
<file path=[Content_Types].xml><?xml version="1.0" encoding="utf-8"?>
<Types xmlns="http://schemas.openxmlformats.org/package/2006/content-types">
  <Override PartName="/docProps/core.xml" ContentType="application/vnd.openxmlformats-package.core-properties+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tags/tag9.xml" ContentType="application/vnd.openxmlformats-officedocument.presentationml.tags+xml"/>
  <Override PartName="/ppt/tags/tag8.xml" ContentType="application/vnd.openxmlformats-officedocument.presentationml.tags+xml"/>
  <Override PartName="/ppt/slideLayouts/slideLayout13.xml" ContentType="application/vnd.openxmlformats-officedocument.presentationml.slideLayout+xml"/>
  <Override PartName="/ppt/slideLayouts/slideLayout18.xml" ContentType="application/vnd.openxmlformats-officedocument.presentationml.slideLayout+xml"/>
  <Override PartName="/ppt/tags/tag21.xml" ContentType="application/vnd.openxmlformats-officedocument.presentationml.tags+xml"/>
  <Override PartName="/ppt/tags/tag20.xml" ContentType="application/vnd.openxmlformats-officedocument.presentationml.tags+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17.xml" ContentType="application/vnd.openxmlformats-officedocument.presentationml.slideLayout+xml"/>
  <Override PartName="/ppt/tags/tag19.xml" ContentType="application/vnd.openxmlformats-officedocument.presentationml.tags+xml"/>
  <Override PartName="/ppt/tags/tag18.xml" ContentType="application/vnd.openxmlformats-officedocument.presentationml.tags+xml"/>
  <Override PartName="/ppt/tags/tag3.xml" ContentType="application/vnd.openxmlformats-officedocument.presentationml.tags+xml"/>
  <Override PartName="/ppt/slideLayouts/slideLayout2.xml" ContentType="application/vnd.openxmlformats-officedocument.presentationml.slideLayout+xml"/>
  <Override PartName="/ppt/slideLayouts/slideLayout16.xml" ContentType="application/vnd.openxmlformats-officedocument.presentationml.slideLayout+xml"/>
  <Override PartName="/ppt/tags/tag17.xml" ContentType="application/vnd.openxmlformats-officedocument.presentationml.tags+xml"/>
  <Override PartName="/ppt/tags/tag16.xml" ContentType="application/vnd.openxmlformats-officedocument.presentationml.tags+xml"/>
  <Override PartName="/ppt/slideLayouts/slideLayout20.xml" ContentType="application/vnd.openxmlformats-officedocument.presentationml.slideLayout+xml"/>
  <Override PartName="/ppt/slideLayouts/slideLayout6.xml" ContentType="application/vnd.openxmlformats-officedocument.presentationml.slideLayout+xml"/>
  <Override PartName="/ppt/tags/tag7.xml" ContentType="application/vnd.openxmlformats-officedocument.presentationml.tags+xml"/>
  <Override PartName="/ppt/tags/tag6.xml" ContentType="application/vnd.openxmlformats-officedocument.presentationml.tags+xml"/>
  <Override PartName="/ppt/slideLayouts/slideLayout11.xml" ContentType="application/vnd.openxmlformats-officedocument.presentationml.slideLayout+xml"/>
  <Override PartName="/ppt/tags/tag13.xml" ContentType="application/vnd.openxmlformats-officedocument.presentationml.tags+xml"/>
  <Override PartName="/ppt/tags/tag12.xml" ContentType="application/vnd.openxmlformats-officedocument.presentationml.tags+xml"/>
  <Override PartName="/ppt/tags/tag2.xml" ContentType="application/vnd.openxmlformats-officedocument.presentationml.tags+xml"/>
  <Override PartName="/ppt/slideLayouts/slideLayout5.xml" ContentType="application/vnd.openxmlformats-officedocument.presentationml.slideLayout+xml"/>
  <Override PartName="/ppt/tags/tag5.xml" ContentType="application/vnd.openxmlformats-officedocument.presentationml.tags+xml"/>
  <Override PartName="/ppt/tags/tag4.xml" ContentType="application/vnd.openxmlformats-officedocument.presentationml.tags+xml"/>
  <Override PartName="/ppt/slideLayouts/slideLayout15.xml" ContentType="application/vnd.openxmlformats-officedocument.presentationml.slideLayout+xml"/>
  <Override PartName="/ppt/theme/theme1.xml" ContentType="application/vnd.openxmlformats-officedocument.theme+xml"/>
  <Override PartName="/ppt/slideLayouts/slideLayout10.xml" ContentType="application/vnd.openxmlformats-officedocument.presentationml.slideLayout+xml"/>
  <Override PartName="/ppt/slideLayouts/slideLayout19.xml" ContentType="application/vnd.openxmlformats-officedocument.presentationml.slideLayout+xml"/>
  <Override PartName="/ppt/tags/tag23.xml" ContentType="application/vnd.openxmlformats-officedocument.presentationml.tags+xml"/>
  <Override PartName="/ppt/tags/tag22.xml" ContentType="application/vnd.openxmlformats-officedocument.presentationml.tags+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gs/tag11.xml" ContentType="application/vnd.openxmlformats-officedocument.presentationml.tags+xml"/>
  <Override PartName="/ppt/tags/tag10.xml" ContentType="application/vnd.openxmlformats-officedocument.presentationml.tags+xml"/>
  <Override PartName="/ppt/slideLayouts/slideLayout14.xml" ContentType="application/vnd.openxmlformats-officedocument.presentationml.slideLayout+xml"/>
  <Override PartName="/ppt/tags/tag15.xml" ContentType="application/vnd.openxmlformats-officedocument.presentationml.tags+xml"/>
  <Override PartName="/ppt/tags/tag14.xml" ContentType="application/vnd.openxmlformats-officedocument.presentationml.tags+xml"/>
  <Override PartName="/ppt/slideLayouts/slideLayout22.xml" ContentType="application/vnd.openxmlformats-officedocument.presentationml.slideLayout+xml"/>
  <Override PartName="/ppt/tags/tag25.xml" ContentType="application/vnd.openxmlformats-officedocument.presentationml.tags+xml"/>
  <Override PartName="/ppt/tags/tag24.xml" ContentType="application/vnd.openxmlformats-officedocument.presentationml.tags+xml"/>
  <Override PartName="/ppt/slides/slide2.xml" ContentType="application/vnd.openxmlformats-officedocument.presentationml.slide+xml"/>
  <Override PartName="/ppt/tags/tag27.xml" ContentType="application/vnd.openxmlformats-officedocument.presentationml.tags+xml"/>
  <Override PartName="/ppt/tags/tag26.xml" ContentType="application/vnd.openxmlformats-officedocument.presentationml.tags+xml"/>
  <Override PartName="/ppt/slides/slide3.xml" ContentType="application/vnd.openxmlformats-officedocument.presentationml.slide+xml"/>
  <Override PartName="/ppt/tags/tag28.xml" ContentType="application/vnd.openxmlformats-officedocument.presentationml.tags+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gs/tag29.xml" ContentType="application/vnd.openxmlformats-officedocument.presentationml.tags+xml"/>
  <Override PartName="/ppt/slides/slide8.xml" ContentType="application/vnd.openxmlformats-officedocument.presentationml.slide+xml"/>
  <Override PartName="/ppt/slides/slide9.xml" ContentType="application/vnd.openxmlformats-officedocument.presentationml.slide+xml"/>
  <Override PartName="/ppt/tags/tag30.xml" ContentType="application/vnd.openxmlformats-officedocument.presentationml.tags+xml"/>
  <Override PartName="/ppt/tags/tag1.xml" ContentType="application/vnd.openxmlformats-officedocument.presentationml.tags+xml"/>
  <Override PartName="/ppt/handoutMasters/handoutMaster1.xml" ContentType="application/vnd.openxmlformats-officedocument.presentationml.handoutMaster+xml"/>
  <Override PartName="/ppt/theme/theme3.xml" ContentType="application/vnd.openxmlformats-officedocument.theme+xml"/>
  <Override PartName="/ppt/tableStyles.xml" ContentType="application/vnd.openxmlformats-officedocument.presentationml.tableStyles+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Default Extension="png" ContentType="image/png"/>
  <Default Extension="jpeg" ContentType="image/jpeg"/>
  <Default Extension="rels" ContentType="application/vnd.openxmlformats-package.relationships+xml"/>
  <Default Extension="xml" ContentType="application/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1"/>
  </p:notesMasterIdLst>
  <p:handoutMasterIdLst>
    <p:handoutMasterId r:id="rId12"/>
  </p:handoutMasterIdLst>
  <p:sldIdLst>
    <p:sldId id="256" r:id="rId2"/>
    <p:sldId id="315" r:id="rId3"/>
    <p:sldId id="333" r:id="rId4"/>
    <p:sldId id="345" r:id="rId5"/>
    <p:sldId id="338" r:id="rId6"/>
    <p:sldId id="346" r:id="rId7"/>
    <p:sldId id="340" r:id="rId8"/>
    <p:sldId id="337" r:id="rId9"/>
    <p:sldId id="258" r:id="rId10"/>
  </p:sldIdLst>
  <p:sldSz cx="9144000" cy="6858000" type="screen4x3"/>
  <p:notesSz cx="6797675" cy="9928225"/>
  <p:custDataLst>
    <p:tags r:id="rId13"/>
  </p:custDataLst>
  <p:defaultTex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898BC"/>
    <a:srgbClr val="F3650D"/>
    <a:srgbClr val="BDBDB6"/>
    <a:srgbClr val="A6B0C9"/>
    <a:srgbClr val="8EB9E0"/>
    <a:srgbClr val="999EA0"/>
    <a:srgbClr val="DAD9D5"/>
    <a:srgbClr val="CDCF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5" autoAdjust="0"/>
    <p:restoredTop sz="88466" autoAdjust="0"/>
  </p:normalViewPr>
  <p:slideViewPr>
    <p:cSldViewPr>
      <p:cViewPr>
        <p:scale>
          <a:sx n="50" d="100"/>
          <a:sy n="50" d="100"/>
        </p:scale>
        <p:origin x="-1944" y="-4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35" d="100"/>
          <a:sy n="35" d="100"/>
        </p:scale>
        <p:origin x="-2052" y="-84"/>
      </p:cViewPr>
      <p:guideLst>
        <p:guide orient="horz" pos="3127"/>
        <p:guide pos="2141"/>
      </p:guideLst>
    </p:cSldViewPr>
  </p:notesViewPr>
  <p:gridSpacing cx="72008" cy="72008"/>
</p:viewPr>
</file>

<file path=ppt/_rels/presentation.xml.rels>&#65279;<?xml version="1.0" encoding="UTF-8" standalone="yes"?>
<Relationships xmlns="http://schemas.openxmlformats.org/package/2006/relationships">
  <Relationship Id="rId2" Type="http://schemas.openxmlformats.org/officeDocument/2006/relationships/slide" Target="slides/slide1.xml" />
  <Relationship Id="rId3" Type="http://schemas.openxmlformats.org/officeDocument/2006/relationships/slide" Target="slides/slide2.xml" />
  <Relationship Id="rId4" Type="http://schemas.openxmlformats.org/officeDocument/2006/relationships/slide" Target="slides/slide3.xml" />
  <Relationship Id="rId5" Type="http://schemas.openxmlformats.org/officeDocument/2006/relationships/slide" Target="slides/slide4.xml" />
  <Relationship Id="rId6" Type="http://schemas.openxmlformats.org/officeDocument/2006/relationships/slide" Target="slides/slide5.xml" />
  <Relationship Id="rId7" Type="http://schemas.openxmlformats.org/officeDocument/2006/relationships/slide" Target="slides/slide6.xml" />
  <Relationship Id="rId8" Type="http://schemas.openxmlformats.org/officeDocument/2006/relationships/slide" Target="slides/slide7.xml" />
  <Relationship Id="rId9" Type="http://schemas.openxmlformats.org/officeDocument/2006/relationships/slide" Target="slides/slide8.xml" />
  <Relationship Id="rId10" Type="http://schemas.openxmlformats.org/officeDocument/2006/relationships/slide" Target="slides/slide9.xml" />
  <Relationship Id="rId13" Type="http://schemas.openxmlformats.org/officeDocument/2006/relationships/tags" Target="tags/tag1.xml" />
  <Relationship Id="rId12" Type="http://schemas.openxmlformats.org/officeDocument/2006/relationships/handoutMaster" Target="handoutMasters/handoutMaster1.xml" />
  <Relationship Id="rId17" Type="http://schemas.openxmlformats.org/officeDocument/2006/relationships/tableStyles" Target="tableStyles.xml" />
  <Relationship Id="rId16" Type="http://schemas.openxmlformats.org/officeDocument/2006/relationships/theme" Target="theme/theme1.xml" />
  <Relationship Id="rId1" Type="http://schemas.openxmlformats.org/officeDocument/2006/relationships/slideMaster" Target="slideMasters/slideMaster1.xml" />
  <Relationship Id="rId11" Type="http://schemas.openxmlformats.org/officeDocument/2006/relationships/notesMaster" Target="notesMasters/notesMaster1.xml" />
  <Relationship Id="rId15" Type="http://schemas.openxmlformats.org/officeDocument/2006/relationships/viewProps" Target="viewProps.xml" />
  <Relationship Id="rId14" Type="http://schemas.openxmlformats.org/officeDocument/2006/relationships/presProps" Target="presProps.xml" />
</Relationships>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3.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7" name="Rectangle 5"/>
          <p:cNvSpPr>
            <a:spLocks noGrp="1" noChangeArrowheads="1"/>
          </p:cNvSpPr>
          <p:nvPr>
            <p:ph type="sldNum" sz="quarter" idx="3"/>
          </p:nvPr>
        </p:nvSpPr>
        <p:spPr bwMode="auto">
          <a:xfrm>
            <a:off x="3849688"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A1B9C64-DE24-44A7-9886-AC5FB5616FFB}" type="slidenum">
              <a:rPr lang="en-GB"/>
              <a:pPr/>
              <a:t>‹#›</a:t>
            </a:fld>
            <a:endParaRPr lang="en-GB"/>
          </a:p>
        </p:txBody>
      </p:sp>
    </p:spTree>
    <p:extLst>
      <p:ext uri="{BB962C8B-B14F-4D97-AF65-F5344CB8AC3E}">
        <p14:creationId xmlns:p14="http://schemas.microsoft.com/office/powerpoint/2010/main" val="887483688"/>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98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79450" y="4716463"/>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CC20B23-3141-4523-A001-F025DAB1B05F}" type="slidenum">
              <a:rPr lang="en-GB"/>
              <a:pPr/>
              <a:t>‹#›</a:t>
            </a:fld>
            <a:endParaRPr lang="en-GB"/>
          </a:p>
        </p:txBody>
      </p:sp>
    </p:spTree>
    <p:extLst>
      <p:ext uri="{BB962C8B-B14F-4D97-AF65-F5344CB8AC3E}">
        <p14:creationId xmlns:p14="http://schemas.microsoft.com/office/powerpoint/2010/main" val="15399068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Georgi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Georgi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Georgi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Georgi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Georgi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3" Type="http://schemas.openxmlformats.org/officeDocument/2006/relationships/slideMaster" Target="../slideMasters/slideMaster1.xml" />
  <Relationship Id="rId2" Type="http://schemas.openxmlformats.org/officeDocument/2006/relationships/tags" Target="../tags/tag13.xml" />
  <Relationship Id="rId1" Type="http://schemas.openxmlformats.org/officeDocument/2006/relationships/tags" Target="../tags/tag12.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4.xml.rels>&#65279;<?xml version="1.0" encoding="UTF-8" standalone="yes"?>
<Relationships xmlns="http://schemas.openxmlformats.org/package/2006/relationships">
  <Relationship Id="rId3" Type="http://schemas.openxmlformats.org/officeDocument/2006/relationships/slideMaster" Target="../slideMasters/slideMaster1.xml" />
  <Relationship Id="rId2" Type="http://schemas.openxmlformats.org/officeDocument/2006/relationships/tags" Target="../tags/tag15.xml" />
  <Relationship Id="rId1" Type="http://schemas.openxmlformats.org/officeDocument/2006/relationships/tags" Target="../tags/tag14.xml" />
</Relationships>
</file>

<file path=ppt/slideLayouts/_rels/slideLayout1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6.xml.rels>&#65279;<?xml version="1.0" encoding="UTF-8" standalone="yes"?>
<Relationships xmlns="http://schemas.openxmlformats.org/package/2006/relationships">
  <Relationship Id="rId3" Type="http://schemas.openxmlformats.org/officeDocument/2006/relationships/slideMaster" Target="../slideMasters/slideMaster1.xml" />
  <Relationship Id="rId2" Type="http://schemas.openxmlformats.org/officeDocument/2006/relationships/tags" Target="../tags/tag17.xml" />
  <Relationship Id="rId1" Type="http://schemas.openxmlformats.org/officeDocument/2006/relationships/tags" Target="../tags/tag16.xml" />
</Relationships>
</file>

<file path=ppt/slideLayouts/_rels/slideLayout17.xml.rels>&#65279;<?xml version="1.0" encoding="UTF-8" standalone="yes"?>
<Relationships xmlns="http://schemas.openxmlformats.org/package/2006/relationships">
  <Relationship Id="rId3" Type="http://schemas.openxmlformats.org/officeDocument/2006/relationships/slideMaster" Target="../slideMasters/slideMaster1.xml" />
  <Relationship Id="rId2" Type="http://schemas.openxmlformats.org/officeDocument/2006/relationships/tags" Target="../tags/tag19.xml" />
  <Relationship Id="rId1" Type="http://schemas.openxmlformats.org/officeDocument/2006/relationships/tags" Target="../tags/tag18.xml" />
</Relationships>
</file>

<file path=ppt/slideLayouts/_rels/slideLayout18.xml.rels>&#65279;<?xml version="1.0" encoding="UTF-8" standalone="yes"?>
<Relationships xmlns="http://schemas.openxmlformats.org/package/2006/relationships">
  <Relationship Id="rId3" Type="http://schemas.openxmlformats.org/officeDocument/2006/relationships/slideMaster" Target="../slideMasters/slideMaster1.xml" />
  <Relationship Id="rId2" Type="http://schemas.openxmlformats.org/officeDocument/2006/relationships/tags" Target="../tags/tag21.xml" />
  <Relationship Id="rId1" Type="http://schemas.openxmlformats.org/officeDocument/2006/relationships/tags" Target="../tags/tag20.xml" />
</Relationships>
</file>

<file path=ppt/slideLayouts/_rels/slideLayout19.xml.rels>&#65279;<?xml version="1.0" encoding="UTF-8" standalone="yes"?>
<Relationships xmlns="http://schemas.openxmlformats.org/package/2006/relationships">
  <Relationship Id="rId3" Type="http://schemas.openxmlformats.org/officeDocument/2006/relationships/slideMaster" Target="../slideMasters/slideMaster1.xml" />
  <Relationship Id="rId2" Type="http://schemas.openxmlformats.org/officeDocument/2006/relationships/tags" Target="../tags/tag23.xml" />
  <Relationship Id="rId1" Type="http://schemas.openxmlformats.org/officeDocument/2006/relationships/tags" Target="../tags/tag22.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3" Type="http://schemas.openxmlformats.org/officeDocument/2006/relationships/slideMaster" Target="../slideMasters/slideMaster1.xml" />
  <Relationship Id="rId2" Type="http://schemas.openxmlformats.org/officeDocument/2006/relationships/tags" Target="../tags/tag5.xml" />
  <Relationship Id="rId1" Type="http://schemas.openxmlformats.org/officeDocument/2006/relationships/tags" Target="../tags/tag4.xml" />
</Relationships>
</file>

<file path=ppt/slideLayouts/_rels/slideLayout6.xml.rels>&#65279;<?xml version="1.0" encoding="UTF-8" standalone="yes"?>
<Relationships xmlns="http://schemas.openxmlformats.org/package/2006/relationships">
  <Relationship Id="rId3" Type="http://schemas.openxmlformats.org/officeDocument/2006/relationships/slideMaster" Target="../slideMasters/slideMaster1.xml" />
  <Relationship Id="rId2" Type="http://schemas.openxmlformats.org/officeDocument/2006/relationships/tags" Target="../tags/tag7.xml" />
  <Relationship Id="rId1" Type="http://schemas.openxmlformats.org/officeDocument/2006/relationships/tags" Target="../tags/tag6.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3" Type="http://schemas.openxmlformats.org/officeDocument/2006/relationships/slideMaster" Target="../slideMasters/slideMaster1.xml" />
  <Relationship Id="rId2" Type="http://schemas.openxmlformats.org/officeDocument/2006/relationships/tags" Target="../tags/tag9.xml" />
  <Relationship Id="rId1" Type="http://schemas.openxmlformats.org/officeDocument/2006/relationships/tags" Target="../tags/tag8.xml" />
</Relationships>
</file>

<file path=ppt/slideLayouts/_rels/slideLayout9.xml.rels>&#65279;<?xml version="1.0" encoding="UTF-8" standalone="yes"?>
<Relationships xmlns="http://schemas.openxmlformats.org/package/2006/relationships">
  <Relationship Id="rId3" Type="http://schemas.openxmlformats.org/officeDocument/2006/relationships/slideMaster" Target="../slideMasters/slideMaster1.xml" />
  <Relationship Id="rId2" Type="http://schemas.openxmlformats.org/officeDocument/2006/relationships/tags" Target="../tags/tag11.xml" />
  <Relationship Id="rId1" Type="http://schemas.openxmlformats.org/officeDocument/2006/relationships/tags" Target="../tags/tag10.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bg1"/>
        </a:solidFill>
        <a:effectLst/>
      </p:bgPr>
    </p:bg>
    <p:spTree>
      <p:nvGrpSpPr>
        <p:cNvPr id="1" name=""/>
        <p:cNvGrpSpPr/>
        <p:nvPr/>
      </p:nvGrpSpPr>
      <p:grpSpPr>
        <a:xfrm>
          <a:off x="0" y="0"/>
          <a:ext cx="0" cy="0"/>
          <a:chOff x="0" y="0"/>
          <a:chExt cx="0" cy="0"/>
        </a:xfrm>
      </p:grpSpPr>
      <p:grpSp>
        <p:nvGrpSpPr>
          <p:cNvPr id="4" name="Group 23"/>
          <p:cNvGrpSpPr>
            <a:grpSpLocks/>
          </p:cNvGrpSpPr>
          <p:nvPr userDrawn="1"/>
        </p:nvGrpSpPr>
        <p:grpSpPr bwMode="auto">
          <a:xfrm>
            <a:off x="6450013" y="3375025"/>
            <a:ext cx="2355850" cy="352425"/>
            <a:chOff x="4063" y="2126"/>
            <a:chExt cx="1484" cy="222"/>
          </a:xfrm>
        </p:grpSpPr>
        <p:sp>
          <p:nvSpPr>
            <p:cNvPr id="5" name="Freeform 10"/>
            <p:cNvSpPr>
              <a:spLocks/>
            </p:cNvSpPr>
            <p:nvPr userDrawn="1"/>
          </p:nvSpPr>
          <p:spPr bwMode="invGray">
            <a:xfrm>
              <a:off x="4467" y="2143"/>
              <a:ext cx="40" cy="38"/>
            </a:xfrm>
            <a:custGeom>
              <a:avLst/>
              <a:gdLst>
                <a:gd name="T0" fmla="*/ 6 w 128"/>
                <a:gd name="T1" fmla="*/ 0 h 123"/>
                <a:gd name="T2" fmla="*/ 8 w 128"/>
                <a:gd name="T3" fmla="*/ 0 h 123"/>
                <a:gd name="T4" fmla="*/ 10 w 128"/>
                <a:gd name="T5" fmla="*/ 1 h 123"/>
                <a:gd name="T6" fmla="*/ 11 w 128"/>
                <a:gd name="T7" fmla="*/ 2 h 123"/>
                <a:gd name="T8" fmla="*/ 12 w 128"/>
                <a:gd name="T9" fmla="*/ 4 h 123"/>
                <a:gd name="T10" fmla="*/ 13 w 128"/>
                <a:gd name="T11" fmla="*/ 6 h 123"/>
                <a:gd name="T12" fmla="*/ 12 w 128"/>
                <a:gd name="T13" fmla="*/ 8 h 123"/>
                <a:gd name="T14" fmla="*/ 11 w 128"/>
                <a:gd name="T15" fmla="*/ 9 h 123"/>
                <a:gd name="T16" fmla="*/ 10 w 128"/>
                <a:gd name="T17" fmla="*/ 11 h 123"/>
                <a:gd name="T18" fmla="*/ 8 w 128"/>
                <a:gd name="T19" fmla="*/ 11 h 123"/>
                <a:gd name="T20" fmla="*/ 6 w 128"/>
                <a:gd name="T21" fmla="*/ 12 h 123"/>
                <a:gd name="T22" fmla="*/ 4 w 128"/>
                <a:gd name="T23" fmla="*/ 11 h 123"/>
                <a:gd name="T24" fmla="*/ 3 w 128"/>
                <a:gd name="T25" fmla="*/ 11 h 123"/>
                <a:gd name="T26" fmla="*/ 1 w 128"/>
                <a:gd name="T27" fmla="*/ 9 h 123"/>
                <a:gd name="T28" fmla="*/ 0 w 128"/>
                <a:gd name="T29" fmla="*/ 8 h 123"/>
                <a:gd name="T30" fmla="*/ 0 w 128"/>
                <a:gd name="T31" fmla="*/ 6 h 123"/>
                <a:gd name="T32" fmla="*/ 0 w 128"/>
                <a:gd name="T33" fmla="*/ 4 h 123"/>
                <a:gd name="T34" fmla="*/ 1 w 128"/>
                <a:gd name="T35" fmla="*/ 2 h 123"/>
                <a:gd name="T36" fmla="*/ 3 w 128"/>
                <a:gd name="T37" fmla="*/ 1 h 123"/>
                <a:gd name="T38" fmla="*/ 4 w 128"/>
                <a:gd name="T39" fmla="*/ 0 h 123"/>
                <a:gd name="T40" fmla="*/ 6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6" name="Freeform 11"/>
            <p:cNvSpPr>
              <a:spLocks/>
            </p:cNvSpPr>
            <p:nvPr userDrawn="1"/>
          </p:nvSpPr>
          <p:spPr bwMode="invGray">
            <a:xfrm>
              <a:off x="5226" y="2143"/>
              <a:ext cx="40" cy="38"/>
            </a:xfrm>
            <a:custGeom>
              <a:avLst/>
              <a:gdLst>
                <a:gd name="T0" fmla="*/ 6 w 128"/>
                <a:gd name="T1" fmla="*/ 0 h 123"/>
                <a:gd name="T2" fmla="*/ 8 w 128"/>
                <a:gd name="T3" fmla="*/ 0 h 123"/>
                <a:gd name="T4" fmla="*/ 10 w 128"/>
                <a:gd name="T5" fmla="*/ 1 h 123"/>
                <a:gd name="T6" fmla="*/ 11 w 128"/>
                <a:gd name="T7" fmla="*/ 2 h 123"/>
                <a:gd name="T8" fmla="*/ 12 w 128"/>
                <a:gd name="T9" fmla="*/ 4 h 123"/>
                <a:gd name="T10" fmla="*/ 13 w 128"/>
                <a:gd name="T11" fmla="*/ 6 h 123"/>
                <a:gd name="T12" fmla="*/ 12 w 128"/>
                <a:gd name="T13" fmla="*/ 8 h 123"/>
                <a:gd name="T14" fmla="*/ 11 w 128"/>
                <a:gd name="T15" fmla="*/ 9 h 123"/>
                <a:gd name="T16" fmla="*/ 10 w 128"/>
                <a:gd name="T17" fmla="*/ 11 h 123"/>
                <a:gd name="T18" fmla="*/ 8 w 128"/>
                <a:gd name="T19" fmla="*/ 11 h 123"/>
                <a:gd name="T20" fmla="*/ 6 w 128"/>
                <a:gd name="T21" fmla="*/ 12 h 123"/>
                <a:gd name="T22" fmla="*/ 4 w 128"/>
                <a:gd name="T23" fmla="*/ 11 h 123"/>
                <a:gd name="T24" fmla="*/ 3 w 128"/>
                <a:gd name="T25" fmla="*/ 11 h 123"/>
                <a:gd name="T26" fmla="*/ 1 w 128"/>
                <a:gd name="T27" fmla="*/ 9 h 123"/>
                <a:gd name="T28" fmla="*/ 0 w 128"/>
                <a:gd name="T29" fmla="*/ 8 h 123"/>
                <a:gd name="T30" fmla="*/ 0 w 128"/>
                <a:gd name="T31" fmla="*/ 6 h 123"/>
                <a:gd name="T32" fmla="*/ 0 w 128"/>
                <a:gd name="T33" fmla="*/ 4 h 123"/>
                <a:gd name="T34" fmla="*/ 1 w 128"/>
                <a:gd name="T35" fmla="*/ 2 h 123"/>
                <a:gd name="T36" fmla="*/ 3 w 128"/>
                <a:gd name="T37" fmla="*/ 1 h 123"/>
                <a:gd name="T38" fmla="*/ 4 w 128"/>
                <a:gd name="T39" fmla="*/ 0 h 123"/>
                <a:gd name="T40" fmla="*/ 6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 name="Freeform 12"/>
            <p:cNvSpPr>
              <a:spLocks noEditPoints="1"/>
            </p:cNvSpPr>
            <p:nvPr userDrawn="1"/>
          </p:nvSpPr>
          <p:spPr bwMode="invGray">
            <a:xfrm>
              <a:off x="4289" y="2150"/>
              <a:ext cx="158" cy="195"/>
            </a:xfrm>
            <a:custGeom>
              <a:avLst/>
              <a:gdLst>
                <a:gd name="T0" fmla="*/ 17 w 508"/>
                <a:gd name="T1" fmla="*/ 50 h 624"/>
                <a:gd name="T2" fmla="*/ 17 w 508"/>
                <a:gd name="T3" fmla="*/ 54 h 624"/>
                <a:gd name="T4" fmla="*/ 19 w 508"/>
                <a:gd name="T5" fmla="*/ 56 h 624"/>
                <a:gd name="T6" fmla="*/ 23 w 508"/>
                <a:gd name="T7" fmla="*/ 56 h 624"/>
                <a:gd name="T8" fmla="*/ 29 w 508"/>
                <a:gd name="T9" fmla="*/ 56 h 624"/>
                <a:gd name="T10" fmla="*/ 33 w 508"/>
                <a:gd name="T11" fmla="*/ 55 h 624"/>
                <a:gd name="T12" fmla="*/ 37 w 508"/>
                <a:gd name="T13" fmla="*/ 52 h 624"/>
                <a:gd name="T14" fmla="*/ 38 w 508"/>
                <a:gd name="T15" fmla="*/ 48 h 624"/>
                <a:gd name="T16" fmla="*/ 38 w 508"/>
                <a:gd name="T17" fmla="*/ 42 h 624"/>
                <a:gd name="T18" fmla="*/ 37 w 508"/>
                <a:gd name="T19" fmla="*/ 37 h 624"/>
                <a:gd name="T20" fmla="*/ 34 w 508"/>
                <a:gd name="T21" fmla="*/ 33 h 624"/>
                <a:gd name="T22" fmla="*/ 29 w 508"/>
                <a:gd name="T23" fmla="*/ 32 h 624"/>
                <a:gd name="T24" fmla="*/ 17 w 508"/>
                <a:gd name="T25" fmla="*/ 32 h 624"/>
                <a:gd name="T26" fmla="*/ 19 w 508"/>
                <a:gd name="T27" fmla="*/ 5 h 624"/>
                <a:gd name="T28" fmla="*/ 17 w 508"/>
                <a:gd name="T29" fmla="*/ 27 h 624"/>
                <a:gd name="T30" fmla="*/ 27 w 508"/>
                <a:gd name="T31" fmla="*/ 27 h 624"/>
                <a:gd name="T32" fmla="*/ 32 w 508"/>
                <a:gd name="T33" fmla="*/ 25 h 624"/>
                <a:gd name="T34" fmla="*/ 35 w 508"/>
                <a:gd name="T35" fmla="*/ 22 h 624"/>
                <a:gd name="T36" fmla="*/ 35 w 508"/>
                <a:gd name="T37" fmla="*/ 16 h 624"/>
                <a:gd name="T38" fmla="*/ 35 w 508"/>
                <a:gd name="T39" fmla="*/ 11 h 624"/>
                <a:gd name="T40" fmla="*/ 33 w 508"/>
                <a:gd name="T41" fmla="*/ 7 h 624"/>
                <a:gd name="T42" fmla="*/ 30 w 508"/>
                <a:gd name="T43" fmla="*/ 5 h 624"/>
                <a:gd name="T44" fmla="*/ 24 w 508"/>
                <a:gd name="T45" fmla="*/ 5 h 624"/>
                <a:gd name="T46" fmla="*/ 0 w 508"/>
                <a:gd name="T47" fmla="*/ 0 h 624"/>
                <a:gd name="T48" fmla="*/ 29 w 508"/>
                <a:gd name="T49" fmla="*/ 0 h 624"/>
                <a:gd name="T50" fmla="*/ 36 w 508"/>
                <a:gd name="T51" fmla="*/ 2 h 624"/>
                <a:gd name="T52" fmla="*/ 42 w 508"/>
                <a:gd name="T53" fmla="*/ 5 h 624"/>
                <a:gd name="T54" fmla="*/ 45 w 508"/>
                <a:gd name="T55" fmla="*/ 9 h 624"/>
                <a:gd name="T56" fmla="*/ 46 w 508"/>
                <a:gd name="T57" fmla="*/ 15 h 624"/>
                <a:gd name="T58" fmla="*/ 45 w 508"/>
                <a:gd name="T59" fmla="*/ 20 h 624"/>
                <a:gd name="T60" fmla="*/ 42 w 508"/>
                <a:gd name="T61" fmla="*/ 25 h 624"/>
                <a:gd name="T62" fmla="*/ 36 w 508"/>
                <a:gd name="T63" fmla="*/ 28 h 624"/>
                <a:gd name="T64" fmla="*/ 36 w 508"/>
                <a:gd name="T65" fmla="*/ 29 h 624"/>
                <a:gd name="T66" fmla="*/ 43 w 508"/>
                <a:gd name="T67" fmla="*/ 32 h 624"/>
                <a:gd name="T68" fmla="*/ 47 w 508"/>
                <a:gd name="T69" fmla="*/ 35 h 624"/>
                <a:gd name="T70" fmla="*/ 49 w 508"/>
                <a:gd name="T71" fmla="*/ 41 h 624"/>
                <a:gd name="T72" fmla="*/ 49 w 508"/>
                <a:gd name="T73" fmla="*/ 47 h 624"/>
                <a:gd name="T74" fmla="*/ 47 w 508"/>
                <a:gd name="T75" fmla="*/ 52 h 624"/>
                <a:gd name="T76" fmla="*/ 43 w 508"/>
                <a:gd name="T77" fmla="*/ 56 h 624"/>
                <a:gd name="T78" fmla="*/ 38 w 508"/>
                <a:gd name="T79" fmla="*/ 59 h 624"/>
                <a:gd name="T80" fmla="*/ 30 w 508"/>
                <a:gd name="T81" fmla="*/ 61 h 624"/>
                <a:gd name="T82" fmla="*/ 0 w 508"/>
                <a:gd name="T83" fmla="*/ 61 h 624"/>
                <a:gd name="T84" fmla="*/ 5 w 508"/>
                <a:gd name="T85" fmla="*/ 56 h 624"/>
                <a:gd name="T86" fmla="*/ 7 w 508"/>
                <a:gd name="T87" fmla="*/ 56 h 624"/>
                <a:gd name="T88" fmla="*/ 7 w 508"/>
                <a:gd name="T89" fmla="*/ 53 h 624"/>
                <a:gd name="T90" fmla="*/ 7 w 508"/>
                <a:gd name="T91" fmla="*/ 6 h 624"/>
                <a:gd name="T92" fmla="*/ 5 w 508"/>
                <a:gd name="T93" fmla="*/ 5 h 624"/>
                <a:gd name="T94" fmla="*/ 0 w 508"/>
                <a:gd name="T95" fmla="*/ 0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8" name="Freeform 13"/>
            <p:cNvSpPr>
              <a:spLocks/>
            </p:cNvSpPr>
            <p:nvPr userDrawn="1"/>
          </p:nvSpPr>
          <p:spPr bwMode="invGray">
            <a:xfrm>
              <a:off x="4529" y="2197"/>
              <a:ext cx="108" cy="148"/>
            </a:xfrm>
            <a:custGeom>
              <a:avLst/>
              <a:gdLst>
                <a:gd name="T0" fmla="*/ 30 w 347"/>
                <a:gd name="T1" fmla="*/ 0 h 474"/>
                <a:gd name="T2" fmla="*/ 32 w 347"/>
                <a:gd name="T3" fmla="*/ 2 h 474"/>
                <a:gd name="T4" fmla="*/ 34 w 347"/>
                <a:gd name="T5" fmla="*/ 6 h 474"/>
                <a:gd name="T6" fmla="*/ 33 w 347"/>
                <a:gd name="T7" fmla="*/ 8 h 474"/>
                <a:gd name="T8" fmla="*/ 31 w 347"/>
                <a:gd name="T9" fmla="*/ 10 h 474"/>
                <a:gd name="T10" fmla="*/ 29 w 347"/>
                <a:gd name="T11" fmla="*/ 11 h 474"/>
                <a:gd name="T12" fmla="*/ 26 w 347"/>
                <a:gd name="T13" fmla="*/ 10 h 474"/>
                <a:gd name="T14" fmla="*/ 24 w 347"/>
                <a:gd name="T15" fmla="*/ 9 h 474"/>
                <a:gd name="T16" fmla="*/ 23 w 347"/>
                <a:gd name="T17" fmla="*/ 7 h 474"/>
                <a:gd name="T18" fmla="*/ 22 w 347"/>
                <a:gd name="T19" fmla="*/ 7 h 474"/>
                <a:gd name="T20" fmla="*/ 22 w 347"/>
                <a:gd name="T21" fmla="*/ 7 h 474"/>
                <a:gd name="T22" fmla="*/ 19 w 347"/>
                <a:gd name="T23" fmla="*/ 7 h 474"/>
                <a:gd name="T24" fmla="*/ 16 w 347"/>
                <a:gd name="T25" fmla="*/ 9 h 474"/>
                <a:gd name="T26" fmla="*/ 15 w 347"/>
                <a:gd name="T27" fmla="*/ 39 h 474"/>
                <a:gd name="T28" fmla="*/ 16 w 347"/>
                <a:gd name="T29" fmla="*/ 42 h 474"/>
                <a:gd name="T30" fmla="*/ 17 w 347"/>
                <a:gd name="T31" fmla="*/ 42 h 474"/>
                <a:gd name="T32" fmla="*/ 22 w 347"/>
                <a:gd name="T33" fmla="*/ 46 h 474"/>
                <a:gd name="T34" fmla="*/ 0 w 347"/>
                <a:gd name="T35" fmla="*/ 42 h 474"/>
                <a:gd name="T36" fmla="*/ 5 w 347"/>
                <a:gd name="T37" fmla="*/ 42 h 474"/>
                <a:gd name="T38" fmla="*/ 6 w 347"/>
                <a:gd name="T39" fmla="*/ 41 h 474"/>
                <a:gd name="T40" fmla="*/ 6 w 347"/>
                <a:gd name="T41" fmla="*/ 39 h 474"/>
                <a:gd name="T42" fmla="*/ 6 w 347"/>
                <a:gd name="T43" fmla="*/ 11 h 474"/>
                <a:gd name="T44" fmla="*/ 6 w 347"/>
                <a:gd name="T45" fmla="*/ 9 h 474"/>
                <a:gd name="T46" fmla="*/ 5 w 347"/>
                <a:gd name="T47" fmla="*/ 7 h 474"/>
                <a:gd name="T48" fmla="*/ 0 w 347"/>
                <a:gd name="T49" fmla="*/ 7 h 474"/>
                <a:gd name="T50" fmla="*/ 15 w 347"/>
                <a:gd name="T51" fmla="*/ 2 h 474"/>
                <a:gd name="T52" fmla="*/ 15 w 347"/>
                <a:gd name="T53" fmla="*/ 3 h 474"/>
                <a:gd name="T54" fmla="*/ 16 w 347"/>
                <a:gd name="T55" fmla="*/ 3 h 474"/>
                <a:gd name="T56" fmla="*/ 15 w 347"/>
                <a:gd name="T57" fmla="*/ 4 h 474"/>
                <a:gd name="T58" fmla="*/ 17 w 347"/>
                <a:gd name="T59" fmla="*/ 4 h 474"/>
                <a:gd name="T60" fmla="*/ 22 w 347"/>
                <a:gd name="T61" fmla="*/ 1 h 474"/>
                <a:gd name="T62" fmla="*/ 27 w 347"/>
                <a:gd name="T63" fmla="*/ 0 h 47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9" name="Freeform 14"/>
            <p:cNvSpPr>
              <a:spLocks/>
            </p:cNvSpPr>
            <p:nvPr userDrawn="1"/>
          </p:nvSpPr>
          <p:spPr bwMode="invGray">
            <a:xfrm>
              <a:off x="4453" y="2205"/>
              <a:ext cx="70" cy="140"/>
            </a:xfrm>
            <a:custGeom>
              <a:avLst/>
              <a:gdLst>
                <a:gd name="T0" fmla="*/ 0 w 226"/>
                <a:gd name="T1" fmla="*/ 0 h 449"/>
                <a:gd name="T2" fmla="*/ 15 w 226"/>
                <a:gd name="T3" fmla="*/ 0 h 449"/>
                <a:gd name="T4" fmla="*/ 16 w 226"/>
                <a:gd name="T5" fmla="*/ 0 h 449"/>
                <a:gd name="T6" fmla="*/ 16 w 226"/>
                <a:gd name="T7" fmla="*/ 0 h 449"/>
                <a:gd name="T8" fmla="*/ 16 w 226"/>
                <a:gd name="T9" fmla="*/ 1 h 449"/>
                <a:gd name="T10" fmla="*/ 16 w 226"/>
                <a:gd name="T11" fmla="*/ 2 h 449"/>
                <a:gd name="T12" fmla="*/ 16 w 226"/>
                <a:gd name="T13" fmla="*/ 2 h 449"/>
                <a:gd name="T14" fmla="*/ 16 w 226"/>
                <a:gd name="T15" fmla="*/ 4 h 449"/>
                <a:gd name="T16" fmla="*/ 16 w 226"/>
                <a:gd name="T17" fmla="*/ 6 h 449"/>
                <a:gd name="T18" fmla="*/ 16 w 226"/>
                <a:gd name="T19" fmla="*/ 37 h 449"/>
                <a:gd name="T20" fmla="*/ 16 w 226"/>
                <a:gd name="T21" fmla="*/ 38 h 449"/>
                <a:gd name="T22" fmla="*/ 16 w 226"/>
                <a:gd name="T23" fmla="*/ 39 h 449"/>
                <a:gd name="T24" fmla="*/ 17 w 226"/>
                <a:gd name="T25" fmla="*/ 40 h 449"/>
                <a:gd name="T26" fmla="*/ 18 w 226"/>
                <a:gd name="T27" fmla="*/ 40 h 449"/>
                <a:gd name="T28" fmla="*/ 22 w 226"/>
                <a:gd name="T29" fmla="*/ 40 h 449"/>
                <a:gd name="T30" fmla="*/ 22 w 226"/>
                <a:gd name="T31" fmla="*/ 44 h 449"/>
                <a:gd name="T32" fmla="*/ 1 w 226"/>
                <a:gd name="T33" fmla="*/ 44 h 449"/>
                <a:gd name="T34" fmla="*/ 1 w 226"/>
                <a:gd name="T35" fmla="*/ 40 h 449"/>
                <a:gd name="T36" fmla="*/ 4 w 226"/>
                <a:gd name="T37" fmla="*/ 40 h 449"/>
                <a:gd name="T38" fmla="*/ 6 w 226"/>
                <a:gd name="T39" fmla="*/ 40 h 449"/>
                <a:gd name="T40" fmla="*/ 6 w 226"/>
                <a:gd name="T41" fmla="*/ 39 h 449"/>
                <a:gd name="T42" fmla="*/ 7 w 226"/>
                <a:gd name="T43" fmla="*/ 38 h 449"/>
                <a:gd name="T44" fmla="*/ 7 w 226"/>
                <a:gd name="T45" fmla="*/ 38 h 449"/>
                <a:gd name="T46" fmla="*/ 7 w 226"/>
                <a:gd name="T47" fmla="*/ 37 h 449"/>
                <a:gd name="T48" fmla="*/ 7 w 226"/>
                <a:gd name="T49" fmla="*/ 7 h 449"/>
                <a:gd name="T50" fmla="*/ 7 w 226"/>
                <a:gd name="T51" fmla="*/ 6 h 449"/>
                <a:gd name="T52" fmla="*/ 7 w 226"/>
                <a:gd name="T53" fmla="*/ 5 h 449"/>
                <a:gd name="T54" fmla="*/ 6 w 226"/>
                <a:gd name="T55" fmla="*/ 5 h 449"/>
                <a:gd name="T56" fmla="*/ 5 w 226"/>
                <a:gd name="T57" fmla="*/ 4 h 449"/>
                <a:gd name="T58" fmla="*/ 4 w 226"/>
                <a:gd name="T59" fmla="*/ 4 h 449"/>
                <a:gd name="T60" fmla="*/ 0 w 226"/>
                <a:gd name="T61" fmla="*/ 4 h 449"/>
                <a:gd name="T62" fmla="*/ 0 w 226"/>
                <a:gd name="T63" fmla="*/ 0 h 4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0" name="Freeform 15"/>
            <p:cNvSpPr>
              <a:spLocks noEditPoints="1"/>
            </p:cNvSpPr>
            <p:nvPr userDrawn="1"/>
          </p:nvSpPr>
          <p:spPr bwMode="invGray">
            <a:xfrm>
              <a:off x="5048" y="2150"/>
              <a:ext cx="158" cy="195"/>
            </a:xfrm>
            <a:custGeom>
              <a:avLst/>
              <a:gdLst>
                <a:gd name="T0" fmla="*/ 17 w 507"/>
                <a:gd name="T1" fmla="*/ 50 h 624"/>
                <a:gd name="T2" fmla="*/ 17 w 507"/>
                <a:gd name="T3" fmla="*/ 54 h 624"/>
                <a:gd name="T4" fmla="*/ 19 w 507"/>
                <a:gd name="T5" fmla="*/ 56 h 624"/>
                <a:gd name="T6" fmla="*/ 23 w 507"/>
                <a:gd name="T7" fmla="*/ 56 h 624"/>
                <a:gd name="T8" fmla="*/ 29 w 507"/>
                <a:gd name="T9" fmla="*/ 56 h 624"/>
                <a:gd name="T10" fmla="*/ 34 w 507"/>
                <a:gd name="T11" fmla="*/ 55 h 624"/>
                <a:gd name="T12" fmla="*/ 37 w 507"/>
                <a:gd name="T13" fmla="*/ 52 h 624"/>
                <a:gd name="T14" fmla="*/ 38 w 507"/>
                <a:gd name="T15" fmla="*/ 48 h 624"/>
                <a:gd name="T16" fmla="*/ 38 w 507"/>
                <a:gd name="T17" fmla="*/ 42 h 624"/>
                <a:gd name="T18" fmla="*/ 37 w 507"/>
                <a:gd name="T19" fmla="*/ 37 h 624"/>
                <a:gd name="T20" fmla="*/ 34 w 507"/>
                <a:gd name="T21" fmla="*/ 33 h 624"/>
                <a:gd name="T22" fmla="*/ 29 w 507"/>
                <a:gd name="T23" fmla="*/ 32 h 624"/>
                <a:gd name="T24" fmla="*/ 17 w 507"/>
                <a:gd name="T25" fmla="*/ 32 h 624"/>
                <a:gd name="T26" fmla="*/ 19 w 507"/>
                <a:gd name="T27" fmla="*/ 5 h 624"/>
                <a:gd name="T28" fmla="*/ 17 w 507"/>
                <a:gd name="T29" fmla="*/ 27 h 624"/>
                <a:gd name="T30" fmla="*/ 27 w 507"/>
                <a:gd name="T31" fmla="*/ 27 h 624"/>
                <a:gd name="T32" fmla="*/ 32 w 507"/>
                <a:gd name="T33" fmla="*/ 25 h 624"/>
                <a:gd name="T34" fmla="*/ 35 w 507"/>
                <a:gd name="T35" fmla="*/ 22 h 624"/>
                <a:gd name="T36" fmla="*/ 36 w 507"/>
                <a:gd name="T37" fmla="*/ 16 h 624"/>
                <a:gd name="T38" fmla="*/ 35 w 507"/>
                <a:gd name="T39" fmla="*/ 11 h 624"/>
                <a:gd name="T40" fmla="*/ 33 w 507"/>
                <a:gd name="T41" fmla="*/ 7 h 624"/>
                <a:gd name="T42" fmla="*/ 29 w 507"/>
                <a:gd name="T43" fmla="*/ 5 h 624"/>
                <a:gd name="T44" fmla="*/ 24 w 507"/>
                <a:gd name="T45" fmla="*/ 5 h 624"/>
                <a:gd name="T46" fmla="*/ 0 w 507"/>
                <a:gd name="T47" fmla="*/ 0 h 624"/>
                <a:gd name="T48" fmla="*/ 29 w 507"/>
                <a:gd name="T49" fmla="*/ 0 h 624"/>
                <a:gd name="T50" fmla="*/ 36 w 507"/>
                <a:gd name="T51" fmla="*/ 2 h 624"/>
                <a:gd name="T52" fmla="*/ 42 w 507"/>
                <a:gd name="T53" fmla="*/ 5 h 624"/>
                <a:gd name="T54" fmla="*/ 45 w 507"/>
                <a:gd name="T55" fmla="*/ 9 h 624"/>
                <a:gd name="T56" fmla="*/ 46 w 507"/>
                <a:gd name="T57" fmla="*/ 15 h 624"/>
                <a:gd name="T58" fmla="*/ 45 w 507"/>
                <a:gd name="T59" fmla="*/ 20 h 624"/>
                <a:gd name="T60" fmla="*/ 42 w 507"/>
                <a:gd name="T61" fmla="*/ 25 h 624"/>
                <a:gd name="T62" fmla="*/ 36 w 507"/>
                <a:gd name="T63" fmla="*/ 28 h 624"/>
                <a:gd name="T64" fmla="*/ 36 w 507"/>
                <a:gd name="T65" fmla="*/ 29 h 624"/>
                <a:gd name="T66" fmla="*/ 43 w 507"/>
                <a:gd name="T67" fmla="*/ 32 h 624"/>
                <a:gd name="T68" fmla="*/ 47 w 507"/>
                <a:gd name="T69" fmla="*/ 35 h 624"/>
                <a:gd name="T70" fmla="*/ 49 w 507"/>
                <a:gd name="T71" fmla="*/ 41 h 624"/>
                <a:gd name="T72" fmla="*/ 49 w 507"/>
                <a:gd name="T73" fmla="*/ 47 h 624"/>
                <a:gd name="T74" fmla="*/ 46 w 507"/>
                <a:gd name="T75" fmla="*/ 53 h 624"/>
                <a:gd name="T76" fmla="*/ 42 w 507"/>
                <a:gd name="T77" fmla="*/ 57 h 624"/>
                <a:gd name="T78" fmla="*/ 35 w 507"/>
                <a:gd name="T79" fmla="*/ 60 h 624"/>
                <a:gd name="T80" fmla="*/ 26 w 507"/>
                <a:gd name="T81" fmla="*/ 61 h 624"/>
                <a:gd name="T82" fmla="*/ 0 w 507"/>
                <a:gd name="T83" fmla="*/ 56 h 624"/>
                <a:gd name="T84" fmla="*/ 6 w 507"/>
                <a:gd name="T85" fmla="*/ 56 h 624"/>
                <a:gd name="T86" fmla="*/ 7 w 507"/>
                <a:gd name="T87" fmla="*/ 55 h 624"/>
                <a:gd name="T88" fmla="*/ 7 w 507"/>
                <a:gd name="T89" fmla="*/ 8 h 624"/>
                <a:gd name="T90" fmla="*/ 7 w 507"/>
                <a:gd name="T91" fmla="*/ 6 h 624"/>
                <a:gd name="T92" fmla="*/ 6 w 507"/>
                <a:gd name="T93" fmla="*/ 5 h 624"/>
                <a:gd name="T94" fmla="*/ 0 w 507"/>
                <a:gd name="T95" fmla="*/ 5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1" name="Freeform 16"/>
            <p:cNvSpPr>
              <a:spLocks/>
            </p:cNvSpPr>
            <p:nvPr userDrawn="1"/>
          </p:nvSpPr>
          <p:spPr bwMode="invGray">
            <a:xfrm>
              <a:off x="5288" y="2197"/>
              <a:ext cx="108" cy="148"/>
            </a:xfrm>
            <a:custGeom>
              <a:avLst/>
              <a:gdLst>
                <a:gd name="T0" fmla="*/ 28 w 346"/>
                <a:gd name="T1" fmla="*/ 0 h 474"/>
                <a:gd name="T2" fmla="*/ 30 w 346"/>
                <a:gd name="T3" fmla="*/ 0 h 474"/>
                <a:gd name="T4" fmla="*/ 32 w 346"/>
                <a:gd name="T5" fmla="*/ 1 h 474"/>
                <a:gd name="T6" fmla="*/ 33 w 346"/>
                <a:gd name="T7" fmla="*/ 2 h 474"/>
                <a:gd name="T8" fmla="*/ 33 w 346"/>
                <a:gd name="T9" fmla="*/ 4 h 474"/>
                <a:gd name="T10" fmla="*/ 34 w 346"/>
                <a:gd name="T11" fmla="*/ 6 h 474"/>
                <a:gd name="T12" fmla="*/ 33 w 346"/>
                <a:gd name="T13" fmla="*/ 7 h 474"/>
                <a:gd name="T14" fmla="*/ 33 w 346"/>
                <a:gd name="T15" fmla="*/ 8 h 474"/>
                <a:gd name="T16" fmla="*/ 32 w 346"/>
                <a:gd name="T17" fmla="*/ 10 h 474"/>
                <a:gd name="T18" fmla="*/ 31 w 346"/>
                <a:gd name="T19" fmla="*/ 10 h 474"/>
                <a:gd name="T20" fmla="*/ 30 w 346"/>
                <a:gd name="T21" fmla="*/ 11 h 474"/>
                <a:gd name="T22" fmla="*/ 29 w 346"/>
                <a:gd name="T23" fmla="*/ 11 h 474"/>
                <a:gd name="T24" fmla="*/ 27 w 346"/>
                <a:gd name="T25" fmla="*/ 11 h 474"/>
                <a:gd name="T26" fmla="*/ 26 w 346"/>
                <a:gd name="T27" fmla="*/ 10 h 474"/>
                <a:gd name="T28" fmla="*/ 25 w 346"/>
                <a:gd name="T29" fmla="*/ 10 h 474"/>
                <a:gd name="T30" fmla="*/ 24 w 346"/>
                <a:gd name="T31" fmla="*/ 9 h 474"/>
                <a:gd name="T32" fmla="*/ 23 w 346"/>
                <a:gd name="T33" fmla="*/ 8 h 474"/>
                <a:gd name="T34" fmla="*/ 23 w 346"/>
                <a:gd name="T35" fmla="*/ 7 h 474"/>
                <a:gd name="T36" fmla="*/ 23 w 346"/>
                <a:gd name="T37" fmla="*/ 7 h 474"/>
                <a:gd name="T38" fmla="*/ 22 w 346"/>
                <a:gd name="T39" fmla="*/ 7 h 474"/>
                <a:gd name="T40" fmla="*/ 22 w 346"/>
                <a:gd name="T41" fmla="*/ 7 h 474"/>
                <a:gd name="T42" fmla="*/ 22 w 346"/>
                <a:gd name="T43" fmla="*/ 7 h 474"/>
                <a:gd name="T44" fmla="*/ 21 w 346"/>
                <a:gd name="T45" fmla="*/ 7 h 474"/>
                <a:gd name="T46" fmla="*/ 19 w 346"/>
                <a:gd name="T47" fmla="*/ 7 h 474"/>
                <a:gd name="T48" fmla="*/ 18 w 346"/>
                <a:gd name="T49" fmla="*/ 8 h 474"/>
                <a:gd name="T50" fmla="*/ 17 w 346"/>
                <a:gd name="T51" fmla="*/ 9 h 474"/>
                <a:gd name="T52" fmla="*/ 15 w 346"/>
                <a:gd name="T53" fmla="*/ 10 h 474"/>
                <a:gd name="T54" fmla="*/ 15 w 346"/>
                <a:gd name="T55" fmla="*/ 39 h 474"/>
                <a:gd name="T56" fmla="*/ 16 w 346"/>
                <a:gd name="T57" fmla="*/ 39 h 474"/>
                <a:gd name="T58" fmla="*/ 16 w 346"/>
                <a:gd name="T59" fmla="*/ 41 h 474"/>
                <a:gd name="T60" fmla="*/ 16 w 346"/>
                <a:gd name="T61" fmla="*/ 42 h 474"/>
                <a:gd name="T62" fmla="*/ 17 w 346"/>
                <a:gd name="T63" fmla="*/ 42 h 474"/>
                <a:gd name="T64" fmla="*/ 17 w 346"/>
                <a:gd name="T65" fmla="*/ 42 h 474"/>
                <a:gd name="T66" fmla="*/ 22 w 346"/>
                <a:gd name="T67" fmla="*/ 42 h 474"/>
                <a:gd name="T68" fmla="*/ 22 w 346"/>
                <a:gd name="T69" fmla="*/ 46 h 474"/>
                <a:gd name="T70" fmla="*/ 0 w 346"/>
                <a:gd name="T71" fmla="*/ 46 h 474"/>
                <a:gd name="T72" fmla="*/ 0 w 346"/>
                <a:gd name="T73" fmla="*/ 42 h 474"/>
                <a:gd name="T74" fmla="*/ 4 w 346"/>
                <a:gd name="T75" fmla="*/ 42 h 474"/>
                <a:gd name="T76" fmla="*/ 5 w 346"/>
                <a:gd name="T77" fmla="*/ 42 h 474"/>
                <a:gd name="T78" fmla="*/ 5 w 346"/>
                <a:gd name="T79" fmla="*/ 42 h 474"/>
                <a:gd name="T80" fmla="*/ 6 w 346"/>
                <a:gd name="T81" fmla="*/ 41 h 474"/>
                <a:gd name="T82" fmla="*/ 6 w 346"/>
                <a:gd name="T83" fmla="*/ 39 h 474"/>
                <a:gd name="T84" fmla="*/ 6 w 346"/>
                <a:gd name="T85" fmla="*/ 9 h 474"/>
                <a:gd name="T86" fmla="*/ 6 w 346"/>
                <a:gd name="T87" fmla="*/ 9 h 474"/>
                <a:gd name="T88" fmla="*/ 5 w 346"/>
                <a:gd name="T89" fmla="*/ 8 h 474"/>
                <a:gd name="T90" fmla="*/ 5 w 346"/>
                <a:gd name="T91" fmla="*/ 7 h 474"/>
                <a:gd name="T92" fmla="*/ 4 w 346"/>
                <a:gd name="T93" fmla="*/ 7 h 474"/>
                <a:gd name="T94" fmla="*/ 0 w 346"/>
                <a:gd name="T95" fmla="*/ 7 h 474"/>
                <a:gd name="T96" fmla="*/ 0 w 346"/>
                <a:gd name="T97" fmla="*/ 2 h 474"/>
                <a:gd name="T98" fmla="*/ 15 w 346"/>
                <a:gd name="T99" fmla="*/ 2 h 474"/>
                <a:gd name="T100" fmla="*/ 15 w 346"/>
                <a:gd name="T101" fmla="*/ 2 h 474"/>
                <a:gd name="T102" fmla="*/ 15 w 346"/>
                <a:gd name="T103" fmla="*/ 3 h 474"/>
                <a:gd name="T104" fmla="*/ 16 w 346"/>
                <a:gd name="T105" fmla="*/ 3 h 474"/>
                <a:gd name="T106" fmla="*/ 16 w 346"/>
                <a:gd name="T107" fmla="*/ 3 h 474"/>
                <a:gd name="T108" fmla="*/ 16 w 346"/>
                <a:gd name="T109" fmla="*/ 3 h 474"/>
                <a:gd name="T110" fmla="*/ 16 w 346"/>
                <a:gd name="T111" fmla="*/ 4 h 474"/>
                <a:gd name="T112" fmla="*/ 16 w 346"/>
                <a:gd name="T113" fmla="*/ 5 h 474"/>
                <a:gd name="T114" fmla="*/ 17 w 346"/>
                <a:gd name="T115" fmla="*/ 4 h 474"/>
                <a:gd name="T116" fmla="*/ 20 w 346"/>
                <a:gd name="T117" fmla="*/ 2 h 474"/>
                <a:gd name="T118" fmla="*/ 22 w 346"/>
                <a:gd name="T119" fmla="*/ 1 h 474"/>
                <a:gd name="T120" fmla="*/ 25 w 346"/>
                <a:gd name="T121" fmla="*/ 0 h 474"/>
                <a:gd name="T122" fmla="*/ 28 w 346"/>
                <a:gd name="T123" fmla="*/ 0 h 4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2" name="Freeform 17"/>
            <p:cNvSpPr>
              <a:spLocks/>
            </p:cNvSpPr>
            <p:nvPr userDrawn="1"/>
          </p:nvSpPr>
          <p:spPr bwMode="invGray">
            <a:xfrm>
              <a:off x="5212" y="2205"/>
              <a:ext cx="70" cy="140"/>
            </a:xfrm>
            <a:custGeom>
              <a:avLst/>
              <a:gdLst>
                <a:gd name="T0" fmla="*/ 0 w 225"/>
                <a:gd name="T1" fmla="*/ 0 h 449"/>
                <a:gd name="T2" fmla="*/ 16 w 225"/>
                <a:gd name="T3" fmla="*/ 0 h 449"/>
                <a:gd name="T4" fmla="*/ 16 w 225"/>
                <a:gd name="T5" fmla="*/ 0 h 449"/>
                <a:gd name="T6" fmla="*/ 16 w 225"/>
                <a:gd name="T7" fmla="*/ 0 h 449"/>
                <a:gd name="T8" fmla="*/ 16 w 225"/>
                <a:gd name="T9" fmla="*/ 0 h 449"/>
                <a:gd name="T10" fmla="*/ 16 w 225"/>
                <a:gd name="T11" fmla="*/ 1 h 449"/>
                <a:gd name="T12" fmla="*/ 16 w 225"/>
                <a:gd name="T13" fmla="*/ 2 h 449"/>
                <a:gd name="T14" fmla="*/ 16 w 225"/>
                <a:gd name="T15" fmla="*/ 2 h 449"/>
                <a:gd name="T16" fmla="*/ 16 w 225"/>
                <a:gd name="T17" fmla="*/ 4 h 449"/>
                <a:gd name="T18" fmla="*/ 16 w 225"/>
                <a:gd name="T19" fmla="*/ 6 h 449"/>
                <a:gd name="T20" fmla="*/ 16 w 225"/>
                <a:gd name="T21" fmla="*/ 37 h 449"/>
                <a:gd name="T22" fmla="*/ 16 w 225"/>
                <a:gd name="T23" fmla="*/ 38 h 449"/>
                <a:gd name="T24" fmla="*/ 16 w 225"/>
                <a:gd name="T25" fmla="*/ 39 h 449"/>
                <a:gd name="T26" fmla="*/ 17 w 225"/>
                <a:gd name="T27" fmla="*/ 40 h 449"/>
                <a:gd name="T28" fmla="*/ 18 w 225"/>
                <a:gd name="T29" fmla="*/ 40 h 449"/>
                <a:gd name="T30" fmla="*/ 22 w 225"/>
                <a:gd name="T31" fmla="*/ 40 h 449"/>
                <a:gd name="T32" fmla="*/ 22 w 225"/>
                <a:gd name="T33" fmla="*/ 44 h 449"/>
                <a:gd name="T34" fmla="*/ 1 w 225"/>
                <a:gd name="T35" fmla="*/ 44 h 449"/>
                <a:gd name="T36" fmla="*/ 1 w 225"/>
                <a:gd name="T37" fmla="*/ 40 h 449"/>
                <a:gd name="T38" fmla="*/ 4 w 225"/>
                <a:gd name="T39" fmla="*/ 40 h 449"/>
                <a:gd name="T40" fmla="*/ 6 w 225"/>
                <a:gd name="T41" fmla="*/ 40 h 449"/>
                <a:gd name="T42" fmla="*/ 6 w 225"/>
                <a:gd name="T43" fmla="*/ 39 h 449"/>
                <a:gd name="T44" fmla="*/ 7 w 225"/>
                <a:gd name="T45" fmla="*/ 38 h 449"/>
                <a:gd name="T46" fmla="*/ 7 w 225"/>
                <a:gd name="T47" fmla="*/ 37 h 449"/>
                <a:gd name="T48" fmla="*/ 7 w 225"/>
                <a:gd name="T49" fmla="*/ 37 h 449"/>
                <a:gd name="T50" fmla="*/ 7 w 225"/>
                <a:gd name="T51" fmla="*/ 7 h 449"/>
                <a:gd name="T52" fmla="*/ 7 w 225"/>
                <a:gd name="T53" fmla="*/ 6 h 449"/>
                <a:gd name="T54" fmla="*/ 7 w 225"/>
                <a:gd name="T55" fmla="*/ 5 h 449"/>
                <a:gd name="T56" fmla="*/ 7 w 225"/>
                <a:gd name="T57" fmla="*/ 5 h 449"/>
                <a:gd name="T58" fmla="*/ 6 w 225"/>
                <a:gd name="T59" fmla="*/ 5 h 449"/>
                <a:gd name="T60" fmla="*/ 5 w 225"/>
                <a:gd name="T61" fmla="*/ 4 h 449"/>
                <a:gd name="T62" fmla="*/ 4 w 225"/>
                <a:gd name="T63" fmla="*/ 4 h 449"/>
                <a:gd name="T64" fmla="*/ 0 w 225"/>
                <a:gd name="T65" fmla="*/ 4 h 449"/>
                <a:gd name="T66" fmla="*/ 0 w 225"/>
                <a:gd name="T67" fmla="*/ 0 h 4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3" name="Freeform 18"/>
            <p:cNvSpPr>
              <a:spLocks noEditPoints="1"/>
            </p:cNvSpPr>
            <p:nvPr userDrawn="1"/>
          </p:nvSpPr>
          <p:spPr bwMode="invGray">
            <a:xfrm>
              <a:off x="4636" y="2130"/>
              <a:ext cx="153" cy="218"/>
            </a:xfrm>
            <a:custGeom>
              <a:avLst/>
              <a:gdLst>
                <a:gd name="T0" fmla="*/ 21 w 489"/>
                <a:gd name="T1" fmla="*/ 26 h 699"/>
                <a:gd name="T2" fmla="*/ 16 w 489"/>
                <a:gd name="T3" fmla="*/ 28 h 699"/>
                <a:gd name="T4" fmla="*/ 13 w 489"/>
                <a:gd name="T5" fmla="*/ 31 h 699"/>
                <a:gd name="T6" fmla="*/ 11 w 489"/>
                <a:gd name="T7" fmla="*/ 37 h 699"/>
                <a:gd name="T8" fmla="*/ 10 w 489"/>
                <a:gd name="T9" fmla="*/ 45 h 699"/>
                <a:gd name="T10" fmla="*/ 11 w 489"/>
                <a:gd name="T11" fmla="*/ 52 h 699"/>
                <a:gd name="T12" fmla="*/ 13 w 489"/>
                <a:gd name="T13" fmla="*/ 57 h 699"/>
                <a:gd name="T14" fmla="*/ 17 w 489"/>
                <a:gd name="T15" fmla="*/ 60 h 699"/>
                <a:gd name="T16" fmla="*/ 23 w 489"/>
                <a:gd name="T17" fmla="*/ 61 h 699"/>
                <a:gd name="T18" fmla="*/ 27 w 489"/>
                <a:gd name="T19" fmla="*/ 61 h 699"/>
                <a:gd name="T20" fmla="*/ 31 w 489"/>
                <a:gd name="T21" fmla="*/ 60 h 699"/>
                <a:gd name="T22" fmla="*/ 32 w 489"/>
                <a:gd name="T23" fmla="*/ 59 h 699"/>
                <a:gd name="T24" fmla="*/ 33 w 489"/>
                <a:gd name="T25" fmla="*/ 29 h 699"/>
                <a:gd name="T26" fmla="*/ 29 w 489"/>
                <a:gd name="T27" fmla="*/ 27 h 699"/>
                <a:gd name="T28" fmla="*/ 24 w 489"/>
                <a:gd name="T29" fmla="*/ 26 h 699"/>
                <a:gd name="T30" fmla="*/ 42 w 489"/>
                <a:gd name="T31" fmla="*/ 0 h 699"/>
                <a:gd name="T32" fmla="*/ 42 w 489"/>
                <a:gd name="T33" fmla="*/ 1 h 699"/>
                <a:gd name="T34" fmla="*/ 42 w 489"/>
                <a:gd name="T35" fmla="*/ 1 h 699"/>
                <a:gd name="T36" fmla="*/ 42 w 489"/>
                <a:gd name="T37" fmla="*/ 3 h 699"/>
                <a:gd name="T38" fmla="*/ 42 w 489"/>
                <a:gd name="T39" fmla="*/ 8 h 699"/>
                <a:gd name="T40" fmla="*/ 42 w 489"/>
                <a:gd name="T41" fmla="*/ 59 h 699"/>
                <a:gd name="T42" fmla="*/ 43 w 489"/>
                <a:gd name="T43" fmla="*/ 61 h 699"/>
                <a:gd name="T44" fmla="*/ 44 w 489"/>
                <a:gd name="T45" fmla="*/ 62 h 699"/>
                <a:gd name="T46" fmla="*/ 46 w 489"/>
                <a:gd name="T47" fmla="*/ 62 h 699"/>
                <a:gd name="T48" fmla="*/ 48 w 489"/>
                <a:gd name="T49" fmla="*/ 67 h 699"/>
                <a:gd name="T50" fmla="*/ 33 w 489"/>
                <a:gd name="T51" fmla="*/ 66 h 699"/>
                <a:gd name="T52" fmla="*/ 31 w 489"/>
                <a:gd name="T53" fmla="*/ 64 h 699"/>
                <a:gd name="T54" fmla="*/ 25 w 489"/>
                <a:gd name="T55" fmla="*/ 67 h 699"/>
                <a:gd name="T56" fmla="*/ 18 w 489"/>
                <a:gd name="T57" fmla="*/ 68 h 699"/>
                <a:gd name="T58" fmla="*/ 14 w 489"/>
                <a:gd name="T59" fmla="*/ 67 h 699"/>
                <a:gd name="T60" fmla="*/ 10 w 489"/>
                <a:gd name="T61" fmla="*/ 66 h 699"/>
                <a:gd name="T62" fmla="*/ 6 w 489"/>
                <a:gd name="T63" fmla="*/ 63 h 699"/>
                <a:gd name="T64" fmla="*/ 3 w 489"/>
                <a:gd name="T65" fmla="*/ 58 h 699"/>
                <a:gd name="T66" fmla="*/ 1 w 489"/>
                <a:gd name="T67" fmla="*/ 52 h 699"/>
                <a:gd name="T68" fmla="*/ 0 w 489"/>
                <a:gd name="T69" fmla="*/ 45 h 699"/>
                <a:gd name="T70" fmla="*/ 1 w 489"/>
                <a:gd name="T71" fmla="*/ 37 h 699"/>
                <a:gd name="T72" fmla="*/ 3 w 489"/>
                <a:gd name="T73" fmla="*/ 31 h 699"/>
                <a:gd name="T74" fmla="*/ 7 w 489"/>
                <a:gd name="T75" fmla="*/ 27 h 699"/>
                <a:gd name="T76" fmla="*/ 11 w 489"/>
                <a:gd name="T77" fmla="*/ 24 h 699"/>
                <a:gd name="T78" fmla="*/ 17 w 489"/>
                <a:gd name="T79" fmla="*/ 22 h 699"/>
                <a:gd name="T80" fmla="*/ 22 w 489"/>
                <a:gd name="T81" fmla="*/ 21 h 699"/>
                <a:gd name="T82" fmla="*/ 28 w 489"/>
                <a:gd name="T83" fmla="*/ 21 h 699"/>
                <a:gd name="T84" fmla="*/ 33 w 489"/>
                <a:gd name="T85" fmla="*/ 22 h 699"/>
                <a:gd name="T86" fmla="*/ 33 w 489"/>
                <a:gd name="T87" fmla="*/ 7 h 699"/>
                <a:gd name="T88" fmla="*/ 32 w 489"/>
                <a:gd name="T89" fmla="*/ 5 h 699"/>
                <a:gd name="T90" fmla="*/ 31 w 489"/>
                <a:gd name="T91" fmla="*/ 5 h 699"/>
                <a:gd name="T92" fmla="*/ 26 w 489"/>
                <a:gd name="T93" fmla="*/ 0 h 69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4" name="Freeform 19"/>
            <p:cNvSpPr>
              <a:spLocks noEditPoints="1"/>
            </p:cNvSpPr>
            <p:nvPr userDrawn="1"/>
          </p:nvSpPr>
          <p:spPr bwMode="invGray">
            <a:xfrm>
              <a:off x="5395" y="2130"/>
              <a:ext cx="152" cy="218"/>
            </a:xfrm>
            <a:custGeom>
              <a:avLst/>
              <a:gdLst>
                <a:gd name="T0" fmla="*/ 21 w 488"/>
                <a:gd name="T1" fmla="*/ 26 h 699"/>
                <a:gd name="T2" fmla="*/ 16 w 488"/>
                <a:gd name="T3" fmla="*/ 28 h 699"/>
                <a:gd name="T4" fmla="*/ 12 w 488"/>
                <a:gd name="T5" fmla="*/ 31 h 699"/>
                <a:gd name="T6" fmla="*/ 11 w 488"/>
                <a:gd name="T7" fmla="*/ 37 h 699"/>
                <a:gd name="T8" fmla="*/ 10 w 488"/>
                <a:gd name="T9" fmla="*/ 45 h 699"/>
                <a:gd name="T10" fmla="*/ 11 w 488"/>
                <a:gd name="T11" fmla="*/ 52 h 699"/>
                <a:gd name="T12" fmla="*/ 13 w 488"/>
                <a:gd name="T13" fmla="*/ 57 h 699"/>
                <a:gd name="T14" fmla="*/ 17 w 488"/>
                <a:gd name="T15" fmla="*/ 60 h 699"/>
                <a:gd name="T16" fmla="*/ 22 w 488"/>
                <a:gd name="T17" fmla="*/ 61 h 699"/>
                <a:gd name="T18" fmla="*/ 27 w 488"/>
                <a:gd name="T19" fmla="*/ 61 h 699"/>
                <a:gd name="T20" fmla="*/ 30 w 488"/>
                <a:gd name="T21" fmla="*/ 60 h 699"/>
                <a:gd name="T22" fmla="*/ 32 w 488"/>
                <a:gd name="T23" fmla="*/ 59 h 699"/>
                <a:gd name="T24" fmla="*/ 32 w 488"/>
                <a:gd name="T25" fmla="*/ 29 h 699"/>
                <a:gd name="T26" fmla="*/ 29 w 488"/>
                <a:gd name="T27" fmla="*/ 27 h 699"/>
                <a:gd name="T28" fmla="*/ 24 w 488"/>
                <a:gd name="T29" fmla="*/ 26 h 699"/>
                <a:gd name="T30" fmla="*/ 41 w 488"/>
                <a:gd name="T31" fmla="*/ 0 h 699"/>
                <a:gd name="T32" fmla="*/ 42 w 488"/>
                <a:gd name="T33" fmla="*/ 0 h 699"/>
                <a:gd name="T34" fmla="*/ 42 w 488"/>
                <a:gd name="T35" fmla="*/ 1 h 699"/>
                <a:gd name="T36" fmla="*/ 42 w 488"/>
                <a:gd name="T37" fmla="*/ 1 h 699"/>
                <a:gd name="T38" fmla="*/ 42 w 488"/>
                <a:gd name="T39" fmla="*/ 3 h 699"/>
                <a:gd name="T40" fmla="*/ 41 w 488"/>
                <a:gd name="T41" fmla="*/ 8 h 699"/>
                <a:gd name="T42" fmla="*/ 42 w 488"/>
                <a:gd name="T43" fmla="*/ 59 h 699"/>
                <a:gd name="T44" fmla="*/ 42 w 488"/>
                <a:gd name="T45" fmla="*/ 61 h 699"/>
                <a:gd name="T46" fmla="*/ 43 w 488"/>
                <a:gd name="T47" fmla="*/ 62 h 699"/>
                <a:gd name="T48" fmla="*/ 46 w 488"/>
                <a:gd name="T49" fmla="*/ 62 h 699"/>
                <a:gd name="T50" fmla="*/ 47 w 488"/>
                <a:gd name="T51" fmla="*/ 67 h 699"/>
                <a:gd name="T52" fmla="*/ 33 w 488"/>
                <a:gd name="T53" fmla="*/ 66 h 699"/>
                <a:gd name="T54" fmla="*/ 30 w 488"/>
                <a:gd name="T55" fmla="*/ 64 h 699"/>
                <a:gd name="T56" fmla="*/ 25 w 488"/>
                <a:gd name="T57" fmla="*/ 67 h 699"/>
                <a:gd name="T58" fmla="*/ 18 w 488"/>
                <a:gd name="T59" fmla="*/ 68 h 699"/>
                <a:gd name="T60" fmla="*/ 13 w 488"/>
                <a:gd name="T61" fmla="*/ 67 h 699"/>
                <a:gd name="T62" fmla="*/ 10 w 488"/>
                <a:gd name="T63" fmla="*/ 66 h 699"/>
                <a:gd name="T64" fmla="*/ 6 w 488"/>
                <a:gd name="T65" fmla="*/ 63 h 699"/>
                <a:gd name="T66" fmla="*/ 3 w 488"/>
                <a:gd name="T67" fmla="*/ 58 h 699"/>
                <a:gd name="T68" fmla="*/ 1 w 488"/>
                <a:gd name="T69" fmla="*/ 52 h 699"/>
                <a:gd name="T70" fmla="*/ 0 w 488"/>
                <a:gd name="T71" fmla="*/ 45 h 699"/>
                <a:gd name="T72" fmla="*/ 1 w 488"/>
                <a:gd name="T73" fmla="*/ 37 h 699"/>
                <a:gd name="T74" fmla="*/ 3 w 488"/>
                <a:gd name="T75" fmla="*/ 31 h 699"/>
                <a:gd name="T76" fmla="*/ 7 w 488"/>
                <a:gd name="T77" fmla="*/ 27 h 699"/>
                <a:gd name="T78" fmla="*/ 11 w 488"/>
                <a:gd name="T79" fmla="*/ 24 h 699"/>
                <a:gd name="T80" fmla="*/ 17 w 488"/>
                <a:gd name="T81" fmla="*/ 22 h 699"/>
                <a:gd name="T82" fmla="*/ 22 w 488"/>
                <a:gd name="T83" fmla="*/ 21 h 699"/>
                <a:gd name="T84" fmla="*/ 27 w 488"/>
                <a:gd name="T85" fmla="*/ 21 h 699"/>
                <a:gd name="T86" fmla="*/ 32 w 488"/>
                <a:gd name="T87" fmla="*/ 22 h 699"/>
                <a:gd name="T88" fmla="*/ 32 w 488"/>
                <a:gd name="T89" fmla="*/ 7 h 699"/>
                <a:gd name="T90" fmla="*/ 32 w 488"/>
                <a:gd name="T91" fmla="*/ 5 h 699"/>
                <a:gd name="T92" fmla="*/ 31 w 488"/>
                <a:gd name="T93" fmla="*/ 5 h 699"/>
                <a:gd name="T94" fmla="*/ 25 w 488"/>
                <a:gd name="T95" fmla="*/ 5 h 69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5" name="Freeform 20"/>
            <p:cNvSpPr>
              <a:spLocks noEditPoints="1"/>
            </p:cNvSpPr>
            <p:nvPr userDrawn="1"/>
          </p:nvSpPr>
          <p:spPr bwMode="invGray">
            <a:xfrm>
              <a:off x="4825" y="2126"/>
              <a:ext cx="178" cy="221"/>
            </a:xfrm>
            <a:custGeom>
              <a:avLst/>
              <a:gdLst>
                <a:gd name="T0" fmla="*/ 19 w 570"/>
                <a:gd name="T1" fmla="*/ 31 h 710"/>
                <a:gd name="T2" fmla="*/ 17 w 570"/>
                <a:gd name="T3" fmla="*/ 32 h 710"/>
                <a:gd name="T4" fmla="*/ 11 w 570"/>
                <a:gd name="T5" fmla="*/ 36 h 710"/>
                <a:gd name="T6" fmla="*/ 7 w 570"/>
                <a:gd name="T7" fmla="*/ 42 h 710"/>
                <a:gd name="T8" fmla="*/ 6 w 570"/>
                <a:gd name="T9" fmla="*/ 50 h 710"/>
                <a:gd name="T10" fmla="*/ 9 w 570"/>
                <a:gd name="T11" fmla="*/ 58 h 710"/>
                <a:gd name="T12" fmla="*/ 15 w 570"/>
                <a:gd name="T13" fmla="*/ 63 h 710"/>
                <a:gd name="T14" fmla="*/ 24 w 570"/>
                <a:gd name="T15" fmla="*/ 64 h 710"/>
                <a:gd name="T16" fmla="*/ 33 w 570"/>
                <a:gd name="T17" fmla="*/ 60 h 710"/>
                <a:gd name="T18" fmla="*/ 33 w 570"/>
                <a:gd name="T19" fmla="*/ 49 h 710"/>
                <a:gd name="T20" fmla="*/ 26 w 570"/>
                <a:gd name="T21" fmla="*/ 39 h 710"/>
                <a:gd name="T22" fmla="*/ 20 w 570"/>
                <a:gd name="T23" fmla="*/ 31 h 710"/>
                <a:gd name="T24" fmla="*/ 22 w 570"/>
                <a:gd name="T25" fmla="*/ 6 h 710"/>
                <a:gd name="T26" fmla="*/ 17 w 570"/>
                <a:gd name="T27" fmla="*/ 10 h 710"/>
                <a:gd name="T28" fmla="*/ 16 w 570"/>
                <a:gd name="T29" fmla="*/ 15 h 710"/>
                <a:gd name="T30" fmla="*/ 19 w 570"/>
                <a:gd name="T31" fmla="*/ 21 h 710"/>
                <a:gd name="T32" fmla="*/ 24 w 570"/>
                <a:gd name="T33" fmla="*/ 24 h 710"/>
                <a:gd name="T34" fmla="*/ 32 w 570"/>
                <a:gd name="T35" fmla="*/ 18 h 710"/>
                <a:gd name="T36" fmla="*/ 34 w 570"/>
                <a:gd name="T37" fmla="*/ 13 h 710"/>
                <a:gd name="T38" fmla="*/ 32 w 570"/>
                <a:gd name="T39" fmla="*/ 8 h 710"/>
                <a:gd name="T40" fmla="*/ 27 w 570"/>
                <a:gd name="T41" fmla="*/ 5 h 710"/>
                <a:gd name="T42" fmla="*/ 27 w 570"/>
                <a:gd name="T43" fmla="*/ 0 h 710"/>
                <a:gd name="T44" fmla="*/ 35 w 570"/>
                <a:gd name="T45" fmla="*/ 3 h 710"/>
                <a:gd name="T46" fmla="*/ 39 w 570"/>
                <a:gd name="T47" fmla="*/ 10 h 710"/>
                <a:gd name="T48" fmla="*/ 38 w 570"/>
                <a:gd name="T49" fmla="*/ 17 h 710"/>
                <a:gd name="T50" fmla="*/ 34 w 570"/>
                <a:gd name="T51" fmla="*/ 24 h 710"/>
                <a:gd name="T52" fmla="*/ 27 w 570"/>
                <a:gd name="T53" fmla="*/ 28 h 710"/>
                <a:gd name="T54" fmla="*/ 30 w 570"/>
                <a:gd name="T55" fmla="*/ 35 h 710"/>
                <a:gd name="T56" fmla="*/ 42 w 570"/>
                <a:gd name="T57" fmla="*/ 50 h 710"/>
                <a:gd name="T58" fmla="*/ 44 w 570"/>
                <a:gd name="T59" fmla="*/ 42 h 710"/>
                <a:gd name="T60" fmla="*/ 45 w 570"/>
                <a:gd name="T61" fmla="*/ 35 h 710"/>
                <a:gd name="T62" fmla="*/ 45 w 570"/>
                <a:gd name="T63" fmla="*/ 34 h 710"/>
                <a:gd name="T64" fmla="*/ 50 w 570"/>
                <a:gd name="T65" fmla="*/ 39 h 710"/>
                <a:gd name="T66" fmla="*/ 49 w 570"/>
                <a:gd name="T67" fmla="*/ 48 h 710"/>
                <a:gd name="T68" fmla="*/ 47 w 570"/>
                <a:gd name="T69" fmla="*/ 57 h 710"/>
                <a:gd name="T70" fmla="*/ 52 w 570"/>
                <a:gd name="T71" fmla="*/ 62 h 710"/>
                <a:gd name="T72" fmla="*/ 56 w 570"/>
                <a:gd name="T73" fmla="*/ 62 h 710"/>
                <a:gd name="T74" fmla="*/ 52 w 570"/>
                <a:gd name="T75" fmla="*/ 68 h 710"/>
                <a:gd name="T76" fmla="*/ 48 w 570"/>
                <a:gd name="T77" fmla="*/ 65 h 710"/>
                <a:gd name="T78" fmla="*/ 42 w 570"/>
                <a:gd name="T79" fmla="*/ 59 h 710"/>
                <a:gd name="T80" fmla="*/ 32 w 570"/>
                <a:gd name="T81" fmla="*/ 66 h 710"/>
                <a:gd name="T82" fmla="*/ 21 w 570"/>
                <a:gd name="T83" fmla="*/ 69 h 710"/>
                <a:gd name="T84" fmla="*/ 13 w 570"/>
                <a:gd name="T85" fmla="*/ 68 h 710"/>
                <a:gd name="T86" fmla="*/ 6 w 570"/>
                <a:gd name="T87" fmla="*/ 63 h 710"/>
                <a:gd name="T88" fmla="*/ 1 w 570"/>
                <a:gd name="T89" fmla="*/ 54 h 710"/>
                <a:gd name="T90" fmla="*/ 1 w 570"/>
                <a:gd name="T91" fmla="*/ 44 h 710"/>
                <a:gd name="T92" fmla="*/ 5 w 570"/>
                <a:gd name="T93" fmla="*/ 35 h 710"/>
                <a:gd name="T94" fmla="*/ 12 w 570"/>
                <a:gd name="T95" fmla="*/ 29 h 710"/>
                <a:gd name="T96" fmla="*/ 16 w 570"/>
                <a:gd name="T97" fmla="*/ 26 h 710"/>
                <a:gd name="T98" fmla="*/ 12 w 570"/>
                <a:gd name="T99" fmla="*/ 21 h 710"/>
                <a:gd name="T100" fmla="*/ 11 w 570"/>
                <a:gd name="T101" fmla="*/ 13 h 710"/>
                <a:gd name="T102" fmla="*/ 13 w 570"/>
                <a:gd name="T103" fmla="*/ 6 h 710"/>
                <a:gd name="T104" fmla="*/ 19 w 570"/>
                <a:gd name="T105" fmla="*/ 1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sp>
          <p:nvSpPr>
            <p:cNvPr id="16" name="Freeform 21"/>
            <p:cNvSpPr>
              <a:spLocks noEditPoints="1"/>
            </p:cNvSpPr>
            <p:nvPr userDrawn="1"/>
          </p:nvSpPr>
          <p:spPr bwMode="invGray">
            <a:xfrm>
              <a:off x="4063" y="2126"/>
              <a:ext cx="178" cy="221"/>
            </a:xfrm>
            <a:custGeom>
              <a:avLst/>
              <a:gdLst>
                <a:gd name="T0" fmla="*/ 19 w 570"/>
                <a:gd name="T1" fmla="*/ 31 h 710"/>
                <a:gd name="T2" fmla="*/ 17 w 570"/>
                <a:gd name="T3" fmla="*/ 32 h 710"/>
                <a:gd name="T4" fmla="*/ 11 w 570"/>
                <a:gd name="T5" fmla="*/ 36 h 710"/>
                <a:gd name="T6" fmla="*/ 7 w 570"/>
                <a:gd name="T7" fmla="*/ 42 h 710"/>
                <a:gd name="T8" fmla="*/ 6 w 570"/>
                <a:gd name="T9" fmla="*/ 50 h 710"/>
                <a:gd name="T10" fmla="*/ 9 w 570"/>
                <a:gd name="T11" fmla="*/ 58 h 710"/>
                <a:gd name="T12" fmla="*/ 15 w 570"/>
                <a:gd name="T13" fmla="*/ 63 h 710"/>
                <a:gd name="T14" fmla="*/ 24 w 570"/>
                <a:gd name="T15" fmla="*/ 64 h 710"/>
                <a:gd name="T16" fmla="*/ 33 w 570"/>
                <a:gd name="T17" fmla="*/ 60 h 710"/>
                <a:gd name="T18" fmla="*/ 33 w 570"/>
                <a:gd name="T19" fmla="*/ 49 h 710"/>
                <a:gd name="T20" fmla="*/ 26 w 570"/>
                <a:gd name="T21" fmla="*/ 39 h 710"/>
                <a:gd name="T22" fmla="*/ 20 w 570"/>
                <a:gd name="T23" fmla="*/ 31 h 710"/>
                <a:gd name="T24" fmla="*/ 22 w 570"/>
                <a:gd name="T25" fmla="*/ 6 h 710"/>
                <a:gd name="T26" fmla="*/ 17 w 570"/>
                <a:gd name="T27" fmla="*/ 10 h 710"/>
                <a:gd name="T28" fmla="*/ 16 w 570"/>
                <a:gd name="T29" fmla="*/ 15 h 710"/>
                <a:gd name="T30" fmla="*/ 19 w 570"/>
                <a:gd name="T31" fmla="*/ 21 h 710"/>
                <a:gd name="T32" fmla="*/ 24 w 570"/>
                <a:gd name="T33" fmla="*/ 24 h 710"/>
                <a:gd name="T34" fmla="*/ 32 w 570"/>
                <a:gd name="T35" fmla="*/ 18 h 710"/>
                <a:gd name="T36" fmla="*/ 34 w 570"/>
                <a:gd name="T37" fmla="*/ 13 h 710"/>
                <a:gd name="T38" fmla="*/ 32 w 570"/>
                <a:gd name="T39" fmla="*/ 8 h 710"/>
                <a:gd name="T40" fmla="*/ 27 w 570"/>
                <a:gd name="T41" fmla="*/ 5 h 710"/>
                <a:gd name="T42" fmla="*/ 27 w 570"/>
                <a:gd name="T43" fmla="*/ 0 h 710"/>
                <a:gd name="T44" fmla="*/ 35 w 570"/>
                <a:gd name="T45" fmla="*/ 3 h 710"/>
                <a:gd name="T46" fmla="*/ 39 w 570"/>
                <a:gd name="T47" fmla="*/ 10 h 710"/>
                <a:gd name="T48" fmla="*/ 38 w 570"/>
                <a:gd name="T49" fmla="*/ 17 h 710"/>
                <a:gd name="T50" fmla="*/ 34 w 570"/>
                <a:gd name="T51" fmla="*/ 24 h 710"/>
                <a:gd name="T52" fmla="*/ 27 w 570"/>
                <a:gd name="T53" fmla="*/ 28 h 710"/>
                <a:gd name="T54" fmla="*/ 30 w 570"/>
                <a:gd name="T55" fmla="*/ 35 h 710"/>
                <a:gd name="T56" fmla="*/ 42 w 570"/>
                <a:gd name="T57" fmla="*/ 50 h 710"/>
                <a:gd name="T58" fmla="*/ 44 w 570"/>
                <a:gd name="T59" fmla="*/ 42 h 710"/>
                <a:gd name="T60" fmla="*/ 45 w 570"/>
                <a:gd name="T61" fmla="*/ 35 h 710"/>
                <a:gd name="T62" fmla="*/ 45 w 570"/>
                <a:gd name="T63" fmla="*/ 34 h 710"/>
                <a:gd name="T64" fmla="*/ 50 w 570"/>
                <a:gd name="T65" fmla="*/ 39 h 710"/>
                <a:gd name="T66" fmla="*/ 49 w 570"/>
                <a:gd name="T67" fmla="*/ 48 h 710"/>
                <a:gd name="T68" fmla="*/ 47 w 570"/>
                <a:gd name="T69" fmla="*/ 57 h 710"/>
                <a:gd name="T70" fmla="*/ 52 w 570"/>
                <a:gd name="T71" fmla="*/ 62 h 710"/>
                <a:gd name="T72" fmla="*/ 56 w 570"/>
                <a:gd name="T73" fmla="*/ 62 h 710"/>
                <a:gd name="T74" fmla="*/ 52 w 570"/>
                <a:gd name="T75" fmla="*/ 68 h 710"/>
                <a:gd name="T76" fmla="*/ 48 w 570"/>
                <a:gd name="T77" fmla="*/ 65 h 710"/>
                <a:gd name="T78" fmla="*/ 42 w 570"/>
                <a:gd name="T79" fmla="*/ 59 h 710"/>
                <a:gd name="T80" fmla="*/ 32 w 570"/>
                <a:gd name="T81" fmla="*/ 66 h 710"/>
                <a:gd name="T82" fmla="*/ 21 w 570"/>
                <a:gd name="T83" fmla="*/ 69 h 710"/>
                <a:gd name="T84" fmla="*/ 13 w 570"/>
                <a:gd name="T85" fmla="*/ 68 h 710"/>
                <a:gd name="T86" fmla="*/ 6 w 570"/>
                <a:gd name="T87" fmla="*/ 63 h 710"/>
                <a:gd name="T88" fmla="*/ 1 w 570"/>
                <a:gd name="T89" fmla="*/ 54 h 710"/>
                <a:gd name="T90" fmla="*/ 1 w 570"/>
                <a:gd name="T91" fmla="*/ 44 h 710"/>
                <a:gd name="T92" fmla="*/ 5 w 570"/>
                <a:gd name="T93" fmla="*/ 35 h 710"/>
                <a:gd name="T94" fmla="*/ 12 w 570"/>
                <a:gd name="T95" fmla="*/ 29 h 710"/>
                <a:gd name="T96" fmla="*/ 16 w 570"/>
                <a:gd name="T97" fmla="*/ 26 h 710"/>
                <a:gd name="T98" fmla="*/ 12 w 570"/>
                <a:gd name="T99" fmla="*/ 21 h 710"/>
                <a:gd name="T100" fmla="*/ 11 w 570"/>
                <a:gd name="T101" fmla="*/ 13 h 710"/>
                <a:gd name="T102" fmla="*/ 13 w 570"/>
                <a:gd name="T103" fmla="*/ 6 h 710"/>
                <a:gd name="T104" fmla="*/ 19 w 570"/>
                <a:gd name="T105" fmla="*/ 1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grpSp>
      <p:sp>
        <p:nvSpPr>
          <p:cNvPr id="7170" name="Rectangle 2"/>
          <p:cNvSpPr>
            <a:spLocks noGrp="1" noChangeArrowheads="1"/>
          </p:cNvSpPr>
          <p:nvPr>
            <p:ph type="ctrTitle"/>
          </p:nvPr>
        </p:nvSpPr>
        <p:spPr>
          <a:xfrm>
            <a:off x="1763713" y="2349500"/>
            <a:ext cx="4606925" cy="1470025"/>
          </a:xfrm>
        </p:spPr>
        <p:txBody>
          <a:bodyPr anchor="b"/>
          <a:lstStyle>
            <a:lvl1pPr algn="r">
              <a:defRPr>
                <a:solidFill>
                  <a:schemeClr val="tx1"/>
                </a:solidFill>
              </a:defRPr>
            </a:lvl1pPr>
          </a:lstStyle>
          <a:p>
            <a:pPr lvl="0"/>
            <a:r>
              <a:rPr lang="en-GB" noProof="0" smtClean="0"/>
              <a:t>Click to edit Master title style</a:t>
            </a:r>
          </a:p>
        </p:txBody>
      </p:sp>
      <p:sp>
        <p:nvSpPr>
          <p:cNvPr id="7171" name="Rectangle 3"/>
          <p:cNvSpPr>
            <a:spLocks noGrp="1" noChangeArrowheads="1"/>
          </p:cNvSpPr>
          <p:nvPr>
            <p:ph type="subTitle" idx="1"/>
          </p:nvPr>
        </p:nvSpPr>
        <p:spPr>
          <a:xfrm>
            <a:off x="1763713" y="4076700"/>
            <a:ext cx="4608512" cy="1512888"/>
          </a:xfrm>
        </p:spPr>
        <p:txBody>
          <a:bodyPr/>
          <a:lstStyle>
            <a:lvl1pPr algn="r">
              <a:defRPr sz="2000">
                <a:solidFill>
                  <a:srgbClr val="FFFFFF"/>
                </a:solidFill>
              </a:defRPr>
            </a:lvl1pPr>
          </a:lstStyle>
          <a:p>
            <a:pPr lvl="0"/>
            <a:r>
              <a:rPr lang="en-GB" noProof="0" smtClean="0"/>
              <a:t>Click to edit Master subtitle style</a:t>
            </a:r>
          </a:p>
        </p:txBody>
      </p:sp>
    </p:spTree>
    <p:extLst>
      <p:ext uri="{BB962C8B-B14F-4D97-AF65-F5344CB8AC3E}">
        <p14:creationId xmlns:p14="http://schemas.microsoft.com/office/powerpoint/2010/main" val="1893499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4" name="Freeform 23"/>
          <p:cNvSpPr>
            <a:spLocks noEditPoints="1"/>
          </p:cNvSpPr>
          <p:nvPr userDrawn="1"/>
        </p:nvSpPr>
        <p:spPr bwMode="invGray">
          <a:xfrm>
            <a:off x="358775" y="2451100"/>
            <a:ext cx="250825" cy="309563"/>
          </a:xfrm>
          <a:custGeom>
            <a:avLst/>
            <a:gdLst>
              <a:gd name="T0" fmla="*/ 43394700 w 508"/>
              <a:gd name="T1" fmla="*/ 125761953 h 624"/>
              <a:gd name="T2" fmla="*/ 44125944 w 508"/>
              <a:gd name="T3" fmla="*/ 135360391 h 624"/>
              <a:gd name="T4" fmla="*/ 48026569 w 508"/>
              <a:gd name="T5" fmla="*/ 140282641 h 624"/>
              <a:gd name="T6" fmla="*/ 57290306 w 508"/>
              <a:gd name="T7" fmla="*/ 142005577 h 624"/>
              <a:gd name="T8" fmla="*/ 72161563 w 508"/>
              <a:gd name="T9" fmla="*/ 141759018 h 624"/>
              <a:gd name="T10" fmla="*/ 84107350 w 508"/>
              <a:gd name="T11" fmla="*/ 138067578 h 624"/>
              <a:gd name="T12" fmla="*/ 92152513 w 508"/>
              <a:gd name="T13" fmla="*/ 130930266 h 624"/>
              <a:gd name="T14" fmla="*/ 96053138 w 508"/>
              <a:gd name="T15" fmla="*/ 120101514 h 624"/>
              <a:gd name="T16" fmla="*/ 96053138 w 508"/>
              <a:gd name="T17" fmla="*/ 105088701 h 624"/>
              <a:gd name="T18" fmla="*/ 92639844 w 508"/>
              <a:gd name="T19" fmla="*/ 92290950 h 624"/>
              <a:gd name="T20" fmla="*/ 84351263 w 508"/>
              <a:gd name="T21" fmla="*/ 84169386 h 624"/>
              <a:gd name="T22" fmla="*/ 71917650 w 508"/>
              <a:gd name="T23" fmla="*/ 80477946 h 624"/>
              <a:gd name="T24" fmla="*/ 43394700 w 508"/>
              <a:gd name="T25" fmla="*/ 79985821 h 624"/>
              <a:gd name="T26" fmla="*/ 47538744 w 508"/>
              <a:gd name="T27" fmla="*/ 12059562 h 624"/>
              <a:gd name="T28" fmla="*/ 43394700 w 508"/>
              <a:gd name="T29" fmla="*/ 68172321 h 624"/>
              <a:gd name="T30" fmla="*/ 68260938 w 508"/>
              <a:gd name="T31" fmla="*/ 67680195 h 624"/>
              <a:gd name="T32" fmla="*/ 79962813 w 508"/>
              <a:gd name="T33" fmla="*/ 63004008 h 624"/>
              <a:gd name="T34" fmla="*/ 87520150 w 508"/>
              <a:gd name="T35" fmla="*/ 54144255 h 624"/>
              <a:gd name="T36" fmla="*/ 89714375 w 508"/>
              <a:gd name="T37" fmla="*/ 41100441 h 624"/>
              <a:gd name="T38" fmla="*/ 88251888 w 508"/>
              <a:gd name="T39" fmla="*/ 27071880 h 624"/>
              <a:gd name="T40" fmla="*/ 83376106 w 508"/>
              <a:gd name="T41" fmla="*/ 18212127 h 624"/>
              <a:gd name="T42" fmla="*/ 74111875 w 508"/>
              <a:gd name="T43" fmla="*/ 13289877 h 624"/>
              <a:gd name="T44" fmla="*/ 59728444 w 508"/>
              <a:gd name="T45" fmla="*/ 11813500 h 624"/>
              <a:gd name="T46" fmla="*/ 0 w 508"/>
              <a:gd name="T47" fmla="*/ 0 h 624"/>
              <a:gd name="T48" fmla="*/ 72892806 w 508"/>
              <a:gd name="T49" fmla="*/ 738189 h 624"/>
              <a:gd name="T50" fmla="*/ 91664688 w 508"/>
              <a:gd name="T51" fmla="*/ 4184061 h 624"/>
              <a:gd name="T52" fmla="*/ 105072963 w 508"/>
              <a:gd name="T53" fmla="*/ 11566941 h 624"/>
              <a:gd name="T54" fmla="*/ 113118125 w 508"/>
              <a:gd name="T55" fmla="*/ 22396189 h 624"/>
              <a:gd name="T56" fmla="*/ 115799681 w 508"/>
              <a:gd name="T57" fmla="*/ 36916380 h 624"/>
              <a:gd name="T58" fmla="*/ 113118125 w 508"/>
              <a:gd name="T59" fmla="*/ 51437067 h 624"/>
              <a:gd name="T60" fmla="*/ 104829544 w 508"/>
              <a:gd name="T61" fmla="*/ 62511882 h 624"/>
              <a:gd name="T62" fmla="*/ 90933444 w 508"/>
              <a:gd name="T63" fmla="*/ 70141320 h 624"/>
              <a:gd name="T64" fmla="*/ 91664688 w 508"/>
              <a:gd name="T65" fmla="*/ 74325382 h 624"/>
              <a:gd name="T66" fmla="*/ 107267188 w 508"/>
              <a:gd name="T67" fmla="*/ 79985821 h 624"/>
              <a:gd name="T68" fmla="*/ 117993906 w 508"/>
              <a:gd name="T69" fmla="*/ 89337699 h 624"/>
              <a:gd name="T70" fmla="*/ 123357513 w 508"/>
              <a:gd name="T71" fmla="*/ 102381513 h 624"/>
              <a:gd name="T72" fmla="*/ 123357513 w 508"/>
              <a:gd name="T73" fmla="*/ 117886452 h 624"/>
              <a:gd name="T74" fmla="*/ 118237819 w 508"/>
              <a:gd name="T75" fmla="*/ 131668951 h 624"/>
              <a:gd name="T76" fmla="*/ 108730169 w 508"/>
              <a:gd name="T77" fmla="*/ 142005577 h 624"/>
              <a:gd name="T78" fmla="*/ 94834069 w 508"/>
              <a:gd name="T79" fmla="*/ 149388456 h 624"/>
              <a:gd name="T80" fmla="*/ 77037344 w 508"/>
              <a:gd name="T81" fmla="*/ 153080392 h 624"/>
              <a:gd name="T82" fmla="*/ 0 w 508"/>
              <a:gd name="T83" fmla="*/ 153572518 h 624"/>
              <a:gd name="T84" fmla="*/ 11701875 w 508"/>
              <a:gd name="T85" fmla="*/ 142005577 h 624"/>
              <a:gd name="T86" fmla="*/ 16090325 w 508"/>
              <a:gd name="T87" fmla="*/ 140282641 h 624"/>
              <a:gd name="T88" fmla="*/ 17552813 w 508"/>
              <a:gd name="T89" fmla="*/ 134868265 h 624"/>
              <a:gd name="T90" fmla="*/ 16821569 w 508"/>
              <a:gd name="T91" fmla="*/ 14028066 h 624"/>
              <a:gd name="T92" fmla="*/ 11701875 w 508"/>
              <a:gd name="T93" fmla="*/ 11813500 h 624"/>
              <a:gd name="T94" fmla="*/ 0 w 508"/>
              <a:gd name="T95" fmla="*/ 0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grpSp>
        <p:nvGrpSpPr>
          <p:cNvPr id="5" name="Group 35"/>
          <p:cNvGrpSpPr>
            <a:grpSpLocks/>
          </p:cNvGrpSpPr>
          <p:nvPr userDrawn="1"/>
        </p:nvGrpSpPr>
        <p:grpSpPr bwMode="auto">
          <a:xfrm>
            <a:off x="619125" y="2413000"/>
            <a:ext cx="2078038" cy="352425"/>
            <a:chOff x="390" y="1520"/>
            <a:chExt cx="1309" cy="222"/>
          </a:xfrm>
        </p:grpSpPr>
        <p:sp>
          <p:nvSpPr>
            <p:cNvPr id="6" name="Freeform 21"/>
            <p:cNvSpPr>
              <a:spLocks/>
            </p:cNvSpPr>
            <p:nvPr userDrawn="1"/>
          </p:nvSpPr>
          <p:spPr bwMode="invGray">
            <a:xfrm>
              <a:off x="404" y="1537"/>
              <a:ext cx="40" cy="38"/>
            </a:xfrm>
            <a:custGeom>
              <a:avLst/>
              <a:gdLst>
                <a:gd name="T0" fmla="*/ 6 w 128"/>
                <a:gd name="T1" fmla="*/ 0 h 123"/>
                <a:gd name="T2" fmla="*/ 8 w 128"/>
                <a:gd name="T3" fmla="*/ 0 h 123"/>
                <a:gd name="T4" fmla="*/ 10 w 128"/>
                <a:gd name="T5" fmla="*/ 1 h 123"/>
                <a:gd name="T6" fmla="*/ 11 w 128"/>
                <a:gd name="T7" fmla="*/ 2 h 123"/>
                <a:gd name="T8" fmla="*/ 12 w 128"/>
                <a:gd name="T9" fmla="*/ 4 h 123"/>
                <a:gd name="T10" fmla="*/ 13 w 128"/>
                <a:gd name="T11" fmla="*/ 6 h 123"/>
                <a:gd name="T12" fmla="*/ 12 w 128"/>
                <a:gd name="T13" fmla="*/ 8 h 123"/>
                <a:gd name="T14" fmla="*/ 11 w 128"/>
                <a:gd name="T15" fmla="*/ 9 h 123"/>
                <a:gd name="T16" fmla="*/ 10 w 128"/>
                <a:gd name="T17" fmla="*/ 11 h 123"/>
                <a:gd name="T18" fmla="*/ 8 w 128"/>
                <a:gd name="T19" fmla="*/ 11 h 123"/>
                <a:gd name="T20" fmla="*/ 6 w 128"/>
                <a:gd name="T21" fmla="*/ 12 h 123"/>
                <a:gd name="T22" fmla="*/ 4 w 128"/>
                <a:gd name="T23" fmla="*/ 11 h 123"/>
                <a:gd name="T24" fmla="*/ 3 w 128"/>
                <a:gd name="T25" fmla="*/ 11 h 123"/>
                <a:gd name="T26" fmla="*/ 1 w 128"/>
                <a:gd name="T27" fmla="*/ 9 h 123"/>
                <a:gd name="T28" fmla="*/ 0 w 128"/>
                <a:gd name="T29" fmla="*/ 8 h 123"/>
                <a:gd name="T30" fmla="*/ 0 w 128"/>
                <a:gd name="T31" fmla="*/ 6 h 123"/>
                <a:gd name="T32" fmla="*/ 0 w 128"/>
                <a:gd name="T33" fmla="*/ 4 h 123"/>
                <a:gd name="T34" fmla="*/ 1 w 128"/>
                <a:gd name="T35" fmla="*/ 2 h 123"/>
                <a:gd name="T36" fmla="*/ 3 w 128"/>
                <a:gd name="T37" fmla="*/ 1 h 123"/>
                <a:gd name="T38" fmla="*/ 4 w 128"/>
                <a:gd name="T39" fmla="*/ 0 h 123"/>
                <a:gd name="T40" fmla="*/ 6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 name="Freeform 22"/>
            <p:cNvSpPr>
              <a:spLocks/>
            </p:cNvSpPr>
            <p:nvPr userDrawn="1"/>
          </p:nvSpPr>
          <p:spPr bwMode="invGray">
            <a:xfrm>
              <a:off x="1163" y="1537"/>
              <a:ext cx="40" cy="38"/>
            </a:xfrm>
            <a:custGeom>
              <a:avLst/>
              <a:gdLst>
                <a:gd name="T0" fmla="*/ 6 w 128"/>
                <a:gd name="T1" fmla="*/ 0 h 123"/>
                <a:gd name="T2" fmla="*/ 8 w 128"/>
                <a:gd name="T3" fmla="*/ 0 h 123"/>
                <a:gd name="T4" fmla="*/ 10 w 128"/>
                <a:gd name="T5" fmla="*/ 1 h 123"/>
                <a:gd name="T6" fmla="*/ 11 w 128"/>
                <a:gd name="T7" fmla="*/ 2 h 123"/>
                <a:gd name="T8" fmla="*/ 12 w 128"/>
                <a:gd name="T9" fmla="*/ 4 h 123"/>
                <a:gd name="T10" fmla="*/ 13 w 128"/>
                <a:gd name="T11" fmla="*/ 6 h 123"/>
                <a:gd name="T12" fmla="*/ 12 w 128"/>
                <a:gd name="T13" fmla="*/ 8 h 123"/>
                <a:gd name="T14" fmla="*/ 11 w 128"/>
                <a:gd name="T15" fmla="*/ 9 h 123"/>
                <a:gd name="T16" fmla="*/ 10 w 128"/>
                <a:gd name="T17" fmla="*/ 11 h 123"/>
                <a:gd name="T18" fmla="*/ 8 w 128"/>
                <a:gd name="T19" fmla="*/ 11 h 123"/>
                <a:gd name="T20" fmla="*/ 6 w 128"/>
                <a:gd name="T21" fmla="*/ 12 h 123"/>
                <a:gd name="T22" fmla="*/ 4 w 128"/>
                <a:gd name="T23" fmla="*/ 11 h 123"/>
                <a:gd name="T24" fmla="*/ 3 w 128"/>
                <a:gd name="T25" fmla="*/ 11 h 123"/>
                <a:gd name="T26" fmla="*/ 1 w 128"/>
                <a:gd name="T27" fmla="*/ 9 h 123"/>
                <a:gd name="T28" fmla="*/ 0 w 128"/>
                <a:gd name="T29" fmla="*/ 8 h 123"/>
                <a:gd name="T30" fmla="*/ 0 w 128"/>
                <a:gd name="T31" fmla="*/ 6 h 123"/>
                <a:gd name="T32" fmla="*/ 0 w 128"/>
                <a:gd name="T33" fmla="*/ 4 h 123"/>
                <a:gd name="T34" fmla="*/ 1 w 128"/>
                <a:gd name="T35" fmla="*/ 2 h 123"/>
                <a:gd name="T36" fmla="*/ 3 w 128"/>
                <a:gd name="T37" fmla="*/ 1 h 123"/>
                <a:gd name="T38" fmla="*/ 4 w 128"/>
                <a:gd name="T39" fmla="*/ 0 h 123"/>
                <a:gd name="T40" fmla="*/ 6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8" name="Freeform 24"/>
            <p:cNvSpPr>
              <a:spLocks/>
            </p:cNvSpPr>
            <p:nvPr userDrawn="1"/>
          </p:nvSpPr>
          <p:spPr bwMode="invGray">
            <a:xfrm>
              <a:off x="466" y="1591"/>
              <a:ext cx="108" cy="148"/>
            </a:xfrm>
            <a:custGeom>
              <a:avLst/>
              <a:gdLst>
                <a:gd name="T0" fmla="*/ 30 w 347"/>
                <a:gd name="T1" fmla="*/ 0 h 474"/>
                <a:gd name="T2" fmla="*/ 32 w 347"/>
                <a:gd name="T3" fmla="*/ 2 h 474"/>
                <a:gd name="T4" fmla="*/ 34 w 347"/>
                <a:gd name="T5" fmla="*/ 6 h 474"/>
                <a:gd name="T6" fmla="*/ 33 w 347"/>
                <a:gd name="T7" fmla="*/ 8 h 474"/>
                <a:gd name="T8" fmla="*/ 31 w 347"/>
                <a:gd name="T9" fmla="*/ 10 h 474"/>
                <a:gd name="T10" fmla="*/ 29 w 347"/>
                <a:gd name="T11" fmla="*/ 11 h 474"/>
                <a:gd name="T12" fmla="*/ 26 w 347"/>
                <a:gd name="T13" fmla="*/ 10 h 474"/>
                <a:gd name="T14" fmla="*/ 24 w 347"/>
                <a:gd name="T15" fmla="*/ 9 h 474"/>
                <a:gd name="T16" fmla="*/ 23 w 347"/>
                <a:gd name="T17" fmla="*/ 7 h 474"/>
                <a:gd name="T18" fmla="*/ 22 w 347"/>
                <a:gd name="T19" fmla="*/ 7 h 474"/>
                <a:gd name="T20" fmla="*/ 22 w 347"/>
                <a:gd name="T21" fmla="*/ 7 h 474"/>
                <a:gd name="T22" fmla="*/ 19 w 347"/>
                <a:gd name="T23" fmla="*/ 7 h 474"/>
                <a:gd name="T24" fmla="*/ 16 w 347"/>
                <a:gd name="T25" fmla="*/ 9 h 474"/>
                <a:gd name="T26" fmla="*/ 15 w 347"/>
                <a:gd name="T27" fmla="*/ 39 h 474"/>
                <a:gd name="T28" fmla="*/ 16 w 347"/>
                <a:gd name="T29" fmla="*/ 42 h 474"/>
                <a:gd name="T30" fmla="*/ 17 w 347"/>
                <a:gd name="T31" fmla="*/ 42 h 474"/>
                <a:gd name="T32" fmla="*/ 22 w 347"/>
                <a:gd name="T33" fmla="*/ 46 h 474"/>
                <a:gd name="T34" fmla="*/ 0 w 347"/>
                <a:gd name="T35" fmla="*/ 42 h 474"/>
                <a:gd name="T36" fmla="*/ 5 w 347"/>
                <a:gd name="T37" fmla="*/ 42 h 474"/>
                <a:gd name="T38" fmla="*/ 6 w 347"/>
                <a:gd name="T39" fmla="*/ 41 h 474"/>
                <a:gd name="T40" fmla="*/ 6 w 347"/>
                <a:gd name="T41" fmla="*/ 39 h 474"/>
                <a:gd name="T42" fmla="*/ 6 w 347"/>
                <a:gd name="T43" fmla="*/ 11 h 474"/>
                <a:gd name="T44" fmla="*/ 6 w 347"/>
                <a:gd name="T45" fmla="*/ 9 h 474"/>
                <a:gd name="T46" fmla="*/ 5 w 347"/>
                <a:gd name="T47" fmla="*/ 7 h 474"/>
                <a:gd name="T48" fmla="*/ 0 w 347"/>
                <a:gd name="T49" fmla="*/ 7 h 474"/>
                <a:gd name="T50" fmla="*/ 15 w 347"/>
                <a:gd name="T51" fmla="*/ 2 h 474"/>
                <a:gd name="T52" fmla="*/ 15 w 347"/>
                <a:gd name="T53" fmla="*/ 3 h 474"/>
                <a:gd name="T54" fmla="*/ 16 w 347"/>
                <a:gd name="T55" fmla="*/ 3 h 474"/>
                <a:gd name="T56" fmla="*/ 15 w 347"/>
                <a:gd name="T57" fmla="*/ 4 h 474"/>
                <a:gd name="T58" fmla="*/ 17 w 347"/>
                <a:gd name="T59" fmla="*/ 4 h 474"/>
                <a:gd name="T60" fmla="*/ 22 w 347"/>
                <a:gd name="T61" fmla="*/ 1 h 474"/>
                <a:gd name="T62" fmla="*/ 27 w 347"/>
                <a:gd name="T63" fmla="*/ 0 h 47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9" name="Freeform 25"/>
            <p:cNvSpPr>
              <a:spLocks/>
            </p:cNvSpPr>
            <p:nvPr userDrawn="1"/>
          </p:nvSpPr>
          <p:spPr bwMode="invGray">
            <a:xfrm>
              <a:off x="390" y="1599"/>
              <a:ext cx="70" cy="140"/>
            </a:xfrm>
            <a:custGeom>
              <a:avLst/>
              <a:gdLst>
                <a:gd name="T0" fmla="*/ 0 w 226"/>
                <a:gd name="T1" fmla="*/ 0 h 449"/>
                <a:gd name="T2" fmla="*/ 15 w 226"/>
                <a:gd name="T3" fmla="*/ 0 h 449"/>
                <a:gd name="T4" fmla="*/ 16 w 226"/>
                <a:gd name="T5" fmla="*/ 0 h 449"/>
                <a:gd name="T6" fmla="*/ 16 w 226"/>
                <a:gd name="T7" fmla="*/ 0 h 449"/>
                <a:gd name="T8" fmla="*/ 16 w 226"/>
                <a:gd name="T9" fmla="*/ 1 h 449"/>
                <a:gd name="T10" fmla="*/ 16 w 226"/>
                <a:gd name="T11" fmla="*/ 2 h 449"/>
                <a:gd name="T12" fmla="*/ 16 w 226"/>
                <a:gd name="T13" fmla="*/ 2 h 449"/>
                <a:gd name="T14" fmla="*/ 16 w 226"/>
                <a:gd name="T15" fmla="*/ 4 h 449"/>
                <a:gd name="T16" fmla="*/ 16 w 226"/>
                <a:gd name="T17" fmla="*/ 6 h 449"/>
                <a:gd name="T18" fmla="*/ 16 w 226"/>
                <a:gd name="T19" fmla="*/ 37 h 449"/>
                <a:gd name="T20" fmla="*/ 16 w 226"/>
                <a:gd name="T21" fmla="*/ 38 h 449"/>
                <a:gd name="T22" fmla="*/ 16 w 226"/>
                <a:gd name="T23" fmla="*/ 39 h 449"/>
                <a:gd name="T24" fmla="*/ 17 w 226"/>
                <a:gd name="T25" fmla="*/ 40 h 449"/>
                <a:gd name="T26" fmla="*/ 18 w 226"/>
                <a:gd name="T27" fmla="*/ 40 h 449"/>
                <a:gd name="T28" fmla="*/ 22 w 226"/>
                <a:gd name="T29" fmla="*/ 40 h 449"/>
                <a:gd name="T30" fmla="*/ 22 w 226"/>
                <a:gd name="T31" fmla="*/ 44 h 449"/>
                <a:gd name="T32" fmla="*/ 1 w 226"/>
                <a:gd name="T33" fmla="*/ 44 h 449"/>
                <a:gd name="T34" fmla="*/ 1 w 226"/>
                <a:gd name="T35" fmla="*/ 40 h 449"/>
                <a:gd name="T36" fmla="*/ 4 w 226"/>
                <a:gd name="T37" fmla="*/ 40 h 449"/>
                <a:gd name="T38" fmla="*/ 6 w 226"/>
                <a:gd name="T39" fmla="*/ 40 h 449"/>
                <a:gd name="T40" fmla="*/ 6 w 226"/>
                <a:gd name="T41" fmla="*/ 39 h 449"/>
                <a:gd name="T42" fmla="*/ 7 w 226"/>
                <a:gd name="T43" fmla="*/ 38 h 449"/>
                <a:gd name="T44" fmla="*/ 7 w 226"/>
                <a:gd name="T45" fmla="*/ 38 h 449"/>
                <a:gd name="T46" fmla="*/ 7 w 226"/>
                <a:gd name="T47" fmla="*/ 37 h 449"/>
                <a:gd name="T48" fmla="*/ 7 w 226"/>
                <a:gd name="T49" fmla="*/ 7 h 449"/>
                <a:gd name="T50" fmla="*/ 7 w 226"/>
                <a:gd name="T51" fmla="*/ 6 h 449"/>
                <a:gd name="T52" fmla="*/ 7 w 226"/>
                <a:gd name="T53" fmla="*/ 5 h 449"/>
                <a:gd name="T54" fmla="*/ 6 w 226"/>
                <a:gd name="T55" fmla="*/ 5 h 449"/>
                <a:gd name="T56" fmla="*/ 5 w 226"/>
                <a:gd name="T57" fmla="*/ 4 h 449"/>
                <a:gd name="T58" fmla="*/ 4 w 226"/>
                <a:gd name="T59" fmla="*/ 4 h 449"/>
                <a:gd name="T60" fmla="*/ 0 w 226"/>
                <a:gd name="T61" fmla="*/ 4 h 449"/>
                <a:gd name="T62" fmla="*/ 0 w 226"/>
                <a:gd name="T63" fmla="*/ 0 h 4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0" name="Freeform 26"/>
            <p:cNvSpPr>
              <a:spLocks noEditPoints="1"/>
            </p:cNvSpPr>
            <p:nvPr userDrawn="1"/>
          </p:nvSpPr>
          <p:spPr bwMode="invGray">
            <a:xfrm>
              <a:off x="985" y="1544"/>
              <a:ext cx="158" cy="195"/>
            </a:xfrm>
            <a:custGeom>
              <a:avLst/>
              <a:gdLst>
                <a:gd name="T0" fmla="*/ 17 w 507"/>
                <a:gd name="T1" fmla="*/ 50 h 624"/>
                <a:gd name="T2" fmla="*/ 17 w 507"/>
                <a:gd name="T3" fmla="*/ 54 h 624"/>
                <a:gd name="T4" fmla="*/ 19 w 507"/>
                <a:gd name="T5" fmla="*/ 56 h 624"/>
                <a:gd name="T6" fmla="*/ 23 w 507"/>
                <a:gd name="T7" fmla="*/ 56 h 624"/>
                <a:gd name="T8" fmla="*/ 29 w 507"/>
                <a:gd name="T9" fmla="*/ 56 h 624"/>
                <a:gd name="T10" fmla="*/ 34 w 507"/>
                <a:gd name="T11" fmla="*/ 55 h 624"/>
                <a:gd name="T12" fmla="*/ 37 w 507"/>
                <a:gd name="T13" fmla="*/ 52 h 624"/>
                <a:gd name="T14" fmla="*/ 38 w 507"/>
                <a:gd name="T15" fmla="*/ 48 h 624"/>
                <a:gd name="T16" fmla="*/ 38 w 507"/>
                <a:gd name="T17" fmla="*/ 42 h 624"/>
                <a:gd name="T18" fmla="*/ 37 w 507"/>
                <a:gd name="T19" fmla="*/ 37 h 624"/>
                <a:gd name="T20" fmla="*/ 34 w 507"/>
                <a:gd name="T21" fmla="*/ 33 h 624"/>
                <a:gd name="T22" fmla="*/ 29 w 507"/>
                <a:gd name="T23" fmla="*/ 32 h 624"/>
                <a:gd name="T24" fmla="*/ 17 w 507"/>
                <a:gd name="T25" fmla="*/ 32 h 624"/>
                <a:gd name="T26" fmla="*/ 19 w 507"/>
                <a:gd name="T27" fmla="*/ 5 h 624"/>
                <a:gd name="T28" fmla="*/ 17 w 507"/>
                <a:gd name="T29" fmla="*/ 27 h 624"/>
                <a:gd name="T30" fmla="*/ 27 w 507"/>
                <a:gd name="T31" fmla="*/ 27 h 624"/>
                <a:gd name="T32" fmla="*/ 32 w 507"/>
                <a:gd name="T33" fmla="*/ 25 h 624"/>
                <a:gd name="T34" fmla="*/ 35 w 507"/>
                <a:gd name="T35" fmla="*/ 22 h 624"/>
                <a:gd name="T36" fmla="*/ 36 w 507"/>
                <a:gd name="T37" fmla="*/ 16 h 624"/>
                <a:gd name="T38" fmla="*/ 35 w 507"/>
                <a:gd name="T39" fmla="*/ 11 h 624"/>
                <a:gd name="T40" fmla="*/ 33 w 507"/>
                <a:gd name="T41" fmla="*/ 7 h 624"/>
                <a:gd name="T42" fmla="*/ 29 w 507"/>
                <a:gd name="T43" fmla="*/ 5 h 624"/>
                <a:gd name="T44" fmla="*/ 24 w 507"/>
                <a:gd name="T45" fmla="*/ 5 h 624"/>
                <a:gd name="T46" fmla="*/ 0 w 507"/>
                <a:gd name="T47" fmla="*/ 0 h 624"/>
                <a:gd name="T48" fmla="*/ 29 w 507"/>
                <a:gd name="T49" fmla="*/ 0 h 624"/>
                <a:gd name="T50" fmla="*/ 36 w 507"/>
                <a:gd name="T51" fmla="*/ 2 h 624"/>
                <a:gd name="T52" fmla="*/ 42 w 507"/>
                <a:gd name="T53" fmla="*/ 5 h 624"/>
                <a:gd name="T54" fmla="*/ 45 w 507"/>
                <a:gd name="T55" fmla="*/ 9 h 624"/>
                <a:gd name="T56" fmla="*/ 46 w 507"/>
                <a:gd name="T57" fmla="*/ 15 h 624"/>
                <a:gd name="T58" fmla="*/ 45 w 507"/>
                <a:gd name="T59" fmla="*/ 20 h 624"/>
                <a:gd name="T60" fmla="*/ 42 w 507"/>
                <a:gd name="T61" fmla="*/ 25 h 624"/>
                <a:gd name="T62" fmla="*/ 36 w 507"/>
                <a:gd name="T63" fmla="*/ 28 h 624"/>
                <a:gd name="T64" fmla="*/ 36 w 507"/>
                <a:gd name="T65" fmla="*/ 29 h 624"/>
                <a:gd name="T66" fmla="*/ 43 w 507"/>
                <a:gd name="T67" fmla="*/ 32 h 624"/>
                <a:gd name="T68" fmla="*/ 47 w 507"/>
                <a:gd name="T69" fmla="*/ 35 h 624"/>
                <a:gd name="T70" fmla="*/ 49 w 507"/>
                <a:gd name="T71" fmla="*/ 41 h 624"/>
                <a:gd name="T72" fmla="*/ 49 w 507"/>
                <a:gd name="T73" fmla="*/ 47 h 624"/>
                <a:gd name="T74" fmla="*/ 46 w 507"/>
                <a:gd name="T75" fmla="*/ 53 h 624"/>
                <a:gd name="T76" fmla="*/ 42 w 507"/>
                <a:gd name="T77" fmla="*/ 57 h 624"/>
                <a:gd name="T78" fmla="*/ 35 w 507"/>
                <a:gd name="T79" fmla="*/ 60 h 624"/>
                <a:gd name="T80" fmla="*/ 26 w 507"/>
                <a:gd name="T81" fmla="*/ 61 h 624"/>
                <a:gd name="T82" fmla="*/ 0 w 507"/>
                <a:gd name="T83" fmla="*/ 56 h 624"/>
                <a:gd name="T84" fmla="*/ 6 w 507"/>
                <a:gd name="T85" fmla="*/ 56 h 624"/>
                <a:gd name="T86" fmla="*/ 7 w 507"/>
                <a:gd name="T87" fmla="*/ 55 h 624"/>
                <a:gd name="T88" fmla="*/ 7 w 507"/>
                <a:gd name="T89" fmla="*/ 8 h 624"/>
                <a:gd name="T90" fmla="*/ 7 w 507"/>
                <a:gd name="T91" fmla="*/ 6 h 624"/>
                <a:gd name="T92" fmla="*/ 6 w 507"/>
                <a:gd name="T93" fmla="*/ 5 h 624"/>
                <a:gd name="T94" fmla="*/ 0 w 507"/>
                <a:gd name="T95" fmla="*/ 5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1" name="Freeform 27"/>
            <p:cNvSpPr>
              <a:spLocks/>
            </p:cNvSpPr>
            <p:nvPr userDrawn="1"/>
          </p:nvSpPr>
          <p:spPr bwMode="invGray">
            <a:xfrm>
              <a:off x="1225" y="1591"/>
              <a:ext cx="108" cy="148"/>
            </a:xfrm>
            <a:custGeom>
              <a:avLst/>
              <a:gdLst>
                <a:gd name="T0" fmla="*/ 28 w 346"/>
                <a:gd name="T1" fmla="*/ 0 h 474"/>
                <a:gd name="T2" fmla="*/ 30 w 346"/>
                <a:gd name="T3" fmla="*/ 0 h 474"/>
                <a:gd name="T4" fmla="*/ 32 w 346"/>
                <a:gd name="T5" fmla="*/ 1 h 474"/>
                <a:gd name="T6" fmla="*/ 33 w 346"/>
                <a:gd name="T7" fmla="*/ 2 h 474"/>
                <a:gd name="T8" fmla="*/ 33 w 346"/>
                <a:gd name="T9" fmla="*/ 4 h 474"/>
                <a:gd name="T10" fmla="*/ 34 w 346"/>
                <a:gd name="T11" fmla="*/ 6 h 474"/>
                <a:gd name="T12" fmla="*/ 33 w 346"/>
                <a:gd name="T13" fmla="*/ 7 h 474"/>
                <a:gd name="T14" fmla="*/ 33 w 346"/>
                <a:gd name="T15" fmla="*/ 8 h 474"/>
                <a:gd name="T16" fmla="*/ 32 w 346"/>
                <a:gd name="T17" fmla="*/ 10 h 474"/>
                <a:gd name="T18" fmla="*/ 31 w 346"/>
                <a:gd name="T19" fmla="*/ 10 h 474"/>
                <a:gd name="T20" fmla="*/ 30 w 346"/>
                <a:gd name="T21" fmla="*/ 11 h 474"/>
                <a:gd name="T22" fmla="*/ 29 w 346"/>
                <a:gd name="T23" fmla="*/ 11 h 474"/>
                <a:gd name="T24" fmla="*/ 27 w 346"/>
                <a:gd name="T25" fmla="*/ 11 h 474"/>
                <a:gd name="T26" fmla="*/ 26 w 346"/>
                <a:gd name="T27" fmla="*/ 10 h 474"/>
                <a:gd name="T28" fmla="*/ 25 w 346"/>
                <a:gd name="T29" fmla="*/ 10 h 474"/>
                <a:gd name="T30" fmla="*/ 24 w 346"/>
                <a:gd name="T31" fmla="*/ 9 h 474"/>
                <a:gd name="T32" fmla="*/ 23 w 346"/>
                <a:gd name="T33" fmla="*/ 8 h 474"/>
                <a:gd name="T34" fmla="*/ 23 w 346"/>
                <a:gd name="T35" fmla="*/ 7 h 474"/>
                <a:gd name="T36" fmla="*/ 23 w 346"/>
                <a:gd name="T37" fmla="*/ 7 h 474"/>
                <a:gd name="T38" fmla="*/ 22 w 346"/>
                <a:gd name="T39" fmla="*/ 7 h 474"/>
                <a:gd name="T40" fmla="*/ 22 w 346"/>
                <a:gd name="T41" fmla="*/ 7 h 474"/>
                <a:gd name="T42" fmla="*/ 22 w 346"/>
                <a:gd name="T43" fmla="*/ 7 h 474"/>
                <a:gd name="T44" fmla="*/ 21 w 346"/>
                <a:gd name="T45" fmla="*/ 7 h 474"/>
                <a:gd name="T46" fmla="*/ 19 w 346"/>
                <a:gd name="T47" fmla="*/ 7 h 474"/>
                <a:gd name="T48" fmla="*/ 18 w 346"/>
                <a:gd name="T49" fmla="*/ 8 h 474"/>
                <a:gd name="T50" fmla="*/ 17 w 346"/>
                <a:gd name="T51" fmla="*/ 9 h 474"/>
                <a:gd name="T52" fmla="*/ 15 w 346"/>
                <a:gd name="T53" fmla="*/ 10 h 474"/>
                <a:gd name="T54" fmla="*/ 15 w 346"/>
                <a:gd name="T55" fmla="*/ 39 h 474"/>
                <a:gd name="T56" fmla="*/ 16 w 346"/>
                <a:gd name="T57" fmla="*/ 39 h 474"/>
                <a:gd name="T58" fmla="*/ 16 w 346"/>
                <a:gd name="T59" fmla="*/ 41 h 474"/>
                <a:gd name="T60" fmla="*/ 16 w 346"/>
                <a:gd name="T61" fmla="*/ 42 h 474"/>
                <a:gd name="T62" fmla="*/ 17 w 346"/>
                <a:gd name="T63" fmla="*/ 42 h 474"/>
                <a:gd name="T64" fmla="*/ 17 w 346"/>
                <a:gd name="T65" fmla="*/ 42 h 474"/>
                <a:gd name="T66" fmla="*/ 22 w 346"/>
                <a:gd name="T67" fmla="*/ 42 h 474"/>
                <a:gd name="T68" fmla="*/ 22 w 346"/>
                <a:gd name="T69" fmla="*/ 46 h 474"/>
                <a:gd name="T70" fmla="*/ 0 w 346"/>
                <a:gd name="T71" fmla="*/ 46 h 474"/>
                <a:gd name="T72" fmla="*/ 0 w 346"/>
                <a:gd name="T73" fmla="*/ 42 h 474"/>
                <a:gd name="T74" fmla="*/ 4 w 346"/>
                <a:gd name="T75" fmla="*/ 42 h 474"/>
                <a:gd name="T76" fmla="*/ 5 w 346"/>
                <a:gd name="T77" fmla="*/ 42 h 474"/>
                <a:gd name="T78" fmla="*/ 5 w 346"/>
                <a:gd name="T79" fmla="*/ 42 h 474"/>
                <a:gd name="T80" fmla="*/ 6 w 346"/>
                <a:gd name="T81" fmla="*/ 41 h 474"/>
                <a:gd name="T82" fmla="*/ 6 w 346"/>
                <a:gd name="T83" fmla="*/ 39 h 474"/>
                <a:gd name="T84" fmla="*/ 6 w 346"/>
                <a:gd name="T85" fmla="*/ 9 h 474"/>
                <a:gd name="T86" fmla="*/ 6 w 346"/>
                <a:gd name="T87" fmla="*/ 9 h 474"/>
                <a:gd name="T88" fmla="*/ 5 w 346"/>
                <a:gd name="T89" fmla="*/ 8 h 474"/>
                <a:gd name="T90" fmla="*/ 5 w 346"/>
                <a:gd name="T91" fmla="*/ 7 h 474"/>
                <a:gd name="T92" fmla="*/ 4 w 346"/>
                <a:gd name="T93" fmla="*/ 7 h 474"/>
                <a:gd name="T94" fmla="*/ 0 w 346"/>
                <a:gd name="T95" fmla="*/ 7 h 474"/>
                <a:gd name="T96" fmla="*/ 0 w 346"/>
                <a:gd name="T97" fmla="*/ 2 h 474"/>
                <a:gd name="T98" fmla="*/ 15 w 346"/>
                <a:gd name="T99" fmla="*/ 2 h 474"/>
                <a:gd name="T100" fmla="*/ 15 w 346"/>
                <a:gd name="T101" fmla="*/ 2 h 474"/>
                <a:gd name="T102" fmla="*/ 15 w 346"/>
                <a:gd name="T103" fmla="*/ 3 h 474"/>
                <a:gd name="T104" fmla="*/ 16 w 346"/>
                <a:gd name="T105" fmla="*/ 3 h 474"/>
                <a:gd name="T106" fmla="*/ 16 w 346"/>
                <a:gd name="T107" fmla="*/ 3 h 474"/>
                <a:gd name="T108" fmla="*/ 16 w 346"/>
                <a:gd name="T109" fmla="*/ 3 h 474"/>
                <a:gd name="T110" fmla="*/ 16 w 346"/>
                <a:gd name="T111" fmla="*/ 4 h 474"/>
                <a:gd name="T112" fmla="*/ 16 w 346"/>
                <a:gd name="T113" fmla="*/ 5 h 474"/>
                <a:gd name="T114" fmla="*/ 17 w 346"/>
                <a:gd name="T115" fmla="*/ 4 h 474"/>
                <a:gd name="T116" fmla="*/ 20 w 346"/>
                <a:gd name="T117" fmla="*/ 2 h 474"/>
                <a:gd name="T118" fmla="*/ 22 w 346"/>
                <a:gd name="T119" fmla="*/ 1 h 474"/>
                <a:gd name="T120" fmla="*/ 25 w 346"/>
                <a:gd name="T121" fmla="*/ 0 h 474"/>
                <a:gd name="T122" fmla="*/ 28 w 346"/>
                <a:gd name="T123" fmla="*/ 0 h 4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2" name="Freeform 28"/>
            <p:cNvSpPr>
              <a:spLocks/>
            </p:cNvSpPr>
            <p:nvPr userDrawn="1"/>
          </p:nvSpPr>
          <p:spPr bwMode="invGray">
            <a:xfrm>
              <a:off x="1149" y="1599"/>
              <a:ext cx="70" cy="140"/>
            </a:xfrm>
            <a:custGeom>
              <a:avLst/>
              <a:gdLst>
                <a:gd name="T0" fmla="*/ 0 w 225"/>
                <a:gd name="T1" fmla="*/ 0 h 449"/>
                <a:gd name="T2" fmla="*/ 16 w 225"/>
                <a:gd name="T3" fmla="*/ 0 h 449"/>
                <a:gd name="T4" fmla="*/ 16 w 225"/>
                <a:gd name="T5" fmla="*/ 0 h 449"/>
                <a:gd name="T6" fmla="*/ 16 w 225"/>
                <a:gd name="T7" fmla="*/ 0 h 449"/>
                <a:gd name="T8" fmla="*/ 16 w 225"/>
                <a:gd name="T9" fmla="*/ 0 h 449"/>
                <a:gd name="T10" fmla="*/ 16 w 225"/>
                <a:gd name="T11" fmla="*/ 1 h 449"/>
                <a:gd name="T12" fmla="*/ 16 w 225"/>
                <a:gd name="T13" fmla="*/ 2 h 449"/>
                <a:gd name="T14" fmla="*/ 16 w 225"/>
                <a:gd name="T15" fmla="*/ 2 h 449"/>
                <a:gd name="T16" fmla="*/ 16 w 225"/>
                <a:gd name="T17" fmla="*/ 4 h 449"/>
                <a:gd name="T18" fmla="*/ 16 w 225"/>
                <a:gd name="T19" fmla="*/ 6 h 449"/>
                <a:gd name="T20" fmla="*/ 16 w 225"/>
                <a:gd name="T21" fmla="*/ 37 h 449"/>
                <a:gd name="T22" fmla="*/ 16 w 225"/>
                <a:gd name="T23" fmla="*/ 38 h 449"/>
                <a:gd name="T24" fmla="*/ 16 w 225"/>
                <a:gd name="T25" fmla="*/ 39 h 449"/>
                <a:gd name="T26" fmla="*/ 17 w 225"/>
                <a:gd name="T27" fmla="*/ 40 h 449"/>
                <a:gd name="T28" fmla="*/ 18 w 225"/>
                <a:gd name="T29" fmla="*/ 40 h 449"/>
                <a:gd name="T30" fmla="*/ 22 w 225"/>
                <a:gd name="T31" fmla="*/ 40 h 449"/>
                <a:gd name="T32" fmla="*/ 22 w 225"/>
                <a:gd name="T33" fmla="*/ 44 h 449"/>
                <a:gd name="T34" fmla="*/ 1 w 225"/>
                <a:gd name="T35" fmla="*/ 44 h 449"/>
                <a:gd name="T36" fmla="*/ 1 w 225"/>
                <a:gd name="T37" fmla="*/ 40 h 449"/>
                <a:gd name="T38" fmla="*/ 4 w 225"/>
                <a:gd name="T39" fmla="*/ 40 h 449"/>
                <a:gd name="T40" fmla="*/ 6 w 225"/>
                <a:gd name="T41" fmla="*/ 40 h 449"/>
                <a:gd name="T42" fmla="*/ 6 w 225"/>
                <a:gd name="T43" fmla="*/ 39 h 449"/>
                <a:gd name="T44" fmla="*/ 7 w 225"/>
                <a:gd name="T45" fmla="*/ 38 h 449"/>
                <a:gd name="T46" fmla="*/ 7 w 225"/>
                <a:gd name="T47" fmla="*/ 37 h 449"/>
                <a:gd name="T48" fmla="*/ 7 w 225"/>
                <a:gd name="T49" fmla="*/ 37 h 449"/>
                <a:gd name="T50" fmla="*/ 7 w 225"/>
                <a:gd name="T51" fmla="*/ 7 h 449"/>
                <a:gd name="T52" fmla="*/ 7 w 225"/>
                <a:gd name="T53" fmla="*/ 6 h 449"/>
                <a:gd name="T54" fmla="*/ 7 w 225"/>
                <a:gd name="T55" fmla="*/ 5 h 449"/>
                <a:gd name="T56" fmla="*/ 7 w 225"/>
                <a:gd name="T57" fmla="*/ 5 h 449"/>
                <a:gd name="T58" fmla="*/ 6 w 225"/>
                <a:gd name="T59" fmla="*/ 5 h 449"/>
                <a:gd name="T60" fmla="*/ 5 w 225"/>
                <a:gd name="T61" fmla="*/ 4 h 449"/>
                <a:gd name="T62" fmla="*/ 4 w 225"/>
                <a:gd name="T63" fmla="*/ 4 h 449"/>
                <a:gd name="T64" fmla="*/ 0 w 225"/>
                <a:gd name="T65" fmla="*/ 4 h 449"/>
                <a:gd name="T66" fmla="*/ 0 w 225"/>
                <a:gd name="T67" fmla="*/ 0 h 4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3" name="Freeform 29"/>
            <p:cNvSpPr>
              <a:spLocks noEditPoints="1"/>
            </p:cNvSpPr>
            <p:nvPr userDrawn="1"/>
          </p:nvSpPr>
          <p:spPr bwMode="invGray">
            <a:xfrm>
              <a:off x="573" y="1524"/>
              <a:ext cx="153" cy="218"/>
            </a:xfrm>
            <a:custGeom>
              <a:avLst/>
              <a:gdLst>
                <a:gd name="T0" fmla="*/ 21 w 489"/>
                <a:gd name="T1" fmla="*/ 26 h 699"/>
                <a:gd name="T2" fmla="*/ 16 w 489"/>
                <a:gd name="T3" fmla="*/ 28 h 699"/>
                <a:gd name="T4" fmla="*/ 13 w 489"/>
                <a:gd name="T5" fmla="*/ 31 h 699"/>
                <a:gd name="T6" fmla="*/ 11 w 489"/>
                <a:gd name="T7" fmla="*/ 37 h 699"/>
                <a:gd name="T8" fmla="*/ 10 w 489"/>
                <a:gd name="T9" fmla="*/ 45 h 699"/>
                <a:gd name="T10" fmla="*/ 11 w 489"/>
                <a:gd name="T11" fmla="*/ 52 h 699"/>
                <a:gd name="T12" fmla="*/ 13 w 489"/>
                <a:gd name="T13" fmla="*/ 57 h 699"/>
                <a:gd name="T14" fmla="*/ 17 w 489"/>
                <a:gd name="T15" fmla="*/ 60 h 699"/>
                <a:gd name="T16" fmla="*/ 23 w 489"/>
                <a:gd name="T17" fmla="*/ 61 h 699"/>
                <a:gd name="T18" fmla="*/ 27 w 489"/>
                <a:gd name="T19" fmla="*/ 61 h 699"/>
                <a:gd name="T20" fmla="*/ 31 w 489"/>
                <a:gd name="T21" fmla="*/ 60 h 699"/>
                <a:gd name="T22" fmla="*/ 32 w 489"/>
                <a:gd name="T23" fmla="*/ 59 h 699"/>
                <a:gd name="T24" fmla="*/ 33 w 489"/>
                <a:gd name="T25" fmla="*/ 29 h 699"/>
                <a:gd name="T26" fmla="*/ 29 w 489"/>
                <a:gd name="T27" fmla="*/ 27 h 699"/>
                <a:gd name="T28" fmla="*/ 24 w 489"/>
                <a:gd name="T29" fmla="*/ 26 h 699"/>
                <a:gd name="T30" fmla="*/ 42 w 489"/>
                <a:gd name="T31" fmla="*/ 0 h 699"/>
                <a:gd name="T32" fmla="*/ 42 w 489"/>
                <a:gd name="T33" fmla="*/ 1 h 699"/>
                <a:gd name="T34" fmla="*/ 42 w 489"/>
                <a:gd name="T35" fmla="*/ 1 h 699"/>
                <a:gd name="T36" fmla="*/ 42 w 489"/>
                <a:gd name="T37" fmla="*/ 3 h 699"/>
                <a:gd name="T38" fmla="*/ 42 w 489"/>
                <a:gd name="T39" fmla="*/ 8 h 699"/>
                <a:gd name="T40" fmla="*/ 42 w 489"/>
                <a:gd name="T41" fmla="*/ 59 h 699"/>
                <a:gd name="T42" fmla="*/ 43 w 489"/>
                <a:gd name="T43" fmla="*/ 61 h 699"/>
                <a:gd name="T44" fmla="*/ 44 w 489"/>
                <a:gd name="T45" fmla="*/ 62 h 699"/>
                <a:gd name="T46" fmla="*/ 46 w 489"/>
                <a:gd name="T47" fmla="*/ 62 h 699"/>
                <a:gd name="T48" fmla="*/ 48 w 489"/>
                <a:gd name="T49" fmla="*/ 67 h 699"/>
                <a:gd name="T50" fmla="*/ 33 w 489"/>
                <a:gd name="T51" fmla="*/ 66 h 699"/>
                <a:gd name="T52" fmla="*/ 31 w 489"/>
                <a:gd name="T53" fmla="*/ 64 h 699"/>
                <a:gd name="T54" fmla="*/ 25 w 489"/>
                <a:gd name="T55" fmla="*/ 67 h 699"/>
                <a:gd name="T56" fmla="*/ 18 w 489"/>
                <a:gd name="T57" fmla="*/ 68 h 699"/>
                <a:gd name="T58" fmla="*/ 14 w 489"/>
                <a:gd name="T59" fmla="*/ 67 h 699"/>
                <a:gd name="T60" fmla="*/ 10 w 489"/>
                <a:gd name="T61" fmla="*/ 66 h 699"/>
                <a:gd name="T62" fmla="*/ 6 w 489"/>
                <a:gd name="T63" fmla="*/ 63 h 699"/>
                <a:gd name="T64" fmla="*/ 3 w 489"/>
                <a:gd name="T65" fmla="*/ 58 h 699"/>
                <a:gd name="T66" fmla="*/ 1 w 489"/>
                <a:gd name="T67" fmla="*/ 52 h 699"/>
                <a:gd name="T68" fmla="*/ 0 w 489"/>
                <a:gd name="T69" fmla="*/ 45 h 699"/>
                <a:gd name="T70" fmla="*/ 1 w 489"/>
                <a:gd name="T71" fmla="*/ 37 h 699"/>
                <a:gd name="T72" fmla="*/ 3 w 489"/>
                <a:gd name="T73" fmla="*/ 31 h 699"/>
                <a:gd name="T74" fmla="*/ 7 w 489"/>
                <a:gd name="T75" fmla="*/ 27 h 699"/>
                <a:gd name="T76" fmla="*/ 11 w 489"/>
                <a:gd name="T77" fmla="*/ 24 h 699"/>
                <a:gd name="T78" fmla="*/ 17 w 489"/>
                <a:gd name="T79" fmla="*/ 22 h 699"/>
                <a:gd name="T80" fmla="*/ 22 w 489"/>
                <a:gd name="T81" fmla="*/ 21 h 699"/>
                <a:gd name="T82" fmla="*/ 28 w 489"/>
                <a:gd name="T83" fmla="*/ 21 h 699"/>
                <a:gd name="T84" fmla="*/ 33 w 489"/>
                <a:gd name="T85" fmla="*/ 22 h 699"/>
                <a:gd name="T86" fmla="*/ 33 w 489"/>
                <a:gd name="T87" fmla="*/ 7 h 699"/>
                <a:gd name="T88" fmla="*/ 32 w 489"/>
                <a:gd name="T89" fmla="*/ 5 h 699"/>
                <a:gd name="T90" fmla="*/ 31 w 489"/>
                <a:gd name="T91" fmla="*/ 5 h 699"/>
                <a:gd name="T92" fmla="*/ 26 w 489"/>
                <a:gd name="T93" fmla="*/ 0 h 69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4" name="Freeform 30"/>
            <p:cNvSpPr>
              <a:spLocks noEditPoints="1"/>
            </p:cNvSpPr>
            <p:nvPr userDrawn="1"/>
          </p:nvSpPr>
          <p:spPr bwMode="invGray">
            <a:xfrm>
              <a:off x="1332" y="1524"/>
              <a:ext cx="152" cy="218"/>
            </a:xfrm>
            <a:custGeom>
              <a:avLst/>
              <a:gdLst>
                <a:gd name="T0" fmla="*/ 21 w 488"/>
                <a:gd name="T1" fmla="*/ 26 h 699"/>
                <a:gd name="T2" fmla="*/ 16 w 488"/>
                <a:gd name="T3" fmla="*/ 28 h 699"/>
                <a:gd name="T4" fmla="*/ 12 w 488"/>
                <a:gd name="T5" fmla="*/ 31 h 699"/>
                <a:gd name="T6" fmla="*/ 11 w 488"/>
                <a:gd name="T7" fmla="*/ 37 h 699"/>
                <a:gd name="T8" fmla="*/ 10 w 488"/>
                <a:gd name="T9" fmla="*/ 45 h 699"/>
                <a:gd name="T10" fmla="*/ 11 w 488"/>
                <a:gd name="T11" fmla="*/ 52 h 699"/>
                <a:gd name="T12" fmla="*/ 13 w 488"/>
                <a:gd name="T13" fmla="*/ 57 h 699"/>
                <a:gd name="T14" fmla="*/ 17 w 488"/>
                <a:gd name="T15" fmla="*/ 60 h 699"/>
                <a:gd name="T16" fmla="*/ 22 w 488"/>
                <a:gd name="T17" fmla="*/ 61 h 699"/>
                <a:gd name="T18" fmla="*/ 27 w 488"/>
                <a:gd name="T19" fmla="*/ 61 h 699"/>
                <a:gd name="T20" fmla="*/ 30 w 488"/>
                <a:gd name="T21" fmla="*/ 60 h 699"/>
                <a:gd name="T22" fmla="*/ 32 w 488"/>
                <a:gd name="T23" fmla="*/ 59 h 699"/>
                <a:gd name="T24" fmla="*/ 32 w 488"/>
                <a:gd name="T25" fmla="*/ 29 h 699"/>
                <a:gd name="T26" fmla="*/ 29 w 488"/>
                <a:gd name="T27" fmla="*/ 27 h 699"/>
                <a:gd name="T28" fmla="*/ 24 w 488"/>
                <a:gd name="T29" fmla="*/ 26 h 699"/>
                <a:gd name="T30" fmla="*/ 41 w 488"/>
                <a:gd name="T31" fmla="*/ 0 h 699"/>
                <a:gd name="T32" fmla="*/ 42 w 488"/>
                <a:gd name="T33" fmla="*/ 0 h 699"/>
                <a:gd name="T34" fmla="*/ 42 w 488"/>
                <a:gd name="T35" fmla="*/ 1 h 699"/>
                <a:gd name="T36" fmla="*/ 42 w 488"/>
                <a:gd name="T37" fmla="*/ 1 h 699"/>
                <a:gd name="T38" fmla="*/ 42 w 488"/>
                <a:gd name="T39" fmla="*/ 3 h 699"/>
                <a:gd name="T40" fmla="*/ 41 w 488"/>
                <a:gd name="T41" fmla="*/ 8 h 699"/>
                <a:gd name="T42" fmla="*/ 42 w 488"/>
                <a:gd name="T43" fmla="*/ 59 h 699"/>
                <a:gd name="T44" fmla="*/ 42 w 488"/>
                <a:gd name="T45" fmla="*/ 61 h 699"/>
                <a:gd name="T46" fmla="*/ 43 w 488"/>
                <a:gd name="T47" fmla="*/ 62 h 699"/>
                <a:gd name="T48" fmla="*/ 46 w 488"/>
                <a:gd name="T49" fmla="*/ 62 h 699"/>
                <a:gd name="T50" fmla="*/ 47 w 488"/>
                <a:gd name="T51" fmla="*/ 67 h 699"/>
                <a:gd name="T52" fmla="*/ 33 w 488"/>
                <a:gd name="T53" fmla="*/ 66 h 699"/>
                <a:gd name="T54" fmla="*/ 30 w 488"/>
                <a:gd name="T55" fmla="*/ 64 h 699"/>
                <a:gd name="T56" fmla="*/ 25 w 488"/>
                <a:gd name="T57" fmla="*/ 67 h 699"/>
                <a:gd name="T58" fmla="*/ 18 w 488"/>
                <a:gd name="T59" fmla="*/ 68 h 699"/>
                <a:gd name="T60" fmla="*/ 13 w 488"/>
                <a:gd name="T61" fmla="*/ 67 h 699"/>
                <a:gd name="T62" fmla="*/ 10 w 488"/>
                <a:gd name="T63" fmla="*/ 66 h 699"/>
                <a:gd name="T64" fmla="*/ 6 w 488"/>
                <a:gd name="T65" fmla="*/ 63 h 699"/>
                <a:gd name="T66" fmla="*/ 3 w 488"/>
                <a:gd name="T67" fmla="*/ 58 h 699"/>
                <a:gd name="T68" fmla="*/ 1 w 488"/>
                <a:gd name="T69" fmla="*/ 52 h 699"/>
                <a:gd name="T70" fmla="*/ 0 w 488"/>
                <a:gd name="T71" fmla="*/ 45 h 699"/>
                <a:gd name="T72" fmla="*/ 1 w 488"/>
                <a:gd name="T73" fmla="*/ 37 h 699"/>
                <a:gd name="T74" fmla="*/ 3 w 488"/>
                <a:gd name="T75" fmla="*/ 31 h 699"/>
                <a:gd name="T76" fmla="*/ 7 w 488"/>
                <a:gd name="T77" fmla="*/ 27 h 699"/>
                <a:gd name="T78" fmla="*/ 11 w 488"/>
                <a:gd name="T79" fmla="*/ 24 h 699"/>
                <a:gd name="T80" fmla="*/ 17 w 488"/>
                <a:gd name="T81" fmla="*/ 22 h 699"/>
                <a:gd name="T82" fmla="*/ 22 w 488"/>
                <a:gd name="T83" fmla="*/ 21 h 699"/>
                <a:gd name="T84" fmla="*/ 27 w 488"/>
                <a:gd name="T85" fmla="*/ 21 h 699"/>
                <a:gd name="T86" fmla="*/ 32 w 488"/>
                <a:gd name="T87" fmla="*/ 22 h 699"/>
                <a:gd name="T88" fmla="*/ 32 w 488"/>
                <a:gd name="T89" fmla="*/ 7 h 699"/>
                <a:gd name="T90" fmla="*/ 32 w 488"/>
                <a:gd name="T91" fmla="*/ 5 h 699"/>
                <a:gd name="T92" fmla="*/ 31 w 488"/>
                <a:gd name="T93" fmla="*/ 5 h 699"/>
                <a:gd name="T94" fmla="*/ 25 w 488"/>
                <a:gd name="T95" fmla="*/ 5 h 69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5" name="Freeform 31"/>
            <p:cNvSpPr>
              <a:spLocks noEditPoints="1"/>
            </p:cNvSpPr>
            <p:nvPr userDrawn="1"/>
          </p:nvSpPr>
          <p:spPr bwMode="invGray">
            <a:xfrm>
              <a:off x="762" y="1520"/>
              <a:ext cx="178" cy="221"/>
            </a:xfrm>
            <a:custGeom>
              <a:avLst/>
              <a:gdLst>
                <a:gd name="T0" fmla="*/ 19 w 570"/>
                <a:gd name="T1" fmla="*/ 31 h 710"/>
                <a:gd name="T2" fmla="*/ 17 w 570"/>
                <a:gd name="T3" fmla="*/ 32 h 710"/>
                <a:gd name="T4" fmla="*/ 11 w 570"/>
                <a:gd name="T5" fmla="*/ 36 h 710"/>
                <a:gd name="T6" fmla="*/ 7 w 570"/>
                <a:gd name="T7" fmla="*/ 42 h 710"/>
                <a:gd name="T8" fmla="*/ 6 w 570"/>
                <a:gd name="T9" fmla="*/ 50 h 710"/>
                <a:gd name="T10" fmla="*/ 9 w 570"/>
                <a:gd name="T11" fmla="*/ 58 h 710"/>
                <a:gd name="T12" fmla="*/ 15 w 570"/>
                <a:gd name="T13" fmla="*/ 63 h 710"/>
                <a:gd name="T14" fmla="*/ 24 w 570"/>
                <a:gd name="T15" fmla="*/ 64 h 710"/>
                <a:gd name="T16" fmla="*/ 33 w 570"/>
                <a:gd name="T17" fmla="*/ 60 h 710"/>
                <a:gd name="T18" fmla="*/ 33 w 570"/>
                <a:gd name="T19" fmla="*/ 49 h 710"/>
                <a:gd name="T20" fmla="*/ 26 w 570"/>
                <a:gd name="T21" fmla="*/ 39 h 710"/>
                <a:gd name="T22" fmla="*/ 20 w 570"/>
                <a:gd name="T23" fmla="*/ 31 h 710"/>
                <a:gd name="T24" fmla="*/ 22 w 570"/>
                <a:gd name="T25" fmla="*/ 6 h 710"/>
                <a:gd name="T26" fmla="*/ 17 w 570"/>
                <a:gd name="T27" fmla="*/ 10 h 710"/>
                <a:gd name="T28" fmla="*/ 16 w 570"/>
                <a:gd name="T29" fmla="*/ 15 h 710"/>
                <a:gd name="T30" fmla="*/ 19 w 570"/>
                <a:gd name="T31" fmla="*/ 21 h 710"/>
                <a:gd name="T32" fmla="*/ 24 w 570"/>
                <a:gd name="T33" fmla="*/ 24 h 710"/>
                <a:gd name="T34" fmla="*/ 32 w 570"/>
                <a:gd name="T35" fmla="*/ 18 h 710"/>
                <a:gd name="T36" fmla="*/ 34 w 570"/>
                <a:gd name="T37" fmla="*/ 13 h 710"/>
                <a:gd name="T38" fmla="*/ 32 w 570"/>
                <a:gd name="T39" fmla="*/ 8 h 710"/>
                <a:gd name="T40" fmla="*/ 27 w 570"/>
                <a:gd name="T41" fmla="*/ 5 h 710"/>
                <a:gd name="T42" fmla="*/ 27 w 570"/>
                <a:gd name="T43" fmla="*/ 0 h 710"/>
                <a:gd name="T44" fmla="*/ 35 w 570"/>
                <a:gd name="T45" fmla="*/ 3 h 710"/>
                <a:gd name="T46" fmla="*/ 39 w 570"/>
                <a:gd name="T47" fmla="*/ 10 h 710"/>
                <a:gd name="T48" fmla="*/ 38 w 570"/>
                <a:gd name="T49" fmla="*/ 17 h 710"/>
                <a:gd name="T50" fmla="*/ 34 w 570"/>
                <a:gd name="T51" fmla="*/ 24 h 710"/>
                <a:gd name="T52" fmla="*/ 27 w 570"/>
                <a:gd name="T53" fmla="*/ 28 h 710"/>
                <a:gd name="T54" fmla="*/ 30 w 570"/>
                <a:gd name="T55" fmla="*/ 35 h 710"/>
                <a:gd name="T56" fmla="*/ 42 w 570"/>
                <a:gd name="T57" fmla="*/ 50 h 710"/>
                <a:gd name="T58" fmla="*/ 44 w 570"/>
                <a:gd name="T59" fmla="*/ 42 h 710"/>
                <a:gd name="T60" fmla="*/ 45 w 570"/>
                <a:gd name="T61" fmla="*/ 35 h 710"/>
                <a:gd name="T62" fmla="*/ 45 w 570"/>
                <a:gd name="T63" fmla="*/ 34 h 710"/>
                <a:gd name="T64" fmla="*/ 50 w 570"/>
                <a:gd name="T65" fmla="*/ 39 h 710"/>
                <a:gd name="T66" fmla="*/ 49 w 570"/>
                <a:gd name="T67" fmla="*/ 48 h 710"/>
                <a:gd name="T68" fmla="*/ 47 w 570"/>
                <a:gd name="T69" fmla="*/ 57 h 710"/>
                <a:gd name="T70" fmla="*/ 52 w 570"/>
                <a:gd name="T71" fmla="*/ 62 h 710"/>
                <a:gd name="T72" fmla="*/ 56 w 570"/>
                <a:gd name="T73" fmla="*/ 62 h 710"/>
                <a:gd name="T74" fmla="*/ 52 w 570"/>
                <a:gd name="T75" fmla="*/ 68 h 710"/>
                <a:gd name="T76" fmla="*/ 48 w 570"/>
                <a:gd name="T77" fmla="*/ 65 h 710"/>
                <a:gd name="T78" fmla="*/ 42 w 570"/>
                <a:gd name="T79" fmla="*/ 59 h 710"/>
                <a:gd name="T80" fmla="*/ 32 w 570"/>
                <a:gd name="T81" fmla="*/ 66 h 710"/>
                <a:gd name="T82" fmla="*/ 21 w 570"/>
                <a:gd name="T83" fmla="*/ 69 h 710"/>
                <a:gd name="T84" fmla="*/ 13 w 570"/>
                <a:gd name="T85" fmla="*/ 68 h 710"/>
                <a:gd name="T86" fmla="*/ 6 w 570"/>
                <a:gd name="T87" fmla="*/ 63 h 710"/>
                <a:gd name="T88" fmla="*/ 1 w 570"/>
                <a:gd name="T89" fmla="*/ 54 h 710"/>
                <a:gd name="T90" fmla="*/ 1 w 570"/>
                <a:gd name="T91" fmla="*/ 44 h 710"/>
                <a:gd name="T92" fmla="*/ 5 w 570"/>
                <a:gd name="T93" fmla="*/ 35 h 710"/>
                <a:gd name="T94" fmla="*/ 12 w 570"/>
                <a:gd name="T95" fmla="*/ 29 h 710"/>
                <a:gd name="T96" fmla="*/ 16 w 570"/>
                <a:gd name="T97" fmla="*/ 26 h 710"/>
                <a:gd name="T98" fmla="*/ 12 w 570"/>
                <a:gd name="T99" fmla="*/ 21 h 710"/>
                <a:gd name="T100" fmla="*/ 11 w 570"/>
                <a:gd name="T101" fmla="*/ 13 h 710"/>
                <a:gd name="T102" fmla="*/ 13 w 570"/>
                <a:gd name="T103" fmla="*/ 6 h 710"/>
                <a:gd name="T104" fmla="*/ 19 w 570"/>
                <a:gd name="T105" fmla="*/ 1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sp>
          <p:nvSpPr>
            <p:cNvPr id="16" name="Freeform 32"/>
            <p:cNvSpPr>
              <a:spLocks noEditPoints="1"/>
            </p:cNvSpPr>
            <p:nvPr userDrawn="1"/>
          </p:nvSpPr>
          <p:spPr bwMode="invGray">
            <a:xfrm>
              <a:off x="1521" y="1520"/>
              <a:ext cx="178" cy="221"/>
            </a:xfrm>
            <a:custGeom>
              <a:avLst/>
              <a:gdLst>
                <a:gd name="T0" fmla="*/ 19 w 570"/>
                <a:gd name="T1" fmla="*/ 31 h 710"/>
                <a:gd name="T2" fmla="*/ 17 w 570"/>
                <a:gd name="T3" fmla="*/ 32 h 710"/>
                <a:gd name="T4" fmla="*/ 11 w 570"/>
                <a:gd name="T5" fmla="*/ 36 h 710"/>
                <a:gd name="T6" fmla="*/ 7 w 570"/>
                <a:gd name="T7" fmla="*/ 42 h 710"/>
                <a:gd name="T8" fmla="*/ 6 w 570"/>
                <a:gd name="T9" fmla="*/ 50 h 710"/>
                <a:gd name="T10" fmla="*/ 9 w 570"/>
                <a:gd name="T11" fmla="*/ 58 h 710"/>
                <a:gd name="T12" fmla="*/ 15 w 570"/>
                <a:gd name="T13" fmla="*/ 63 h 710"/>
                <a:gd name="T14" fmla="*/ 24 w 570"/>
                <a:gd name="T15" fmla="*/ 64 h 710"/>
                <a:gd name="T16" fmla="*/ 33 w 570"/>
                <a:gd name="T17" fmla="*/ 60 h 710"/>
                <a:gd name="T18" fmla="*/ 33 w 570"/>
                <a:gd name="T19" fmla="*/ 49 h 710"/>
                <a:gd name="T20" fmla="*/ 26 w 570"/>
                <a:gd name="T21" fmla="*/ 39 h 710"/>
                <a:gd name="T22" fmla="*/ 20 w 570"/>
                <a:gd name="T23" fmla="*/ 31 h 710"/>
                <a:gd name="T24" fmla="*/ 22 w 570"/>
                <a:gd name="T25" fmla="*/ 6 h 710"/>
                <a:gd name="T26" fmla="*/ 17 w 570"/>
                <a:gd name="T27" fmla="*/ 10 h 710"/>
                <a:gd name="T28" fmla="*/ 16 w 570"/>
                <a:gd name="T29" fmla="*/ 15 h 710"/>
                <a:gd name="T30" fmla="*/ 19 w 570"/>
                <a:gd name="T31" fmla="*/ 21 h 710"/>
                <a:gd name="T32" fmla="*/ 24 w 570"/>
                <a:gd name="T33" fmla="*/ 24 h 710"/>
                <a:gd name="T34" fmla="*/ 32 w 570"/>
                <a:gd name="T35" fmla="*/ 18 h 710"/>
                <a:gd name="T36" fmla="*/ 34 w 570"/>
                <a:gd name="T37" fmla="*/ 13 h 710"/>
                <a:gd name="T38" fmla="*/ 32 w 570"/>
                <a:gd name="T39" fmla="*/ 8 h 710"/>
                <a:gd name="T40" fmla="*/ 27 w 570"/>
                <a:gd name="T41" fmla="*/ 5 h 710"/>
                <a:gd name="T42" fmla="*/ 27 w 570"/>
                <a:gd name="T43" fmla="*/ 0 h 710"/>
                <a:gd name="T44" fmla="*/ 35 w 570"/>
                <a:gd name="T45" fmla="*/ 3 h 710"/>
                <a:gd name="T46" fmla="*/ 39 w 570"/>
                <a:gd name="T47" fmla="*/ 10 h 710"/>
                <a:gd name="T48" fmla="*/ 38 w 570"/>
                <a:gd name="T49" fmla="*/ 17 h 710"/>
                <a:gd name="T50" fmla="*/ 34 w 570"/>
                <a:gd name="T51" fmla="*/ 24 h 710"/>
                <a:gd name="T52" fmla="*/ 27 w 570"/>
                <a:gd name="T53" fmla="*/ 28 h 710"/>
                <a:gd name="T54" fmla="*/ 30 w 570"/>
                <a:gd name="T55" fmla="*/ 35 h 710"/>
                <a:gd name="T56" fmla="*/ 42 w 570"/>
                <a:gd name="T57" fmla="*/ 50 h 710"/>
                <a:gd name="T58" fmla="*/ 44 w 570"/>
                <a:gd name="T59" fmla="*/ 42 h 710"/>
                <a:gd name="T60" fmla="*/ 45 w 570"/>
                <a:gd name="T61" fmla="*/ 35 h 710"/>
                <a:gd name="T62" fmla="*/ 45 w 570"/>
                <a:gd name="T63" fmla="*/ 34 h 710"/>
                <a:gd name="T64" fmla="*/ 50 w 570"/>
                <a:gd name="T65" fmla="*/ 39 h 710"/>
                <a:gd name="T66" fmla="*/ 49 w 570"/>
                <a:gd name="T67" fmla="*/ 48 h 710"/>
                <a:gd name="T68" fmla="*/ 47 w 570"/>
                <a:gd name="T69" fmla="*/ 57 h 710"/>
                <a:gd name="T70" fmla="*/ 52 w 570"/>
                <a:gd name="T71" fmla="*/ 62 h 710"/>
                <a:gd name="T72" fmla="*/ 56 w 570"/>
                <a:gd name="T73" fmla="*/ 62 h 710"/>
                <a:gd name="T74" fmla="*/ 52 w 570"/>
                <a:gd name="T75" fmla="*/ 68 h 710"/>
                <a:gd name="T76" fmla="*/ 48 w 570"/>
                <a:gd name="T77" fmla="*/ 65 h 710"/>
                <a:gd name="T78" fmla="*/ 42 w 570"/>
                <a:gd name="T79" fmla="*/ 59 h 710"/>
                <a:gd name="T80" fmla="*/ 32 w 570"/>
                <a:gd name="T81" fmla="*/ 66 h 710"/>
                <a:gd name="T82" fmla="*/ 21 w 570"/>
                <a:gd name="T83" fmla="*/ 69 h 710"/>
                <a:gd name="T84" fmla="*/ 13 w 570"/>
                <a:gd name="T85" fmla="*/ 68 h 710"/>
                <a:gd name="T86" fmla="*/ 6 w 570"/>
                <a:gd name="T87" fmla="*/ 63 h 710"/>
                <a:gd name="T88" fmla="*/ 1 w 570"/>
                <a:gd name="T89" fmla="*/ 54 h 710"/>
                <a:gd name="T90" fmla="*/ 1 w 570"/>
                <a:gd name="T91" fmla="*/ 44 h 710"/>
                <a:gd name="T92" fmla="*/ 5 w 570"/>
                <a:gd name="T93" fmla="*/ 35 h 710"/>
                <a:gd name="T94" fmla="*/ 12 w 570"/>
                <a:gd name="T95" fmla="*/ 29 h 710"/>
                <a:gd name="T96" fmla="*/ 16 w 570"/>
                <a:gd name="T97" fmla="*/ 26 h 710"/>
                <a:gd name="T98" fmla="*/ 12 w 570"/>
                <a:gd name="T99" fmla="*/ 21 h 710"/>
                <a:gd name="T100" fmla="*/ 11 w 570"/>
                <a:gd name="T101" fmla="*/ 13 h 710"/>
                <a:gd name="T102" fmla="*/ 13 w 570"/>
                <a:gd name="T103" fmla="*/ 6 h 710"/>
                <a:gd name="T104" fmla="*/ 19 w 570"/>
                <a:gd name="T105" fmla="*/ 1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grpSp>
      <p:sp>
        <p:nvSpPr>
          <p:cNvPr id="25618" name="Rectangle 18"/>
          <p:cNvSpPr>
            <a:spLocks noGrp="1" noChangeArrowheads="1"/>
          </p:cNvSpPr>
          <p:nvPr>
            <p:ph type="ctrTitle"/>
          </p:nvPr>
        </p:nvSpPr>
        <p:spPr>
          <a:xfrm>
            <a:off x="2830513" y="2349500"/>
            <a:ext cx="4606925" cy="1470025"/>
          </a:xfrm>
        </p:spPr>
        <p:txBody>
          <a:bodyPr/>
          <a:lstStyle>
            <a:lvl1pPr>
              <a:defRPr>
                <a:solidFill>
                  <a:schemeClr val="bg1"/>
                </a:solidFill>
              </a:defRPr>
            </a:lvl1pPr>
          </a:lstStyle>
          <a:p>
            <a:pPr lvl="0"/>
            <a:r>
              <a:rPr lang="en-GB" noProof="0" smtClean="0"/>
              <a:t>Click to edit Master title style</a:t>
            </a:r>
          </a:p>
        </p:txBody>
      </p:sp>
      <p:sp>
        <p:nvSpPr>
          <p:cNvPr id="25619" name="Rectangle 19"/>
          <p:cNvSpPr>
            <a:spLocks noGrp="1" noChangeArrowheads="1"/>
          </p:cNvSpPr>
          <p:nvPr>
            <p:ph type="subTitle" idx="1"/>
          </p:nvPr>
        </p:nvSpPr>
        <p:spPr>
          <a:xfrm>
            <a:off x="2830513" y="4076700"/>
            <a:ext cx="4608512" cy="1512888"/>
          </a:xfrm>
        </p:spPr>
        <p:txBody>
          <a:bodyPr/>
          <a:lstStyle>
            <a:lvl1pPr>
              <a:defRPr sz="2000">
                <a:solidFill>
                  <a:schemeClr val="bg1"/>
                </a:solidFill>
              </a:defRPr>
            </a:lvl1pPr>
          </a:lstStyle>
          <a:p>
            <a:pPr lvl="0"/>
            <a:r>
              <a:rPr lang="en-GB" noProof="0" smtClean="0"/>
              <a:t>Click to edit Master subtitle style</a:t>
            </a:r>
          </a:p>
        </p:txBody>
      </p:sp>
    </p:spTree>
    <p:extLst>
      <p:ext uri="{BB962C8B-B14F-4D97-AF65-F5344CB8AC3E}">
        <p14:creationId xmlns:p14="http://schemas.microsoft.com/office/powerpoint/2010/main" val="1946451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_Title and Content">
    <p:bg>
      <p:bgPr>
        <a:solidFill>
          <a:schemeClr val="bg2"/>
        </a:solidFill>
        <a:effectLst/>
      </p:bgPr>
    </p:bg>
    <p:spTree>
      <p:nvGrpSpPr>
        <p:cNvPr id="1" name=""/>
        <p:cNvGrpSpPr/>
        <p:nvPr/>
      </p:nvGrpSpPr>
      <p:grpSpPr>
        <a:xfrm>
          <a:off x="0" y="0"/>
          <a:ext cx="0" cy="0"/>
          <a:chOff x="0" y="0"/>
          <a:chExt cx="0" cy="0"/>
        </a:xfrm>
      </p:grpSpPr>
      <p:grpSp>
        <p:nvGrpSpPr>
          <p:cNvPr id="4" name="Group 38"/>
          <p:cNvGrpSpPr>
            <a:grpSpLocks/>
          </p:cNvGrpSpPr>
          <p:nvPr userDrawn="1"/>
        </p:nvGrpSpPr>
        <p:grpSpPr bwMode="auto">
          <a:xfrm>
            <a:off x="7186613" y="6419850"/>
            <a:ext cx="1500187" cy="265113"/>
            <a:chOff x="385" y="949"/>
            <a:chExt cx="4036" cy="712"/>
          </a:xfrm>
        </p:grpSpPr>
        <p:sp>
          <p:nvSpPr>
            <p:cNvPr id="5" name="Freeform 39"/>
            <p:cNvSpPr>
              <a:spLocks/>
            </p:cNvSpPr>
            <p:nvPr/>
          </p:nvSpPr>
          <p:spPr bwMode="auto">
            <a:xfrm>
              <a:off x="957" y="1002"/>
              <a:ext cx="128" cy="123"/>
            </a:xfrm>
            <a:custGeom>
              <a:avLst/>
              <a:gdLst>
                <a:gd name="T0" fmla="*/ 65 w 128"/>
                <a:gd name="T1" fmla="*/ 0 h 123"/>
                <a:gd name="T2" fmla="*/ 85 w 128"/>
                <a:gd name="T3" fmla="*/ 3 h 123"/>
                <a:gd name="T4" fmla="*/ 103 w 128"/>
                <a:gd name="T5" fmla="*/ 12 h 123"/>
                <a:gd name="T6" fmla="*/ 116 w 128"/>
                <a:gd name="T7" fmla="*/ 25 h 123"/>
                <a:gd name="T8" fmla="*/ 125 w 128"/>
                <a:gd name="T9" fmla="*/ 43 h 123"/>
                <a:gd name="T10" fmla="*/ 128 w 128"/>
                <a:gd name="T11" fmla="*/ 62 h 123"/>
                <a:gd name="T12" fmla="*/ 125 w 128"/>
                <a:gd name="T13" fmla="*/ 81 h 123"/>
                <a:gd name="T14" fmla="*/ 116 w 128"/>
                <a:gd name="T15" fmla="*/ 98 h 123"/>
                <a:gd name="T16" fmla="*/ 101 w 128"/>
                <a:gd name="T17" fmla="*/ 111 h 123"/>
                <a:gd name="T18" fmla="*/ 84 w 128"/>
                <a:gd name="T19" fmla="*/ 120 h 123"/>
                <a:gd name="T20" fmla="*/ 65 w 128"/>
                <a:gd name="T21" fmla="*/ 123 h 123"/>
                <a:gd name="T22" fmla="*/ 45 w 128"/>
                <a:gd name="T23" fmla="*/ 120 h 123"/>
                <a:gd name="T24" fmla="*/ 27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7 w 128"/>
                <a:gd name="T37" fmla="*/ 12 h 123"/>
                <a:gd name="T38" fmla="*/ 44 w 128"/>
                <a:gd name="T39" fmla="*/ 3 h 123"/>
                <a:gd name="T40" fmla="*/ 65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6" name="Freeform 40"/>
            <p:cNvSpPr>
              <a:spLocks/>
            </p:cNvSpPr>
            <p:nvPr/>
          </p:nvSpPr>
          <p:spPr bwMode="auto">
            <a:xfrm>
              <a:off x="3391" y="1002"/>
              <a:ext cx="128" cy="123"/>
            </a:xfrm>
            <a:custGeom>
              <a:avLst/>
              <a:gdLst>
                <a:gd name="T0" fmla="*/ 64 w 128"/>
                <a:gd name="T1" fmla="*/ 0 h 123"/>
                <a:gd name="T2" fmla="*/ 85 w 128"/>
                <a:gd name="T3" fmla="*/ 3 h 123"/>
                <a:gd name="T4" fmla="*/ 102 w 128"/>
                <a:gd name="T5" fmla="*/ 12 h 123"/>
                <a:gd name="T6" fmla="*/ 116 w 128"/>
                <a:gd name="T7" fmla="*/ 25 h 123"/>
                <a:gd name="T8" fmla="*/ 124 w 128"/>
                <a:gd name="T9" fmla="*/ 43 h 123"/>
                <a:gd name="T10" fmla="*/ 128 w 128"/>
                <a:gd name="T11" fmla="*/ 62 h 123"/>
                <a:gd name="T12" fmla="*/ 124 w 128"/>
                <a:gd name="T13" fmla="*/ 81 h 123"/>
                <a:gd name="T14" fmla="*/ 116 w 128"/>
                <a:gd name="T15" fmla="*/ 98 h 123"/>
                <a:gd name="T16" fmla="*/ 101 w 128"/>
                <a:gd name="T17" fmla="*/ 111 h 123"/>
                <a:gd name="T18" fmla="*/ 84 w 128"/>
                <a:gd name="T19" fmla="*/ 120 h 123"/>
                <a:gd name="T20" fmla="*/ 64 w 128"/>
                <a:gd name="T21" fmla="*/ 123 h 123"/>
                <a:gd name="T22" fmla="*/ 45 w 128"/>
                <a:gd name="T23" fmla="*/ 120 h 123"/>
                <a:gd name="T24" fmla="*/ 26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6 w 128"/>
                <a:gd name="T37" fmla="*/ 12 h 123"/>
                <a:gd name="T38" fmla="*/ 44 w 128"/>
                <a:gd name="T39" fmla="*/ 3 h 123"/>
                <a:gd name="T40" fmla="*/ 64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 name="Freeform 41"/>
            <p:cNvSpPr>
              <a:spLocks noEditPoints="1"/>
            </p:cNvSpPr>
            <p:nvPr/>
          </p:nvSpPr>
          <p:spPr bwMode="auto">
            <a:xfrm>
              <a:off x="385" y="1026"/>
              <a:ext cx="508" cy="624"/>
            </a:xfrm>
            <a:custGeom>
              <a:avLst/>
              <a:gdLst>
                <a:gd name="T0" fmla="*/ 178 w 508"/>
                <a:gd name="T1" fmla="*/ 511 h 624"/>
                <a:gd name="T2" fmla="*/ 181 w 508"/>
                <a:gd name="T3" fmla="*/ 550 h 624"/>
                <a:gd name="T4" fmla="*/ 197 w 508"/>
                <a:gd name="T5" fmla="*/ 570 h 624"/>
                <a:gd name="T6" fmla="*/ 235 w 508"/>
                <a:gd name="T7" fmla="*/ 577 h 624"/>
                <a:gd name="T8" fmla="*/ 296 w 508"/>
                <a:gd name="T9" fmla="*/ 576 h 624"/>
                <a:gd name="T10" fmla="*/ 345 w 508"/>
                <a:gd name="T11" fmla="*/ 561 h 624"/>
                <a:gd name="T12" fmla="*/ 378 w 508"/>
                <a:gd name="T13" fmla="*/ 532 h 624"/>
                <a:gd name="T14" fmla="*/ 394 w 508"/>
                <a:gd name="T15" fmla="*/ 488 h 624"/>
                <a:gd name="T16" fmla="*/ 394 w 508"/>
                <a:gd name="T17" fmla="*/ 427 h 624"/>
                <a:gd name="T18" fmla="*/ 380 w 508"/>
                <a:gd name="T19" fmla="*/ 375 h 624"/>
                <a:gd name="T20" fmla="*/ 346 w 508"/>
                <a:gd name="T21" fmla="*/ 342 h 624"/>
                <a:gd name="T22" fmla="*/ 295 w 508"/>
                <a:gd name="T23" fmla="*/ 327 h 624"/>
                <a:gd name="T24" fmla="*/ 178 w 508"/>
                <a:gd name="T25" fmla="*/ 325 h 624"/>
                <a:gd name="T26" fmla="*/ 195 w 508"/>
                <a:gd name="T27" fmla="*/ 49 h 624"/>
                <a:gd name="T28" fmla="*/ 178 w 508"/>
                <a:gd name="T29" fmla="*/ 277 h 624"/>
                <a:gd name="T30" fmla="*/ 280 w 508"/>
                <a:gd name="T31" fmla="*/ 275 h 624"/>
                <a:gd name="T32" fmla="*/ 328 w 508"/>
                <a:gd name="T33" fmla="*/ 256 h 624"/>
                <a:gd name="T34" fmla="*/ 359 w 508"/>
                <a:gd name="T35" fmla="*/ 220 h 624"/>
                <a:gd name="T36" fmla="*/ 368 w 508"/>
                <a:gd name="T37" fmla="*/ 167 h 624"/>
                <a:gd name="T38" fmla="*/ 362 w 508"/>
                <a:gd name="T39" fmla="*/ 110 h 624"/>
                <a:gd name="T40" fmla="*/ 342 w 508"/>
                <a:gd name="T41" fmla="*/ 74 h 624"/>
                <a:gd name="T42" fmla="*/ 304 w 508"/>
                <a:gd name="T43" fmla="*/ 54 h 624"/>
                <a:gd name="T44" fmla="*/ 245 w 508"/>
                <a:gd name="T45" fmla="*/ 48 h 624"/>
                <a:gd name="T46" fmla="*/ 0 w 508"/>
                <a:gd name="T47" fmla="*/ 0 h 624"/>
                <a:gd name="T48" fmla="*/ 299 w 508"/>
                <a:gd name="T49" fmla="*/ 3 h 624"/>
                <a:gd name="T50" fmla="*/ 376 w 508"/>
                <a:gd name="T51" fmla="*/ 17 h 624"/>
                <a:gd name="T52" fmla="*/ 431 w 508"/>
                <a:gd name="T53" fmla="*/ 47 h 624"/>
                <a:gd name="T54" fmla="*/ 464 w 508"/>
                <a:gd name="T55" fmla="*/ 91 h 624"/>
                <a:gd name="T56" fmla="*/ 475 w 508"/>
                <a:gd name="T57" fmla="*/ 150 h 624"/>
                <a:gd name="T58" fmla="*/ 464 w 508"/>
                <a:gd name="T59" fmla="*/ 209 h 624"/>
                <a:gd name="T60" fmla="*/ 430 w 508"/>
                <a:gd name="T61" fmla="*/ 254 h 624"/>
                <a:gd name="T62" fmla="*/ 373 w 508"/>
                <a:gd name="T63" fmla="*/ 285 h 624"/>
                <a:gd name="T64" fmla="*/ 376 w 508"/>
                <a:gd name="T65" fmla="*/ 302 h 624"/>
                <a:gd name="T66" fmla="*/ 440 w 508"/>
                <a:gd name="T67" fmla="*/ 325 h 624"/>
                <a:gd name="T68" fmla="*/ 484 w 508"/>
                <a:gd name="T69" fmla="*/ 363 h 624"/>
                <a:gd name="T70" fmla="*/ 506 w 508"/>
                <a:gd name="T71" fmla="*/ 416 h 624"/>
                <a:gd name="T72" fmla="*/ 506 w 508"/>
                <a:gd name="T73" fmla="*/ 479 h 624"/>
                <a:gd name="T74" fmla="*/ 485 w 508"/>
                <a:gd name="T75" fmla="*/ 535 h 624"/>
                <a:gd name="T76" fmla="*/ 446 w 508"/>
                <a:gd name="T77" fmla="*/ 577 h 624"/>
                <a:gd name="T78" fmla="*/ 389 w 508"/>
                <a:gd name="T79" fmla="*/ 607 h 624"/>
                <a:gd name="T80" fmla="*/ 316 w 508"/>
                <a:gd name="T81" fmla="*/ 622 h 624"/>
                <a:gd name="T82" fmla="*/ 0 w 508"/>
                <a:gd name="T83" fmla="*/ 624 h 624"/>
                <a:gd name="T84" fmla="*/ 48 w 508"/>
                <a:gd name="T85" fmla="*/ 577 h 624"/>
                <a:gd name="T86" fmla="*/ 66 w 508"/>
                <a:gd name="T87" fmla="*/ 570 h 624"/>
                <a:gd name="T88" fmla="*/ 72 w 508"/>
                <a:gd name="T89" fmla="*/ 548 h 624"/>
                <a:gd name="T90" fmla="*/ 69 w 508"/>
                <a:gd name="T91" fmla="*/ 57 h 624"/>
                <a:gd name="T92" fmla="*/ 48 w 508"/>
                <a:gd name="T93" fmla="*/ 48 h 624"/>
                <a:gd name="T94" fmla="*/ 0 w 508"/>
                <a:gd name="T95" fmla="*/ 0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8" name="Freeform 42"/>
            <p:cNvSpPr>
              <a:spLocks/>
            </p:cNvSpPr>
            <p:nvPr/>
          </p:nvSpPr>
          <p:spPr bwMode="auto">
            <a:xfrm>
              <a:off x="1155" y="1176"/>
              <a:ext cx="347" cy="474"/>
            </a:xfrm>
            <a:custGeom>
              <a:avLst/>
              <a:gdLst>
                <a:gd name="T0" fmla="*/ 306 w 347"/>
                <a:gd name="T1" fmla="*/ 2 h 474"/>
                <a:gd name="T2" fmla="*/ 335 w 347"/>
                <a:gd name="T3" fmla="*/ 22 h 474"/>
                <a:gd name="T4" fmla="*/ 347 w 347"/>
                <a:gd name="T5" fmla="*/ 57 h 474"/>
                <a:gd name="T6" fmla="*/ 339 w 347"/>
                <a:gd name="T7" fmla="*/ 88 h 474"/>
                <a:gd name="T8" fmla="*/ 320 w 347"/>
                <a:gd name="T9" fmla="*/ 105 h 474"/>
                <a:gd name="T10" fmla="*/ 295 w 347"/>
                <a:gd name="T11" fmla="*/ 111 h 474"/>
                <a:gd name="T12" fmla="*/ 263 w 347"/>
                <a:gd name="T13" fmla="*/ 106 h 474"/>
                <a:gd name="T14" fmla="*/ 246 w 347"/>
                <a:gd name="T15" fmla="*/ 90 h 474"/>
                <a:gd name="T16" fmla="*/ 238 w 347"/>
                <a:gd name="T17" fmla="*/ 74 h 474"/>
                <a:gd name="T18" fmla="*/ 231 w 347"/>
                <a:gd name="T19" fmla="*/ 68 h 474"/>
                <a:gd name="T20" fmla="*/ 224 w 347"/>
                <a:gd name="T21" fmla="*/ 67 h 474"/>
                <a:gd name="T22" fmla="*/ 198 w 347"/>
                <a:gd name="T23" fmla="*/ 76 h 474"/>
                <a:gd name="T24" fmla="*/ 170 w 347"/>
                <a:gd name="T25" fmla="*/ 94 h 474"/>
                <a:gd name="T26" fmla="*/ 159 w 347"/>
                <a:gd name="T27" fmla="*/ 405 h 474"/>
                <a:gd name="T28" fmla="*/ 164 w 347"/>
                <a:gd name="T29" fmla="*/ 426 h 474"/>
                <a:gd name="T30" fmla="*/ 175 w 347"/>
                <a:gd name="T31" fmla="*/ 434 h 474"/>
                <a:gd name="T32" fmla="*/ 227 w 347"/>
                <a:gd name="T33" fmla="*/ 474 h 474"/>
                <a:gd name="T34" fmla="*/ 1 w 347"/>
                <a:gd name="T35" fmla="*/ 434 h 474"/>
                <a:gd name="T36" fmla="*/ 51 w 347"/>
                <a:gd name="T37" fmla="*/ 431 h 474"/>
                <a:gd name="T38" fmla="*/ 60 w 347"/>
                <a:gd name="T39" fmla="*/ 418 h 474"/>
                <a:gd name="T40" fmla="*/ 61 w 347"/>
                <a:gd name="T41" fmla="*/ 402 h 474"/>
                <a:gd name="T42" fmla="*/ 62 w 347"/>
                <a:gd name="T43" fmla="*/ 112 h 474"/>
                <a:gd name="T44" fmla="*/ 61 w 347"/>
                <a:gd name="T45" fmla="*/ 90 h 474"/>
                <a:gd name="T46" fmla="*/ 49 w 347"/>
                <a:gd name="T47" fmla="*/ 73 h 474"/>
                <a:gd name="T48" fmla="*/ 0 w 347"/>
                <a:gd name="T49" fmla="*/ 72 h 474"/>
                <a:gd name="T50" fmla="*/ 153 w 347"/>
                <a:gd name="T51" fmla="*/ 25 h 474"/>
                <a:gd name="T52" fmla="*/ 158 w 347"/>
                <a:gd name="T53" fmla="*/ 29 h 474"/>
                <a:gd name="T54" fmla="*/ 160 w 347"/>
                <a:gd name="T55" fmla="*/ 35 h 474"/>
                <a:gd name="T56" fmla="*/ 159 w 347"/>
                <a:gd name="T57" fmla="*/ 38 h 474"/>
                <a:gd name="T58" fmla="*/ 180 w 347"/>
                <a:gd name="T59" fmla="*/ 38 h 474"/>
                <a:gd name="T60" fmla="*/ 230 w 347"/>
                <a:gd name="T61" fmla="*/ 11 h 474"/>
                <a:gd name="T62" fmla="*/ 284 w 347"/>
                <a:gd name="T63" fmla="*/ 0 h 47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9" name="Freeform 43"/>
            <p:cNvSpPr>
              <a:spLocks/>
            </p:cNvSpPr>
            <p:nvPr/>
          </p:nvSpPr>
          <p:spPr bwMode="auto">
            <a:xfrm>
              <a:off x="911" y="1201"/>
              <a:ext cx="226" cy="449"/>
            </a:xfrm>
            <a:custGeom>
              <a:avLst/>
              <a:gdLst>
                <a:gd name="T0" fmla="*/ 0 w 226"/>
                <a:gd name="T1" fmla="*/ 0 h 449"/>
                <a:gd name="T2" fmla="*/ 163 w 226"/>
                <a:gd name="T3" fmla="*/ 0 h 449"/>
                <a:gd name="T4" fmla="*/ 166 w 226"/>
                <a:gd name="T5" fmla="*/ 2 h 449"/>
                <a:gd name="T6" fmla="*/ 167 w 226"/>
                <a:gd name="T7" fmla="*/ 3 h 449"/>
                <a:gd name="T8" fmla="*/ 168 w 226"/>
                <a:gd name="T9" fmla="*/ 5 h 449"/>
                <a:gd name="T10" fmla="*/ 168 w 226"/>
                <a:gd name="T11" fmla="*/ 15 h 449"/>
                <a:gd name="T12" fmla="*/ 167 w 226"/>
                <a:gd name="T13" fmla="*/ 24 h 449"/>
                <a:gd name="T14" fmla="*/ 167 w 226"/>
                <a:gd name="T15" fmla="*/ 40 h 449"/>
                <a:gd name="T16" fmla="*/ 166 w 226"/>
                <a:gd name="T17" fmla="*/ 62 h 449"/>
                <a:gd name="T18" fmla="*/ 166 w 226"/>
                <a:gd name="T19" fmla="*/ 380 h 449"/>
                <a:gd name="T20" fmla="*/ 167 w 226"/>
                <a:gd name="T21" fmla="*/ 393 h 449"/>
                <a:gd name="T22" fmla="*/ 171 w 226"/>
                <a:gd name="T23" fmla="*/ 401 h 449"/>
                <a:gd name="T24" fmla="*/ 175 w 226"/>
                <a:gd name="T25" fmla="*/ 406 h 449"/>
                <a:gd name="T26" fmla="*/ 183 w 226"/>
                <a:gd name="T27" fmla="*/ 409 h 449"/>
                <a:gd name="T28" fmla="*/ 226 w 226"/>
                <a:gd name="T29" fmla="*/ 409 h 449"/>
                <a:gd name="T30" fmla="*/ 226 w 226"/>
                <a:gd name="T31" fmla="*/ 449 h 449"/>
                <a:gd name="T32" fmla="*/ 9 w 226"/>
                <a:gd name="T33" fmla="*/ 449 h 449"/>
                <a:gd name="T34" fmla="*/ 9 w 226"/>
                <a:gd name="T35" fmla="*/ 409 h 449"/>
                <a:gd name="T36" fmla="*/ 46 w 226"/>
                <a:gd name="T37" fmla="*/ 409 h 449"/>
                <a:gd name="T38" fmla="*/ 57 w 226"/>
                <a:gd name="T39" fmla="*/ 406 h 449"/>
                <a:gd name="T40" fmla="*/ 64 w 226"/>
                <a:gd name="T41" fmla="*/ 400 h 449"/>
                <a:gd name="T42" fmla="*/ 68 w 226"/>
                <a:gd name="T43" fmla="*/ 389 h 449"/>
                <a:gd name="T44" fmla="*/ 68 w 226"/>
                <a:gd name="T45" fmla="*/ 388 h 449"/>
                <a:gd name="T46" fmla="*/ 69 w 226"/>
                <a:gd name="T47" fmla="*/ 385 h 449"/>
                <a:gd name="T48" fmla="*/ 69 w 226"/>
                <a:gd name="T49" fmla="*/ 72 h 449"/>
                <a:gd name="T50" fmla="*/ 68 w 226"/>
                <a:gd name="T51" fmla="*/ 59 h 449"/>
                <a:gd name="T52" fmla="*/ 68 w 226"/>
                <a:gd name="T53" fmla="*/ 54 h 449"/>
                <a:gd name="T54" fmla="*/ 63 w 226"/>
                <a:gd name="T55" fmla="*/ 47 h 449"/>
                <a:gd name="T56" fmla="*/ 56 w 226"/>
                <a:gd name="T57" fmla="*/ 42 h 449"/>
                <a:gd name="T58" fmla="*/ 46 w 226"/>
                <a:gd name="T59" fmla="*/ 41 h 449"/>
                <a:gd name="T60" fmla="*/ 0 w 226"/>
                <a:gd name="T61" fmla="*/ 40 h 449"/>
                <a:gd name="T62" fmla="*/ 0 w 226"/>
                <a:gd name="T63" fmla="*/ 0 h 4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0" name="Freeform 44"/>
            <p:cNvSpPr>
              <a:spLocks noEditPoints="1"/>
            </p:cNvSpPr>
            <p:nvPr/>
          </p:nvSpPr>
          <p:spPr bwMode="auto">
            <a:xfrm>
              <a:off x="2819" y="1026"/>
              <a:ext cx="507" cy="624"/>
            </a:xfrm>
            <a:custGeom>
              <a:avLst/>
              <a:gdLst>
                <a:gd name="T0" fmla="*/ 177 w 507"/>
                <a:gd name="T1" fmla="*/ 511 h 624"/>
                <a:gd name="T2" fmla="*/ 181 w 507"/>
                <a:gd name="T3" fmla="*/ 550 h 624"/>
                <a:gd name="T4" fmla="*/ 197 w 507"/>
                <a:gd name="T5" fmla="*/ 570 h 624"/>
                <a:gd name="T6" fmla="*/ 235 w 507"/>
                <a:gd name="T7" fmla="*/ 577 h 624"/>
                <a:gd name="T8" fmla="*/ 296 w 507"/>
                <a:gd name="T9" fmla="*/ 576 h 624"/>
                <a:gd name="T10" fmla="*/ 345 w 507"/>
                <a:gd name="T11" fmla="*/ 561 h 624"/>
                <a:gd name="T12" fmla="*/ 378 w 507"/>
                <a:gd name="T13" fmla="*/ 532 h 624"/>
                <a:gd name="T14" fmla="*/ 394 w 507"/>
                <a:gd name="T15" fmla="*/ 488 h 624"/>
                <a:gd name="T16" fmla="*/ 394 w 507"/>
                <a:gd name="T17" fmla="*/ 427 h 624"/>
                <a:gd name="T18" fmla="*/ 379 w 507"/>
                <a:gd name="T19" fmla="*/ 375 h 624"/>
                <a:gd name="T20" fmla="*/ 346 w 507"/>
                <a:gd name="T21" fmla="*/ 342 h 624"/>
                <a:gd name="T22" fmla="*/ 295 w 507"/>
                <a:gd name="T23" fmla="*/ 327 h 624"/>
                <a:gd name="T24" fmla="*/ 177 w 507"/>
                <a:gd name="T25" fmla="*/ 325 h 624"/>
                <a:gd name="T26" fmla="*/ 194 w 507"/>
                <a:gd name="T27" fmla="*/ 49 h 624"/>
                <a:gd name="T28" fmla="*/ 177 w 507"/>
                <a:gd name="T29" fmla="*/ 277 h 624"/>
                <a:gd name="T30" fmla="*/ 280 w 507"/>
                <a:gd name="T31" fmla="*/ 275 h 624"/>
                <a:gd name="T32" fmla="*/ 328 w 507"/>
                <a:gd name="T33" fmla="*/ 256 h 624"/>
                <a:gd name="T34" fmla="*/ 358 w 507"/>
                <a:gd name="T35" fmla="*/ 220 h 624"/>
                <a:gd name="T36" fmla="*/ 368 w 507"/>
                <a:gd name="T37" fmla="*/ 167 h 624"/>
                <a:gd name="T38" fmla="*/ 362 w 507"/>
                <a:gd name="T39" fmla="*/ 110 h 624"/>
                <a:gd name="T40" fmla="*/ 341 w 507"/>
                <a:gd name="T41" fmla="*/ 74 h 624"/>
                <a:gd name="T42" fmla="*/ 303 w 507"/>
                <a:gd name="T43" fmla="*/ 54 h 624"/>
                <a:gd name="T44" fmla="*/ 245 w 507"/>
                <a:gd name="T45" fmla="*/ 48 h 624"/>
                <a:gd name="T46" fmla="*/ 0 w 507"/>
                <a:gd name="T47" fmla="*/ 0 h 624"/>
                <a:gd name="T48" fmla="*/ 299 w 507"/>
                <a:gd name="T49" fmla="*/ 3 h 624"/>
                <a:gd name="T50" fmla="*/ 376 w 507"/>
                <a:gd name="T51" fmla="*/ 17 h 624"/>
                <a:gd name="T52" fmla="*/ 431 w 507"/>
                <a:gd name="T53" fmla="*/ 47 h 624"/>
                <a:gd name="T54" fmla="*/ 464 w 507"/>
                <a:gd name="T55" fmla="*/ 91 h 624"/>
                <a:gd name="T56" fmla="*/ 475 w 507"/>
                <a:gd name="T57" fmla="*/ 150 h 624"/>
                <a:gd name="T58" fmla="*/ 464 w 507"/>
                <a:gd name="T59" fmla="*/ 209 h 624"/>
                <a:gd name="T60" fmla="*/ 430 w 507"/>
                <a:gd name="T61" fmla="*/ 254 h 624"/>
                <a:gd name="T62" fmla="*/ 372 w 507"/>
                <a:gd name="T63" fmla="*/ 285 h 624"/>
                <a:gd name="T64" fmla="*/ 376 w 507"/>
                <a:gd name="T65" fmla="*/ 302 h 624"/>
                <a:gd name="T66" fmla="*/ 439 w 507"/>
                <a:gd name="T67" fmla="*/ 325 h 624"/>
                <a:gd name="T68" fmla="*/ 482 w 507"/>
                <a:gd name="T69" fmla="*/ 363 h 624"/>
                <a:gd name="T70" fmla="*/ 504 w 507"/>
                <a:gd name="T71" fmla="*/ 416 h 624"/>
                <a:gd name="T72" fmla="*/ 503 w 507"/>
                <a:gd name="T73" fmla="*/ 483 h 624"/>
                <a:gd name="T74" fmla="*/ 478 w 507"/>
                <a:gd name="T75" fmla="*/ 542 h 624"/>
                <a:gd name="T76" fmla="*/ 431 w 507"/>
                <a:gd name="T77" fmla="*/ 587 h 624"/>
                <a:gd name="T78" fmla="*/ 362 w 507"/>
                <a:gd name="T79" fmla="*/ 614 h 624"/>
                <a:gd name="T80" fmla="*/ 274 w 507"/>
                <a:gd name="T81" fmla="*/ 624 h 624"/>
                <a:gd name="T82" fmla="*/ 0 w 507"/>
                <a:gd name="T83" fmla="*/ 577 h 624"/>
                <a:gd name="T84" fmla="*/ 59 w 507"/>
                <a:gd name="T85" fmla="*/ 576 h 624"/>
                <a:gd name="T86" fmla="*/ 71 w 507"/>
                <a:gd name="T87" fmla="*/ 559 h 624"/>
                <a:gd name="T88" fmla="*/ 72 w 507"/>
                <a:gd name="T89" fmla="*/ 79 h 624"/>
                <a:gd name="T90" fmla="*/ 68 w 507"/>
                <a:gd name="T91" fmla="*/ 59 h 624"/>
                <a:gd name="T92" fmla="*/ 57 w 507"/>
                <a:gd name="T93" fmla="*/ 49 h 624"/>
                <a:gd name="T94" fmla="*/ 0 w 507"/>
                <a:gd name="T95" fmla="*/ 48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1" name="Freeform 45"/>
            <p:cNvSpPr>
              <a:spLocks/>
            </p:cNvSpPr>
            <p:nvPr/>
          </p:nvSpPr>
          <p:spPr bwMode="auto">
            <a:xfrm>
              <a:off x="3589" y="1176"/>
              <a:ext cx="346" cy="474"/>
            </a:xfrm>
            <a:custGeom>
              <a:avLst/>
              <a:gdLst>
                <a:gd name="T0" fmla="*/ 284 w 346"/>
                <a:gd name="T1" fmla="*/ 0 h 474"/>
                <a:gd name="T2" fmla="*/ 306 w 346"/>
                <a:gd name="T3" fmla="*/ 2 h 474"/>
                <a:gd name="T4" fmla="*/ 323 w 346"/>
                <a:gd name="T5" fmla="*/ 10 h 474"/>
                <a:gd name="T6" fmla="*/ 335 w 346"/>
                <a:gd name="T7" fmla="*/ 22 h 474"/>
                <a:gd name="T8" fmla="*/ 344 w 346"/>
                <a:gd name="T9" fmla="*/ 38 h 474"/>
                <a:gd name="T10" fmla="*/ 346 w 346"/>
                <a:gd name="T11" fmla="*/ 57 h 474"/>
                <a:gd name="T12" fmla="*/ 344 w 346"/>
                <a:gd name="T13" fmla="*/ 74 h 474"/>
                <a:gd name="T14" fmla="*/ 339 w 346"/>
                <a:gd name="T15" fmla="*/ 88 h 474"/>
                <a:gd name="T16" fmla="*/ 330 w 346"/>
                <a:gd name="T17" fmla="*/ 98 h 474"/>
                <a:gd name="T18" fmla="*/ 319 w 346"/>
                <a:gd name="T19" fmla="*/ 105 h 474"/>
                <a:gd name="T20" fmla="*/ 307 w 346"/>
                <a:gd name="T21" fmla="*/ 110 h 474"/>
                <a:gd name="T22" fmla="*/ 295 w 346"/>
                <a:gd name="T23" fmla="*/ 111 h 474"/>
                <a:gd name="T24" fmla="*/ 277 w 346"/>
                <a:gd name="T25" fmla="*/ 110 h 474"/>
                <a:gd name="T26" fmla="*/ 263 w 346"/>
                <a:gd name="T27" fmla="*/ 106 h 474"/>
                <a:gd name="T28" fmla="*/ 253 w 346"/>
                <a:gd name="T29" fmla="*/ 99 h 474"/>
                <a:gd name="T30" fmla="*/ 246 w 346"/>
                <a:gd name="T31" fmla="*/ 90 h 474"/>
                <a:gd name="T32" fmla="*/ 240 w 346"/>
                <a:gd name="T33" fmla="*/ 79 h 474"/>
                <a:gd name="T34" fmla="*/ 237 w 346"/>
                <a:gd name="T35" fmla="*/ 74 h 474"/>
                <a:gd name="T36" fmla="*/ 235 w 346"/>
                <a:gd name="T37" fmla="*/ 71 h 474"/>
                <a:gd name="T38" fmla="*/ 231 w 346"/>
                <a:gd name="T39" fmla="*/ 68 h 474"/>
                <a:gd name="T40" fmla="*/ 228 w 346"/>
                <a:gd name="T41" fmla="*/ 67 h 474"/>
                <a:gd name="T42" fmla="*/ 224 w 346"/>
                <a:gd name="T43" fmla="*/ 67 h 474"/>
                <a:gd name="T44" fmla="*/ 213 w 346"/>
                <a:gd name="T45" fmla="*/ 70 h 474"/>
                <a:gd name="T46" fmla="*/ 198 w 346"/>
                <a:gd name="T47" fmla="*/ 76 h 474"/>
                <a:gd name="T48" fmla="*/ 183 w 346"/>
                <a:gd name="T49" fmla="*/ 83 h 474"/>
                <a:gd name="T50" fmla="*/ 170 w 346"/>
                <a:gd name="T51" fmla="*/ 94 h 474"/>
                <a:gd name="T52" fmla="*/ 158 w 346"/>
                <a:gd name="T53" fmla="*/ 104 h 474"/>
                <a:gd name="T54" fmla="*/ 158 w 346"/>
                <a:gd name="T55" fmla="*/ 400 h 474"/>
                <a:gd name="T56" fmla="*/ 159 w 346"/>
                <a:gd name="T57" fmla="*/ 405 h 474"/>
                <a:gd name="T58" fmla="*/ 160 w 346"/>
                <a:gd name="T59" fmla="*/ 418 h 474"/>
                <a:gd name="T60" fmla="*/ 164 w 346"/>
                <a:gd name="T61" fmla="*/ 426 h 474"/>
                <a:gd name="T62" fmla="*/ 169 w 346"/>
                <a:gd name="T63" fmla="*/ 431 h 474"/>
                <a:gd name="T64" fmla="*/ 175 w 346"/>
                <a:gd name="T65" fmla="*/ 434 h 474"/>
                <a:gd name="T66" fmla="*/ 226 w 346"/>
                <a:gd name="T67" fmla="*/ 434 h 474"/>
                <a:gd name="T68" fmla="*/ 226 w 346"/>
                <a:gd name="T69" fmla="*/ 474 h 474"/>
                <a:gd name="T70" fmla="*/ 1 w 346"/>
                <a:gd name="T71" fmla="*/ 474 h 474"/>
                <a:gd name="T72" fmla="*/ 1 w 346"/>
                <a:gd name="T73" fmla="*/ 434 h 474"/>
                <a:gd name="T74" fmla="*/ 45 w 346"/>
                <a:gd name="T75" fmla="*/ 434 h 474"/>
                <a:gd name="T76" fmla="*/ 51 w 346"/>
                <a:gd name="T77" fmla="*/ 431 h 474"/>
                <a:gd name="T78" fmla="*/ 56 w 346"/>
                <a:gd name="T79" fmla="*/ 426 h 474"/>
                <a:gd name="T80" fmla="*/ 60 w 346"/>
                <a:gd name="T81" fmla="*/ 418 h 474"/>
                <a:gd name="T82" fmla="*/ 61 w 346"/>
                <a:gd name="T83" fmla="*/ 404 h 474"/>
                <a:gd name="T84" fmla="*/ 61 w 346"/>
                <a:gd name="T85" fmla="*/ 92 h 474"/>
                <a:gd name="T86" fmla="*/ 60 w 346"/>
                <a:gd name="T87" fmla="*/ 90 h 474"/>
                <a:gd name="T88" fmla="*/ 56 w 346"/>
                <a:gd name="T89" fmla="*/ 79 h 474"/>
                <a:gd name="T90" fmla="*/ 49 w 346"/>
                <a:gd name="T91" fmla="*/ 73 h 474"/>
                <a:gd name="T92" fmla="*/ 38 w 346"/>
                <a:gd name="T93" fmla="*/ 72 h 474"/>
                <a:gd name="T94" fmla="*/ 0 w 346"/>
                <a:gd name="T95" fmla="*/ 72 h 474"/>
                <a:gd name="T96" fmla="*/ 0 w 346"/>
                <a:gd name="T97" fmla="*/ 25 h 474"/>
                <a:gd name="T98" fmla="*/ 153 w 346"/>
                <a:gd name="T99" fmla="*/ 25 h 474"/>
                <a:gd name="T100" fmla="*/ 155 w 346"/>
                <a:gd name="T101" fmla="*/ 27 h 474"/>
                <a:gd name="T102" fmla="*/ 158 w 346"/>
                <a:gd name="T103" fmla="*/ 29 h 474"/>
                <a:gd name="T104" fmla="*/ 159 w 346"/>
                <a:gd name="T105" fmla="*/ 32 h 474"/>
                <a:gd name="T106" fmla="*/ 160 w 346"/>
                <a:gd name="T107" fmla="*/ 35 h 474"/>
                <a:gd name="T108" fmla="*/ 160 w 346"/>
                <a:gd name="T109" fmla="*/ 36 h 474"/>
                <a:gd name="T110" fmla="*/ 159 w 346"/>
                <a:gd name="T111" fmla="*/ 38 h 474"/>
                <a:gd name="T112" fmla="*/ 159 w 346"/>
                <a:gd name="T113" fmla="*/ 54 h 474"/>
                <a:gd name="T114" fmla="*/ 180 w 346"/>
                <a:gd name="T115" fmla="*/ 38 h 474"/>
                <a:gd name="T116" fmla="*/ 204 w 346"/>
                <a:gd name="T117" fmla="*/ 23 h 474"/>
                <a:gd name="T118" fmla="*/ 230 w 346"/>
                <a:gd name="T119" fmla="*/ 11 h 474"/>
                <a:gd name="T120" fmla="*/ 257 w 346"/>
                <a:gd name="T121" fmla="*/ 2 h 474"/>
                <a:gd name="T122" fmla="*/ 284 w 346"/>
                <a:gd name="T123" fmla="*/ 0 h 4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2" name="Freeform 46"/>
            <p:cNvSpPr>
              <a:spLocks/>
            </p:cNvSpPr>
            <p:nvPr/>
          </p:nvSpPr>
          <p:spPr bwMode="auto">
            <a:xfrm>
              <a:off x="3345" y="1201"/>
              <a:ext cx="225" cy="449"/>
            </a:xfrm>
            <a:custGeom>
              <a:avLst/>
              <a:gdLst>
                <a:gd name="T0" fmla="*/ 0 w 225"/>
                <a:gd name="T1" fmla="*/ 0 h 449"/>
                <a:gd name="T2" fmla="*/ 162 w 225"/>
                <a:gd name="T3" fmla="*/ 0 h 449"/>
                <a:gd name="T4" fmla="*/ 164 w 225"/>
                <a:gd name="T5" fmla="*/ 2 h 449"/>
                <a:gd name="T6" fmla="*/ 165 w 225"/>
                <a:gd name="T7" fmla="*/ 2 h 449"/>
                <a:gd name="T8" fmla="*/ 167 w 225"/>
                <a:gd name="T9" fmla="*/ 3 h 449"/>
                <a:gd name="T10" fmla="*/ 168 w 225"/>
                <a:gd name="T11" fmla="*/ 5 h 449"/>
                <a:gd name="T12" fmla="*/ 168 w 225"/>
                <a:gd name="T13" fmla="*/ 15 h 449"/>
                <a:gd name="T14" fmla="*/ 167 w 225"/>
                <a:gd name="T15" fmla="*/ 24 h 449"/>
                <a:gd name="T16" fmla="*/ 167 w 225"/>
                <a:gd name="T17" fmla="*/ 40 h 449"/>
                <a:gd name="T18" fmla="*/ 165 w 225"/>
                <a:gd name="T19" fmla="*/ 62 h 449"/>
                <a:gd name="T20" fmla="*/ 165 w 225"/>
                <a:gd name="T21" fmla="*/ 380 h 449"/>
                <a:gd name="T22" fmla="*/ 167 w 225"/>
                <a:gd name="T23" fmla="*/ 393 h 449"/>
                <a:gd name="T24" fmla="*/ 170 w 225"/>
                <a:gd name="T25" fmla="*/ 401 h 449"/>
                <a:gd name="T26" fmla="*/ 175 w 225"/>
                <a:gd name="T27" fmla="*/ 406 h 449"/>
                <a:gd name="T28" fmla="*/ 183 w 225"/>
                <a:gd name="T29" fmla="*/ 409 h 449"/>
                <a:gd name="T30" fmla="*/ 225 w 225"/>
                <a:gd name="T31" fmla="*/ 409 h 449"/>
                <a:gd name="T32" fmla="*/ 225 w 225"/>
                <a:gd name="T33" fmla="*/ 449 h 449"/>
                <a:gd name="T34" fmla="*/ 9 w 225"/>
                <a:gd name="T35" fmla="*/ 449 h 449"/>
                <a:gd name="T36" fmla="*/ 9 w 225"/>
                <a:gd name="T37" fmla="*/ 409 h 449"/>
                <a:gd name="T38" fmla="*/ 46 w 225"/>
                <a:gd name="T39" fmla="*/ 409 h 449"/>
                <a:gd name="T40" fmla="*/ 57 w 225"/>
                <a:gd name="T41" fmla="*/ 406 h 449"/>
                <a:gd name="T42" fmla="*/ 64 w 225"/>
                <a:gd name="T43" fmla="*/ 400 h 449"/>
                <a:gd name="T44" fmla="*/ 68 w 225"/>
                <a:gd name="T45" fmla="*/ 389 h 449"/>
                <a:gd name="T46" fmla="*/ 68 w 225"/>
                <a:gd name="T47" fmla="*/ 385 h 449"/>
                <a:gd name="T48" fmla="*/ 69 w 225"/>
                <a:gd name="T49" fmla="*/ 384 h 449"/>
                <a:gd name="T50" fmla="*/ 69 w 225"/>
                <a:gd name="T51" fmla="*/ 70 h 449"/>
                <a:gd name="T52" fmla="*/ 68 w 225"/>
                <a:gd name="T53" fmla="*/ 59 h 449"/>
                <a:gd name="T54" fmla="*/ 68 w 225"/>
                <a:gd name="T55" fmla="*/ 56 h 449"/>
                <a:gd name="T56" fmla="*/ 66 w 225"/>
                <a:gd name="T57" fmla="*/ 54 h 449"/>
                <a:gd name="T58" fmla="*/ 63 w 225"/>
                <a:gd name="T59" fmla="*/ 47 h 449"/>
                <a:gd name="T60" fmla="*/ 55 w 225"/>
                <a:gd name="T61" fmla="*/ 42 h 449"/>
                <a:gd name="T62" fmla="*/ 46 w 225"/>
                <a:gd name="T63" fmla="*/ 41 h 449"/>
                <a:gd name="T64" fmla="*/ 0 w 225"/>
                <a:gd name="T65" fmla="*/ 40 h 449"/>
                <a:gd name="T66" fmla="*/ 0 w 225"/>
                <a:gd name="T67" fmla="*/ 0 h 4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3" name="Freeform 47"/>
            <p:cNvSpPr>
              <a:spLocks noEditPoints="1"/>
            </p:cNvSpPr>
            <p:nvPr/>
          </p:nvSpPr>
          <p:spPr bwMode="auto">
            <a:xfrm>
              <a:off x="1499" y="962"/>
              <a:ext cx="489" cy="699"/>
            </a:xfrm>
            <a:custGeom>
              <a:avLst/>
              <a:gdLst>
                <a:gd name="T0" fmla="*/ 217 w 489"/>
                <a:gd name="T1" fmla="*/ 268 h 699"/>
                <a:gd name="T2" fmla="*/ 165 w 489"/>
                <a:gd name="T3" fmla="*/ 286 h 699"/>
                <a:gd name="T4" fmla="*/ 130 w 489"/>
                <a:gd name="T5" fmla="*/ 323 h 699"/>
                <a:gd name="T6" fmla="*/ 109 w 489"/>
                <a:gd name="T7" fmla="*/ 380 h 699"/>
                <a:gd name="T8" fmla="*/ 102 w 489"/>
                <a:gd name="T9" fmla="*/ 458 h 699"/>
                <a:gd name="T10" fmla="*/ 109 w 489"/>
                <a:gd name="T11" fmla="*/ 535 h 699"/>
                <a:gd name="T12" fmla="*/ 134 w 489"/>
                <a:gd name="T13" fmla="*/ 589 h 699"/>
                <a:gd name="T14" fmla="*/ 174 w 489"/>
                <a:gd name="T15" fmla="*/ 619 h 699"/>
                <a:gd name="T16" fmla="*/ 231 w 489"/>
                <a:gd name="T17" fmla="*/ 630 h 699"/>
                <a:gd name="T18" fmla="*/ 279 w 489"/>
                <a:gd name="T19" fmla="*/ 624 h 699"/>
                <a:gd name="T20" fmla="*/ 312 w 489"/>
                <a:gd name="T21" fmla="*/ 612 h 699"/>
                <a:gd name="T22" fmla="*/ 329 w 489"/>
                <a:gd name="T23" fmla="*/ 605 h 699"/>
                <a:gd name="T24" fmla="*/ 332 w 489"/>
                <a:gd name="T25" fmla="*/ 297 h 699"/>
                <a:gd name="T26" fmla="*/ 294 w 489"/>
                <a:gd name="T27" fmla="*/ 273 h 699"/>
                <a:gd name="T28" fmla="*/ 249 w 489"/>
                <a:gd name="T29" fmla="*/ 265 h 699"/>
                <a:gd name="T30" fmla="*/ 425 w 489"/>
                <a:gd name="T31" fmla="*/ 0 h 699"/>
                <a:gd name="T32" fmla="*/ 432 w 489"/>
                <a:gd name="T33" fmla="*/ 7 h 699"/>
                <a:gd name="T34" fmla="*/ 431 w 489"/>
                <a:gd name="T35" fmla="*/ 14 h 699"/>
                <a:gd name="T36" fmla="*/ 430 w 489"/>
                <a:gd name="T37" fmla="*/ 30 h 699"/>
                <a:gd name="T38" fmla="*/ 429 w 489"/>
                <a:gd name="T39" fmla="*/ 79 h 699"/>
                <a:gd name="T40" fmla="*/ 430 w 489"/>
                <a:gd name="T41" fmla="*/ 608 h 699"/>
                <a:gd name="T42" fmla="*/ 435 w 489"/>
                <a:gd name="T43" fmla="*/ 632 h 699"/>
                <a:gd name="T44" fmla="*/ 446 w 489"/>
                <a:gd name="T45" fmla="*/ 639 h 699"/>
                <a:gd name="T46" fmla="*/ 474 w 489"/>
                <a:gd name="T47" fmla="*/ 640 h 699"/>
                <a:gd name="T48" fmla="*/ 489 w 489"/>
                <a:gd name="T49" fmla="*/ 687 h 699"/>
                <a:gd name="T50" fmla="*/ 337 w 489"/>
                <a:gd name="T51" fmla="*/ 678 h 699"/>
                <a:gd name="T52" fmla="*/ 313 w 489"/>
                <a:gd name="T53" fmla="*/ 662 h 699"/>
                <a:gd name="T54" fmla="*/ 253 w 489"/>
                <a:gd name="T55" fmla="*/ 688 h 699"/>
                <a:gd name="T56" fmla="*/ 182 w 489"/>
                <a:gd name="T57" fmla="*/ 699 h 699"/>
                <a:gd name="T58" fmla="*/ 140 w 489"/>
                <a:gd name="T59" fmla="*/ 694 h 699"/>
                <a:gd name="T60" fmla="*/ 98 w 489"/>
                <a:gd name="T61" fmla="*/ 676 h 699"/>
                <a:gd name="T62" fmla="*/ 60 w 489"/>
                <a:gd name="T63" fmla="*/ 646 h 699"/>
                <a:gd name="T64" fmla="*/ 28 w 489"/>
                <a:gd name="T65" fmla="*/ 601 h 699"/>
                <a:gd name="T66" fmla="*/ 7 w 489"/>
                <a:gd name="T67" fmla="*/ 540 h 699"/>
                <a:gd name="T68" fmla="*/ 0 w 489"/>
                <a:gd name="T69" fmla="*/ 461 h 699"/>
                <a:gd name="T70" fmla="*/ 9 w 489"/>
                <a:gd name="T71" fmla="*/ 385 h 699"/>
                <a:gd name="T72" fmla="*/ 33 w 489"/>
                <a:gd name="T73" fmla="*/ 325 h 699"/>
                <a:gd name="T74" fmla="*/ 70 w 489"/>
                <a:gd name="T75" fmla="*/ 280 h 699"/>
                <a:gd name="T76" fmla="*/ 116 w 489"/>
                <a:gd name="T77" fmla="*/ 247 h 699"/>
                <a:gd name="T78" fmla="*/ 170 w 489"/>
                <a:gd name="T79" fmla="*/ 226 h 699"/>
                <a:gd name="T80" fmla="*/ 227 w 489"/>
                <a:gd name="T81" fmla="*/ 216 h 699"/>
                <a:gd name="T82" fmla="*/ 282 w 489"/>
                <a:gd name="T83" fmla="*/ 216 h 699"/>
                <a:gd name="T84" fmla="*/ 334 w 489"/>
                <a:gd name="T85" fmla="*/ 224 h 699"/>
                <a:gd name="T86" fmla="*/ 332 w 489"/>
                <a:gd name="T87" fmla="*/ 67 h 699"/>
                <a:gd name="T88" fmla="*/ 324 w 489"/>
                <a:gd name="T89" fmla="*/ 52 h 699"/>
                <a:gd name="T90" fmla="*/ 316 w 489"/>
                <a:gd name="T91" fmla="*/ 48 h 699"/>
                <a:gd name="T92" fmla="*/ 261 w 489"/>
                <a:gd name="T93" fmla="*/ 0 h 69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4" name="Freeform 48"/>
            <p:cNvSpPr>
              <a:spLocks noEditPoints="1"/>
            </p:cNvSpPr>
            <p:nvPr/>
          </p:nvSpPr>
          <p:spPr bwMode="auto">
            <a:xfrm>
              <a:off x="3933" y="962"/>
              <a:ext cx="488" cy="699"/>
            </a:xfrm>
            <a:custGeom>
              <a:avLst/>
              <a:gdLst>
                <a:gd name="T0" fmla="*/ 217 w 488"/>
                <a:gd name="T1" fmla="*/ 268 h 699"/>
                <a:gd name="T2" fmla="*/ 165 w 488"/>
                <a:gd name="T3" fmla="*/ 286 h 699"/>
                <a:gd name="T4" fmla="*/ 130 w 488"/>
                <a:gd name="T5" fmla="*/ 323 h 699"/>
                <a:gd name="T6" fmla="*/ 109 w 488"/>
                <a:gd name="T7" fmla="*/ 380 h 699"/>
                <a:gd name="T8" fmla="*/ 101 w 488"/>
                <a:gd name="T9" fmla="*/ 458 h 699"/>
                <a:gd name="T10" fmla="*/ 109 w 488"/>
                <a:gd name="T11" fmla="*/ 535 h 699"/>
                <a:gd name="T12" fmla="*/ 133 w 488"/>
                <a:gd name="T13" fmla="*/ 589 h 699"/>
                <a:gd name="T14" fmla="*/ 174 w 488"/>
                <a:gd name="T15" fmla="*/ 619 h 699"/>
                <a:gd name="T16" fmla="*/ 231 w 488"/>
                <a:gd name="T17" fmla="*/ 630 h 699"/>
                <a:gd name="T18" fmla="*/ 279 w 488"/>
                <a:gd name="T19" fmla="*/ 624 h 699"/>
                <a:gd name="T20" fmla="*/ 312 w 488"/>
                <a:gd name="T21" fmla="*/ 612 h 699"/>
                <a:gd name="T22" fmla="*/ 329 w 488"/>
                <a:gd name="T23" fmla="*/ 605 h 699"/>
                <a:gd name="T24" fmla="*/ 332 w 488"/>
                <a:gd name="T25" fmla="*/ 297 h 699"/>
                <a:gd name="T26" fmla="*/ 294 w 488"/>
                <a:gd name="T27" fmla="*/ 273 h 699"/>
                <a:gd name="T28" fmla="*/ 248 w 488"/>
                <a:gd name="T29" fmla="*/ 265 h 699"/>
                <a:gd name="T30" fmla="*/ 425 w 488"/>
                <a:gd name="T31" fmla="*/ 0 h 699"/>
                <a:gd name="T32" fmla="*/ 430 w 488"/>
                <a:gd name="T33" fmla="*/ 4 h 699"/>
                <a:gd name="T34" fmla="*/ 432 w 488"/>
                <a:gd name="T35" fmla="*/ 10 h 699"/>
                <a:gd name="T36" fmla="*/ 431 w 488"/>
                <a:gd name="T37" fmla="*/ 14 h 699"/>
                <a:gd name="T38" fmla="*/ 430 w 488"/>
                <a:gd name="T39" fmla="*/ 30 h 699"/>
                <a:gd name="T40" fmla="*/ 428 w 488"/>
                <a:gd name="T41" fmla="*/ 79 h 699"/>
                <a:gd name="T42" fmla="*/ 430 w 488"/>
                <a:gd name="T43" fmla="*/ 608 h 699"/>
                <a:gd name="T44" fmla="*/ 434 w 488"/>
                <a:gd name="T45" fmla="*/ 632 h 699"/>
                <a:gd name="T46" fmla="*/ 445 w 488"/>
                <a:gd name="T47" fmla="*/ 639 h 699"/>
                <a:gd name="T48" fmla="*/ 474 w 488"/>
                <a:gd name="T49" fmla="*/ 640 h 699"/>
                <a:gd name="T50" fmla="*/ 488 w 488"/>
                <a:gd name="T51" fmla="*/ 687 h 699"/>
                <a:gd name="T52" fmla="*/ 337 w 488"/>
                <a:gd name="T53" fmla="*/ 678 h 699"/>
                <a:gd name="T54" fmla="*/ 313 w 488"/>
                <a:gd name="T55" fmla="*/ 662 h 699"/>
                <a:gd name="T56" fmla="*/ 253 w 488"/>
                <a:gd name="T57" fmla="*/ 688 h 699"/>
                <a:gd name="T58" fmla="*/ 182 w 488"/>
                <a:gd name="T59" fmla="*/ 699 h 699"/>
                <a:gd name="T60" fmla="*/ 139 w 488"/>
                <a:gd name="T61" fmla="*/ 694 h 699"/>
                <a:gd name="T62" fmla="*/ 98 w 488"/>
                <a:gd name="T63" fmla="*/ 676 h 699"/>
                <a:gd name="T64" fmla="*/ 60 w 488"/>
                <a:gd name="T65" fmla="*/ 646 h 699"/>
                <a:gd name="T66" fmla="*/ 28 w 488"/>
                <a:gd name="T67" fmla="*/ 601 h 699"/>
                <a:gd name="T68" fmla="*/ 7 w 488"/>
                <a:gd name="T69" fmla="*/ 540 h 699"/>
                <a:gd name="T70" fmla="*/ 0 w 488"/>
                <a:gd name="T71" fmla="*/ 461 h 699"/>
                <a:gd name="T72" fmla="*/ 8 w 488"/>
                <a:gd name="T73" fmla="*/ 385 h 699"/>
                <a:gd name="T74" fmla="*/ 33 w 488"/>
                <a:gd name="T75" fmla="*/ 325 h 699"/>
                <a:gd name="T76" fmla="*/ 70 w 488"/>
                <a:gd name="T77" fmla="*/ 280 h 699"/>
                <a:gd name="T78" fmla="*/ 116 w 488"/>
                <a:gd name="T79" fmla="*/ 247 h 699"/>
                <a:gd name="T80" fmla="*/ 170 w 488"/>
                <a:gd name="T81" fmla="*/ 226 h 699"/>
                <a:gd name="T82" fmla="*/ 226 w 488"/>
                <a:gd name="T83" fmla="*/ 216 h 699"/>
                <a:gd name="T84" fmla="*/ 281 w 488"/>
                <a:gd name="T85" fmla="*/ 216 h 699"/>
                <a:gd name="T86" fmla="*/ 334 w 488"/>
                <a:gd name="T87" fmla="*/ 224 h 699"/>
                <a:gd name="T88" fmla="*/ 332 w 488"/>
                <a:gd name="T89" fmla="*/ 67 h 699"/>
                <a:gd name="T90" fmla="*/ 328 w 488"/>
                <a:gd name="T91" fmla="*/ 56 h 699"/>
                <a:gd name="T92" fmla="*/ 321 w 488"/>
                <a:gd name="T93" fmla="*/ 49 h 699"/>
                <a:gd name="T94" fmla="*/ 261 w 488"/>
                <a:gd name="T95" fmla="*/ 48 h 69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5" name="Freeform 49"/>
            <p:cNvSpPr>
              <a:spLocks noEditPoints="1"/>
            </p:cNvSpPr>
            <p:nvPr/>
          </p:nvSpPr>
          <p:spPr bwMode="auto">
            <a:xfrm>
              <a:off x="2106" y="949"/>
              <a:ext cx="570" cy="710"/>
            </a:xfrm>
            <a:custGeom>
              <a:avLst/>
              <a:gdLst>
                <a:gd name="T0" fmla="*/ 200 w 570"/>
                <a:gd name="T1" fmla="*/ 324 h 710"/>
                <a:gd name="T2" fmla="*/ 174 w 570"/>
                <a:gd name="T3" fmla="*/ 335 h 710"/>
                <a:gd name="T4" fmla="*/ 115 w 570"/>
                <a:gd name="T5" fmla="*/ 370 h 710"/>
                <a:gd name="T6" fmla="*/ 70 w 570"/>
                <a:gd name="T7" fmla="*/ 429 h 710"/>
                <a:gd name="T8" fmla="*/ 57 w 570"/>
                <a:gd name="T9" fmla="*/ 517 h 710"/>
                <a:gd name="T10" fmla="*/ 90 w 570"/>
                <a:gd name="T11" fmla="*/ 597 h 710"/>
                <a:gd name="T12" fmla="*/ 156 w 570"/>
                <a:gd name="T13" fmla="*/ 647 h 710"/>
                <a:gd name="T14" fmla="*/ 244 w 570"/>
                <a:gd name="T15" fmla="*/ 657 h 710"/>
                <a:gd name="T16" fmla="*/ 342 w 570"/>
                <a:gd name="T17" fmla="*/ 619 h 710"/>
                <a:gd name="T18" fmla="*/ 344 w 570"/>
                <a:gd name="T19" fmla="*/ 501 h 710"/>
                <a:gd name="T20" fmla="*/ 266 w 570"/>
                <a:gd name="T21" fmla="*/ 401 h 710"/>
                <a:gd name="T22" fmla="*/ 205 w 570"/>
                <a:gd name="T23" fmla="*/ 322 h 710"/>
                <a:gd name="T24" fmla="*/ 223 w 570"/>
                <a:gd name="T25" fmla="*/ 61 h 710"/>
                <a:gd name="T26" fmla="*/ 180 w 570"/>
                <a:gd name="T27" fmla="*/ 98 h 710"/>
                <a:gd name="T28" fmla="*/ 166 w 570"/>
                <a:gd name="T29" fmla="*/ 153 h 710"/>
                <a:gd name="T30" fmla="*/ 194 w 570"/>
                <a:gd name="T31" fmla="*/ 214 h 710"/>
                <a:gd name="T32" fmla="*/ 248 w 570"/>
                <a:gd name="T33" fmla="*/ 245 h 710"/>
                <a:gd name="T34" fmla="*/ 325 w 570"/>
                <a:gd name="T35" fmla="*/ 190 h 710"/>
                <a:gd name="T36" fmla="*/ 349 w 570"/>
                <a:gd name="T37" fmla="*/ 134 h 710"/>
                <a:gd name="T38" fmla="*/ 327 w 570"/>
                <a:gd name="T39" fmla="*/ 80 h 710"/>
                <a:gd name="T40" fmla="*/ 271 w 570"/>
                <a:gd name="T41" fmla="*/ 55 h 710"/>
                <a:gd name="T42" fmla="*/ 279 w 570"/>
                <a:gd name="T43" fmla="*/ 0 h 710"/>
                <a:gd name="T44" fmla="*/ 360 w 570"/>
                <a:gd name="T45" fmla="*/ 31 h 710"/>
                <a:gd name="T46" fmla="*/ 402 w 570"/>
                <a:gd name="T47" fmla="*/ 99 h 710"/>
                <a:gd name="T48" fmla="*/ 393 w 570"/>
                <a:gd name="T49" fmla="*/ 180 h 710"/>
                <a:gd name="T50" fmla="*/ 347 w 570"/>
                <a:gd name="T51" fmla="*/ 243 h 710"/>
                <a:gd name="T52" fmla="*/ 282 w 570"/>
                <a:gd name="T53" fmla="*/ 287 h 710"/>
                <a:gd name="T54" fmla="*/ 311 w 570"/>
                <a:gd name="T55" fmla="*/ 366 h 710"/>
                <a:gd name="T56" fmla="*/ 432 w 570"/>
                <a:gd name="T57" fmla="*/ 518 h 710"/>
                <a:gd name="T58" fmla="*/ 454 w 570"/>
                <a:gd name="T59" fmla="*/ 435 h 710"/>
                <a:gd name="T60" fmla="*/ 457 w 570"/>
                <a:gd name="T61" fmla="*/ 362 h 710"/>
                <a:gd name="T62" fmla="*/ 465 w 570"/>
                <a:gd name="T63" fmla="*/ 349 h 710"/>
                <a:gd name="T64" fmla="*/ 511 w 570"/>
                <a:gd name="T65" fmla="*/ 404 h 710"/>
                <a:gd name="T66" fmla="*/ 501 w 570"/>
                <a:gd name="T67" fmla="*/ 490 h 710"/>
                <a:gd name="T68" fmla="*/ 488 w 570"/>
                <a:gd name="T69" fmla="*/ 585 h 710"/>
                <a:gd name="T70" fmla="*/ 538 w 570"/>
                <a:gd name="T71" fmla="*/ 637 h 710"/>
                <a:gd name="T72" fmla="*/ 570 w 570"/>
                <a:gd name="T73" fmla="*/ 643 h 710"/>
                <a:gd name="T74" fmla="*/ 538 w 570"/>
                <a:gd name="T75" fmla="*/ 697 h 710"/>
                <a:gd name="T76" fmla="*/ 495 w 570"/>
                <a:gd name="T77" fmla="*/ 675 h 710"/>
                <a:gd name="T78" fmla="*/ 432 w 570"/>
                <a:gd name="T79" fmla="*/ 608 h 710"/>
                <a:gd name="T80" fmla="*/ 331 w 570"/>
                <a:gd name="T81" fmla="*/ 684 h 710"/>
                <a:gd name="T82" fmla="*/ 212 w 570"/>
                <a:gd name="T83" fmla="*/ 710 h 710"/>
                <a:gd name="T84" fmla="*/ 139 w 570"/>
                <a:gd name="T85" fmla="*/ 697 h 710"/>
                <a:gd name="T86" fmla="*/ 58 w 570"/>
                <a:gd name="T87" fmla="*/ 646 h 710"/>
                <a:gd name="T88" fmla="*/ 6 w 570"/>
                <a:gd name="T89" fmla="*/ 556 h 710"/>
                <a:gd name="T90" fmla="*/ 5 w 570"/>
                <a:gd name="T91" fmla="*/ 452 h 710"/>
                <a:gd name="T92" fmla="*/ 49 w 570"/>
                <a:gd name="T93" fmla="*/ 363 h 710"/>
                <a:gd name="T94" fmla="*/ 124 w 570"/>
                <a:gd name="T95" fmla="*/ 300 h 710"/>
                <a:gd name="T96" fmla="*/ 168 w 570"/>
                <a:gd name="T97" fmla="*/ 273 h 710"/>
                <a:gd name="T98" fmla="*/ 124 w 570"/>
                <a:gd name="T99" fmla="*/ 211 h 710"/>
                <a:gd name="T100" fmla="*/ 110 w 570"/>
                <a:gd name="T101" fmla="*/ 137 h 710"/>
                <a:gd name="T102" fmla="*/ 139 w 570"/>
                <a:gd name="T103" fmla="*/ 65 h 710"/>
                <a:gd name="T104" fmla="*/ 200 w 570"/>
                <a:gd name="T105" fmla="*/ 13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grpSp>
      <p:sp>
        <p:nvSpPr>
          <p:cNvPr id="2" name="Title 1"/>
          <p:cNvSpPr>
            <a:spLocks noGrp="1"/>
          </p:cNvSpPr>
          <p:nvPr>
            <p:ph type="title"/>
          </p:nvPr>
        </p:nvSpPr>
        <p:spPr>
          <a:xfrm>
            <a:off x="455613" y="476250"/>
            <a:ext cx="6588000" cy="1081088"/>
          </a:xfrm>
        </p:spPr>
        <p:txBody>
          <a:bodyPr/>
          <a:lstStyle>
            <a:lvl1pPr>
              <a:defRPr>
                <a:solidFill>
                  <a:srgbClr val="999EA0"/>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773238"/>
            <a:ext cx="6588000" cy="4535487"/>
          </a:xfrm>
        </p:spPr>
        <p:txBody>
          <a:bodyPr/>
          <a:lstStyle>
            <a:lvl1pPr>
              <a:defRPr sz="2800">
                <a:solidFill>
                  <a:schemeClr val="accent2"/>
                </a:solidFill>
              </a:defRPr>
            </a:lvl1pPr>
            <a:lvl2pPr>
              <a:defRPr sz="2800">
                <a:solidFill>
                  <a:srgbClr val="999EA0"/>
                </a:solidFill>
              </a:defRPr>
            </a:lvl2pPr>
            <a:lvl3pPr>
              <a:defRPr sz="2800">
                <a:solidFill>
                  <a:srgbClr val="999EA0"/>
                </a:solidFill>
              </a:defRPr>
            </a:lvl3pPr>
            <a:lvl4pPr>
              <a:defRPr sz="2800">
                <a:solidFill>
                  <a:srgbClr val="999EA0"/>
                </a:solidFill>
              </a:defRPr>
            </a:lvl4pPr>
            <a:lvl5pPr>
              <a:defRPr sz="2800">
                <a:solidFill>
                  <a:srgbClr val="999EA0"/>
                </a:solidFill>
              </a:defRPr>
            </a:lvl5pPr>
            <a:lvl6pPr marL="1440000" indent="-360000">
              <a:defRPr sz="2800">
                <a:solidFill>
                  <a:srgbClr val="999EA0"/>
                </a:solidFill>
              </a:defRPr>
            </a:lvl6pPr>
            <a:lvl7pPr marL="1800000" indent="-360000">
              <a:defRPr sz="2800">
                <a:solidFill>
                  <a:srgbClr val="999EA0"/>
                </a:solidFill>
              </a:defRPr>
            </a:lvl7pPr>
            <a:lvl8pPr>
              <a:defRPr sz="2800">
                <a:solidFill>
                  <a:srgbClr val="999EA0"/>
                </a:solidFill>
              </a:defRPr>
            </a:lvl8pPr>
            <a:lvl9pPr>
              <a:defRPr sz="2800">
                <a:solidFill>
                  <a:srgbClr val="999EA0"/>
                </a:solidFill>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GB" dirty="0" smtClean="0"/>
              <a:t>Eighth level</a:t>
            </a:r>
          </a:p>
          <a:p>
            <a:pPr lvl="8"/>
            <a:r>
              <a:rPr lang="en-GB" dirty="0" smtClean="0"/>
              <a:t>Ninth level</a:t>
            </a:r>
            <a:endParaRPr lang="en-GB" dirty="0"/>
          </a:p>
        </p:txBody>
      </p:sp>
      <p:sp>
        <p:nvSpPr>
          <p:cNvPr id="16" name="Footer Placeholder 3"/>
          <p:cNvSpPr>
            <a:spLocks noGrp="1"/>
          </p:cNvSpPr>
          <p:nvPr>
            <p:ph type="ftr" sz="quarter" idx="10"/>
            <p:custDataLst>
              <p:tags r:id="rId1"/>
            </p:custDataLst>
          </p:nvPr>
        </p:nvSpPr>
        <p:spPr/>
        <p:txBody>
          <a:bodyPr/>
          <a:lstStyle>
            <a:lvl1pPr>
              <a:defRPr>
                <a:solidFill>
                  <a:srgbClr val="ADAEBE"/>
                </a:solidFill>
              </a:defRPr>
            </a:lvl1pPr>
          </a:lstStyle>
          <a:p>
            <a:endParaRPr lang="en-US"/>
          </a:p>
        </p:txBody>
      </p:sp>
      <p:sp>
        <p:nvSpPr>
          <p:cNvPr id="17" name="Slide Number Placeholder 4"/>
          <p:cNvSpPr>
            <a:spLocks noGrp="1"/>
          </p:cNvSpPr>
          <p:nvPr>
            <p:ph type="sldNum" sz="quarter" idx="11"/>
          </p:nvPr>
        </p:nvSpPr>
        <p:spPr/>
        <p:txBody>
          <a:bodyPr/>
          <a:lstStyle>
            <a:lvl1pPr>
              <a:defRPr>
                <a:solidFill>
                  <a:srgbClr val="ADAEBE"/>
                </a:solidFill>
              </a:defRPr>
            </a:lvl1pPr>
          </a:lstStyle>
          <a:p>
            <a:r>
              <a:rPr lang="en-GB"/>
              <a:t>Page </a:t>
            </a:r>
            <a:fld id="{39BCDA0B-D4FE-401A-8E0C-69A62DBDC9D5}" type="slidenum">
              <a:rPr lang="en-GB"/>
              <a:pPr/>
              <a:t>‹#›</a:t>
            </a:fld>
            <a:endParaRPr lang="en-GB"/>
          </a:p>
        </p:txBody>
      </p:sp>
      <p:sp>
        <p:nvSpPr>
          <p:cNvPr id="18" name="Date Placeholder 5"/>
          <p:cNvSpPr>
            <a:spLocks noGrp="1"/>
          </p:cNvSpPr>
          <p:nvPr>
            <p:ph type="dt" sz="half" idx="12"/>
            <p:custDataLst>
              <p:tags r:id="rId2"/>
            </p:custDataLst>
          </p:nvPr>
        </p:nvSpPr>
        <p:spPr/>
        <p:txBody>
          <a:bodyPr/>
          <a:lstStyle>
            <a:lvl1pPr>
              <a:defRPr>
                <a:solidFill>
                  <a:srgbClr val="ADAEBE"/>
                </a:solidFill>
              </a:defRPr>
            </a:lvl1pPr>
          </a:lstStyle>
          <a:p>
            <a:endParaRPr lang="en-US"/>
          </a:p>
        </p:txBody>
      </p:sp>
    </p:spTree>
    <p:extLst>
      <p:ext uri="{BB962C8B-B14F-4D97-AF65-F5344CB8AC3E}">
        <p14:creationId xmlns:p14="http://schemas.microsoft.com/office/powerpoint/2010/main" val="39172803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4_Title Slide">
    <p:bg>
      <p:bgPr>
        <a:solidFill>
          <a:schemeClr val="bg1"/>
        </a:solidFill>
        <a:effectLst/>
      </p:bgPr>
    </p:bg>
    <p:spTree>
      <p:nvGrpSpPr>
        <p:cNvPr id="1" name=""/>
        <p:cNvGrpSpPr/>
        <p:nvPr/>
      </p:nvGrpSpPr>
      <p:grpSpPr>
        <a:xfrm>
          <a:off x="0" y="0"/>
          <a:ext cx="0" cy="0"/>
          <a:chOff x="0" y="0"/>
          <a:chExt cx="0" cy="0"/>
        </a:xfrm>
      </p:grpSpPr>
      <p:grpSp>
        <p:nvGrpSpPr>
          <p:cNvPr id="3" name="Group 7"/>
          <p:cNvGrpSpPr>
            <a:grpSpLocks/>
          </p:cNvGrpSpPr>
          <p:nvPr userDrawn="1"/>
        </p:nvGrpSpPr>
        <p:grpSpPr bwMode="auto">
          <a:xfrm>
            <a:off x="4033838" y="3375025"/>
            <a:ext cx="2355850" cy="352425"/>
            <a:chOff x="4063" y="2126"/>
            <a:chExt cx="1484" cy="222"/>
          </a:xfrm>
        </p:grpSpPr>
        <p:sp>
          <p:nvSpPr>
            <p:cNvPr id="4" name="Freeform 8"/>
            <p:cNvSpPr>
              <a:spLocks/>
            </p:cNvSpPr>
            <p:nvPr userDrawn="1"/>
          </p:nvSpPr>
          <p:spPr bwMode="invGray">
            <a:xfrm>
              <a:off x="4467" y="2143"/>
              <a:ext cx="40" cy="38"/>
            </a:xfrm>
            <a:custGeom>
              <a:avLst/>
              <a:gdLst>
                <a:gd name="T0" fmla="*/ 6 w 128"/>
                <a:gd name="T1" fmla="*/ 0 h 123"/>
                <a:gd name="T2" fmla="*/ 8 w 128"/>
                <a:gd name="T3" fmla="*/ 0 h 123"/>
                <a:gd name="T4" fmla="*/ 10 w 128"/>
                <a:gd name="T5" fmla="*/ 1 h 123"/>
                <a:gd name="T6" fmla="*/ 11 w 128"/>
                <a:gd name="T7" fmla="*/ 2 h 123"/>
                <a:gd name="T8" fmla="*/ 12 w 128"/>
                <a:gd name="T9" fmla="*/ 4 h 123"/>
                <a:gd name="T10" fmla="*/ 13 w 128"/>
                <a:gd name="T11" fmla="*/ 6 h 123"/>
                <a:gd name="T12" fmla="*/ 12 w 128"/>
                <a:gd name="T13" fmla="*/ 8 h 123"/>
                <a:gd name="T14" fmla="*/ 11 w 128"/>
                <a:gd name="T15" fmla="*/ 9 h 123"/>
                <a:gd name="T16" fmla="*/ 10 w 128"/>
                <a:gd name="T17" fmla="*/ 11 h 123"/>
                <a:gd name="T18" fmla="*/ 8 w 128"/>
                <a:gd name="T19" fmla="*/ 11 h 123"/>
                <a:gd name="T20" fmla="*/ 6 w 128"/>
                <a:gd name="T21" fmla="*/ 12 h 123"/>
                <a:gd name="T22" fmla="*/ 4 w 128"/>
                <a:gd name="T23" fmla="*/ 11 h 123"/>
                <a:gd name="T24" fmla="*/ 3 w 128"/>
                <a:gd name="T25" fmla="*/ 11 h 123"/>
                <a:gd name="T26" fmla="*/ 1 w 128"/>
                <a:gd name="T27" fmla="*/ 9 h 123"/>
                <a:gd name="T28" fmla="*/ 0 w 128"/>
                <a:gd name="T29" fmla="*/ 8 h 123"/>
                <a:gd name="T30" fmla="*/ 0 w 128"/>
                <a:gd name="T31" fmla="*/ 6 h 123"/>
                <a:gd name="T32" fmla="*/ 0 w 128"/>
                <a:gd name="T33" fmla="*/ 4 h 123"/>
                <a:gd name="T34" fmla="*/ 1 w 128"/>
                <a:gd name="T35" fmla="*/ 2 h 123"/>
                <a:gd name="T36" fmla="*/ 3 w 128"/>
                <a:gd name="T37" fmla="*/ 1 h 123"/>
                <a:gd name="T38" fmla="*/ 4 w 128"/>
                <a:gd name="T39" fmla="*/ 0 h 123"/>
                <a:gd name="T40" fmla="*/ 6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5" name="Freeform 9"/>
            <p:cNvSpPr>
              <a:spLocks/>
            </p:cNvSpPr>
            <p:nvPr userDrawn="1"/>
          </p:nvSpPr>
          <p:spPr bwMode="invGray">
            <a:xfrm>
              <a:off x="5226" y="2143"/>
              <a:ext cx="40" cy="38"/>
            </a:xfrm>
            <a:custGeom>
              <a:avLst/>
              <a:gdLst>
                <a:gd name="T0" fmla="*/ 6 w 128"/>
                <a:gd name="T1" fmla="*/ 0 h 123"/>
                <a:gd name="T2" fmla="*/ 8 w 128"/>
                <a:gd name="T3" fmla="*/ 0 h 123"/>
                <a:gd name="T4" fmla="*/ 10 w 128"/>
                <a:gd name="T5" fmla="*/ 1 h 123"/>
                <a:gd name="T6" fmla="*/ 11 w 128"/>
                <a:gd name="T7" fmla="*/ 2 h 123"/>
                <a:gd name="T8" fmla="*/ 12 w 128"/>
                <a:gd name="T9" fmla="*/ 4 h 123"/>
                <a:gd name="T10" fmla="*/ 13 w 128"/>
                <a:gd name="T11" fmla="*/ 6 h 123"/>
                <a:gd name="T12" fmla="*/ 12 w 128"/>
                <a:gd name="T13" fmla="*/ 8 h 123"/>
                <a:gd name="T14" fmla="*/ 11 w 128"/>
                <a:gd name="T15" fmla="*/ 9 h 123"/>
                <a:gd name="T16" fmla="*/ 10 w 128"/>
                <a:gd name="T17" fmla="*/ 11 h 123"/>
                <a:gd name="T18" fmla="*/ 8 w 128"/>
                <a:gd name="T19" fmla="*/ 11 h 123"/>
                <a:gd name="T20" fmla="*/ 6 w 128"/>
                <a:gd name="T21" fmla="*/ 12 h 123"/>
                <a:gd name="T22" fmla="*/ 4 w 128"/>
                <a:gd name="T23" fmla="*/ 11 h 123"/>
                <a:gd name="T24" fmla="*/ 3 w 128"/>
                <a:gd name="T25" fmla="*/ 11 h 123"/>
                <a:gd name="T26" fmla="*/ 1 w 128"/>
                <a:gd name="T27" fmla="*/ 9 h 123"/>
                <a:gd name="T28" fmla="*/ 0 w 128"/>
                <a:gd name="T29" fmla="*/ 8 h 123"/>
                <a:gd name="T30" fmla="*/ 0 w 128"/>
                <a:gd name="T31" fmla="*/ 6 h 123"/>
                <a:gd name="T32" fmla="*/ 0 w 128"/>
                <a:gd name="T33" fmla="*/ 4 h 123"/>
                <a:gd name="T34" fmla="*/ 1 w 128"/>
                <a:gd name="T35" fmla="*/ 2 h 123"/>
                <a:gd name="T36" fmla="*/ 3 w 128"/>
                <a:gd name="T37" fmla="*/ 1 h 123"/>
                <a:gd name="T38" fmla="*/ 4 w 128"/>
                <a:gd name="T39" fmla="*/ 0 h 123"/>
                <a:gd name="T40" fmla="*/ 6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6" name="Freeform 10"/>
            <p:cNvSpPr>
              <a:spLocks noEditPoints="1"/>
            </p:cNvSpPr>
            <p:nvPr userDrawn="1"/>
          </p:nvSpPr>
          <p:spPr bwMode="invGray">
            <a:xfrm>
              <a:off x="4289" y="2150"/>
              <a:ext cx="158" cy="195"/>
            </a:xfrm>
            <a:custGeom>
              <a:avLst/>
              <a:gdLst>
                <a:gd name="T0" fmla="*/ 17 w 508"/>
                <a:gd name="T1" fmla="*/ 50 h 624"/>
                <a:gd name="T2" fmla="*/ 17 w 508"/>
                <a:gd name="T3" fmla="*/ 54 h 624"/>
                <a:gd name="T4" fmla="*/ 19 w 508"/>
                <a:gd name="T5" fmla="*/ 56 h 624"/>
                <a:gd name="T6" fmla="*/ 23 w 508"/>
                <a:gd name="T7" fmla="*/ 56 h 624"/>
                <a:gd name="T8" fmla="*/ 29 w 508"/>
                <a:gd name="T9" fmla="*/ 56 h 624"/>
                <a:gd name="T10" fmla="*/ 33 w 508"/>
                <a:gd name="T11" fmla="*/ 55 h 624"/>
                <a:gd name="T12" fmla="*/ 37 w 508"/>
                <a:gd name="T13" fmla="*/ 52 h 624"/>
                <a:gd name="T14" fmla="*/ 38 w 508"/>
                <a:gd name="T15" fmla="*/ 48 h 624"/>
                <a:gd name="T16" fmla="*/ 38 w 508"/>
                <a:gd name="T17" fmla="*/ 42 h 624"/>
                <a:gd name="T18" fmla="*/ 37 w 508"/>
                <a:gd name="T19" fmla="*/ 37 h 624"/>
                <a:gd name="T20" fmla="*/ 34 w 508"/>
                <a:gd name="T21" fmla="*/ 33 h 624"/>
                <a:gd name="T22" fmla="*/ 29 w 508"/>
                <a:gd name="T23" fmla="*/ 32 h 624"/>
                <a:gd name="T24" fmla="*/ 17 w 508"/>
                <a:gd name="T25" fmla="*/ 32 h 624"/>
                <a:gd name="T26" fmla="*/ 19 w 508"/>
                <a:gd name="T27" fmla="*/ 5 h 624"/>
                <a:gd name="T28" fmla="*/ 17 w 508"/>
                <a:gd name="T29" fmla="*/ 27 h 624"/>
                <a:gd name="T30" fmla="*/ 27 w 508"/>
                <a:gd name="T31" fmla="*/ 27 h 624"/>
                <a:gd name="T32" fmla="*/ 32 w 508"/>
                <a:gd name="T33" fmla="*/ 25 h 624"/>
                <a:gd name="T34" fmla="*/ 35 w 508"/>
                <a:gd name="T35" fmla="*/ 22 h 624"/>
                <a:gd name="T36" fmla="*/ 35 w 508"/>
                <a:gd name="T37" fmla="*/ 16 h 624"/>
                <a:gd name="T38" fmla="*/ 35 w 508"/>
                <a:gd name="T39" fmla="*/ 11 h 624"/>
                <a:gd name="T40" fmla="*/ 33 w 508"/>
                <a:gd name="T41" fmla="*/ 7 h 624"/>
                <a:gd name="T42" fmla="*/ 30 w 508"/>
                <a:gd name="T43" fmla="*/ 5 h 624"/>
                <a:gd name="T44" fmla="*/ 24 w 508"/>
                <a:gd name="T45" fmla="*/ 5 h 624"/>
                <a:gd name="T46" fmla="*/ 0 w 508"/>
                <a:gd name="T47" fmla="*/ 0 h 624"/>
                <a:gd name="T48" fmla="*/ 29 w 508"/>
                <a:gd name="T49" fmla="*/ 0 h 624"/>
                <a:gd name="T50" fmla="*/ 36 w 508"/>
                <a:gd name="T51" fmla="*/ 2 h 624"/>
                <a:gd name="T52" fmla="*/ 42 w 508"/>
                <a:gd name="T53" fmla="*/ 5 h 624"/>
                <a:gd name="T54" fmla="*/ 45 w 508"/>
                <a:gd name="T55" fmla="*/ 9 h 624"/>
                <a:gd name="T56" fmla="*/ 46 w 508"/>
                <a:gd name="T57" fmla="*/ 15 h 624"/>
                <a:gd name="T58" fmla="*/ 45 w 508"/>
                <a:gd name="T59" fmla="*/ 20 h 624"/>
                <a:gd name="T60" fmla="*/ 42 w 508"/>
                <a:gd name="T61" fmla="*/ 25 h 624"/>
                <a:gd name="T62" fmla="*/ 36 w 508"/>
                <a:gd name="T63" fmla="*/ 28 h 624"/>
                <a:gd name="T64" fmla="*/ 36 w 508"/>
                <a:gd name="T65" fmla="*/ 29 h 624"/>
                <a:gd name="T66" fmla="*/ 43 w 508"/>
                <a:gd name="T67" fmla="*/ 32 h 624"/>
                <a:gd name="T68" fmla="*/ 47 w 508"/>
                <a:gd name="T69" fmla="*/ 35 h 624"/>
                <a:gd name="T70" fmla="*/ 49 w 508"/>
                <a:gd name="T71" fmla="*/ 41 h 624"/>
                <a:gd name="T72" fmla="*/ 49 w 508"/>
                <a:gd name="T73" fmla="*/ 47 h 624"/>
                <a:gd name="T74" fmla="*/ 47 w 508"/>
                <a:gd name="T75" fmla="*/ 52 h 624"/>
                <a:gd name="T76" fmla="*/ 43 w 508"/>
                <a:gd name="T77" fmla="*/ 56 h 624"/>
                <a:gd name="T78" fmla="*/ 38 w 508"/>
                <a:gd name="T79" fmla="*/ 59 h 624"/>
                <a:gd name="T80" fmla="*/ 30 w 508"/>
                <a:gd name="T81" fmla="*/ 61 h 624"/>
                <a:gd name="T82" fmla="*/ 0 w 508"/>
                <a:gd name="T83" fmla="*/ 61 h 624"/>
                <a:gd name="T84" fmla="*/ 5 w 508"/>
                <a:gd name="T85" fmla="*/ 56 h 624"/>
                <a:gd name="T86" fmla="*/ 7 w 508"/>
                <a:gd name="T87" fmla="*/ 56 h 624"/>
                <a:gd name="T88" fmla="*/ 7 w 508"/>
                <a:gd name="T89" fmla="*/ 53 h 624"/>
                <a:gd name="T90" fmla="*/ 7 w 508"/>
                <a:gd name="T91" fmla="*/ 6 h 624"/>
                <a:gd name="T92" fmla="*/ 5 w 508"/>
                <a:gd name="T93" fmla="*/ 5 h 624"/>
                <a:gd name="T94" fmla="*/ 0 w 508"/>
                <a:gd name="T95" fmla="*/ 0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 name="Freeform 11"/>
            <p:cNvSpPr>
              <a:spLocks/>
            </p:cNvSpPr>
            <p:nvPr userDrawn="1"/>
          </p:nvSpPr>
          <p:spPr bwMode="invGray">
            <a:xfrm>
              <a:off x="4529" y="2197"/>
              <a:ext cx="108" cy="148"/>
            </a:xfrm>
            <a:custGeom>
              <a:avLst/>
              <a:gdLst>
                <a:gd name="T0" fmla="*/ 30 w 347"/>
                <a:gd name="T1" fmla="*/ 0 h 474"/>
                <a:gd name="T2" fmla="*/ 32 w 347"/>
                <a:gd name="T3" fmla="*/ 2 h 474"/>
                <a:gd name="T4" fmla="*/ 34 w 347"/>
                <a:gd name="T5" fmla="*/ 6 h 474"/>
                <a:gd name="T6" fmla="*/ 33 w 347"/>
                <a:gd name="T7" fmla="*/ 8 h 474"/>
                <a:gd name="T8" fmla="*/ 31 w 347"/>
                <a:gd name="T9" fmla="*/ 10 h 474"/>
                <a:gd name="T10" fmla="*/ 29 w 347"/>
                <a:gd name="T11" fmla="*/ 11 h 474"/>
                <a:gd name="T12" fmla="*/ 26 w 347"/>
                <a:gd name="T13" fmla="*/ 10 h 474"/>
                <a:gd name="T14" fmla="*/ 24 w 347"/>
                <a:gd name="T15" fmla="*/ 9 h 474"/>
                <a:gd name="T16" fmla="*/ 23 w 347"/>
                <a:gd name="T17" fmla="*/ 7 h 474"/>
                <a:gd name="T18" fmla="*/ 22 w 347"/>
                <a:gd name="T19" fmla="*/ 7 h 474"/>
                <a:gd name="T20" fmla="*/ 22 w 347"/>
                <a:gd name="T21" fmla="*/ 7 h 474"/>
                <a:gd name="T22" fmla="*/ 19 w 347"/>
                <a:gd name="T23" fmla="*/ 7 h 474"/>
                <a:gd name="T24" fmla="*/ 16 w 347"/>
                <a:gd name="T25" fmla="*/ 9 h 474"/>
                <a:gd name="T26" fmla="*/ 15 w 347"/>
                <a:gd name="T27" fmla="*/ 39 h 474"/>
                <a:gd name="T28" fmla="*/ 16 w 347"/>
                <a:gd name="T29" fmla="*/ 42 h 474"/>
                <a:gd name="T30" fmla="*/ 17 w 347"/>
                <a:gd name="T31" fmla="*/ 42 h 474"/>
                <a:gd name="T32" fmla="*/ 22 w 347"/>
                <a:gd name="T33" fmla="*/ 46 h 474"/>
                <a:gd name="T34" fmla="*/ 0 w 347"/>
                <a:gd name="T35" fmla="*/ 42 h 474"/>
                <a:gd name="T36" fmla="*/ 5 w 347"/>
                <a:gd name="T37" fmla="*/ 42 h 474"/>
                <a:gd name="T38" fmla="*/ 6 w 347"/>
                <a:gd name="T39" fmla="*/ 41 h 474"/>
                <a:gd name="T40" fmla="*/ 6 w 347"/>
                <a:gd name="T41" fmla="*/ 39 h 474"/>
                <a:gd name="T42" fmla="*/ 6 w 347"/>
                <a:gd name="T43" fmla="*/ 11 h 474"/>
                <a:gd name="T44" fmla="*/ 6 w 347"/>
                <a:gd name="T45" fmla="*/ 9 h 474"/>
                <a:gd name="T46" fmla="*/ 5 w 347"/>
                <a:gd name="T47" fmla="*/ 7 h 474"/>
                <a:gd name="T48" fmla="*/ 0 w 347"/>
                <a:gd name="T49" fmla="*/ 7 h 474"/>
                <a:gd name="T50" fmla="*/ 15 w 347"/>
                <a:gd name="T51" fmla="*/ 2 h 474"/>
                <a:gd name="T52" fmla="*/ 15 w 347"/>
                <a:gd name="T53" fmla="*/ 3 h 474"/>
                <a:gd name="T54" fmla="*/ 16 w 347"/>
                <a:gd name="T55" fmla="*/ 3 h 474"/>
                <a:gd name="T56" fmla="*/ 15 w 347"/>
                <a:gd name="T57" fmla="*/ 4 h 474"/>
                <a:gd name="T58" fmla="*/ 17 w 347"/>
                <a:gd name="T59" fmla="*/ 4 h 474"/>
                <a:gd name="T60" fmla="*/ 22 w 347"/>
                <a:gd name="T61" fmla="*/ 1 h 474"/>
                <a:gd name="T62" fmla="*/ 27 w 347"/>
                <a:gd name="T63" fmla="*/ 0 h 47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8" name="Freeform 12"/>
            <p:cNvSpPr>
              <a:spLocks/>
            </p:cNvSpPr>
            <p:nvPr userDrawn="1"/>
          </p:nvSpPr>
          <p:spPr bwMode="invGray">
            <a:xfrm>
              <a:off x="4453" y="2205"/>
              <a:ext cx="70" cy="140"/>
            </a:xfrm>
            <a:custGeom>
              <a:avLst/>
              <a:gdLst>
                <a:gd name="T0" fmla="*/ 0 w 226"/>
                <a:gd name="T1" fmla="*/ 0 h 449"/>
                <a:gd name="T2" fmla="*/ 15 w 226"/>
                <a:gd name="T3" fmla="*/ 0 h 449"/>
                <a:gd name="T4" fmla="*/ 16 w 226"/>
                <a:gd name="T5" fmla="*/ 0 h 449"/>
                <a:gd name="T6" fmla="*/ 16 w 226"/>
                <a:gd name="T7" fmla="*/ 0 h 449"/>
                <a:gd name="T8" fmla="*/ 16 w 226"/>
                <a:gd name="T9" fmla="*/ 1 h 449"/>
                <a:gd name="T10" fmla="*/ 16 w 226"/>
                <a:gd name="T11" fmla="*/ 2 h 449"/>
                <a:gd name="T12" fmla="*/ 16 w 226"/>
                <a:gd name="T13" fmla="*/ 2 h 449"/>
                <a:gd name="T14" fmla="*/ 16 w 226"/>
                <a:gd name="T15" fmla="*/ 4 h 449"/>
                <a:gd name="T16" fmla="*/ 16 w 226"/>
                <a:gd name="T17" fmla="*/ 6 h 449"/>
                <a:gd name="T18" fmla="*/ 16 w 226"/>
                <a:gd name="T19" fmla="*/ 37 h 449"/>
                <a:gd name="T20" fmla="*/ 16 w 226"/>
                <a:gd name="T21" fmla="*/ 38 h 449"/>
                <a:gd name="T22" fmla="*/ 16 w 226"/>
                <a:gd name="T23" fmla="*/ 39 h 449"/>
                <a:gd name="T24" fmla="*/ 17 w 226"/>
                <a:gd name="T25" fmla="*/ 40 h 449"/>
                <a:gd name="T26" fmla="*/ 18 w 226"/>
                <a:gd name="T27" fmla="*/ 40 h 449"/>
                <a:gd name="T28" fmla="*/ 22 w 226"/>
                <a:gd name="T29" fmla="*/ 40 h 449"/>
                <a:gd name="T30" fmla="*/ 22 w 226"/>
                <a:gd name="T31" fmla="*/ 44 h 449"/>
                <a:gd name="T32" fmla="*/ 1 w 226"/>
                <a:gd name="T33" fmla="*/ 44 h 449"/>
                <a:gd name="T34" fmla="*/ 1 w 226"/>
                <a:gd name="T35" fmla="*/ 40 h 449"/>
                <a:gd name="T36" fmla="*/ 4 w 226"/>
                <a:gd name="T37" fmla="*/ 40 h 449"/>
                <a:gd name="T38" fmla="*/ 6 w 226"/>
                <a:gd name="T39" fmla="*/ 40 h 449"/>
                <a:gd name="T40" fmla="*/ 6 w 226"/>
                <a:gd name="T41" fmla="*/ 39 h 449"/>
                <a:gd name="T42" fmla="*/ 7 w 226"/>
                <a:gd name="T43" fmla="*/ 38 h 449"/>
                <a:gd name="T44" fmla="*/ 7 w 226"/>
                <a:gd name="T45" fmla="*/ 38 h 449"/>
                <a:gd name="T46" fmla="*/ 7 w 226"/>
                <a:gd name="T47" fmla="*/ 37 h 449"/>
                <a:gd name="T48" fmla="*/ 7 w 226"/>
                <a:gd name="T49" fmla="*/ 7 h 449"/>
                <a:gd name="T50" fmla="*/ 7 w 226"/>
                <a:gd name="T51" fmla="*/ 6 h 449"/>
                <a:gd name="T52" fmla="*/ 7 w 226"/>
                <a:gd name="T53" fmla="*/ 5 h 449"/>
                <a:gd name="T54" fmla="*/ 6 w 226"/>
                <a:gd name="T55" fmla="*/ 5 h 449"/>
                <a:gd name="T56" fmla="*/ 5 w 226"/>
                <a:gd name="T57" fmla="*/ 4 h 449"/>
                <a:gd name="T58" fmla="*/ 4 w 226"/>
                <a:gd name="T59" fmla="*/ 4 h 449"/>
                <a:gd name="T60" fmla="*/ 0 w 226"/>
                <a:gd name="T61" fmla="*/ 4 h 449"/>
                <a:gd name="T62" fmla="*/ 0 w 226"/>
                <a:gd name="T63" fmla="*/ 0 h 4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9" name="Freeform 13"/>
            <p:cNvSpPr>
              <a:spLocks noEditPoints="1"/>
            </p:cNvSpPr>
            <p:nvPr userDrawn="1"/>
          </p:nvSpPr>
          <p:spPr bwMode="invGray">
            <a:xfrm>
              <a:off x="5048" y="2150"/>
              <a:ext cx="158" cy="195"/>
            </a:xfrm>
            <a:custGeom>
              <a:avLst/>
              <a:gdLst>
                <a:gd name="T0" fmla="*/ 17 w 507"/>
                <a:gd name="T1" fmla="*/ 50 h 624"/>
                <a:gd name="T2" fmla="*/ 17 w 507"/>
                <a:gd name="T3" fmla="*/ 54 h 624"/>
                <a:gd name="T4" fmla="*/ 19 w 507"/>
                <a:gd name="T5" fmla="*/ 56 h 624"/>
                <a:gd name="T6" fmla="*/ 23 w 507"/>
                <a:gd name="T7" fmla="*/ 56 h 624"/>
                <a:gd name="T8" fmla="*/ 29 w 507"/>
                <a:gd name="T9" fmla="*/ 56 h 624"/>
                <a:gd name="T10" fmla="*/ 34 w 507"/>
                <a:gd name="T11" fmla="*/ 55 h 624"/>
                <a:gd name="T12" fmla="*/ 37 w 507"/>
                <a:gd name="T13" fmla="*/ 52 h 624"/>
                <a:gd name="T14" fmla="*/ 38 w 507"/>
                <a:gd name="T15" fmla="*/ 48 h 624"/>
                <a:gd name="T16" fmla="*/ 38 w 507"/>
                <a:gd name="T17" fmla="*/ 42 h 624"/>
                <a:gd name="T18" fmla="*/ 37 w 507"/>
                <a:gd name="T19" fmla="*/ 37 h 624"/>
                <a:gd name="T20" fmla="*/ 34 w 507"/>
                <a:gd name="T21" fmla="*/ 33 h 624"/>
                <a:gd name="T22" fmla="*/ 29 w 507"/>
                <a:gd name="T23" fmla="*/ 32 h 624"/>
                <a:gd name="T24" fmla="*/ 17 w 507"/>
                <a:gd name="T25" fmla="*/ 32 h 624"/>
                <a:gd name="T26" fmla="*/ 19 w 507"/>
                <a:gd name="T27" fmla="*/ 5 h 624"/>
                <a:gd name="T28" fmla="*/ 17 w 507"/>
                <a:gd name="T29" fmla="*/ 27 h 624"/>
                <a:gd name="T30" fmla="*/ 27 w 507"/>
                <a:gd name="T31" fmla="*/ 27 h 624"/>
                <a:gd name="T32" fmla="*/ 32 w 507"/>
                <a:gd name="T33" fmla="*/ 25 h 624"/>
                <a:gd name="T34" fmla="*/ 35 w 507"/>
                <a:gd name="T35" fmla="*/ 22 h 624"/>
                <a:gd name="T36" fmla="*/ 36 w 507"/>
                <a:gd name="T37" fmla="*/ 16 h 624"/>
                <a:gd name="T38" fmla="*/ 35 w 507"/>
                <a:gd name="T39" fmla="*/ 11 h 624"/>
                <a:gd name="T40" fmla="*/ 33 w 507"/>
                <a:gd name="T41" fmla="*/ 7 h 624"/>
                <a:gd name="T42" fmla="*/ 29 w 507"/>
                <a:gd name="T43" fmla="*/ 5 h 624"/>
                <a:gd name="T44" fmla="*/ 24 w 507"/>
                <a:gd name="T45" fmla="*/ 5 h 624"/>
                <a:gd name="T46" fmla="*/ 0 w 507"/>
                <a:gd name="T47" fmla="*/ 0 h 624"/>
                <a:gd name="T48" fmla="*/ 29 w 507"/>
                <a:gd name="T49" fmla="*/ 0 h 624"/>
                <a:gd name="T50" fmla="*/ 36 w 507"/>
                <a:gd name="T51" fmla="*/ 2 h 624"/>
                <a:gd name="T52" fmla="*/ 42 w 507"/>
                <a:gd name="T53" fmla="*/ 5 h 624"/>
                <a:gd name="T54" fmla="*/ 45 w 507"/>
                <a:gd name="T55" fmla="*/ 9 h 624"/>
                <a:gd name="T56" fmla="*/ 46 w 507"/>
                <a:gd name="T57" fmla="*/ 15 h 624"/>
                <a:gd name="T58" fmla="*/ 45 w 507"/>
                <a:gd name="T59" fmla="*/ 20 h 624"/>
                <a:gd name="T60" fmla="*/ 42 w 507"/>
                <a:gd name="T61" fmla="*/ 25 h 624"/>
                <a:gd name="T62" fmla="*/ 36 w 507"/>
                <a:gd name="T63" fmla="*/ 28 h 624"/>
                <a:gd name="T64" fmla="*/ 36 w 507"/>
                <a:gd name="T65" fmla="*/ 29 h 624"/>
                <a:gd name="T66" fmla="*/ 43 w 507"/>
                <a:gd name="T67" fmla="*/ 32 h 624"/>
                <a:gd name="T68" fmla="*/ 47 w 507"/>
                <a:gd name="T69" fmla="*/ 35 h 624"/>
                <a:gd name="T70" fmla="*/ 49 w 507"/>
                <a:gd name="T71" fmla="*/ 41 h 624"/>
                <a:gd name="T72" fmla="*/ 49 w 507"/>
                <a:gd name="T73" fmla="*/ 47 h 624"/>
                <a:gd name="T74" fmla="*/ 46 w 507"/>
                <a:gd name="T75" fmla="*/ 53 h 624"/>
                <a:gd name="T76" fmla="*/ 42 w 507"/>
                <a:gd name="T77" fmla="*/ 57 h 624"/>
                <a:gd name="T78" fmla="*/ 35 w 507"/>
                <a:gd name="T79" fmla="*/ 60 h 624"/>
                <a:gd name="T80" fmla="*/ 26 w 507"/>
                <a:gd name="T81" fmla="*/ 61 h 624"/>
                <a:gd name="T82" fmla="*/ 0 w 507"/>
                <a:gd name="T83" fmla="*/ 56 h 624"/>
                <a:gd name="T84" fmla="*/ 6 w 507"/>
                <a:gd name="T85" fmla="*/ 56 h 624"/>
                <a:gd name="T86" fmla="*/ 7 w 507"/>
                <a:gd name="T87" fmla="*/ 55 h 624"/>
                <a:gd name="T88" fmla="*/ 7 w 507"/>
                <a:gd name="T89" fmla="*/ 8 h 624"/>
                <a:gd name="T90" fmla="*/ 7 w 507"/>
                <a:gd name="T91" fmla="*/ 6 h 624"/>
                <a:gd name="T92" fmla="*/ 6 w 507"/>
                <a:gd name="T93" fmla="*/ 5 h 624"/>
                <a:gd name="T94" fmla="*/ 0 w 507"/>
                <a:gd name="T95" fmla="*/ 5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0" name="Freeform 14"/>
            <p:cNvSpPr>
              <a:spLocks/>
            </p:cNvSpPr>
            <p:nvPr userDrawn="1"/>
          </p:nvSpPr>
          <p:spPr bwMode="invGray">
            <a:xfrm>
              <a:off x="5288" y="2197"/>
              <a:ext cx="108" cy="148"/>
            </a:xfrm>
            <a:custGeom>
              <a:avLst/>
              <a:gdLst>
                <a:gd name="T0" fmla="*/ 28 w 346"/>
                <a:gd name="T1" fmla="*/ 0 h 474"/>
                <a:gd name="T2" fmla="*/ 30 w 346"/>
                <a:gd name="T3" fmla="*/ 0 h 474"/>
                <a:gd name="T4" fmla="*/ 32 w 346"/>
                <a:gd name="T5" fmla="*/ 1 h 474"/>
                <a:gd name="T6" fmla="*/ 33 w 346"/>
                <a:gd name="T7" fmla="*/ 2 h 474"/>
                <a:gd name="T8" fmla="*/ 33 w 346"/>
                <a:gd name="T9" fmla="*/ 4 h 474"/>
                <a:gd name="T10" fmla="*/ 34 w 346"/>
                <a:gd name="T11" fmla="*/ 6 h 474"/>
                <a:gd name="T12" fmla="*/ 33 w 346"/>
                <a:gd name="T13" fmla="*/ 7 h 474"/>
                <a:gd name="T14" fmla="*/ 33 w 346"/>
                <a:gd name="T15" fmla="*/ 8 h 474"/>
                <a:gd name="T16" fmla="*/ 32 w 346"/>
                <a:gd name="T17" fmla="*/ 10 h 474"/>
                <a:gd name="T18" fmla="*/ 31 w 346"/>
                <a:gd name="T19" fmla="*/ 10 h 474"/>
                <a:gd name="T20" fmla="*/ 30 w 346"/>
                <a:gd name="T21" fmla="*/ 11 h 474"/>
                <a:gd name="T22" fmla="*/ 29 w 346"/>
                <a:gd name="T23" fmla="*/ 11 h 474"/>
                <a:gd name="T24" fmla="*/ 27 w 346"/>
                <a:gd name="T25" fmla="*/ 11 h 474"/>
                <a:gd name="T26" fmla="*/ 26 w 346"/>
                <a:gd name="T27" fmla="*/ 10 h 474"/>
                <a:gd name="T28" fmla="*/ 25 w 346"/>
                <a:gd name="T29" fmla="*/ 10 h 474"/>
                <a:gd name="T30" fmla="*/ 24 w 346"/>
                <a:gd name="T31" fmla="*/ 9 h 474"/>
                <a:gd name="T32" fmla="*/ 23 w 346"/>
                <a:gd name="T33" fmla="*/ 8 h 474"/>
                <a:gd name="T34" fmla="*/ 23 w 346"/>
                <a:gd name="T35" fmla="*/ 7 h 474"/>
                <a:gd name="T36" fmla="*/ 23 w 346"/>
                <a:gd name="T37" fmla="*/ 7 h 474"/>
                <a:gd name="T38" fmla="*/ 22 w 346"/>
                <a:gd name="T39" fmla="*/ 7 h 474"/>
                <a:gd name="T40" fmla="*/ 22 w 346"/>
                <a:gd name="T41" fmla="*/ 7 h 474"/>
                <a:gd name="T42" fmla="*/ 22 w 346"/>
                <a:gd name="T43" fmla="*/ 7 h 474"/>
                <a:gd name="T44" fmla="*/ 21 w 346"/>
                <a:gd name="T45" fmla="*/ 7 h 474"/>
                <a:gd name="T46" fmla="*/ 19 w 346"/>
                <a:gd name="T47" fmla="*/ 7 h 474"/>
                <a:gd name="T48" fmla="*/ 18 w 346"/>
                <a:gd name="T49" fmla="*/ 8 h 474"/>
                <a:gd name="T50" fmla="*/ 17 w 346"/>
                <a:gd name="T51" fmla="*/ 9 h 474"/>
                <a:gd name="T52" fmla="*/ 15 w 346"/>
                <a:gd name="T53" fmla="*/ 10 h 474"/>
                <a:gd name="T54" fmla="*/ 15 w 346"/>
                <a:gd name="T55" fmla="*/ 39 h 474"/>
                <a:gd name="T56" fmla="*/ 16 w 346"/>
                <a:gd name="T57" fmla="*/ 39 h 474"/>
                <a:gd name="T58" fmla="*/ 16 w 346"/>
                <a:gd name="T59" fmla="*/ 41 h 474"/>
                <a:gd name="T60" fmla="*/ 16 w 346"/>
                <a:gd name="T61" fmla="*/ 42 h 474"/>
                <a:gd name="T62" fmla="*/ 17 w 346"/>
                <a:gd name="T63" fmla="*/ 42 h 474"/>
                <a:gd name="T64" fmla="*/ 17 w 346"/>
                <a:gd name="T65" fmla="*/ 42 h 474"/>
                <a:gd name="T66" fmla="*/ 22 w 346"/>
                <a:gd name="T67" fmla="*/ 42 h 474"/>
                <a:gd name="T68" fmla="*/ 22 w 346"/>
                <a:gd name="T69" fmla="*/ 46 h 474"/>
                <a:gd name="T70" fmla="*/ 0 w 346"/>
                <a:gd name="T71" fmla="*/ 46 h 474"/>
                <a:gd name="T72" fmla="*/ 0 w 346"/>
                <a:gd name="T73" fmla="*/ 42 h 474"/>
                <a:gd name="T74" fmla="*/ 4 w 346"/>
                <a:gd name="T75" fmla="*/ 42 h 474"/>
                <a:gd name="T76" fmla="*/ 5 w 346"/>
                <a:gd name="T77" fmla="*/ 42 h 474"/>
                <a:gd name="T78" fmla="*/ 5 w 346"/>
                <a:gd name="T79" fmla="*/ 42 h 474"/>
                <a:gd name="T80" fmla="*/ 6 w 346"/>
                <a:gd name="T81" fmla="*/ 41 h 474"/>
                <a:gd name="T82" fmla="*/ 6 w 346"/>
                <a:gd name="T83" fmla="*/ 39 h 474"/>
                <a:gd name="T84" fmla="*/ 6 w 346"/>
                <a:gd name="T85" fmla="*/ 9 h 474"/>
                <a:gd name="T86" fmla="*/ 6 w 346"/>
                <a:gd name="T87" fmla="*/ 9 h 474"/>
                <a:gd name="T88" fmla="*/ 5 w 346"/>
                <a:gd name="T89" fmla="*/ 8 h 474"/>
                <a:gd name="T90" fmla="*/ 5 w 346"/>
                <a:gd name="T91" fmla="*/ 7 h 474"/>
                <a:gd name="T92" fmla="*/ 4 w 346"/>
                <a:gd name="T93" fmla="*/ 7 h 474"/>
                <a:gd name="T94" fmla="*/ 0 w 346"/>
                <a:gd name="T95" fmla="*/ 7 h 474"/>
                <a:gd name="T96" fmla="*/ 0 w 346"/>
                <a:gd name="T97" fmla="*/ 2 h 474"/>
                <a:gd name="T98" fmla="*/ 15 w 346"/>
                <a:gd name="T99" fmla="*/ 2 h 474"/>
                <a:gd name="T100" fmla="*/ 15 w 346"/>
                <a:gd name="T101" fmla="*/ 2 h 474"/>
                <a:gd name="T102" fmla="*/ 15 w 346"/>
                <a:gd name="T103" fmla="*/ 3 h 474"/>
                <a:gd name="T104" fmla="*/ 16 w 346"/>
                <a:gd name="T105" fmla="*/ 3 h 474"/>
                <a:gd name="T106" fmla="*/ 16 w 346"/>
                <a:gd name="T107" fmla="*/ 3 h 474"/>
                <a:gd name="T108" fmla="*/ 16 w 346"/>
                <a:gd name="T109" fmla="*/ 3 h 474"/>
                <a:gd name="T110" fmla="*/ 16 w 346"/>
                <a:gd name="T111" fmla="*/ 4 h 474"/>
                <a:gd name="T112" fmla="*/ 16 w 346"/>
                <a:gd name="T113" fmla="*/ 5 h 474"/>
                <a:gd name="T114" fmla="*/ 17 w 346"/>
                <a:gd name="T115" fmla="*/ 4 h 474"/>
                <a:gd name="T116" fmla="*/ 20 w 346"/>
                <a:gd name="T117" fmla="*/ 2 h 474"/>
                <a:gd name="T118" fmla="*/ 22 w 346"/>
                <a:gd name="T119" fmla="*/ 1 h 474"/>
                <a:gd name="T120" fmla="*/ 25 w 346"/>
                <a:gd name="T121" fmla="*/ 0 h 474"/>
                <a:gd name="T122" fmla="*/ 28 w 346"/>
                <a:gd name="T123" fmla="*/ 0 h 4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1" name="Freeform 15"/>
            <p:cNvSpPr>
              <a:spLocks/>
            </p:cNvSpPr>
            <p:nvPr userDrawn="1"/>
          </p:nvSpPr>
          <p:spPr bwMode="invGray">
            <a:xfrm>
              <a:off x="5212" y="2205"/>
              <a:ext cx="70" cy="140"/>
            </a:xfrm>
            <a:custGeom>
              <a:avLst/>
              <a:gdLst>
                <a:gd name="T0" fmla="*/ 0 w 225"/>
                <a:gd name="T1" fmla="*/ 0 h 449"/>
                <a:gd name="T2" fmla="*/ 16 w 225"/>
                <a:gd name="T3" fmla="*/ 0 h 449"/>
                <a:gd name="T4" fmla="*/ 16 w 225"/>
                <a:gd name="T5" fmla="*/ 0 h 449"/>
                <a:gd name="T6" fmla="*/ 16 w 225"/>
                <a:gd name="T7" fmla="*/ 0 h 449"/>
                <a:gd name="T8" fmla="*/ 16 w 225"/>
                <a:gd name="T9" fmla="*/ 0 h 449"/>
                <a:gd name="T10" fmla="*/ 16 w 225"/>
                <a:gd name="T11" fmla="*/ 1 h 449"/>
                <a:gd name="T12" fmla="*/ 16 w 225"/>
                <a:gd name="T13" fmla="*/ 2 h 449"/>
                <a:gd name="T14" fmla="*/ 16 w 225"/>
                <a:gd name="T15" fmla="*/ 2 h 449"/>
                <a:gd name="T16" fmla="*/ 16 w 225"/>
                <a:gd name="T17" fmla="*/ 4 h 449"/>
                <a:gd name="T18" fmla="*/ 16 w 225"/>
                <a:gd name="T19" fmla="*/ 6 h 449"/>
                <a:gd name="T20" fmla="*/ 16 w 225"/>
                <a:gd name="T21" fmla="*/ 37 h 449"/>
                <a:gd name="T22" fmla="*/ 16 w 225"/>
                <a:gd name="T23" fmla="*/ 38 h 449"/>
                <a:gd name="T24" fmla="*/ 16 w 225"/>
                <a:gd name="T25" fmla="*/ 39 h 449"/>
                <a:gd name="T26" fmla="*/ 17 w 225"/>
                <a:gd name="T27" fmla="*/ 40 h 449"/>
                <a:gd name="T28" fmla="*/ 18 w 225"/>
                <a:gd name="T29" fmla="*/ 40 h 449"/>
                <a:gd name="T30" fmla="*/ 22 w 225"/>
                <a:gd name="T31" fmla="*/ 40 h 449"/>
                <a:gd name="T32" fmla="*/ 22 w 225"/>
                <a:gd name="T33" fmla="*/ 44 h 449"/>
                <a:gd name="T34" fmla="*/ 1 w 225"/>
                <a:gd name="T35" fmla="*/ 44 h 449"/>
                <a:gd name="T36" fmla="*/ 1 w 225"/>
                <a:gd name="T37" fmla="*/ 40 h 449"/>
                <a:gd name="T38" fmla="*/ 4 w 225"/>
                <a:gd name="T39" fmla="*/ 40 h 449"/>
                <a:gd name="T40" fmla="*/ 6 w 225"/>
                <a:gd name="T41" fmla="*/ 40 h 449"/>
                <a:gd name="T42" fmla="*/ 6 w 225"/>
                <a:gd name="T43" fmla="*/ 39 h 449"/>
                <a:gd name="T44" fmla="*/ 7 w 225"/>
                <a:gd name="T45" fmla="*/ 38 h 449"/>
                <a:gd name="T46" fmla="*/ 7 w 225"/>
                <a:gd name="T47" fmla="*/ 37 h 449"/>
                <a:gd name="T48" fmla="*/ 7 w 225"/>
                <a:gd name="T49" fmla="*/ 37 h 449"/>
                <a:gd name="T50" fmla="*/ 7 w 225"/>
                <a:gd name="T51" fmla="*/ 7 h 449"/>
                <a:gd name="T52" fmla="*/ 7 w 225"/>
                <a:gd name="T53" fmla="*/ 6 h 449"/>
                <a:gd name="T54" fmla="*/ 7 w 225"/>
                <a:gd name="T55" fmla="*/ 5 h 449"/>
                <a:gd name="T56" fmla="*/ 7 w 225"/>
                <a:gd name="T57" fmla="*/ 5 h 449"/>
                <a:gd name="T58" fmla="*/ 6 w 225"/>
                <a:gd name="T59" fmla="*/ 5 h 449"/>
                <a:gd name="T60" fmla="*/ 5 w 225"/>
                <a:gd name="T61" fmla="*/ 4 h 449"/>
                <a:gd name="T62" fmla="*/ 4 w 225"/>
                <a:gd name="T63" fmla="*/ 4 h 449"/>
                <a:gd name="T64" fmla="*/ 0 w 225"/>
                <a:gd name="T65" fmla="*/ 4 h 449"/>
                <a:gd name="T66" fmla="*/ 0 w 225"/>
                <a:gd name="T67" fmla="*/ 0 h 4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2" name="Freeform 16"/>
            <p:cNvSpPr>
              <a:spLocks noEditPoints="1"/>
            </p:cNvSpPr>
            <p:nvPr userDrawn="1"/>
          </p:nvSpPr>
          <p:spPr bwMode="invGray">
            <a:xfrm>
              <a:off x="4636" y="2130"/>
              <a:ext cx="153" cy="218"/>
            </a:xfrm>
            <a:custGeom>
              <a:avLst/>
              <a:gdLst>
                <a:gd name="T0" fmla="*/ 21 w 489"/>
                <a:gd name="T1" fmla="*/ 26 h 699"/>
                <a:gd name="T2" fmla="*/ 16 w 489"/>
                <a:gd name="T3" fmla="*/ 28 h 699"/>
                <a:gd name="T4" fmla="*/ 13 w 489"/>
                <a:gd name="T5" fmla="*/ 31 h 699"/>
                <a:gd name="T6" fmla="*/ 11 w 489"/>
                <a:gd name="T7" fmla="*/ 37 h 699"/>
                <a:gd name="T8" fmla="*/ 10 w 489"/>
                <a:gd name="T9" fmla="*/ 45 h 699"/>
                <a:gd name="T10" fmla="*/ 11 w 489"/>
                <a:gd name="T11" fmla="*/ 52 h 699"/>
                <a:gd name="T12" fmla="*/ 13 w 489"/>
                <a:gd name="T13" fmla="*/ 57 h 699"/>
                <a:gd name="T14" fmla="*/ 17 w 489"/>
                <a:gd name="T15" fmla="*/ 60 h 699"/>
                <a:gd name="T16" fmla="*/ 23 w 489"/>
                <a:gd name="T17" fmla="*/ 61 h 699"/>
                <a:gd name="T18" fmla="*/ 27 w 489"/>
                <a:gd name="T19" fmla="*/ 61 h 699"/>
                <a:gd name="T20" fmla="*/ 31 w 489"/>
                <a:gd name="T21" fmla="*/ 60 h 699"/>
                <a:gd name="T22" fmla="*/ 32 w 489"/>
                <a:gd name="T23" fmla="*/ 59 h 699"/>
                <a:gd name="T24" fmla="*/ 33 w 489"/>
                <a:gd name="T25" fmla="*/ 29 h 699"/>
                <a:gd name="T26" fmla="*/ 29 w 489"/>
                <a:gd name="T27" fmla="*/ 27 h 699"/>
                <a:gd name="T28" fmla="*/ 24 w 489"/>
                <a:gd name="T29" fmla="*/ 26 h 699"/>
                <a:gd name="T30" fmla="*/ 42 w 489"/>
                <a:gd name="T31" fmla="*/ 0 h 699"/>
                <a:gd name="T32" fmla="*/ 42 w 489"/>
                <a:gd name="T33" fmla="*/ 1 h 699"/>
                <a:gd name="T34" fmla="*/ 42 w 489"/>
                <a:gd name="T35" fmla="*/ 1 h 699"/>
                <a:gd name="T36" fmla="*/ 42 w 489"/>
                <a:gd name="T37" fmla="*/ 3 h 699"/>
                <a:gd name="T38" fmla="*/ 42 w 489"/>
                <a:gd name="T39" fmla="*/ 8 h 699"/>
                <a:gd name="T40" fmla="*/ 42 w 489"/>
                <a:gd name="T41" fmla="*/ 59 h 699"/>
                <a:gd name="T42" fmla="*/ 43 w 489"/>
                <a:gd name="T43" fmla="*/ 61 h 699"/>
                <a:gd name="T44" fmla="*/ 44 w 489"/>
                <a:gd name="T45" fmla="*/ 62 h 699"/>
                <a:gd name="T46" fmla="*/ 46 w 489"/>
                <a:gd name="T47" fmla="*/ 62 h 699"/>
                <a:gd name="T48" fmla="*/ 48 w 489"/>
                <a:gd name="T49" fmla="*/ 67 h 699"/>
                <a:gd name="T50" fmla="*/ 33 w 489"/>
                <a:gd name="T51" fmla="*/ 66 h 699"/>
                <a:gd name="T52" fmla="*/ 31 w 489"/>
                <a:gd name="T53" fmla="*/ 64 h 699"/>
                <a:gd name="T54" fmla="*/ 25 w 489"/>
                <a:gd name="T55" fmla="*/ 67 h 699"/>
                <a:gd name="T56" fmla="*/ 18 w 489"/>
                <a:gd name="T57" fmla="*/ 68 h 699"/>
                <a:gd name="T58" fmla="*/ 14 w 489"/>
                <a:gd name="T59" fmla="*/ 67 h 699"/>
                <a:gd name="T60" fmla="*/ 10 w 489"/>
                <a:gd name="T61" fmla="*/ 66 h 699"/>
                <a:gd name="T62" fmla="*/ 6 w 489"/>
                <a:gd name="T63" fmla="*/ 63 h 699"/>
                <a:gd name="T64" fmla="*/ 3 w 489"/>
                <a:gd name="T65" fmla="*/ 58 h 699"/>
                <a:gd name="T66" fmla="*/ 1 w 489"/>
                <a:gd name="T67" fmla="*/ 52 h 699"/>
                <a:gd name="T68" fmla="*/ 0 w 489"/>
                <a:gd name="T69" fmla="*/ 45 h 699"/>
                <a:gd name="T70" fmla="*/ 1 w 489"/>
                <a:gd name="T71" fmla="*/ 37 h 699"/>
                <a:gd name="T72" fmla="*/ 3 w 489"/>
                <a:gd name="T73" fmla="*/ 31 h 699"/>
                <a:gd name="T74" fmla="*/ 7 w 489"/>
                <a:gd name="T75" fmla="*/ 27 h 699"/>
                <a:gd name="T76" fmla="*/ 11 w 489"/>
                <a:gd name="T77" fmla="*/ 24 h 699"/>
                <a:gd name="T78" fmla="*/ 17 w 489"/>
                <a:gd name="T79" fmla="*/ 22 h 699"/>
                <a:gd name="T80" fmla="*/ 22 w 489"/>
                <a:gd name="T81" fmla="*/ 21 h 699"/>
                <a:gd name="T82" fmla="*/ 28 w 489"/>
                <a:gd name="T83" fmla="*/ 21 h 699"/>
                <a:gd name="T84" fmla="*/ 33 w 489"/>
                <a:gd name="T85" fmla="*/ 22 h 699"/>
                <a:gd name="T86" fmla="*/ 33 w 489"/>
                <a:gd name="T87" fmla="*/ 7 h 699"/>
                <a:gd name="T88" fmla="*/ 32 w 489"/>
                <a:gd name="T89" fmla="*/ 5 h 699"/>
                <a:gd name="T90" fmla="*/ 31 w 489"/>
                <a:gd name="T91" fmla="*/ 5 h 699"/>
                <a:gd name="T92" fmla="*/ 26 w 489"/>
                <a:gd name="T93" fmla="*/ 0 h 69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3" name="Freeform 17"/>
            <p:cNvSpPr>
              <a:spLocks noEditPoints="1"/>
            </p:cNvSpPr>
            <p:nvPr userDrawn="1"/>
          </p:nvSpPr>
          <p:spPr bwMode="invGray">
            <a:xfrm>
              <a:off x="5395" y="2130"/>
              <a:ext cx="152" cy="218"/>
            </a:xfrm>
            <a:custGeom>
              <a:avLst/>
              <a:gdLst>
                <a:gd name="T0" fmla="*/ 21 w 488"/>
                <a:gd name="T1" fmla="*/ 26 h 699"/>
                <a:gd name="T2" fmla="*/ 16 w 488"/>
                <a:gd name="T3" fmla="*/ 28 h 699"/>
                <a:gd name="T4" fmla="*/ 12 w 488"/>
                <a:gd name="T5" fmla="*/ 31 h 699"/>
                <a:gd name="T6" fmla="*/ 11 w 488"/>
                <a:gd name="T7" fmla="*/ 37 h 699"/>
                <a:gd name="T8" fmla="*/ 10 w 488"/>
                <a:gd name="T9" fmla="*/ 45 h 699"/>
                <a:gd name="T10" fmla="*/ 11 w 488"/>
                <a:gd name="T11" fmla="*/ 52 h 699"/>
                <a:gd name="T12" fmla="*/ 13 w 488"/>
                <a:gd name="T13" fmla="*/ 57 h 699"/>
                <a:gd name="T14" fmla="*/ 17 w 488"/>
                <a:gd name="T15" fmla="*/ 60 h 699"/>
                <a:gd name="T16" fmla="*/ 22 w 488"/>
                <a:gd name="T17" fmla="*/ 61 h 699"/>
                <a:gd name="T18" fmla="*/ 27 w 488"/>
                <a:gd name="T19" fmla="*/ 61 h 699"/>
                <a:gd name="T20" fmla="*/ 30 w 488"/>
                <a:gd name="T21" fmla="*/ 60 h 699"/>
                <a:gd name="T22" fmla="*/ 32 w 488"/>
                <a:gd name="T23" fmla="*/ 59 h 699"/>
                <a:gd name="T24" fmla="*/ 32 w 488"/>
                <a:gd name="T25" fmla="*/ 29 h 699"/>
                <a:gd name="T26" fmla="*/ 29 w 488"/>
                <a:gd name="T27" fmla="*/ 27 h 699"/>
                <a:gd name="T28" fmla="*/ 24 w 488"/>
                <a:gd name="T29" fmla="*/ 26 h 699"/>
                <a:gd name="T30" fmla="*/ 41 w 488"/>
                <a:gd name="T31" fmla="*/ 0 h 699"/>
                <a:gd name="T32" fmla="*/ 42 w 488"/>
                <a:gd name="T33" fmla="*/ 0 h 699"/>
                <a:gd name="T34" fmla="*/ 42 w 488"/>
                <a:gd name="T35" fmla="*/ 1 h 699"/>
                <a:gd name="T36" fmla="*/ 42 w 488"/>
                <a:gd name="T37" fmla="*/ 1 h 699"/>
                <a:gd name="T38" fmla="*/ 42 w 488"/>
                <a:gd name="T39" fmla="*/ 3 h 699"/>
                <a:gd name="T40" fmla="*/ 41 w 488"/>
                <a:gd name="T41" fmla="*/ 8 h 699"/>
                <a:gd name="T42" fmla="*/ 42 w 488"/>
                <a:gd name="T43" fmla="*/ 59 h 699"/>
                <a:gd name="T44" fmla="*/ 42 w 488"/>
                <a:gd name="T45" fmla="*/ 61 h 699"/>
                <a:gd name="T46" fmla="*/ 43 w 488"/>
                <a:gd name="T47" fmla="*/ 62 h 699"/>
                <a:gd name="T48" fmla="*/ 46 w 488"/>
                <a:gd name="T49" fmla="*/ 62 h 699"/>
                <a:gd name="T50" fmla="*/ 47 w 488"/>
                <a:gd name="T51" fmla="*/ 67 h 699"/>
                <a:gd name="T52" fmla="*/ 33 w 488"/>
                <a:gd name="T53" fmla="*/ 66 h 699"/>
                <a:gd name="T54" fmla="*/ 30 w 488"/>
                <a:gd name="T55" fmla="*/ 64 h 699"/>
                <a:gd name="T56" fmla="*/ 25 w 488"/>
                <a:gd name="T57" fmla="*/ 67 h 699"/>
                <a:gd name="T58" fmla="*/ 18 w 488"/>
                <a:gd name="T59" fmla="*/ 68 h 699"/>
                <a:gd name="T60" fmla="*/ 13 w 488"/>
                <a:gd name="T61" fmla="*/ 67 h 699"/>
                <a:gd name="T62" fmla="*/ 10 w 488"/>
                <a:gd name="T63" fmla="*/ 66 h 699"/>
                <a:gd name="T64" fmla="*/ 6 w 488"/>
                <a:gd name="T65" fmla="*/ 63 h 699"/>
                <a:gd name="T66" fmla="*/ 3 w 488"/>
                <a:gd name="T67" fmla="*/ 58 h 699"/>
                <a:gd name="T68" fmla="*/ 1 w 488"/>
                <a:gd name="T69" fmla="*/ 52 h 699"/>
                <a:gd name="T70" fmla="*/ 0 w 488"/>
                <a:gd name="T71" fmla="*/ 45 h 699"/>
                <a:gd name="T72" fmla="*/ 1 w 488"/>
                <a:gd name="T73" fmla="*/ 37 h 699"/>
                <a:gd name="T74" fmla="*/ 3 w 488"/>
                <a:gd name="T75" fmla="*/ 31 h 699"/>
                <a:gd name="T76" fmla="*/ 7 w 488"/>
                <a:gd name="T77" fmla="*/ 27 h 699"/>
                <a:gd name="T78" fmla="*/ 11 w 488"/>
                <a:gd name="T79" fmla="*/ 24 h 699"/>
                <a:gd name="T80" fmla="*/ 17 w 488"/>
                <a:gd name="T81" fmla="*/ 22 h 699"/>
                <a:gd name="T82" fmla="*/ 22 w 488"/>
                <a:gd name="T83" fmla="*/ 21 h 699"/>
                <a:gd name="T84" fmla="*/ 27 w 488"/>
                <a:gd name="T85" fmla="*/ 21 h 699"/>
                <a:gd name="T86" fmla="*/ 32 w 488"/>
                <a:gd name="T87" fmla="*/ 22 h 699"/>
                <a:gd name="T88" fmla="*/ 32 w 488"/>
                <a:gd name="T89" fmla="*/ 7 h 699"/>
                <a:gd name="T90" fmla="*/ 32 w 488"/>
                <a:gd name="T91" fmla="*/ 5 h 699"/>
                <a:gd name="T92" fmla="*/ 31 w 488"/>
                <a:gd name="T93" fmla="*/ 5 h 699"/>
                <a:gd name="T94" fmla="*/ 25 w 488"/>
                <a:gd name="T95" fmla="*/ 5 h 69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4" name="Freeform 18"/>
            <p:cNvSpPr>
              <a:spLocks noEditPoints="1"/>
            </p:cNvSpPr>
            <p:nvPr userDrawn="1"/>
          </p:nvSpPr>
          <p:spPr bwMode="invGray">
            <a:xfrm>
              <a:off x="4825" y="2126"/>
              <a:ext cx="178" cy="221"/>
            </a:xfrm>
            <a:custGeom>
              <a:avLst/>
              <a:gdLst>
                <a:gd name="T0" fmla="*/ 19 w 570"/>
                <a:gd name="T1" fmla="*/ 31 h 710"/>
                <a:gd name="T2" fmla="*/ 17 w 570"/>
                <a:gd name="T3" fmla="*/ 32 h 710"/>
                <a:gd name="T4" fmla="*/ 11 w 570"/>
                <a:gd name="T5" fmla="*/ 36 h 710"/>
                <a:gd name="T6" fmla="*/ 7 w 570"/>
                <a:gd name="T7" fmla="*/ 42 h 710"/>
                <a:gd name="T8" fmla="*/ 6 w 570"/>
                <a:gd name="T9" fmla="*/ 50 h 710"/>
                <a:gd name="T10" fmla="*/ 9 w 570"/>
                <a:gd name="T11" fmla="*/ 58 h 710"/>
                <a:gd name="T12" fmla="*/ 15 w 570"/>
                <a:gd name="T13" fmla="*/ 63 h 710"/>
                <a:gd name="T14" fmla="*/ 24 w 570"/>
                <a:gd name="T15" fmla="*/ 64 h 710"/>
                <a:gd name="T16" fmla="*/ 33 w 570"/>
                <a:gd name="T17" fmla="*/ 60 h 710"/>
                <a:gd name="T18" fmla="*/ 33 w 570"/>
                <a:gd name="T19" fmla="*/ 49 h 710"/>
                <a:gd name="T20" fmla="*/ 26 w 570"/>
                <a:gd name="T21" fmla="*/ 39 h 710"/>
                <a:gd name="T22" fmla="*/ 20 w 570"/>
                <a:gd name="T23" fmla="*/ 31 h 710"/>
                <a:gd name="T24" fmla="*/ 22 w 570"/>
                <a:gd name="T25" fmla="*/ 6 h 710"/>
                <a:gd name="T26" fmla="*/ 17 w 570"/>
                <a:gd name="T27" fmla="*/ 10 h 710"/>
                <a:gd name="T28" fmla="*/ 16 w 570"/>
                <a:gd name="T29" fmla="*/ 15 h 710"/>
                <a:gd name="T30" fmla="*/ 19 w 570"/>
                <a:gd name="T31" fmla="*/ 21 h 710"/>
                <a:gd name="T32" fmla="*/ 24 w 570"/>
                <a:gd name="T33" fmla="*/ 24 h 710"/>
                <a:gd name="T34" fmla="*/ 32 w 570"/>
                <a:gd name="T35" fmla="*/ 18 h 710"/>
                <a:gd name="T36" fmla="*/ 34 w 570"/>
                <a:gd name="T37" fmla="*/ 13 h 710"/>
                <a:gd name="T38" fmla="*/ 32 w 570"/>
                <a:gd name="T39" fmla="*/ 8 h 710"/>
                <a:gd name="T40" fmla="*/ 27 w 570"/>
                <a:gd name="T41" fmla="*/ 5 h 710"/>
                <a:gd name="T42" fmla="*/ 27 w 570"/>
                <a:gd name="T43" fmla="*/ 0 h 710"/>
                <a:gd name="T44" fmla="*/ 35 w 570"/>
                <a:gd name="T45" fmla="*/ 3 h 710"/>
                <a:gd name="T46" fmla="*/ 39 w 570"/>
                <a:gd name="T47" fmla="*/ 10 h 710"/>
                <a:gd name="T48" fmla="*/ 38 w 570"/>
                <a:gd name="T49" fmla="*/ 17 h 710"/>
                <a:gd name="T50" fmla="*/ 34 w 570"/>
                <a:gd name="T51" fmla="*/ 24 h 710"/>
                <a:gd name="T52" fmla="*/ 27 w 570"/>
                <a:gd name="T53" fmla="*/ 28 h 710"/>
                <a:gd name="T54" fmla="*/ 30 w 570"/>
                <a:gd name="T55" fmla="*/ 35 h 710"/>
                <a:gd name="T56" fmla="*/ 42 w 570"/>
                <a:gd name="T57" fmla="*/ 50 h 710"/>
                <a:gd name="T58" fmla="*/ 44 w 570"/>
                <a:gd name="T59" fmla="*/ 42 h 710"/>
                <a:gd name="T60" fmla="*/ 45 w 570"/>
                <a:gd name="T61" fmla="*/ 35 h 710"/>
                <a:gd name="T62" fmla="*/ 45 w 570"/>
                <a:gd name="T63" fmla="*/ 34 h 710"/>
                <a:gd name="T64" fmla="*/ 50 w 570"/>
                <a:gd name="T65" fmla="*/ 39 h 710"/>
                <a:gd name="T66" fmla="*/ 49 w 570"/>
                <a:gd name="T67" fmla="*/ 48 h 710"/>
                <a:gd name="T68" fmla="*/ 47 w 570"/>
                <a:gd name="T69" fmla="*/ 57 h 710"/>
                <a:gd name="T70" fmla="*/ 52 w 570"/>
                <a:gd name="T71" fmla="*/ 62 h 710"/>
                <a:gd name="T72" fmla="*/ 56 w 570"/>
                <a:gd name="T73" fmla="*/ 62 h 710"/>
                <a:gd name="T74" fmla="*/ 52 w 570"/>
                <a:gd name="T75" fmla="*/ 68 h 710"/>
                <a:gd name="T76" fmla="*/ 48 w 570"/>
                <a:gd name="T77" fmla="*/ 65 h 710"/>
                <a:gd name="T78" fmla="*/ 42 w 570"/>
                <a:gd name="T79" fmla="*/ 59 h 710"/>
                <a:gd name="T80" fmla="*/ 32 w 570"/>
                <a:gd name="T81" fmla="*/ 66 h 710"/>
                <a:gd name="T82" fmla="*/ 21 w 570"/>
                <a:gd name="T83" fmla="*/ 69 h 710"/>
                <a:gd name="T84" fmla="*/ 13 w 570"/>
                <a:gd name="T85" fmla="*/ 68 h 710"/>
                <a:gd name="T86" fmla="*/ 6 w 570"/>
                <a:gd name="T87" fmla="*/ 63 h 710"/>
                <a:gd name="T88" fmla="*/ 1 w 570"/>
                <a:gd name="T89" fmla="*/ 54 h 710"/>
                <a:gd name="T90" fmla="*/ 1 w 570"/>
                <a:gd name="T91" fmla="*/ 44 h 710"/>
                <a:gd name="T92" fmla="*/ 5 w 570"/>
                <a:gd name="T93" fmla="*/ 35 h 710"/>
                <a:gd name="T94" fmla="*/ 12 w 570"/>
                <a:gd name="T95" fmla="*/ 29 h 710"/>
                <a:gd name="T96" fmla="*/ 16 w 570"/>
                <a:gd name="T97" fmla="*/ 26 h 710"/>
                <a:gd name="T98" fmla="*/ 12 w 570"/>
                <a:gd name="T99" fmla="*/ 21 h 710"/>
                <a:gd name="T100" fmla="*/ 11 w 570"/>
                <a:gd name="T101" fmla="*/ 13 h 710"/>
                <a:gd name="T102" fmla="*/ 13 w 570"/>
                <a:gd name="T103" fmla="*/ 6 h 710"/>
                <a:gd name="T104" fmla="*/ 19 w 570"/>
                <a:gd name="T105" fmla="*/ 1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sp>
          <p:nvSpPr>
            <p:cNvPr id="15" name="Freeform 19"/>
            <p:cNvSpPr>
              <a:spLocks noEditPoints="1"/>
            </p:cNvSpPr>
            <p:nvPr userDrawn="1"/>
          </p:nvSpPr>
          <p:spPr bwMode="invGray">
            <a:xfrm>
              <a:off x="4063" y="2126"/>
              <a:ext cx="178" cy="221"/>
            </a:xfrm>
            <a:custGeom>
              <a:avLst/>
              <a:gdLst>
                <a:gd name="T0" fmla="*/ 19 w 570"/>
                <a:gd name="T1" fmla="*/ 31 h 710"/>
                <a:gd name="T2" fmla="*/ 17 w 570"/>
                <a:gd name="T3" fmla="*/ 32 h 710"/>
                <a:gd name="T4" fmla="*/ 11 w 570"/>
                <a:gd name="T5" fmla="*/ 36 h 710"/>
                <a:gd name="T6" fmla="*/ 7 w 570"/>
                <a:gd name="T7" fmla="*/ 42 h 710"/>
                <a:gd name="T8" fmla="*/ 6 w 570"/>
                <a:gd name="T9" fmla="*/ 50 h 710"/>
                <a:gd name="T10" fmla="*/ 9 w 570"/>
                <a:gd name="T11" fmla="*/ 58 h 710"/>
                <a:gd name="T12" fmla="*/ 15 w 570"/>
                <a:gd name="T13" fmla="*/ 63 h 710"/>
                <a:gd name="T14" fmla="*/ 24 w 570"/>
                <a:gd name="T15" fmla="*/ 64 h 710"/>
                <a:gd name="T16" fmla="*/ 33 w 570"/>
                <a:gd name="T17" fmla="*/ 60 h 710"/>
                <a:gd name="T18" fmla="*/ 33 w 570"/>
                <a:gd name="T19" fmla="*/ 49 h 710"/>
                <a:gd name="T20" fmla="*/ 26 w 570"/>
                <a:gd name="T21" fmla="*/ 39 h 710"/>
                <a:gd name="T22" fmla="*/ 20 w 570"/>
                <a:gd name="T23" fmla="*/ 31 h 710"/>
                <a:gd name="T24" fmla="*/ 22 w 570"/>
                <a:gd name="T25" fmla="*/ 6 h 710"/>
                <a:gd name="T26" fmla="*/ 17 w 570"/>
                <a:gd name="T27" fmla="*/ 10 h 710"/>
                <a:gd name="T28" fmla="*/ 16 w 570"/>
                <a:gd name="T29" fmla="*/ 15 h 710"/>
                <a:gd name="T30" fmla="*/ 19 w 570"/>
                <a:gd name="T31" fmla="*/ 21 h 710"/>
                <a:gd name="T32" fmla="*/ 24 w 570"/>
                <a:gd name="T33" fmla="*/ 24 h 710"/>
                <a:gd name="T34" fmla="*/ 32 w 570"/>
                <a:gd name="T35" fmla="*/ 18 h 710"/>
                <a:gd name="T36" fmla="*/ 34 w 570"/>
                <a:gd name="T37" fmla="*/ 13 h 710"/>
                <a:gd name="T38" fmla="*/ 32 w 570"/>
                <a:gd name="T39" fmla="*/ 8 h 710"/>
                <a:gd name="T40" fmla="*/ 27 w 570"/>
                <a:gd name="T41" fmla="*/ 5 h 710"/>
                <a:gd name="T42" fmla="*/ 27 w 570"/>
                <a:gd name="T43" fmla="*/ 0 h 710"/>
                <a:gd name="T44" fmla="*/ 35 w 570"/>
                <a:gd name="T45" fmla="*/ 3 h 710"/>
                <a:gd name="T46" fmla="*/ 39 w 570"/>
                <a:gd name="T47" fmla="*/ 10 h 710"/>
                <a:gd name="T48" fmla="*/ 38 w 570"/>
                <a:gd name="T49" fmla="*/ 17 h 710"/>
                <a:gd name="T50" fmla="*/ 34 w 570"/>
                <a:gd name="T51" fmla="*/ 24 h 710"/>
                <a:gd name="T52" fmla="*/ 27 w 570"/>
                <a:gd name="T53" fmla="*/ 28 h 710"/>
                <a:gd name="T54" fmla="*/ 30 w 570"/>
                <a:gd name="T55" fmla="*/ 35 h 710"/>
                <a:gd name="T56" fmla="*/ 42 w 570"/>
                <a:gd name="T57" fmla="*/ 50 h 710"/>
                <a:gd name="T58" fmla="*/ 44 w 570"/>
                <a:gd name="T59" fmla="*/ 42 h 710"/>
                <a:gd name="T60" fmla="*/ 45 w 570"/>
                <a:gd name="T61" fmla="*/ 35 h 710"/>
                <a:gd name="T62" fmla="*/ 45 w 570"/>
                <a:gd name="T63" fmla="*/ 34 h 710"/>
                <a:gd name="T64" fmla="*/ 50 w 570"/>
                <a:gd name="T65" fmla="*/ 39 h 710"/>
                <a:gd name="T66" fmla="*/ 49 w 570"/>
                <a:gd name="T67" fmla="*/ 48 h 710"/>
                <a:gd name="T68" fmla="*/ 47 w 570"/>
                <a:gd name="T69" fmla="*/ 57 h 710"/>
                <a:gd name="T70" fmla="*/ 52 w 570"/>
                <a:gd name="T71" fmla="*/ 62 h 710"/>
                <a:gd name="T72" fmla="*/ 56 w 570"/>
                <a:gd name="T73" fmla="*/ 62 h 710"/>
                <a:gd name="T74" fmla="*/ 52 w 570"/>
                <a:gd name="T75" fmla="*/ 68 h 710"/>
                <a:gd name="T76" fmla="*/ 48 w 570"/>
                <a:gd name="T77" fmla="*/ 65 h 710"/>
                <a:gd name="T78" fmla="*/ 42 w 570"/>
                <a:gd name="T79" fmla="*/ 59 h 710"/>
                <a:gd name="T80" fmla="*/ 32 w 570"/>
                <a:gd name="T81" fmla="*/ 66 h 710"/>
                <a:gd name="T82" fmla="*/ 21 w 570"/>
                <a:gd name="T83" fmla="*/ 69 h 710"/>
                <a:gd name="T84" fmla="*/ 13 w 570"/>
                <a:gd name="T85" fmla="*/ 68 h 710"/>
                <a:gd name="T86" fmla="*/ 6 w 570"/>
                <a:gd name="T87" fmla="*/ 63 h 710"/>
                <a:gd name="T88" fmla="*/ 1 w 570"/>
                <a:gd name="T89" fmla="*/ 54 h 710"/>
                <a:gd name="T90" fmla="*/ 1 w 570"/>
                <a:gd name="T91" fmla="*/ 44 h 710"/>
                <a:gd name="T92" fmla="*/ 5 w 570"/>
                <a:gd name="T93" fmla="*/ 35 h 710"/>
                <a:gd name="T94" fmla="*/ 12 w 570"/>
                <a:gd name="T95" fmla="*/ 29 h 710"/>
                <a:gd name="T96" fmla="*/ 16 w 570"/>
                <a:gd name="T97" fmla="*/ 26 h 710"/>
                <a:gd name="T98" fmla="*/ 12 w 570"/>
                <a:gd name="T99" fmla="*/ 21 h 710"/>
                <a:gd name="T100" fmla="*/ 11 w 570"/>
                <a:gd name="T101" fmla="*/ 13 h 710"/>
                <a:gd name="T102" fmla="*/ 13 w 570"/>
                <a:gd name="T103" fmla="*/ 6 h 710"/>
                <a:gd name="T104" fmla="*/ 19 w 570"/>
                <a:gd name="T105" fmla="*/ 1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grpSp>
      <p:sp>
        <p:nvSpPr>
          <p:cNvPr id="34822" name="Rectangle 6"/>
          <p:cNvSpPr>
            <a:spLocks noGrp="1" noChangeArrowheads="1"/>
          </p:cNvSpPr>
          <p:nvPr>
            <p:ph type="subTitle" idx="1"/>
          </p:nvPr>
        </p:nvSpPr>
        <p:spPr>
          <a:xfrm>
            <a:off x="1763713" y="4076700"/>
            <a:ext cx="4608512" cy="1512888"/>
          </a:xfrm>
        </p:spPr>
        <p:txBody>
          <a:bodyPr/>
          <a:lstStyle>
            <a:lvl1pPr algn="r">
              <a:defRPr sz="2000">
                <a:solidFill>
                  <a:srgbClr val="FFFFFF"/>
                </a:solidFill>
              </a:defRPr>
            </a:lvl1pPr>
          </a:lstStyle>
          <a:p>
            <a:pPr lvl="0"/>
            <a:r>
              <a:rPr lang="en-GB" noProof="0" smtClean="0"/>
              <a:t>Click to edit Master subtitle style</a:t>
            </a:r>
          </a:p>
        </p:txBody>
      </p:sp>
    </p:spTree>
    <p:extLst>
      <p:ext uri="{BB962C8B-B14F-4D97-AF65-F5344CB8AC3E}">
        <p14:creationId xmlns:p14="http://schemas.microsoft.com/office/powerpoint/2010/main" val="34876952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0_Title Slide">
    <p:bg>
      <p:bgPr>
        <a:solidFill>
          <a:schemeClr val="bg1"/>
        </a:solidFill>
        <a:effectLst/>
      </p:bgPr>
    </p:bg>
    <p:spTree>
      <p:nvGrpSpPr>
        <p:cNvPr id="1" name=""/>
        <p:cNvGrpSpPr/>
        <p:nvPr/>
      </p:nvGrpSpPr>
      <p:grpSpPr>
        <a:xfrm>
          <a:off x="0" y="0"/>
          <a:ext cx="0" cy="0"/>
          <a:chOff x="0" y="0"/>
          <a:chExt cx="0" cy="0"/>
        </a:xfrm>
      </p:grpSpPr>
      <p:sp>
        <p:nvSpPr>
          <p:cNvPr id="34822" name="Rectangle 6"/>
          <p:cNvSpPr>
            <a:spLocks noGrp="1" noChangeArrowheads="1"/>
          </p:cNvSpPr>
          <p:nvPr>
            <p:ph type="subTitle" idx="1"/>
          </p:nvPr>
        </p:nvSpPr>
        <p:spPr>
          <a:xfrm>
            <a:off x="1763713" y="4076700"/>
            <a:ext cx="4608512" cy="1512888"/>
          </a:xfrm>
        </p:spPr>
        <p:txBody>
          <a:bodyPr/>
          <a:lstStyle>
            <a:lvl1pPr algn="r">
              <a:defRPr sz="2000">
                <a:solidFill>
                  <a:srgbClr val="FFFFFF"/>
                </a:solidFill>
              </a:defRPr>
            </a:lvl1pPr>
          </a:lstStyle>
          <a:p>
            <a:pPr lvl="0"/>
            <a:r>
              <a:rPr lang="en-GB" noProof="0" smtClean="0"/>
              <a:t>Click to edit Master subtitle style</a:t>
            </a:r>
          </a:p>
        </p:txBody>
      </p:sp>
    </p:spTree>
    <p:extLst>
      <p:ext uri="{BB962C8B-B14F-4D97-AF65-F5344CB8AC3E}">
        <p14:creationId xmlns:p14="http://schemas.microsoft.com/office/powerpoint/2010/main" val="948819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3_Title and Content">
    <p:bg>
      <p:bgPr>
        <a:solidFill>
          <a:schemeClr val="accent1"/>
        </a:solidFill>
        <a:effectLst/>
      </p:bgPr>
    </p:bg>
    <p:spTree>
      <p:nvGrpSpPr>
        <p:cNvPr id="1" name=""/>
        <p:cNvGrpSpPr/>
        <p:nvPr/>
      </p:nvGrpSpPr>
      <p:grpSpPr>
        <a:xfrm>
          <a:off x="0" y="0"/>
          <a:ext cx="0" cy="0"/>
          <a:chOff x="0" y="0"/>
          <a:chExt cx="0" cy="0"/>
        </a:xfrm>
      </p:grpSpPr>
      <p:grpSp>
        <p:nvGrpSpPr>
          <p:cNvPr id="4" name="Group 38"/>
          <p:cNvGrpSpPr>
            <a:grpSpLocks/>
          </p:cNvGrpSpPr>
          <p:nvPr userDrawn="1"/>
        </p:nvGrpSpPr>
        <p:grpSpPr bwMode="auto">
          <a:xfrm>
            <a:off x="7186613" y="6419850"/>
            <a:ext cx="1500187" cy="265113"/>
            <a:chOff x="385" y="949"/>
            <a:chExt cx="4036" cy="712"/>
          </a:xfrm>
        </p:grpSpPr>
        <p:sp>
          <p:nvSpPr>
            <p:cNvPr id="5" name="Freeform 39"/>
            <p:cNvSpPr>
              <a:spLocks/>
            </p:cNvSpPr>
            <p:nvPr/>
          </p:nvSpPr>
          <p:spPr bwMode="auto">
            <a:xfrm>
              <a:off x="957" y="1002"/>
              <a:ext cx="128" cy="123"/>
            </a:xfrm>
            <a:custGeom>
              <a:avLst/>
              <a:gdLst>
                <a:gd name="T0" fmla="*/ 65 w 128"/>
                <a:gd name="T1" fmla="*/ 0 h 123"/>
                <a:gd name="T2" fmla="*/ 85 w 128"/>
                <a:gd name="T3" fmla="*/ 3 h 123"/>
                <a:gd name="T4" fmla="*/ 103 w 128"/>
                <a:gd name="T5" fmla="*/ 12 h 123"/>
                <a:gd name="T6" fmla="*/ 116 w 128"/>
                <a:gd name="T7" fmla="*/ 25 h 123"/>
                <a:gd name="T8" fmla="*/ 125 w 128"/>
                <a:gd name="T9" fmla="*/ 43 h 123"/>
                <a:gd name="T10" fmla="*/ 128 w 128"/>
                <a:gd name="T11" fmla="*/ 62 h 123"/>
                <a:gd name="T12" fmla="*/ 125 w 128"/>
                <a:gd name="T13" fmla="*/ 81 h 123"/>
                <a:gd name="T14" fmla="*/ 116 w 128"/>
                <a:gd name="T15" fmla="*/ 98 h 123"/>
                <a:gd name="T16" fmla="*/ 101 w 128"/>
                <a:gd name="T17" fmla="*/ 111 h 123"/>
                <a:gd name="T18" fmla="*/ 84 w 128"/>
                <a:gd name="T19" fmla="*/ 120 h 123"/>
                <a:gd name="T20" fmla="*/ 65 w 128"/>
                <a:gd name="T21" fmla="*/ 123 h 123"/>
                <a:gd name="T22" fmla="*/ 45 w 128"/>
                <a:gd name="T23" fmla="*/ 120 h 123"/>
                <a:gd name="T24" fmla="*/ 27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7 w 128"/>
                <a:gd name="T37" fmla="*/ 12 h 123"/>
                <a:gd name="T38" fmla="*/ 44 w 128"/>
                <a:gd name="T39" fmla="*/ 3 h 123"/>
                <a:gd name="T40" fmla="*/ 65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6" name="Freeform 40"/>
            <p:cNvSpPr>
              <a:spLocks/>
            </p:cNvSpPr>
            <p:nvPr/>
          </p:nvSpPr>
          <p:spPr bwMode="auto">
            <a:xfrm>
              <a:off x="3391" y="1002"/>
              <a:ext cx="128" cy="123"/>
            </a:xfrm>
            <a:custGeom>
              <a:avLst/>
              <a:gdLst>
                <a:gd name="T0" fmla="*/ 64 w 128"/>
                <a:gd name="T1" fmla="*/ 0 h 123"/>
                <a:gd name="T2" fmla="*/ 85 w 128"/>
                <a:gd name="T3" fmla="*/ 3 h 123"/>
                <a:gd name="T4" fmla="*/ 102 w 128"/>
                <a:gd name="T5" fmla="*/ 12 h 123"/>
                <a:gd name="T6" fmla="*/ 116 w 128"/>
                <a:gd name="T7" fmla="*/ 25 h 123"/>
                <a:gd name="T8" fmla="*/ 124 w 128"/>
                <a:gd name="T9" fmla="*/ 43 h 123"/>
                <a:gd name="T10" fmla="*/ 128 w 128"/>
                <a:gd name="T11" fmla="*/ 62 h 123"/>
                <a:gd name="T12" fmla="*/ 124 w 128"/>
                <a:gd name="T13" fmla="*/ 81 h 123"/>
                <a:gd name="T14" fmla="*/ 116 w 128"/>
                <a:gd name="T15" fmla="*/ 98 h 123"/>
                <a:gd name="T16" fmla="*/ 101 w 128"/>
                <a:gd name="T17" fmla="*/ 111 h 123"/>
                <a:gd name="T18" fmla="*/ 84 w 128"/>
                <a:gd name="T19" fmla="*/ 120 h 123"/>
                <a:gd name="T20" fmla="*/ 64 w 128"/>
                <a:gd name="T21" fmla="*/ 123 h 123"/>
                <a:gd name="T22" fmla="*/ 45 w 128"/>
                <a:gd name="T23" fmla="*/ 120 h 123"/>
                <a:gd name="T24" fmla="*/ 26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6 w 128"/>
                <a:gd name="T37" fmla="*/ 12 h 123"/>
                <a:gd name="T38" fmla="*/ 44 w 128"/>
                <a:gd name="T39" fmla="*/ 3 h 123"/>
                <a:gd name="T40" fmla="*/ 64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 name="Freeform 41"/>
            <p:cNvSpPr>
              <a:spLocks noEditPoints="1"/>
            </p:cNvSpPr>
            <p:nvPr/>
          </p:nvSpPr>
          <p:spPr bwMode="auto">
            <a:xfrm>
              <a:off x="385" y="1026"/>
              <a:ext cx="508" cy="624"/>
            </a:xfrm>
            <a:custGeom>
              <a:avLst/>
              <a:gdLst>
                <a:gd name="T0" fmla="*/ 178 w 508"/>
                <a:gd name="T1" fmla="*/ 511 h 624"/>
                <a:gd name="T2" fmla="*/ 181 w 508"/>
                <a:gd name="T3" fmla="*/ 550 h 624"/>
                <a:gd name="T4" fmla="*/ 197 w 508"/>
                <a:gd name="T5" fmla="*/ 570 h 624"/>
                <a:gd name="T6" fmla="*/ 235 w 508"/>
                <a:gd name="T7" fmla="*/ 577 h 624"/>
                <a:gd name="T8" fmla="*/ 296 w 508"/>
                <a:gd name="T9" fmla="*/ 576 h 624"/>
                <a:gd name="T10" fmla="*/ 345 w 508"/>
                <a:gd name="T11" fmla="*/ 561 h 624"/>
                <a:gd name="T12" fmla="*/ 378 w 508"/>
                <a:gd name="T13" fmla="*/ 532 h 624"/>
                <a:gd name="T14" fmla="*/ 394 w 508"/>
                <a:gd name="T15" fmla="*/ 488 h 624"/>
                <a:gd name="T16" fmla="*/ 394 w 508"/>
                <a:gd name="T17" fmla="*/ 427 h 624"/>
                <a:gd name="T18" fmla="*/ 380 w 508"/>
                <a:gd name="T19" fmla="*/ 375 h 624"/>
                <a:gd name="T20" fmla="*/ 346 w 508"/>
                <a:gd name="T21" fmla="*/ 342 h 624"/>
                <a:gd name="T22" fmla="*/ 295 w 508"/>
                <a:gd name="T23" fmla="*/ 327 h 624"/>
                <a:gd name="T24" fmla="*/ 178 w 508"/>
                <a:gd name="T25" fmla="*/ 325 h 624"/>
                <a:gd name="T26" fmla="*/ 195 w 508"/>
                <a:gd name="T27" fmla="*/ 49 h 624"/>
                <a:gd name="T28" fmla="*/ 178 w 508"/>
                <a:gd name="T29" fmla="*/ 277 h 624"/>
                <a:gd name="T30" fmla="*/ 280 w 508"/>
                <a:gd name="T31" fmla="*/ 275 h 624"/>
                <a:gd name="T32" fmla="*/ 328 w 508"/>
                <a:gd name="T33" fmla="*/ 256 h 624"/>
                <a:gd name="T34" fmla="*/ 359 w 508"/>
                <a:gd name="T35" fmla="*/ 220 h 624"/>
                <a:gd name="T36" fmla="*/ 368 w 508"/>
                <a:gd name="T37" fmla="*/ 167 h 624"/>
                <a:gd name="T38" fmla="*/ 362 w 508"/>
                <a:gd name="T39" fmla="*/ 110 h 624"/>
                <a:gd name="T40" fmla="*/ 342 w 508"/>
                <a:gd name="T41" fmla="*/ 74 h 624"/>
                <a:gd name="T42" fmla="*/ 304 w 508"/>
                <a:gd name="T43" fmla="*/ 54 h 624"/>
                <a:gd name="T44" fmla="*/ 245 w 508"/>
                <a:gd name="T45" fmla="*/ 48 h 624"/>
                <a:gd name="T46" fmla="*/ 0 w 508"/>
                <a:gd name="T47" fmla="*/ 0 h 624"/>
                <a:gd name="T48" fmla="*/ 299 w 508"/>
                <a:gd name="T49" fmla="*/ 3 h 624"/>
                <a:gd name="T50" fmla="*/ 376 w 508"/>
                <a:gd name="T51" fmla="*/ 17 h 624"/>
                <a:gd name="T52" fmla="*/ 431 w 508"/>
                <a:gd name="T53" fmla="*/ 47 h 624"/>
                <a:gd name="T54" fmla="*/ 464 w 508"/>
                <a:gd name="T55" fmla="*/ 91 h 624"/>
                <a:gd name="T56" fmla="*/ 475 w 508"/>
                <a:gd name="T57" fmla="*/ 150 h 624"/>
                <a:gd name="T58" fmla="*/ 464 w 508"/>
                <a:gd name="T59" fmla="*/ 209 h 624"/>
                <a:gd name="T60" fmla="*/ 430 w 508"/>
                <a:gd name="T61" fmla="*/ 254 h 624"/>
                <a:gd name="T62" fmla="*/ 373 w 508"/>
                <a:gd name="T63" fmla="*/ 285 h 624"/>
                <a:gd name="T64" fmla="*/ 376 w 508"/>
                <a:gd name="T65" fmla="*/ 302 h 624"/>
                <a:gd name="T66" fmla="*/ 440 w 508"/>
                <a:gd name="T67" fmla="*/ 325 h 624"/>
                <a:gd name="T68" fmla="*/ 484 w 508"/>
                <a:gd name="T69" fmla="*/ 363 h 624"/>
                <a:gd name="T70" fmla="*/ 506 w 508"/>
                <a:gd name="T71" fmla="*/ 416 h 624"/>
                <a:gd name="T72" fmla="*/ 506 w 508"/>
                <a:gd name="T73" fmla="*/ 479 h 624"/>
                <a:gd name="T74" fmla="*/ 485 w 508"/>
                <a:gd name="T75" fmla="*/ 535 h 624"/>
                <a:gd name="T76" fmla="*/ 446 w 508"/>
                <a:gd name="T77" fmla="*/ 577 h 624"/>
                <a:gd name="T78" fmla="*/ 389 w 508"/>
                <a:gd name="T79" fmla="*/ 607 h 624"/>
                <a:gd name="T80" fmla="*/ 316 w 508"/>
                <a:gd name="T81" fmla="*/ 622 h 624"/>
                <a:gd name="T82" fmla="*/ 0 w 508"/>
                <a:gd name="T83" fmla="*/ 624 h 624"/>
                <a:gd name="T84" fmla="*/ 48 w 508"/>
                <a:gd name="T85" fmla="*/ 577 h 624"/>
                <a:gd name="T86" fmla="*/ 66 w 508"/>
                <a:gd name="T87" fmla="*/ 570 h 624"/>
                <a:gd name="T88" fmla="*/ 72 w 508"/>
                <a:gd name="T89" fmla="*/ 548 h 624"/>
                <a:gd name="T90" fmla="*/ 69 w 508"/>
                <a:gd name="T91" fmla="*/ 57 h 624"/>
                <a:gd name="T92" fmla="*/ 48 w 508"/>
                <a:gd name="T93" fmla="*/ 48 h 624"/>
                <a:gd name="T94" fmla="*/ 0 w 508"/>
                <a:gd name="T95" fmla="*/ 0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8" name="Freeform 42"/>
            <p:cNvSpPr>
              <a:spLocks/>
            </p:cNvSpPr>
            <p:nvPr/>
          </p:nvSpPr>
          <p:spPr bwMode="auto">
            <a:xfrm>
              <a:off x="1155" y="1176"/>
              <a:ext cx="347" cy="474"/>
            </a:xfrm>
            <a:custGeom>
              <a:avLst/>
              <a:gdLst>
                <a:gd name="T0" fmla="*/ 306 w 347"/>
                <a:gd name="T1" fmla="*/ 2 h 474"/>
                <a:gd name="T2" fmla="*/ 335 w 347"/>
                <a:gd name="T3" fmla="*/ 22 h 474"/>
                <a:gd name="T4" fmla="*/ 347 w 347"/>
                <a:gd name="T5" fmla="*/ 57 h 474"/>
                <a:gd name="T6" fmla="*/ 339 w 347"/>
                <a:gd name="T7" fmla="*/ 88 h 474"/>
                <a:gd name="T8" fmla="*/ 320 w 347"/>
                <a:gd name="T9" fmla="*/ 105 h 474"/>
                <a:gd name="T10" fmla="*/ 295 w 347"/>
                <a:gd name="T11" fmla="*/ 111 h 474"/>
                <a:gd name="T12" fmla="*/ 263 w 347"/>
                <a:gd name="T13" fmla="*/ 106 h 474"/>
                <a:gd name="T14" fmla="*/ 246 w 347"/>
                <a:gd name="T15" fmla="*/ 90 h 474"/>
                <a:gd name="T16" fmla="*/ 238 w 347"/>
                <a:gd name="T17" fmla="*/ 74 h 474"/>
                <a:gd name="T18" fmla="*/ 231 w 347"/>
                <a:gd name="T19" fmla="*/ 68 h 474"/>
                <a:gd name="T20" fmla="*/ 224 w 347"/>
                <a:gd name="T21" fmla="*/ 67 h 474"/>
                <a:gd name="T22" fmla="*/ 198 w 347"/>
                <a:gd name="T23" fmla="*/ 76 h 474"/>
                <a:gd name="T24" fmla="*/ 170 w 347"/>
                <a:gd name="T25" fmla="*/ 94 h 474"/>
                <a:gd name="T26" fmla="*/ 159 w 347"/>
                <a:gd name="T27" fmla="*/ 405 h 474"/>
                <a:gd name="T28" fmla="*/ 164 w 347"/>
                <a:gd name="T29" fmla="*/ 426 h 474"/>
                <a:gd name="T30" fmla="*/ 175 w 347"/>
                <a:gd name="T31" fmla="*/ 434 h 474"/>
                <a:gd name="T32" fmla="*/ 227 w 347"/>
                <a:gd name="T33" fmla="*/ 474 h 474"/>
                <a:gd name="T34" fmla="*/ 1 w 347"/>
                <a:gd name="T35" fmla="*/ 434 h 474"/>
                <a:gd name="T36" fmla="*/ 51 w 347"/>
                <a:gd name="T37" fmla="*/ 431 h 474"/>
                <a:gd name="T38" fmla="*/ 60 w 347"/>
                <a:gd name="T39" fmla="*/ 418 h 474"/>
                <a:gd name="T40" fmla="*/ 61 w 347"/>
                <a:gd name="T41" fmla="*/ 402 h 474"/>
                <a:gd name="T42" fmla="*/ 62 w 347"/>
                <a:gd name="T43" fmla="*/ 112 h 474"/>
                <a:gd name="T44" fmla="*/ 61 w 347"/>
                <a:gd name="T45" fmla="*/ 90 h 474"/>
                <a:gd name="T46" fmla="*/ 49 w 347"/>
                <a:gd name="T47" fmla="*/ 73 h 474"/>
                <a:gd name="T48" fmla="*/ 0 w 347"/>
                <a:gd name="T49" fmla="*/ 72 h 474"/>
                <a:gd name="T50" fmla="*/ 153 w 347"/>
                <a:gd name="T51" fmla="*/ 25 h 474"/>
                <a:gd name="T52" fmla="*/ 158 w 347"/>
                <a:gd name="T53" fmla="*/ 29 h 474"/>
                <a:gd name="T54" fmla="*/ 160 w 347"/>
                <a:gd name="T55" fmla="*/ 35 h 474"/>
                <a:gd name="T56" fmla="*/ 159 w 347"/>
                <a:gd name="T57" fmla="*/ 38 h 474"/>
                <a:gd name="T58" fmla="*/ 180 w 347"/>
                <a:gd name="T59" fmla="*/ 38 h 474"/>
                <a:gd name="T60" fmla="*/ 230 w 347"/>
                <a:gd name="T61" fmla="*/ 11 h 474"/>
                <a:gd name="T62" fmla="*/ 284 w 347"/>
                <a:gd name="T63" fmla="*/ 0 h 47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9" name="Freeform 43"/>
            <p:cNvSpPr>
              <a:spLocks/>
            </p:cNvSpPr>
            <p:nvPr/>
          </p:nvSpPr>
          <p:spPr bwMode="auto">
            <a:xfrm>
              <a:off x="911" y="1201"/>
              <a:ext cx="226" cy="449"/>
            </a:xfrm>
            <a:custGeom>
              <a:avLst/>
              <a:gdLst>
                <a:gd name="T0" fmla="*/ 0 w 226"/>
                <a:gd name="T1" fmla="*/ 0 h 449"/>
                <a:gd name="T2" fmla="*/ 163 w 226"/>
                <a:gd name="T3" fmla="*/ 0 h 449"/>
                <a:gd name="T4" fmla="*/ 166 w 226"/>
                <a:gd name="T5" fmla="*/ 2 h 449"/>
                <a:gd name="T6" fmla="*/ 167 w 226"/>
                <a:gd name="T7" fmla="*/ 3 h 449"/>
                <a:gd name="T8" fmla="*/ 168 w 226"/>
                <a:gd name="T9" fmla="*/ 5 h 449"/>
                <a:gd name="T10" fmla="*/ 168 w 226"/>
                <a:gd name="T11" fmla="*/ 15 h 449"/>
                <a:gd name="T12" fmla="*/ 167 w 226"/>
                <a:gd name="T13" fmla="*/ 24 h 449"/>
                <a:gd name="T14" fmla="*/ 167 w 226"/>
                <a:gd name="T15" fmla="*/ 40 h 449"/>
                <a:gd name="T16" fmla="*/ 166 w 226"/>
                <a:gd name="T17" fmla="*/ 62 h 449"/>
                <a:gd name="T18" fmla="*/ 166 w 226"/>
                <a:gd name="T19" fmla="*/ 380 h 449"/>
                <a:gd name="T20" fmla="*/ 167 w 226"/>
                <a:gd name="T21" fmla="*/ 393 h 449"/>
                <a:gd name="T22" fmla="*/ 171 w 226"/>
                <a:gd name="T23" fmla="*/ 401 h 449"/>
                <a:gd name="T24" fmla="*/ 175 w 226"/>
                <a:gd name="T25" fmla="*/ 406 h 449"/>
                <a:gd name="T26" fmla="*/ 183 w 226"/>
                <a:gd name="T27" fmla="*/ 409 h 449"/>
                <a:gd name="T28" fmla="*/ 226 w 226"/>
                <a:gd name="T29" fmla="*/ 409 h 449"/>
                <a:gd name="T30" fmla="*/ 226 w 226"/>
                <a:gd name="T31" fmla="*/ 449 h 449"/>
                <a:gd name="T32" fmla="*/ 9 w 226"/>
                <a:gd name="T33" fmla="*/ 449 h 449"/>
                <a:gd name="T34" fmla="*/ 9 w 226"/>
                <a:gd name="T35" fmla="*/ 409 h 449"/>
                <a:gd name="T36" fmla="*/ 46 w 226"/>
                <a:gd name="T37" fmla="*/ 409 h 449"/>
                <a:gd name="T38" fmla="*/ 57 w 226"/>
                <a:gd name="T39" fmla="*/ 406 h 449"/>
                <a:gd name="T40" fmla="*/ 64 w 226"/>
                <a:gd name="T41" fmla="*/ 400 h 449"/>
                <a:gd name="T42" fmla="*/ 68 w 226"/>
                <a:gd name="T43" fmla="*/ 389 h 449"/>
                <a:gd name="T44" fmla="*/ 68 w 226"/>
                <a:gd name="T45" fmla="*/ 388 h 449"/>
                <a:gd name="T46" fmla="*/ 69 w 226"/>
                <a:gd name="T47" fmla="*/ 385 h 449"/>
                <a:gd name="T48" fmla="*/ 69 w 226"/>
                <a:gd name="T49" fmla="*/ 72 h 449"/>
                <a:gd name="T50" fmla="*/ 68 w 226"/>
                <a:gd name="T51" fmla="*/ 59 h 449"/>
                <a:gd name="T52" fmla="*/ 68 w 226"/>
                <a:gd name="T53" fmla="*/ 54 h 449"/>
                <a:gd name="T54" fmla="*/ 63 w 226"/>
                <a:gd name="T55" fmla="*/ 47 h 449"/>
                <a:gd name="T56" fmla="*/ 56 w 226"/>
                <a:gd name="T57" fmla="*/ 42 h 449"/>
                <a:gd name="T58" fmla="*/ 46 w 226"/>
                <a:gd name="T59" fmla="*/ 41 h 449"/>
                <a:gd name="T60" fmla="*/ 0 w 226"/>
                <a:gd name="T61" fmla="*/ 40 h 449"/>
                <a:gd name="T62" fmla="*/ 0 w 226"/>
                <a:gd name="T63" fmla="*/ 0 h 4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0" name="Freeform 44"/>
            <p:cNvSpPr>
              <a:spLocks noEditPoints="1"/>
            </p:cNvSpPr>
            <p:nvPr/>
          </p:nvSpPr>
          <p:spPr bwMode="auto">
            <a:xfrm>
              <a:off x="2819" y="1026"/>
              <a:ext cx="507" cy="624"/>
            </a:xfrm>
            <a:custGeom>
              <a:avLst/>
              <a:gdLst>
                <a:gd name="T0" fmla="*/ 177 w 507"/>
                <a:gd name="T1" fmla="*/ 511 h 624"/>
                <a:gd name="T2" fmla="*/ 181 w 507"/>
                <a:gd name="T3" fmla="*/ 550 h 624"/>
                <a:gd name="T4" fmla="*/ 197 w 507"/>
                <a:gd name="T5" fmla="*/ 570 h 624"/>
                <a:gd name="T6" fmla="*/ 235 w 507"/>
                <a:gd name="T7" fmla="*/ 577 h 624"/>
                <a:gd name="T8" fmla="*/ 296 w 507"/>
                <a:gd name="T9" fmla="*/ 576 h 624"/>
                <a:gd name="T10" fmla="*/ 345 w 507"/>
                <a:gd name="T11" fmla="*/ 561 h 624"/>
                <a:gd name="T12" fmla="*/ 378 w 507"/>
                <a:gd name="T13" fmla="*/ 532 h 624"/>
                <a:gd name="T14" fmla="*/ 394 w 507"/>
                <a:gd name="T15" fmla="*/ 488 h 624"/>
                <a:gd name="T16" fmla="*/ 394 w 507"/>
                <a:gd name="T17" fmla="*/ 427 h 624"/>
                <a:gd name="T18" fmla="*/ 379 w 507"/>
                <a:gd name="T19" fmla="*/ 375 h 624"/>
                <a:gd name="T20" fmla="*/ 346 w 507"/>
                <a:gd name="T21" fmla="*/ 342 h 624"/>
                <a:gd name="T22" fmla="*/ 295 w 507"/>
                <a:gd name="T23" fmla="*/ 327 h 624"/>
                <a:gd name="T24" fmla="*/ 177 w 507"/>
                <a:gd name="T25" fmla="*/ 325 h 624"/>
                <a:gd name="T26" fmla="*/ 194 w 507"/>
                <a:gd name="T27" fmla="*/ 49 h 624"/>
                <a:gd name="T28" fmla="*/ 177 w 507"/>
                <a:gd name="T29" fmla="*/ 277 h 624"/>
                <a:gd name="T30" fmla="*/ 280 w 507"/>
                <a:gd name="T31" fmla="*/ 275 h 624"/>
                <a:gd name="T32" fmla="*/ 328 w 507"/>
                <a:gd name="T33" fmla="*/ 256 h 624"/>
                <a:gd name="T34" fmla="*/ 358 w 507"/>
                <a:gd name="T35" fmla="*/ 220 h 624"/>
                <a:gd name="T36" fmla="*/ 368 w 507"/>
                <a:gd name="T37" fmla="*/ 167 h 624"/>
                <a:gd name="T38" fmla="*/ 362 w 507"/>
                <a:gd name="T39" fmla="*/ 110 h 624"/>
                <a:gd name="T40" fmla="*/ 341 w 507"/>
                <a:gd name="T41" fmla="*/ 74 h 624"/>
                <a:gd name="T42" fmla="*/ 303 w 507"/>
                <a:gd name="T43" fmla="*/ 54 h 624"/>
                <a:gd name="T44" fmla="*/ 245 w 507"/>
                <a:gd name="T45" fmla="*/ 48 h 624"/>
                <a:gd name="T46" fmla="*/ 0 w 507"/>
                <a:gd name="T47" fmla="*/ 0 h 624"/>
                <a:gd name="T48" fmla="*/ 299 w 507"/>
                <a:gd name="T49" fmla="*/ 3 h 624"/>
                <a:gd name="T50" fmla="*/ 376 w 507"/>
                <a:gd name="T51" fmla="*/ 17 h 624"/>
                <a:gd name="T52" fmla="*/ 431 w 507"/>
                <a:gd name="T53" fmla="*/ 47 h 624"/>
                <a:gd name="T54" fmla="*/ 464 w 507"/>
                <a:gd name="T55" fmla="*/ 91 h 624"/>
                <a:gd name="T56" fmla="*/ 475 w 507"/>
                <a:gd name="T57" fmla="*/ 150 h 624"/>
                <a:gd name="T58" fmla="*/ 464 w 507"/>
                <a:gd name="T59" fmla="*/ 209 h 624"/>
                <a:gd name="T60" fmla="*/ 430 w 507"/>
                <a:gd name="T61" fmla="*/ 254 h 624"/>
                <a:gd name="T62" fmla="*/ 372 w 507"/>
                <a:gd name="T63" fmla="*/ 285 h 624"/>
                <a:gd name="T64" fmla="*/ 376 w 507"/>
                <a:gd name="T65" fmla="*/ 302 h 624"/>
                <a:gd name="T66" fmla="*/ 439 w 507"/>
                <a:gd name="T67" fmla="*/ 325 h 624"/>
                <a:gd name="T68" fmla="*/ 482 w 507"/>
                <a:gd name="T69" fmla="*/ 363 h 624"/>
                <a:gd name="T70" fmla="*/ 504 w 507"/>
                <a:gd name="T71" fmla="*/ 416 h 624"/>
                <a:gd name="T72" fmla="*/ 503 w 507"/>
                <a:gd name="T73" fmla="*/ 483 h 624"/>
                <a:gd name="T74" fmla="*/ 478 w 507"/>
                <a:gd name="T75" fmla="*/ 542 h 624"/>
                <a:gd name="T76" fmla="*/ 431 w 507"/>
                <a:gd name="T77" fmla="*/ 587 h 624"/>
                <a:gd name="T78" fmla="*/ 362 w 507"/>
                <a:gd name="T79" fmla="*/ 614 h 624"/>
                <a:gd name="T80" fmla="*/ 274 w 507"/>
                <a:gd name="T81" fmla="*/ 624 h 624"/>
                <a:gd name="T82" fmla="*/ 0 w 507"/>
                <a:gd name="T83" fmla="*/ 577 h 624"/>
                <a:gd name="T84" fmla="*/ 59 w 507"/>
                <a:gd name="T85" fmla="*/ 576 h 624"/>
                <a:gd name="T86" fmla="*/ 71 w 507"/>
                <a:gd name="T87" fmla="*/ 559 h 624"/>
                <a:gd name="T88" fmla="*/ 72 w 507"/>
                <a:gd name="T89" fmla="*/ 79 h 624"/>
                <a:gd name="T90" fmla="*/ 68 w 507"/>
                <a:gd name="T91" fmla="*/ 59 h 624"/>
                <a:gd name="T92" fmla="*/ 57 w 507"/>
                <a:gd name="T93" fmla="*/ 49 h 624"/>
                <a:gd name="T94" fmla="*/ 0 w 507"/>
                <a:gd name="T95" fmla="*/ 48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1" name="Freeform 45"/>
            <p:cNvSpPr>
              <a:spLocks/>
            </p:cNvSpPr>
            <p:nvPr/>
          </p:nvSpPr>
          <p:spPr bwMode="auto">
            <a:xfrm>
              <a:off x="3589" y="1176"/>
              <a:ext cx="346" cy="474"/>
            </a:xfrm>
            <a:custGeom>
              <a:avLst/>
              <a:gdLst>
                <a:gd name="T0" fmla="*/ 284 w 346"/>
                <a:gd name="T1" fmla="*/ 0 h 474"/>
                <a:gd name="T2" fmla="*/ 306 w 346"/>
                <a:gd name="T3" fmla="*/ 2 h 474"/>
                <a:gd name="T4" fmla="*/ 323 w 346"/>
                <a:gd name="T5" fmla="*/ 10 h 474"/>
                <a:gd name="T6" fmla="*/ 335 w 346"/>
                <a:gd name="T7" fmla="*/ 22 h 474"/>
                <a:gd name="T8" fmla="*/ 344 w 346"/>
                <a:gd name="T9" fmla="*/ 38 h 474"/>
                <a:gd name="T10" fmla="*/ 346 w 346"/>
                <a:gd name="T11" fmla="*/ 57 h 474"/>
                <a:gd name="T12" fmla="*/ 344 w 346"/>
                <a:gd name="T13" fmla="*/ 74 h 474"/>
                <a:gd name="T14" fmla="*/ 339 w 346"/>
                <a:gd name="T15" fmla="*/ 88 h 474"/>
                <a:gd name="T16" fmla="*/ 330 w 346"/>
                <a:gd name="T17" fmla="*/ 98 h 474"/>
                <a:gd name="T18" fmla="*/ 319 w 346"/>
                <a:gd name="T19" fmla="*/ 105 h 474"/>
                <a:gd name="T20" fmla="*/ 307 w 346"/>
                <a:gd name="T21" fmla="*/ 110 h 474"/>
                <a:gd name="T22" fmla="*/ 295 w 346"/>
                <a:gd name="T23" fmla="*/ 111 h 474"/>
                <a:gd name="T24" fmla="*/ 277 w 346"/>
                <a:gd name="T25" fmla="*/ 110 h 474"/>
                <a:gd name="T26" fmla="*/ 263 w 346"/>
                <a:gd name="T27" fmla="*/ 106 h 474"/>
                <a:gd name="T28" fmla="*/ 253 w 346"/>
                <a:gd name="T29" fmla="*/ 99 h 474"/>
                <a:gd name="T30" fmla="*/ 246 w 346"/>
                <a:gd name="T31" fmla="*/ 90 h 474"/>
                <a:gd name="T32" fmla="*/ 240 w 346"/>
                <a:gd name="T33" fmla="*/ 79 h 474"/>
                <a:gd name="T34" fmla="*/ 237 w 346"/>
                <a:gd name="T35" fmla="*/ 74 h 474"/>
                <a:gd name="T36" fmla="*/ 235 w 346"/>
                <a:gd name="T37" fmla="*/ 71 h 474"/>
                <a:gd name="T38" fmla="*/ 231 w 346"/>
                <a:gd name="T39" fmla="*/ 68 h 474"/>
                <a:gd name="T40" fmla="*/ 228 w 346"/>
                <a:gd name="T41" fmla="*/ 67 h 474"/>
                <a:gd name="T42" fmla="*/ 224 w 346"/>
                <a:gd name="T43" fmla="*/ 67 h 474"/>
                <a:gd name="T44" fmla="*/ 213 w 346"/>
                <a:gd name="T45" fmla="*/ 70 h 474"/>
                <a:gd name="T46" fmla="*/ 198 w 346"/>
                <a:gd name="T47" fmla="*/ 76 h 474"/>
                <a:gd name="T48" fmla="*/ 183 w 346"/>
                <a:gd name="T49" fmla="*/ 83 h 474"/>
                <a:gd name="T50" fmla="*/ 170 w 346"/>
                <a:gd name="T51" fmla="*/ 94 h 474"/>
                <a:gd name="T52" fmla="*/ 158 w 346"/>
                <a:gd name="T53" fmla="*/ 104 h 474"/>
                <a:gd name="T54" fmla="*/ 158 w 346"/>
                <a:gd name="T55" fmla="*/ 400 h 474"/>
                <a:gd name="T56" fmla="*/ 159 w 346"/>
                <a:gd name="T57" fmla="*/ 405 h 474"/>
                <a:gd name="T58" fmla="*/ 160 w 346"/>
                <a:gd name="T59" fmla="*/ 418 h 474"/>
                <a:gd name="T60" fmla="*/ 164 w 346"/>
                <a:gd name="T61" fmla="*/ 426 h 474"/>
                <a:gd name="T62" fmla="*/ 169 w 346"/>
                <a:gd name="T63" fmla="*/ 431 h 474"/>
                <a:gd name="T64" fmla="*/ 175 w 346"/>
                <a:gd name="T65" fmla="*/ 434 h 474"/>
                <a:gd name="T66" fmla="*/ 226 w 346"/>
                <a:gd name="T67" fmla="*/ 434 h 474"/>
                <a:gd name="T68" fmla="*/ 226 w 346"/>
                <a:gd name="T69" fmla="*/ 474 h 474"/>
                <a:gd name="T70" fmla="*/ 1 w 346"/>
                <a:gd name="T71" fmla="*/ 474 h 474"/>
                <a:gd name="T72" fmla="*/ 1 w 346"/>
                <a:gd name="T73" fmla="*/ 434 h 474"/>
                <a:gd name="T74" fmla="*/ 45 w 346"/>
                <a:gd name="T75" fmla="*/ 434 h 474"/>
                <a:gd name="T76" fmla="*/ 51 w 346"/>
                <a:gd name="T77" fmla="*/ 431 h 474"/>
                <a:gd name="T78" fmla="*/ 56 w 346"/>
                <a:gd name="T79" fmla="*/ 426 h 474"/>
                <a:gd name="T80" fmla="*/ 60 w 346"/>
                <a:gd name="T81" fmla="*/ 418 h 474"/>
                <a:gd name="T82" fmla="*/ 61 w 346"/>
                <a:gd name="T83" fmla="*/ 404 h 474"/>
                <a:gd name="T84" fmla="*/ 61 w 346"/>
                <a:gd name="T85" fmla="*/ 92 h 474"/>
                <a:gd name="T86" fmla="*/ 60 w 346"/>
                <a:gd name="T87" fmla="*/ 90 h 474"/>
                <a:gd name="T88" fmla="*/ 56 w 346"/>
                <a:gd name="T89" fmla="*/ 79 h 474"/>
                <a:gd name="T90" fmla="*/ 49 w 346"/>
                <a:gd name="T91" fmla="*/ 73 h 474"/>
                <a:gd name="T92" fmla="*/ 38 w 346"/>
                <a:gd name="T93" fmla="*/ 72 h 474"/>
                <a:gd name="T94" fmla="*/ 0 w 346"/>
                <a:gd name="T95" fmla="*/ 72 h 474"/>
                <a:gd name="T96" fmla="*/ 0 w 346"/>
                <a:gd name="T97" fmla="*/ 25 h 474"/>
                <a:gd name="T98" fmla="*/ 153 w 346"/>
                <a:gd name="T99" fmla="*/ 25 h 474"/>
                <a:gd name="T100" fmla="*/ 155 w 346"/>
                <a:gd name="T101" fmla="*/ 27 h 474"/>
                <a:gd name="T102" fmla="*/ 158 w 346"/>
                <a:gd name="T103" fmla="*/ 29 h 474"/>
                <a:gd name="T104" fmla="*/ 159 w 346"/>
                <a:gd name="T105" fmla="*/ 32 h 474"/>
                <a:gd name="T106" fmla="*/ 160 w 346"/>
                <a:gd name="T107" fmla="*/ 35 h 474"/>
                <a:gd name="T108" fmla="*/ 160 w 346"/>
                <a:gd name="T109" fmla="*/ 36 h 474"/>
                <a:gd name="T110" fmla="*/ 159 w 346"/>
                <a:gd name="T111" fmla="*/ 38 h 474"/>
                <a:gd name="T112" fmla="*/ 159 w 346"/>
                <a:gd name="T113" fmla="*/ 54 h 474"/>
                <a:gd name="T114" fmla="*/ 180 w 346"/>
                <a:gd name="T115" fmla="*/ 38 h 474"/>
                <a:gd name="T116" fmla="*/ 204 w 346"/>
                <a:gd name="T117" fmla="*/ 23 h 474"/>
                <a:gd name="T118" fmla="*/ 230 w 346"/>
                <a:gd name="T119" fmla="*/ 11 h 474"/>
                <a:gd name="T120" fmla="*/ 257 w 346"/>
                <a:gd name="T121" fmla="*/ 2 h 474"/>
                <a:gd name="T122" fmla="*/ 284 w 346"/>
                <a:gd name="T123" fmla="*/ 0 h 4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2" name="Freeform 46"/>
            <p:cNvSpPr>
              <a:spLocks/>
            </p:cNvSpPr>
            <p:nvPr/>
          </p:nvSpPr>
          <p:spPr bwMode="auto">
            <a:xfrm>
              <a:off x="3345" y="1201"/>
              <a:ext cx="225" cy="449"/>
            </a:xfrm>
            <a:custGeom>
              <a:avLst/>
              <a:gdLst>
                <a:gd name="T0" fmla="*/ 0 w 225"/>
                <a:gd name="T1" fmla="*/ 0 h 449"/>
                <a:gd name="T2" fmla="*/ 162 w 225"/>
                <a:gd name="T3" fmla="*/ 0 h 449"/>
                <a:gd name="T4" fmla="*/ 164 w 225"/>
                <a:gd name="T5" fmla="*/ 2 h 449"/>
                <a:gd name="T6" fmla="*/ 165 w 225"/>
                <a:gd name="T7" fmla="*/ 2 h 449"/>
                <a:gd name="T8" fmla="*/ 167 w 225"/>
                <a:gd name="T9" fmla="*/ 3 h 449"/>
                <a:gd name="T10" fmla="*/ 168 w 225"/>
                <a:gd name="T11" fmla="*/ 5 h 449"/>
                <a:gd name="T12" fmla="*/ 168 w 225"/>
                <a:gd name="T13" fmla="*/ 15 h 449"/>
                <a:gd name="T14" fmla="*/ 167 w 225"/>
                <a:gd name="T15" fmla="*/ 24 h 449"/>
                <a:gd name="T16" fmla="*/ 167 w 225"/>
                <a:gd name="T17" fmla="*/ 40 h 449"/>
                <a:gd name="T18" fmla="*/ 165 w 225"/>
                <a:gd name="T19" fmla="*/ 62 h 449"/>
                <a:gd name="T20" fmla="*/ 165 w 225"/>
                <a:gd name="T21" fmla="*/ 380 h 449"/>
                <a:gd name="T22" fmla="*/ 167 w 225"/>
                <a:gd name="T23" fmla="*/ 393 h 449"/>
                <a:gd name="T24" fmla="*/ 170 w 225"/>
                <a:gd name="T25" fmla="*/ 401 h 449"/>
                <a:gd name="T26" fmla="*/ 175 w 225"/>
                <a:gd name="T27" fmla="*/ 406 h 449"/>
                <a:gd name="T28" fmla="*/ 183 w 225"/>
                <a:gd name="T29" fmla="*/ 409 h 449"/>
                <a:gd name="T30" fmla="*/ 225 w 225"/>
                <a:gd name="T31" fmla="*/ 409 h 449"/>
                <a:gd name="T32" fmla="*/ 225 w 225"/>
                <a:gd name="T33" fmla="*/ 449 h 449"/>
                <a:gd name="T34" fmla="*/ 9 w 225"/>
                <a:gd name="T35" fmla="*/ 449 h 449"/>
                <a:gd name="T36" fmla="*/ 9 w 225"/>
                <a:gd name="T37" fmla="*/ 409 h 449"/>
                <a:gd name="T38" fmla="*/ 46 w 225"/>
                <a:gd name="T39" fmla="*/ 409 h 449"/>
                <a:gd name="T40" fmla="*/ 57 w 225"/>
                <a:gd name="T41" fmla="*/ 406 h 449"/>
                <a:gd name="T42" fmla="*/ 64 w 225"/>
                <a:gd name="T43" fmla="*/ 400 h 449"/>
                <a:gd name="T44" fmla="*/ 68 w 225"/>
                <a:gd name="T45" fmla="*/ 389 h 449"/>
                <a:gd name="T46" fmla="*/ 68 w 225"/>
                <a:gd name="T47" fmla="*/ 385 h 449"/>
                <a:gd name="T48" fmla="*/ 69 w 225"/>
                <a:gd name="T49" fmla="*/ 384 h 449"/>
                <a:gd name="T50" fmla="*/ 69 w 225"/>
                <a:gd name="T51" fmla="*/ 70 h 449"/>
                <a:gd name="T52" fmla="*/ 68 w 225"/>
                <a:gd name="T53" fmla="*/ 59 h 449"/>
                <a:gd name="T54" fmla="*/ 68 w 225"/>
                <a:gd name="T55" fmla="*/ 56 h 449"/>
                <a:gd name="T56" fmla="*/ 66 w 225"/>
                <a:gd name="T57" fmla="*/ 54 h 449"/>
                <a:gd name="T58" fmla="*/ 63 w 225"/>
                <a:gd name="T59" fmla="*/ 47 h 449"/>
                <a:gd name="T60" fmla="*/ 55 w 225"/>
                <a:gd name="T61" fmla="*/ 42 h 449"/>
                <a:gd name="T62" fmla="*/ 46 w 225"/>
                <a:gd name="T63" fmla="*/ 41 h 449"/>
                <a:gd name="T64" fmla="*/ 0 w 225"/>
                <a:gd name="T65" fmla="*/ 40 h 449"/>
                <a:gd name="T66" fmla="*/ 0 w 225"/>
                <a:gd name="T67" fmla="*/ 0 h 4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3" name="Freeform 47"/>
            <p:cNvSpPr>
              <a:spLocks noEditPoints="1"/>
            </p:cNvSpPr>
            <p:nvPr/>
          </p:nvSpPr>
          <p:spPr bwMode="auto">
            <a:xfrm>
              <a:off x="1499" y="962"/>
              <a:ext cx="489" cy="699"/>
            </a:xfrm>
            <a:custGeom>
              <a:avLst/>
              <a:gdLst>
                <a:gd name="T0" fmla="*/ 217 w 489"/>
                <a:gd name="T1" fmla="*/ 268 h 699"/>
                <a:gd name="T2" fmla="*/ 165 w 489"/>
                <a:gd name="T3" fmla="*/ 286 h 699"/>
                <a:gd name="T4" fmla="*/ 130 w 489"/>
                <a:gd name="T5" fmla="*/ 323 h 699"/>
                <a:gd name="T6" fmla="*/ 109 w 489"/>
                <a:gd name="T7" fmla="*/ 380 h 699"/>
                <a:gd name="T8" fmla="*/ 102 w 489"/>
                <a:gd name="T9" fmla="*/ 458 h 699"/>
                <a:gd name="T10" fmla="*/ 109 w 489"/>
                <a:gd name="T11" fmla="*/ 535 h 699"/>
                <a:gd name="T12" fmla="*/ 134 w 489"/>
                <a:gd name="T13" fmla="*/ 589 h 699"/>
                <a:gd name="T14" fmla="*/ 174 w 489"/>
                <a:gd name="T15" fmla="*/ 619 h 699"/>
                <a:gd name="T16" fmla="*/ 231 w 489"/>
                <a:gd name="T17" fmla="*/ 630 h 699"/>
                <a:gd name="T18" fmla="*/ 279 w 489"/>
                <a:gd name="T19" fmla="*/ 624 h 699"/>
                <a:gd name="T20" fmla="*/ 312 w 489"/>
                <a:gd name="T21" fmla="*/ 612 h 699"/>
                <a:gd name="T22" fmla="*/ 329 w 489"/>
                <a:gd name="T23" fmla="*/ 605 h 699"/>
                <a:gd name="T24" fmla="*/ 332 w 489"/>
                <a:gd name="T25" fmla="*/ 297 h 699"/>
                <a:gd name="T26" fmla="*/ 294 w 489"/>
                <a:gd name="T27" fmla="*/ 273 h 699"/>
                <a:gd name="T28" fmla="*/ 249 w 489"/>
                <a:gd name="T29" fmla="*/ 265 h 699"/>
                <a:gd name="T30" fmla="*/ 425 w 489"/>
                <a:gd name="T31" fmla="*/ 0 h 699"/>
                <a:gd name="T32" fmla="*/ 432 w 489"/>
                <a:gd name="T33" fmla="*/ 7 h 699"/>
                <a:gd name="T34" fmla="*/ 431 w 489"/>
                <a:gd name="T35" fmla="*/ 14 h 699"/>
                <a:gd name="T36" fmla="*/ 430 w 489"/>
                <a:gd name="T37" fmla="*/ 30 h 699"/>
                <a:gd name="T38" fmla="*/ 429 w 489"/>
                <a:gd name="T39" fmla="*/ 79 h 699"/>
                <a:gd name="T40" fmla="*/ 430 w 489"/>
                <a:gd name="T41" fmla="*/ 608 h 699"/>
                <a:gd name="T42" fmla="*/ 435 w 489"/>
                <a:gd name="T43" fmla="*/ 632 h 699"/>
                <a:gd name="T44" fmla="*/ 446 w 489"/>
                <a:gd name="T45" fmla="*/ 639 h 699"/>
                <a:gd name="T46" fmla="*/ 474 w 489"/>
                <a:gd name="T47" fmla="*/ 640 h 699"/>
                <a:gd name="T48" fmla="*/ 489 w 489"/>
                <a:gd name="T49" fmla="*/ 687 h 699"/>
                <a:gd name="T50" fmla="*/ 337 w 489"/>
                <a:gd name="T51" fmla="*/ 678 h 699"/>
                <a:gd name="T52" fmla="*/ 313 w 489"/>
                <a:gd name="T53" fmla="*/ 662 h 699"/>
                <a:gd name="T54" fmla="*/ 253 w 489"/>
                <a:gd name="T55" fmla="*/ 688 h 699"/>
                <a:gd name="T56" fmla="*/ 182 w 489"/>
                <a:gd name="T57" fmla="*/ 699 h 699"/>
                <a:gd name="T58" fmla="*/ 140 w 489"/>
                <a:gd name="T59" fmla="*/ 694 h 699"/>
                <a:gd name="T60" fmla="*/ 98 w 489"/>
                <a:gd name="T61" fmla="*/ 676 h 699"/>
                <a:gd name="T62" fmla="*/ 60 w 489"/>
                <a:gd name="T63" fmla="*/ 646 h 699"/>
                <a:gd name="T64" fmla="*/ 28 w 489"/>
                <a:gd name="T65" fmla="*/ 601 h 699"/>
                <a:gd name="T66" fmla="*/ 7 w 489"/>
                <a:gd name="T67" fmla="*/ 540 h 699"/>
                <a:gd name="T68" fmla="*/ 0 w 489"/>
                <a:gd name="T69" fmla="*/ 461 h 699"/>
                <a:gd name="T70" fmla="*/ 9 w 489"/>
                <a:gd name="T71" fmla="*/ 385 h 699"/>
                <a:gd name="T72" fmla="*/ 33 w 489"/>
                <a:gd name="T73" fmla="*/ 325 h 699"/>
                <a:gd name="T74" fmla="*/ 70 w 489"/>
                <a:gd name="T75" fmla="*/ 280 h 699"/>
                <a:gd name="T76" fmla="*/ 116 w 489"/>
                <a:gd name="T77" fmla="*/ 247 h 699"/>
                <a:gd name="T78" fmla="*/ 170 w 489"/>
                <a:gd name="T79" fmla="*/ 226 h 699"/>
                <a:gd name="T80" fmla="*/ 227 w 489"/>
                <a:gd name="T81" fmla="*/ 216 h 699"/>
                <a:gd name="T82" fmla="*/ 282 w 489"/>
                <a:gd name="T83" fmla="*/ 216 h 699"/>
                <a:gd name="T84" fmla="*/ 334 w 489"/>
                <a:gd name="T85" fmla="*/ 224 h 699"/>
                <a:gd name="T86" fmla="*/ 332 w 489"/>
                <a:gd name="T87" fmla="*/ 67 h 699"/>
                <a:gd name="T88" fmla="*/ 324 w 489"/>
                <a:gd name="T89" fmla="*/ 52 h 699"/>
                <a:gd name="T90" fmla="*/ 316 w 489"/>
                <a:gd name="T91" fmla="*/ 48 h 699"/>
                <a:gd name="T92" fmla="*/ 261 w 489"/>
                <a:gd name="T93" fmla="*/ 0 h 69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4" name="Freeform 48"/>
            <p:cNvSpPr>
              <a:spLocks noEditPoints="1"/>
            </p:cNvSpPr>
            <p:nvPr/>
          </p:nvSpPr>
          <p:spPr bwMode="auto">
            <a:xfrm>
              <a:off x="3933" y="962"/>
              <a:ext cx="488" cy="699"/>
            </a:xfrm>
            <a:custGeom>
              <a:avLst/>
              <a:gdLst>
                <a:gd name="T0" fmla="*/ 217 w 488"/>
                <a:gd name="T1" fmla="*/ 268 h 699"/>
                <a:gd name="T2" fmla="*/ 165 w 488"/>
                <a:gd name="T3" fmla="*/ 286 h 699"/>
                <a:gd name="T4" fmla="*/ 130 w 488"/>
                <a:gd name="T5" fmla="*/ 323 h 699"/>
                <a:gd name="T6" fmla="*/ 109 w 488"/>
                <a:gd name="T7" fmla="*/ 380 h 699"/>
                <a:gd name="T8" fmla="*/ 101 w 488"/>
                <a:gd name="T9" fmla="*/ 458 h 699"/>
                <a:gd name="T10" fmla="*/ 109 w 488"/>
                <a:gd name="T11" fmla="*/ 535 h 699"/>
                <a:gd name="T12" fmla="*/ 133 w 488"/>
                <a:gd name="T13" fmla="*/ 589 h 699"/>
                <a:gd name="T14" fmla="*/ 174 w 488"/>
                <a:gd name="T15" fmla="*/ 619 h 699"/>
                <a:gd name="T16" fmla="*/ 231 w 488"/>
                <a:gd name="T17" fmla="*/ 630 h 699"/>
                <a:gd name="T18" fmla="*/ 279 w 488"/>
                <a:gd name="T19" fmla="*/ 624 h 699"/>
                <a:gd name="T20" fmla="*/ 312 w 488"/>
                <a:gd name="T21" fmla="*/ 612 h 699"/>
                <a:gd name="T22" fmla="*/ 329 w 488"/>
                <a:gd name="T23" fmla="*/ 605 h 699"/>
                <a:gd name="T24" fmla="*/ 332 w 488"/>
                <a:gd name="T25" fmla="*/ 297 h 699"/>
                <a:gd name="T26" fmla="*/ 294 w 488"/>
                <a:gd name="T27" fmla="*/ 273 h 699"/>
                <a:gd name="T28" fmla="*/ 248 w 488"/>
                <a:gd name="T29" fmla="*/ 265 h 699"/>
                <a:gd name="T30" fmla="*/ 425 w 488"/>
                <a:gd name="T31" fmla="*/ 0 h 699"/>
                <a:gd name="T32" fmla="*/ 430 w 488"/>
                <a:gd name="T33" fmla="*/ 4 h 699"/>
                <a:gd name="T34" fmla="*/ 432 w 488"/>
                <a:gd name="T35" fmla="*/ 10 h 699"/>
                <a:gd name="T36" fmla="*/ 431 w 488"/>
                <a:gd name="T37" fmla="*/ 14 h 699"/>
                <a:gd name="T38" fmla="*/ 430 w 488"/>
                <a:gd name="T39" fmla="*/ 30 h 699"/>
                <a:gd name="T40" fmla="*/ 428 w 488"/>
                <a:gd name="T41" fmla="*/ 79 h 699"/>
                <a:gd name="T42" fmla="*/ 430 w 488"/>
                <a:gd name="T43" fmla="*/ 608 h 699"/>
                <a:gd name="T44" fmla="*/ 434 w 488"/>
                <a:gd name="T45" fmla="*/ 632 h 699"/>
                <a:gd name="T46" fmla="*/ 445 w 488"/>
                <a:gd name="T47" fmla="*/ 639 h 699"/>
                <a:gd name="T48" fmla="*/ 474 w 488"/>
                <a:gd name="T49" fmla="*/ 640 h 699"/>
                <a:gd name="T50" fmla="*/ 488 w 488"/>
                <a:gd name="T51" fmla="*/ 687 h 699"/>
                <a:gd name="T52" fmla="*/ 337 w 488"/>
                <a:gd name="T53" fmla="*/ 678 h 699"/>
                <a:gd name="T54" fmla="*/ 313 w 488"/>
                <a:gd name="T55" fmla="*/ 662 h 699"/>
                <a:gd name="T56" fmla="*/ 253 w 488"/>
                <a:gd name="T57" fmla="*/ 688 h 699"/>
                <a:gd name="T58" fmla="*/ 182 w 488"/>
                <a:gd name="T59" fmla="*/ 699 h 699"/>
                <a:gd name="T60" fmla="*/ 139 w 488"/>
                <a:gd name="T61" fmla="*/ 694 h 699"/>
                <a:gd name="T62" fmla="*/ 98 w 488"/>
                <a:gd name="T63" fmla="*/ 676 h 699"/>
                <a:gd name="T64" fmla="*/ 60 w 488"/>
                <a:gd name="T65" fmla="*/ 646 h 699"/>
                <a:gd name="T66" fmla="*/ 28 w 488"/>
                <a:gd name="T67" fmla="*/ 601 h 699"/>
                <a:gd name="T68" fmla="*/ 7 w 488"/>
                <a:gd name="T69" fmla="*/ 540 h 699"/>
                <a:gd name="T70" fmla="*/ 0 w 488"/>
                <a:gd name="T71" fmla="*/ 461 h 699"/>
                <a:gd name="T72" fmla="*/ 8 w 488"/>
                <a:gd name="T73" fmla="*/ 385 h 699"/>
                <a:gd name="T74" fmla="*/ 33 w 488"/>
                <a:gd name="T75" fmla="*/ 325 h 699"/>
                <a:gd name="T76" fmla="*/ 70 w 488"/>
                <a:gd name="T77" fmla="*/ 280 h 699"/>
                <a:gd name="T78" fmla="*/ 116 w 488"/>
                <a:gd name="T79" fmla="*/ 247 h 699"/>
                <a:gd name="T80" fmla="*/ 170 w 488"/>
                <a:gd name="T81" fmla="*/ 226 h 699"/>
                <a:gd name="T82" fmla="*/ 226 w 488"/>
                <a:gd name="T83" fmla="*/ 216 h 699"/>
                <a:gd name="T84" fmla="*/ 281 w 488"/>
                <a:gd name="T85" fmla="*/ 216 h 699"/>
                <a:gd name="T86" fmla="*/ 334 w 488"/>
                <a:gd name="T87" fmla="*/ 224 h 699"/>
                <a:gd name="T88" fmla="*/ 332 w 488"/>
                <a:gd name="T89" fmla="*/ 67 h 699"/>
                <a:gd name="T90" fmla="*/ 328 w 488"/>
                <a:gd name="T91" fmla="*/ 56 h 699"/>
                <a:gd name="T92" fmla="*/ 321 w 488"/>
                <a:gd name="T93" fmla="*/ 49 h 699"/>
                <a:gd name="T94" fmla="*/ 261 w 488"/>
                <a:gd name="T95" fmla="*/ 48 h 69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5" name="Freeform 49"/>
            <p:cNvSpPr>
              <a:spLocks noEditPoints="1"/>
            </p:cNvSpPr>
            <p:nvPr/>
          </p:nvSpPr>
          <p:spPr bwMode="auto">
            <a:xfrm>
              <a:off x="2106" y="949"/>
              <a:ext cx="570" cy="710"/>
            </a:xfrm>
            <a:custGeom>
              <a:avLst/>
              <a:gdLst>
                <a:gd name="T0" fmla="*/ 200 w 570"/>
                <a:gd name="T1" fmla="*/ 324 h 710"/>
                <a:gd name="T2" fmla="*/ 174 w 570"/>
                <a:gd name="T3" fmla="*/ 335 h 710"/>
                <a:gd name="T4" fmla="*/ 115 w 570"/>
                <a:gd name="T5" fmla="*/ 370 h 710"/>
                <a:gd name="T6" fmla="*/ 70 w 570"/>
                <a:gd name="T7" fmla="*/ 429 h 710"/>
                <a:gd name="T8" fmla="*/ 57 w 570"/>
                <a:gd name="T9" fmla="*/ 517 h 710"/>
                <a:gd name="T10" fmla="*/ 90 w 570"/>
                <a:gd name="T11" fmla="*/ 597 h 710"/>
                <a:gd name="T12" fmla="*/ 156 w 570"/>
                <a:gd name="T13" fmla="*/ 647 h 710"/>
                <a:gd name="T14" fmla="*/ 244 w 570"/>
                <a:gd name="T15" fmla="*/ 657 h 710"/>
                <a:gd name="T16" fmla="*/ 342 w 570"/>
                <a:gd name="T17" fmla="*/ 619 h 710"/>
                <a:gd name="T18" fmla="*/ 344 w 570"/>
                <a:gd name="T19" fmla="*/ 501 h 710"/>
                <a:gd name="T20" fmla="*/ 266 w 570"/>
                <a:gd name="T21" fmla="*/ 401 h 710"/>
                <a:gd name="T22" fmla="*/ 205 w 570"/>
                <a:gd name="T23" fmla="*/ 322 h 710"/>
                <a:gd name="T24" fmla="*/ 223 w 570"/>
                <a:gd name="T25" fmla="*/ 61 h 710"/>
                <a:gd name="T26" fmla="*/ 180 w 570"/>
                <a:gd name="T27" fmla="*/ 98 h 710"/>
                <a:gd name="T28" fmla="*/ 166 w 570"/>
                <a:gd name="T29" fmla="*/ 153 h 710"/>
                <a:gd name="T30" fmla="*/ 194 w 570"/>
                <a:gd name="T31" fmla="*/ 214 h 710"/>
                <a:gd name="T32" fmla="*/ 248 w 570"/>
                <a:gd name="T33" fmla="*/ 245 h 710"/>
                <a:gd name="T34" fmla="*/ 325 w 570"/>
                <a:gd name="T35" fmla="*/ 190 h 710"/>
                <a:gd name="T36" fmla="*/ 349 w 570"/>
                <a:gd name="T37" fmla="*/ 134 h 710"/>
                <a:gd name="T38" fmla="*/ 327 w 570"/>
                <a:gd name="T39" fmla="*/ 80 h 710"/>
                <a:gd name="T40" fmla="*/ 271 w 570"/>
                <a:gd name="T41" fmla="*/ 55 h 710"/>
                <a:gd name="T42" fmla="*/ 279 w 570"/>
                <a:gd name="T43" fmla="*/ 0 h 710"/>
                <a:gd name="T44" fmla="*/ 360 w 570"/>
                <a:gd name="T45" fmla="*/ 31 h 710"/>
                <a:gd name="T46" fmla="*/ 402 w 570"/>
                <a:gd name="T47" fmla="*/ 99 h 710"/>
                <a:gd name="T48" fmla="*/ 393 w 570"/>
                <a:gd name="T49" fmla="*/ 180 h 710"/>
                <a:gd name="T50" fmla="*/ 347 w 570"/>
                <a:gd name="T51" fmla="*/ 243 h 710"/>
                <a:gd name="T52" fmla="*/ 282 w 570"/>
                <a:gd name="T53" fmla="*/ 287 h 710"/>
                <a:gd name="T54" fmla="*/ 311 w 570"/>
                <a:gd name="T55" fmla="*/ 366 h 710"/>
                <a:gd name="T56" fmla="*/ 432 w 570"/>
                <a:gd name="T57" fmla="*/ 518 h 710"/>
                <a:gd name="T58" fmla="*/ 454 w 570"/>
                <a:gd name="T59" fmla="*/ 435 h 710"/>
                <a:gd name="T60" fmla="*/ 457 w 570"/>
                <a:gd name="T61" fmla="*/ 362 h 710"/>
                <a:gd name="T62" fmla="*/ 465 w 570"/>
                <a:gd name="T63" fmla="*/ 349 h 710"/>
                <a:gd name="T64" fmla="*/ 511 w 570"/>
                <a:gd name="T65" fmla="*/ 404 h 710"/>
                <a:gd name="T66" fmla="*/ 501 w 570"/>
                <a:gd name="T67" fmla="*/ 490 h 710"/>
                <a:gd name="T68" fmla="*/ 488 w 570"/>
                <a:gd name="T69" fmla="*/ 585 h 710"/>
                <a:gd name="T70" fmla="*/ 538 w 570"/>
                <a:gd name="T71" fmla="*/ 637 h 710"/>
                <a:gd name="T72" fmla="*/ 570 w 570"/>
                <a:gd name="T73" fmla="*/ 643 h 710"/>
                <a:gd name="T74" fmla="*/ 538 w 570"/>
                <a:gd name="T75" fmla="*/ 697 h 710"/>
                <a:gd name="T76" fmla="*/ 495 w 570"/>
                <a:gd name="T77" fmla="*/ 675 h 710"/>
                <a:gd name="T78" fmla="*/ 432 w 570"/>
                <a:gd name="T79" fmla="*/ 608 h 710"/>
                <a:gd name="T80" fmla="*/ 331 w 570"/>
                <a:gd name="T81" fmla="*/ 684 h 710"/>
                <a:gd name="T82" fmla="*/ 212 w 570"/>
                <a:gd name="T83" fmla="*/ 710 h 710"/>
                <a:gd name="T84" fmla="*/ 139 w 570"/>
                <a:gd name="T85" fmla="*/ 697 h 710"/>
                <a:gd name="T86" fmla="*/ 58 w 570"/>
                <a:gd name="T87" fmla="*/ 646 h 710"/>
                <a:gd name="T88" fmla="*/ 6 w 570"/>
                <a:gd name="T89" fmla="*/ 556 h 710"/>
                <a:gd name="T90" fmla="*/ 5 w 570"/>
                <a:gd name="T91" fmla="*/ 452 h 710"/>
                <a:gd name="T92" fmla="*/ 49 w 570"/>
                <a:gd name="T93" fmla="*/ 363 h 710"/>
                <a:gd name="T94" fmla="*/ 124 w 570"/>
                <a:gd name="T95" fmla="*/ 300 h 710"/>
                <a:gd name="T96" fmla="*/ 168 w 570"/>
                <a:gd name="T97" fmla="*/ 273 h 710"/>
                <a:gd name="T98" fmla="*/ 124 w 570"/>
                <a:gd name="T99" fmla="*/ 211 h 710"/>
                <a:gd name="T100" fmla="*/ 110 w 570"/>
                <a:gd name="T101" fmla="*/ 137 h 710"/>
                <a:gd name="T102" fmla="*/ 139 w 570"/>
                <a:gd name="T103" fmla="*/ 65 h 710"/>
                <a:gd name="T104" fmla="*/ 200 w 570"/>
                <a:gd name="T105" fmla="*/ 13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grpSp>
      <p:sp>
        <p:nvSpPr>
          <p:cNvPr id="2" name="Title 1"/>
          <p:cNvSpPr>
            <a:spLocks noGrp="1"/>
          </p:cNvSpPr>
          <p:nvPr>
            <p:ph type="title"/>
          </p:nvPr>
        </p:nvSpPr>
        <p:spPr>
          <a:xfrm>
            <a:off x="455613" y="476250"/>
            <a:ext cx="6588000" cy="1081088"/>
          </a:xfrm>
        </p:spPr>
        <p:txBody>
          <a:bodyPr/>
          <a:lstStyle>
            <a:lvl1pPr>
              <a:defRPr>
                <a:solidFill>
                  <a:srgbClr val="8EB9E0"/>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773238"/>
            <a:ext cx="6588000" cy="4535487"/>
          </a:xfrm>
        </p:spPr>
        <p:txBody>
          <a:bodyPr/>
          <a:lstStyle>
            <a:lvl1pPr>
              <a:defRPr sz="2800"/>
            </a:lvl1pPr>
            <a:lvl2pPr>
              <a:defRPr sz="2800">
                <a:solidFill>
                  <a:srgbClr val="8EB9E0"/>
                </a:solidFill>
              </a:defRPr>
            </a:lvl2pPr>
            <a:lvl3pPr>
              <a:defRPr sz="2800">
                <a:solidFill>
                  <a:srgbClr val="8EB9E0"/>
                </a:solidFill>
              </a:defRPr>
            </a:lvl3pPr>
            <a:lvl4pPr>
              <a:defRPr sz="2800">
                <a:solidFill>
                  <a:srgbClr val="8EB9E0"/>
                </a:solidFill>
              </a:defRPr>
            </a:lvl4pPr>
            <a:lvl5pPr>
              <a:defRPr sz="2800">
                <a:solidFill>
                  <a:srgbClr val="8EB9E0"/>
                </a:solidFill>
              </a:defRPr>
            </a:lvl5pPr>
            <a:lvl6pPr marL="1440000" indent="-360000">
              <a:defRPr sz="2800">
                <a:solidFill>
                  <a:srgbClr val="8EB9E0"/>
                </a:solidFill>
              </a:defRPr>
            </a:lvl6pPr>
            <a:lvl7pPr marL="1800000" indent="-360000">
              <a:defRPr sz="2800">
                <a:solidFill>
                  <a:srgbClr val="8EB9E0"/>
                </a:solidFill>
              </a:defRPr>
            </a:lvl7pPr>
            <a:lvl8pPr>
              <a:defRPr sz="2800">
                <a:solidFill>
                  <a:srgbClr val="8EB9E0"/>
                </a:solidFill>
              </a:defRPr>
            </a:lvl8pPr>
            <a:lvl9pPr>
              <a:defRPr sz="2800">
                <a:solidFill>
                  <a:srgbClr val="8EB9E0"/>
                </a:solidFill>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GB" dirty="0" smtClean="0"/>
              <a:t>Eighth level</a:t>
            </a:r>
          </a:p>
          <a:p>
            <a:pPr lvl="8"/>
            <a:r>
              <a:rPr lang="en-GB" dirty="0" smtClean="0"/>
              <a:t>Ninth level</a:t>
            </a:r>
            <a:endParaRPr lang="en-GB" dirty="0"/>
          </a:p>
        </p:txBody>
      </p:sp>
      <p:sp>
        <p:nvSpPr>
          <p:cNvPr id="16" name="Footer Placeholder 3"/>
          <p:cNvSpPr>
            <a:spLocks noGrp="1"/>
          </p:cNvSpPr>
          <p:nvPr>
            <p:ph type="ftr" sz="quarter" idx="10"/>
            <p:custDataLst>
              <p:tags r:id="rId1"/>
            </p:custDataLst>
          </p:nvPr>
        </p:nvSpPr>
        <p:spPr/>
        <p:txBody>
          <a:bodyPr/>
          <a:lstStyle>
            <a:lvl1pPr>
              <a:defRPr>
                <a:solidFill>
                  <a:srgbClr val="C8D5EC"/>
                </a:solidFill>
              </a:defRPr>
            </a:lvl1pPr>
          </a:lstStyle>
          <a:p>
            <a:endParaRPr lang="en-US"/>
          </a:p>
        </p:txBody>
      </p:sp>
      <p:sp>
        <p:nvSpPr>
          <p:cNvPr id="17" name="Slide Number Placeholder 4"/>
          <p:cNvSpPr>
            <a:spLocks noGrp="1"/>
          </p:cNvSpPr>
          <p:nvPr>
            <p:ph type="sldNum" sz="quarter" idx="11"/>
          </p:nvPr>
        </p:nvSpPr>
        <p:spPr/>
        <p:txBody>
          <a:bodyPr/>
          <a:lstStyle>
            <a:lvl1pPr>
              <a:defRPr>
                <a:solidFill>
                  <a:srgbClr val="C8D5EC"/>
                </a:solidFill>
              </a:defRPr>
            </a:lvl1pPr>
          </a:lstStyle>
          <a:p>
            <a:r>
              <a:rPr lang="en-GB"/>
              <a:t>Page </a:t>
            </a:r>
            <a:fld id="{99B1D6FB-EFA4-4450-8E4C-59DBAF2EC919}" type="slidenum">
              <a:rPr lang="en-GB"/>
              <a:pPr/>
              <a:t>‹#›</a:t>
            </a:fld>
            <a:endParaRPr lang="en-GB"/>
          </a:p>
        </p:txBody>
      </p:sp>
      <p:sp>
        <p:nvSpPr>
          <p:cNvPr id="18" name="Date Placeholder 5"/>
          <p:cNvSpPr>
            <a:spLocks noGrp="1"/>
          </p:cNvSpPr>
          <p:nvPr>
            <p:ph type="dt" sz="half" idx="12"/>
            <p:custDataLst>
              <p:tags r:id="rId2"/>
            </p:custDataLst>
          </p:nvPr>
        </p:nvSpPr>
        <p:spPr/>
        <p:txBody>
          <a:bodyPr/>
          <a:lstStyle>
            <a:lvl1pPr>
              <a:defRPr>
                <a:solidFill>
                  <a:srgbClr val="C8D5EC"/>
                </a:solidFill>
              </a:defRPr>
            </a:lvl1pPr>
          </a:lstStyle>
          <a:p>
            <a:endParaRPr lang="en-US"/>
          </a:p>
        </p:txBody>
      </p:sp>
    </p:spTree>
    <p:extLst>
      <p:ext uri="{BB962C8B-B14F-4D97-AF65-F5344CB8AC3E}">
        <p14:creationId xmlns:p14="http://schemas.microsoft.com/office/powerpoint/2010/main" val="19693693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5_Title Slide">
    <p:bg>
      <p:bgPr>
        <a:solidFill>
          <a:schemeClr val="bg1"/>
        </a:solidFill>
        <a:effectLst/>
      </p:bgPr>
    </p:bg>
    <p:spTree>
      <p:nvGrpSpPr>
        <p:cNvPr id="1" name=""/>
        <p:cNvGrpSpPr/>
        <p:nvPr/>
      </p:nvGrpSpPr>
      <p:grpSpPr>
        <a:xfrm>
          <a:off x="0" y="0"/>
          <a:ext cx="0" cy="0"/>
          <a:chOff x="0" y="0"/>
          <a:chExt cx="0" cy="0"/>
        </a:xfrm>
      </p:grpSpPr>
      <p:grpSp>
        <p:nvGrpSpPr>
          <p:cNvPr id="4" name="Group 7"/>
          <p:cNvGrpSpPr>
            <a:grpSpLocks/>
          </p:cNvGrpSpPr>
          <p:nvPr userDrawn="1"/>
        </p:nvGrpSpPr>
        <p:grpSpPr bwMode="auto">
          <a:xfrm>
            <a:off x="358775" y="2413000"/>
            <a:ext cx="2338388" cy="352425"/>
            <a:chOff x="452" y="2126"/>
            <a:chExt cx="1473" cy="222"/>
          </a:xfrm>
        </p:grpSpPr>
        <p:sp>
          <p:nvSpPr>
            <p:cNvPr id="5" name="Freeform 8"/>
            <p:cNvSpPr>
              <a:spLocks/>
            </p:cNvSpPr>
            <p:nvPr userDrawn="1"/>
          </p:nvSpPr>
          <p:spPr bwMode="invGray">
            <a:xfrm>
              <a:off x="630" y="2143"/>
              <a:ext cx="40" cy="38"/>
            </a:xfrm>
            <a:custGeom>
              <a:avLst/>
              <a:gdLst>
                <a:gd name="T0" fmla="*/ 6 w 128"/>
                <a:gd name="T1" fmla="*/ 0 h 123"/>
                <a:gd name="T2" fmla="*/ 8 w 128"/>
                <a:gd name="T3" fmla="*/ 0 h 123"/>
                <a:gd name="T4" fmla="*/ 10 w 128"/>
                <a:gd name="T5" fmla="*/ 1 h 123"/>
                <a:gd name="T6" fmla="*/ 11 w 128"/>
                <a:gd name="T7" fmla="*/ 2 h 123"/>
                <a:gd name="T8" fmla="*/ 12 w 128"/>
                <a:gd name="T9" fmla="*/ 4 h 123"/>
                <a:gd name="T10" fmla="*/ 13 w 128"/>
                <a:gd name="T11" fmla="*/ 6 h 123"/>
                <a:gd name="T12" fmla="*/ 12 w 128"/>
                <a:gd name="T13" fmla="*/ 8 h 123"/>
                <a:gd name="T14" fmla="*/ 11 w 128"/>
                <a:gd name="T15" fmla="*/ 9 h 123"/>
                <a:gd name="T16" fmla="*/ 10 w 128"/>
                <a:gd name="T17" fmla="*/ 11 h 123"/>
                <a:gd name="T18" fmla="*/ 8 w 128"/>
                <a:gd name="T19" fmla="*/ 11 h 123"/>
                <a:gd name="T20" fmla="*/ 6 w 128"/>
                <a:gd name="T21" fmla="*/ 12 h 123"/>
                <a:gd name="T22" fmla="*/ 4 w 128"/>
                <a:gd name="T23" fmla="*/ 11 h 123"/>
                <a:gd name="T24" fmla="*/ 3 w 128"/>
                <a:gd name="T25" fmla="*/ 11 h 123"/>
                <a:gd name="T26" fmla="*/ 1 w 128"/>
                <a:gd name="T27" fmla="*/ 9 h 123"/>
                <a:gd name="T28" fmla="*/ 0 w 128"/>
                <a:gd name="T29" fmla="*/ 8 h 123"/>
                <a:gd name="T30" fmla="*/ 0 w 128"/>
                <a:gd name="T31" fmla="*/ 6 h 123"/>
                <a:gd name="T32" fmla="*/ 0 w 128"/>
                <a:gd name="T33" fmla="*/ 4 h 123"/>
                <a:gd name="T34" fmla="*/ 1 w 128"/>
                <a:gd name="T35" fmla="*/ 2 h 123"/>
                <a:gd name="T36" fmla="*/ 3 w 128"/>
                <a:gd name="T37" fmla="*/ 1 h 123"/>
                <a:gd name="T38" fmla="*/ 4 w 128"/>
                <a:gd name="T39" fmla="*/ 0 h 123"/>
                <a:gd name="T40" fmla="*/ 6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6" name="Freeform 9"/>
            <p:cNvSpPr>
              <a:spLocks/>
            </p:cNvSpPr>
            <p:nvPr userDrawn="1"/>
          </p:nvSpPr>
          <p:spPr bwMode="invGray">
            <a:xfrm>
              <a:off x="1389" y="2143"/>
              <a:ext cx="40" cy="38"/>
            </a:xfrm>
            <a:custGeom>
              <a:avLst/>
              <a:gdLst>
                <a:gd name="T0" fmla="*/ 6 w 128"/>
                <a:gd name="T1" fmla="*/ 0 h 123"/>
                <a:gd name="T2" fmla="*/ 8 w 128"/>
                <a:gd name="T3" fmla="*/ 0 h 123"/>
                <a:gd name="T4" fmla="*/ 10 w 128"/>
                <a:gd name="T5" fmla="*/ 1 h 123"/>
                <a:gd name="T6" fmla="*/ 11 w 128"/>
                <a:gd name="T7" fmla="*/ 2 h 123"/>
                <a:gd name="T8" fmla="*/ 12 w 128"/>
                <a:gd name="T9" fmla="*/ 4 h 123"/>
                <a:gd name="T10" fmla="*/ 13 w 128"/>
                <a:gd name="T11" fmla="*/ 6 h 123"/>
                <a:gd name="T12" fmla="*/ 12 w 128"/>
                <a:gd name="T13" fmla="*/ 8 h 123"/>
                <a:gd name="T14" fmla="*/ 11 w 128"/>
                <a:gd name="T15" fmla="*/ 9 h 123"/>
                <a:gd name="T16" fmla="*/ 10 w 128"/>
                <a:gd name="T17" fmla="*/ 11 h 123"/>
                <a:gd name="T18" fmla="*/ 8 w 128"/>
                <a:gd name="T19" fmla="*/ 11 h 123"/>
                <a:gd name="T20" fmla="*/ 6 w 128"/>
                <a:gd name="T21" fmla="*/ 12 h 123"/>
                <a:gd name="T22" fmla="*/ 4 w 128"/>
                <a:gd name="T23" fmla="*/ 11 h 123"/>
                <a:gd name="T24" fmla="*/ 3 w 128"/>
                <a:gd name="T25" fmla="*/ 11 h 123"/>
                <a:gd name="T26" fmla="*/ 1 w 128"/>
                <a:gd name="T27" fmla="*/ 9 h 123"/>
                <a:gd name="T28" fmla="*/ 0 w 128"/>
                <a:gd name="T29" fmla="*/ 8 h 123"/>
                <a:gd name="T30" fmla="*/ 0 w 128"/>
                <a:gd name="T31" fmla="*/ 6 h 123"/>
                <a:gd name="T32" fmla="*/ 0 w 128"/>
                <a:gd name="T33" fmla="*/ 4 h 123"/>
                <a:gd name="T34" fmla="*/ 1 w 128"/>
                <a:gd name="T35" fmla="*/ 2 h 123"/>
                <a:gd name="T36" fmla="*/ 3 w 128"/>
                <a:gd name="T37" fmla="*/ 1 h 123"/>
                <a:gd name="T38" fmla="*/ 4 w 128"/>
                <a:gd name="T39" fmla="*/ 0 h 123"/>
                <a:gd name="T40" fmla="*/ 6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 name="Freeform 10"/>
            <p:cNvSpPr>
              <a:spLocks noEditPoints="1"/>
            </p:cNvSpPr>
            <p:nvPr userDrawn="1"/>
          </p:nvSpPr>
          <p:spPr bwMode="invGray">
            <a:xfrm>
              <a:off x="452" y="2150"/>
              <a:ext cx="158" cy="195"/>
            </a:xfrm>
            <a:custGeom>
              <a:avLst/>
              <a:gdLst>
                <a:gd name="T0" fmla="*/ 17 w 508"/>
                <a:gd name="T1" fmla="*/ 50 h 624"/>
                <a:gd name="T2" fmla="*/ 17 w 508"/>
                <a:gd name="T3" fmla="*/ 54 h 624"/>
                <a:gd name="T4" fmla="*/ 19 w 508"/>
                <a:gd name="T5" fmla="*/ 56 h 624"/>
                <a:gd name="T6" fmla="*/ 23 w 508"/>
                <a:gd name="T7" fmla="*/ 56 h 624"/>
                <a:gd name="T8" fmla="*/ 29 w 508"/>
                <a:gd name="T9" fmla="*/ 56 h 624"/>
                <a:gd name="T10" fmla="*/ 33 w 508"/>
                <a:gd name="T11" fmla="*/ 55 h 624"/>
                <a:gd name="T12" fmla="*/ 37 w 508"/>
                <a:gd name="T13" fmla="*/ 52 h 624"/>
                <a:gd name="T14" fmla="*/ 38 w 508"/>
                <a:gd name="T15" fmla="*/ 48 h 624"/>
                <a:gd name="T16" fmla="*/ 38 w 508"/>
                <a:gd name="T17" fmla="*/ 42 h 624"/>
                <a:gd name="T18" fmla="*/ 37 w 508"/>
                <a:gd name="T19" fmla="*/ 37 h 624"/>
                <a:gd name="T20" fmla="*/ 34 w 508"/>
                <a:gd name="T21" fmla="*/ 33 h 624"/>
                <a:gd name="T22" fmla="*/ 29 w 508"/>
                <a:gd name="T23" fmla="*/ 32 h 624"/>
                <a:gd name="T24" fmla="*/ 17 w 508"/>
                <a:gd name="T25" fmla="*/ 32 h 624"/>
                <a:gd name="T26" fmla="*/ 19 w 508"/>
                <a:gd name="T27" fmla="*/ 5 h 624"/>
                <a:gd name="T28" fmla="*/ 17 w 508"/>
                <a:gd name="T29" fmla="*/ 27 h 624"/>
                <a:gd name="T30" fmla="*/ 27 w 508"/>
                <a:gd name="T31" fmla="*/ 27 h 624"/>
                <a:gd name="T32" fmla="*/ 32 w 508"/>
                <a:gd name="T33" fmla="*/ 25 h 624"/>
                <a:gd name="T34" fmla="*/ 35 w 508"/>
                <a:gd name="T35" fmla="*/ 22 h 624"/>
                <a:gd name="T36" fmla="*/ 35 w 508"/>
                <a:gd name="T37" fmla="*/ 16 h 624"/>
                <a:gd name="T38" fmla="*/ 35 w 508"/>
                <a:gd name="T39" fmla="*/ 11 h 624"/>
                <a:gd name="T40" fmla="*/ 33 w 508"/>
                <a:gd name="T41" fmla="*/ 7 h 624"/>
                <a:gd name="T42" fmla="*/ 30 w 508"/>
                <a:gd name="T43" fmla="*/ 5 h 624"/>
                <a:gd name="T44" fmla="*/ 24 w 508"/>
                <a:gd name="T45" fmla="*/ 5 h 624"/>
                <a:gd name="T46" fmla="*/ 0 w 508"/>
                <a:gd name="T47" fmla="*/ 0 h 624"/>
                <a:gd name="T48" fmla="*/ 29 w 508"/>
                <a:gd name="T49" fmla="*/ 0 h 624"/>
                <a:gd name="T50" fmla="*/ 36 w 508"/>
                <a:gd name="T51" fmla="*/ 2 h 624"/>
                <a:gd name="T52" fmla="*/ 42 w 508"/>
                <a:gd name="T53" fmla="*/ 5 h 624"/>
                <a:gd name="T54" fmla="*/ 45 w 508"/>
                <a:gd name="T55" fmla="*/ 9 h 624"/>
                <a:gd name="T56" fmla="*/ 46 w 508"/>
                <a:gd name="T57" fmla="*/ 15 h 624"/>
                <a:gd name="T58" fmla="*/ 45 w 508"/>
                <a:gd name="T59" fmla="*/ 20 h 624"/>
                <a:gd name="T60" fmla="*/ 42 w 508"/>
                <a:gd name="T61" fmla="*/ 25 h 624"/>
                <a:gd name="T62" fmla="*/ 36 w 508"/>
                <a:gd name="T63" fmla="*/ 28 h 624"/>
                <a:gd name="T64" fmla="*/ 36 w 508"/>
                <a:gd name="T65" fmla="*/ 29 h 624"/>
                <a:gd name="T66" fmla="*/ 43 w 508"/>
                <a:gd name="T67" fmla="*/ 32 h 624"/>
                <a:gd name="T68" fmla="*/ 47 w 508"/>
                <a:gd name="T69" fmla="*/ 35 h 624"/>
                <a:gd name="T70" fmla="*/ 49 w 508"/>
                <a:gd name="T71" fmla="*/ 41 h 624"/>
                <a:gd name="T72" fmla="*/ 49 w 508"/>
                <a:gd name="T73" fmla="*/ 47 h 624"/>
                <a:gd name="T74" fmla="*/ 47 w 508"/>
                <a:gd name="T75" fmla="*/ 52 h 624"/>
                <a:gd name="T76" fmla="*/ 43 w 508"/>
                <a:gd name="T77" fmla="*/ 56 h 624"/>
                <a:gd name="T78" fmla="*/ 38 w 508"/>
                <a:gd name="T79" fmla="*/ 59 h 624"/>
                <a:gd name="T80" fmla="*/ 30 w 508"/>
                <a:gd name="T81" fmla="*/ 61 h 624"/>
                <a:gd name="T82" fmla="*/ 0 w 508"/>
                <a:gd name="T83" fmla="*/ 61 h 624"/>
                <a:gd name="T84" fmla="*/ 5 w 508"/>
                <a:gd name="T85" fmla="*/ 56 h 624"/>
                <a:gd name="T86" fmla="*/ 7 w 508"/>
                <a:gd name="T87" fmla="*/ 56 h 624"/>
                <a:gd name="T88" fmla="*/ 7 w 508"/>
                <a:gd name="T89" fmla="*/ 53 h 624"/>
                <a:gd name="T90" fmla="*/ 7 w 508"/>
                <a:gd name="T91" fmla="*/ 6 h 624"/>
                <a:gd name="T92" fmla="*/ 5 w 508"/>
                <a:gd name="T93" fmla="*/ 5 h 624"/>
                <a:gd name="T94" fmla="*/ 0 w 508"/>
                <a:gd name="T95" fmla="*/ 0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8" name="Freeform 11"/>
            <p:cNvSpPr>
              <a:spLocks/>
            </p:cNvSpPr>
            <p:nvPr userDrawn="1"/>
          </p:nvSpPr>
          <p:spPr bwMode="invGray">
            <a:xfrm>
              <a:off x="692" y="2197"/>
              <a:ext cx="108" cy="148"/>
            </a:xfrm>
            <a:custGeom>
              <a:avLst/>
              <a:gdLst>
                <a:gd name="T0" fmla="*/ 30 w 347"/>
                <a:gd name="T1" fmla="*/ 0 h 474"/>
                <a:gd name="T2" fmla="*/ 32 w 347"/>
                <a:gd name="T3" fmla="*/ 2 h 474"/>
                <a:gd name="T4" fmla="*/ 34 w 347"/>
                <a:gd name="T5" fmla="*/ 6 h 474"/>
                <a:gd name="T6" fmla="*/ 33 w 347"/>
                <a:gd name="T7" fmla="*/ 8 h 474"/>
                <a:gd name="T8" fmla="*/ 31 w 347"/>
                <a:gd name="T9" fmla="*/ 10 h 474"/>
                <a:gd name="T10" fmla="*/ 29 w 347"/>
                <a:gd name="T11" fmla="*/ 11 h 474"/>
                <a:gd name="T12" fmla="*/ 26 w 347"/>
                <a:gd name="T13" fmla="*/ 10 h 474"/>
                <a:gd name="T14" fmla="*/ 24 w 347"/>
                <a:gd name="T15" fmla="*/ 9 h 474"/>
                <a:gd name="T16" fmla="*/ 23 w 347"/>
                <a:gd name="T17" fmla="*/ 7 h 474"/>
                <a:gd name="T18" fmla="*/ 22 w 347"/>
                <a:gd name="T19" fmla="*/ 7 h 474"/>
                <a:gd name="T20" fmla="*/ 22 w 347"/>
                <a:gd name="T21" fmla="*/ 7 h 474"/>
                <a:gd name="T22" fmla="*/ 19 w 347"/>
                <a:gd name="T23" fmla="*/ 7 h 474"/>
                <a:gd name="T24" fmla="*/ 16 w 347"/>
                <a:gd name="T25" fmla="*/ 9 h 474"/>
                <a:gd name="T26" fmla="*/ 15 w 347"/>
                <a:gd name="T27" fmla="*/ 39 h 474"/>
                <a:gd name="T28" fmla="*/ 16 w 347"/>
                <a:gd name="T29" fmla="*/ 42 h 474"/>
                <a:gd name="T30" fmla="*/ 17 w 347"/>
                <a:gd name="T31" fmla="*/ 42 h 474"/>
                <a:gd name="T32" fmla="*/ 22 w 347"/>
                <a:gd name="T33" fmla="*/ 46 h 474"/>
                <a:gd name="T34" fmla="*/ 0 w 347"/>
                <a:gd name="T35" fmla="*/ 42 h 474"/>
                <a:gd name="T36" fmla="*/ 5 w 347"/>
                <a:gd name="T37" fmla="*/ 42 h 474"/>
                <a:gd name="T38" fmla="*/ 6 w 347"/>
                <a:gd name="T39" fmla="*/ 41 h 474"/>
                <a:gd name="T40" fmla="*/ 6 w 347"/>
                <a:gd name="T41" fmla="*/ 39 h 474"/>
                <a:gd name="T42" fmla="*/ 6 w 347"/>
                <a:gd name="T43" fmla="*/ 11 h 474"/>
                <a:gd name="T44" fmla="*/ 6 w 347"/>
                <a:gd name="T45" fmla="*/ 9 h 474"/>
                <a:gd name="T46" fmla="*/ 5 w 347"/>
                <a:gd name="T47" fmla="*/ 7 h 474"/>
                <a:gd name="T48" fmla="*/ 0 w 347"/>
                <a:gd name="T49" fmla="*/ 7 h 474"/>
                <a:gd name="T50" fmla="*/ 15 w 347"/>
                <a:gd name="T51" fmla="*/ 2 h 474"/>
                <a:gd name="T52" fmla="*/ 15 w 347"/>
                <a:gd name="T53" fmla="*/ 3 h 474"/>
                <a:gd name="T54" fmla="*/ 16 w 347"/>
                <a:gd name="T55" fmla="*/ 3 h 474"/>
                <a:gd name="T56" fmla="*/ 15 w 347"/>
                <a:gd name="T57" fmla="*/ 4 h 474"/>
                <a:gd name="T58" fmla="*/ 17 w 347"/>
                <a:gd name="T59" fmla="*/ 4 h 474"/>
                <a:gd name="T60" fmla="*/ 22 w 347"/>
                <a:gd name="T61" fmla="*/ 1 h 474"/>
                <a:gd name="T62" fmla="*/ 27 w 347"/>
                <a:gd name="T63" fmla="*/ 0 h 47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9" name="Freeform 12"/>
            <p:cNvSpPr>
              <a:spLocks/>
            </p:cNvSpPr>
            <p:nvPr userDrawn="1"/>
          </p:nvSpPr>
          <p:spPr bwMode="invGray">
            <a:xfrm>
              <a:off x="616" y="2205"/>
              <a:ext cx="70" cy="140"/>
            </a:xfrm>
            <a:custGeom>
              <a:avLst/>
              <a:gdLst>
                <a:gd name="T0" fmla="*/ 0 w 226"/>
                <a:gd name="T1" fmla="*/ 0 h 449"/>
                <a:gd name="T2" fmla="*/ 15 w 226"/>
                <a:gd name="T3" fmla="*/ 0 h 449"/>
                <a:gd name="T4" fmla="*/ 16 w 226"/>
                <a:gd name="T5" fmla="*/ 0 h 449"/>
                <a:gd name="T6" fmla="*/ 16 w 226"/>
                <a:gd name="T7" fmla="*/ 0 h 449"/>
                <a:gd name="T8" fmla="*/ 16 w 226"/>
                <a:gd name="T9" fmla="*/ 1 h 449"/>
                <a:gd name="T10" fmla="*/ 16 w 226"/>
                <a:gd name="T11" fmla="*/ 2 h 449"/>
                <a:gd name="T12" fmla="*/ 16 w 226"/>
                <a:gd name="T13" fmla="*/ 2 h 449"/>
                <a:gd name="T14" fmla="*/ 16 w 226"/>
                <a:gd name="T15" fmla="*/ 4 h 449"/>
                <a:gd name="T16" fmla="*/ 16 w 226"/>
                <a:gd name="T17" fmla="*/ 6 h 449"/>
                <a:gd name="T18" fmla="*/ 16 w 226"/>
                <a:gd name="T19" fmla="*/ 37 h 449"/>
                <a:gd name="T20" fmla="*/ 16 w 226"/>
                <a:gd name="T21" fmla="*/ 38 h 449"/>
                <a:gd name="T22" fmla="*/ 16 w 226"/>
                <a:gd name="T23" fmla="*/ 39 h 449"/>
                <a:gd name="T24" fmla="*/ 17 w 226"/>
                <a:gd name="T25" fmla="*/ 40 h 449"/>
                <a:gd name="T26" fmla="*/ 18 w 226"/>
                <a:gd name="T27" fmla="*/ 40 h 449"/>
                <a:gd name="T28" fmla="*/ 22 w 226"/>
                <a:gd name="T29" fmla="*/ 40 h 449"/>
                <a:gd name="T30" fmla="*/ 22 w 226"/>
                <a:gd name="T31" fmla="*/ 44 h 449"/>
                <a:gd name="T32" fmla="*/ 1 w 226"/>
                <a:gd name="T33" fmla="*/ 44 h 449"/>
                <a:gd name="T34" fmla="*/ 1 w 226"/>
                <a:gd name="T35" fmla="*/ 40 h 449"/>
                <a:gd name="T36" fmla="*/ 4 w 226"/>
                <a:gd name="T37" fmla="*/ 40 h 449"/>
                <a:gd name="T38" fmla="*/ 6 w 226"/>
                <a:gd name="T39" fmla="*/ 40 h 449"/>
                <a:gd name="T40" fmla="*/ 6 w 226"/>
                <a:gd name="T41" fmla="*/ 39 h 449"/>
                <a:gd name="T42" fmla="*/ 7 w 226"/>
                <a:gd name="T43" fmla="*/ 38 h 449"/>
                <a:gd name="T44" fmla="*/ 7 w 226"/>
                <a:gd name="T45" fmla="*/ 38 h 449"/>
                <a:gd name="T46" fmla="*/ 7 w 226"/>
                <a:gd name="T47" fmla="*/ 37 h 449"/>
                <a:gd name="T48" fmla="*/ 7 w 226"/>
                <a:gd name="T49" fmla="*/ 7 h 449"/>
                <a:gd name="T50" fmla="*/ 7 w 226"/>
                <a:gd name="T51" fmla="*/ 6 h 449"/>
                <a:gd name="T52" fmla="*/ 7 w 226"/>
                <a:gd name="T53" fmla="*/ 5 h 449"/>
                <a:gd name="T54" fmla="*/ 6 w 226"/>
                <a:gd name="T55" fmla="*/ 5 h 449"/>
                <a:gd name="T56" fmla="*/ 5 w 226"/>
                <a:gd name="T57" fmla="*/ 4 h 449"/>
                <a:gd name="T58" fmla="*/ 4 w 226"/>
                <a:gd name="T59" fmla="*/ 4 h 449"/>
                <a:gd name="T60" fmla="*/ 0 w 226"/>
                <a:gd name="T61" fmla="*/ 4 h 449"/>
                <a:gd name="T62" fmla="*/ 0 w 226"/>
                <a:gd name="T63" fmla="*/ 0 h 4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0" name="Freeform 13"/>
            <p:cNvSpPr>
              <a:spLocks noEditPoints="1"/>
            </p:cNvSpPr>
            <p:nvPr userDrawn="1"/>
          </p:nvSpPr>
          <p:spPr bwMode="invGray">
            <a:xfrm>
              <a:off x="1211" y="2150"/>
              <a:ext cx="158" cy="195"/>
            </a:xfrm>
            <a:custGeom>
              <a:avLst/>
              <a:gdLst>
                <a:gd name="T0" fmla="*/ 17 w 507"/>
                <a:gd name="T1" fmla="*/ 50 h 624"/>
                <a:gd name="T2" fmla="*/ 17 w 507"/>
                <a:gd name="T3" fmla="*/ 54 h 624"/>
                <a:gd name="T4" fmla="*/ 19 w 507"/>
                <a:gd name="T5" fmla="*/ 56 h 624"/>
                <a:gd name="T6" fmla="*/ 23 w 507"/>
                <a:gd name="T7" fmla="*/ 56 h 624"/>
                <a:gd name="T8" fmla="*/ 29 w 507"/>
                <a:gd name="T9" fmla="*/ 56 h 624"/>
                <a:gd name="T10" fmla="*/ 34 w 507"/>
                <a:gd name="T11" fmla="*/ 55 h 624"/>
                <a:gd name="T12" fmla="*/ 37 w 507"/>
                <a:gd name="T13" fmla="*/ 52 h 624"/>
                <a:gd name="T14" fmla="*/ 38 w 507"/>
                <a:gd name="T15" fmla="*/ 48 h 624"/>
                <a:gd name="T16" fmla="*/ 38 w 507"/>
                <a:gd name="T17" fmla="*/ 42 h 624"/>
                <a:gd name="T18" fmla="*/ 37 w 507"/>
                <a:gd name="T19" fmla="*/ 37 h 624"/>
                <a:gd name="T20" fmla="*/ 34 w 507"/>
                <a:gd name="T21" fmla="*/ 33 h 624"/>
                <a:gd name="T22" fmla="*/ 29 w 507"/>
                <a:gd name="T23" fmla="*/ 32 h 624"/>
                <a:gd name="T24" fmla="*/ 17 w 507"/>
                <a:gd name="T25" fmla="*/ 32 h 624"/>
                <a:gd name="T26" fmla="*/ 19 w 507"/>
                <a:gd name="T27" fmla="*/ 5 h 624"/>
                <a:gd name="T28" fmla="*/ 17 w 507"/>
                <a:gd name="T29" fmla="*/ 27 h 624"/>
                <a:gd name="T30" fmla="*/ 27 w 507"/>
                <a:gd name="T31" fmla="*/ 27 h 624"/>
                <a:gd name="T32" fmla="*/ 32 w 507"/>
                <a:gd name="T33" fmla="*/ 25 h 624"/>
                <a:gd name="T34" fmla="*/ 35 w 507"/>
                <a:gd name="T35" fmla="*/ 22 h 624"/>
                <a:gd name="T36" fmla="*/ 36 w 507"/>
                <a:gd name="T37" fmla="*/ 16 h 624"/>
                <a:gd name="T38" fmla="*/ 35 w 507"/>
                <a:gd name="T39" fmla="*/ 11 h 624"/>
                <a:gd name="T40" fmla="*/ 33 w 507"/>
                <a:gd name="T41" fmla="*/ 7 h 624"/>
                <a:gd name="T42" fmla="*/ 29 w 507"/>
                <a:gd name="T43" fmla="*/ 5 h 624"/>
                <a:gd name="T44" fmla="*/ 24 w 507"/>
                <a:gd name="T45" fmla="*/ 5 h 624"/>
                <a:gd name="T46" fmla="*/ 0 w 507"/>
                <a:gd name="T47" fmla="*/ 0 h 624"/>
                <a:gd name="T48" fmla="*/ 29 w 507"/>
                <a:gd name="T49" fmla="*/ 0 h 624"/>
                <a:gd name="T50" fmla="*/ 36 w 507"/>
                <a:gd name="T51" fmla="*/ 2 h 624"/>
                <a:gd name="T52" fmla="*/ 42 w 507"/>
                <a:gd name="T53" fmla="*/ 5 h 624"/>
                <a:gd name="T54" fmla="*/ 45 w 507"/>
                <a:gd name="T55" fmla="*/ 9 h 624"/>
                <a:gd name="T56" fmla="*/ 46 w 507"/>
                <a:gd name="T57" fmla="*/ 15 h 624"/>
                <a:gd name="T58" fmla="*/ 45 w 507"/>
                <a:gd name="T59" fmla="*/ 20 h 624"/>
                <a:gd name="T60" fmla="*/ 42 w 507"/>
                <a:gd name="T61" fmla="*/ 25 h 624"/>
                <a:gd name="T62" fmla="*/ 36 w 507"/>
                <a:gd name="T63" fmla="*/ 28 h 624"/>
                <a:gd name="T64" fmla="*/ 36 w 507"/>
                <a:gd name="T65" fmla="*/ 29 h 624"/>
                <a:gd name="T66" fmla="*/ 43 w 507"/>
                <a:gd name="T67" fmla="*/ 32 h 624"/>
                <a:gd name="T68" fmla="*/ 47 w 507"/>
                <a:gd name="T69" fmla="*/ 35 h 624"/>
                <a:gd name="T70" fmla="*/ 49 w 507"/>
                <a:gd name="T71" fmla="*/ 41 h 624"/>
                <a:gd name="T72" fmla="*/ 49 w 507"/>
                <a:gd name="T73" fmla="*/ 47 h 624"/>
                <a:gd name="T74" fmla="*/ 46 w 507"/>
                <a:gd name="T75" fmla="*/ 53 h 624"/>
                <a:gd name="T76" fmla="*/ 42 w 507"/>
                <a:gd name="T77" fmla="*/ 57 h 624"/>
                <a:gd name="T78" fmla="*/ 35 w 507"/>
                <a:gd name="T79" fmla="*/ 60 h 624"/>
                <a:gd name="T80" fmla="*/ 26 w 507"/>
                <a:gd name="T81" fmla="*/ 61 h 624"/>
                <a:gd name="T82" fmla="*/ 0 w 507"/>
                <a:gd name="T83" fmla="*/ 56 h 624"/>
                <a:gd name="T84" fmla="*/ 6 w 507"/>
                <a:gd name="T85" fmla="*/ 56 h 624"/>
                <a:gd name="T86" fmla="*/ 7 w 507"/>
                <a:gd name="T87" fmla="*/ 55 h 624"/>
                <a:gd name="T88" fmla="*/ 7 w 507"/>
                <a:gd name="T89" fmla="*/ 8 h 624"/>
                <a:gd name="T90" fmla="*/ 7 w 507"/>
                <a:gd name="T91" fmla="*/ 6 h 624"/>
                <a:gd name="T92" fmla="*/ 6 w 507"/>
                <a:gd name="T93" fmla="*/ 5 h 624"/>
                <a:gd name="T94" fmla="*/ 0 w 507"/>
                <a:gd name="T95" fmla="*/ 5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1" name="Freeform 14"/>
            <p:cNvSpPr>
              <a:spLocks/>
            </p:cNvSpPr>
            <p:nvPr userDrawn="1"/>
          </p:nvSpPr>
          <p:spPr bwMode="invGray">
            <a:xfrm>
              <a:off x="1451" y="2197"/>
              <a:ext cx="108" cy="148"/>
            </a:xfrm>
            <a:custGeom>
              <a:avLst/>
              <a:gdLst>
                <a:gd name="T0" fmla="*/ 28 w 346"/>
                <a:gd name="T1" fmla="*/ 0 h 474"/>
                <a:gd name="T2" fmla="*/ 30 w 346"/>
                <a:gd name="T3" fmla="*/ 0 h 474"/>
                <a:gd name="T4" fmla="*/ 32 w 346"/>
                <a:gd name="T5" fmla="*/ 1 h 474"/>
                <a:gd name="T6" fmla="*/ 33 w 346"/>
                <a:gd name="T7" fmla="*/ 2 h 474"/>
                <a:gd name="T8" fmla="*/ 33 w 346"/>
                <a:gd name="T9" fmla="*/ 4 h 474"/>
                <a:gd name="T10" fmla="*/ 34 w 346"/>
                <a:gd name="T11" fmla="*/ 6 h 474"/>
                <a:gd name="T12" fmla="*/ 33 w 346"/>
                <a:gd name="T13" fmla="*/ 7 h 474"/>
                <a:gd name="T14" fmla="*/ 33 w 346"/>
                <a:gd name="T15" fmla="*/ 8 h 474"/>
                <a:gd name="T16" fmla="*/ 32 w 346"/>
                <a:gd name="T17" fmla="*/ 10 h 474"/>
                <a:gd name="T18" fmla="*/ 31 w 346"/>
                <a:gd name="T19" fmla="*/ 10 h 474"/>
                <a:gd name="T20" fmla="*/ 30 w 346"/>
                <a:gd name="T21" fmla="*/ 11 h 474"/>
                <a:gd name="T22" fmla="*/ 29 w 346"/>
                <a:gd name="T23" fmla="*/ 11 h 474"/>
                <a:gd name="T24" fmla="*/ 27 w 346"/>
                <a:gd name="T25" fmla="*/ 11 h 474"/>
                <a:gd name="T26" fmla="*/ 26 w 346"/>
                <a:gd name="T27" fmla="*/ 10 h 474"/>
                <a:gd name="T28" fmla="*/ 25 w 346"/>
                <a:gd name="T29" fmla="*/ 10 h 474"/>
                <a:gd name="T30" fmla="*/ 24 w 346"/>
                <a:gd name="T31" fmla="*/ 9 h 474"/>
                <a:gd name="T32" fmla="*/ 23 w 346"/>
                <a:gd name="T33" fmla="*/ 8 h 474"/>
                <a:gd name="T34" fmla="*/ 23 w 346"/>
                <a:gd name="T35" fmla="*/ 7 h 474"/>
                <a:gd name="T36" fmla="*/ 23 w 346"/>
                <a:gd name="T37" fmla="*/ 7 h 474"/>
                <a:gd name="T38" fmla="*/ 22 w 346"/>
                <a:gd name="T39" fmla="*/ 7 h 474"/>
                <a:gd name="T40" fmla="*/ 22 w 346"/>
                <a:gd name="T41" fmla="*/ 7 h 474"/>
                <a:gd name="T42" fmla="*/ 22 w 346"/>
                <a:gd name="T43" fmla="*/ 7 h 474"/>
                <a:gd name="T44" fmla="*/ 21 w 346"/>
                <a:gd name="T45" fmla="*/ 7 h 474"/>
                <a:gd name="T46" fmla="*/ 19 w 346"/>
                <a:gd name="T47" fmla="*/ 7 h 474"/>
                <a:gd name="T48" fmla="*/ 18 w 346"/>
                <a:gd name="T49" fmla="*/ 8 h 474"/>
                <a:gd name="T50" fmla="*/ 17 w 346"/>
                <a:gd name="T51" fmla="*/ 9 h 474"/>
                <a:gd name="T52" fmla="*/ 15 w 346"/>
                <a:gd name="T53" fmla="*/ 10 h 474"/>
                <a:gd name="T54" fmla="*/ 15 w 346"/>
                <a:gd name="T55" fmla="*/ 39 h 474"/>
                <a:gd name="T56" fmla="*/ 16 w 346"/>
                <a:gd name="T57" fmla="*/ 39 h 474"/>
                <a:gd name="T58" fmla="*/ 16 w 346"/>
                <a:gd name="T59" fmla="*/ 41 h 474"/>
                <a:gd name="T60" fmla="*/ 16 w 346"/>
                <a:gd name="T61" fmla="*/ 42 h 474"/>
                <a:gd name="T62" fmla="*/ 17 w 346"/>
                <a:gd name="T63" fmla="*/ 42 h 474"/>
                <a:gd name="T64" fmla="*/ 17 w 346"/>
                <a:gd name="T65" fmla="*/ 42 h 474"/>
                <a:gd name="T66" fmla="*/ 22 w 346"/>
                <a:gd name="T67" fmla="*/ 42 h 474"/>
                <a:gd name="T68" fmla="*/ 22 w 346"/>
                <a:gd name="T69" fmla="*/ 46 h 474"/>
                <a:gd name="T70" fmla="*/ 0 w 346"/>
                <a:gd name="T71" fmla="*/ 46 h 474"/>
                <a:gd name="T72" fmla="*/ 0 w 346"/>
                <a:gd name="T73" fmla="*/ 42 h 474"/>
                <a:gd name="T74" fmla="*/ 4 w 346"/>
                <a:gd name="T75" fmla="*/ 42 h 474"/>
                <a:gd name="T76" fmla="*/ 5 w 346"/>
                <a:gd name="T77" fmla="*/ 42 h 474"/>
                <a:gd name="T78" fmla="*/ 5 w 346"/>
                <a:gd name="T79" fmla="*/ 42 h 474"/>
                <a:gd name="T80" fmla="*/ 6 w 346"/>
                <a:gd name="T81" fmla="*/ 41 h 474"/>
                <a:gd name="T82" fmla="*/ 6 w 346"/>
                <a:gd name="T83" fmla="*/ 39 h 474"/>
                <a:gd name="T84" fmla="*/ 6 w 346"/>
                <a:gd name="T85" fmla="*/ 9 h 474"/>
                <a:gd name="T86" fmla="*/ 6 w 346"/>
                <a:gd name="T87" fmla="*/ 9 h 474"/>
                <a:gd name="T88" fmla="*/ 5 w 346"/>
                <a:gd name="T89" fmla="*/ 8 h 474"/>
                <a:gd name="T90" fmla="*/ 5 w 346"/>
                <a:gd name="T91" fmla="*/ 7 h 474"/>
                <a:gd name="T92" fmla="*/ 4 w 346"/>
                <a:gd name="T93" fmla="*/ 7 h 474"/>
                <a:gd name="T94" fmla="*/ 0 w 346"/>
                <a:gd name="T95" fmla="*/ 7 h 474"/>
                <a:gd name="T96" fmla="*/ 0 w 346"/>
                <a:gd name="T97" fmla="*/ 2 h 474"/>
                <a:gd name="T98" fmla="*/ 15 w 346"/>
                <a:gd name="T99" fmla="*/ 2 h 474"/>
                <a:gd name="T100" fmla="*/ 15 w 346"/>
                <a:gd name="T101" fmla="*/ 2 h 474"/>
                <a:gd name="T102" fmla="*/ 15 w 346"/>
                <a:gd name="T103" fmla="*/ 3 h 474"/>
                <a:gd name="T104" fmla="*/ 16 w 346"/>
                <a:gd name="T105" fmla="*/ 3 h 474"/>
                <a:gd name="T106" fmla="*/ 16 w 346"/>
                <a:gd name="T107" fmla="*/ 3 h 474"/>
                <a:gd name="T108" fmla="*/ 16 w 346"/>
                <a:gd name="T109" fmla="*/ 3 h 474"/>
                <a:gd name="T110" fmla="*/ 16 w 346"/>
                <a:gd name="T111" fmla="*/ 4 h 474"/>
                <a:gd name="T112" fmla="*/ 16 w 346"/>
                <a:gd name="T113" fmla="*/ 5 h 474"/>
                <a:gd name="T114" fmla="*/ 17 w 346"/>
                <a:gd name="T115" fmla="*/ 4 h 474"/>
                <a:gd name="T116" fmla="*/ 20 w 346"/>
                <a:gd name="T117" fmla="*/ 2 h 474"/>
                <a:gd name="T118" fmla="*/ 22 w 346"/>
                <a:gd name="T119" fmla="*/ 1 h 474"/>
                <a:gd name="T120" fmla="*/ 25 w 346"/>
                <a:gd name="T121" fmla="*/ 0 h 474"/>
                <a:gd name="T122" fmla="*/ 28 w 346"/>
                <a:gd name="T123" fmla="*/ 0 h 4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2" name="Freeform 15"/>
            <p:cNvSpPr>
              <a:spLocks/>
            </p:cNvSpPr>
            <p:nvPr userDrawn="1"/>
          </p:nvSpPr>
          <p:spPr bwMode="invGray">
            <a:xfrm>
              <a:off x="1375" y="2205"/>
              <a:ext cx="70" cy="140"/>
            </a:xfrm>
            <a:custGeom>
              <a:avLst/>
              <a:gdLst>
                <a:gd name="T0" fmla="*/ 0 w 225"/>
                <a:gd name="T1" fmla="*/ 0 h 449"/>
                <a:gd name="T2" fmla="*/ 16 w 225"/>
                <a:gd name="T3" fmla="*/ 0 h 449"/>
                <a:gd name="T4" fmla="*/ 16 w 225"/>
                <a:gd name="T5" fmla="*/ 0 h 449"/>
                <a:gd name="T6" fmla="*/ 16 w 225"/>
                <a:gd name="T7" fmla="*/ 0 h 449"/>
                <a:gd name="T8" fmla="*/ 16 w 225"/>
                <a:gd name="T9" fmla="*/ 0 h 449"/>
                <a:gd name="T10" fmla="*/ 16 w 225"/>
                <a:gd name="T11" fmla="*/ 1 h 449"/>
                <a:gd name="T12" fmla="*/ 16 w 225"/>
                <a:gd name="T13" fmla="*/ 2 h 449"/>
                <a:gd name="T14" fmla="*/ 16 w 225"/>
                <a:gd name="T15" fmla="*/ 2 h 449"/>
                <a:gd name="T16" fmla="*/ 16 w 225"/>
                <a:gd name="T17" fmla="*/ 4 h 449"/>
                <a:gd name="T18" fmla="*/ 16 w 225"/>
                <a:gd name="T19" fmla="*/ 6 h 449"/>
                <a:gd name="T20" fmla="*/ 16 w 225"/>
                <a:gd name="T21" fmla="*/ 37 h 449"/>
                <a:gd name="T22" fmla="*/ 16 w 225"/>
                <a:gd name="T23" fmla="*/ 38 h 449"/>
                <a:gd name="T24" fmla="*/ 16 w 225"/>
                <a:gd name="T25" fmla="*/ 39 h 449"/>
                <a:gd name="T26" fmla="*/ 17 w 225"/>
                <a:gd name="T27" fmla="*/ 40 h 449"/>
                <a:gd name="T28" fmla="*/ 18 w 225"/>
                <a:gd name="T29" fmla="*/ 40 h 449"/>
                <a:gd name="T30" fmla="*/ 22 w 225"/>
                <a:gd name="T31" fmla="*/ 40 h 449"/>
                <a:gd name="T32" fmla="*/ 22 w 225"/>
                <a:gd name="T33" fmla="*/ 44 h 449"/>
                <a:gd name="T34" fmla="*/ 1 w 225"/>
                <a:gd name="T35" fmla="*/ 44 h 449"/>
                <a:gd name="T36" fmla="*/ 1 w 225"/>
                <a:gd name="T37" fmla="*/ 40 h 449"/>
                <a:gd name="T38" fmla="*/ 4 w 225"/>
                <a:gd name="T39" fmla="*/ 40 h 449"/>
                <a:gd name="T40" fmla="*/ 6 w 225"/>
                <a:gd name="T41" fmla="*/ 40 h 449"/>
                <a:gd name="T42" fmla="*/ 6 w 225"/>
                <a:gd name="T43" fmla="*/ 39 h 449"/>
                <a:gd name="T44" fmla="*/ 7 w 225"/>
                <a:gd name="T45" fmla="*/ 38 h 449"/>
                <a:gd name="T46" fmla="*/ 7 w 225"/>
                <a:gd name="T47" fmla="*/ 37 h 449"/>
                <a:gd name="T48" fmla="*/ 7 w 225"/>
                <a:gd name="T49" fmla="*/ 37 h 449"/>
                <a:gd name="T50" fmla="*/ 7 w 225"/>
                <a:gd name="T51" fmla="*/ 7 h 449"/>
                <a:gd name="T52" fmla="*/ 7 w 225"/>
                <a:gd name="T53" fmla="*/ 6 h 449"/>
                <a:gd name="T54" fmla="*/ 7 w 225"/>
                <a:gd name="T55" fmla="*/ 5 h 449"/>
                <a:gd name="T56" fmla="*/ 7 w 225"/>
                <a:gd name="T57" fmla="*/ 5 h 449"/>
                <a:gd name="T58" fmla="*/ 6 w 225"/>
                <a:gd name="T59" fmla="*/ 5 h 449"/>
                <a:gd name="T60" fmla="*/ 5 w 225"/>
                <a:gd name="T61" fmla="*/ 4 h 449"/>
                <a:gd name="T62" fmla="*/ 4 w 225"/>
                <a:gd name="T63" fmla="*/ 4 h 449"/>
                <a:gd name="T64" fmla="*/ 0 w 225"/>
                <a:gd name="T65" fmla="*/ 4 h 449"/>
                <a:gd name="T66" fmla="*/ 0 w 225"/>
                <a:gd name="T67" fmla="*/ 0 h 4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3" name="Freeform 16"/>
            <p:cNvSpPr>
              <a:spLocks noEditPoints="1"/>
            </p:cNvSpPr>
            <p:nvPr userDrawn="1"/>
          </p:nvSpPr>
          <p:spPr bwMode="invGray">
            <a:xfrm>
              <a:off x="799" y="2130"/>
              <a:ext cx="153" cy="218"/>
            </a:xfrm>
            <a:custGeom>
              <a:avLst/>
              <a:gdLst>
                <a:gd name="T0" fmla="*/ 21 w 489"/>
                <a:gd name="T1" fmla="*/ 26 h 699"/>
                <a:gd name="T2" fmla="*/ 16 w 489"/>
                <a:gd name="T3" fmla="*/ 28 h 699"/>
                <a:gd name="T4" fmla="*/ 13 w 489"/>
                <a:gd name="T5" fmla="*/ 31 h 699"/>
                <a:gd name="T6" fmla="*/ 11 w 489"/>
                <a:gd name="T7" fmla="*/ 37 h 699"/>
                <a:gd name="T8" fmla="*/ 10 w 489"/>
                <a:gd name="T9" fmla="*/ 45 h 699"/>
                <a:gd name="T10" fmla="*/ 11 w 489"/>
                <a:gd name="T11" fmla="*/ 52 h 699"/>
                <a:gd name="T12" fmla="*/ 13 w 489"/>
                <a:gd name="T13" fmla="*/ 57 h 699"/>
                <a:gd name="T14" fmla="*/ 17 w 489"/>
                <a:gd name="T15" fmla="*/ 60 h 699"/>
                <a:gd name="T16" fmla="*/ 23 w 489"/>
                <a:gd name="T17" fmla="*/ 61 h 699"/>
                <a:gd name="T18" fmla="*/ 27 w 489"/>
                <a:gd name="T19" fmla="*/ 61 h 699"/>
                <a:gd name="T20" fmla="*/ 31 w 489"/>
                <a:gd name="T21" fmla="*/ 60 h 699"/>
                <a:gd name="T22" fmla="*/ 32 w 489"/>
                <a:gd name="T23" fmla="*/ 59 h 699"/>
                <a:gd name="T24" fmla="*/ 33 w 489"/>
                <a:gd name="T25" fmla="*/ 29 h 699"/>
                <a:gd name="T26" fmla="*/ 29 w 489"/>
                <a:gd name="T27" fmla="*/ 27 h 699"/>
                <a:gd name="T28" fmla="*/ 24 w 489"/>
                <a:gd name="T29" fmla="*/ 26 h 699"/>
                <a:gd name="T30" fmla="*/ 42 w 489"/>
                <a:gd name="T31" fmla="*/ 0 h 699"/>
                <a:gd name="T32" fmla="*/ 42 w 489"/>
                <a:gd name="T33" fmla="*/ 1 h 699"/>
                <a:gd name="T34" fmla="*/ 42 w 489"/>
                <a:gd name="T35" fmla="*/ 1 h 699"/>
                <a:gd name="T36" fmla="*/ 42 w 489"/>
                <a:gd name="T37" fmla="*/ 3 h 699"/>
                <a:gd name="T38" fmla="*/ 42 w 489"/>
                <a:gd name="T39" fmla="*/ 8 h 699"/>
                <a:gd name="T40" fmla="*/ 42 w 489"/>
                <a:gd name="T41" fmla="*/ 59 h 699"/>
                <a:gd name="T42" fmla="*/ 43 w 489"/>
                <a:gd name="T43" fmla="*/ 61 h 699"/>
                <a:gd name="T44" fmla="*/ 44 w 489"/>
                <a:gd name="T45" fmla="*/ 62 h 699"/>
                <a:gd name="T46" fmla="*/ 46 w 489"/>
                <a:gd name="T47" fmla="*/ 62 h 699"/>
                <a:gd name="T48" fmla="*/ 48 w 489"/>
                <a:gd name="T49" fmla="*/ 67 h 699"/>
                <a:gd name="T50" fmla="*/ 33 w 489"/>
                <a:gd name="T51" fmla="*/ 66 h 699"/>
                <a:gd name="T52" fmla="*/ 31 w 489"/>
                <a:gd name="T53" fmla="*/ 64 h 699"/>
                <a:gd name="T54" fmla="*/ 25 w 489"/>
                <a:gd name="T55" fmla="*/ 67 h 699"/>
                <a:gd name="T56" fmla="*/ 18 w 489"/>
                <a:gd name="T57" fmla="*/ 68 h 699"/>
                <a:gd name="T58" fmla="*/ 14 w 489"/>
                <a:gd name="T59" fmla="*/ 67 h 699"/>
                <a:gd name="T60" fmla="*/ 10 w 489"/>
                <a:gd name="T61" fmla="*/ 66 h 699"/>
                <a:gd name="T62" fmla="*/ 6 w 489"/>
                <a:gd name="T63" fmla="*/ 63 h 699"/>
                <a:gd name="T64" fmla="*/ 3 w 489"/>
                <a:gd name="T65" fmla="*/ 58 h 699"/>
                <a:gd name="T66" fmla="*/ 1 w 489"/>
                <a:gd name="T67" fmla="*/ 52 h 699"/>
                <a:gd name="T68" fmla="*/ 0 w 489"/>
                <a:gd name="T69" fmla="*/ 45 h 699"/>
                <a:gd name="T70" fmla="*/ 1 w 489"/>
                <a:gd name="T71" fmla="*/ 37 h 699"/>
                <a:gd name="T72" fmla="*/ 3 w 489"/>
                <a:gd name="T73" fmla="*/ 31 h 699"/>
                <a:gd name="T74" fmla="*/ 7 w 489"/>
                <a:gd name="T75" fmla="*/ 27 h 699"/>
                <a:gd name="T76" fmla="*/ 11 w 489"/>
                <a:gd name="T77" fmla="*/ 24 h 699"/>
                <a:gd name="T78" fmla="*/ 17 w 489"/>
                <a:gd name="T79" fmla="*/ 22 h 699"/>
                <a:gd name="T80" fmla="*/ 22 w 489"/>
                <a:gd name="T81" fmla="*/ 21 h 699"/>
                <a:gd name="T82" fmla="*/ 28 w 489"/>
                <a:gd name="T83" fmla="*/ 21 h 699"/>
                <a:gd name="T84" fmla="*/ 33 w 489"/>
                <a:gd name="T85" fmla="*/ 22 h 699"/>
                <a:gd name="T86" fmla="*/ 33 w 489"/>
                <a:gd name="T87" fmla="*/ 7 h 699"/>
                <a:gd name="T88" fmla="*/ 32 w 489"/>
                <a:gd name="T89" fmla="*/ 5 h 699"/>
                <a:gd name="T90" fmla="*/ 31 w 489"/>
                <a:gd name="T91" fmla="*/ 5 h 699"/>
                <a:gd name="T92" fmla="*/ 26 w 489"/>
                <a:gd name="T93" fmla="*/ 0 h 69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4" name="Freeform 17"/>
            <p:cNvSpPr>
              <a:spLocks noEditPoints="1"/>
            </p:cNvSpPr>
            <p:nvPr userDrawn="1"/>
          </p:nvSpPr>
          <p:spPr bwMode="invGray">
            <a:xfrm>
              <a:off x="1558" y="2130"/>
              <a:ext cx="152" cy="218"/>
            </a:xfrm>
            <a:custGeom>
              <a:avLst/>
              <a:gdLst>
                <a:gd name="T0" fmla="*/ 21 w 488"/>
                <a:gd name="T1" fmla="*/ 26 h 699"/>
                <a:gd name="T2" fmla="*/ 16 w 488"/>
                <a:gd name="T3" fmla="*/ 28 h 699"/>
                <a:gd name="T4" fmla="*/ 12 w 488"/>
                <a:gd name="T5" fmla="*/ 31 h 699"/>
                <a:gd name="T6" fmla="*/ 11 w 488"/>
                <a:gd name="T7" fmla="*/ 37 h 699"/>
                <a:gd name="T8" fmla="*/ 10 w 488"/>
                <a:gd name="T9" fmla="*/ 45 h 699"/>
                <a:gd name="T10" fmla="*/ 11 w 488"/>
                <a:gd name="T11" fmla="*/ 52 h 699"/>
                <a:gd name="T12" fmla="*/ 13 w 488"/>
                <a:gd name="T13" fmla="*/ 57 h 699"/>
                <a:gd name="T14" fmla="*/ 17 w 488"/>
                <a:gd name="T15" fmla="*/ 60 h 699"/>
                <a:gd name="T16" fmla="*/ 22 w 488"/>
                <a:gd name="T17" fmla="*/ 61 h 699"/>
                <a:gd name="T18" fmla="*/ 27 w 488"/>
                <a:gd name="T19" fmla="*/ 61 h 699"/>
                <a:gd name="T20" fmla="*/ 30 w 488"/>
                <a:gd name="T21" fmla="*/ 60 h 699"/>
                <a:gd name="T22" fmla="*/ 32 w 488"/>
                <a:gd name="T23" fmla="*/ 59 h 699"/>
                <a:gd name="T24" fmla="*/ 32 w 488"/>
                <a:gd name="T25" fmla="*/ 29 h 699"/>
                <a:gd name="T26" fmla="*/ 29 w 488"/>
                <a:gd name="T27" fmla="*/ 27 h 699"/>
                <a:gd name="T28" fmla="*/ 24 w 488"/>
                <a:gd name="T29" fmla="*/ 26 h 699"/>
                <a:gd name="T30" fmla="*/ 41 w 488"/>
                <a:gd name="T31" fmla="*/ 0 h 699"/>
                <a:gd name="T32" fmla="*/ 42 w 488"/>
                <a:gd name="T33" fmla="*/ 0 h 699"/>
                <a:gd name="T34" fmla="*/ 42 w 488"/>
                <a:gd name="T35" fmla="*/ 1 h 699"/>
                <a:gd name="T36" fmla="*/ 42 w 488"/>
                <a:gd name="T37" fmla="*/ 1 h 699"/>
                <a:gd name="T38" fmla="*/ 42 w 488"/>
                <a:gd name="T39" fmla="*/ 3 h 699"/>
                <a:gd name="T40" fmla="*/ 41 w 488"/>
                <a:gd name="T41" fmla="*/ 8 h 699"/>
                <a:gd name="T42" fmla="*/ 42 w 488"/>
                <a:gd name="T43" fmla="*/ 59 h 699"/>
                <a:gd name="T44" fmla="*/ 42 w 488"/>
                <a:gd name="T45" fmla="*/ 61 h 699"/>
                <a:gd name="T46" fmla="*/ 43 w 488"/>
                <a:gd name="T47" fmla="*/ 62 h 699"/>
                <a:gd name="T48" fmla="*/ 46 w 488"/>
                <a:gd name="T49" fmla="*/ 62 h 699"/>
                <a:gd name="T50" fmla="*/ 47 w 488"/>
                <a:gd name="T51" fmla="*/ 67 h 699"/>
                <a:gd name="T52" fmla="*/ 33 w 488"/>
                <a:gd name="T53" fmla="*/ 66 h 699"/>
                <a:gd name="T54" fmla="*/ 30 w 488"/>
                <a:gd name="T55" fmla="*/ 64 h 699"/>
                <a:gd name="T56" fmla="*/ 25 w 488"/>
                <a:gd name="T57" fmla="*/ 67 h 699"/>
                <a:gd name="T58" fmla="*/ 18 w 488"/>
                <a:gd name="T59" fmla="*/ 68 h 699"/>
                <a:gd name="T60" fmla="*/ 13 w 488"/>
                <a:gd name="T61" fmla="*/ 67 h 699"/>
                <a:gd name="T62" fmla="*/ 10 w 488"/>
                <a:gd name="T63" fmla="*/ 66 h 699"/>
                <a:gd name="T64" fmla="*/ 6 w 488"/>
                <a:gd name="T65" fmla="*/ 63 h 699"/>
                <a:gd name="T66" fmla="*/ 3 w 488"/>
                <a:gd name="T67" fmla="*/ 58 h 699"/>
                <a:gd name="T68" fmla="*/ 1 w 488"/>
                <a:gd name="T69" fmla="*/ 52 h 699"/>
                <a:gd name="T70" fmla="*/ 0 w 488"/>
                <a:gd name="T71" fmla="*/ 45 h 699"/>
                <a:gd name="T72" fmla="*/ 1 w 488"/>
                <a:gd name="T73" fmla="*/ 37 h 699"/>
                <a:gd name="T74" fmla="*/ 3 w 488"/>
                <a:gd name="T75" fmla="*/ 31 h 699"/>
                <a:gd name="T76" fmla="*/ 7 w 488"/>
                <a:gd name="T77" fmla="*/ 27 h 699"/>
                <a:gd name="T78" fmla="*/ 11 w 488"/>
                <a:gd name="T79" fmla="*/ 24 h 699"/>
                <a:gd name="T80" fmla="*/ 17 w 488"/>
                <a:gd name="T81" fmla="*/ 22 h 699"/>
                <a:gd name="T82" fmla="*/ 22 w 488"/>
                <a:gd name="T83" fmla="*/ 21 h 699"/>
                <a:gd name="T84" fmla="*/ 27 w 488"/>
                <a:gd name="T85" fmla="*/ 21 h 699"/>
                <a:gd name="T86" fmla="*/ 32 w 488"/>
                <a:gd name="T87" fmla="*/ 22 h 699"/>
                <a:gd name="T88" fmla="*/ 32 w 488"/>
                <a:gd name="T89" fmla="*/ 7 h 699"/>
                <a:gd name="T90" fmla="*/ 32 w 488"/>
                <a:gd name="T91" fmla="*/ 5 h 699"/>
                <a:gd name="T92" fmla="*/ 31 w 488"/>
                <a:gd name="T93" fmla="*/ 5 h 699"/>
                <a:gd name="T94" fmla="*/ 25 w 488"/>
                <a:gd name="T95" fmla="*/ 5 h 69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5" name="Freeform 18"/>
            <p:cNvSpPr>
              <a:spLocks noEditPoints="1"/>
            </p:cNvSpPr>
            <p:nvPr userDrawn="1"/>
          </p:nvSpPr>
          <p:spPr bwMode="invGray">
            <a:xfrm>
              <a:off x="988" y="2126"/>
              <a:ext cx="178" cy="221"/>
            </a:xfrm>
            <a:custGeom>
              <a:avLst/>
              <a:gdLst>
                <a:gd name="T0" fmla="*/ 19 w 570"/>
                <a:gd name="T1" fmla="*/ 31 h 710"/>
                <a:gd name="T2" fmla="*/ 17 w 570"/>
                <a:gd name="T3" fmla="*/ 32 h 710"/>
                <a:gd name="T4" fmla="*/ 11 w 570"/>
                <a:gd name="T5" fmla="*/ 36 h 710"/>
                <a:gd name="T6" fmla="*/ 7 w 570"/>
                <a:gd name="T7" fmla="*/ 42 h 710"/>
                <a:gd name="T8" fmla="*/ 6 w 570"/>
                <a:gd name="T9" fmla="*/ 50 h 710"/>
                <a:gd name="T10" fmla="*/ 9 w 570"/>
                <a:gd name="T11" fmla="*/ 58 h 710"/>
                <a:gd name="T12" fmla="*/ 15 w 570"/>
                <a:gd name="T13" fmla="*/ 63 h 710"/>
                <a:gd name="T14" fmla="*/ 24 w 570"/>
                <a:gd name="T15" fmla="*/ 64 h 710"/>
                <a:gd name="T16" fmla="*/ 33 w 570"/>
                <a:gd name="T17" fmla="*/ 60 h 710"/>
                <a:gd name="T18" fmla="*/ 33 w 570"/>
                <a:gd name="T19" fmla="*/ 49 h 710"/>
                <a:gd name="T20" fmla="*/ 26 w 570"/>
                <a:gd name="T21" fmla="*/ 39 h 710"/>
                <a:gd name="T22" fmla="*/ 20 w 570"/>
                <a:gd name="T23" fmla="*/ 31 h 710"/>
                <a:gd name="T24" fmla="*/ 22 w 570"/>
                <a:gd name="T25" fmla="*/ 6 h 710"/>
                <a:gd name="T26" fmla="*/ 17 w 570"/>
                <a:gd name="T27" fmla="*/ 10 h 710"/>
                <a:gd name="T28" fmla="*/ 16 w 570"/>
                <a:gd name="T29" fmla="*/ 15 h 710"/>
                <a:gd name="T30" fmla="*/ 19 w 570"/>
                <a:gd name="T31" fmla="*/ 21 h 710"/>
                <a:gd name="T32" fmla="*/ 24 w 570"/>
                <a:gd name="T33" fmla="*/ 24 h 710"/>
                <a:gd name="T34" fmla="*/ 32 w 570"/>
                <a:gd name="T35" fmla="*/ 18 h 710"/>
                <a:gd name="T36" fmla="*/ 34 w 570"/>
                <a:gd name="T37" fmla="*/ 13 h 710"/>
                <a:gd name="T38" fmla="*/ 32 w 570"/>
                <a:gd name="T39" fmla="*/ 8 h 710"/>
                <a:gd name="T40" fmla="*/ 27 w 570"/>
                <a:gd name="T41" fmla="*/ 5 h 710"/>
                <a:gd name="T42" fmla="*/ 27 w 570"/>
                <a:gd name="T43" fmla="*/ 0 h 710"/>
                <a:gd name="T44" fmla="*/ 35 w 570"/>
                <a:gd name="T45" fmla="*/ 3 h 710"/>
                <a:gd name="T46" fmla="*/ 39 w 570"/>
                <a:gd name="T47" fmla="*/ 10 h 710"/>
                <a:gd name="T48" fmla="*/ 38 w 570"/>
                <a:gd name="T49" fmla="*/ 17 h 710"/>
                <a:gd name="T50" fmla="*/ 34 w 570"/>
                <a:gd name="T51" fmla="*/ 24 h 710"/>
                <a:gd name="T52" fmla="*/ 27 w 570"/>
                <a:gd name="T53" fmla="*/ 28 h 710"/>
                <a:gd name="T54" fmla="*/ 30 w 570"/>
                <a:gd name="T55" fmla="*/ 35 h 710"/>
                <a:gd name="T56" fmla="*/ 42 w 570"/>
                <a:gd name="T57" fmla="*/ 50 h 710"/>
                <a:gd name="T58" fmla="*/ 44 w 570"/>
                <a:gd name="T59" fmla="*/ 42 h 710"/>
                <a:gd name="T60" fmla="*/ 45 w 570"/>
                <a:gd name="T61" fmla="*/ 35 h 710"/>
                <a:gd name="T62" fmla="*/ 45 w 570"/>
                <a:gd name="T63" fmla="*/ 34 h 710"/>
                <a:gd name="T64" fmla="*/ 50 w 570"/>
                <a:gd name="T65" fmla="*/ 39 h 710"/>
                <a:gd name="T66" fmla="*/ 49 w 570"/>
                <a:gd name="T67" fmla="*/ 48 h 710"/>
                <a:gd name="T68" fmla="*/ 47 w 570"/>
                <a:gd name="T69" fmla="*/ 57 h 710"/>
                <a:gd name="T70" fmla="*/ 52 w 570"/>
                <a:gd name="T71" fmla="*/ 62 h 710"/>
                <a:gd name="T72" fmla="*/ 56 w 570"/>
                <a:gd name="T73" fmla="*/ 62 h 710"/>
                <a:gd name="T74" fmla="*/ 52 w 570"/>
                <a:gd name="T75" fmla="*/ 68 h 710"/>
                <a:gd name="T76" fmla="*/ 48 w 570"/>
                <a:gd name="T77" fmla="*/ 65 h 710"/>
                <a:gd name="T78" fmla="*/ 42 w 570"/>
                <a:gd name="T79" fmla="*/ 59 h 710"/>
                <a:gd name="T80" fmla="*/ 32 w 570"/>
                <a:gd name="T81" fmla="*/ 66 h 710"/>
                <a:gd name="T82" fmla="*/ 21 w 570"/>
                <a:gd name="T83" fmla="*/ 69 h 710"/>
                <a:gd name="T84" fmla="*/ 13 w 570"/>
                <a:gd name="T85" fmla="*/ 68 h 710"/>
                <a:gd name="T86" fmla="*/ 6 w 570"/>
                <a:gd name="T87" fmla="*/ 63 h 710"/>
                <a:gd name="T88" fmla="*/ 1 w 570"/>
                <a:gd name="T89" fmla="*/ 54 h 710"/>
                <a:gd name="T90" fmla="*/ 1 w 570"/>
                <a:gd name="T91" fmla="*/ 44 h 710"/>
                <a:gd name="T92" fmla="*/ 5 w 570"/>
                <a:gd name="T93" fmla="*/ 35 h 710"/>
                <a:gd name="T94" fmla="*/ 12 w 570"/>
                <a:gd name="T95" fmla="*/ 29 h 710"/>
                <a:gd name="T96" fmla="*/ 16 w 570"/>
                <a:gd name="T97" fmla="*/ 26 h 710"/>
                <a:gd name="T98" fmla="*/ 12 w 570"/>
                <a:gd name="T99" fmla="*/ 21 h 710"/>
                <a:gd name="T100" fmla="*/ 11 w 570"/>
                <a:gd name="T101" fmla="*/ 13 h 710"/>
                <a:gd name="T102" fmla="*/ 13 w 570"/>
                <a:gd name="T103" fmla="*/ 6 h 710"/>
                <a:gd name="T104" fmla="*/ 19 w 570"/>
                <a:gd name="T105" fmla="*/ 1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sp>
          <p:nvSpPr>
            <p:cNvPr id="16" name="Freeform 19"/>
            <p:cNvSpPr>
              <a:spLocks noEditPoints="1"/>
            </p:cNvSpPr>
            <p:nvPr userDrawn="1"/>
          </p:nvSpPr>
          <p:spPr bwMode="invGray">
            <a:xfrm>
              <a:off x="1747" y="2126"/>
              <a:ext cx="178" cy="221"/>
            </a:xfrm>
            <a:custGeom>
              <a:avLst/>
              <a:gdLst>
                <a:gd name="T0" fmla="*/ 19 w 570"/>
                <a:gd name="T1" fmla="*/ 31 h 710"/>
                <a:gd name="T2" fmla="*/ 17 w 570"/>
                <a:gd name="T3" fmla="*/ 32 h 710"/>
                <a:gd name="T4" fmla="*/ 11 w 570"/>
                <a:gd name="T5" fmla="*/ 36 h 710"/>
                <a:gd name="T6" fmla="*/ 7 w 570"/>
                <a:gd name="T7" fmla="*/ 42 h 710"/>
                <a:gd name="T8" fmla="*/ 6 w 570"/>
                <a:gd name="T9" fmla="*/ 50 h 710"/>
                <a:gd name="T10" fmla="*/ 9 w 570"/>
                <a:gd name="T11" fmla="*/ 58 h 710"/>
                <a:gd name="T12" fmla="*/ 15 w 570"/>
                <a:gd name="T13" fmla="*/ 63 h 710"/>
                <a:gd name="T14" fmla="*/ 24 w 570"/>
                <a:gd name="T15" fmla="*/ 64 h 710"/>
                <a:gd name="T16" fmla="*/ 33 w 570"/>
                <a:gd name="T17" fmla="*/ 60 h 710"/>
                <a:gd name="T18" fmla="*/ 33 w 570"/>
                <a:gd name="T19" fmla="*/ 49 h 710"/>
                <a:gd name="T20" fmla="*/ 26 w 570"/>
                <a:gd name="T21" fmla="*/ 39 h 710"/>
                <a:gd name="T22" fmla="*/ 20 w 570"/>
                <a:gd name="T23" fmla="*/ 31 h 710"/>
                <a:gd name="T24" fmla="*/ 22 w 570"/>
                <a:gd name="T25" fmla="*/ 6 h 710"/>
                <a:gd name="T26" fmla="*/ 17 w 570"/>
                <a:gd name="T27" fmla="*/ 10 h 710"/>
                <a:gd name="T28" fmla="*/ 16 w 570"/>
                <a:gd name="T29" fmla="*/ 15 h 710"/>
                <a:gd name="T30" fmla="*/ 19 w 570"/>
                <a:gd name="T31" fmla="*/ 21 h 710"/>
                <a:gd name="T32" fmla="*/ 24 w 570"/>
                <a:gd name="T33" fmla="*/ 24 h 710"/>
                <a:gd name="T34" fmla="*/ 32 w 570"/>
                <a:gd name="T35" fmla="*/ 18 h 710"/>
                <a:gd name="T36" fmla="*/ 34 w 570"/>
                <a:gd name="T37" fmla="*/ 13 h 710"/>
                <a:gd name="T38" fmla="*/ 32 w 570"/>
                <a:gd name="T39" fmla="*/ 8 h 710"/>
                <a:gd name="T40" fmla="*/ 27 w 570"/>
                <a:gd name="T41" fmla="*/ 5 h 710"/>
                <a:gd name="T42" fmla="*/ 27 w 570"/>
                <a:gd name="T43" fmla="*/ 0 h 710"/>
                <a:gd name="T44" fmla="*/ 35 w 570"/>
                <a:gd name="T45" fmla="*/ 3 h 710"/>
                <a:gd name="T46" fmla="*/ 39 w 570"/>
                <a:gd name="T47" fmla="*/ 10 h 710"/>
                <a:gd name="T48" fmla="*/ 38 w 570"/>
                <a:gd name="T49" fmla="*/ 17 h 710"/>
                <a:gd name="T50" fmla="*/ 34 w 570"/>
                <a:gd name="T51" fmla="*/ 24 h 710"/>
                <a:gd name="T52" fmla="*/ 27 w 570"/>
                <a:gd name="T53" fmla="*/ 28 h 710"/>
                <a:gd name="T54" fmla="*/ 30 w 570"/>
                <a:gd name="T55" fmla="*/ 35 h 710"/>
                <a:gd name="T56" fmla="*/ 42 w 570"/>
                <a:gd name="T57" fmla="*/ 50 h 710"/>
                <a:gd name="T58" fmla="*/ 44 w 570"/>
                <a:gd name="T59" fmla="*/ 42 h 710"/>
                <a:gd name="T60" fmla="*/ 45 w 570"/>
                <a:gd name="T61" fmla="*/ 35 h 710"/>
                <a:gd name="T62" fmla="*/ 45 w 570"/>
                <a:gd name="T63" fmla="*/ 34 h 710"/>
                <a:gd name="T64" fmla="*/ 50 w 570"/>
                <a:gd name="T65" fmla="*/ 39 h 710"/>
                <a:gd name="T66" fmla="*/ 49 w 570"/>
                <a:gd name="T67" fmla="*/ 48 h 710"/>
                <a:gd name="T68" fmla="*/ 47 w 570"/>
                <a:gd name="T69" fmla="*/ 57 h 710"/>
                <a:gd name="T70" fmla="*/ 52 w 570"/>
                <a:gd name="T71" fmla="*/ 62 h 710"/>
                <a:gd name="T72" fmla="*/ 56 w 570"/>
                <a:gd name="T73" fmla="*/ 62 h 710"/>
                <a:gd name="T74" fmla="*/ 52 w 570"/>
                <a:gd name="T75" fmla="*/ 68 h 710"/>
                <a:gd name="T76" fmla="*/ 48 w 570"/>
                <a:gd name="T77" fmla="*/ 65 h 710"/>
                <a:gd name="T78" fmla="*/ 42 w 570"/>
                <a:gd name="T79" fmla="*/ 59 h 710"/>
                <a:gd name="T80" fmla="*/ 32 w 570"/>
                <a:gd name="T81" fmla="*/ 66 h 710"/>
                <a:gd name="T82" fmla="*/ 21 w 570"/>
                <a:gd name="T83" fmla="*/ 69 h 710"/>
                <a:gd name="T84" fmla="*/ 13 w 570"/>
                <a:gd name="T85" fmla="*/ 68 h 710"/>
                <a:gd name="T86" fmla="*/ 6 w 570"/>
                <a:gd name="T87" fmla="*/ 63 h 710"/>
                <a:gd name="T88" fmla="*/ 1 w 570"/>
                <a:gd name="T89" fmla="*/ 54 h 710"/>
                <a:gd name="T90" fmla="*/ 1 w 570"/>
                <a:gd name="T91" fmla="*/ 44 h 710"/>
                <a:gd name="T92" fmla="*/ 5 w 570"/>
                <a:gd name="T93" fmla="*/ 35 h 710"/>
                <a:gd name="T94" fmla="*/ 12 w 570"/>
                <a:gd name="T95" fmla="*/ 29 h 710"/>
                <a:gd name="T96" fmla="*/ 16 w 570"/>
                <a:gd name="T97" fmla="*/ 26 h 710"/>
                <a:gd name="T98" fmla="*/ 12 w 570"/>
                <a:gd name="T99" fmla="*/ 21 h 710"/>
                <a:gd name="T100" fmla="*/ 11 w 570"/>
                <a:gd name="T101" fmla="*/ 13 h 710"/>
                <a:gd name="T102" fmla="*/ 13 w 570"/>
                <a:gd name="T103" fmla="*/ 6 h 710"/>
                <a:gd name="T104" fmla="*/ 19 w 570"/>
                <a:gd name="T105" fmla="*/ 1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grpSp>
      <p:sp>
        <p:nvSpPr>
          <p:cNvPr id="128005" name="Rectangle 5"/>
          <p:cNvSpPr>
            <a:spLocks noGrp="1" noChangeArrowheads="1"/>
          </p:cNvSpPr>
          <p:nvPr>
            <p:ph type="ctrTitle"/>
          </p:nvPr>
        </p:nvSpPr>
        <p:spPr>
          <a:xfrm>
            <a:off x="2830513" y="2349500"/>
            <a:ext cx="4606925" cy="1470025"/>
          </a:xfrm>
        </p:spPr>
        <p:txBody>
          <a:bodyPr/>
          <a:lstStyle>
            <a:lvl1pPr>
              <a:defRPr>
                <a:solidFill>
                  <a:srgbClr val="FFFFFF"/>
                </a:solidFill>
              </a:defRPr>
            </a:lvl1pPr>
          </a:lstStyle>
          <a:p>
            <a:pPr lvl="0"/>
            <a:r>
              <a:rPr lang="en-GB" noProof="0" smtClean="0"/>
              <a:t>Click to edit Master title style</a:t>
            </a:r>
          </a:p>
        </p:txBody>
      </p:sp>
      <p:sp>
        <p:nvSpPr>
          <p:cNvPr id="128006" name="Rectangle 6"/>
          <p:cNvSpPr>
            <a:spLocks noGrp="1" noChangeArrowheads="1"/>
          </p:cNvSpPr>
          <p:nvPr>
            <p:ph type="subTitle" idx="1"/>
          </p:nvPr>
        </p:nvSpPr>
        <p:spPr>
          <a:xfrm>
            <a:off x="2830513" y="4076700"/>
            <a:ext cx="4608512" cy="1512888"/>
          </a:xfrm>
        </p:spPr>
        <p:txBody>
          <a:bodyPr/>
          <a:lstStyle>
            <a:lvl1pPr>
              <a:defRPr sz="2000">
                <a:solidFill>
                  <a:srgbClr val="FFFFFF"/>
                </a:solidFill>
              </a:defRPr>
            </a:lvl1pPr>
          </a:lstStyle>
          <a:p>
            <a:pPr lvl="0"/>
            <a:r>
              <a:rPr lang="en-GB" noProof="0" smtClean="0"/>
              <a:t>Click to edit Master subtitle style</a:t>
            </a:r>
          </a:p>
        </p:txBody>
      </p:sp>
    </p:spTree>
    <p:extLst>
      <p:ext uri="{BB962C8B-B14F-4D97-AF65-F5344CB8AC3E}">
        <p14:creationId xmlns:p14="http://schemas.microsoft.com/office/powerpoint/2010/main" val="16360939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4_Title and Content">
    <p:bg>
      <p:bgPr>
        <a:solidFill>
          <a:schemeClr val="bg1"/>
        </a:solidFill>
        <a:effectLst/>
      </p:bgPr>
    </p:bg>
    <p:spTree>
      <p:nvGrpSpPr>
        <p:cNvPr id="1" name=""/>
        <p:cNvGrpSpPr/>
        <p:nvPr/>
      </p:nvGrpSpPr>
      <p:grpSpPr>
        <a:xfrm>
          <a:off x="0" y="0"/>
          <a:ext cx="0" cy="0"/>
          <a:chOff x="0" y="0"/>
          <a:chExt cx="0" cy="0"/>
        </a:xfrm>
      </p:grpSpPr>
      <p:grpSp>
        <p:nvGrpSpPr>
          <p:cNvPr id="4" name="Group 38"/>
          <p:cNvGrpSpPr>
            <a:grpSpLocks/>
          </p:cNvGrpSpPr>
          <p:nvPr userDrawn="1"/>
        </p:nvGrpSpPr>
        <p:grpSpPr bwMode="auto">
          <a:xfrm>
            <a:off x="7186613" y="6419850"/>
            <a:ext cx="1500187" cy="265113"/>
            <a:chOff x="385" y="949"/>
            <a:chExt cx="4036" cy="712"/>
          </a:xfrm>
        </p:grpSpPr>
        <p:sp>
          <p:nvSpPr>
            <p:cNvPr id="5" name="Freeform 39"/>
            <p:cNvSpPr>
              <a:spLocks/>
            </p:cNvSpPr>
            <p:nvPr/>
          </p:nvSpPr>
          <p:spPr bwMode="auto">
            <a:xfrm>
              <a:off x="957" y="1002"/>
              <a:ext cx="128" cy="123"/>
            </a:xfrm>
            <a:custGeom>
              <a:avLst/>
              <a:gdLst>
                <a:gd name="T0" fmla="*/ 65 w 128"/>
                <a:gd name="T1" fmla="*/ 0 h 123"/>
                <a:gd name="T2" fmla="*/ 85 w 128"/>
                <a:gd name="T3" fmla="*/ 3 h 123"/>
                <a:gd name="T4" fmla="*/ 103 w 128"/>
                <a:gd name="T5" fmla="*/ 12 h 123"/>
                <a:gd name="T6" fmla="*/ 116 w 128"/>
                <a:gd name="T7" fmla="*/ 25 h 123"/>
                <a:gd name="T8" fmla="*/ 125 w 128"/>
                <a:gd name="T9" fmla="*/ 43 h 123"/>
                <a:gd name="T10" fmla="*/ 128 w 128"/>
                <a:gd name="T11" fmla="*/ 62 h 123"/>
                <a:gd name="T12" fmla="*/ 125 w 128"/>
                <a:gd name="T13" fmla="*/ 81 h 123"/>
                <a:gd name="T14" fmla="*/ 116 w 128"/>
                <a:gd name="T15" fmla="*/ 98 h 123"/>
                <a:gd name="T16" fmla="*/ 101 w 128"/>
                <a:gd name="T17" fmla="*/ 111 h 123"/>
                <a:gd name="T18" fmla="*/ 84 w 128"/>
                <a:gd name="T19" fmla="*/ 120 h 123"/>
                <a:gd name="T20" fmla="*/ 65 w 128"/>
                <a:gd name="T21" fmla="*/ 123 h 123"/>
                <a:gd name="T22" fmla="*/ 45 w 128"/>
                <a:gd name="T23" fmla="*/ 120 h 123"/>
                <a:gd name="T24" fmla="*/ 27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7 w 128"/>
                <a:gd name="T37" fmla="*/ 12 h 123"/>
                <a:gd name="T38" fmla="*/ 44 w 128"/>
                <a:gd name="T39" fmla="*/ 3 h 123"/>
                <a:gd name="T40" fmla="*/ 65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6" name="Freeform 40"/>
            <p:cNvSpPr>
              <a:spLocks/>
            </p:cNvSpPr>
            <p:nvPr/>
          </p:nvSpPr>
          <p:spPr bwMode="auto">
            <a:xfrm>
              <a:off x="3391" y="1002"/>
              <a:ext cx="128" cy="123"/>
            </a:xfrm>
            <a:custGeom>
              <a:avLst/>
              <a:gdLst>
                <a:gd name="T0" fmla="*/ 64 w 128"/>
                <a:gd name="T1" fmla="*/ 0 h 123"/>
                <a:gd name="T2" fmla="*/ 85 w 128"/>
                <a:gd name="T3" fmla="*/ 3 h 123"/>
                <a:gd name="T4" fmla="*/ 102 w 128"/>
                <a:gd name="T5" fmla="*/ 12 h 123"/>
                <a:gd name="T6" fmla="*/ 116 w 128"/>
                <a:gd name="T7" fmla="*/ 25 h 123"/>
                <a:gd name="T8" fmla="*/ 124 w 128"/>
                <a:gd name="T9" fmla="*/ 43 h 123"/>
                <a:gd name="T10" fmla="*/ 128 w 128"/>
                <a:gd name="T11" fmla="*/ 62 h 123"/>
                <a:gd name="T12" fmla="*/ 124 w 128"/>
                <a:gd name="T13" fmla="*/ 81 h 123"/>
                <a:gd name="T14" fmla="*/ 116 w 128"/>
                <a:gd name="T15" fmla="*/ 98 h 123"/>
                <a:gd name="T16" fmla="*/ 101 w 128"/>
                <a:gd name="T17" fmla="*/ 111 h 123"/>
                <a:gd name="T18" fmla="*/ 84 w 128"/>
                <a:gd name="T19" fmla="*/ 120 h 123"/>
                <a:gd name="T20" fmla="*/ 64 w 128"/>
                <a:gd name="T21" fmla="*/ 123 h 123"/>
                <a:gd name="T22" fmla="*/ 45 w 128"/>
                <a:gd name="T23" fmla="*/ 120 h 123"/>
                <a:gd name="T24" fmla="*/ 26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6 w 128"/>
                <a:gd name="T37" fmla="*/ 12 h 123"/>
                <a:gd name="T38" fmla="*/ 44 w 128"/>
                <a:gd name="T39" fmla="*/ 3 h 123"/>
                <a:gd name="T40" fmla="*/ 64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 name="Freeform 41"/>
            <p:cNvSpPr>
              <a:spLocks noEditPoints="1"/>
            </p:cNvSpPr>
            <p:nvPr/>
          </p:nvSpPr>
          <p:spPr bwMode="auto">
            <a:xfrm>
              <a:off x="385" y="1026"/>
              <a:ext cx="508" cy="624"/>
            </a:xfrm>
            <a:custGeom>
              <a:avLst/>
              <a:gdLst>
                <a:gd name="T0" fmla="*/ 178 w 508"/>
                <a:gd name="T1" fmla="*/ 511 h 624"/>
                <a:gd name="T2" fmla="*/ 181 w 508"/>
                <a:gd name="T3" fmla="*/ 550 h 624"/>
                <a:gd name="T4" fmla="*/ 197 w 508"/>
                <a:gd name="T5" fmla="*/ 570 h 624"/>
                <a:gd name="T6" fmla="*/ 235 w 508"/>
                <a:gd name="T7" fmla="*/ 577 h 624"/>
                <a:gd name="T8" fmla="*/ 296 w 508"/>
                <a:gd name="T9" fmla="*/ 576 h 624"/>
                <a:gd name="T10" fmla="*/ 345 w 508"/>
                <a:gd name="T11" fmla="*/ 561 h 624"/>
                <a:gd name="T12" fmla="*/ 378 w 508"/>
                <a:gd name="T13" fmla="*/ 532 h 624"/>
                <a:gd name="T14" fmla="*/ 394 w 508"/>
                <a:gd name="T15" fmla="*/ 488 h 624"/>
                <a:gd name="T16" fmla="*/ 394 w 508"/>
                <a:gd name="T17" fmla="*/ 427 h 624"/>
                <a:gd name="T18" fmla="*/ 380 w 508"/>
                <a:gd name="T19" fmla="*/ 375 h 624"/>
                <a:gd name="T20" fmla="*/ 346 w 508"/>
                <a:gd name="T21" fmla="*/ 342 h 624"/>
                <a:gd name="T22" fmla="*/ 295 w 508"/>
                <a:gd name="T23" fmla="*/ 327 h 624"/>
                <a:gd name="T24" fmla="*/ 178 w 508"/>
                <a:gd name="T25" fmla="*/ 325 h 624"/>
                <a:gd name="T26" fmla="*/ 195 w 508"/>
                <a:gd name="T27" fmla="*/ 49 h 624"/>
                <a:gd name="T28" fmla="*/ 178 w 508"/>
                <a:gd name="T29" fmla="*/ 277 h 624"/>
                <a:gd name="T30" fmla="*/ 280 w 508"/>
                <a:gd name="T31" fmla="*/ 275 h 624"/>
                <a:gd name="T32" fmla="*/ 328 w 508"/>
                <a:gd name="T33" fmla="*/ 256 h 624"/>
                <a:gd name="T34" fmla="*/ 359 w 508"/>
                <a:gd name="T35" fmla="*/ 220 h 624"/>
                <a:gd name="T36" fmla="*/ 368 w 508"/>
                <a:gd name="T37" fmla="*/ 167 h 624"/>
                <a:gd name="T38" fmla="*/ 362 w 508"/>
                <a:gd name="T39" fmla="*/ 110 h 624"/>
                <a:gd name="T40" fmla="*/ 342 w 508"/>
                <a:gd name="T41" fmla="*/ 74 h 624"/>
                <a:gd name="T42" fmla="*/ 304 w 508"/>
                <a:gd name="T43" fmla="*/ 54 h 624"/>
                <a:gd name="T44" fmla="*/ 245 w 508"/>
                <a:gd name="T45" fmla="*/ 48 h 624"/>
                <a:gd name="T46" fmla="*/ 0 w 508"/>
                <a:gd name="T47" fmla="*/ 0 h 624"/>
                <a:gd name="T48" fmla="*/ 299 w 508"/>
                <a:gd name="T49" fmla="*/ 3 h 624"/>
                <a:gd name="T50" fmla="*/ 376 w 508"/>
                <a:gd name="T51" fmla="*/ 17 h 624"/>
                <a:gd name="T52" fmla="*/ 431 w 508"/>
                <a:gd name="T53" fmla="*/ 47 h 624"/>
                <a:gd name="T54" fmla="*/ 464 w 508"/>
                <a:gd name="T55" fmla="*/ 91 h 624"/>
                <a:gd name="T56" fmla="*/ 475 w 508"/>
                <a:gd name="T57" fmla="*/ 150 h 624"/>
                <a:gd name="T58" fmla="*/ 464 w 508"/>
                <a:gd name="T59" fmla="*/ 209 h 624"/>
                <a:gd name="T60" fmla="*/ 430 w 508"/>
                <a:gd name="T61" fmla="*/ 254 h 624"/>
                <a:gd name="T62" fmla="*/ 373 w 508"/>
                <a:gd name="T63" fmla="*/ 285 h 624"/>
                <a:gd name="T64" fmla="*/ 376 w 508"/>
                <a:gd name="T65" fmla="*/ 302 h 624"/>
                <a:gd name="T66" fmla="*/ 440 w 508"/>
                <a:gd name="T67" fmla="*/ 325 h 624"/>
                <a:gd name="T68" fmla="*/ 484 w 508"/>
                <a:gd name="T69" fmla="*/ 363 h 624"/>
                <a:gd name="T70" fmla="*/ 506 w 508"/>
                <a:gd name="T71" fmla="*/ 416 h 624"/>
                <a:gd name="T72" fmla="*/ 506 w 508"/>
                <a:gd name="T73" fmla="*/ 479 h 624"/>
                <a:gd name="T74" fmla="*/ 485 w 508"/>
                <a:gd name="T75" fmla="*/ 535 h 624"/>
                <a:gd name="T76" fmla="*/ 446 w 508"/>
                <a:gd name="T77" fmla="*/ 577 h 624"/>
                <a:gd name="T78" fmla="*/ 389 w 508"/>
                <a:gd name="T79" fmla="*/ 607 h 624"/>
                <a:gd name="T80" fmla="*/ 316 w 508"/>
                <a:gd name="T81" fmla="*/ 622 h 624"/>
                <a:gd name="T82" fmla="*/ 0 w 508"/>
                <a:gd name="T83" fmla="*/ 624 h 624"/>
                <a:gd name="T84" fmla="*/ 48 w 508"/>
                <a:gd name="T85" fmla="*/ 577 h 624"/>
                <a:gd name="T86" fmla="*/ 66 w 508"/>
                <a:gd name="T87" fmla="*/ 570 h 624"/>
                <a:gd name="T88" fmla="*/ 72 w 508"/>
                <a:gd name="T89" fmla="*/ 548 h 624"/>
                <a:gd name="T90" fmla="*/ 69 w 508"/>
                <a:gd name="T91" fmla="*/ 57 h 624"/>
                <a:gd name="T92" fmla="*/ 48 w 508"/>
                <a:gd name="T93" fmla="*/ 48 h 624"/>
                <a:gd name="T94" fmla="*/ 0 w 508"/>
                <a:gd name="T95" fmla="*/ 0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8" name="Freeform 42"/>
            <p:cNvSpPr>
              <a:spLocks/>
            </p:cNvSpPr>
            <p:nvPr/>
          </p:nvSpPr>
          <p:spPr bwMode="auto">
            <a:xfrm>
              <a:off x="1155" y="1176"/>
              <a:ext cx="347" cy="474"/>
            </a:xfrm>
            <a:custGeom>
              <a:avLst/>
              <a:gdLst>
                <a:gd name="T0" fmla="*/ 306 w 347"/>
                <a:gd name="T1" fmla="*/ 2 h 474"/>
                <a:gd name="T2" fmla="*/ 335 w 347"/>
                <a:gd name="T3" fmla="*/ 22 h 474"/>
                <a:gd name="T4" fmla="*/ 347 w 347"/>
                <a:gd name="T5" fmla="*/ 57 h 474"/>
                <a:gd name="T6" fmla="*/ 339 w 347"/>
                <a:gd name="T7" fmla="*/ 88 h 474"/>
                <a:gd name="T8" fmla="*/ 320 w 347"/>
                <a:gd name="T9" fmla="*/ 105 h 474"/>
                <a:gd name="T10" fmla="*/ 295 w 347"/>
                <a:gd name="T11" fmla="*/ 111 h 474"/>
                <a:gd name="T12" fmla="*/ 263 w 347"/>
                <a:gd name="T13" fmla="*/ 106 h 474"/>
                <a:gd name="T14" fmla="*/ 246 w 347"/>
                <a:gd name="T15" fmla="*/ 90 h 474"/>
                <a:gd name="T16" fmla="*/ 238 w 347"/>
                <a:gd name="T17" fmla="*/ 74 h 474"/>
                <a:gd name="T18" fmla="*/ 231 w 347"/>
                <a:gd name="T19" fmla="*/ 68 h 474"/>
                <a:gd name="T20" fmla="*/ 224 w 347"/>
                <a:gd name="T21" fmla="*/ 67 h 474"/>
                <a:gd name="T22" fmla="*/ 198 w 347"/>
                <a:gd name="T23" fmla="*/ 76 h 474"/>
                <a:gd name="T24" fmla="*/ 170 w 347"/>
                <a:gd name="T25" fmla="*/ 94 h 474"/>
                <a:gd name="T26" fmla="*/ 159 w 347"/>
                <a:gd name="T27" fmla="*/ 405 h 474"/>
                <a:gd name="T28" fmla="*/ 164 w 347"/>
                <a:gd name="T29" fmla="*/ 426 h 474"/>
                <a:gd name="T30" fmla="*/ 175 w 347"/>
                <a:gd name="T31" fmla="*/ 434 h 474"/>
                <a:gd name="T32" fmla="*/ 227 w 347"/>
                <a:gd name="T33" fmla="*/ 474 h 474"/>
                <a:gd name="T34" fmla="*/ 1 w 347"/>
                <a:gd name="T35" fmla="*/ 434 h 474"/>
                <a:gd name="T36" fmla="*/ 51 w 347"/>
                <a:gd name="T37" fmla="*/ 431 h 474"/>
                <a:gd name="T38" fmla="*/ 60 w 347"/>
                <a:gd name="T39" fmla="*/ 418 h 474"/>
                <a:gd name="T40" fmla="*/ 61 w 347"/>
                <a:gd name="T41" fmla="*/ 402 h 474"/>
                <a:gd name="T42" fmla="*/ 62 w 347"/>
                <a:gd name="T43" fmla="*/ 112 h 474"/>
                <a:gd name="T44" fmla="*/ 61 w 347"/>
                <a:gd name="T45" fmla="*/ 90 h 474"/>
                <a:gd name="T46" fmla="*/ 49 w 347"/>
                <a:gd name="T47" fmla="*/ 73 h 474"/>
                <a:gd name="T48" fmla="*/ 0 w 347"/>
                <a:gd name="T49" fmla="*/ 72 h 474"/>
                <a:gd name="T50" fmla="*/ 153 w 347"/>
                <a:gd name="T51" fmla="*/ 25 h 474"/>
                <a:gd name="T52" fmla="*/ 158 w 347"/>
                <a:gd name="T53" fmla="*/ 29 h 474"/>
                <a:gd name="T54" fmla="*/ 160 w 347"/>
                <a:gd name="T55" fmla="*/ 35 h 474"/>
                <a:gd name="T56" fmla="*/ 159 w 347"/>
                <a:gd name="T57" fmla="*/ 38 h 474"/>
                <a:gd name="T58" fmla="*/ 180 w 347"/>
                <a:gd name="T59" fmla="*/ 38 h 474"/>
                <a:gd name="T60" fmla="*/ 230 w 347"/>
                <a:gd name="T61" fmla="*/ 11 h 474"/>
                <a:gd name="T62" fmla="*/ 284 w 347"/>
                <a:gd name="T63" fmla="*/ 0 h 47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9" name="Freeform 43"/>
            <p:cNvSpPr>
              <a:spLocks/>
            </p:cNvSpPr>
            <p:nvPr/>
          </p:nvSpPr>
          <p:spPr bwMode="auto">
            <a:xfrm>
              <a:off x="911" y="1201"/>
              <a:ext cx="226" cy="449"/>
            </a:xfrm>
            <a:custGeom>
              <a:avLst/>
              <a:gdLst>
                <a:gd name="T0" fmla="*/ 0 w 226"/>
                <a:gd name="T1" fmla="*/ 0 h 449"/>
                <a:gd name="T2" fmla="*/ 163 w 226"/>
                <a:gd name="T3" fmla="*/ 0 h 449"/>
                <a:gd name="T4" fmla="*/ 166 w 226"/>
                <a:gd name="T5" fmla="*/ 2 h 449"/>
                <a:gd name="T6" fmla="*/ 167 w 226"/>
                <a:gd name="T7" fmla="*/ 3 h 449"/>
                <a:gd name="T8" fmla="*/ 168 w 226"/>
                <a:gd name="T9" fmla="*/ 5 h 449"/>
                <a:gd name="T10" fmla="*/ 168 w 226"/>
                <a:gd name="T11" fmla="*/ 15 h 449"/>
                <a:gd name="T12" fmla="*/ 167 w 226"/>
                <a:gd name="T13" fmla="*/ 24 h 449"/>
                <a:gd name="T14" fmla="*/ 167 w 226"/>
                <a:gd name="T15" fmla="*/ 40 h 449"/>
                <a:gd name="T16" fmla="*/ 166 w 226"/>
                <a:gd name="T17" fmla="*/ 62 h 449"/>
                <a:gd name="T18" fmla="*/ 166 w 226"/>
                <a:gd name="T19" fmla="*/ 380 h 449"/>
                <a:gd name="T20" fmla="*/ 167 w 226"/>
                <a:gd name="T21" fmla="*/ 393 h 449"/>
                <a:gd name="T22" fmla="*/ 171 w 226"/>
                <a:gd name="T23" fmla="*/ 401 h 449"/>
                <a:gd name="T24" fmla="*/ 175 w 226"/>
                <a:gd name="T25" fmla="*/ 406 h 449"/>
                <a:gd name="T26" fmla="*/ 183 w 226"/>
                <a:gd name="T27" fmla="*/ 409 h 449"/>
                <a:gd name="T28" fmla="*/ 226 w 226"/>
                <a:gd name="T29" fmla="*/ 409 h 449"/>
                <a:gd name="T30" fmla="*/ 226 w 226"/>
                <a:gd name="T31" fmla="*/ 449 h 449"/>
                <a:gd name="T32" fmla="*/ 9 w 226"/>
                <a:gd name="T33" fmla="*/ 449 h 449"/>
                <a:gd name="T34" fmla="*/ 9 w 226"/>
                <a:gd name="T35" fmla="*/ 409 h 449"/>
                <a:gd name="T36" fmla="*/ 46 w 226"/>
                <a:gd name="T37" fmla="*/ 409 h 449"/>
                <a:gd name="T38" fmla="*/ 57 w 226"/>
                <a:gd name="T39" fmla="*/ 406 h 449"/>
                <a:gd name="T40" fmla="*/ 64 w 226"/>
                <a:gd name="T41" fmla="*/ 400 h 449"/>
                <a:gd name="T42" fmla="*/ 68 w 226"/>
                <a:gd name="T43" fmla="*/ 389 h 449"/>
                <a:gd name="T44" fmla="*/ 68 w 226"/>
                <a:gd name="T45" fmla="*/ 388 h 449"/>
                <a:gd name="T46" fmla="*/ 69 w 226"/>
                <a:gd name="T47" fmla="*/ 385 h 449"/>
                <a:gd name="T48" fmla="*/ 69 w 226"/>
                <a:gd name="T49" fmla="*/ 72 h 449"/>
                <a:gd name="T50" fmla="*/ 68 w 226"/>
                <a:gd name="T51" fmla="*/ 59 h 449"/>
                <a:gd name="T52" fmla="*/ 68 w 226"/>
                <a:gd name="T53" fmla="*/ 54 h 449"/>
                <a:gd name="T54" fmla="*/ 63 w 226"/>
                <a:gd name="T55" fmla="*/ 47 h 449"/>
                <a:gd name="T56" fmla="*/ 56 w 226"/>
                <a:gd name="T57" fmla="*/ 42 h 449"/>
                <a:gd name="T58" fmla="*/ 46 w 226"/>
                <a:gd name="T59" fmla="*/ 41 h 449"/>
                <a:gd name="T60" fmla="*/ 0 w 226"/>
                <a:gd name="T61" fmla="*/ 40 h 449"/>
                <a:gd name="T62" fmla="*/ 0 w 226"/>
                <a:gd name="T63" fmla="*/ 0 h 4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0" name="Freeform 44"/>
            <p:cNvSpPr>
              <a:spLocks noEditPoints="1"/>
            </p:cNvSpPr>
            <p:nvPr/>
          </p:nvSpPr>
          <p:spPr bwMode="auto">
            <a:xfrm>
              <a:off x="2819" y="1026"/>
              <a:ext cx="507" cy="624"/>
            </a:xfrm>
            <a:custGeom>
              <a:avLst/>
              <a:gdLst>
                <a:gd name="T0" fmla="*/ 177 w 507"/>
                <a:gd name="T1" fmla="*/ 511 h 624"/>
                <a:gd name="T2" fmla="*/ 181 w 507"/>
                <a:gd name="T3" fmla="*/ 550 h 624"/>
                <a:gd name="T4" fmla="*/ 197 w 507"/>
                <a:gd name="T5" fmla="*/ 570 h 624"/>
                <a:gd name="T6" fmla="*/ 235 w 507"/>
                <a:gd name="T7" fmla="*/ 577 h 624"/>
                <a:gd name="T8" fmla="*/ 296 w 507"/>
                <a:gd name="T9" fmla="*/ 576 h 624"/>
                <a:gd name="T10" fmla="*/ 345 w 507"/>
                <a:gd name="T11" fmla="*/ 561 h 624"/>
                <a:gd name="T12" fmla="*/ 378 w 507"/>
                <a:gd name="T13" fmla="*/ 532 h 624"/>
                <a:gd name="T14" fmla="*/ 394 w 507"/>
                <a:gd name="T15" fmla="*/ 488 h 624"/>
                <a:gd name="T16" fmla="*/ 394 w 507"/>
                <a:gd name="T17" fmla="*/ 427 h 624"/>
                <a:gd name="T18" fmla="*/ 379 w 507"/>
                <a:gd name="T19" fmla="*/ 375 h 624"/>
                <a:gd name="T20" fmla="*/ 346 w 507"/>
                <a:gd name="T21" fmla="*/ 342 h 624"/>
                <a:gd name="T22" fmla="*/ 295 w 507"/>
                <a:gd name="T23" fmla="*/ 327 h 624"/>
                <a:gd name="T24" fmla="*/ 177 w 507"/>
                <a:gd name="T25" fmla="*/ 325 h 624"/>
                <a:gd name="T26" fmla="*/ 194 w 507"/>
                <a:gd name="T27" fmla="*/ 49 h 624"/>
                <a:gd name="T28" fmla="*/ 177 w 507"/>
                <a:gd name="T29" fmla="*/ 277 h 624"/>
                <a:gd name="T30" fmla="*/ 280 w 507"/>
                <a:gd name="T31" fmla="*/ 275 h 624"/>
                <a:gd name="T32" fmla="*/ 328 w 507"/>
                <a:gd name="T33" fmla="*/ 256 h 624"/>
                <a:gd name="T34" fmla="*/ 358 w 507"/>
                <a:gd name="T35" fmla="*/ 220 h 624"/>
                <a:gd name="T36" fmla="*/ 368 w 507"/>
                <a:gd name="T37" fmla="*/ 167 h 624"/>
                <a:gd name="T38" fmla="*/ 362 w 507"/>
                <a:gd name="T39" fmla="*/ 110 h 624"/>
                <a:gd name="T40" fmla="*/ 341 w 507"/>
                <a:gd name="T41" fmla="*/ 74 h 624"/>
                <a:gd name="T42" fmla="*/ 303 w 507"/>
                <a:gd name="T43" fmla="*/ 54 h 624"/>
                <a:gd name="T44" fmla="*/ 245 w 507"/>
                <a:gd name="T45" fmla="*/ 48 h 624"/>
                <a:gd name="T46" fmla="*/ 0 w 507"/>
                <a:gd name="T47" fmla="*/ 0 h 624"/>
                <a:gd name="T48" fmla="*/ 299 w 507"/>
                <a:gd name="T49" fmla="*/ 3 h 624"/>
                <a:gd name="T50" fmla="*/ 376 w 507"/>
                <a:gd name="T51" fmla="*/ 17 h 624"/>
                <a:gd name="T52" fmla="*/ 431 w 507"/>
                <a:gd name="T53" fmla="*/ 47 h 624"/>
                <a:gd name="T54" fmla="*/ 464 w 507"/>
                <a:gd name="T55" fmla="*/ 91 h 624"/>
                <a:gd name="T56" fmla="*/ 475 w 507"/>
                <a:gd name="T57" fmla="*/ 150 h 624"/>
                <a:gd name="T58" fmla="*/ 464 w 507"/>
                <a:gd name="T59" fmla="*/ 209 h 624"/>
                <a:gd name="T60" fmla="*/ 430 w 507"/>
                <a:gd name="T61" fmla="*/ 254 h 624"/>
                <a:gd name="T62" fmla="*/ 372 w 507"/>
                <a:gd name="T63" fmla="*/ 285 h 624"/>
                <a:gd name="T64" fmla="*/ 376 w 507"/>
                <a:gd name="T65" fmla="*/ 302 h 624"/>
                <a:gd name="T66" fmla="*/ 439 w 507"/>
                <a:gd name="T67" fmla="*/ 325 h 624"/>
                <a:gd name="T68" fmla="*/ 482 w 507"/>
                <a:gd name="T69" fmla="*/ 363 h 624"/>
                <a:gd name="T70" fmla="*/ 504 w 507"/>
                <a:gd name="T71" fmla="*/ 416 h 624"/>
                <a:gd name="T72" fmla="*/ 503 w 507"/>
                <a:gd name="T73" fmla="*/ 483 h 624"/>
                <a:gd name="T74" fmla="*/ 478 w 507"/>
                <a:gd name="T75" fmla="*/ 542 h 624"/>
                <a:gd name="T76" fmla="*/ 431 w 507"/>
                <a:gd name="T77" fmla="*/ 587 h 624"/>
                <a:gd name="T78" fmla="*/ 362 w 507"/>
                <a:gd name="T79" fmla="*/ 614 h 624"/>
                <a:gd name="T80" fmla="*/ 274 w 507"/>
                <a:gd name="T81" fmla="*/ 624 h 624"/>
                <a:gd name="T82" fmla="*/ 0 w 507"/>
                <a:gd name="T83" fmla="*/ 577 h 624"/>
                <a:gd name="T84" fmla="*/ 59 w 507"/>
                <a:gd name="T85" fmla="*/ 576 h 624"/>
                <a:gd name="T86" fmla="*/ 71 w 507"/>
                <a:gd name="T87" fmla="*/ 559 h 624"/>
                <a:gd name="T88" fmla="*/ 72 w 507"/>
                <a:gd name="T89" fmla="*/ 79 h 624"/>
                <a:gd name="T90" fmla="*/ 68 w 507"/>
                <a:gd name="T91" fmla="*/ 59 h 624"/>
                <a:gd name="T92" fmla="*/ 57 w 507"/>
                <a:gd name="T93" fmla="*/ 49 h 624"/>
                <a:gd name="T94" fmla="*/ 0 w 507"/>
                <a:gd name="T95" fmla="*/ 48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1" name="Freeform 45"/>
            <p:cNvSpPr>
              <a:spLocks/>
            </p:cNvSpPr>
            <p:nvPr/>
          </p:nvSpPr>
          <p:spPr bwMode="auto">
            <a:xfrm>
              <a:off x="3589" y="1176"/>
              <a:ext cx="346" cy="474"/>
            </a:xfrm>
            <a:custGeom>
              <a:avLst/>
              <a:gdLst>
                <a:gd name="T0" fmla="*/ 284 w 346"/>
                <a:gd name="T1" fmla="*/ 0 h 474"/>
                <a:gd name="T2" fmla="*/ 306 w 346"/>
                <a:gd name="T3" fmla="*/ 2 h 474"/>
                <a:gd name="T4" fmla="*/ 323 w 346"/>
                <a:gd name="T5" fmla="*/ 10 h 474"/>
                <a:gd name="T6" fmla="*/ 335 w 346"/>
                <a:gd name="T7" fmla="*/ 22 h 474"/>
                <a:gd name="T8" fmla="*/ 344 w 346"/>
                <a:gd name="T9" fmla="*/ 38 h 474"/>
                <a:gd name="T10" fmla="*/ 346 w 346"/>
                <a:gd name="T11" fmla="*/ 57 h 474"/>
                <a:gd name="T12" fmla="*/ 344 w 346"/>
                <a:gd name="T13" fmla="*/ 74 h 474"/>
                <a:gd name="T14" fmla="*/ 339 w 346"/>
                <a:gd name="T15" fmla="*/ 88 h 474"/>
                <a:gd name="T16" fmla="*/ 330 w 346"/>
                <a:gd name="T17" fmla="*/ 98 h 474"/>
                <a:gd name="T18" fmla="*/ 319 w 346"/>
                <a:gd name="T19" fmla="*/ 105 h 474"/>
                <a:gd name="T20" fmla="*/ 307 w 346"/>
                <a:gd name="T21" fmla="*/ 110 h 474"/>
                <a:gd name="T22" fmla="*/ 295 w 346"/>
                <a:gd name="T23" fmla="*/ 111 h 474"/>
                <a:gd name="T24" fmla="*/ 277 w 346"/>
                <a:gd name="T25" fmla="*/ 110 h 474"/>
                <a:gd name="T26" fmla="*/ 263 w 346"/>
                <a:gd name="T27" fmla="*/ 106 h 474"/>
                <a:gd name="T28" fmla="*/ 253 w 346"/>
                <a:gd name="T29" fmla="*/ 99 h 474"/>
                <a:gd name="T30" fmla="*/ 246 w 346"/>
                <a:gd name="T31" fmla="*/ 90 h 474"/>
                <a:gd name="T32" fmla="*/ 240 w 346"/>
                <a:gd name="T33" fmla="*/ 79 h 474"/>
                <a:gd name="T34" fmla="*/ 237 w 346"/>
                <a:gd name="T35" fmla="*/ 74 h 474"/>
                <a:gd name="T36" fmla="*/ 235 w 346"/>
                <a:gd name="T37" fmla="*/ 71 h 474"/>
                <a:gd name="T38" fmla="*/ 231 w 346"/>
                <a:gd name="T39" fmla="*/ 68 h 474"/>
                <a:gd name="T40" fmla="*/ 228 w 346"/>
                <a:gd name="T41" fmla="*/ 67 h 474"/>
                <a:gd name="T42" fmla="*/ 224 w 346"/>
                <a:gd name="T43" fmla="*/ 67 h 474"/>
                <a:gd name="T44" fmla="*/ 213 w 346"/>
                <a:gd name="T45" fmla="*/ 70 h 474"/>
                <a:gd name="T46" fmla="*/ 198 w 346"/>
                <a:gd name="T47" fmla="*/ 76 h 474"/>
                <a:gd name="T48" fmla="*/ 183 w 346"/>
                <a:gd name="T49" fmla="*/ 83 h 474"/>
                <a:gd name="T50" fmla="*/ 170 w 346"/>
                <a:gd name="T51" fmla="*/ 94 h 474"/>
                <a:gd name="T52" fmla="*/ 158 w 346"/>
                <a:gd name="T53" fmla="*/ 104 h 474"/>
                <a:gd name="T54" fmla="*/ 158 w 346"/>
                <a:gd name="T55" fmla="*/ 400 h 474"/>
                <a:gd name="T56" fmla="*/ 159 w 346"/>
                <a:gd name="T57" fmla="*/ 405 h 474"/>
                <a:gd name="T58" fmla="*/ 160 w 346"/>
                <a:gd name="T59" fmla="*/ 418 h 474"/>
                <a:gd name="T60" fmla="*/ 164 w 346"/>
                <a:gd name="T61" fmla="*/ 426 h 474"/>
                <a:gd name="T62" fmla="*/ 169 w 346"/>
                <a:gd name="T63" fmla="*/ 431 h 474"/>
                <a:gd name="T64" fmla="*/ 175 w 346"/>
                <a:gd name="T65" fmla="*/ 434 h 474"/>
                <a:gd name="T66" fmla="*/ 226 w 346"/>
                <a:gd name="T67" fmla="*/ 434 h 474"/>
                <a:gd name="T68" fmla="*/ 226 w 346"/>
                <a:gd name="T69" fmla="*/ 474 h 474"/>
                <a:gd name="T70" fmla="*/ 1 w 346"/>
                <a:gd name="T71" fmla="*/ 474 h 474"/>
                <a:gd name="T72" fmla="*/ 1 w 346"/>
                <a:gd name="T73" fmla="*/ 434 h 474"/>
                <a:gd name="T74" fmla="*/ 45 w 346"/>
                <a:gd name="T75" fmla="*/ 434 h 474"/>
                <a:gd name="T76" fmla="*/ 51 w 346"/>
                <a:gd name="T77" fmla="*/ 431 h 474"/>
                <a:gd name="T78" fmla="*/ 56 w 346"/>
                <a:gd name="T79" fmla="*/ 426 h 474"/>
                <a:gd name="T80" fmla="*/ 60 w 346"/>
                <a:gd name="T81" fmla="*/ 418 h 474"/>
                <a:gd name="T82" fmla="*/ 61 w 346"/>
                <a:gd name="T83" fmla="*/ 404 h 474"/>
                <a:gd name="T84" fmla="*/ 61 w 346"/>
                <a:gd name="T85" fmla="*/ 92 h 474"/>
                <a:gd name="T86" fmla="*/ 60 w 346"/>
                <a:gd name="T87" fmla="*/ 90 h 474"/>
                <a:gd name="T88" fmla="*/ 56 w 346"/>
                <a:gd name="T89" fmla="*/ 79 h 474"/>
                <a:gd name="T90" fmla="*/ 49 w 346"/>
                <a:gd name="T91" fmla="*/ 73 h 474"/>
                <a:gd name="T92" fmla="*/ 38 w 346"/>
                <a:gd name="T93" fmla="*/ 72 h 474"/>
                <a:gd name="T94" fmla="*/ 0 w 346"/>
                <a:gd name="T95" fmla="*/ 72 h 474"/>
                <a:gd name="T96" fmla="*/ 0 w 346"/>
                <a:gd name="T97" fmla="*/ 25 h 474"/>
                <a:gd name="T98" fmla="*/ 153 w 346"/>
                <a:gd name="T99" fmla="*/ 25 h 474"/>
                <a:gd name="T100" fmla="*/ 155 w 346"/>
                <a:gd name="T101" fmla="*/ 27 h 474"/>
                <a:gd name="T102" fmla="*/ 158 w 346"/>
                <a:gd name="T103" fmla="*/ 29 h 474"/>
                <a:gd name="T104" fmla="*/ 159 w 346"/>
                <a:gd name="T105" fmla="*/ 32 h 474"/>
                <a:gd name="T106" fmla="*/ 160 w 346"/>
                <a:gd name="T107" fmla="*/ 35 h 474"/>
                <a:gd name="T108" fmla="*/ 160 w 346"/>
                <a:gd name="T109" fmla="*/ 36 h 474"/>
                <a:gd name="T110" fmla="*/ 159 w 346"/>
                <a:gd name="T111" fmla="*/ 38 h 474"/>
                <a:gd name="T112" fmla="*/ 159 w 346"/>
                <a:gd name="T113" fmla="*/ 54 h 474"/>
                <a:gd name="T114" fmla="*/ 180 w 346"/>
                <a:gd name="T115" fmla="*/ 38 h 474"/>
                <a:gd name="T116" fmla="*/ 204 w 346"/>
                <a:gd name="T117" fmla="*/ 23 h 474"/>
                <a:gd name="T118" fmla="*/ 230 w 346"/>
                <a:gd name="T119" fmla="*/ 11 h 474"/>
                <a:gd name="T120" fmla="*/ 257 w 346"/>
                <a:gd name="T121" fmla="*/ 2 h 474"/>
                <a:gd name="T122" fmla="*/ 284 w 346"/>
                <a:gd name="T123" fmla="*/ 0 h 4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2" name="Freeform 46"/>
            <p:cNvSpPr>
              <a:spLocks/>
            </p:cNvSpPr>
            <p:nvPr/>
          </p:nvSpPr>
          <p:spPr bwMode="auto">
            <a:xfrm>
              <a:off x="3345" y="1201"/>
              <a:ext cx="225" cy="449"/>
            </a:xfrm>
            <a:custGeom>
              <a:avLst/>
              <a:gdLst>
                <a:gd name="T0" fmla="*/ 0 w 225"/>
                <a:gd name="T1" fmla="*/ 0 h 449"/>
                <a:gd name="T2" fmla="*/ 162 w 225"/>
                <a:gd name="T3" fmla="*/ 0 h 449"/>
                <a:gd name="T4" fmla="*/ 164 w 225"/>
                <a:gd name="T5" fmla="*/ 2 h 449"/>
                <a:gd name="T6" fmla="*/ 165 w 225"/>
                <a:gd name="T7" fmla="*/ 2 h 449"/>
                <a:gd name="T8" fmla="*/ 167 w 225"/>
                <a:gd name="T9" fmla="*/ 3 h 449"/>
                <a:gd name="T10" fmla="*/ 168 w 225"/>
                <a:gd name="T11" fmla="*/ 5 h 449"/>
                <a:gd name="T12" fmla="*/ 168 w 225"/>
                <a:gd name="T13" fmla="*/ 15 h 449"/>
                <a:gd name="T14" fmla="*/ 167 w 225"/>
                <a:gd name="T15" fmla="*/ 24 h 449"/>
                <a:gd name="T16" fmla="*/ 167 w 225"/>
                <a:gd name="T17" fmla="*/ 40 h 449"/>
                <a:gd name="T18" fmla="*/ 165 w 225"/>
                <a:gd name="T19" fmla="*/ 62 h 449"/>
                <a:gd name="T20" fmla="*/ 165 w 225"/>
                <a:gd name="T21" fmla="*/ 380 h 449"/>
                <a:gd name="T22" fmla="*/ 167 w 225"/>
                <a:gd name="T23" fmla="*/ 393 h 449"/>
                <a:gd name="T24" fmla="*/ 170 w 225"/>
                <a:gd name="T25" fmla="*/ 401 h 449"/>
                <a:gd name="T26" fmla="*/ 175 w 225"/>
                <a:gd name="T27" fmla="*/ 406 h 449"/>
                <a:gd name="T28" fmla="*/ 183 w 225"/>
                <a:gd name="T29" fmla="*/ 409 h 449"/>
                <a:gd name="T30" fmla="*/ 225 w 225"/>
                <a:gd name="T31" fmla="*/ 409 h 449"/>
                <a:gd name="T32" fmla="*/ 225 w 225"/>
                <a:gd name="T33" fmla="*/ 449 h 449"/>
                <a:gd name="T34" fmla="*/ 9 w 225"/>
                <a:gd name="T35" fmla="*/ 449 h 449"/>
                <a:gd name="T36" fmla="*/ 9 w 225"/>
                <a:gd name="T37" fmla="*/ 409 h 449"/>
                <a:gd name="T38" fmla="*/ 46 w 225"/>
                <a:gd name="T39" fmla="*/ 409 h 449"/>
                <a:gd name="T40" fmla="*/ 57 w 225"/>
                <a:gd name="T41" fmla="*/ 406 h 449"/>
                <a:gd name="T42" fmla="*/ 64 w 225"/>
                <a:gd name="T43" fmla="*/ 400 h 449"/>
                <a:gd name="T44" fmla="*/ 68 w 225"/>
                <a:gd name="T45" fmla="*/ 389 h 449"/>
                <a:gd name="T46" fmla="*/ 68 w 225"/>
                <a:gd name="T47" fmla="*/ 385 h 449"/>
                <a:gd name="T48" fmla="*/ 69 w 225"/>
                <a:gd name="T49" fmla="*/ 384 h 449"/>
                <a:gd name="T50" fmla="*/ 69 w 225"/>
                <a:gd name="T51" fmla="*/ 70 h 449"/>
                <a:gd name="T52" fmla="*/ 68 w 225"/>
                <a:gd name="T53" fmla="*/ 59 h 449"/>
                <a:gd name="T54" fmla="*/ 68 w 225"/>
                <a:gd name="T55" fmla="*/ 56 h 449"/>
                <a:gd name="T56" fmla="*/ 66 w 225"/>
                <a:gd name="T57" fmla="*/ 54 h 449"/>
                <a:gd name="T58" fmla="*/ 63 w 225"/>
                <a:gd name="T59" fmla="*/ 47 h 449"/>
                <a:gd name="T60" fmla="*/ 55 w 225"/>
                <a:gd name="T61" fmla="*/ 42 h 449"/>
                <a:gd name="T62" fmla="*/ 46 w 225"/>
                <a:gd name="T63" fmla="*/ 41 h 449"/>
                <a:gd name="T64" fmla="*/ 0 w 225"/>
                <a:gd name="T65" fmla="*/ 40 h 449"/>
                <a:gd name="T66" fmla="*/ 0 w 225"/>
                <a:gd name="T67" fmla="*/ 0 h 4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3" name="Freeform 47"/>
            <p:cNvSpPr>
              <a:spLocks noEditPoints="1"/>
            </p:cNvSpPr>
            <p:nvPr/>
          </p:nvSpPr>
          <p:spPr bwMode="auto">
            <a:xfrm>
              <a:off x="1499" y="962"/>
              <a:ext cx="489" cy="699"/>
            </a:xfrm>
            <a:custGeom>
              <a:avLst/>
              <a:gdLst>
                <a:gd name="T0" fmla="*/ 217 w 489"/>
                <a:gd name="T1" fmla="*/ 268 h 699"/>
                <a:gd name="T2" fmla="*/ 165 w 489"/>
                <a:gd name="T3" fmla="*/ 286 h 699"/>
                <a:gd name="T4" fmla="*/ 130 w 489"/>
                <a:gd name="T5" fmla="*/ 323 h 699"/>
                <a:gd name="T6" fmla="*/ 109 w 489"/>
                <a:gd name="T7" fmla="*/ 380 h 699"/>
                <a:gd name="T8" fmla="*/ 102 w 489"/>
                <a:gd name="T9" fmla="*/ 458 h 699"/>
                <a:gd name="T10" fmla="*/ 109 w 489"/>
                <a:gd name="T11" fmla="*/ 535 h 699"/>
                <a:gd name="T12" fmla="*/ 134 w 489"/>
                <a:gd name="T13" fmla="*/ 589 h 699"/>
                <a:gd name="T14" fmla="*/ 174 w 489"/>
                <a:gd name="T15" fmla="*/ 619 h 699"/>
                <a:gd name="T16" fmla="*/ 231 w 489"/>
                <a:gd name="T17" fmla="*/ 630 h 699"/>
                <a:gd name="T18" fmla="*/ 279 w 489"/>
                <a:gd name="T19" fmla="*/ 624 h 699"/>
                <a:gd name="T20" fmla="*/ 312 w 489"/>
                <a:gd name="T21" fmla="*/ 612 h 699"/>
                <a:gd name="T22" fmla="*/ 329 w 489"/>
                <a:gd name="T23" fmla="*/ 605 h 699"/>
                <a:gd name="T24" fmla="*/ 332 w 489"/>
                <a:gd name="T25" fmla="*/ 297 h 699"/>
                <a:gd name="T26" fmla="*/ 294 w 489"/>
                <a:gd name="T27" fmla="*/ 273 h 699"/>
                <a:gd name="T28" fmla="*/ 249 w 489"/>
                <a:gd name="T29" fmla="*/ 265 h 699"/>
                <a:gd name="T30" fmla="*/ 425 w 489"/>
                <a:gd name="T31" fmla="*/ 0 h 699"/>
                <a:gd name="T32" fmla="*/ 432 w 489"/>
                <a:gd name="T33" fmla="*/ 7 h 699"/>
                <a:gd name="T34" fmla="*/ 431 w 489"/>
                <a:gd name="T35" fmla="*/ 14 h 699"/>
                <a:gd name="T36" fmla="*/ 430 w 489"/>
                <a:gd name="T37" fmla="*/ 30 h 699"/>
                <a:gd name="T38" fmla="*/ 429 w 489"/>
                <a:gd name="T39" fmla="*/ 79 h 699"/>
                <a:gd name="T40" fmla="*/ 430 w 489"/>
                <a:gd name="T41" fmla="*/ 608 h 699"/>
                <a:gd name="T42" fmla="*/ 435 w 489"/>
                <a:gd name="T43" fmla="*/ 632 h 699"/>
                <a:gd name="T44" fmla="*/ 446 w 489"/>
                <a:gd name="T45" fmla="*/ 639 h 699"/>
                <a:gd name="T46" fmla="*/ 474 w 489"/>
                <a:gd name="T47" fmla="*/ 640 h 699"/>
                <a:gd name="T48" fmla="*/ 489 w 489"/>
                <a:gd name="T49" fmla="*/ 687 h 699"/>
                <a:gd name="T50" fmla="*/ 337 w 489"/>
                <a:gd name="T51" fmla="*/ 678 h 699"/>
                <a:gd name="T52" fmla="*/ 313 w 489"/>
                <a:gd name="T53" fmla="*/ 662 h 699"/>
                <a:gd name="T54" fmla="*/ 253 w 489"/>
                <a:gd name="T55" fmla="*/ 688 h 699"/>
                <a:gd name="T56" fmla="*/ 182 w 489"/>
                <a:gd name="T57" fmla="*/ 699 h 699"/>
                <a:gd name="T58" fmla="*/ 140 w 489"/>
                <a:gd name="T59" fmla="*/ 694 h 699"/>
                <a:gd name="T60" fmla="*/ 98 w 489"/>
                <a:gd name="T61" fmla="*/ 676 h 699"/>
                <a:gd name="T62" fmla="*/ 60 w 489"/>
                <a:gd name="T63" fmla="*/ 646 h 699"/>
                <a:gd name="T64" fmla="*/ 28 w 489"/>
                <a:gd name="T65" fmla="*/ 601 h 699"/>
                <a:gd name="T66" fmla="*/ 7 w 489"/>
                <a:gd name="T67" fmla="*/ 540 h 699"/>
                <a:gd name="T68" fmla="*/ 0 w 489"/>
                <a:gd name="T69" fmla="*/ 461 h 699"/>
                <a:gd name="T70" fmla="*/ 9 w 489"/>
                <a:gd name="T71" fmla="*/ 385 h 699"/>
                <a:gd name="T72" fmla="*/ 33 w 489"/>
                <a:gd name="T73" fmla="*/ 325 h 699"/>
                <a:gd name="T74" fmla="*/ 70 w 489"/>
                <a:gd name="T75" fmla="*/ 280 h 699"/>
                <a:gd name="T76" fmla="*/ 116 w 489"/>
                <a:gd name="T77" fmla="*/ 247 h 699"/>
                <a:gd name="T78" fmla="*/ 170 w 489"/>
                <a:gd name="T79" fmla="*/ 226 h 699"/>
                <a:gd name="T80" fmla="*/ 227 w 489"/>
                <a:gd name="T81" fmla="*/ 216 h 699"/>
                <a:gd name="T82" fmla="*/ 282 w 489"/>
                <a:gd name="T83" fmla="*/ 216 h 699"/>
                <a:gd name="T84" fmla="*/ 334 w 489"/>
                <a:gd name="T85" fmla="*/ 224 h 699"/>
                <a:gd name="T86" fmla="*/ 332 w 489"/>
                <a:gd name="T87" fmla="*/ 67 h 699"/>
                <a:gd name="T88" fmla="*/ 324 w 489"/>
                <a:gd name="T89" fmla="*/ 52 h 699"/>
                <a:gd name="T90" fmla="*/ 316 w 489"/>
                <a:gd name="T91" fmla="*/ 48 h 699"/>
                <a:gd name="T92" fmla="*/ 261 w 489"/>
                <a:gd name="T93" fmla="*/ 0 h 69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4" name="Freeform 48"/>
            <p:cNvSpPr>
              <a:spLocks noEditPoints="1"/>
            </p:cNvSpPr>
            <p:nvPr/>
          </p:nvSpPr>
          <p:spPr bwMode="auto">
            <a:xfrm>
              <a:off x="3933" y="962"/>
              <a:ext cx="488" cy="699"/>
            </a:xfrm>
            <a:custGeom>
              <a:avLst/>
              <a:gdLst>
                <a:gd name="T0" fmla="*/ 217 w 488"/>
                <a:gd name="T1" fmla="*/ 268 h 699"/>
                <a:gd name="T2" fmla="*/ 165 w 488"/>
                <a:gd name="T3" fmla="*/ 286 h 699"/>
                <a:gd name="T4" fmla="*/ 130 w 488"/>
                <a:gd name="T5" fmla="*/ 323 h 699"/>
                <a:gd name="T6" fmla="*/ 109 w 488"/>
                <a:gd name="T7" fmla="*/ 380 h 699"/>
                <a:gd name="T8" fmla="*/ 101 w 488"/>
                <a:gd name="T9" fmla="*/ 458 h 699"/>
                <a:gd name="T10" fmla="*/ 109 w 488"/>
                <a:gd name="T11" fmla="*/ 535 h 699"/>
                <a:gd name="T12" fmla="*/ 133 w 488"/>
                <a:gd name="T13" fmla="*/ 589 h 699"/>
                <a:gd name="T14" fmla="*/ 174 w 488"/>
                <a:gd name="T15" fmla="*/ 619 h 699"/>
                <a:gd name="T16" fmla="*/ 231 w 488"/>
                <a:gd name="T17" fmla="*/ 630 h 699"/>
                <a:gd name="T18" fmla="*/ 279 w 488"/>
                <a:gd name="T19" fmla="*/ 624 h 699"/>
                <a:gd name="T20" fmla="*/ 312 w 488"/>
                <a:gd name="T21" fmla="*/ 612 h 699"/>
                <a:gd name="T22" fmla="*/ 329 w 488"/>
                <a:gd name="T23" fmla="*/ 605 h 699"/>
                <a:gd name="T24" fmla="*/ 332 w 488"/>
                <a:gd name="T25" fmla="*/ 297 h 699"/>
                <a:gd name="T26" fmla="*/ 294 w 488"/>
                <a:gd name="T27" fmla="*/ 273 h 699"/>
                <a:gd name="T28" fmla="*/ 248 w 488"/>
                <a:gd name="T29" fmla="*/ 265 h 699"/>
                <a:gd name="T30" fmla="*/ 425 w 488"/>
                <a:gd name="T31" fmla="*/ 0 h 699"/>
                <a:gd name="T32" fmla="*/ 430 w 488"/>
                <a:gd name="T33" fmla="*/ 4 h 699"/>
                <a:gd name="T34" fmla="*/ 432 w 488"/>
                <a:gd name="T35" fmla="*/ 10 h 699"/>
                <a:gd name="T36" fmla="*/ 431 w 488"/>
                <a:gd name="T37" fmla="*/ 14 h 699"/>
                <a:gd name="T38" fmla="*/ 430 w 488"/>
                <a:gd name="T39" fmla="*/ 30 h 699"/>
                <a:gd name="T40" fmla="*/ 428 w 488"/>
                <a:gd name="T41" fmla="*/ 79 h 699"/>
                <a:gd name="T42" fmla="*/ 430 w 488"/>
                <a:gd name="T43" fmla="*/ 608 h 699"/>
                <a:gd name="T44" fmla="*/ 434 w 488"/>
                <a:gd name="T45" fmla="*/ 632 h 699"/>
                <a:gd name="T46" fmla="*/ 445 w 488"/>
                <a:gd name="T47" fmla="*/ 639 h 699"/>
                <a:gd name="T48" fmla="*/ 474 w 488"/>
                <a:gd name="T49" fmla="*/ 640 h 699"/>
                <a:gd name="T50" fmla="*/ 488 w 488"/>
                <a:gd name="T51" fmla="*/ 687 h 699"/>
                <a:gd name="T52" fmla="*/ 337 w 488"/>
                <a:gd name="T53" fmla="*/ 678 h 699"/>
                <a:gd name="T54" fmla="*/ 313 w 488"/>
                <a:gd name="T55" fmla="*/ 662 h 699"/>
                <a:gd name="T56" fmla="*/ 253 w 488"/>
                <a:gd name="T57" fmla="*/ 688 h 699"/>
                <a:gd name="T58" fmla="*/ 182 w 488"/>
                <a:gd name="T59" fmla="*/ 699 h 699"/>
                <a:gd name="T60" fmla="*/ 139 w 488"/>
                <a:gd name="T61" fmla="*/ 694 h 699"/>
                <a:gd name="T62" fmla="*/ 98 w 488"/>
                <a:gd name="T63" fmla="*/ 676 h 699"/>
                <a:gd name="T64" fmla="*/ 60 w 488"/>
                <a:gd name="T65" fmla="*/ 646 h 699"/>
                <a:gd name="T66" fmla="*/ 28 w 488"/>
                <a:gd name="T67" fmla="*/ 601 h 699"/>
                <a:gd name="T68" fmla="*/ 7 w 488"/>
                <a:gd name="T69" fmla="*/ 540 h 699"/>
                <a:gd name="T70" fmla="*/ 0 w 488"/>
                <a:gd name="T71" fmla="*/ 461 h 699"/>
                <a:gd name="T72" fmla="*/ 8 w 488"/>
                <a:gd name="T73" fmla="*/ 385 h 699"/>
                <a:gd name="T74" fmla="*/ 33 w 488"/>
                <a:gd name="T75" fmla="*/ 325 h 699"/>
                <a:gd name="T76" fmla="*/ 70 w 488"/>
                <a:gd name="T77" fmla="*/ 280 h 699"/>
                <a:gd name="T78" fmla="*/ 116 w 488"/>
                <a:gd name="T79" fmla="*/ 247 h 699"/>
                <a:gd name="T80" fmla="*/ 170 w 488"/>
                <a:gd name="T81" fmla="*/ 226 h 699"/>
                <a:gd name="T82" fmla="*/ 226 w 488"/>
                <a:gd name="T83" fmla="*/ 216 h 699"/>
                <a:gd name="T84" fmla="*/ 281 w 488"/>
                <a:gd name="T85" fmla="*/ 216 h 699"/>
                <a:gd name="T86" fmla="*/ 334 w 488"/>
                <a:gd name="T87" fmla="*/ 224 h 699"/>
                <a:gd name="T88" fmla="*/ 332 w 488"/>
                <a:gd name="T89" fmla="*/ 67 h 699"/>
                <a:gd name="T90" fmla="*/ 328 w 488"/>
                <a:gd name="T91" fmla="*/ 56 h 699"/>
                <a:gd name="T92" fmla="*/ 321 w 488"/>
                <a:gd name="T93" fmla="*/ 49 h 699"/>
                <a:gd name="T94" fmla="*/ 261 w 488"/>
                <a:gd name="T95" fmla="*/ 48 h 69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5" name="Freeform 49"/>
            <p:cNvSpPr>
              <a:spLocks noEditPoints="1"/>
            </p:cNvSpPr>
            <p:nvPr/>
          </p:nvSpPr>
          <p:spPr bwMode="auto">
            <a:xfrm>
              <a:off x="2106" y="949"/>
              <a:ext cx="570" cy="710"/>
            </a:xfrm>
            <a:custGeom>
              <a:avLst/>
              <a:gdLst>
                <a:gd name="T0" fmla="*/ 200 w 570"/>
                <a:gd name="T1" fmla="*/ 324 h 710"/>
                <a:gd name="T2" fmla="*/ 174 w 570"/>
                <a:gd name="T3" fmla="*/ 335 h 710"/>
                <a:gd name="T4" fmla="*/ 115 w 570"/>
                <a:gd name="T5" fmla="*/ 370 h 710"/>
                <a:gd name="T6" fmla="*/ 70 w 570"/>
                <a:gd name="T7" fmla="*/ 429 h 710"/>
                <a:gd name="T8" fmla="*/ 57 w 570"/>
                <a:gd name="T9" fmla="*/ 517 h 710"/>
                <a:gd name="T10" fmla="*/ 90 w 570"/>
                <a:gd name="T11" fmla="*/ 597 h 710"/>
                <a:gd name="T12" fmla="*/ 156 w 570"/>
                <a:gd name="T13" fmla="*/ 647 h 710"/>
                <a:gd name="T14" fmla="*/ 244 w 570"/>
                <a:gd name="T15" fmla="*/ 657 h 710"/>
                <a:gd name="T16" fmla="*/ 342 w 570"/>
                <a:gd name="T17" fmla="*/ 619 h 710"/>
                <a:gd name="T18" fmla="*/ 344 w 570"/>
                <a:gd name="T19" fmla="*/ 501 h 710"/>
                <a:gd name="T20" fmla="*/ 266 w 570"/>
                <a:gd name="T21" fmla="*/ 401 h 710"/>
                <a:gd name="T22" fmla="*/ 205 w 570"/>
                <a:gd name="T23" fmla="*/ 322 h 710"/>
                <a:gd name="T24" fmla="*/ 223 w 570"/>
                <a:gd name="T25" fmla="*/ 61 h 710"/>
                <a:gd name="T26" fmla="*/ 180 w 570"/>
                <a:gd name="T27" fmla="*/ 98 h 710"/>
                <a:gd name="T28" fmla="*/ 166 w 570"/>
                <a:gd name="T29" fmla="*/ 153 h 710"/>
                <a:gd name="T30" fmla="*/ 194 w 570"/>
                <a:gd name="T31" fmla="*/ 214 h 710"/>
                <a:gd name="T32" fmla="*/ 248 w 570"/>
                <a:gd name="T33" fmla="*/ 245 h 710"/>
                <a:gd name="T34" fmla="*/ 325 w 570"/>
                <a:gd name="T35" fmla="*/ 190 h 710"/>
                <a:gd name="T36" fmla="*/ 349 w 570"/>
                <a:gd name="T37" fmla="*/ 134 h 710"/>
                <a:gd name="T38" fmla="*/ 327 w 570"/>
                <a:gd name="T39" fmla="*/ 80 h 710"/>
                <a:gd name="T40" fmla="*/ 271 w 570"/>
                <a:gd name="T41" fmla="*/ 55 h 710"/>
                <a:gd name="T42" fmla="*/ 279 w 570"/>
                <a:gd name="T43" fmla="*/ 0 h 710"/>
                <a:gd name="T44" fmla="*/ 360 w 570"/>
                <a:gd name="T45" fmla="*/ 31 h 710"/>
                <a:gd name="T46" fmla="*/ 402 w 570"/>
                <a:gd name="T47" fmla="*/ 99 h 710"/>
                <a:gd name="T48" fmla="*/ 393 w 570"/>
                <a:gd name="T49" fmla="*/ 180 h 710"/>
                <a:gd name="T50" fmla="*/ 347 w 570"/>
                <a:gd name="T51" fmla="*/ 243 h 710"/>
                <a:gd name="T52" fmla="*/ 282 w 570"/>
                <a:gd name="T53" fmla="*/ 287 h 710"/>
                <a:gd name="T54" fmla="*/ 311 w 570"/>
                <a:gd name="T55" fmla="*/ 366 h 710"/>
                <a:gd name="T56" fmla="*/ 432 w 570"/>
                <a:gd name="T57" fmla="*/ 518 h 710"/>
                <a:gd name="T58" fmla="*/ 454 w 570"/>
                <a:gd name="T59" fmla="*/ 435 h 710"/>
                <a:gd name="T60" fmla="*/ 457 w 570"/>
                <a:gd name="T61" fmla="*/ 362 h 710"/>
                <a:gd name="T62" fmla="*/ 465 w 570"/>
                <a:gd name="T63" fmla="*/ 349 h 710"/>
                <a:gd name="T64" fmla="*/ 511 w 570"/>
                <a:gd name="T65" fmla="*/ 404 h 710"/>
                <a:gd name="T66" fmla="*/ 501 w 570"/>
                <a:gd name="T67" fmla="*/ 490 h 710"/>
                <a:gd name="T68" fmla="*/ 488 w 570"/>
                <a:gd name="T69" fmla="*/ 585 h 710"/>
                <a:gd name="T70" fmla="*/ 538 w 570"/>
                <a:gd name="T71" fmla="*/ 637 h 710"/>
                <a:gd name="T72" fmla="*/ 570 w 570"/>
                <a:gd name="T73" fmla="*/ 643 h 710"/>
                <a:gd name="T74" fmla="*/ 538 w 570"/>
                <a:gd name="T75" fmla="*/ 697 h 710"/>
                <a:gd name="T76" fmla="*/ 495 w 570"/>
                <a:gd name="T77" fmla="*/ 675 h 710"/>
                <a:gd name="T78" fmla="*/ 432 w 570"/>
                <a:gd name="T79" fmla="*/ 608 h 710"/>
                <a:gd name="T80" fmla="*/ 331 w 570"/>
                <a:gd name="T81" fmla="*/ 684 h 710"/>
                <a:gd name="T82" fmla="*/ 212 w 570"/>
                <a:gd name="T83" fmla="*/ 710 h 710"/>
                <a:gd name="T84" fmla="*/ 139 w 570"/>
                <a:gd name="T85" fmla="*/ 697 h 710"/>
                <a:gd name="T86" fmla="*/ 58 w 570"/>
                <a:gd name="T87" fmla="*/ 646 h 710"/>
                <a:gd name="T88" fmla="*/ 6 w 570"/>
                <a:gd name="T89" fmla="*/ 556 h 710"/>
                <a:gd name="T90" fmla="*/ 5 w 570"/>
                <a:gd name="T91" fmla="*/ 452 h 710"/>
                <a:gd name="T92" fmla="*/ 49 w 570"/>
                <a:gd name="T93" fmla="*/ 363 h 710"/>
                <a:gd name="T94" fmla="*/ 124 w 570"/>
                <a:gd name="T95" fmla="*/ 300 h 710"/>
                <a:gd name="T96" fmla="*/ 168 w 570"/>
                <a:gd name="T97" fmla="*/ 273 h 710"/>
                <a:gd name="T98" fmla="*/ 124 w 570"/>
                <a:gd name="T99" fmla="*/ 211 h 710"/>
                <a:gd name="T100" fmla="*/ 110 w 570"/>
                <a:gd name="T101" fmla="*/ 137 h 710"/>
                <a:gd name="T102" fmla="*/ 139 w 570"/>
                <a:gd name="T103" fmla="*/ 65 h 710"/>
                <a:gd name="T104" fmla="*/ 200 w 570"/>
                <a:gd name="T105" fmla="*/ 13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grpSp>
      <p:sp>
        <p:nvSpPr>
          <p:cNvPr id="2" name="Title 1"/>
          <p:cNvSpPr>
            <a:spLocks noGrp="1"/>
          </p:cNvSpPr>
          <p:nvPr>
            <p:ph type="title"/>
          </p:nvPr>
        </p:nvSpPr>
        <p:spPr>
          <a:xfrm>
            <a:off x="455613" y="476250"/>
            <a:ext cx="6588000" cy="1081088"/>
          </a:xfrm>
        </p:spPr>
        <p:txBody>
          <a:bodyPr/>
          <a:lstStyle>
            <a:lvl1pPr>
              <a:defRPr>
                <a:solidFill>
                  <a:srgbClr val="9898BC"/>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773238"/>
            <a:ext cx="6588000" cy="4535487"/>
          </a:xfrm>
        </p:spPr>
        <p:txBody>
          <a:bodyPr/>
          <a:lstStyle>
            <a:lvl1pPr>
              <a:defRPr sz="2800"/>
            </a:lvl1pPr>
            <a:lvl2pPr>
              <a:defRPr sz="2800">
                <a:solidFill>
                  <a:srgbClr val="9898BC"/>
                </a:solidFill>
              </a:defRPr>
            </a:lvl2pPr>
            <a:lvl3pPr>
              <a:defRPr sz="2800">
                <a:solidFill>
                  <a:srgbClr val="9898BC"/>
                </a:solidFill>
              </a:defRPr>
            </a:lvl3pPr>
            <a:lvl4pPr>
              <a:defRPr sz="2800">
                <a:solidFill>
                  <a:srgbClr val="9898BC"/>
                </a:solidFill>
              </a:defRPr>
            </a:lvl4pPr>
            <a:lvl5pPr>
              <a:defRPr sz="2800">
                <a:solidFill>
                  <a:srgbClr val="9898BC"/>
                </a:solidFill>
              </a:defRPr>
            </a:lvl5pPr>
            <a:lvl6pPr marL="1440000" indent="-360000">
              <a:defRPr sz="2800">
                <a:solidFill>
                  <a:srgbClr val="9898BC"/>
                </a:solidFill>
              </a:defRPr>
            </a:lvl6pPr>
            <a:lvl7pPr marL="1800000" indent="-360000">
              <a:defRPr sz="2800">
                <a:solidFill>
                  <a:srgbClr val="9898BC"/>
                </a:solidFill>
              </a:defRPr>
            </a:lvl7pPr>
            <a:lvl8pPr>
              <a:defRPr sz="2800">
                <a:solidFill>
                  <a:srgbClr val="9898BC"/>
                </a:solidFill>
              </a:defRPr>
            </a:lvl8pPr>
            <a:lvl9pPr>
              <a:defRPr sz="2800">
                <a:solidFill>
                  <a:srgbClr val="9898BC"/>
                </a:solidFill>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GB" dirty="0" smtClean="0"/>
              <a:t>Eighth level</a:t>
            </a:r>
          </a:p>
          <a:p>
            <a:pPr lvl="8"/>
            <a:r>
              <a:rPr lang="en-GB" dirty="0" smtClean="0"/>
              <a:t>Ninth level</a:t>
            </a:r>
            <a:endParaRPr lang="en-GB" dirty="0"/>
          </a:p>
        </p:txBody>
      </p:sp>
      <p:sp>
        <p:nvSpPr>
          <p:cNvPr id="16" name="Footer Placeholder 3"/>
          <p:cNvSpPr>
            <a:spLocks noGrp="1"/>
          </p:cNvSpPr>
          <p:nvPr>
            <p:ph type="ftr" sz="quarter" idx="10"/>
            <p:custDataLst>
              <p:tags r:id="rId1"/>
            </p:custDataLst>
          </p:nvPr>
        </p:nvSpPr>
        <p:spPr/>
        <p:txBody>
          <a:bodyPr/>
          <a:lstStyle>
            <a:lvl1pPr>
              <a:defRPr>
                <a:solidFill>
                  <a:srgbClr val="C3C1D5"/>
                </a:solidFill>
              </a:defRPr>
            </a:lvl1pPr>
          </a:lstStyle>
          <a:p>
            <a:endParaRPr lang="en-US"/>
          </a:p>
        </p:txBody>
      </p:sp>
      <p:sp>
        <p:nvSpPr>
          <p:cNvPr id="17" name="Slide Number Placeholder 4"/>
          <p:cNvSpPr>
            <a:spLocks noGrp="1"/>
          </p:cNvSpPr>
          <p:nvPr>
            <p:ph type="sldNum" sz="quarter" idx="11"/>
          </p:nvPr>
        </p:nvSpPr>
        <p:spPr/>
        <p:txBody>
          <a:bodyPr/>
          <a:lstStyle>
            <a:lvl1pPr>
              <a:defRPr>
                <a:solidFill>
                  <a:srgbClr val="C3C1D5"/>
                </a:solidFill>
              </a:defRPr>
            </a:lvl1pPr>
          </a:lstStyle>
          <a:p>
            <a:r>
              <a:rPr lang="en-GB"/>
              <a:t>Page </a:t>
            </a:r>
            <a:fld id="{1DF35357-8211-4516-B3E2-CFE374E7DDA9}" type="slidenum">
              <a:rPr lang="en-GB"/>
              <a:pPr/>
              <a:t>‹#›</a:t>
            </a:fld>
            <a:endParaRPr lang="en-GB"/>
          </a:p>
        </p:txBody>
      </p:sp>
      <p:sp>
        <p:nvSpPr>
          <p:cNvPr id="18" name="Date Placeholder 5"/>
          <p:cNvSpPr>
            <a:spLocks noGrp="1"/>
          </p:cNvSpPr>
          <p:nvPr>
            <p:ph type="dt" sz="half" idx="12"/>
            <p:custDataLst>
              <p:tags r:id="rId2"/>
            </p:custDataLst>
          </p:nvPr>
        </p:nvSpPr>
        <p:spPr/>
        <p:txBody>
          <a:bodyPr/>
          <a:lstStyle>
            <a:lvl1pPr>
              <a:defRPr>
                <a:solidFill>
                  <a:srgbClr val="C3C1D5"/>
                </a:solidFill>
              </a:defRPr>
            </a:lvl1pPr>
          </a:lstStyle>
          <a:p>
            <a:endParaRPr lang="en-US"/>
          </a:p>
        </p:txBody>
      </p:sp>
    </p:spTree>
    <p:extLst>
      <p:ext uri="{BB962C8B-B14F-4D97-AF65-F5344CB8AC3E}">
        <p14:creationId xmlns:p14="http://schemas.microsoft.com/office/powerpoint/2010/main" val="8018822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5_Title and Content">
    <p:bg>
      <p:bgPr>
        <a:solidFill>
          <a:srgbClr val="4E6293"/>
        </a:solidFill>
        <a:effectLst/>
      </p:bgPr>
    </p:bg>
    <p:spTree>
      <p:nvGrpSpPr>
        <p:cNvPr id="1" name=""/>
        <p:cNvGrpSpPr/>
        <p:nvPr/>
      </p:nvGrpSpPr>
      <p:grpSpPr>
        <a:xfrm>
          <a:off x="0" y="0"/>
          <a:ext cx="0" cy="0"/>
          <a:chOff x="0" y="0"/>
          <a:chExt cx="0" cy="0"/>
        </a:xfrm>
      </p:grpSpPr>
      <p:grpSp>
        <p:nvGrpSpPr>
          <p:cNvPr id="4" name="Group 38"/>
          <p:cNvGrpSpPr>
            <a:grpSpLocks/>
          </p:cNvGrpSpPr>
          <p:nvPr userDrawn="1"/>
        </p:nvGrpSpPr>
        <p:grpSpPr bwMode="auto">
          <a:xfrm>
            <a:off x="7186613" y="6419850"/>
            <a:ext cx="1500187" cy="265113"/>
            <a:chOff x="385" y="949"/>
            <a:chExt cx="4036" cy="712"/>
          </a:xfrm>
        </p:grpSpPr>
        <p:sp>
          <p:nvSpPr>
            <p:cNvPr id="5" name="Freeform 39"/>
            <p:cNvSpPr>
              <a:spLocks/>
            </p:cNvSpPr>
            <p:nvPr/>
          </p:nvSpPr>
          <p:spPr bwMode="auto">
            <a:xfrm>
              <a:off x="957" y="1002"/>
              <a:ext cx="128" cy="123"/>
            </a:xfrm>
            <a:custGeom>
              <a:avLst/>
              <a:gdLst>
                <a:gd name="T0" fmla="*/ 65 w 128"/>
                <a:gd name="T1" fmla="*/ 0 h 123"/>
                <a:gd name="T2" fmla="*/ 85 w 128"/>
                <a:gd name="T3" fmla="*/ 3 h 123"/>
                <a:gd name="T4" fmla="*/ 103 w 128"/>
                <a:gd name="T5" fmla="*/ 12 h 123"/>
                <a:gd name="T6" fmla="*/ 116 w 128"/>
                <a:gd name="T7" fmla="*/ 25 h 123"/>
                <a:gd name="T8" fmla="*/ 125 w 128"/>
                <a:gd name="T9" fmla="*/ 43 h 123"/>
                <a:gd name="T10" fmla="*/ 128 w 128"/>
                <a:gd name="T11" fmla="*/ 62 h 123"/>
                <a:gd name="T12" fmla="*/ 125 w 128"/>
                <a:gd name="T13" fmla="*/ 81 h 123"/>
                <a:gd name="T14" fmla="*/ 116 w 128"/>
                <a:gd name="T15" fmla="*/ 98 h 123"/>
                <a:gd name="T16" fmla="*/ 101 w 128"/>
                <a:gd name="T17" fmla="*/ 111 h 123"/>
                <a:gd name="T18" fmla="*/ 84 w 128"/>
                <a:gd name="T19" fmla="*/ 120 h 123"/>
                <a:gd name="T20" fmla="*/ 65 w 128"/>
                <a:gd name="T21" fmla="*/ 123 h 123"/>
                <a:gd name="T22" fmla="*/ 45 w 128"/>
                <a:gd name="T23" fmla="*/ 120 h 123"/>
                <a:gd name="T24" fmla="*/ 27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7 w 128"/>
                <a:gd name="T37" fmla="*/ 12 h 123"/>
                <a:gd name="T38" fmla="*/ 44 w 128"/>
                <a:gd name="T39" fmla="*/ 3 h 123"/>
                <a:gd name="T40" fmla="*/ 65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6" name="Freeform 40"/>
            <p:cNvSpPr>
              <a:spLocks/>
            </p:cNvSpPr>
            <p:nvPr/>
          </p:nvSpPr>
          <p:spPr bwMode="auto">
            <a:xfrm>
              <a:off x="3391" y="1002"/>
              <a:ext cx="128" cy="123"/>
            </a:xfrm>
            <a:custGeom>
              <a:avLst/>
              <a:gdLst>
                <a:gd name="T0" fmla="*/ 64 w 128"/>
                <a:gd name="T1" fmla="*/ 0 h 123"/>
                <a:gd name="T2" fmla="*/ 85 w 128"/>
                <a:gd name="T3" fmla="*/ 3 h 123"/>
                <a:gd name="T4" fmla="*/ 102 w 128"/>
                <a:gd name="T5" fmla="*/ 12 h 123"/>
                <a:gd name="T6" fmla="*/ 116 w 128"/>
                <a:gd name="T7" fmla="*/ 25 h 123"/>
                <a:gd name="T8" fmla="*/ 124 w 128"/>
                <a:gd name="T9" fmla="*/ 43 h 123"/>
                <a:gd name="T10" fmla="*/ 128 w 128"/>
                <a:gd name="T11" fmla="*/ 62 h 123"/>
                <a:gd name="T12" fmla="*/ 124 w 128"/>
                <a:gd name="T13" fmla="*/ 81 h 123"/>
                <a:gd name="T14" fmla="*/ 116 w 128"/>
                <a:gd name="T15" fmla="*/ 98 h 123"/>
                <a:gd name="T16" fmla="*/ 101 w 128"/>
                <a:gd name="T17" fmla="*/ 111 h 123"/>
                <a:gd name="T18" fmla="*/ 84 w 128"/>
                <a:gd name="T19" fmla="*/ 120 h 123"/>
                <a:gd name="T20" fmla="*/ 64 w 128"/>
                <a:gd name="T21" fmla="*/ 123 h 123"/>
                <a:gd name="T22" fmla="*/ 45 w 128"/>
                <a:gd name="T23" fmla="*/ 120 h 123"/>
                <a:gd name="T24" fmla="*/ 26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6 w 128"/>
                <a:gd name="T37" fmla="*/ 12 h 123"/>
                <a:gd name="T38" fmla="*/ 44 w 128"/>
                <a:gd name="T39" fmla="*/ 3 h 123"/>
                <a:gd name="T40" fmla="*/ 64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 name="Freeform 41"/>
            <p:cNvSpPr>
              <a:spLocks noEditPoints="1"/>
            </p:cNvSpPr>
            <p:nvPr/>
          </p:nvSpPr>
          <p:spPr bwMode="auto">
            <a:xfrm>
              <a:off x="385" y="1026"/>
              <a:ext cx="508" cy="624"/>
            </a:xfrm>
            <a:custGeom>
              <a:avLst/>
              <a:gdLst>
                <a:gd name="T0" fmla="*/ 178 w 508"/>
                <a:gd name="T1" fmla="*/ 511 h 624"/>
                <a:gd name="T2" fmla="*/ 181 w 508"/>
                <a:gd name="T3" fmla="*/ 550 h 624"/>
                <a:gd name="T4" fmla="*/ 197 w 508"/>
                <a:gd name="T5" fmla="*/ 570 h 624"/>
                <a:gd name="T6" fmla="*/ 235 w 508"/>
                <a:gd name="T7" fmla="*/ 577 h 624"/>
                <a:gd name="T8" fmla="*/ 296 w 508"/>
                <a:gd name="T9" fmla="*/ 576 h 624"/>
                <a:gd name="T10" fmla="*/ 345 w 508"/>
                <a:gd name="T11" fmla="*/ 561 h 624"/>
                <a:gd name="T12" fmla="*/ 378 w 508"/>
                <a:gd name="T13" fmla="*/ 532 h 624"/>
                <a:gd name="T14" fmla="*/ 394 w 508"/>
                <a:gd name="T15" fmla="*/ 488 h 624"/>
                <a:gd name="T16" fmla="*/ 394 w 508"/>
                <a:gd name="T17" fmla="*/ 427 h 624"/>
                <a:gd name="T18" fmla="*/ 380 w 508"/>
                <a:gd name="T19" fmla="*/ 375 h 624"/>
                <a:gd name="T20" fmla="*/ 346 w 508"/>
                <a:gd name="T21" fmla="*/ 342 h 624"/>
                <a:gd name="T22" fmla="*/ 295 w 508"/>
                <a:gd name="T23" fmla="*/ 327 h 624"/>
                <a:gd name="T24" fmla="*/ 178 w 508"/>
                <a:gd name="T25" fmla="*/ 325 h 624"/>
                <a:gd name="T26" fmla="*/ 195 w 508"/>
                <a:gd name="T27" fmla="*/ 49 h 624"/>
                <a:gd name="T28" fmla="*/ 178 w 508"/>
                <a:gd name="T29" fmla="*/ 277 h 624"/>
                <a:gd name="T30" fmla="*/ 280 w 508"/>
                <a:gd name="T31" fmla="*/ 275 h 624"/>
                <a:gd name="T32" fmla="*/ 328 w 508"/>
                <a:gd name="T33" fmla="*/ 256 h 624"/>
                <a:gd name="T34" fmla="*/ 359 w 508"/>
                <a:gd name="T35" fmla="*/ 220 h 624"/>
                <a:gd name="T36" fmla="*/ 368 w 508"/>
                <a:gd name="T37" fmla="*/ 167 h 624"/>
                <a:gd name="T38" fmla="*/ 362 w 508"/>
                <a:gd name="T39" fmla="*/ 110 h 624"/>
                <a:gd name="T40" fmla="*/ 342 w 508"/>
                <a:gd name="T41" fmla="*/ 74 h 624"/>
                <a:gd name="T42" fmla="*/ 304 w 508"/>
                <a:gd name="T43" fmla="*/ 54 h 624"/>
                <a:gd name="T44" fmla="*/ 245 w 508"/>
                <a:gd name="T45" fmla="*/ 48 h 624"/>
                <a:gd name="T46" fmla="*/ 0 w 508"/>
                <a:gd name="T47" fmla="*/ 0 h 624"/>
                <a:gd name="T48" fmla="*/ 299 w 508"/>
                <a:gd name="T49" fmla="*/ 3 h 624"/>
                <a:gd name="T50" fmla="*/ 376 w 508"/>
                <a:gd name="T51" fmla="*/ 17 h 624"/>
                <a:gd name="T52" fmla="*/ 431 w 508"/>
                <a:gd name="T53" fmla="*/ 47 h 624"/>
                <a:gd name="T54" fmla="*/ 464 w 508"/>
                <a:gd name="T55" fmla="*/ 91 h 624"/>
                <a:gd name="T56" fmla="*/ 475 w 508"/>
                <a:gd name="T57" fmla="*/ 150 h 624"/>
                <a:gd name="T58" fmla="*/ 464 w 508"/>
                <a:gd name="T59" fmla="*/ 209 h 624"/>
                <a:gd name="T60" fmla="*/ 430 w 508"/>
                <a:gd name="T61" fmla="*/ 254 h 624"/>
                <a:gd name="T62" fmla="*/ 373 w 508"/>
                <a:gd name="T63" fmla="*/ 285 h 624"/>
                <a:gd name="T64" fmla="*/ 376 w 508"/>
                <a:gd name="T65" fmla="*/ 302 h 624"/>
                <a:gd name="T66" fmla="*/ 440 w 508"/>
                <a:gd name="T67" fmla="*/ 325 h 624"/>
                <a:gd name="T68" fmla="*/ 484 w 508"/>
                <a:gd name="T69" fmla="*/ 363 h 624"/>
                <a:gd name="T70" fmla="*/ 506 w 508"/>
                <a:gd name="T71" fmla="*/ 416 h 624"/>
                <a:gd name="T72" fmla="*/ 506 w 508"/>
                <a:gd name="T73" fmla="*/ 479 h 624"/>
                <a:gd name="T74" fmla="*/ 485 w 508"/>
                <a:gd name="T75" fmla="*/ 535 h 624"/>
                <a:gd name="T76" fmla="*/ 446 w 508"/>
                <a:gd name="T77" fmla="*/ 577 h 624"/>
                <a:gd name="T78" fmla="*/ 389 w 508"/>
                <a:gd name="T79" fmla="*/ 607 h 624"/>
                <a:gd name="T80" fmla="*/ 316 w 508"/>
                <a:gd name="T81" fmla="*/ 622 h 624"/>
                <a:gd name="T82" fmla="*/ 0 w 508"/>
                <a:gd name="T83" fmla="*/ 624 h 624"/>
                <a:gd name="T84" fmla="*/ 48 w 508"/>
                <a:gd name="T85" fmla="*/ 577 h 624"/>
                <a:gd name="T86" fmla="*/ 66 w 508"/>
                <a:gd name="T87" fmla="*/ 570 h 624"/>
                <a:gd name="T88" fmla="*/ 72 w 508"/>
                <a:gd name="T89" fmla="*/ 548 h 624"/>
                <a:gd name="T90" fmla="*/ 69 w 508"/>
                <a:gd name="T91" fmla="*/ 57 h 624"/>
                <a:gd name="T92" fmla="*/ 48 w 508"/>
                <a:gd name="T93" fmla="*/ 48 h 624"/>
                <a:gd name="T94" fmla="*/ 0 w 508"/>
                <a:gd name="T95" fmla="*/ 0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8" name="Freeform 42"/>
            <p:cNvSpPr>
              <a:spLocks/>
            </p:cNvSpPr>
            <p:nvPr/>
          </p:nvSpPr>
          <p:spPr bwMode="auto">
            <a:xfrm>
              <a:off x="1155" y="1176"/>
              <a:ext cx="347" cy="474"/>
            </a:xfrm>
            <a:custGeom>
              <a:avLst/>
              <a:gdLst>
                <a:gd name="T0" fmla="*/ 306 w 347"/>
                <a:gd name="T1" fmla="*/ 2 h 474"/>
                <a:gd name="T2" fmla="*/ 335 w 347"/>
                <a:gd name="T3" fmla="*/ 22 h 474"/>
                <a:gd name="T4" fmla="*/ 347 w 347"/>
                <a:gd name="T5" fmla="*/ 57 h 474"/>
                <a:gd name="T6" fmla="*/ 339 w 347"/>
                <a:gd name="T7" fmla="*/ 88 h 474"/>
                <a:gd name="T8" fmla="*/ 320 w 347"/>
                <a:gd name="T9" fmla="*/ 105 h 474"/>
                <a:gd name="T10" fmla="*/ 295 w 347"/>
                <a:gd name="T11" fmla="*/ 111 h 474"/>
                <a:gd name="T12" fmla="*/ 263 w 347"/>
                <a:gd name="T13" fmla="*/ 106 h 474"/>
                <a:gd name="T14" fmla="*/ 246 w 347"/>
                <a:gd name="T15" fmla="*/ 90 h 474"/>
                <a:gd name="T16" fmla="*/ 238 w 347"/>
                <a:gd name="T17" fmla="*/ 74 h 474"/>
                <a:gd name="T18" fmla="*/ 231 w 347"/>
                <a:gd name="T19" fmla="*/ 68 h 474"/>
                <a:gd name="T20" fmla="*/ 224 w 347"/>
                <a:gd name="T21" fmla="*/ 67 h 474"/>
                <a:gd name="T22" fmla="*/ 198 w 347"/>
                <a:gd name="T23" fmla="*/ 76 h 474"/>
                <a:gd name="T24" fmla="*/ 170 w 347"/>
                <a:gd name="T25" fmla="*/ 94 h 474"/>
                <a:gd name="T26" fmla="*/ 159 w 347"/>
                <a:gd name="T27" fmla="*/ 405 h 474"/>
                <a:gd name="T28" fmla="*/ 164 w 347"/>
                <a:gd name="T29" fmla="*/ 426 h 474"/>
                <a:gd name="T30" fmla="*/ 175 w 347"/>
                <a:gd name="T31" fmla="*/ 434 h 474"/>
                <a:gd name="T32" fmla="*/ 227 w 347"/>
                <a:gd name="T33" fmla="*/ 474 h 474"/>
                <a:gd name="T34" fmla="*/ 1 w 347"/>
                <a:gd name="T35" fmla="*/ 434 h 474"/>
                <a:gd name="T36" fmla="*/ 51 w 347"/>
                <a:gd name="T37" fmla="*/ 431 h 474"/>
                <a:gd name="T38" fmla="*/ 60 w 347"/>
                <a:gd name="T39" fmla="*/ 418 h 474"/>
                <a:gd name="T40" fmla="*/ 61 w 347"/>
                <a:gd name="T41" fmla="*/ 402 h 474"/>
                <a:gd name="T42" fmla="*/ 62 w 347"/>
                <a:gd name="T43" fmla="*/ 112 h 474"/>
                <a:gd name="T44" fmla="*/ 61 w 347"/>
                <a:gd name="T45" fmla="*/ 90 h 474"/>
                <a:gd name="T46" fmla="*/ 49 w 347"/>
                <a:gd name="T47" fmla="*/ 73 h 474"/>
                <a:gd name="T48" fmla="*/ 0 w 347"/>
                <a:gd name="T49" fmla="*/ 72 h 474"/>
                <a:gd name="T50" fmla="*/ 153 w 347"/>
                <a:gd name="T51" fmla="*/ 25 h 474"/>
                <a:gd name="T52" fmla="*/ 158 w 347"/>
                <a:gd name="T53" fmla="*/ 29 h 474"/>
                <a:gd name="T54" fmla="*/ 160 w 347"/>
                <a:gd name="T55" fmla="*/ 35 h 474"/>
                <a:gd name="T56" fmla="*/ 159 w 347"/>
                <a:gd name="T57" fmla="*/ 38 h 474"/>
                <a:gd name="T58" fmla="*/ 180 w 347"/>
                <a:gd name="T59" fmla="*/ 38 h 474"/>
                <a:gd name="T60" fmla="*/ 230 w 347"/>
                <a:gd name="T61" fmla="*/ 11 h 474"/>
                <a:gd name="T62" fmla="*/ 284 w 347"/>
                <a:gd name="T63" fmla="*/ 0 h 47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9" name="Freeform 43"/>
            <p:cNvSpPr>
              <a:spLocks/>
            </p:cNvSpPr>
            <p:nvPr/>
          </p:nvSpPr>
          <p:spPr bwMode="auto">
            <a:xfrm>
              <a:off x="911" y="1201"/>
              <a:ext cx="226" cy="449"/>
            </a:xfrm>
            <a:custGeom>
              <a:avLst/>
              <a:gdLst>
                <a:gd name="T0" fmla="*/ 0 w 226"/>
                <a:gd name="T1" fmla="*/ 0 h 449"/>
                <a:gd name="T2" fmla="*/ 163 w 226"/>
                <a:gd name="T3" fmla="*/ 0 h 449"/>
                <a:gd name="T4" fmla="*/ 166 w 226"/>
                <a:gd name="T5" fmla="*/ 2 h 449"/>
                <a:gd name="T6" fmla="*/ 167 w 226"/>
                <a:gd name="T7" fmla="*/ 3 h 449"/>
                <a:gd name="T8" fmla="*/ 168 w 226"/>
                <a:gd name="T9" fmla="*/ 5 h 449"/>
                <a:gd name="T10" fmla="*/ 168 w 226"/>
                <a:gd name="T11" fmla="*/ 15 h 449"/>
                <a:gd name="T12" fmla="*/ 167 w 226"/>
                <a:gd name="T13" fmla="*/ 24 h 449"/>
                <a:gd name="T14" fmla="*/ 167 w 226"/>
                <a:gd name="T15" fmla="*/ 40 h 449"/>
                <a:gd name="T16" fmla="*/ 166 w 226"/>
                <a:gd name="T17" fmla="*/ 62 h 449"/>
                <a:gd name="T18" fmla="*/ 166 w 226"/>
                <a:gd name="T19" fmla="*/ 380 h 449"/>
                <a:gd name="T20" fmla="*/ 167 w 226"/>
                <a:gd name="T21" fmla="*/ 393 h 449"/>
                <a:gd name="T22" fmla="*/ 171 w 226"/>
                <a:gd name="T23" fmla="*/ 401 h 449"/>
                <a:gd name="T24" fmla="*/ 175 w 226"/>
                <a:gd name="T25" fmla="*/ 406 h 449"/>
                <a:gd name="T26" fmla="*/ 183 w 226"/>
                <a:gd name="T27" fmla="*/ 409 h 449"/>
                <a:gd name="T28" fmla="*/ 226 w 226"/>
                <a:gd name="T29" fmla="*/ 409 h 449"/>
                <a:gd name="T30" fmla="*/ 226 w 226"/>
                <a:gd name="T31" fmla="*/ 449 h 449"/>
                <a:gd name="T32" fmla="*/ 9 w 226"/>
                <a:gd name="T33" fmla="*/ 449 h 449"/>
                <a:gd name="T34" fmla="*/ 9 w 226"/>
                <a:gd name="T35" fmla="*/ 409 h 449"/>
                <a:gd name="T36" fmla="*/ 46 w 226"/>
                <a:gd name="T37" fmla="*/ 409 h 449"/>
                <a:gd name="T38" fmla="*/ 57 w 226"/>
                <a:gd name="T39" fmla="*/ 406 h 449"/>
                <a:gd name="T40" fmla="*/ 64 w 226"/>
                <a:gd name="T41" fmla="*/ 400 h 449"/>
                <a:gd name="T42" fmla="*/ 68 w 226"/>
                <a:gd name="T43" fmla="*/ 389 h 449"/>
                <a:gd name="T44" fmla="*/ 68 w 226"/>
                <a:gd name="T45" fmla="*/ 388 h 449"/>
                <a:gd name="T46" fmla="*/ 69 w 226"/>
                <a:gd name="T47" fmla="*/ 385 h 449"/>
                <a:gd name="T48" fmla="*/ 69 w 226"/>
                <a:gd name="T49" fmla="*/ 72 h 449"/>
                <a:gd name="T50" fmla="*/ 68 w 226"/>
                <a:gd name="T51" fmla="*/ 59 h 449"/>
                <a:gd name="T52" fmla="*/ 68 w 226"/>
                <a:gd name="T53" fmla="*/ 54 h 449"/>
                <a:gd name="T54" fmla="*/ 63 w 226"/>
                <a:gd name="T55" fmla="*/ 47 h 449"/>
                <a:gd name="T56" fmla="*/ 56 w 226"/>
                <a:gd name="T57" fmla="*/ 42 h 449"/>
                <a:gd name="T58" fmla="*/ 46 w 226"/>
                <a:gd name="T59" fmla="*/ 41 h 449"/>
                <a:gd name="T60" fmla="*/ 0 w 226"/>
                <a:gd name="T61" fmla="*/ 40 h 449"/>
                <a:gd name="T62" fmla="*/ 0 w 226"/>
                <a:gd name="T63" fmla="*/ 0 h 4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0" name="Freeform 44"/>
            <p:cNvSpPr>
              <a:spLocks noEditPoints="1"/>
            </p:cNvSpPr>
            <p:nvPr/>
          </p:nvSpPr>
          <p:spPr bwMode="auto">
            <a:xfrm>
              <a:off x="2819" y="1026"/>
              <a:ext cx="507" cy="624"/>
            </a:xfrm>
            <a:custGeom>
              <a:avLst/>
              <a:gdLst>
                <a:gd name="T0" fmla="*/ 177 w 507"/>
                <a:gd name="T1" fmla="*/ 511 h 624"/>
                <a:gd name="T2" fmla="*/ 181 w 507"/>
                <a:gd name="T3" fmla="*/ 550 h 624"/>
                <a:gd name="T4" fmla="*/ 197 w 507"/>
                <a:gd name="T5" fmla="*/ 570 h 624"/>
                <a:gd name="T6" fmla="*/ 235 w 507"/>
                <a:gd name="T7" fmla="*/ 577 h 624"/>
                <a:gd name="T8" fmla="*/ 296 w 507"/>
                <a:gd name="T9" fmla="*/ 576 h 624"/>
                <a:gd name="T10" fmla="*/ 345 w 507"/>
                <a:gd name="T11" fmla="*/ 561 h 624"/>
                <a:gd name="T12" fmla="*/ 378 w 507"/>
                <a:gd name="T13" fmla="*/ 532 h 624"/>
                <a:gd name="T14" fmla="*/ 394 w 507"/>
                <a:gd name="T15" fmla="*/ 488 h 624"/>
                <a:gd name="T16" fmla="*/ 394 w 507"/>
                <a:gd name="T17" fmla="*/ 427 h 624"/>
                <a:gd name="T18" fmla="*/ 379 w 507"/>
                <a:gd name="T19" fmla="*/ 375 h 624"/>
                <a:gd name="T20" fmla="*/ 346 w 507"/>
                <a:gd name="T21" fmla="*/ 342 h 624"/>
                <a:gd name="T22" fmla="*/ 295 w 507"/>
                <a:gd name="T23" fmla="*/ 327 h 624"/>
                <a:gd name="T24" fmla="*/ 177 w 507"/>
                <a:gd name="T25" fmla="*/ 325 h 624"/>
                <a:gd name="T26" fmla="*/ 194 w 507"/>
                <a:gd name="T27" fmla="*/ 49 h 624"/>
                <a:gd name="T28" fmla="*/ 177 w 507"/>
                <a:gd name="T29" fmla="*/ 277 h 624"/>
                <a:gd name="T30" fmla="*/ 280 w 507"/>
                <a:gd name="T31" fmla="*/ 275 h 624"/>
                <a:gd name="T32" fmla="*/ 328 w 507"/>
                <a:gd name="T33" fmla="*/ 256 h 624"/>
                <a:gd name="T34" fmla="*/ 358 w 507"/>
                <a:gd name="T35" fmla="*/ 220 h 624"/>
                <a:gd name="T36" fmla="*/ 368 w 507"/>
                <a:gd name="T37" fmla="*/ 167 h 624"/>
                <a:gd name="T38" fmla="*/ 362 w 507"/>
                <a:gd name="T39" fmla="*/ 110 h 624"/>
                <a:gd name="T40" fmla="*/ 341 w 507"/>
                <a:gd name="T41" fmla="*/ 74 h 624"/>
                <a:gd name="T42" fmla="*/ 303 w 507"/>
                <a:gd name="T43" fmla="*/ 54 h 624"/>
                <a:gd name="T44" fmla="*/ 245 w 507"/>
                <a:gd name="T45" fmla="*/ 48 h 624"/>
                <a:gd name="T46" fmla="*/ 0 w 507"/>
                <a:gd name="T47" fmla="*/ 0 h 624"/>
                <a:gd name="T48" fmla="*/ 299 w 507"/>
                <a:gd name="T49" fmla="*/ 3 h 624"/>
                <a:gd name="T50" fmla="*/ 376 w 507"/>
                <a:gd name="T51" fmla="*/ 17 h 624"/>
                <a:gd name="T52" fmla="*/ 431 w 507"/>
                <a:gd name="T53" fmla="*/ 47 h 624"/>
                <a:gd name="T54" fmla="*/ 464 w 507"/>
                <a:gd name="T55" fmla="*/ 91 h 624"/>
                <a:gd name="T56" fmla="*/ 475 w 507"/>
                <a:gd name="T57" fmla="*/ 150 h 624"/>
                <a:gd name="T58" fmla="*/ 464 w 507"/>
                <a:gd name="T59" fmla="*/ 209 h 624"/>
                <a:gd name="T60" fmla="*/ 430 w 507"/>
                <a:gd name="T61" fmla="*/ 254 h 624"/>
                <a:gd name="T62" fmla="*/ 372 w 507"/>
                <a:gd name="T63" fmla="*/ 285 h 624"/>
                <a:gd name="T64" fmla="*/ 376 w 507"/>
                <a:gd name="T65" fmla="*/ 302 h 624"/>
                <a:gd name="T66" fmla="*/ 439 w 507"/>
                <a:gd name="T67" fmla="*/ 325 h 624"/>
                <a:gd name="T68" fmla="*/ 482 w 507"/>
                <a:gd name="T69" fmla="*/ 363 h 624"/>
                <a:gd name="T70" fmla="*/ 504 w 507"/>
                <a:gd name="T71" fmla="*/ 416 h 624"/>
                <a:gd name="T72" fmla="*/ 503 w 507"/>
                <a:gd name="T73" fmla="*/ 483 h 624"/>
                <a:gd name="T74" fmla="*/ 478 w 507"/>
                <a:gd name="T75" fmla="*/ 542 h 624"/>
                <a:gd name="T76" fmla="*/ 431 w 507"/>
                <a:gd name="T77" fmla="*/ 587 h 624"/>
                <a:gd name="T78" fmla="*/ 362 w 507"/>
                <a:gd name="T79" fmla="*/ 614 h 624"/>
                <a:gd name="T80" fmla="*/ 274 w 507"/>
                <a:gd name="T81" fmla="*/ 624 h 624"/>
                <a:gd name="T82" fmla="*/ 0 w 507"/>
                <a:gd name="T83" fmla="*/ 577 h 624"/>
                <a:gd name="T84" fmla="*/ 59 w 507"/>
                <a:gd name="T85" fmla="*/ 576 h 624"/>
                <a:gd name="T86" fmla="*/ 71 w 507"/>
                <a:gd name="T87" fmla="*/ 559 h 624"/>
                <a:gd name="T88" fmla="*/ 72 w 507"/>
                <a:gd name="T89" fmla="*/ 79 h 624"/>
                <a:gd name="T90" fmla="*/ 68 w 507"/>
                <a:gd name="T91" fmla="*/ 59 h 624"/>
                <a:gd name="T92" fmla="*/ 57 w 507"/>
                <a:gd name="T93" fmla="*/ 49 h 624"/>
                <a:gd name="T94" fmla="*/ 0 w 507"/>
                <a:gd name="T95" fmla="*/ 48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1" name="Freeform 45"/>
            <p:cNvSpPr>
              <a:spLocks/>
            </p:cNvSpPr>
            <p:nvPr/>
          </p:nvSpPr>
          <p:spPr bwMode="auto">
            <a:xfrm>
              <a:off x="3589" y="1176"/>
              <a:ext cx="346" cy="474"/>
            </a:xfrm>
            <a:custGeom>
              <a:avLst/>
              <a:gdLst>
                <a:gd name="T0" fmla="*/ 284 w 346"/>
                <a:gd name="T1" fmla="*/ 0 h 474"/>
                <a:gd name="T2" fmla="*/ 306 w 346"/>
                <a:gd name="T3" fmla="*/ 2 h 474"/>
                <a:gd name="T4" fmla="*/ 323 w 346"/>
                <a:gd name="T5" fmla="*/ 10 h 474"/>
                <a:gd name="T6" fmla="*/ 335 w 346"/>
                <a:gd name="T7" fmla="*/ 22 h 474"/>
                <a:gd name="T8" fmla="*/ 344 w 346"/>
                <a:gd name="T9" fmla="*/ 38 h 474"/>
                <a:gd name="T10" fmla="*/ 346 w 346"/>
                <a:gd name="T11" fmla="*/ 57 h 474"/>
                <a:gd name="T12" fmla="*/ 344 w 346"/>
                <a:gd name="T13" fmla="*/ 74 h 474"/>
                <a:gd name="T14" fmla="*/ 339 w 346"/>
                <a:gd name="T15" fmla="*/ 88 h 474"/>
                <a:gd name="T16" fmla="*/ 330 w 346"/>
                <a:gd name="T17" fmla="*/ 98 h 474"/>
                <a:gd name="T18" fmla="*/ 319 w 346"/>
                <a:gd name="T19" fmla="*/ 105 h 474"/>
                <a:gd name="T20" fmla="*/ 307 w 346"/>
                <a:gd name="T21" fmla="*/ 110 h 474"/>
                <a:gd name="T22" fmla="*/ 295 w 346"/>
                <a:gd name="T23" fmla="*/ 111 h 474"/>
                <a:gd name="T24" fmla="*/ 277 w 346"/>
                <a:gd name="T25" fmla="*/ 110 h 474"/>
                <a:gd name="T26" fmla="*/ 263 w 346"/>
                <a:gd name="T27" fmla="*/ 106 h 474"/>
                <a:gd name="T28" fmla="*/ 253 w 346"/>
                <a:gd name="T29" fmla="*/ 99 h 474"/>
                <a:gd name="T30" fmla="*/ 246 w 346"/>
                <a:gd name="T31" fmla="*/ 90 h 474"/>
                <a:gd name="T32" fmla="*/ 240 w 346"/>
                <a:gd name="T33" fmla="*/ 79 h 474"/>
                <a:gd name="T34" fmla="*/ 237 w 346"/>
                <a:gd name="T35" fmla="*/ 74 h 474"/>
                <a:gd name="T36" fmla="*/ 235 w 346"/>
                <a:gd name="T37" fmla="*/ 71 h 474"/>
                <a:gd name="T38" fmla="*/ 231 w 346"/>
                <a:gd name="T39" fmla="*/ 68 h 474"/>
                <a:gd name="T40" fmla="*/ 228 w 346"/>
                <a:gd name="T41" fmla="*/ 67 h 474"/>
                <a:gd name="T42" fmla="*/ 224 w 346"/>
                <a:gd name="T43" fmla="*/ 67 h 474"/>
                <a:gd name="T44" fmla="*/ 213 w 346"/>
                <a:gd name="T45" fmla="*/ 70 h 474"/>
                <a:gd name="T46" fmla="*/ 198 w 346"/>
                <a:gd name="T47" fmla="*/ 76 h 474"/>
                <a:gd name="T48" fmla="*/ 183 w 346"/>
                <a:gd name="T49" fmla="*/ 83 h 474"/>
                <a:gd name="T50" fmla="*/ 170 w 346"/>
                <a:gd name="T51" fmla="*/ 94 h 474"/>
                <a:gd name="T52" fmla="*/ 158 w 346"/>
                <a:gd name="T53" fmla="*/ 104 h 474"/>
                <a:gd name="T54" fmla="*/ 158 w 346"/>
                <a:gd name="T55" fmla="*/ 400 h 474"/>
                <a:gd name="T56" fmla="*/ 159 w 346"/>
                <a:gd name="T57" fmla="*/ 405 h 474"/>
                <a:gd name="T58" fmla="*/ 160 w 346"/>
                <a:gd name="T59" fmla="*/ 418 h 474"/>
                <a:gd name="T60" fmla="*/ 164 w 346"/>
                <a:gd name="T61" fmla="*/ 426 h 474"/>
                <a:gd name="T62" fmla="*/ 169 w 346"/>
                <a:gd name="T63" fmla="*/ 431 h 474"/>
                <a:gd name="T64" fmla="*/ 175 w 346"/>
                <a:gd name="T65" fmla="*/ 434 h 474"/>
                <a:gd name="T66" fmla="*/ 226 w 346"/>
                <a:gd name="T67" fmla="*/ 434 h 474"/>
                <a:gd name="T68" fmla="*/ 226 w 346"/>
                <a:gd name="T69" fmla="*/ 474 h 474"/>
                <a:gd name="T70" fmla="*/ 1 w 346"/>
                <a:gd name="T71" fmla="*/ 474 h 474"/>
                <a:gd name="T72" fmla="*/ 1 w 346"/>
                <a:gd name="T73" fmla="*/ 434 h 474"/>
                <a:gd name="T74" fmla="*/ 45 w 346"/>
                <a:gd name="T75" fmla="*/ 434 h 474"/>
                <a:gd name="T76" fmla="*/ 51 w 346"/>
                <a:gd name="T77" fmla="*/ 431 h 474"/>
                <a:gd name="T78" fmla="*/ 56 w 346"/>
                <a:gd name="T79" fmla="*/ 426 h 474"/>
                <a:gd name="T80" fmla="*/ 60 w 346"/>
                <a:gd name="T81" fmla="*/ 418 h 474"/>
                <a:gd name="T82" fmla="*/ 61 w 346"/>
                <a:gd name="T83" fmla="*/ 404 h 474"/>
                <a:gd name="T84" fmla="*/ 61 w 346"/>
                <a:gd name="T85" fmla="*/ 92 h 474"/>
                <a:gd name="T86" fmla="*/ 60 w 346"/>
                <a:gd name="T87" fmla="*/ 90 h 474"/>
                <a:gd name="T88" fmla="*/ 56 w 346"/>
                <a:gd name="T89" fmla="*/ 79 h 474"/>
                <a:gd name="T90" fmla="*/ 49 w 346"/>
                <a:gd name="T91" fmla="*/ 73 h 474"/>
                <a:gd name="T92" fmla="*/ 38 w 346"/>
                <a:gd name="T93" fmla="*/ 72 h 474"/>
                <a:gd name="T94" fmla="*/ 0 w 346"/>
                <a:gd name="T95" fmla="*/ 72 h 474"/>
                <a:gd name="T96" fmla="*/ 0 w 346"/>
                <a:gd name="T97" fmla="*/ 25 h 474"/>
                <a:gd name="T98" fmla="*/ 153 w 346"/>
                <a:gd name="T99" fmla="*/ 25 h 474"/>
                <a:gd name="T100" fmla="*/ 155 w 346"/>
                <a:gd name="T101" fmla="*/ 27 h 474"/>
                <a:gd name="T102" fmla="*/ 158 w 346"/>
                <a:gd name="T103" fmla="*/ 29 h 474"/>
                <a:gd name="T104" fmla="*/ 159 w 346"/>
                <a:gd name="T105" fmla="*/ 32 h 474"/>
                <a:gd name="T106" fmla="*/ 160 w 346"/>
                <a:gd name="T107" fmla="*/ 35 h 474"/>
                <a:gd name="T108" fmla="*/ 160 w 346"/>
                <a:gd name="T109" fmla="*/ 36 h 474"/>
                <a:gd name="T110" fmla="*/ 159 w 346"/>
                <a:gd name="T111" fmla="*/ 38 h 474"/>
                <a:gd name="T112" fmla="*/ 159 w 346"/>
                <a:gd name="T113" fmla="*/ 54 h 474"/>
                <a:gd name="T114" fmla="*/ 180 w 346"/>
                <a:gd name="T115" fmla="*/ 38 h 474"/>
                <a:gd name="T116" fmla="*/ 204 w 346"/>
                <a:gd name="T117" fmla="*/ 23 h 474"/>
                <a:gd name="T118" fmla="*/ 230 w 346"/>
                <a:gd name="T119" fmla="*/ 11 h 474"/>
                <a:gd name="T120" fmla="*/ 257 w 346"/>
                <a:gd name="T121" fmla="*/ 2 h 474"/>
                <a:gd name="T122" fmla="*/ 284 w 346"/>
                <a:gd name="T123" fmla="*/ 0 h 4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2" name="Freeform 46"/>
            <p:cNvSpPr>
              <a:spLocks/>
            </p:cNvSpPr>
            <p:nvPr/>
          </p:nvSpPr>
          <p:spPr bwMode="auto">
            <a:xfrm>
              <a:off x="3345" y="1201"/>
              <a:ext cx="225" cy="449"/>
            </a:xfrm>
            <a:custGeom>
              <a:avLst/>
              <a:gdLst>
                <a:gd name="T0" fmla="*/ 0 w 225"/>
                <a:gd name="T1" fmla="*/ 0 h 449"/>
                <a:gd name="T2" fmla="*/ 162 w 225"/>
                <a:gd name="T3" fmla="*/ 0 h 449"/>
                <a:gd name="T4" fmla="*/ 164 w 225"/>
                <a:gd name="T5" fmla="*/ 2 h 449"/>
                <a:gd name="T6" fmla="*/ 165 w 225"/>
                <a:gd name="T7" fmla="*/ 2 h 449"/>
                <a:gd name="T8" fmla="*/ 167 w 225"/>
                <a:gd name="T9" fmla="*/ 3 h 449"/>
                <a:gd name="T10" fmla="*/ 168 w 225"/>
                <a:gd name="T11" fmla="*/ 5 h 449"/>
                <a:gd name="T12" fmla="*/ 168 w 225"/>
                <a:gd name="T13" fmla="*/ 15 h 449"/>
                <a:gd name="T14" fmla="*/ 167 w 225"/>
                <a:gd name="T15" fmla="*/ 24 h 449"/>
                <a:gd name="T16" fmla="*/ 167 w 225"/>
                <a:gd name="T17" fmla="*/ 40 h 449"/>
                <a:gd name="T18" fmla="*/ 165 w 225"/>
                <a:gd name="T19" fmla="*/ 62 h 449"/>
                <a:gd name="T20" fmla="*/ 165 w 225"/>
                <a:gd name="T21" fmla="*/ 380 h 449"/>
                <a:gd name="T22" fmla="*/ 167 w 225"/>
                <a:gd name="T23" fmla="*/ 393 h 449"/>
                <a:gd name="T24" fmla="*/ 170 w 225"/>
                <a:gd name="T25" fmla="*/ 401 h 449"/>
                <a:gd name="T26" fmla="*/ 175 w 225"/>
                <a:gd name="T27" fmla="*/ 406 h 449"/>
                <a:gd name="T28" fmla="*/ 183 w 225"/>
                <a:gd name="T29" fmla="*/ 409 h 449"/>
                <a:gd name="T30" fmla="*/ 225 w 225"/>
                <a:gd name="T31" fmla="*/ 409 h 449"/>
                <a:gd name="T32" fmla="*/ 225 w 225"/>
                <a:gd name="T33" fmla="*/ 449 h 449"/>
                <a:gd name="T34" fmla="*/ 9 w 225"/>
                <a:gd name="T35" fmla="*/ 449 h 449"/>
                <a:gd name="T36" fmla="*/ 9 w 225"/>
                <a:gd name="T37" fmla="*/ 409 h 449"/>
                <a:gd name="T38" fmla="*/ 46 w 225"/>
                <a:gd name="T39" fmla="*/ 409 h 449"/>
                <a:gd name="T40" fmla="*/ 57 w 225"/>
                <a:gd name="T41" fmla="*/ 406 h 449"/>
                <a:gd name="T42" fmla="*/ 64 w 225"/>
                <a:gd name="T43" fmla="*/ 400 h 449"/>
                <a:gd name="T44" fmla="*/ 68 w 225"/>
                <a:gd name="T45" fmla="*/ 389 h 449"/>
                <a:gd name="T46" fmla="*/ 68 w 225"/>
                <a:gd name="T47" fmla="*/ 385 h 449"/>
                <a:gd name="T48" fmla="*/ 69 w 225"/>
                <a:gd name="T49" fmla="*/ 384 h 449"/>
                <a:gd name="T50" fmla="*/ 69 w 225"/>
                <a:gd name="T51" fmla="*/ 70 h 449"/>
                <a:gd name="T52" fmla="*/ 68 w 225"/>
                <a:gd name="T53" fmla="*/ 59 h 449"/>
                <a:gd name="T54" fmla="*/ 68 w 225"/>
                <a:gd name="T55" fmla="*/ 56 h 449"/>
                <a:gd name="T56" fmla="*/ 66 w 225"/>
                <a:gd name="T57" fmla="*/ 54 h 449"/>
                <a:gd name="T58" fmla="*/ 63 w 225"/>
                <a:gd name="T59" fmla="*/ 47 h 449"/>
                <a:gd name="T60" fmla="*/ 55 w 225"/>
                <a:gd name="T61" fmla="*/ 42 h 449"/>
                <a:gd name="T62" fmla="*/ 46 w 225"/>
                <a:gd name="T63" fmla="*/ 41 h 449"/>
                <a:gd name="T64" fmla="*/ 0 w 225"/>
                <a:gd name="T65" fmla="*/ 40 h 449"/>
                <a:gd name="T66" fmla="*/ 0 w 225"/>
                <a:gd name="T67" fmla="*/ 0 h 4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3" name="Freeform 47"/>
            <p:cNvSpPr>
              <a:spLocks noEditPoints="1"/>
            </p:cNvSpPr>
            <p:nvPr/>
          </p:nvSpPr>
          <p:spPr bwMode="auto">
            <a:xfrm>
              <a:off x="1499" y="962"/>
              <a:ext cx="489" cy="699"/>
            </a:xfrm>
            <a:custGeom>
              <a:avLst/>
              <a:gdLst>
                <a:gd name="T0" fmla="*/ 217 w 489"/>
                <a:gd name="T1" fmla="*/ 268 h 699"/>
                <a:gd name="T2" fmla="*/ 165 w 489"/>
                <a:gd name="T3" fmla="*/ 286 h 699"/>
                <a:gd name="T4" fmla="*/ 130 w 489"/>
                <a:gd name="T5" fmla="*/ 323 h 699"/>
                <a:gd name="T6" fmla="*/ 109 w 489"/>
                <a:gd name="T7" fmla="*/ 380 h 699"/>
                <a:gd name="T8" fmla="*/ 102 w 489"/>
                <a:gd name="T9" fmla="*/ 458 h 699"/>
                <a:gd name="T10" fmla="*/ 109 w 489"/>
                <a:gd name="T11" fmla="*/ 535 h 699"/>
                <a:gd name="T12" fmla="*/ 134 w 489"/>
                <a:gd name="T13" fmla="*/ 589 h 699"/>
                <a:gd name="T14" fmla="*/ 174 w 489"/>
                <a:gd name="T15" fmla="*/ 619 h 699"/>
                <a:gd name="T16" fmla="*/ 231 w 489"/>
                <a:gd name="T17" fmla="*/ 630 h 699"/>
                <a:gd name="T18" fmla="*/ 279 w 489"/>
                <a:gd name="T19" fmla="*/ 624 h 699"/>
                <a:gd name="T20" fmla="*/ 312 w 489"/>
                <a:gd name="T21" fmla="*/ 612 h 699"/>
                <a:gd name="T22" fmla="*/ 329 w 489"/>
                <a:gd name="T23" fmla="*/ 605 h 699"/>
                <a:gd name="T24" fmla="*/ 332 w 489"/>
                <a:gd name="T25" fmla="*/ 297 h 699"/>
                <a:gd name="T26" fmla="*/ 294 w 489"/>
                <a:gd name="T27" fmla="*/ 273 h 699"/>
                <a:gd name="T28" fmla="*/ 249 w 489"/>
                <a:gd name="T29" fmla="*/ 265 h 699"/>
                <a:gd name="T30" fmla="*/ 425 w 489"/>
                <a:gd name="T31" fmla="*/ 0 h 699"/>
                <a:gd name="T32" fmla="*/ 432 w 489"/>
                <a:gd name="T33" fmla="*/ 7 h 699"/>
                <a:gd name="T34" fmla="*/ 431 w 489"/>
                <a:gd name="T35" fmla="*/ 14 h 699"/>
                <a:gd name="T36" fmla="*/ 430 w 489"/>
                <a:gd name="T37" fmla="*/ 30 h 699"/>
                <a:gd name="T38" fmla="*/ 429 w 489"/>
                <a:gd name="T39" fmla="*/ 79 h 699"/>
                <a:gd name="T40" fmla="*/ 430 w 489"/>
                <a:gd name="T41" fmla="*/ 608 h 699"/>
                <a:gd name="T42" fmla="*/ 435 w 489"/>
                <a:gd name="T43" fmla="*/ 632 h 699"/>
                <a:gd name="T44" fmla="*/ 446 w 489"/>
                <a:gd name="T45" fmla="*/ 639 h 699"/>
                <a:gd name="T46" fmla="*/ 474 w 489"/>
                <a:gd name="T47" fmla="*/ 640 h 699"/>
                <a:gd name="T48" fmla="*/ 489 w 489"/>
                <a:gd name="T49" fmla="*/ 687 h 699"/>
                <a:gd name="T50" fmla="*/ 337 w 489"/>
                <a:gd name="T51" fmla="*/ 678 h 699"/>
                <a:gd name="T52" fmla="*/ 313 w 489"/>
                <a:gd name="T53" fmla="*/ 662 h 699"/>
                <a:gd name="T54" fmla="*/ 253 w 489"/>
                <a:gd name="T55" fmla="*/ 688 h 699"/>
                <a:gd name="T56" fmla="*/ 182 w 489"/>
                <a:gd name="T57" fmla="*/ 699 h 699"/>
                <a:gd name="T58" fmla="*/ 140 w 489"/>
                <a:gd name="T59" fmla="*/ 694 h 699"/>
                <a:gd name="T60" fmla="*/ 98 w 489"/>
                <a:gd name="T61" fmla="*/ 676 h 699"/>
                <a:gd name="T62" fmla="*/ 60 w 489"/>
                <a:gd name="T63" fmla="*/ 646 h 699"/>
                <a:gd name="T64" fmla="*/ 28 w 489"/>
                <a:gd name="T65" fmla="*/ 601 h 699"/>
                <a:gd name="T66" fmla="*/ 7 w 489"/>
                <a:gd name="T67" fmla="*/ 540 h 699"/>
                <a:gd name="T68" fmla="*/ 0 w 489"/>
                <a:gd name="T69" fmla="*/ 461 h 699"/>
                <a:gd name="T70" fmla="*/ 9 w 489"/>
                <a:gd name="T71" fmla="*/ 385 h 699"/>
                <a:gd name="T72" fmla="*/ 33 w 489"/>
                <a:gd name="T73" fmla="*/ 325 h 699"/>
                <a:gd name="T74" fmla="*/ 70 w 489"/>
                <a:gd name="T75" fmla="*/ 280 h 699"/>
                <a:gd name="T76" fmla="*/ 116 w 489"/>
                <a:gd name="T77" fmla="*/ 247 h 699"/>
                <a:gd name="T78" fmla="*/ 170 w 489"/>
                <a:gd name="T79" fmla="*/ 226 h 699"/>
                <a:gd name="T80" fmla="*/ 227 w 489"/>
                <a:gd name="T81" fmla="*/ 216 h 699"/>
                <a:gd name="T82" fmla="*/ 282 w 489"/>
                <a:gd name="T83" fmla="*/ 216 h 699"/>
                <a:gd name="T84" fmla="*/ 334 w 489"/>
                <a:gd name="T85" fmla="*/ 224 h 699"/>
                <a:gd name="T86" fmla="*/ 332 w 489"/>
                <a:gd name="T87" fmla="*/ 67 h 699"/>
                <a:gd name="T88" fmla="*/ 324 w 489"/>
                <a:gd name="T89" fmla="*/ 52 h 699"/>
                <a:gd name="T90" fmla="*/ 316 w 489"/>
                <a:gd name="T91" fmla="*/ 48 h 699"/>
                <a:gd name="T92" fmla="*/ 261 w 489"/>
                <a:gd name="T93" fmla="*/ 0 h 69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4" name="Freeform 48"/>
            <p:cNvSpPr>
              <a:spLocks noEditPoints="1"/>
            </p:cNvSpPr>
            <p:nvPr/>
          </p:nvSpPr>
          <p:spPr bwMode="auto">
            <a:xfrm>
              <a:off x="3933" y="962"/>
              <a:ext cx="488" cy="699"/>
            </a:xfrm>
            <a:custGeom>
              <a:avLst/>
              <a:gdLst>
                <a:gd name="T0" fmla="*/ 217 w 488"/>
                <a:gd name="T1" fmla="*/ 268 h 699"/>
                <a:gd name="T2" fmla="*/ 165 w 488"/>
                <a:gd name="T3" fmla="*/ 286 h 699"/>
                <a:gd name="T4" fmla="*/ 130 w 488"/>
                <a:gd name="T5" fmla="*/ 323 h 699"/>
                <a:gd name="T6" fmla="*/ 109 w 488"/>
                <a:gd name="T7" fmla="*/ 380 h 699"/>
                <a:gd name="T8" fmla="*/ 101 w 488"/>
                <a:gd name="T9" fmla="*/ 458 h 699"/>
                <a:gd name="T10" fmla="*/ 109 w 488"/>
                <a:gd name="T11" fmla="*/ 535 h 699"/>
                <a:gd name="T12" fmla="*/ 133 w 488"/>
                <a:gd name="T13" fmla="*/ 589 h 699"/>
                <a:gd name="T14" fmla="*/ 174 w 488"/>
                <a:gd name="T15" fmla="*/ 619 h 699"/>
                <a:gd name="T16" fmla="*/ 231 w 488"/>
                <a:gd name="T17" fmla="*/ 630 h 699"/>
                <a:gd name="T18" fmla="*/ 279 w 488"/>
                <a:gd name="T19" fmla="*/ 624 h 699"/>
                <a:gd name="T20" fmla="*/ 312 w 488"/>
                <a:gd name="T21" fmla="*/ 612 h 699"/>
                <a:gd name="T22" fmla="*/ 329 w 488"/>
                <a:gd name="T23" fmla="*/ 605 h 699"/>
                <a:gd name="T24" fmla="*/ 332 w 488"/>
                <a:gd name="T25" fmla="*/ 297 h 699"/>
                <a:gd name="T26" fmla="*/ 294 w 488"/>
                <a:gd name="T27" fmla="*/ 273 h 699"/>
                <a:gd name="T28" fmla="*/ 248 w 488"/>
                <a:gd name="T29" fmla="*/ 265 h 699"/>
                <a:gd name="T30" fmla="*/ 425 w 488"/>
                <a:gd name="T31" fmla="*/ 0 h 699"/>
                <a:gd name="T32" fmla="*/ 430 w 488"/>
                <a:gd name="T33" fmla="*/ 4 h 699"/>
                <a:gd name="T34" fmla="*/ 432 w 488"/>
                <a:gd name="T35" fmla="*/ 10 h 699"/>
                <a:gd name="T36" fmla="*/ 431 w 488"/>
                <a:gd name="T37" fmla="*/ 14 h 699"/>
                <a:gd name="T38" fmla="*/ 430 w 488"/>
                <a:gd name="T39" fmla="*/ 30 h 699"/>
                <a:gd name="T40" fmla="*/ 428 w 488"/>
                <a:gd name="T41" fmla="*/ 79 h 699"/>
                <a:gd name="T42" fmla="*/ 430 w 488"/>
                <a:gd name="T43" fmla="*/ 608 h 699"/>
                <a:gd name="T44" fmla="*/ 434 w 488"/>
                <a:gd name="T45" fmla="*/ 632 h 699"/>
                <a:gd name="T46" fmla="*/ 445 w 488"/>
                <a:gd name="T47" fmla="*/ 639 h 699"/>
                <a:gd name="T48" fmla="*/ 474 w 488"/>
                <a:gd name="T49" fmla="*/ 640 h 699"/>
                <a:gd name="T50" fmla="*/ 488 w 488"/>
                <a:gd name="T51" fmla="*/ 687 h 699"/>
                <a:gd name="T52" fmla="*/ 337 w 488"/>
                <a:gd name="T53" fmla="*/ 678 h 699"/>
                <a:gd name="T54" fmla="*/ 313 w 488"/>
                <a:gd name="T55" fmla="*/ 662 h 699"/>
                <a:gd name="T56" fmla="*/ 253 w 488"/>
                <a:gd name="T57" fmla="*/ 688 h 699"/>
                <a:gd name="T58" fmla="*/ 182 w 488"/>
                <a:gd name="T59" fmla="*/ 699 h 699"/>
                <a:gd name="T60" fmla="*/ 139 w 488"/>
                <a:gd name="T61" fmla="*/ 694 h 699"/>
                <a:gd name="T62" fmla="*/ 98 w 488"/>
                <a:gd name="T63" fmla="*/ 676 h 699"/>
                <a:gd name="T64" fmla="*/ 60 w 488"/>
                <a:gd name="T65" fmla="*/ 646 h 699"/>
                <a:gd name="T66" fmla="*/ 28 w 488"/>
                <a:gd name="T67" fmla="*/ 601 h 699"/>
                <a:gd name="T68" fmla="*/ 7 w 488"/>
                <a:gd name="T69" fmla="*/ 540 h 699"/>
                <a:gd name="T70" fmla="*/ 0 w 488"/>
                <a:gd name="T71" fmla="*/ 461 h 699"/>
                <a:gd name="T72" fmla="*/ 8 w 488"/>
                <a:gd name="T73" fmla="*/ 385 h 699"/>
                <a:gd name="T74" fmla="*/ 33 w 488"/>
                <a:gd name="T75" fmla="*/ 325 h 699"/>
                <a:gd name="T76" fmla="*/ 70 w 488"/>
                <a:gd name="T77" fmla="*/ 280 h 699"/>
                <a:gd name="T78" fmla="*/ 116 w 488"/>
                <a:gd name="T79" fmla="*/ 247 h 699"/>
                <a:gd name="T80" fmla="*/ 170 w 488"/>
                <a:gd name="T81" fmla="*/ 226 h 699"/>
                <a:gd name="T82" fmla="*/ 226 w 488"/>
                <a:gd name="T83" fmla="*/ 216 h 699"/>
                <a:gd name="T84" fmla="*/ 281 w 488"/>
                <a:gd name="T85" fmla="*/ 216 h 699"/>
                <a:gd name="T86" fmla="*/ 334 w 488"/>
                <a:gd name="T87" fmla="*/ 224 h 699"/>
                <a:gd name="T88" fmla="*/ 332 w 488"/>
                <a:gd name="T89" fmla="*/ 67 h 699"/>
                <a:gd name="T90" fmla="*/ 328 w 488"/>
                <a:gd name="T91" fmla="*/ 56 h 699"/>
                <a:gd name="T92" fmla="*/ 321 w 488"/>
                <a:gd name="T93" fmla="*/ 49 h 699"/>
                <a:gd name="T94" fmla="*/ 261 w 488"/>
                <a:gd name="T95" fmla="*/ 48 h 69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5" name="Freeform 49"/>
            <p:cNvSpPr>
              <a:spLocks noEditPoints="1"/>
            </p:cNvSpPr>
            <p:nvPr/>
          </p:nvSpPr>
          <p:spPr bwMode="auto">
            <a:xfrm>
              <a:off x="2106" y="949"/>
              <a:ext cx="570" cy="710"/>
            </a:xfrm>
            <a:custGeom>
              <a:avLst/>
              <a:gdLst>
                <a:gd name="T0" fmla="*/ 200 w 570"/>
                <a:gd name="T1" fmla="*/ 324 h 710"/>
                <a:gd name="T2" fmla="*/ 174 w 570"/>
                <a:gd name="T3" fmla="*/ 335 h 710"/>
                <a:gd name="T4" fmla="*/ 115 w 570"/>
                <a:gd name="T5" fmla="*/ 370 h 710"/>
                <a:gd name="T6" fmla="*/ 70 w 570"/>
                <a:gd name="T7" fmla="*/ 429 h 710"/>
                <a:gd name="T8" fmla="*/ 57 w 570"/>
                <a:gd name="T9" fmla="*/ 517 h 710"/>
                <a:gd name="T10" fmla="*/ 90 w 570"/>
                <a:gd name="T11" fmla="*/ 597 h 710"/>
                <a:gd name="T12" fmla="*/ 156 w 570"/>
                <a:gd name="T13" fmla="*/ 647 h 710"/>
                <a:gd name="T14" fmla="*/ 244 w 570"/>
                <a:gd name="T15" fmla="*/ 657 h 710"/>
                <a:gd name="T16" fmla="*/ 342 w 570"/>
                <a:gd name="T17" fmla="*/ 619 h 710"/>
                <a:gd name="T18" fmla="*/ 344 w 570"/>
                <a:gd name="T19" fmla="*/ 501 h 710"/>
                <a:gd name="T20" fmla="*/ 266 w 570"/>
                <a:gd name="T21" fmla="*/ 401 h 710"/>
                <a:gd name="T22" fmla="*/ 205 w 570"/>
                <a:gd name="T23" fmla="*/ 322 h 710"/>
                <a:gd name="T24" fmla="*/ 223 w 570"/>
                <a:gd name="T25" fmla="*/ 61 h 710"/>
                <a:gd name="T26" fmla="*/ 180 w 570"/>
                <a:gd name="T27" fmla="*/ 98 h 710"/>
                <a:gd name="T28" fmla="*/ 166 w 570"/>
                <a:gd name="T29" fmla="*/ 153 h 710"/>
                <a:gd name="T30" fmla="*/ 194 w 570"/>
                <a:gd name="T31" fmla="*/ 214 h 710"/>
                <a:gd name="T32" fmla="*/ 248 w 570"/>
                <a:gd name="T33" fmla="*/ 245 h 710"/>
                <a:gd name="T34" fmla="*/ 325 w 570"/>
                <a:gd name="T35" fmla="*/ 190 h 710"/>
                <a:gd name="T36" fmla="*/ 349 w 570"/>
                <a:gd name="T37" fmla="*/ 134 h 710"/>
                <a:gd name="T38" fmla="*/ 327 w 570"/>
                <a:gd name="T39" fmla="*/ 80 h 710"/>
                <a:gd name="T40" fmla="*/ 271 w 570"/>
                <a:gd name="T41" fmla="*/ 55 h 710"/>
                <a:gd name="T42" fmla="*/ 279 w 570"/>
                <a:gd name="T43" fmla="*/ 0 h 710"/>
                <a:gd name="T44" fmla="*/ 360 w 570"/>
                <a:gd name="T45" fmla="*/ 31 h 710"/>
                <a:gd name="T46" fmla="*/ 402 w 570"/>
                <a:gd name="T47" fmla="*/ 99 h 710"/>
                <a:gd name="T48" fmla="*/ 393 w 570"/>
                <a:gd name="T49" fmla="*/ 180 h 710"/>
                <a:gd name="T50" fmla="*/ 347 w 570"/>
                <a:gd name="T51" fmla="*/ 243 h 710"/>
                <a:gd name="T52" fmla="*/ 282 w 570"/>
                <a:gd name="T53" fmla="*/ 287 h 710"/>
                <a:gd name="T54" fmla="*/ 311 w 570"/>
                <a:gd name="T55" fmla="*/ 366 h 710"/>
                <a:gd name="T56" fmla="*/ 432 w 570"/>
                <a:gd name="T57" fmla="*/ 518 h 710"/>
                <a:gd name="T58" fmla="*/ 454 w 570"/>
                <a:gd name="T59" fmla="*/ 435 h 710"/>
                <a:gd name="T60" fmla="*/ 457 w 570"/>
                <a:gd name="T61" fmla="*/ 362 h 710"/>
                <a:gd name="T62" fmla="*/ 465 w 570"/>
                <a:gd name="T63" fmla="*/ 349 h 710"/>
                <a:gd name="T64" fmla="*/ 511 w 570"/>
                <a:gd name="T65" fmla="*/ 404 h 710"/>
                <a:gd name="T66" fmla="*/ 501 w 570"/>
                <a:gd name="T67" fmla="*/ 490 h 710"/>
                <a:gd name="T68" fmla="*/ 488 w 570"/>
                <a:gd name="T69" fmla="*/ 585 h 710"/>
                <a:gd name="T70" fmla="*/ 538 w 570"/>
                <a:gd name="T71" fmla="*/ 637 h 710"/>
                <a:gd name="T72" fmla="*/ 570 w 570"/>
                <a:gd name="T73" fmla="*/ 643 h 710"/>
                <a:gd name="T74" fmla="*/ 538 w 570"/>
                <a:gd name="T75" fmla="*/ 697 h 710"/>
                <a:gd name="T76" fmla="*/ 495 w 570"/>
                <a:gd name="T77" fmla="*/ 675 h 710"/>
                <a:gd name="T78" fmla="*/ 432 w 570"/>
                <a:gd name="T79" fmla="*/ 608 h 710"/>
                <a:gd name="T80" fmla="*/ 331 w 570"/>
                <a:gd name="T81" fmla="*/ 684 h 710"/>
                <a:gd name="T82" fmla="*/ 212 w 570"/>
                <a:gd name="T83" fmla="*/ 710 h 710"/>
                <a:gd name="T84" fmla="*/ 139 w 570"/>
                <a:gd name="T85" fmla="*/ 697 h 710"/>
                <a:gd name="T86" fmla="*/ 58 w 570"/>
                <a:gd name="T87" fmla="*/ 646 h 710"/>
                <a:gd name="T88" fmla="*/ 6 w 570"/>
                <a:gd name="T89" fmla="*/ 556 h 710"/>
                <a:gd name="T90" fmla="*/ 5 w 570"/>
                <a:gd name="T91" fmla="*/ 452 h 710"/>
                <a:gd name="T92" fmla="*/ 49 w 570"/>
                <a:gd name="T93" fmla="*/ 363 h 710"/>
                <a:gd name="T94" fmla="*/ 124 w 570"/>
                <a:gd name="T95" fmla="*/ 300 h 710"/>
                <a:gd name="T96" fmla="*/ 168 w 570"/>
                <a:gd name="T97" fmla="*/ 273 h 710"/>
                <a:gd name="T98" fmla="*/ 124 w 570"/>
                <a:gd name="T99" fmla="*/ 211 h 710"/>
                <a:gd name="T100" fmla="*/ 110 w 570"/>
                <a:gd name="T101" fmla="*/ 137 h 710"/>
                <a:gd name="T102" fmla="*/ 139 w 570"/>
                <a:gd name="T103" fmla="*/ 65 h 710"/>
                <a:gd name="T104" fmla="*/ 200 w 570"/>
                <a:gd name="T105" fmla="*/ 13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grpSp>
      <p:sp>
        <p:nvSpPr>
          <p:cNvPr id="2" name="Title 1"/>
          <p:cNvSpPr>
            <a:spLocks noGrp="1"/>
          </p:cNvSpPr>
          <p:nvPr>
            <p:ph type="title"/>
          </p:nvPr>
        </p:nvSpPr>
        <p:spPr>
          <a:xfrm>
            <a:off x="455613" y="476250"/>
            <a:ext cx="6588000" cy="1081088"/>
          </a:xfrm>
        </p:spPr>
        <p:txBody>
          <a:bodyPr/>
          <a:lstStyle>
            <a:lvl1pPr>
              <a:defRPr>
                <a:solidFill>
                  <a:srgbClr val="A6B0C9"/>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773238"/>
            <a:ext cx="6588000" cy="4535487"/>
          </a:xfrm>
        </p:spPr>
        <p:txBody>
          <a:bodyPr/>
          <a:lstStyle>
            <a:lvl1pPr>
              <a:defRPr sz="2800">
                <a:solidFill>
                  <a:schemeClr val="accent2"/>
                </a:solidFill>
              </a:defRPr>
            </a:lvl1pPr>
            <a:lvl2pPr>
              <a:defRPr sz="2800">
                <a:solidFill>
                  <a:srgbClr val="A6B0C9"/>
                </a:solidFill>
              </a:defRPr>
            </a:lvl2pPr>
            <a:lvl3pPr>
              <a:defRPr sz="2800">
                <a:solidFill>
                  <a:srgbClr val="A6B0C9"/>
                </a:solidFill>
              </a:defRPr>
            </a:lvl3pPr>
            <a:lvl4pPr>
              <a:defRPr sz="2800">
                <a:solidFill>
                  <a:srgbClr val="A6B0C9"/>
                </a:solidFill>
              </a:defRPr>
            </a:lvl4pPr>
            <a:lvl5pPr>
              <a:defRPr sz="2800">
                <a:solidFill>
                  <a:srgbClr val="A6B0C9"/>
                </a:solidFill>
              </a:defRPr>
            </a:lvl5pPr>
            <a:lvl6pPr marL="1440000" indent="-360000">
              <a:defRPr sz="2800">
                <a:solidFill>
                  <a:srgbClr val="A6B0C9"/>
                </a:solidFill>
              </a:defRPr>
            </a:lvl6pPr>
            <a:lvl7pPr marL="1800000" indent="-360000">
              <a:defRPr sz="2800">
                <a:solidFill>
                  <a:srgbClr val="A6B0C9"/>
                </a:solidFill>
              </a:defRPr>
            </a:lvl7pPr>
            <a:lvl8pPr>
              <a:defRPr sz="2800">
                <a:solidFill>
                  <a:srgbClr val="A6B0C9"/>
                </a:solidFill>
              </a:defRPr>
            </a:lvl8pPr>
            <a:lvl9pPr>
              <a:defRPr sz="2800">
                <a:solidFill>
                  <a:srgbClr val="A6B0C9"/>
                </a:solidFill>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GB" dirty="0" smtClean="0"/>
              <a:t>Seventh level</a:t>
            </a:r>
          </a:p>
          <a:p>
            <a:pPr lvl="7"/>
            <a:r>
              <a:rPr lang="en-GB" dirty="0" smtClean="0"/>
              <a:t>Eighth level</a:t>
            </a:r>
          </a:p>
          <a:p>
            <a:pPr lvl="8"/>
            <a:r>
              <a:rPr lang="en-GB" dirty="0" smtClean="0"/>
              <a:t>Ninth level</a:t>
            </a:r>
            <a:endParaRPr lang="en-GB" dirty="0"/>
          </a:p>
        </p:txBody>
      </p:sp>
      <p:sp>
        <p:nvSpPr>
          <p:cNvPr id="16" name="Footer Placeholder 3"/>
          <p:cNvSpPr>
            <a:spLocks noGrp="1"/>
          </p:cNvSpPr>
          <p:nvPr>
            <p:ph type="ftr" sz="quarter" idx="10"/>
            <p:custDataLst>
              <p:tags r:id="rId1"/>
            </p:custDataLst>
          </p:nvPr>
        </p:nvSpPr>
        <p:spPr/>
        <p:txBody>
          <a:bodyPr/>
          <a:lstStyle>
            <a:lvl1pPr>
              <a:defRPr>
                <a:solidFill>
                  <a:srgbClr val="CDCFDF"/>
                </a:solidFill>
              </a:defRPr>
            </a:lvl1pPr>
          </a:lstStyle>
          <a:p>
            <a:endParaRPr lang="en-US"/>
          </a:p>
        </p:txBody>
      </p:sp>
      <p:sp>
        <p:nvSpPr>
          <p:cNvPr id="17" name="Slide Number Placeholder 4"/>
          <p:cNvSpPr>
            <a:spLocks noGrp="1"/>
          </p:cNvSpPr>
          <p:nvPr>
            <p:ph type="sldNum" sz="quarter" idx="11"/>
          </p:nvPr>
        </p:nvSpPr>
        <p:spPr/>
        <p:txBody>
          <a:bodyPr/>
          <a:lstStyle>
            <a:lvl1pPr>
              <a:defRPr>
                <a:solidFill>
                  <a:srgbClr val="CDCFDF"/>
                </a:solidFill>
              </a:defRPr>
            </a:lvl1pPr>
          </a:lstStyle>
          <a:p>
            <a:r>
              <a:rPr lang="en-GB"/>
              <a:t>Page </a:t>
            </a:r>
            <a:fld id="{D9832112-CC24-4889-8D97-1BE714BC4F52}" type="slidenum">
              <a:rPr lang="en-GB"/>
              <a:pPr/>
              <a:t>‹#›</a:t>
            </a:fld>
            <a:endParaRPr lang="en-GB"/>
          </a:p>
        </p:txBody>
      </p:sp>
      <p:sp>
        <p:nvSpPr>
          <p:cNvPr id="18" name="Date Placeholder 5"/>
          <p:cNvSpPr>
            <a:spLocks noGrp="1"/>
          </p:cNvSpPr>
          <p:nvPr>
            <p:ph type="dt" sz="half" idx="12"/>
            <p:custDataLst>
              <p:tags r:id="rId2"/>
            </p:custDataLst>
          </p:nvPr>
        </p:nvSpPr>
        <p:spPr/>
        <p:txBody>
          <a:bodyPr/>
          <a:lstStyle>
            <a:lvl1pPr>
              <a:defRPr>
                <a:solidFill>
                  <a:srgbClr val="CDCFDF"/>
                </a:solidFill>
              </a:defRPr>
            </a:lvl1pPr>
          </a:lstStyle>
          <a:p>
            <a:endParaRPr lang="en-US"/>
          </a:p>
        </p:txBody>
      </p:sp>
    </p:spTree>
    <p:extLst>
      <p:ext uri="{BB962C8B-B14F-4D97-AF65-F5344CB8AC3E}">
        <p14:creationId xmlns:p14="http://schemas.microsoft.com/office/powerpoint/2010/main" val="13749080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6_Title and Content">
    <p:bg>
      <p:bgPr>
        <a:solidFill>
          <a:schemeClr val="tx2"/>
        </a:solidFill>
        <a:effectLst/>
      </p:bgPr>
    </p:bg>
    <p:spTree>
      <p:nvGrpSpPr>
        <p:cNvPr id="1" name=""/>
        <p:cNvGrpSpPr/>
        <p:nvPr/>
      </p:nvGrpSpPr>
      <p:grpSpPr>
        <a:xfrm>
          <a:off x="0" y="0"/>
          <a:ext cx="0" cy="0"/>
          <a:chOff x="0" y="0"/>
          <a:chExt cx="0" cy="0"/>
        </a:xfrm>
      </p:grpSpPr>
      <p:grpSp>
        <p:nvGrpSpPr>
          <p:cNvPr id="4" name="Group 38"/>
          <p:cNvGrpSpPr>
            <a:grpSpLocks/>
          </p:cNvGrpSpPr>
          <p:nvPr userDrawn="1"/>
        </p:nvGrpSpPr>
        <p:grpSpPr bwMode="auto">
          <a:xfrm>
            <a:off x="7186613" y="6419850"/>
            <a:ext cx="1500187" cy="265113"/>
            <a:chOff x="385" y="949"/>
            <a:chExt cx="4036" cy="712"/>
          </a:xfrm>
        </p:grpSpPr>
        <p:sp>
          <p:nvSpPr>
            <p:cNvPr id="5" name="Freeform 39"/>
            <p:cNvSpPr>
              <a:spLocks/>
            </p:cNvSpPr>
            <p:nvPr/>
          </p:nvSpPr>
          <p:spPr bwMode="auto">
            <a:xfrm>
              <a:off x="957" y="1002"/>
              <a:ext cx="128" cy="123"/>
            </a:xfrm>
            <a:custGeom>
              <a:avLst/>
              <a:gdLst>
                <a:gd name="T0" fmla="*/ 65 w 128"/>
                <a:gd name="T1" fmla="*/ 0 h 123"/>
                <a:gd name="T2" fmla="*/ 85 w 128"/>
                <a:gd name="T3" fmla="*/ 3 h 123"/>
                <a:gd name="T4" fmla="*/ 103 w 128"/>
                <a:gd name="T5" fmla="*/ 12 h 123"/>
                <a:gd name="T6" fmla="*/ 116 w 128"/>
                <a:gd name="T7" fmla="*/ 25 h 123"/>
                <a:gd name="T8" fmla="*/ 125 w 128"/>
                <a:gd name="T9" fmla="*/ 43 h 123"/>
                <a:gd name="T10" fmla="*/ 128 w 128"/>
                <a:gd name="T11" fmla="*/ 62 h 123"/>
                <a:gd name="T12" fmla="*/ 125 w 128"/>
                <a:gd name="T13" fmla="*/ 81 h 123"/>
                <a:gd name="T14" fmla="*/ 116 w 128"/>
                <a:gd name="T15" fmla="*/ 98 h 123"/>
                <a:gd name="T16" fmla="*/ 101 w 128"/>
                <a:gd name="T17" fmla="*/ 111 h 123"/>
                <a:gd name="T18" fmla="*/ 84 w 128"/>
                <a:gd name="T19" fmla="*/ 120 h 123"/>
                <a:gd name="T20" fmla="*/ 65 w 128"/>
                <a:gd name="T21" fmla="*/ 123 h 123"/>
                <a:gd name="T22" fmla="*/ 45 w 128"/>
                <a:gd name="T23" fmla="*/ 120 h 123"/>
                <a:gd name="T24" fmla="*/ 27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7 w 128"/>
                <a:gd name="T37" fmla="*/ 12 h 123"/>
                <a:gd name="T38" fmla="*/ 44 w 128"/>
                <a:gd name="T39" fmla="*/ 3 h 123"/>
                <a:gd name="T40" fmla="*/ 65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6" name="Freeform 40"/>
            <p:cNvSpPr>
              <a:spLocks/>
            </p:cNvSpPr>
            <p:nvPr/>
          </p:nvSpPr>
          <p:spPr bwMode="auto">
            <a:xfrm>
              <a:off x="3391" y="1002"/>
              <a:ext cx="128" cy="123"/>
            </a:xfrm>
            <a:custGeom>
              <a:avLst/>
              <a:gdLst>
                <a:gd name="T0" fmla="*/ 64 w 128"/>
                <a:gd name="T1" fmla="*/ 0 h 123"/>
                <a:gd name="T2" fmla="*/ 85 w 128"/>
                <a:gd name="T3" fmla="*/ 3 h 123"/>
                <a:gd name="T4" fmla="*/ 102 w 128"/>
                <a:gd name="T5" fmla="*/ 12 h 123"/>
                <a:gd name="T6" fmla="*/ 116 w 128"/>
                <a:gd name="T7" fmla="*/ 25 h 123"/>
                <a:gd name="T8" fmla="*/ 124 w 128"/>
                <a:gd name="T9" fmla="*/ 43 h 123"/>
                <a:gd name="T10" fmla="*/ 128 w 128"/>
                <a:gd name="T11" fmla="*/ 62 h 123"/>
                <a:gd name="T12" fmla="*/ 124 w 128"/>
                <a:gd name="T13" fmla="*/ 81 h 123"/>
                <a:gd name="T14" fmla="*/ 116 w 128"/>
                <a:gd name="T15" fmla="*/ 98 h 123"/>
                <a:gd name="T16" fmla="*/ 101 w 128"/>
                <a:gd name="T17" fmla="*/ 111 h 123"/>
                <a:gd name="T18" fmla="*/ 84 w 128"/>
                <a:gd name="T19" fmla="*/ 120 h 123"/>
                <a:gd name="T20" fmla="*/ 64 w 128"/>
                <a:gd name="T21" fmla="*/ 123 h 123"/>
                <a:gd name="T22" fmla="*/ 45 w 128"/>
                <a:gd name="T23" fmla="*/ 120 h 123"/>
                <a:gd name="T24" fmla="*/ 26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6 w 128"/>
                <a:gd name="T37" fmla="*/ 12 h 123"/>
                <a:gd name="T38" fmla="*/ 44 w 128"/>
                <a:gd name="T39" fmla="*/ 3 h 123"/>
                <a:gd name="T40" fmla="*/ 64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 name="Freeform 41"/>
            <p:cNvSpPr>
              <a:spLocks noEditPoints="1"/>
            </p:cNvSpPr>
            <p:nvPr/>
          </p:nvSpPr>
          <p:spPr bwMode="auto">
            <a:xfrm>
              <a:off x="385" y="1026"/>
              <a:ext cx="508" cy="624"/>
            </a:xfrm>
            <a:custGeom>
              <a:avLst/>
              <a:gdLst>
                <a:gd name="T0" fmla="*/ 178 w 508"/>
                <a:gd name="T1" fmla="*/ 511 h 624"/>
                <a:gd name="T2" fmla="*/ 181 w 508"/>
                <a:gd name="T3" fmla="*/ 550 h 624"/>
                <a:gd name="T4" fmla="*/ 197 w 508"/>
                <a:gd name="T5" fmla="*/ 570 h 624"/>
                <a:gd name="T6" fmla="*/ 235 w 508"/>
                <a:gd name="T7" fmla="*/ 577 h 624"/>
                <a:gd name="T8" fmla="*/ 296 w 508"/>
                <a:gd name="T9" fmla="*/ 576 h 624"/>
                <a:gd name="T10" fmla="*/ 345 w 508"/>
                <a:gd name="T11" fmla="*/ 561 h 624"/>
                <a:gd name="T12" fmla="*/ 378 w 508"/>
                <a:gd name="T13" fmla="*/ 532 h 624"/>
                <a:gd name="T14" fmla="*/ 394 w 508"/>
                <a:gd name="T15" fmla="*/ 488 h 624"/>
                <a:gd name="T16" fmla="*/ 394 w 508"/>
                <a:gd name="T17" fmla="*/ 427 h 624"/>
                <a:gd name="T18" fmla="*/ 380 w 508"/>
                <a:gd name="T19" fmla="*/ 375 h 624"/>
                <a:gd name="T20" fmla="*/ 346 w 508"/>
                <a:gd name="T21" fmla="*/ 342 h 624"/>
                <a:gd name="T22" fmla="*/ 295 w 508"/>
                <a:gd name="T23" fmla="*/ 327 h 624"/>
                <a:gd name="T24" fmla="*/ 178 w 508"/>
                <a:gd name="T25" fmla="*/ 325 h 624"/>
                <a:gd name="T26" fmla="*/ 195 w 508"/>
                <a:gd name="T27" fmla="*/ 49 h 624"/>
                <a:gd name="T28" fmla="*/ 178 w 508"/>
                <a:gd name="T29" fmla="*/ 277 h 624"/>
                <a:gd name="T30" fmla="*/ 280 w 508"/>
                <a:gd name="T31" fmla="*/ 275 h 624"/>
                <a:gd name="T32" fmla="*/ 328 w 508"/>
                <a:gd name="T33" fmla="*/ 256 h 624"/>
                <a:gd name="T34" fmla="*/ 359 w 508"/>
                <a:gd name="T35" fmla="*/ 220 h 624"/>
                <a:gd name="T36" fmla="*/ 368 w 508"/>
                <a:gd name="T37" fmla="*/ 167 h 624"/>
                <a:gd name="T38" fmla="*/ 362 w 508"/>
                <a:gd name="T39" fmla="*/ 110 h 624"/>
                <a:gd name="T40" fmla="*/ 342 w 508"/>
                <a:gd name="T41" fmla="*/ 74 h 624"/>
                <a:gd name="T42" fmla="*/ 304 w 508"/>
                <a:gd name="T43" fmla="*/ 54 h 624"/>
                <a:gd name="T44" fmla="*/ 245 w 508"/>
                <a:gd name="T45" fmla="*/ 48 h 624"/>
                <a:gd name="T46" fmla="*/ 0 w 508"/>
                <a:gd name="T47" fmla="*/ 0 h 624"/>
                <a:gd name="T48" fmla="*/ 299 w 508"/>
                <a:gd name="T49" fmla="*/ 3 h 624"/>
                <a:gd name="T50" fmla="*/ 376 w 508"/>
                <a:gd name="T51" fmla="*/ 17 h 624"/>
                <a:gd name="T52" fmla="*/ 431 w 508"/>
                <a:gd name="T53" fmla="*/ 47 h 624"/>
                <a:gd name="T54" fmla="*/ 464 w 508"/>
                <a:gd name="T55" fmla="*/ 91 h 624"/>
                <a:gd name="T56" fmla="*/ 475 w 508"/>
                <a:gd name="T57" fmla="*/ 150 h 624"/>
                <a:gd name="T58" fmla="*/ 464 w 508"/>
                <a:gd name="T59" fmla="*/ 209 h 624"/>
                <a:gd name="T60" fmla="*/ 430 w 508"/>
                <a:gd name="T61" fmla="*/ 254 h 624"/>
                <a:gd name="T62" fmla="*/ 373 w 508"/>
                <a:gd name="T63" fmla="*/ 285 h 624"/>
                <a:gd name="T64" fmla="*/ 376 w 508"/>
                <a:gd name="T65" fmla="*/ 302 h 624"/>
                <a:gd name="T66" fmla="*/ 440 w 508"/>
                <a:gd name="T67" fmla="*/ 325 h 624"/>
                <a:gd name="T68" fmla="*/ 484 w 508"/>
                <a:gd name="T69" fmla="*/ 363 h 624"/>
                <a:gd name="T70" fmla="*/ 506 w 508"/>
                <a:gd name="T71" fmla="*/ 416 h 624"/>
                <a:gd name="T72" fmla="*/ 506 w 508"/>
                <a:gd name="T73" fmla="*/ 479 h 624"/>
                <a:gd name="T74" fmla="*/ 485 w 508"/>
                <a:gd name="T75" fmla="*/ 535 h 624"/>
                <a:gd name="T76" fmla="*/ 446 w 508"/>
                <a:gd name="T77" fmla="*/ 577 h 624"/>
                <a:gd name="T78" fmla="*/ 389 w 508"/>
                <a:gd name="T79" fmla="*/ 607 h 624"/>
                <a:gd name="T80" fmla="*/ 316 w 508"/>
                <a:gd name="T81" fmla="*/ 622 h 624"/>
                <a:gd name="T82" fmla="*/ 0 w 508"/>
                <a:gd name="T83" fmla="*/ 624 h 624"/>
                <a:gd name="T84" fmla="*/ 48 w 508"/>
                <a:gd name="T85" fmla="*/ 577 h 624"/>
                <a:gd name="T86" fmla="*/ 66 w 508"/>
                <a:gd name="T87" fmla="*/ 570 h 624"/>
                <a:gd name="T88" fmla="*/ 72 w 508"/>
                <a:gd name="T89" fmla="*/ 548 h 624"/>
                <a:gd name="T90" fmla="*/ 69 w 508"/>
                <a:gd name="T91" fmla="*/ 57 h 624"/>
                <a:gd name="T92" fmla="*/ 48 w 508"/>
                <a:gd name="T93" fmla="*/ 48 h 624"/>
                <a:gd name="T94" fmla="*/ 0 w 508"/>
                <a:gd name="T95" fmla="*/ 0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8" name="Freeform 42"/>
            <p:cNvSpPr>
              <a:spLocks/>
            </p:cNvSpPr>
            <p:nvPr/>
          </p:nvSpPr>
          <p:spPr bwMode="auto">
            <a:xfrm>
              <a:off x="1155" y="1176"/>
              <a:ext cx="347" cy="474"/>
            </a:xfrm>
            <a:custGeom>
              <a:avLst/>
              <a:gdLst>
                <a:gd name="T0" fmla="*/ 306 w 347"/>
                <a:gd name="T1" fmla="*/ 2 h 474"/>
                <a:gd name="T2" fmla="*/ 335 w 347"/>
                <a:gd name="T3" fmla="*/ 22 h 474"/>
                <a:gd name="T4" fmla="*/ 347 w 347"/>
                <a:gd name="T5" fmla="*/ 57 h 474"/>
                <a:gd name="T6" fmla="*/ 339 w 347"/>
                <a:gd name="T7" fmla="*/ 88 h 474"/>
                <a:gd name="T8" fmla="*/ 320 w 347"/>
                <a:gd name="T9" fmla="*/ 105 h 474"/>
                <a:gd name="T10" fmla="*/ 295 w 347"/>
                <a:gd name="T11" fmla="*/ 111 h 474"/>
                <a:gd name="T12" fmla="*/ 263 w 347"/>
                <a:gd name="T13" fmla="*/ 106 h 474"/>
                <a:gd name="T14" fmla="*/ 246 w 347"/>
                <a:gd name="T15" fmla="*/ 90 h 474"/>
                <a:gd name="T16" fmla="*/ 238 w 347"/>
                <a:gd name="T17" fmla="*/ 74 h 474"/>
                <a:gd name="T18" fmla="*/ 231 w 347"/>
                <a:gd name="T19" fmla="*/ 68 h 474"/>
                <a:gd name="T20" fmla="*/ 224 w 347"/>
                <a:gd name="T21" fmla="*/ 67 h 474"/>
                <a:gd name="T22" fmla="*/ 198 w 347"/>
                <a:gd name="T23" fmla="*/ 76 h 474"/>
                <a:gd name="T24" fmla="*/ 170 w 347"/>
                <a:gd name="T25" fmla="*/ 94 h 474"/>
                <a:gd name="T26" fmla="*/ 159 w 347"/>
                <a:gd name="T27" fmla="*/ 405 h 474"/>
                <a:gd name="T28" fmla="*/ 164 w 347"/>
                <a:gd name="T29" fmla="*/ 426 h 474"/>
                <a:gd name="T30" fmla="*/ 175 w 347"/>
                <a:gd name="T31" fmla="*/ 434 h 474"/>
                <a:gd name="T32" fmla="*/ 227 w 347"/>
                <a:gd name="T33" fmla="*/ 474 h 474"/>
                <a:gd name="T34" fmla="*/ 1 w 347"/>
                <a:gd name="T35" fmla="*/ 434 h 474"/>
                <a:gd name="T36" fmla="*/ 51 w 347"/>
                <a:gd name="T37" fmla="*/ 431 h 474"/>
                <a:gd name="T38" fmla="*/ 60 w 347"/>
                <a:gd name="T39" fmla="*/ 418 h 474"/>
                <a:gd name="T40" fmla="*/ 61 w 347"/>
                <a:gd name="T41" fmla="*/ 402 h 474"/>
                <a:gd name="T42" fmla="*/ 62 w 347"/>
                <a:gd name="T43" fmla="*/ 112 h 474"/>
                <a:gd name="T44" fmla="*/ 61 w 347"/>
                <a:gd name="T45" fmla="*/ 90 h 474"/>
                <a:gd name="T46" fmla="*/ 49 w 347"/>
                <a:gd name="T47" fmla="*/ 73 h 474"/>
                <a:gd name="T48" fmla="*/ 0 w 347"/>
                <a:gd name="T49" fmla="*/ 72 h 474"/>
                <a:gd name="T50" fmla="*/ 153 w 347"/>
                <a:gd name="T51" fmla="*/ 25 h 474"/>
                <a:gd name="T52" fmla="*/ 158 w 347"/>
                <a:gd name="T53" fmla="*/ 29 h 474"/>
                <a:gd name="T54" fmla="*/ 160 w 347"/>
                <a:gd name="T55" fmla="*/ 35 h 474"/>
                <a:gd name="T56" fmla="*/ 159 w 347"/>
                <a:gd name="T57" fmla="*/ 38 h 474"/>
                <a:gd name="T58" fmla="*/ 180 w 347"/>
                <a:gd name="T59" fmla="*/ 38 h 474"/>
                <a:gd name="T60" fmla="*/ 230 w 347"/>
                <a:gd name="T61" fmla="*/ 11 h 474"/>
                <a:gd name="T62" fmla="*/ 284 w 347"/>
                <a:gd name="T63" fmla="*/ 0 h 47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9" name="Freeform 43"/>
            <p:cNvSpPr>
              <a:spLocks/>
            </p:cNvSpPr>
            <p:nvPr/>
          </p:nvSpPr>
          <p:spPr bwMode="auto">
            <a:xfrm>
              <a:off x="911" y="1201"/>
              <a:ext cx="226" cy="449"/>
            </a:xfrm>
            <a:custGeom>
              <a:avLst/>
              <a:gdLst>
                <a:gd name="T0" fmla="*/ 0 w 226"/>
                <a:gd name="T1" fmla="*/ 0 h 449"/>
                <a:gd name="T2" fmla="*/ 163 w 226"/>
                <a:gd name="T3" fmla="*/ 0 h 449"/>
                <a:gd name="T4" fmla="*/ 166 w 226"/>
                <a:gd name="T5" fmla="*/ 2 h 449"/>
                <a:gd name="T6" fmla="*/ 167 w 226"/>
                <a:gd name="T7" fmla="*/ 3 h 449"/>
                <a:gd name="T8" fmla="*/ 168 w 226"/>
                <a:gd name="T9" fmla="*/ 5 h 449"/>
                <a:gd name="T10" fmla="*/ 168 w 226"/>
                <a:gd name="T11" fmla="*/ 15 h 449"/>
                <a:gd name="T12" fmla="*/ 167 w 226"/>
                <a:gd name="T13" fmla="*/ 24 h 449"/>
                <a:gd name="T14" fmla="*/ 167 w 226"/>
                <a:gd name="T15" fmla="*/ 40 h 449"/>
                <a:gd name="T16" fmla="*/ 166 w 226"/>
                <a:gd name="T17" fmla="*/ 62 h 449"/>
                <a:gd name="T18" fmla="*/ 166 w 226"/>
                <a:gd name="T19" fmla="*/ 380 h 449"/>
                <a:gd name="T20" fmla="*/ 167 w 226"/>
                <a:gd name="T21" fmla="*/ 393 h 449"/>
                <a:gd name="T22" fmla="*/ 171 w 226"/>
                <a:gd name="T23" fmla="*/ 401 h 449"/>
                <a:gd name="T24" fmla="*/ 175 w 226"/>
                <a:gd name="T25" fmla="*/ 406 h 449"/>
                <a:gd name="T26" fmla="*/ 183 w 226"/>
                <a:gd name="T27" fmla="*/ 409 h 449"/>
                <a:gd name="T28" fmla="*/ 226 w 226"/>
                <a:gd name="T29" fmla="*/ 409 h 449"/>
                <a:gd name="T30" fmla="*/ 226 w 226"/>
                <a:gd name="T31" fmla="*/ 449 h 449"/>
                <a:gd name="T32" fmla="*/ 9 w 226"/>
                <a:gd name="T33" fmla="*/ 449 h 449"/>
                <a:gd name="T34" fmla="*/ 9 w 226"/>
                <a:gd name="T35" fmla="*/ 409 h 449"/>
                <a:gd name="T36" fmla="*/ 46 w 226"/>
                <a:gd name="T37" fmla="*/ 409 h 449"/>
                <a:gd name="T38" fmla="*/ 57 w 226"/>
                <a:gd name="T39" fmla="*/ 406 h 449"/>
                <a:gd name="T40" fmla="*/ 64 w 226"/>
                <a:gd name="T41" fmla="*/ 400 h 449"/>
                <a:gd name="T42" fmla="*/ 68 w 226"/>
                <a:gd name="T43" fmla="*/ 389 h 449"/>
                <a:gd name="T44" fmla="*/ 68 w 226"/>
                <a:gd name="T45" fmla="*/ 388 h 449"/>
                <a:gd name="T46" fmla="*/ 69 w 226"/>
                <a:gd name="T47" fmla="*/ 385 h 449"/>
                <a:gd name="T48" fmla="*/ 69 w 226"/>
                <a:gd name="T49" fmla="*/ 72 h 449"/>
                <a:gd name="T50" fmla="*/ 68 w 226"/>
                <a:gd name="T51" fmla="*/ 59 h 449"/>
                <a:gd name="T52" fmla="*/ 68 w 226"/>
                <a:gd name="T53" fmla="*/ 54 h 449"/>
                <a:gd name="T54" fmla="*/ 63 w 226"/>
                <a:gd name="T55" fmla="*/ 47 h 449"/>
                <a:gd name="T56" fmla="*/ 56 w 226"/>
                <a:gd name="T57" fmla="*/ 42 h 449"/>
                <a:gd name="T58" fmla="*/ 46 w 226"/>
                <a:gd name="T59" fmla="*/ 41 h 449"/>
                <a:gd name="T60" fmla="*/ 0 w 226"/>
                <a:gd name="T61" fmla="*/ 40 h 449"/>
                <a:gd name="T62" fmla="*/ 0 w 226"/>
                <a:gd name="T63" fmla="*/ 0 h 4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0" name="Freeform 44"/>
            <p:cNvSpPr>
              <a:spLocks noEditPoints="1"/>
            </p:cNvSpPr>
            <p:nvPr/>
          </p:nvSpPr>
          <p:spPr bwMode="auto">
            <a:xfrm>
              <a:off x="2819" y="1026"/>
              <a:ext cx="507" cy="624"/>
            </a:xfrm>
            <a:custGeom>
              <a:avLst/>
              <a:gdLst>
                <a:gd name="T0" fmla="*/ 177 w 507"/>
                <a:gd name="T1" fmla="*/ 511 h 624"/>
                <a:gd name="T2" fmla="*/ 181 w 507"/>
                <a:gd name="T3" fmla="*/ 550 h 624"/>
                <a:gd name="T4" fmla="*/ 197 w 507"/>
                <a:gd name="T5" fmla="*/ 570 h 624"/>
                <a:gd name="T6" fmla="*/ 235 w 507"/>
                <a:gd name="T7" fmla="*/ 577 h 624"/>
                <a:gd name="T8" fmla="*/ 296 w 507"/>
                <a:gd name="T9" fmla="*/ 576 h 624"/>
                <a:gd name="T10" fmla="*/ 345 w 507"/>
                <a:gd name="T11" fmla="*/ 561 h 624"/>
                <a:gd name="T12" fmla="*/ 378 w 507"/>
                <a:gd name="T13" fmla="*/ 532 h 624"/>
                <a:gd name="T14" fmla="*/ 394 w 507"/>
                <a:gd name="T15" fmla="*/ 488 h 624"/>
                <a:gd name="T16" fmla="*/ 394 w 507"/>
                <a:gd name="T17" fmla="*/ 427 h 624"/>
                <a:gd name="T18" fmla="*/ 379 w 507"/>
                <a:gd name="T19" fmla="*/ 375 h 624"/>
                <a:gd name="T20" fmla="*/ 346 w 507"/>
                <a:gd name="T21" fmla="*/ 342 h 624"/>
                <a:gd name="T22" fmla="*/ 295 w 507"/>
                <a:gd name="T23" fmla="*/ 327 h 624"/>
                <a:gd name="T24" fmla="*/ 177 w 507"/>
                <a:gd name="T25" fmla="*/ 325 h 624"/>
                <a:gd name="T26" fmla="*/ 194 w 507"/>
                <a:gd name="T27" fmla="*/ 49 h 624"/>
                <a:gd name="T28" fmla="*/ 177 w 507"/>
                <a:gd name="T29" fmla="*/ 277 h 624"/>
                <a:gd name="T30" fmla="*/ 280 w 507"/>
                <a:gd name="T31" fmla="*/ 275 h 624"/>
                <a:gd name="T32" fmla="*/ 328 w 507"/>
                <a:gd name="T33" fmla="*/ 256 h 624"/>
                <a:gd name="T34" fmla="*/ 358 w 507"/>
                <a:gd name="T35" fmla="*/ 220 h 624"/>
                <a:gd name="T36" fmla="*/ 368 w 507"/>
                <a:gd name="T37" fmla="*/ 167 h 624"/>
                <a:gd name="T38" fmla="*/ 362 w 507"/>
                <a:gd name="T39" fmla="*/ 110 h 624"/>
                <a:gd name="T40" fmla="*/ 341 w 507"/>
                <a:gd name="T41" fmla="*/ 74 h 624"/>
                <a:gd name="T42" fmla="*/ 303 w 507"/>
                <a:gd name="T43" fmla="*/ 54 h 624"/>
                <a:gd name="T44" fmla="*/ 245 w 507"/>
                <a:gd name="T45" fmla="*/ 48 h 624"/>
                <a:gd name="T46" fmla="*/ 0 w 507"/>
                <a:gd name="T47" fmla="*/ 0 h 624"/>
                <a:gd name="T48" fmla="*/ 299 w 507"/>
                <a:gd name="T49" fmla="*/ 3 h 624"/>
                <a:gd name="T50" fmla="*/ 376 w 507"/>
                <a:gd name="T51" fmla="*/ 17 h 624"/>
                <a:gd name="T52" fmla="*/ 431 w 507"/>
                <a:gd name="T53" fmla="*/ 47 h 624"/>
                <a:gd name="T54" fmla="*/ 464 w 507"/>
                <a:gd name="T55" fmla="*/ 91 h 624"/>
                <a:gd name="T56" fmla="*/ 475 w 507"/>
                <a:gd name="T57" fmla="*/ 150 h 624"/>
                <a:gd name="T58" fmla="*/ 464 w 507"/>
                <a:gd name="T59" fmla="*/ 209 h 624"/>
                <a:gd name="T60" fmla="*/ 430 w 507"/>
                <a:gd name="T61" fmla="*/ 254 h 624"/>
                <a:gd name="T62" fmla="*/ 372 w 507"/>
                <a:gd name="T63" fmla="*/ 285 h 624"/>
                <a:gd name="T64" fmla="*/ 376 w 507"/>
                <a:gd name="T65" fmla="*/ 302 h 624"/>
                <a:gd name="T66" fmla="*/ 439 w 507"/>
                <a:gd name="T67" fmla="*/ 325 h 624"/>
                <a:gd name="T68" fmla="*/ 482 w 507"/>
                <a:gd name="T69" fmla="*/ 363 h 624"/>
                <a:gd name="T70" fmla="*/ 504 w 507"/>
                <a:gd name="T71" fmla="*/ 416 h 624"/>
                <a:gd name="T72" fmla="*/ 503 w 507"/>
                <a:gd name="T73" fmla="*/ 483 h 624"/>
                <a:gd name="T74" fmla="*/ 478 w 507"/>
                <a:gd name="T75" fmla="*/ 542 h 624"/>
                <a:gd name="T76" fmla="*/ 431 w 507"/>
                <a:gd name="T77" fmla="*/ 587 h 624"/>
                <a:gd name="T78" fmla="*/ 362 w 507"/>
                <a:gd name="T79" fmla="*/ 614 h 624"/>
                <a:gd name="T80" fmla="*/ 274 w 507"/>
                <a:gd name="T81" fmla="*/ 624 h 624"/>
                <a:gd name="T82" fmla="*/ 0 w 507"/>
                <a:gd name="T83" fmla="*/ 577 h 624"/>
                <a:gd name="T84" fmla="*/ 59 w 507"/>
                <a:gd name="T85" fmla="*/ 576 h 624"/>
                <a:gd name="T86" fmla="*/ 71 w 507"/>
                <a:gd name="T87" fmla="*/ 559 h 624"/>
                <a:gd name="T88" fmla="*/ 72 w 507"/>
                <a:gd name="T89" fmla="*/ 79 h 624"/>
                <a:gd name="T90" fmla="*/ 68 w 507"/>
                <a:gd name="T91" fmla="*/ 59 h 624"/>
                <a:gd name="T92" fmla="*/ 57 w 507"/>
                <a:gd name="T93" fmla="*/ 49 h 624"/>
                <a:gd name="T94" fmla="*/ 0 w 507"/>
                <a:gd name="T95" fmla="*/ 48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1" name="Freeform 45"/>
            <p:cNvSpPr>
              <a:spLocks/>
            </p:cNvSpPr>
            <p:nvPr/>
          </p:nvSpPr>
          <p:spPr bwMode="auto">
            <a:xfrm>
              <a:off x="3589" y="1176"/>
              <a:ext cx="346" cy="474"/>
            </a:xfrm>
            <a:custGeom>
              <a:avLst/>
              <a:gdLst>
                <a:gd name="T0" fmla="*/ 284 w 346"/>
                <a:gd name="T1" fmla="*/ 0 h 474"/>
                <a:gd name="T2" fmla="*/ 306 w 346"/>
                <a:gd name="T3" fmla="*/ 2 h 474"/>
                <a:gd name="T4" fmla="*/ 323 w 346"/>
                <a:gd name="T5" fmla="*/ 10 h 474"/>
                <a:gd name="T6" fmla="*/ 335 w 346"/>
                <a:gd name="T7" fmla="*/ 22 h 474"/>
                <a:gd name="T8" fmla="*/ 344 w 346"/>
                <a:gd name="T9" fmla="*/ 38 h 474"/>
                <a:gd name="T10" fmla="*/ 346 w 346"/>
                <a:gd name="T11" fmla="*/ 57 h 474"/>
                <a:gd name="T12" fmla="*/ 344 w 346"/>
                <a:gd name="T13" fmla="*/ 74 h 474"/>
                <a:gd name="T14" fmla="*/ 339 w 346"/>
                <a:gd name="T15" fmla="*/ 88 h 474"/>
                <a:gd name="T16" fmla="*/ 330 w 346"/>
                <a:gd name="T17" fmla="*/ 98 h 474"/>
                <a:gd name="T18" fmla="*/ 319 w 346"/>
                <a:gd name="T19" fmla="*/ 105 h 474"/>
                <a:gd name="T20" fmla="*/ 307 w 346"/>
                <a:gd name="T21" fmla="*/ 110 h 474"/>
                <a:gd name="T22" fmla="*/ 295 w 346"/>
                <a:gd name="T23" fmla="*/ 111 h 474"/>
                <a:gd name="T24" fmla="*/ 277 w 346"/>
                <a:gd name="T25" fmla="*/ 110 h 474"/>
                <a:gd name="T26" fmla="*/ 263 w 346"/>
                <a:gd name="T27" fmla="*/ 106 h 474"/>
                <a:gd name="T28" fmla="*/ 253 w 346"/>
                <a:gd name="T29" fmla="*/ 99 h 474"/>
                <a:gd name="T30" fmla="*/ 246 w 346"/>
                <a:gd name="T31" fmla="*/ 90 h 474"/>
                <a:gd name="T32" fmla="*/ 240 w 346"/>
                <a:gd name="T33" fmla="*/ 79 h 474"/>
                <a:gd name="T34" fmla="*/ 237 w 346"/>
                <a:gd name="T35" fmla="*/ 74 h 474"/>
                <a:gd name="T36" fmla="*/ 235 w 346"/>
                <a:gd name="T37" fmla="*/ 71 h 474"/>
                <a:gd name="T38" fmla="*/ 231 w 346"/>
                <a:gd name="T39" fmla="*/ 68 h 474"/>
                <a:gd name="T40" fmla="*/ 228 w 346"/>
                <a:gd name="T41" fmla="*/ 67 h 474"/>
                <a:gd name="T42" fmla="*/ 224 w 346"/>
                <a:gd name="T43" fmla="*/ 67 h 474"/>
                <a:gd name="T44" fmla="*/ 213 w 346"/>
                <a:gd name="T45" fmla="*/ 70 h 474"/>
                <a:gd name="T46" fmla="*/ 198 w 346"/>
                <a:gd name="T47" fmla="*/ 76 h 474"/>
                <a:gd name="T48" fmla="*/ 183 w 346"/>
                <a:gd name="T49" fmla="*/ 83 h 474"/>
                <a:gd name="T50" fmla="*/ 170 w 346"/>
                <a:gd name="T51" fmla="*/ 94 h 474"/>
                <a:gd name="T52" fmla="*/ 158 w 346"/>
                <a:gd name="T53" fmla="*/ 104 h 474"/>
                <a:gd name="T54" fmla="*/ 158 w 346"/>
                <a:gd name="T55" fmla="*/ 400 h 474"/>
                <a:gd name="T56" fmla="*/ 159 w 346"/>
                <a:gd name="T57" fmla="*/ 405 h 474"/>
                <a:gd name="T58" fmla="*/ 160 w 346"/>
                <a:gd name="T59" fmla="*/ 418 h 474"/>
                <a:gd name="T60" fmla="*/ 164 w 346"/>
                <a:gd name="T61" fmla="*/ 426 h 474"/>
                <a:gd name="T62" fmla="*/ 169 w 346"/>
                <a:gd name="T63" fmla="*/ 431 h 474"/>
                <a:gd name="T64" fmla="*/ 175 w 346"/>
                <a:gd name="T65" fmla="*/ 434 h 474"/>
                <a:gd name="T66" fmla="*/ 226 w 346"/>
                <a:gd name="T67" fmla="*/ 434 h 474"/>
                <a:gd name="T68" fmla="*/ 226 w 346"/>
                <a:gd name="T69" fmla="*/ 474 h 474"/>
                <a:gd name="T70" fmla="*/ 1 w 346"/>
                <a:gd name="T71" fmla="*/ 474 h 474"/>
                <a:gd name="T72" fmla="*/ 1 w 346"/>
                <a:gd name="T73" fmla="*/ 434 h 474"/>
                <a:gd name="T74" fmla="*/ 45 w 346"/>
                <a:gd name="T75" fmla="*/ 434 h 474"/>
                <a:gd name="T76" fmla="*/ 51 w 346"/>
                <a:gd name="T77" fmla="*/ 431 h 474"/>
                <a:gd name="T78" fmla="*/ 56 w 346"/>
                <a:gd name="T79" fmla="*/ 426 h 474"/>
                <a:gd name="T80" fmla="*/ 60 w 346"/>
                <a:gd name="T81" fmla="*/ 418 h 474"/>
                <a:gd name="T82" fmla="*/ 61 w 346"/>
                <a:gd name="T83" fmla="*/ 404 h 474"/>
                <a:gd name="T84" fmla="*/ 61 w 346"/>
                <a:gd name="T85" fmla="*/ 92 h 474"/>
                <a:gd name="T86" fmla="*/ 60 w 346"/>
                <a:gd name="T87" fmla="*/ 90 h 474"/>
                <a:gd name="T88" fmla="*/ 56 w 346"/>
                <a:gd name="T89" fmla="*/ 79 h 474"/>
                <a:gd name="T90" fmla="*/ 49 w 346"/>
                <a:gd name="T91" fmla="*/ 73 h 474"/>
                <a:gd name="T92" fmla="*/ 38 w 346"/>
                <a:gd name="T93" fmla="*/ 72 h 474"/>
                <a:gd name="T94" fmla="*/ 0 w 346"/>
                <a:gd name="T95" fmla="*/ 72 h 474"/>
                <a:gd name="T96" fmla="*/ 0 w 346"/>
                <a:gd name="T97" fmla="*/ 25 h 474"/>
                <a:gd name="T98" fmla="*/ 153 w 346"/>
                <a:gd name="T99" fmla="*/ 25 h 474"/>
                <a:gd name="T100" fmla="*/ 155 w 346"/>
                <a:gd name="T101" fmla="*/ 27 h 474"/>
                <a:gd name="T102" fmla="*/ 158 w 346"/>
                <a:gd name="T103" fmla="*/ 29 h 474"/>
                <a:gd name="T104" fmla="*/ 159 w 346"/>
                <a:gd name="T105" fmla="*/ 32 h 474"/>
                <a:gd name="T106" fmla="*/ 160 w 346"/>
                <a:gd name="T107" fmla="*/ 35 h 474"/>
                <a:gd name="T108" fmla="*/ 160 w 346"/>
                <a:gd name="T109" fmla="*/ 36 h 474"/>
                <a:gd name="T110" fmla="*/ 159 w 346"/>
                <a:gd name="T111" fmla="*/ 38 h 474"/>
                <a:gd name="T112" fmla="*/ 159 w 346"/>
                <a:gd name="T113" fmla="*/ 54 h 474"/>
                <a:gd name="T114" fmla="*/ 180 w 346"/>
                <a:gd name="T115" fmla="*/ 38 h 474"/>
                <a:gd name="T116" fmla="*/ 204 w 346"/>
                <a:gd name="T117" fmla="*/ 23 h 474"/>
                <a:gd name="T118" fmla="*/ 230 w 346"/>
                <a:gd name="T119" fmla="*/ 11 h 474"/>
                <a:gd name="T120" fmla="*/ 257 w 346"/>
                <a:gd name="T121" fmla="*/ 2 h 474"/>
                <a:gd name="T122" fmla="*/ 284 w 346"/>
                <a:gd name="T123" fmla="*/ 0 h 4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2" name="Freeform 46"/>
            <p:cNvSpPr>
              <a:spLocks/>
            </p:cNvSpPr>
            <p:nvPr/>
          </p:nvSpPr>
          <p:spPr bwMode="auto">
            <a:xfrm>
              <a:off x="3345" y="1201"/>
              <a:ext cx="225" cy="449"/>
            </a:xfrm>
            <a:custGeom>
              <a:avLst/>
              <a:gdLst>
                <a:gd name="T0" fmla="*/ 0 w 225"/>
                <a:gd name="T1" fmla="*/ 0 h 449"/>
                <a:gd name="T2" fmla="*/ 162 w 225"/>
                <a:gd name="T3" fmla="*/ 0 h 449"/>
                <a:gd name="T4" fmla="*/ 164 w 225"/>
                <a:gd name="T5" fmla="*/ 2 h 449"/>
                <a:gd name="T6" fmla="*/ 165 w 225"/>
                <a:gd name="T7" fmla="*/ 2 h 449"/>
                <a:gd name="T8" fmla="*/ 167 w 225"/>
                <a:gd name="T9" fmla="*/ 3 h 449"/>
                <a:gd name="T10" fmla="*/ 168 w 225"/>
                <a:gd name="T11" fmla="*/ 5 h 449"/>
                <a:gd name="T12" fmla="*/ 168 w 225"/>
                <a:gd name="T13" fmla="*/ 15 h 449"/>
                <a:gd name="T14" fmla="*/ 167 w 225"/>
                <a:gd name="T15" fmla="*/ 24 h 449"/>
                <a:gd name="T16" fmla="*/ 167 w 225"/>
                <a:gd name="T17" fmla="*/ 40 h 449"/>
                <a:gd name="T18" fmla="*/ 165 w 225"/>
                <a:gd name="T19" fmla="*/ 62 h 449"/>
                <a:gd name="T20" fmla="*/ 165 w 225"/>
                <a:gd name="T21" fmla="*/ 380 h 449"/>
                <a:gd name="T22" fmla="*/ 167 w 225"/>
                <a:gd name="T23" fmla="*/ 393 h 449"/>
                <a:gd name="T24" fmla="*/ 170 w 225"/>
                <a:gd name="T25" fmla="*/ 401 h 449"/>
                <a:gd name="T26" fmla="*/ 175 w 225"/>
                <a:gd name="T27" fmla="*/ 406 h 449"/>
                <a:gd name="T28" fmla="*/ 183 w 225"/>
                <a:gd name="T29" fmla="*/ 409 h 449"/>
                <a:gd name="T30" fmla="*/ 225 w 225"/>
                <a:gd name="T31" fmla="*/ 409 h 449"/>
                <a:gd name="T32" fmla="*/ 225 w 225"/>
                <a:gd name="T33" fmla="*/ 449 h 449"/>
                <a:gd name="T34" fmla="*/ 9 w 225"/>
                <a:gd name="T35" fmla="*/ 449 h 449"/>
                <a:gd name="T36" fmla="*/ 9 w 225"/>
                <a:gd name="T37" fmla="*/ 409 h 449"/>
                <a:gd name="T38" fmla="*/ 46 w 225"/>
                <a:gd name="T39" fmla="*/ 409 h 449"/>
                <a:gd name="T40" fmla="*/ 57 w 225"/>
                <a:gd name="T41" fmla="*/ 406 h 449"/>
                <a:gd name="T42" fmla="*/ 64 w 225"/>
                <a:gd name="T43" fmla="*/ 400 h 449"/>
                <a:gd name="T44" fmla="*/ 68 w 225"/>
                <a:gd name="T45" fmla="*/ 389 h 449"/>
                <a:gd name="T46" fmla="*/ 68 w 225"/>
                <a:gd name="T47" fmla="*/ 385 h 449"/>
                <a:gd name="T48" fmla="*/ 69 w 225"/>
                <a:gd name="T49" fmla="*/ 384 h 449"/>
                <a:gd name="T50" fmla="*/ 69 w 225"/>
                <a:gd name="T51" fmla="*/ 70 h 449"/>
                <a:gd name="T52" fmla="*/ 68 w 225"/>
                <a:gd name="T53" fmla="*/ 59 h 449"/>
                <a:gd name="T54" fmla="*/ 68 w 225"/>
                <a:gd name="T55" fmla="*/ 56 h 449"/>
                <a:gd name="T56" fmla="*/ 66 w 225"/>
                <a:gd name="T57" fmla="*/ 54 h 449"/>
                <a:gd name="T58" fmla="*/ 63 w 225"/>
                <a:gd name="T59" fmla="*/ 47 h 449"/>
                <a:gd name="T60" fmla="*/ 55 w 225"/>
                <a:gd name="T61" fmla="*/ 42 h 449"/>
                <a:gd name="T62" fmla="*/ 46 w 225"/>
                <a:gd name="T63" fmla="*/ 41 h 449"/>
                <a:gd name="T64" fmla="*/ 0 w 225"/>
                <a:gd name="T65" fmla="*/ 40 h 449"/>
                <a:gd name="T66" fmla="*/ 0 w 225"/>
                <a:gd name="T67" fmla="*/ 0 h 4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3" name="Freeform 47"/>
            <p:cNvSpPr>
              <a:spLocks noEditPoints="1"/>
            </p:cNvSpPr>
            <p:nvPr/>
          </p:nvSpPr>
          <p:spPr bwMode="auto">
            <a:xfrm>
              <a:off x="1499" y="962"/>
              <a:ext cx="489" cy="699"/>
            </a:xfrm>
            <a:custGeom>
              <a:avLst/>
              <a:gdLst>
                <a:gd name="T0" fmla="*/ 217 w 489"/>
                <a:gd name="T1" fmla="*/ 268 h 699"/>
                <a:gd name="T2" fmla="*/ 165 w 489"/>
                <a:gd name="T3" fmla="*/ 286 h 699"/>
                <a:gd name="T4" fmla="*/ 130 w 489"/>
                <a:gd name="T5" fmla="*/ 323 h 699"/>
                <a:gd name="T6" fmla="*/ 109 w 489"/>
                <a:gd name="T7" fmla="*/ 380 h 699"/>
                <a:gd name="T8" fmla="*/ 102 w 489"/>
                <a:gd name="T9" fmla="*/ 458 h 699"/>
                <a:gd name="T10" fmla="*/ 109 w 489"/>
                <a:gd name="T11" fmla="*/ 535 h 699"/>
                <a:gd name="T12" fmla="*/ 134 w 489"/>
                <a:gd name="T13" fmla="*/ 589 h 699"/>
                <a:gd name="T14" fmla="*/ 174 w 489"/>
                <a:gd name="T15" fmla="*/ 619 h 699"/>
                <a:gd name="T16" fmla="*/ 231 w 489"/>
                <a:gd name="T17" fmla="*/ 630 h 699"/>
                <a:gd name="T18" fmla="*/ 279 w 489"/>
                <a:gd name="T19" fmla="*/ 624 h 699"/>
                <a:gd name="T20" fmla="*/ 312 w 489"/>
                <a:gd name="T21" fmla="*/ 612 h 699"/>
                <a:gd name="T22" fmla="*/ 329 w 489"/>
                <a:gd name="T23" fmla="*/ 605 h 699"/>
                <a:gd name="T24" fmla="*/ 332 w 489"/>
                <a:gd name="T25" fmla="*/ 297 h 699"/>
                <a:gd name="T26" fmla="*/ 294 w 489"/>
                <a:gd name="T27" fmla="*/ 273 h 699"/>
                <a:gd name="T28" fmla="*/ 249 w 489"/>
                <a:gd name="T29" fmla="*/ 265 h 699"/>
                <a:gd name="T30" fmla="*/ 425 w 489"/>
                <a:gd name="T31" fmla="*/ 0 h 699"/>
                <a:gd name="T32" fmla="*/ 432 w 489"/>
                <a:gd name="T33" fmla="*/ 7 h 699"/>
                <a:gd name="T34" fmla="*/ 431 w 489"/>
                <a:gd name="T35" fmla="*/ 14 h 699"/>
                <a:gd name="T36" fmla="*/ 430 w 489"/>
                <a:gd name="T37" fmla="*/ 30 h 699"/>
                <a:gd name="T38" fmla="*/ 429 w 489"/>
                <a:gd name="T39" fmla="*/ 79 h 699"/>
                <a:gd name="T40" fmla="*/ 430 w 489"/>
                <a:gd name="T41" fmla="*/ 608 h 699"/>
                <a:gd name="T42" fmla="*/ 435 w 489"/>
                <a:gd name="T43" fmla="*/ 632 h 699"/>
                <a:gd name="T44" fmla="*/ 446 w 489"/>
                <a:gd name="T45" fmla="*/ 639 h 699"/>
                <a:gd name="T46" fmla="*/ 474 w 489"/>
                <a:gd name="T47" fmla="*/ 640 h 699"/>
                <a:gd name="T48" fmla="*/ 489 w 489"/>
                <a:gd name="T49" fmla="*/ 687 h 699"/>
                <a:gd name="T50" fmla="*/ 337 w 489"/>
                <a:gd name="T51" fmla="*/ 678 h 699"/>
                <a:gd name="T52" fmla="*/ 313 w 489"/>
                <a:gd name="T53" fmla="*/ 662 h 699"/>
                <a:gd name="T54" fmla="*/ 253 w 489"/>
                <a:gd name="T55" fmla="*/ 688 h 699"/>
                <a:gd name="T56" fmla="*/ 182 w 489"/>
                <a:gd name="T57" fmla="*/ 699 h 699"/>
                <a:gd name="T58" fmla="*/ 140 w 489"/>
                <a:gd name="T59" fmla="*/ 694 h 699"/>
                <a:gd name="T60" fmla="*/ 98 w 489"/>
                <a:gd name="T61" fmla="*/ 676 h 699"/>
                <a:gd name="T62" fmla="*/ 60 w 489"/>
                <a:gd name="T63" fmla="*/ 646 h 699"/>
                <a:gd name="T64" fmla="*/ 28 w 489"/>
                <a:gd name="T65" fmla="*/ 601 h 699"/>
                <a:gd name="T66" fmla="*/ 7 w 489"/>
                <a:gd name="T67" fmla="*/ 540 h 699"/>
                <a:gd name="T68" fmla="*/ 0 w 489"/>
                <a:gd name="T69" fmla="*/ 461 h 699"/>
                <a:gd name="T70" fmla="*/ 9 w 489"/>
                <a:gd name="T71" fmla="*/ 385 h 699"/>
                <a:gd name="T72" fmla="*/ 33 w 489"/>
                <a:gd name="T73" fmla="*/ 325 h 699"/>
                <a:gd name="T74" fmla="*/ 70 w 489"/>
                <a:gd name="T75" fmla="*/ 280 h 699"/>
                <a:gd name="T76" fmla="*/ 116 w 489"/>
                <a:gd name="T77" fmla="*/ 247 h 699"/>
                <a:gd name="T78" fmla="*/ 170 w 489"/>
                <a:gd name="T79" fmla="*/ 226 h 699"/>
                <a:gd name="T80" fmla="*/ 227 w 489"/>
                <a:gd name="T81" fmla="*/ 216 h 699"/>
                <a:gd name="T82" fmla="*/ 282 w 489"/>
                <a:gd name="T83" fmla="*/ 216 h 699"/>
                <a:gd name="T84" fmla="*/ 334 w 489"/>
                <a:gd name="T85" fmla="*/ 224 h 699"/>
                <a:gd name="T86" fmla="*/ 332 w 489"/>
                <a:gd name="T87" fmla="*/ 67 h 699"/>
                <a:gd name="T88" fmla="*/ 324 w 489"/>
                <a:gd name="T89" fmla="*/ 52 h 699"/>
                <a:gd name="T90" fmla="*/ 316 w 489"/>
                <a:gd name="T91" fmla="*/ 48 h 699"/>
                <a:gd name="T92" fmla="*/ 261 w 489"/>
                <a:gd name="T93" fmla="*/ 0 h 69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4" name="Freeform 48"/>
            <p:cNvSpPr>
              <a:spLocks noEditPoints="1"/>
            </p:cNvSpPr>
            <p:nvPr/>
          </p:nvSpPr>
          <p:spPr bwMode="auto">
            <a:xfrm>
              <a:off x="3933" y="962"/>
              <a:ext cx="488" cy="699"/>
            </a:xfrm>
            <a:custGeom>
              <a:avLst/>
              <a:gdLst>
                <a:gd name="T0" fmla="*/ 217 w 488"/>
                <a:gd name="T1" fmla="*/ 268 h 699"/>
                <a:gd name="T2" fmla="*/ 165 w 488"/>
                <a:gd name="T3" fmla="*/ 286 h 699"/>
                <a:gd name="T4" fmla="*/ 130 w 488"/>
                <a:gd name="T5" fmla="*/ 323 h 699"/>
                <a:gd name="T6" fmla="*/ 109 w 488"/>
                <a:gd name="T7" fmla="*/ 380 h 699"/>
                <a:gd name="T8" fmla="*/ 101 w 488"/>
                <a:gd name="T9" fmla="*/ 458 h 699"/>
                <a:gd name="T10" fmla="*/ 109 w 488"/>
                <a:gd name="T11" fmla="*/ 535 h 699"/>
                <a:gd name="T12" fmla="*/ 133 w 488"/>
                <a:gd name="T13" fmla="*/ 589 h 699"/>
                <a:gd name="T14" fmla="*/ 174 w 488"/>
                <a:gd name="T15" fmla="*/ 619 h 699"/>
                <a:gd name="T16" fmla="*/ 231 w 488"/>
                <a:gd name="T17" fmla="*/ 630 h 699"/>
                <a:gd name="T18" fmla="*/ 279 w 488"/>
                <a:gd name="T19" fmla="*/ 624 h 699"/>
                <a:gd name="T20" fmla="*/ 312 w 488"/>
                <a:gd name="T21" fmla="*/ 612 h 699"/>
                <a:gd name="T22" fmla="*/ 329 w 488"/>
                <a:gd name="T23" fmla="*/ 605 h 699"/>
                <a:gd name="T24" fmla="*/ 332 w 488"/>
                <a:gd name="T25" fmla="*/ 297 h 699"/>
                <a:gd name="T26" fmla="*/ 294 w 488"/>
                <a:gd name="T27" fmla="*/ 273 h 699"/>
                <a:gd name="T28" fmla="*/ 248 w 488"/>
                <a:gd name="T29" fmla="*/ 265 h 699"/>
                <a:gd name="T30" fmla="*/ 425 w 488"/>
                <a:gd name="T31" fmla="*/ 0 h 699"/>
                <a:gd name="T32" fmla="*/ 430 w 488"/>
                <a:gd name="T33" fmla="*/ 4 h 699"/>
                <a:gd name="T34" fmla="*/ 432 w 488"/>
                <a:gd name="T35" fmla="*/ 10 h 699"/>
                <a:gd name="T36" fmla="*/ 431 w 488"/>
                <a:gd name="T37" fmla="*/ 14 h 699"/>
                <a:gd name="T38" fmla="*/ 430 w 488"/>
                <a:gd name="T39" fmla="*/ 30 h 699"/>
                <a:gd name="T40" fmla="*/ 428 w 488"/>
                <a:gd name="T41" fmla="*/ 79 h 699"/>
                <a:gd name="T42" fmla="*/ 430 w 488"/>
                <a:gd name="T43" fmla="*/ 608 h 699"/>
                <a:gd name="T44" fmla="*/ 434 w 488"/>
                <a:gd name="T45" fmla="*/ 632 h 699"/>
                <a:gd name="T46" fmla="*/ 445 w 488"/>
                <a:gd name="T47" fmla="*/ 639 h 699"/>
                <a:gd name="T48" fmla="*/ 474 w 488"/>
                <a:gd name="T49" fmla="*/ 640 h 699"/>
                <a:gd name="T50" fmla="*/ 488 w 488"/>
                <a:gd name="T51" fmla="*/ 687 h 699"/>
                <a:gd name="T52" fmla="*/ 337 w 488"/>
                <a:gd name="T53" fmla="*/ 678 h 699"/>
                <a:gd name="T54" fmla="*/ 313 w 488"/>
                <a:gd name="T55" fmla="*/ 662 h 699"/>
                <a:gd name="T56" fmla="*/ 253 w 488"/>
                <a:gd name="T57" fmla="*/ 688 h 699"/>
                <a:gd name="T58" fmla="*/ 182 w 488"/>
                <a:gd name="T59" fmla="*/ 699 h 699"/>
                <a:gd name="T60" fmla="*/ 139 w 488"/>
                <a:gd name="T61" fmla="*/ 694 h 699"/>
                <a:gd name="T62" fmla="*/ 98 w 488"/>
                <a:gd name="T63" fmla="*/ 676 h 699"/>
                <a:gd name="T64" fmla="*/ 60 w 488"/>
                <a:gd name="T65" fmla="*/ 646 h 699"/>
                <a:gd name="T66" fmla="*/ 28 w 488"/>
                <a:gd name="T67" fmla="*/ 601 h 699"/>
                <a:gd name="T68" fmla="*/ 7 w 488"/>
                <a:gd name="T69" fmla="*/ 540 h 699"/>
                <a:gd name="T70" fmla="*/ 0 w 488"/>
                <a:gd name="T71" fmla="*/ 461 h 699"/>
                <a:gd name="T72" fmla="*/ 8 w 488"/>
                <a:gd name="T73" fmla="*/ 385 h 699"/>
                <a:gd name="T74" fmla="*/ 33 w 488"/>
                <a:gd name="T75" fmla="*/ 325 h 699"/>
                <a:gd name="T76" fmla="*/ 70 w 488"/>
                <a:gd name="T77" fmla="*/ 280 h 699"/>
                <a:gd name="T78" fmla="*/ 116 w 488"/>
                <a:gd name="T79" fmla="*/ 247 h 699"/>
                <a:gd name="T80" fmla="*/ 170 w 488"/>
                <a:gd name="T81" fmla="*/ 226 h 699"/>
                <a:gd name="T82" fmla="*/ 226 w 488"/>
                <a:gd name="T83" fmla="*/ 216 h 699"/>
                <a:gd name="T84" fmla="*/ 281 w 488"/>
                <a:gd name="T85" fmla="*/ 216 h 699"/>
                <a:gd name="T86" fmla="*/ 334 w 488"/>
                <a:gd name="T87" fmla="*/ 224 h 699"/>
                <a:gd name="T88" fmla="*/ 332 w 488"/>
                <a:gd name="T89" fmla="*/ 67 h 699"/>
                <a:gd name="T90" fmla="*/ 328 w 488"/>
                <a:gd name="T91" fmla="*/ 56 h 699"/>
                <a:gd name="T92" fmla="*/ 321 w 488"/>
                <a:gd name="T93" fmla="*/ 49 h 699"/>
                <a:gd name="T94" fmla="*/ 261 w 488"/>
                <a:gd name="T95" fmla="*/ 48 h 69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5" name="Freeform 49"/>
            <p:cNvSpPr>
              <a:spLocks noEditPoints="1"/>
            </p:cNvSpPr>
            <p:nvPr/>
          </p:nvSpPr>
          <p:spPr bwMode="auto">
            <a:xfrm>
              <a:off x="2106" y="949"/>
              <a:ext cx="570" cy="710"/>
            </a:xfrm>
            <a:custGeom>
              <a:avLst/>
              <a:gdLst>
                <a:gd name="T0" fmla="*/ 200 w 570"/>
                <a:gd name="T1" fmla="*/ 324 h 710"/>
                <a:gd name="T2" fmla="*/ 174 w 570"/>
                <a:gd name="T3" fmla="*/ 335 h 710"/>
                <a:gd name="T4" fmla="*/ 115 w 570"/>
                <a:gd name="T5" fmla="*/ 370 h 710"/>
                <a:gd name="T6" fmla="*/ 70 w 570"/>
                <a:gd name="T7" fmla="*/ 429 h 710"/>
                <a:gd name="T8" fmla="*/ 57 w 570"/>
                <a:gd name="T9" fmla="*/ 517 h 710"/>
                <a:gd name="T10" fmla="*/ 90 w 570"/>
                <a:gd name="T11" fmla="*/ 597 h 710"/>
                <a:gd name="T12" fmla="*/ 156 w 570"/>
                <a:gd name="T13" fmla="*/ 647 h 710"/>
                <a:gd name="T14" fmla="*/ 244 w 570"/>
                <a:gd name="T15" fmla="*/ 657 h 710"/>
                <a:gd name="T16" fmla="*/ 342 w 570"/>
                <a:gd name="T17" fmla="*/ 619 h 710"/>
                <a:gd name="T18" fmla="*/ 344 w 570"/>
                <a:gd name="T19" fmla="*/ 501 h 710"/>
                <a:gd name="T20" fmla="*/ 266 w 570"/>
                <a:gd name="T21" fmla="*/ 401 h 710"/>
                <a:gd name="T22" fmla="*/ 205 w 570"/>
                <a:gd name="T23" fmla="*/ 322 h 710"/>
                <a:gd name="T24" fmla="*/ 223 w 570"/>
                <a:gd name="T25" fmla="*/ 61 h 710"/>
                <a:gd name="T26" fmla="*/ 180 w 570"/>
                <a:gd name="T27" fmla="*/ 98 h 710"/>
                <a:gd name="T28" fmla="*/ 166 w 570"/>
                <a:gd name="T29" fmla="*/ 153 h 710"/>
                <a:gd name="T30" fmla="*/ 194 w 570"/>
                <a:gd name="T31" fmla="*/ 214 h 710"/>
                <a:gd name="T32" fmla="*/ 248 w 570"/>
                <a:gd name="T33" fmla="*/ 245 h 710"/>
                <a:gd name="T34" fmla="*/ 325 w 570"/>
                <a:gd name="T35" fmla="*/ 190 h 710"/>
                <a:gd name="T36" fmla="*/ 349 w 570"/>
                <a:gd name="T37" fmla="*/ 134 h 710"/>
                <a:gd name="T38" fmla="*/ 327 w 570"/>
                <a:gd name="T39" fmla="*/ 80 h 710"/>
                <a:gd name="T40" fmla="*/ 271 w 570"/>
                <a:gd name="T41" fmla="*/ 55 h 710"/>
                <a:gd name="T42" fmla="*/ 279 w 570"/>
                <a:gd name="T43" fmla="*/ 0 h 710"/>
                <a:gd name="T44" fmla="*/ 360 w 570"/>
                <a:gd name="T45" fmla="*/ 31 h 710"/>
                <a:gd name="T46" fmla="*/ 402 w 570"/>
                <a:gd name="T47" fmla="*/ 99 h 710"/>
                <a:gd name="T48" fmla="*/ 393 w 570"/>
                <a:gd name="T49" fmla="*/ 180 h 710"/>
                <a:gd name="T50" fmla="*/ 347 w 570"/>
                <a:gd name="T51" fmla="*/ 243 h 710"/>
                <a:gd name="T52" fmla="*/ 282 w 570"/>
                <a:gd name="T53" fmla="*/ 287 h 710"/>
                <a:gd name="T54" fmla="*/ 311 w 570"/>
                <a:gd name="T55" fmla="*/ 366 h 710"/>
                <a:gd name="T56" fmla="*/ 432 w 570"/>
                <a:gd name="T57" fmla="*/ 518 h 710"/>
                <a:gd name="T58" fmla="*/ 454 w 570"/>
                <a:gd name="T59" fmla="*/ 435 h 710"/>
                <a:gd name="T60" fmla="*/ 457 w 570"/>
                <a:gd name="T61" fmla="*/ 362 h 710"/>
                <a:gd name="T62" fmla="*/ 465 w 570"/>
                <a:gd name="T63" fmla="*/ 349 h 710"/>
                <a:gd name="T64" fmla="*/ 511 w 570"/>
                <a:gd name="T65" fmla="*/ 404 h 710"/>
                <a:gd name="T66" fmla="*/ 501 w 570"/>
                <a:gd name="T67" fmla="*/ 490 h 710"/>
                <a:gd name="T68" fmla="*/ 488 w 570"/>
                <a:gd name="T69" fmla="*/ 585 h 710"/>
                <a:gd name="T70" fmla="*/ 538 w 570"/>
                <a:gd name="T71" fmla="*/ 637 h 710"/>
                <a:gd name="T72" fmla="*/ 570 w 570"/>
                <a:gd name="T73" fmla="*/ 643 h 710"/>
                <a:gd name="T74" fmla="*/ 538 w 570"/>
                <a:gd name="T75" fmla="*/ 697 h 710"/>
                <a:gd name="T76" fmla="*/ 495 w 570"/>
                <a:gd name="T77" fmla="*/ 675 h 710"/>
                <a:gd name="T78" fmla="*/ 432 w 570"/>
                <a:gd name="T79" fmla="*/ 608 h 710"/>
                <a:gd name="T80" fmla="*/ 331 w 570"/>
                <a:gd name="T81" fmla="*/ 684 h 710"/>
                <a:gd name="T82" fmla="*/ 212 w 570"/>
                <a:gd name="T83" fmla="*/ 710 h 710"/>
                <a:gd name="T84" fmla="*/ 139 w 570"/>
                <a:gd name="T85" fmla="*/ 697 h 710"/>
                <a:gd name="T86" fmla="*/ 58 w 570"/>
                <a:gd name="T87" fmla="*/ 646 h 710"/>
                <a:gd name="T88" fmla="*/ 6 w 570"/>
                <a:gd name="T89" fmla="*/ 556 h 710"/>
                <a:gd name="T90" fmla="*/ 5 w 570"/>
                <a:gd name="T91" fmla="*/ 452 h 710"/>
                <a:gd name="T92" fmla="*/ 49 w 570"/>
                <a:gd name="T93" fmla="*/ 363 h 710"/>
                <a:gd name="T94" fmla="*/ 124 w 570"/>
                <a:gd name="T95" fmla="*/ 300 h 710"/>
                <a:gd name="T96" fmla="*/ 168 w 570"/>
                <a:gd name="T97" fmla="*/ 273 h 710"/>
                <a:gd name="T98" fmla="*/ 124 w 570"/>
                <a:gd name="T99" fmla="*/ 211 h 710"/>
                <a:gd name="T100" fmla="*/ 110 w 570"/>
                <a:gd name="T101" fmla="*/ 137 h 710"/>
                <a:gd name="T102" fmla="*/ 139 w 570"/>
                <a:gd name="T103" fmla="*/ 65 h 710"/>
                <a:gd name="T104" fmla="*/ 200 w 570"/>
                <a:gd name="T105" fmla="*/ 13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grpSp>
      <p:sp>
        <p:nvSpPr>
          <p:cNvPr id="2" name="Title 1"/>
          <p:cNvSpPr>
            <a:spLocks noGrp="1"/>
          </p:cNvSpPr>
          <p:nvPr>
            <p:ph type="title"/>
          </p:nvPr>
        </p:nvSpPr>
        <p:spPr>
          <a:xfrm>
            <a:off x="455613" y="476250"/>
            <a:ext cx="6588000" cy="1081088"/>
          </a:xfrm>
        </p:spPr>
        <p:txBody>
          <a:bodyPr/>
          <a:lstStyle>
            <a:lvl1pPr>
              <a:defRPr>
                <a:solidFill>
                  <a:srgbClr val="BDBDB6"/>
                </a:solidFill>
              </a:defRPr>
            </a:lvl1pPr>
          </a:lstStyle>
          <a:p>
            <a:r>
              <a:rPr lang="en-US" smtClean="0"/>
              <a:t>Click to edit Master title style</a:t>
            </a:r>
            <a:endParaRPr lang="en-GB"/>
          </a:p>
        </p:txBody>
      </p:sp>
      <p:sp>
        <p:nvSpPr>
          <p:cNvPr id="3" name="Content Placeholder 2"/>
          <p:cNvSpPr>
            <a:spLocks noGrp="1"/>
          </p:cNvSpPr>
          <p:nvPr>
            <p:ph idx="1"/>
          </p:nvPr>
        </p:nvSpPr>
        <p:spPr>
          <a:xfrm>
            <a:off x="457200" y="1773238"/>
            <a:ext cx="6588000" cy="4535487"/>
          </a:xfrm>
        </p:spPr>
        <p:txBody>
          <a:bodyPr/>
          <a:lstStyle>
            <a:lvl1pPr>
              <a:defRPr sz="2800"/>
            </a:lvl1pPr>
            <a:lvl2pPr>
              <a:defRPr sz="2800">
                <a:solidFill>
                  <a:srgbClr val="BDBDB6"/>
                </a:solidFill>
              </a:defRPr>
            </a:lvl2pPr>
            <a:lvl3pPr>
              <a:defRPr sz="2800">
                <a:solidFill>
                  <a:srgbClr val="BDBDB6"/>
                </a:solidFill>
              </a:defRPr>
            </a:lvl3pPr>
            <a:lvl4pPr>
              <a:defRPr sz="2800">
                <a:solidFill>
                  <a:srgbClr val="BDBDB6"/>
                </a:solidFill>
              </a:defRPr>
            </a:lvl4pPr>
            <a:lvl5pPr>
              <a:defRPr sz="2800">
                <a:solidFill>
                  <a:srgbClr val="BDBDB6"/>
                </a:solidFill>
              </a:defRPr>
            </a:lvl5pPr>
            <a:lvl6pPr marL="1440000" indent="-360000">
              <a:defRPr sz="2800" baseline="0">
                <a:solidFill>
                  <a:srgbClr val="BDBDB6"/>
                </a:solidFill>
              </a:defRPr>
            </a:lvl6pPr>
            <a:lvl7pPr marL="1800000" indent="-360000">
              <a:defRPr sz="2800" baseline="0">
                <a:solidFill>
                  <a:srgbClr val="BDBDB6"/>
                </a:solidFill>
              </a:defRPr>
            </a:lvl7pPr>
            <a:lvl8pPr>
              <a:defRPr sz="2800">
                <a:solidFill>
                  <a:srgbClr val="BDBDB6"/>
                </a:solidFill>
              </a:defRPr>
            </a:lvl8pPr>
            <a:lvl9pPr>
              <a:defRPr sz="2800">
                <a:solidFill>
                  <a:srgbClr val="BDBDB6"/>
                </a:solidFill>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GB" dirty="0" smtClean="0"/>
              <a:t>Eighth level</a:t>
            </a:r>
          </a:p>
          <a:p>
            <a:pPr lvl="8"/>
            <a:r>
              <a:rPr lang="en-GB" dirty="0" smtClean="0"/>
              <a:t>Ninth level</a:t>
            </a:r>
            <a:endParaRPr lang="en-GB" dirty="0"/>
          </a:p>
        </p:txBody>
      </p:sp>
      <p:sp>
        <p:nvSpPr>
          <p:cNvPr id="16" name="Footer Placeholder 3"/>
          <p:cNvSpPr>
            <a:spLocks noGrp="1"/>
          </p:cNvSpPr>
          <p:nvPr>
            <p:ph type="ftr" sz="quarter" idx="10"/>
            <p:custDataLst>
              <p:tags r:id="rId1"/>
            </p:custDataLst>
          </p:nvPr>
        </p:nvSpPr>
        <p:spPr/>
        <p:txBody>
          <a:bodyPr/>
          <a:lstStyle>
            <a:lvl1pPr>
              <a:defRPr>
                <a:solidFill>
                  <a:srgbClr val="DAD9D5"/>
                </a:solidFill>
              </a:defRPr>
            </a:lvl1pPr>
          </a:lstStyle>
          <a:p>
            <a:endParaRPr lang="en-US"/>
          </a:p>
        </p:txBody>
      </p:sp>
      <p:sp>
        <p:nvSpPr>
          <p:cNvPr id="17" name="Slide Number Placeholder 4"/>
          <p:cNvSpPr>
            <a:spLocks noGrp="1"/>
          </p:cNvSpPr>
          <p:nvPr>
            <p:ph type="sldNum" sz="quarter" idx="11"/>
          </p:nvPr>
        </p:nvSpPr>
        <p:spPr/>
        <p:txBody>
          <a:bodyPr/>
          <a:lstStyle>
            <a:lvl1pPr>
              <a:defRPr>
                <a:solidFill>
                  <a:srgbClr val="DAD9D5"/>
                </a:solidFill>
              </a:defRPr>
            </a:lvl1pPr>
          </a:lstStyle>
          <a:p>
            <a:r>
              <a:rPr lang="en-GB"/>
              <a:t>Page </a:t>
            </a:r>
            <a:fld id="{860F3535-B9B6-4FB5-AEC1-13694D8AD39B}" type="slidenum">
              <a:rPr lang="en-GB"/>
              <a:pPr/>
              <a:t>‹#›</a:t>
            </a:fld>
            <a:endParaRPr lang="en-GB"/>
          </a:p>
        </p:txBody>
      </p:sp>
      <p:sp>
        <p:nvSpPr>
          <p:cNvPr id="18" name="Date Placeholder 5"/>
          <p:cNvSpPr>
            <a:spLocks noGrp="1"/>
          </p:cNvSpPr>
          <p:nvPr>
            <p:ph type="dt" sz="half" idx="12"/>
            <p:custDataLst>
              <p:tags r:id="rId2"/>
            </p:custDataLst>
          </p:nvPr>
        </p:nvSpPr>
        <p:spPr/>
        <p:txBody>
          <a:bodyPr/>
          <a:lstStyle>
            <a:lvl1pPr>
              <a:defRPr>
                <a:solidFill>
                  <a:srgbClr val="DAD9D5"/>
                </a:solidFill>
              </a:defRPr>
            </a:lvl1pPr>
          </a:lstStyle>
          <a:p>
            <a:endParaRPr lang="en-US"/>
          </a:p>
        </p:txBody>
      </p:sp>
    </p:spTree>
    <p:extLst>
      <p:ext uri="{BB962C8B-B14F-4D97-AF65-F5344CB8AC3E}">
        <p14:creationId xmlns:p14="http://schemas.microsoft.com/office/powerpoint/2010/main" val="8061133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7_Title and Content">
    <p:bg>
      <p:bgPr>
        <a:solidFill>
          <a:srgbClr val="B5B596"/>
        </a:solidFill>
        <a:effectLst/>
      </p:bgPr>
    </p:bg>
    <p:spTree>
      <p:nvGrpSpPr>
        <p:cNvPr id="1" name=""/>
        <p:cNvGrpSpPr/>
        <p:nvPr/>
      </p:nvGrpSpPr>
      <p:grpSpPr>
        <a:xfrm>
          <a:off x="0" y="0"/>
          <a:ext cx="0" cy="0"/>
          <a:chOff x="0" y="0"/>
          <a:chExt cx="0" cy="0"/>
        </a:xfrm>
      </p:grpSpPr>
      <p:grpSp>
        <p:nvGrpSpPr>
          <p:cNvPr id="4" name="Group 38"/>
          <p:cNvGrpSpPr>
            <a:grpSpLocks/>
          </p:cNvGrpSpPr>
          <p:nvPr userDrawn="1"/>
        </p:nvGrpSpPr>
        <p:grpSpPr bwMode="auto">
          <a:xfrm>
            <a:off x="7186613" y="6419850"/>
            <a:ext cx="1500187" cy="265113"/>
            <a:chOff x="385" y="949"/>
            <a:chExt cx="4036" cy="712"/>
          </a:xfrm>
        </p:grpSpPr>
        <p:sp>
          <p:nvSpPr>
            <p:cNvPr id="5" name="Freeform 39"/>
            <p:cNvSpPr>
              <a:spLocks/>
            </p:cNvSpPr>
            <p:nvPr/>
          </p:nvSpPr>
          <p:spPr bwMode="auto">
            <a:xfrm>
              <a:off x="957" y="1002"/>
              <a:ext cx="128" cy="123"/>
            </a:xfrm>
            <a:custGeom>
              <a:avLst/>
              <a:gdLst>
                <a:gd name="T0" fmla="*/ 65 w 128"/>
                <a:gd name="T1" fmla="*/ 0 h 123"/>
                <a:gd name="T2" fmla="*/ 85 w 128"/>
                <a:gd name="T3" fmla="*/ 3 h 123"/>
                <a:gd name="T4" fmla="*/ 103 w 128"/>
                <a:gd name="T5" fmla="*/ 12 h 123"/>
                <a:gd name="T6" fmla="*/ 116 w 128"/>
                <a:gd name="T7" fmla="*/ 25 h 123"/>
                <a:gd name="T8" fmla="*/ 125 w 128"/>
                <a:gd name="T9" fmla="*/ 43 h 123"/>
                <a:gd name="T10" fmla="*/ 128 w 128"/>
                <a:gd name="T11" fmla="*/ 62 h 123"/>
                <a:gd name="T12" fmla="*/ 125 w 128"/>
                <a:gd name="T13" fmla="*/ 81 h 123"/>
                <a:gd name="T14" fmla="*/ 116 w 128"/>
                <a:gd name="T15" fmla="*/ 98 h 123"/>
                <a:gd name="T16" fmla="*/ 101 w 128"/>
                <a:gd name="T17" fmla="*/ 111 h 123"/>
                <a:gd name="T18" fmla="*/ 84 w 128"/>
                <a:gd name="T19" fmla="*/ 120 h 123"/>
                <a:gd name="T20" fmla="*/ 65 w 128"/>
                <a:gd name="T21" fmla="*/ 123 h 123"/>
                <a:gd name="T22" fmla="*/ 45 w 128"/>
                <a:gd name="T23" fmla="*/ 120 h 123"/>
                <a:gd name="T24" fmla="*/ 27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7 w 128"/>
                <a:gd name="T37" fmla="*/ 12 h 123"/>
                <a:gd name="T38" fmla="*/ 44 w 128"/>
                <a:gd name="T39" fmla="*/ 3 h 123"/>
                <a:gd name="T40" fmla="*/ 65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6" name="Freeform 40"/>
            <p:cNvSpPr>
              <a:spLocks/>
            </p:cNvSpPr>
            <p:nvPr/>
          </p:nvSpPr>
          <p:spPr bwMode="auto">
            <a:xfrm>
              <a:off x="3391" y="1002"/>
              <a:ext cx="128" cy="123"/>
            </a:xfrm>
            <a:custGeom>
              <a:avLst/>
              <a:gdLst>
                <a:gd name="T0" fmla="*/ 64 w 128"/>
                <a:gd name="T1" fmla="*/ 0 h 123"/>
                <a:gd name="T2" fmla="*/ 85 w 128"/>
                <a:gd name="T3" fmla="*/ 3 h 123"/>
                <a:gd name="T4" fmla="*/ 102 w 128"/>
                <a:gd name="T5" fmla="*/ 12 h 123"/>
                <a:gd name="T6" fmla="*/ 116 w 128"/>
                <a:gd name="T7" fmla="*/ 25 h 123"/>
                <a:gd name="T8" fmla="*/ 124 w 128"/>
                <a:gd name="T9" fmla="*/ 43 h 123"/>
                <a:gd name="T10" fmla="*/ 128 w 128"/>
                <a:gd name="T11" fmla="*/ 62 h 123"/>
                <a:gd name="T12" fmla="*/ 124 w 128"/>
                <a:gd name="T13" fmla="*/ 81 h 123"/>
                <a:gd name="T14" fmla="*/ 116 w 128"/>
                <a:gd name="T15" fmla="*/ 98 h 123"/>
                <a:gd name="T16" fmla="*/ 101 w 128"/>
                <a:gd name="T17" fmla="*/ 111 h 123"/>
                <a:gd name="T18" fmla="*/ 84 w 128"/>
                <a:gd name="T19" fmla="*/ 120 h 123"/>
                <a:gd name="T20" fmla="*/ 64 w 128"/>
                <a:gd name="T21" fmla="*/ 123 h 123"/>
                <a:gd name="T22" fmla="*/ 45 w 128"/>
                <a:gd name="T23" fmla="*/ 120 h 123"/>
                <a:gd name="T24" fmla="*/ 26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6 w 128"/>
                <a:gd name="T37" fmla="*/ 12 h 123"/>
                <a:gd name="T38" fmla="*/ 44 w 128"/>
                <a:gd name="T39" fmla="*/ 3 h 123"/>
                <a:gd name="T40" fmla="*/ 64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 name="Freeform 41"/>
            <p:cNvSpPr>
              <a:spLocks noEditPoints="1"/>
            </p:cNvSpPr>
            <p:nvPr/>
          </p:nvSpPr>
          <p:spPr bwMode="auto">
            <a:xfrm>
              <a:off x="385" y="1026"/>
              <a:ext cx="508" cy="624"/>
            </a:xfrm>
            <a:custGeom>
              <a:avLst/>
              <a:gdLst>
                <a:gd name="T0" fmla="*/ 178 w 508"/>
                <a:gd name="T1" fmla="*/ 511 h 624"/>
                <a:gd name="T2" fmla="*/ 181 w 508"/>
                <a:gd name="T3" fmla="*/ 550 h 624"/>
                <a:gd name="T4" fmla="*/ 197 w 508"/>
                <a:gd name="T5" fmla="*/ 570 h 624"/>
                <a:gd name="T6" fmla="*/ 235 w 508"/>
                <a:gd name="T7" fmla="*/ 577 h 624"/>
                <a:gd name="T8" fmla="*/ 296 w 508"/>
                <a:gd name="T9" fmla="*/ 576 h 624"/>
                <a:gd name="T10" fmla="*/ 345 w 508"/>
                <a:gd name="T11" fmla="*/ 561 h 624"/>
                <a:gd name="T12" fmla="*/ 378 w 508"/>
                <a:gd name="T13" fmla="*/ 532 h 624"/>
                <a:gd name="T14" fmla="*/ 394 w 508"/>
                <a:gd name="T15" fmla="*/ 488 h 624"/>
                <a:gd name="T16" fmla="*/ 394 w 508"/>
                <a:gd name="T17" fmla="*/ 427 h 624"/>
                <a:gd name="T18" fmla="*/ 380 w 508"/>
                <a:gd name="T19" fmla="*/ 375 h 624"/>
                <a:gd name="T20" fmla="*/ 346 w 508"/>
                <a:gd name="T21" fmla="*/ 342 h 624"/>
                <a:gd name="T22" fmla="*/ 295 w 508"/>
                <a:gd name="T23" fmla="*/ 327 h 624"/>
                <a:gd name="T24" fmla="*/ 178 w 508"/>
                <a:gd name="T25" fmla="*/ 325 h 624"/>
                <a:gd name="T26" fmla="*/ 195 w 508"/>
                <a:gd name="T27" fmla="*/ 49 h 624"/>
                <a:gd name="T28" fmla="*/ 178 w 508"/>
                <a:gd name="T29" fmla="*/ 277 h 624"/>
                <a:gd name="T30" fmla="*/ 280 w 508"/>
                <a:gd name="T31" fmla="*/ 275 h 624"/>
                <a:gd name="T32" fmla="*/ 328 w 508"/>
                <a:gd name="T33" fmla="*/ 256 h 624"/>
                <a:gd name="T34" fmla="*/ 359 w 508"/>
                <a:gd name="T35" fmla="*/ 220 h 624"/>
                <a:gd name="T36" fmla="*/ 368 w 508"/>
                <a:gd name="T37" fmla="*/ 167 h 624"/>
                <a:gd name="T38" fmla="*/ 362 w 508"/>
                <a:gd name="T39" fmla="*/ 110 h 624"/>
                <a:gd name="T40" fmla="*/ 342 w 508"/>
                <a:gd name="T41" fmla="*/ 74 h 624"/>
                <a:gd name="T42" fmla="*/ 304 w 508"/>
                <a:gd name="T43" fmla="*/ 54 h 624"/>
                <a:gd name="T44" fmla="*/ 245 w 508"/>
                <a:gd name="T45" fmla="*/ 48 h 624"/>
                <a:gd name="T46" fmla="*/ 0 w 508"/>
                <a:gd name="T47" fmla="*/ 0 h 624"/>
                <a:gd name="T48" fmla="*/ 299 w 508"/>
                <a:gd name="T49" fmla="*/ 3 h 624"/>
                <a:gd name="T50" fmla="*/ 376 w 508"/>
                <a:gd name="T51" fmla="*/ 17 h 624"/>
                <a:gd name="T52" fmla="*/ 431 w 508"/>
                <a:gd name="T53" fmla="*/ 47 h 624"/>
                <a:gd name="T54" fmla="*/ 464 w 508"/>
                <a:gd name="T55" fmla="*/ 91 h 624"/>
                <a:gd name="T56" fmla="*/ 475 w 508"/>
                <a:gd name="T57" fmla="*/ 150 h 624"/>
                <a:gd name="T58" fmla="*/ 464 w 508"/>
                <a:gd name="T59" fmla="*/ 209 h 624"/>
                <a:gd name="T60" fmla="*/ 430 w 508"/>
                <a:gd name="T61" fmla="*/ 254 h 624"/>
                <a:gd name="T62" fmla="*/ 373 w 508"/>
                <a:gd name="T63" fmla="*/ 285 h 624"/>
                <a:gd name="T64" fmla="*/ 376 w 508"/>
                <a:gd name="T65" fmla="*/ 302 h 624"/>
                <a:gd name="T66" fmla="*/ 440 w 508"/>
                <a:gd name="T67" fmla="*/ 325 h 624"/>
                <a:gd name="T68" fmla="*/ 484 w 508"/>
                <a:gd name="T69" fmla="*/ 363 h 624"/>
                <a:gd name="T70" fmla="*/ 506 w 508"/>
                <a:gd name="T71" fmla="*/ 416 h 624"/>
                <a:gd name="T72" fmla="*/ 506 w 508"/>
                <a:gd name="T73" fmla="*/ 479 h 624"/>
                <a:gd name="T74" fmla="*/ 485 w 508"/>
                <a:gd name="T75" fmla="*/ 535 h 624"/>
                <a:gd name="T76" fmla="*/ 446 w 508"/>
                <a:gd name="T77" fmla="*/ 577 h 624"/>
                <a:gd name="T78" fmla="*/ 389 w 508"/>
                <a:gd name="T79" fmla="*/ 607 h 624"/>
                <a:gd name="T80" fmla="*/ 316 w 508"/>
                <a:gd name="T81" fmla="*/ 622 h 624"/>
                <a:gd name="T82" fmla="*/ 0 w 508"/>
                <a:gd name="T83" fmla="*/ 624 h 624"/>
                <a:gd name="T84" fmla="*/ 48 w 508"/>
                <a:gd name="T85" fmla="*/ 577 h 624"/>
                <a:gd name="T86" fmla="*/ 66 w 508"/>
                <a:gd name="T87" fmla="*/ 570 h 624"/>
                <a:gd name="T88" fmla="*/ 72 w 508"/>
                <a:gd name="T89" fmla="*/ 548 h 624"/>
                <a:gd name="T90" fmla="*/ 69 w 508"/>
                <a:gd name="T91" fmla="*/ 57 h 624"/>
                <a:gd name="T92" fmla="*/ 48 w 508"/>
                <a:gd name="T93" fmla="*/ 48 h 624"/>
                <a:gd name="T94" fmla="*/ 0 w 508"/>
                <a:gd name="T95" fmla="*/ 0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8" name="Freeform 42"/>
            <p:cNvSpPr>
              <a:spLocks/>
            </p:cNvSpPr>
            <p:nvPr/>
          </p:nvSpPr>
          <p:spPr bwMode="auto">
            <a:xfrm>
              <a:off x="1155" y="1176"/>
              <a:ext cx="347" cy="474"/>
            </a:xfrm>
            <a:custGeom>
              <a:avLst/>
              <a:gdLst>
                <a:gd name="T0" fmla="*/ 306 w 347"/>
                <a:gd name="T1" fmla="*/ 2 h 474"/>
                <a:gd name="T2" fmla="*/ 335 w 347"/>
                <a:gd name="T3" fmla="*/ 22 h 474"/>
                <a:gd name="T4" fmla="*/ 347 w 347"/>
                <a:gd name="T5" fmla="*/ 57 h 474"/>
                <a:gd name="T6" fmla="*/ 339 w 347"/>
                <a:gd name="T7" fmla="*/ 88 h 474"/>
                <a:gd name="T8" fmla="*/ 320 w 347"/>
                <a:gd name="T9" fmla="*/ 105 h 474"/>
                <a:gd name="T10" fmla="*/ 295 w 347"/>
                <a:gd name="T11" fmla="*/ 111 h 474"/>
                <a:gd name="T12" fmla="*/ 263 w 347"/>
                <a:gd name="T13" fmla="*/ 106 h 474"/>
                <a:gd name="T14" fmla="*/ 246 w 347"/>
                <a:gd name="T15" fmla="*/ 90 h 474"/>
                <a:gd name="T16" fmla="*/ 238 w 347"/>
                <a:gd name="T17" fmla="*/ 74 h 474"/>
                <a:gd name="T18" fmla="*/ 231 w 347"/>
                <a:gd name="T19" fmla="*/ 68 h 474"/>
                <a:gd name="T20" fmla="*/ 224 w 347"/>
                <a:gd name="T21" fmla="*/ 67 h 474"/>
                <a:gd name="T22" fmla="*/ 198 w 347"/>
                <a:gd name="T23" fmla="*/ 76 h 474"/>
                <a:gd name="T24" fmla="*/ 170 w 347"/>
                <a:gd name="T25" fmla="*/ 94 h 474"/>
                <a:gd name="T26" fmla="*/ 159 w 347"/>
                <a:gd name="T27" fmla="*/ 405 h 474"/>
                <a:gd name="T28" fmla="*/ 164 w 347"/>
                <a:gd name="T29" fmla="*/ 426 h 474"/>
                <a:gd name="T30" fmla="*/ 175 w 347"/>
                <a:gd name="T31" fmla="*/ 434 h 474"/>
                <a:gd name="T32" fmla="*/ 227 w 347"/>
                <a:gd name="T33" fmla="*/ 474 h 474"/>
                <a:gd name="T34" fmla="*/ 1 w 347"/>
                <a:gd name="T35" fmla="*/ 434 h 474"/>
                <a:gd name="T36" fmla="*/ 51 w 347"/>
                <a:gd name="T37" fmla="*/ 431 h 474"/>
                <a:gd name="T38" fmla="*/ 60 w 347"/>
                <a:gd name="T39" fmla="*/ 418 h 474"/>
                <a:gd name="T40" fmla="*/ 61 w 347"/>
                <a:gd name="T41" fmla="*/ 402 h 474"/>
                <a:gd name="T42" fmla="*/ 62 w 347"/>
                <a:gd name="T43" fmla="*/ 112 h 474"/>
                <a:gd name="T44" fmla="*/ 61 w 347"/>
                <a:gd name="T45" fmla="*/ 90 h 474"/>
                <a:gd name="T46" fmla="*/ 49 w 347"/>
                <a:gd name="T47" fmla="*/ 73 h 474"/>
                <a:gd name="T48" fmla="*/ 0 w 347"/>
                <a:gd name="T49" fmla="*/ 72 h 474"/>
                <a:gd name="T50" fmla="*/ 153 w 347"/>
                <a:gd name="T51" fmla="*/ 25 h 474"/>
                <a:gd name="T52" fmla="*/ 158 w 347"/>
                <a:gd name="T53" fmla="*/ 29 h 474"/>
                <a:gd name="T54" fmla="*/ 160 w 347"/>
                <a:gd name="T55" fmla="*/ 35 h 474"/>
                <a:gd name="T56" fmla="*/ 159 w 347"/>
                <a:gd name="T57" fmla="*/ 38 h 474"/>
                <a:gd name="T58" fmla="*/ 180 w 347"/>
                <a:gd name="T59" fmla="*/ 38 h 474"/>
                <a:gd name="T60" fmla="*/ 230 w 347"/>
                <a:gd name="T61" fmla="*/ 11 h 474"/>
                <a:gd name="T62" fmla="*/ 284 w 347"/>
                <a:gd name="T63" fmla="*/ 0 h 47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9" name="Freeform 43"/>
            <p:cNvSpPr>
              <a:spLocks/>
            </p:cNvSpPr>
            <p:nvPr/>
          </p:nvSpPr>
          <p:spPr bwMode="auto">
            <a:xfrm>
              <a:off x="911" y="1201"/>
              <a:ext cx="226" cy="449"/>
            </a:xfrm>
            <a:custGeom>
              <a:avLst/>
              <a:gdLst>
                <a:gd name="T0" fmla="*/ 0 w 226"/>
                <a:gd name="T1" fmla="*/ 0 h 449"/>
                <a:gd name="T2" fmla="*/ 163 w 226"/>
                <a:gd name="T3" fmla="*/ 0 h 449"/>
                <a:gd name="T4" fmla="*/ 166 w 226"/>
                <a:gd name="T5" fmla="*/ 2 h 449"/>
                <a:gd name="T6" fmla="*/ 167 w 226"/>
                <a:gd name="T7" fmla="*/ 3 h 449"/>
                <a:gd name="T8" fmla="*/ 168 w 226"/>
                <a:gd name="T9" fmla="*/ 5 h 449"/>
                <a:gd name="T10" fmla="*/ 168 w 226"/>
                <a:gd name="T11" fmla="*/ 15 h 449"/>
                <a:gd name="T12" fmla="*/ 167 w 226"/>
                <a:gd name="T13" fmla="*/ 24 h 449"/>
                <a:gd name="T14" fmla="*/ 167 w 226"/>
                <a:gd name="T15" fmla="*/ 40 h 449"/>
                <a:gd name="T16" fmla="*/ 166 w 226"/>
                <a:gd name="T17" fmla="*/ 62 h 449"/>
                <a:gd name="T18" fmla="*/ 166 w 226"/>
                <a:gd name="T19" fmla="*/ 380 h 449"/>
                <a:gd name="T20" fmla="*/ 167 w 226"/>
                <a:gd name="T21" fmla="*/ 393 h 449"/>
                <a:gd name="T22" fmla="*/ 171 w 226"/>
                <a:gd name="T23" fmla="*/ 401 h 449"/>
                <a:gd name="T24" fmla="*/ 175 w 226"/>
                <a:gd name="T25" fmla="*/ 406 h 449"/>
                <a:gd name="T26" fmla="*/ 183 w 226"/>
                <a:gd name="T27" fmla="*/ 409 h 449"/>
                <a:gd name="T28" fmla="*/ 226 w 226"/>
                <a:gd name="T29" fmla="*/ 409 h 449"/>
                <a:gd name="T30" fmla="*/ 226 w 226"/>
                <a:gd name="T31" fmla="*/ 449 h 449"/>
                <a:gd name="T32" fmla="*/ 9 w 226"/>
                <a:gd name="T33" fmla="*/ 449 h 449"/>
                <a:gd name="T34" fmla="*/ 9 w 226"/>
                <a:gd name="T35" fmla="*/ 409 h 449"/>
                <a:gd name="T36" fmla="*/ 46 w 226"/>
                <a:gd name="T37" fmla="*/ 409 h 449"/>
                <a:gd name="T38" fmla="*/ 57 w 226"/>
                <a:gd name="T39" fmla="*/ 406 h 449"/>
                <a:gd name="T40" fmla="*/ 64 w 226"/>
                <a:gd name="T41" fmla="*/ 400 h 449"/>
                <a:gd name="T42" fmla="*/ 68 w 226"/>
                <a:gd name="T43" fmla="*/ 389 h 449"/>
                <a:gd name="T44" fmla="*/ 68 w 226"/>
                <a:gd name="T45" fmla="*/ 388 h 449"/>
                <a:gd name="T46" fmla="*/ 69 w 226"/>
                <a:gd name="T47" fmla="*/ 385 h 449"/>
                <a:gd name="T48" fmla="*/ 69 w 226"/>
                <a:gd name="T49" fmla="*/ 72 h 449"/>
                <a:gd name="T50" fmla="*/ 68 w 226"/>
                <a:gd name="T51" fmla="*/ 59 h 449"/>
                <a:gd name="T52" fmla="*/ 68 w 226"/>
                <a:gd name="T53" fmla="*/ 54 h 449"/>
                <a:gd name="T54" fmla="*/ 63 w 226"/>
                <a:gd name="T55" fmla="*/ 47 h 449"/>
                <a:gd name="T56" fmla="*/ 56 w 226"/>
                <a:gd name="T57" fmla="*/ 42 h 449"/>
                <a:gd name="T58" fmla="*/ 46 w 226"/>
                <a:gd name="T59" fmla="*/ 41 h 449"/>
                <a:gd name="T60" fmla="*/ 0 w 226"/>
                <a:gd name="T61" fmla="*/ 40 h 449"/>
                <a:gd name="T62" fmla="*/ 0 w 226"/>
                <a:gd name="T63" fmla="*/ 0 h 4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0" name="Freeform 44"/>
            <p:cNvSpPr>
              <a:spLocks noEditPoints="1"/>
            </p:cNvSpPr>
            <p:nvPr/>
          </p:nvSpPr>
          <p:spPr bwMode="auto">
            <a:xfrm>
              <a:off x="2819" y="1026"/>
              <a:ext cx="507" cy="624"/>
            </a:xfrm>
            <a:custGeom>
              <a:avLst/>
              <a:gdLst>
                <a:gd name="T0" fmla="*/ 177 w 507"/>
                <a:gd name="T1" fmla="*/ 511 h 624"/>
                <a:gd name="T2" fmla="*/ 181 w 507"/>
                <a:gd name="T3" fmla="*/ 550 h 624"/>
                <a:gd name="T4" fmla="*/ 197 w 507"/>
                <a:gd name="T5" fmla="*/ 570 h 624"/>
                <a:gd name="T6" fmla="*/ 235 w 507"/>
                <a:gd name="T7" fmla="*/ 577 h 624"/>
                <a:gd name="T8" fmla="*/ 296 w 507"/>
                <a:gd name="T9" fmla="*/ 576 h 624"/>
                <a:gd name="T10" fmla="*/ 345 w 507"/>
                <a:gd name="T11" fmla="*/ 561 h 624"/>
                <a:gd name="T12" fmla="*/ 378 w 507"/>
                <a:gd name="T13" fmla="*/ 532 h 624"/>
                <a:gd name="T14" fmla="*/ 394 w 507"/>
                <a:gd name="T15" fmla="*/ 488 h 624"/>
                <a:gd name="T16" fmla="*/ 394 w 507"/>
                <a:gd name="T17" fmla="*/ 427 h 624"/>
                <a:gd name="T18" fmla="*/ 379 w 507"/>
                <a:gd name="T19" fmla="*/ 375 h 624"/>
                <a:gd name="T20" fmla="*/ 346 w 507"/>
                <a:gd name="T21" fmla="*/ 342 h 624"/>
                <a:gd name="T22" fmla="*/ 295 w 507"/>
                <a:gd name="T23" fmla="*/ 327 h 624"/>
                <a:gd name="T24" fmla="*/ 177 w 507"/>
                <a:gd name="T25" fmla="*/ 325 h 624"/>
                <a:gd name="T26" fmla="*/ 194 w 507"/>
                <a:gd name="T27" fmla="*/ 49 h 624"/>
                <a:gd name="T28" fmla="*/ 177 w 507"/>
                <a:gd name="T29" fmla="*/ 277 h 624"/>
                <a:gd name="T30" fmla="*/ 280 w 507"/>
                <a:gd name="T31" fmla="*/ 275 h 624"/>
                <a:gd name="T32" fmla="*/ 328 w 507"/>
                <a:gd name="T33" fmla="*/ 256 h 624"/>
                <a:gd name="T34" fmla="*/ 358 w 507"/>
                <a:gd name="T35" fmla="*/ 220 h 624"/>
                <a:gd name="T36" fmla="*/ 368 w 507"/>
                <a:gd name="T37" fmla="*/ 167 h 624"/>
                <a:gd name="T38" fmla="*/ 362 w 507"/>
                <a:gd name="T39" fmla="*/ 110 h 624"/>
                <a:gd name="T40" fmla="*/ 341 w 507"/>
                <a:gd name="T41" fmla="*/ 74 h 624"/>
                <a:gd name="T42" fmla="*/ 303 w 507"/>
                <a:gd name="T43" fmla="*/ 54 h 624"/>
                <a:gd name="T44" fmla="*/ 245 w 507"/>
                <a:gd name="T45" fmla="*/ 48 h 624"/>
                <a:gd name="T46" fmla="*/ 0 w 507"/>
                <a:gd name="T47" fmla="*/ 0 h 624"/>
                <a:gd name="T48" fmla="*/ 299 w 507"/>
                <a:gd name="T49" fmla="*/ 3 h 624"/>
                <a:gd name="T50" fmla="*/ 376 w 507"/>
                <a:gd name="T51" fmla="*/ 17 h 624"/>
                <a:gd name="T52" fmla="*/ 431 w 507"/>
                <a:gd name="T53" fmla="*/ 47 h 624"/>
                <a:gd name="T54" fmla="*/ 464 w 507"/>
                <a:gd name="T55" fmla="*/ 91 h 624"/>
                <a:gd name="T56" fmla="*/ 475 w 507"/>
                <a:gd name="T57" fmla="*/ 150 h 624"/>
                <a:gd name="T58" fmla="*/ 464 w 507"/>
                <a:gd name="T59" fmla="*/ 209 h 624"/>
                <a:gd name="T60" fmla="*/ 430 w 507"/>
                <a:gd name="T61" fmla="*/ 254 h 624"/>
                <a:gd name="T62" fmla="*/ 372 w 507"/>
                <a:gd name="T63" fmla="*/ 285 h 624"/>
                <a:gd name="T64" fmla="*/ 376 w 507"/>
                <a:gd name="T65" fmla="*/ 302 h 624"/>
                <a:gd name="T66" fmla="*/ 439 w 507"/>
                <a:gd name="T67" fmla="*/ 325 h 624"/>
                <a:gd name="T68" fmla="*/ 482 w 507"/>
                <a:gd name="T69" fmla="*/ 363 h 624"/>
                <a:gd name="T70" fmla="*/ 504 w 507"/>
                <a:gd name="T71" fmla="*/ 416 h 624"/>
                <a:gd name="T72" fmla="*/ 503 w 507"/>
                <a:gd name="T73" fmla="*/ 483 h 624"/>
                <a:gd name="T74" fmla="*/ 478 w 507"/>
                <a:gd name="T75" fmla="*/ 542 h 624"/>
                <a:gd name="T76" fmla="*/ 431 w 507"/>
                <a:gd name="T77" fmla="*/ 587 h 624"/>
                <a:gd name="T78" fmla="*/ 362 w 507"/>
                <a:gd name="T79" fmla="*/ 614 h 624"/>
                <a:gd name="T80" fmla="*/ 274 w 507"/>
                <a:gd name="T81" fmla="*/ 624 h 624"/>
                <a:gd name="T82" fmla="*/ 0 w 507"/>
                <a:gd name="T83" fmla="*/ 577 h 624"/>
                <a:gd name="T84" fmla="*/ 59 w 507"/>
                <a:gd name="T85" fmla="*/ 576 h 624"/>
                <a:gd name="T86" fmla="*/ 71 w 507"/>
                <a:gd name="T87" fmla="*/ 559 h 624"/>
                <a:gd name="T88" fmla="*/ 72 w 507"/>
                <a:gd name="T89" fmla="*/ 79 h 624"/>
                <a:gd name="T90" fmla="*/ 68 w 507"/>
                <a:gd name="T91" fmla="*/ 59 h 624"/>
                <a:gd name="T92" fmla="*/ 57 w 507"/>
                <a:gd name="T93" fmla="*/ 49 h 624"/>
                <a:gd name="T94" fmla="*/ 0 w 507"/>
                <a:gd name="T95" fmla="*/ 48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1" name="Freeform 45"/>
            <p:cNvSpPr>
              <a:spLocks/>
            </p:cNvSpPr>
            <p:nvPr/>
          </p:nvSpPr>
          <p:spPr bwMode="auto">
            <a:xfrm>
              <a:off x="3589" y="1176"/>
              <a:ext cx="346" cy="474"/>
            </a:xfrm>
            <a:custGeom>
              <a:avLst/>
              <a:gdLst>
                <a:gd name="T0" fmla="*/ 284 w 346"/>
                <a:gd name="T1" fmla="*/ 0 h 474"/>
                <a:gd name="T2" fmla="*/ 306 w 346"/>
                <a:gd name="T3" fmla="*/ 2 h 474"/>
                <a:gd name="T4" fmla="*/ 323 w 346"/>
                <a:gd name="T5" fmla="*/ 10 h 474"/>
                <a:gd name="T6" fmla="*/ 335 w 346"/>
                <a:gd name="T7" fmla="*/ 22 h 474"/>
                <a:gd name="T8" fmla="*/ 344 w 346"/>
                <a:gd name="T9" fmla="*/ 38 h 474"/>
                <a:gd name="T10" fmla="*/ 346 w 346"/>
                <a:gd name="T11" fmla="*/ 57 h 474"/>
                <a:gd name="T12" fmla="*/ 344 w 346"/>
                <a:gd name="T13" fmla="*/ 74 h 474"/>
                <a:gd name="T14" fmla="*/ 339 w 346"/>
                <a:gd name="T15" fmla="*/ 88 h 474"/>
                <a:gd name="T16" fmla="*/ 330 w 346"/>
                <a:gd name="T17" fmla="*/ 98 h 474"/>
                <a:gd name="T18" fmla="*/ 319 w 346"/>
                <a:gd name="T19" fmla="*/ 105 h 474"/>
                <a:gd name="T20" fmla="*/ 307 w 346"/>
                <a:gd name="T21" fmla="*/ 110 h 474"/>
                <a:gd name="T22" fmla="*/ 295 w 346"/>
                <a:gd name="T23" fmla="*/ 111 h 474"/>
                <a:gd name="T24" fmla="*/ 277 w 346"/>
                <a:gd name="T25" fmla="*/ 110 h 474"/>
                <a:gd name="T26" fmla="*/ 263 w 346"/>
                <a:gd name="T27" fmla="*/ 106 h 474"/>
                <a:gd name="T28" fmla="*/ 253 w 346"/>
                <a:gd name="T29" fmla="*/ 99 h 474"/>
                <a:gd name="T30" fmla="*/ 246 w 346"/>
                <a:gd name="T31" fmla="*/ 90 h 474"/>
                <a:gd name="T32" fmla="*/ 240 w 346"/>
                <a:gd name="T33" fmla="*/ 79 h 474"/>
                <a:gd name="T34" fmla="*/ 237 w 346"/>
                <a:gd name="T35" fmla="*/ 74 h 474"/>
                <a:gd name="T36" fmla="*/ 235 w 346"/>
                <a:gd name="T37" fmla="*/ 71 h 474"/>
                <a:gd name="T38" fmla="*/ 231 w 346"/>
                <a:gd name="T39" fmla="*/ 68 h 474"/>
                <a:gd name="T40" fmla="*/ 228 w 346"/>
                <a:gd name="T41" fmla="*/ 67 h 474"/>
                <a:gd name="T42" fmla="*/ 224 w 346"/>
                <a:gd name="T43" fmla="*/ 67 h 474"/>
                <a:gd name="T44" fmla="*/ 213 w 346"/>
                <a:gd name="T45" fmla="*/ 70 h 474"/>
                <a:gd name="T46" fmla="*/ 198 w 346"/>
                <a:gd name="T47" fmla="*/ 76 h 474"/>
                <a:gd name="T48" fmla="*/ 183 w 346"/>
                <a:gd name="T49" fmla="*/ 83 h 474"/>
                <a:gd name="T50" fmla="*/ 170 w 346"/>
                <a:gd name="T51" fmla="*/ 94 h 474"/>
                <a:gd name="T52" fmla="*/ 158 w 346"/>
                <a:gd name="T53" fmla="*/ 104 h 474"/>
                <a:gd name="T54" fmla="*/ 158 w 346"/>
                <a:gd name="T55" fmla="*/ 400 h 474"/>
                <a:gd name="T56" fmla="*/ 159 w 346"/>
                <a:gd name="T57" fmla="*/ 405 h 474"/>
                <a:gd name="T58" fmla="*/ 160 w 346"/>
                <a:gd name="T59" fmla="*/ 418 h 474"/>
                <a:gd name="T60" fmla="*/ 164 w 346"/>
                <a:gd name="T61" fmla="*/ 426 h 474"/>
                <a:gd name="T62" fmla="*/ 169 w 346"/>
                <a:gd name="T63" fmla="*/ 431 h 474"/>
                <a:gd name="T64" fmla="*/ 175 w 346"/>
                <a:gd name="T65" fmla="*/ 434 h 474"/>
                <a:gd name="T66" fmla="*/ 226 w 346"/>
                <a:gd name="T67" fmla="*/ 434 h 474"/>
                <a:gd name="T68" fmla="*/ 226 w 346"/>
                <a:gd name="T69" fmla="*/ 474 h 474"/>
                <a:gd name="T70" fmla="*/ 1 w 346"/>
                <a:gd name="T71" fmla="*/ 474 h 474"/>
                <a:gd name="T72" fmla="*/ 1 w 346"/>
                <a:gd name="T73" fmla="*/ 434 h 474"/>
                <a:gd name="T74" fmla="*/ 45 w 346"/>
                <a:gd name="T75" fmla="*/ 434 h 474"/>
                <a:gd name="T76" fmla="*/ 51 w 346"/>
                <a:gd name="T77" fmla="*/ 431 h 474"/>
                <a:gd name="T78" fmla="*/ 56 w 346"/>
                <a:gd name="T79" fmla="*/ 426 h 474"/>
                <a:gd name="T80" fmla="*/ 60 w 346"/>
                <a:gd name="T81" fmla="*/ 418 h 474"/>
                <a:gd name="T82" fmla="*/ 61 w 346"/>
                <a:gd name="T83" fmla="*/ 404 h 474"/>
                <a:gd name="T84" fmla="*/ 61 w 346"/>
                <a:gd name="T85" fmla="*/ 92 h 474"/>
                <a:gd name="T86" fmla="*/ 60 w 346"/>
                <a:gd name="T87" fmla="*/ 90 h 474"/>
                <a:gd name="T88" fmla="*/ 56 w 346"/>
                <a:gd name="T89" fmla="*/ 79 h 474"/>
                <a:gd name="T90" fmla="*/ 49 w 346"/>
                <a:gd name="T91" fmla="*/ 73 h 474"/>
                <a:gd name="T92" fmla="*/ 38 w 346"/>
                <a:gd name="T93" fmla="*/ 72 h 474"/>
                <a:gd name="T94" fmla="*/ 0 w 346"/>
                <a:gd name="T95" fmla="*/ 72 h 474"/>
                <a:gd name="T96" fmla="*/ 0 w 346"/>
                <a:gd name="T97" fmla="*/ 25 h 474"/>
                <a:gd name="T98" fmla="*/ 153 w 346"/>
                <a:gd name="T99" fmla="*/ 25 h 474"/>
                <a:gd name="T100" fmla="*/ 155 w 346"/>
                <a:gd name="T101" fmla="*/ 27 h 474"/>
                <a:gd name="T102" fmla="*/ 158 w 346"/>
                <a:gd name="T103" fmla="*/ 29 h 474"/>
                <a:gd name="T104" fmla="*/ 159 w 346"/>
                <a:gd name="T105" fmla="*/ 32 h 474"/>
                <a:gd name="T106" fmla="*/ 160 w 346"/>
                <a:gd name="T107" fmla="*/ 35 h 474"/>
                <a:gd name="T108" fmla="*/ 160 w 346"/>
                <a:gd name="T109" fmla="*/ 36 h 474"/>
                <a:gd name="T110" fmla="*/ 159 w 346"/>
                <a:gd name="T111" fmla="*/ 38 h 474"/>
                <a:gd name="T112" fmla="*/ 159 w 346"/>
                <a:gd name="T113" fmla="*/ 54 h 474"/>
                <a:gd name="T114" fmla="*/ 180 w 346"/>
                <a:gd name="T115" fmla="*/ 38 h 474"/>
                <a:gd name="T116" fmla="*/ 204 w 346"/>
                <a:gd name="T117" fmla="*/ 23 h 474"/>
                <a:gd name="T118" fmla="*/ 230 w 346"/>
                <a:gd name="T119" fmla="*/ 11 h 474"/>
                <a:gd name="T120" fmla="*/ 257 w 346"/>
                <a:gd name="T121" fmla="*/ 2 h 474"/>
                <a:gd name="T122" fmla="*/ 284 w 346"/>
                <a:gd name="T123" fmla="*/ 0 h 4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2" name="Freeform 46"/>
            <p:cNvSpPr>
              <a:spLocks/>
            </p:cNvSpPr>
            <p:nvPr/>
          </p:nvSpPr>
          <p:spPr bwMode="auto">
            <a:xfrm>
              <a:off x="3345" y="1201"/>
              <a:ext cx="225" cy="449"/>
            </a:xfrm>
            <a:custGeom>
              <a:avLst/>
              <a:gdLst>
                <a:gd name="T0" fmla="*/ 0 w 225"/>
                <a:gd name="T1" fmla="*/ 0 h 449"/>
                <a:gd name="T2" fmla="*/ 162 w 225"/>
                <a:gd name="T3" fmla="*/ 0 h 449"/>
                <a:gd name="T4" fmla="*/ 164 w 225"/>
                <a:gd name="T5" fmla="*/ 2 h 449"/>
                <a:gd name="T6" fmla="*/ 165 w 225"/>
                <a:gd name="T7" fmla="*/ 2 h 449"/>
                <a:gd name="T8" fmla="*/ 167 w 225"/>
                <a:gd name="T9" fmla="*/ 3 h 449"/>
                <a:gd name="T10" fmla="*/ 168 w 225"/>
                <a:gd name="T11" fmla="*/ 5 h 449"/>
                <a:gd name="T12" fmla="*/ 168 w 225"/>
                <a:gd name="T13" fmla="*/ 15 h 449"/>
                <a:gd name="T14" fmla="*/ 167 w 225"/>
                <a:gd name="T15" fmla="*/ 24 h 449"/>
                <a:gd name="T16" fmla="*/ 167 w 225"/>
                <a:gd name="T17" fmla="*/ 40 h 449"/>
                <a:gd name="T18" fmla="*/ 165 w 225"/>
                <a:gd name="T19" fmla="*/ 62 h 449"/>
                <a:gd name="T20" fmla="*/ 165 w 225"/>
                <a:gd name="T21" fmla="*/ 380 h 449"/>
                <a:gd name="T22" fmla="*/ 167 w 225"/>
                <a:gd name="T23" fmla="*/ 393 h 449"/>
                <a:gd name="T24" fmla="*/ 170 w 225"/>
                <a:gd name="T25" fmla="*/ 401 h 449"/>
                <a:gd name="T26" fmla="*/ 175 w 225"/>
                <a:gd name="T27" fmla="*/ 406 h 449"/>
                <a:gd name="T28" fmla="*/ 183 w 225"/>
                <a:gd name="T29" fmla="*/ 409 h 449"/>
                <a:gd name="T30" fmla="*/ 225 w 225"/>
                <a:gd name="T31" fmla="*/ 409 h 449"/>
                <a:gd name="T32" fmla="*/ 225 w 225"/>
                <a:gd name="T33" fmla="*/ 449 h 449"/>
                <a:gd name="T34" fmla="*/ 9 w 225"/>
                <a:gd name="T35" fmla="*/ 449 h 449"/>
                <a:gd name="T36" fmla="*/ 9 w 225"/>
                <a:gd name="T37" fmla="*/ 409 h 449"/>
                <a:gd name="T38" fmla="*/ 46 w 225"/>
                <a:gd name="T39" fmla="*/ 409 h 449"/>
                <a:gd name="T40" fmla="*/ 57 w 225"/>
                <a:gd name="T41" fmla="*/ 406 h 449"/>
                <a:gd name="T42" fmla="*/ 64 w 225"/>
                <a:gd name="T43" fmla="*/ 400 h 449"/>
                <a:gd name="T44" fmla="*/ 68 w 225"/>
                <a:gd name="T45" fmla="*/ 389 h 449"/>
                <a:gd name="T46" fmla="*/ 68 w 225"/>
                <a:gd name="T47" fmla="*/ 385 h 449"/>
                <a:gd name="T48" fmla="*/ 69 w 225"/>
                <a:gd name="T49" fmla="*/ 384 h 449"/>
                <a:gd name="T50" fmla="*/ 69 w 225"/>
                <a:gd name="T51" fmla="*/ 70 h 449"/>
                <a:gd name="T52" fmla="*/ 68 w 225"/>
                <a:gd name="T53" fmla="*/ 59 h 449"/>
                <a:gd name="T54" fmla="*/ 68 w 225"/>
                <a:gd name="T55" fmla="*/ 56 h 449"/>
                <a:gd name="T56" fmla="*/ 66 w 225"/>
                <a:gd name="T57" fmla="*/ 54 h 449"/>
                <a:gd name="T58" fmla="*/ 63 w 225"/>
                <a:gd name="T59" fmla="*/ 47 h 449"/>
                <a:gd name="T60" fmla="*/ 55 w 225"/>
                <a:gd name="T61" fmla="*/ 42 h 449"/>
                <a:gd name="T62" fmla="*/ 46 w 225"/>
                <a:gd name="T63" fmla="*/ 41 h 449"/>
                <a:gd name="T64" fmla="*/ 0 w 225"/>
                <a:gd name="T65" fmla="*/ 40 h 449"/>
                <a:gd name="T66" fmla="*/ 0 w 225"/>
                <a:gd name="T67" fmla="*/ 0 h 4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3" name="Freeform 47"/>
            <p:cNvSpPr>
              <a:spLocks noEditPoints="1"/>
            </p:cNvSpPr>
            <p:nvPr/>
          </p:nvSpPr>
          <p:spPr bwMode="auto">
            <a:xfrm>
              <a:off x="1499" y="962"/>
              <a:ext cx="489" cy="699"/>
            </a:xfrm>
            <a:custGeom>
              <a:avLst/>
              <a:gdLst>
                <a:gd name="T0" fmla="*/ 217 w 489"/>
                <a:gd name="T1" fmla="*/ 268 h 699"/>
                <a:gd name="T2" fmla="*/ 165 w 489"/>
                <a:gd name="T3" fmla="*/ 286 h 699"/>
                <a:gd name="T4" fmla="*/ 130 w 489"/>
                <a:gd name="T5" fmla="*/ 323 h 699"/>
                <a:gd name="T6" fmla="*/ 109 w 489"/>
                <a:gd name="T7" fmla="*/ 380 h 699"/>
                <a:gd name="T8" fmla="*/ 102 w 489"/>
                <a:gd name="T9" fmla="*/ 458 h 699"/>
                <a:gd name="T10" fmla="*/ 109 w 489"/>
                <a:gd name="T11" fmla="*/ 535 h 699"/>
                <a:gd name="T12" fmla="*/ 134 w 489"/>
                <a:gd name="T13" fmla="*/ 589 h 699"/>
                <a:gd name="T14" fmla="*/ 174 w 489"/>
                <a:gd name="T15" fmla="*/ 619 h 699"/>
                <a:gd name="T16" fmla="*/ 231 w 489"/>
                <a:gd name="T17" fmla="*/ 630 h 699"/>
                <a:gd name="T18" fmla="*/ 279 w 489"/>
                <a:gd name="T19" fmla="*/ 624 h 699"/>
                <a:gd name="T20" fmla="*/ 312 w 489"/>
                <a:gd name="T21" fmla="*/ 612 h 699"/>
                <a:gd name="T22" fmla="*/ 329 w 489"/>
                <a:gd name="T23" fmla="*/ 605 h 699"/>
                <a:gd name="T24" fmla="*/ 332 w 489"/>
                <a:gd name="T25" fmla="*/ 297 h 699"/>
                <a:gd name="T26" fmla="*/ 294 w 489"/>
                <a:gd name="T27" fmla="*/ 273 h 699"/>
                <a:gd name="T28" fmla="*/ 249 w 489"/>
                <a:gd name="T29" fmla="*/ 265 h 699"/>
                <a:gd name="T30" fmla="*/ 425 w 489"/>
                <a:gd name="T31" fmla="*/ 0 h 699"/>
                <a:gd name="T32" fmla="*/ 432 w 489"/>
                <a:gd name="T33" fmla="*/ 7 h 699"/>
                <a:gd name="T34" fmla="*/ 431 w 489"/>
                <a:gd name="T35" fmla="*/ 14 h 699"/>
                <a:gd name="T36" fmla="*/ 430 w 489"/>
                <a:gd name="T37" fmla="*/ 30 h 699"/>
                <a:gd name="T38" fmla="*/ 429 w 489"/>
                <a:gd name="T39" fmla="*/ 79 h 699"/>
                <a:gd name="T40" fmla="*/ 430 w 489"/>
                <a:gd name="T41" fmla="*/ 608 h 699"/>
                <a:gd name="T42" fmla="*/ 435 w 489"/>
                <a:gd name="T43" fmla="*/ 632 h 699"/>
                <a:gd name="T44" fmla="*/ 446 w 489"/>
                <a:gd name="T45" fmla="*/ 639 h 699"/>
                <a:gd name="T46" fmla="*/ 474 w 489"/>
                <a:gd name="T47" fmla="*/ 640 h 699"/>
                <a:gd name="T48" fmla="*/ 489 w 489"/>
                <a:gd name="T49" fmla="*/ 687 h 699"/>
                <a:gd name="T50" fmla="*/ 337 w 489"/>
                <a:gd name="T51" fmla="*/ 678 h 699"/>
                <a:gd name="T52" fmla="*/ 313 w 489"/>
                <a:gd name="T53" fmla="*/ 662 h 699"/>
                <a:gd name="T54" fmla="*/ 253 w 489"/>
                <a:gd name="T55" fmla="*/ 688 h 699"/>
                <a:gd name="T56" fmla="*/ 182 w 489"/>
                <a:gd name="T57" fmla="*/ 699 h 699"/>
                <a:gd name="T58" fmla="*/ 140 w 489"/>
                <a:gd name="T59" fmla="*/ 694 h 699"/>
                <a:gd name="T60" fmla="*/ 98 w 489"/>
                <a:gd name="T61" fmla="*/ 676 h 699"/>
                <a:gd name="T62" fmla="*/ 60 w 489"/>
                <a:gd name="T63" fmla="*/ 646 h 699"/>
                <a:gd name="T64" fmla="*/ 28 w 489"/>
                <a:gd name="T65" fmla="*/ 601 h 699"/>
                <a:gd name="T66" fmla="*/ 7 w 489"/>
                <a:gd name="T67" fmla="*/ 540 h 699"/>
                <a:gd name="T68" fmla="*/ 0 w 489"/>
                <a:gd name="T69" fmla="*/ 461 h 699"/>
                <a:gd name="T70" fmla="*/ 9 w 489"/>
                <a:gd name="T71" fmla="*/ 385 h 699"/>
                <a:gd name="T72" fmla="*/ 33 w 489"/>
                <a:gd name="T73" fmla="*/ 325 h 699"/>
                <a:gd name="T74" fmla="*/ 70 w 489"/>
                <a:gd name="T75" fmla="*/ 280 h 699"/>
                <a:gd name="T76" fmla="*/ 116 w 489"/>
                <a:gd name="T77" fmla="*/ 247 h 699"/>
                <a:gd name="T78" fmla="*/ 170 w 489"/>
                <a:gd name="T79" fmla="*/ 226 h 699"/>
                <a:gd name="T80" fmla="*/ 227 w 489"/>
                <a:gd name="T81" fmla="*/ 216 h 699"/>
                <a:gd name="T82" fmla="*/ 282 w 489"/>
                <a:gd name="T83" fmla="*/ 216 h 699"/>
                <a:gd name="T84" fmla="*/ 334 w 489"/>
                <a:gd name="T85" fmla="*/ 224 h 699"/>
                <a:gd name="T86" fmla="*/ 332 w 489"/>
                <a:gd name="T87" fmla="*/ 67 h 699"/>
                <a:gd name="T88" fmla="*/ 324 w 489"/>
                <a:gd name="T89" fmla="*/ 52 h 699"/>
                <a:gd name="T90" fmla="*/ 316 w 489"/>
                <a:gd name="T91" fmla="*/ 48 h 699"/>
                <a:gd name="T92" fmla="*/ 261 w 489"/>
                <a:gd name="T93" fmla="*/ 0 h 69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4" name="Freeform 48"/>
            <p:cNvSpPr>
              <a:spLocks noEditPoints="1"/>
            </p:cNvSpPr>
            <p:nvPr/>
          </p:nvSpPr>
          <p:spPr bwMode="auto">
            <a:xfrm>
              <a:off x="3933" y="962"/>
              <a:ext cx="488" cy="699"/>
            </a:xfrm>
            <a:custGeom>
              <a:avLst/>
              <a:gdLst>
                <a:gd name="T0" fmla="*/ 217 w 488"/>
                <a:gd name="T1" fmla="*/ 268 h 699"/>
                <a:gd name="T2" fmla="*/ 165 w 488"/>
                <a:gd name="T3" fmla="*/ 286 h 699"/>
                <a:gd name="T4" fmla="*/ 130 w 488"/>
                <a:gd name="T5" fmla="*/ 323 h 699"/>
                <a:gd name="T6" fmla="*/ 109 w 488"/>
                <a:gd name="T7" fmla="*/ 380 h 699"/>
                <a:gd name="T8" fmla="*/ 101 w 488"/>
                <a:gd name="T9" fmla="*/ 458 h 699"/>
                <a:gd name="T10" fmla="*/ 109 w 488"/>
                <a:gd name="T11" fmla="*/ 535 h 699"/>
                <a:gd name="T12" fmla="*/ 133 w 488"/>
                <a:gd name="T13" fmla="*/ 589 h 699"/>
                <a:gd name="T14" fmla="*/ 174 w 488"/>
                <a:gd name="T15" fmla="*/ 619 h 699"/>
                <a:gd name="T16" fmla="*/ 231 w 488"/>
                <a:gd name="T17" fmla="*/ 630 h 699"/>
                <a:gd name="T18" fmla="*/ 279 w 488"/>
                <a:gd name="T19" fmla="*/ 624 h 699"/>
                <a:gd name="T20" fmla="*/ 312 w 488"/>
                <a:gd name="T21" fmla="*/ 612 h 699"/>
                <a:gd name="T22" fmla="*/ 329 w 488"/>
                <a:gd name="T23" fmla="*/ 605 h 699"/>
                <a:gd name="T24" fmla="*/ 332 w 488"/>
                <a:gd name="T25" fmla="*/ 297 h 699"/>
                <a:gd name="T26" fmla="*/ 294 w 488"/>
                <a:gd name="T27" fmla="*/ 273 h 699"/>
                <a:gd name="T28" fmla="*/ 248 w 488"/>
                <a:gd name="T29" fmla="*/ 265 h 699"/>
                <a:gd name="T30" fmla="*/ 425 w 488"/>
                <a:gd name="T31" fmla="*/ 0 h 699"/>
                <a:gd name="T32" fmla="*/ 430 w 488"/>
                <a:gd name="T33" fmla="*/ 4 h 699"/>
                <a:gd name="T34" fmla="*/ 432 w 488"/>
                <a:gd name="T35" fmla="*/ 10 h 699"/>
                <a:gd name="T36" fmla="*/ 431 w 488"/>
                <a:gd name="T37" fmla="*/ 14 h 699"/>
                <a:gd name="T38" fmla="*/ 430 w 488"/>
                <a:gd name="T39" fmla="*/ 30 h 699"/>
                <a:gd name="T40" fmla="*/ 428 w 488"/>
                <a:gd name="T41" fmla="*/ 79 h 699"/>
                <a:gd name="T42" fmla="*/ 430 w 488"/>
                <a:gd name="T43" fmla="*/ 608 h 699"/>
                <a:gd name="T44" fmla="*/ 434 w 488"/>
                <a:gd name="T45" fmla="*/ 632 h 699"/>
                <a:gd name="T46" fmla="*/ 445 w 488"/>
                <a:gd name="T47" fmla="*/ 639 h 699"/>
                <a:gd name="T48" fmla="*/ 474 w 488"/>
                <a:gd name="T49" fmla="*/ 640 h 699"/>
                <a:gd name="T50" fmla="*/ 488 w 488"/>
                <a:gd name="T51" fmla="*/ 687 h 699"/>
                <a:gd name="T52" fmla="*/ 337 w 488"/>
                <a:gd name="T53" fmla="*/ 678 h 699"/>
                <a:gd name="T54" fmla="*/ 313 w 488"/>
                <a:gd name="T55" fmla="*/ 662 h 699"/>
                <a:gd name="T56" fmla="*/ 253 w 488"/>
                <a:gd name="T57" fmla="*/ 688 h 699"/>
                <a:gd name="T58" fmla="*/ 182 w 488"/>
                <a:gd name="T59" fmla="*/ 699 h 699"/>
                <a:gd name="T60" fmla="*/ 139 w 488"/>
                <a:gd name="T61" fmla="*/ 694 h 699"/>
                <a:gd name="T62" fmla="*/ 98 w 488"/>
                <a:gd name="T63" fmla="*/ 676 h 699"/>
                <a:gd name="T64" fmla="*/ 60 w 488"/>
                <a:gd name="T65" fmla="*/ 646 h 699"/>
                <a:gd name="T66" fmla="*/ 28 w 488"/>
                <a:gd name="T67" fmla="*/ 601 h 699"/>
                <a:gd name="T68" fmla="*/ 7 w 488"/>
                <a:gd name="T69" fmla="*/ 540 h 699"/>
                <a:gd name="T70" fmla="*/ 0 w 488"/>
                <a:gd name="T71" fmla="*/ 461 h 699"/>
                <a:gd name="T72" fmla="*/ 8 w 488"/>
                <a:gd name="T73" fmla="*/ 385 h 699"/>
                <a:gd name="T74" fmla="*/ 33 w 488"/>
                <a:gd name="T75" fmla="*/ 325 h 699"/>
                <a:gd name="T76" fmla="*/ 70 w 488"/>
                <a:gd name="T77" fmla="*/ 280 h 699"/>
                <a:gd name="T78" fmla="*/ 116 w 488"/>
                <a:gd name="T79" fmla="*/ 247 h 699"/>
                <a:gd name="T80" fmla="*/ 170 w 488"/>
                <a:gd name="T81" fmla="*/ 226 h 699"/>
                <a:gd name="T82" fmla="*/ 226 w 488"/>
                <a:gd name="T83" fmla="*/ 216 h 699"/>
                <a:gd name="T84" fmla="*/ 281 w 488"/>
                <a:gd name="T85" fmla="*/ 216 h 699"/>
                <a:gd name="T86" fmla="*/ 334 w 488"/>
                <a:gd name="T87" fmla="*/ 224 h 699"/>
                <a:gd name="T88" fmla="*/ 332 w 488"/>
                <a:gd name="T89" fmla="*/ 67 h 699"/>
                <a:gd name="T90" fmla="*/ 328 w 488"/>
                <a:gd name="T91" fmla="*/ 56 h 699"/>
                <a:gd name="T92" fmla="*/ 321 w 488"/>
                <a:gd name="T93" fmla="*/ 49 h 699"/>
                <a:gd name="T94" fmla="*/ 261 w 488"/>
                <a:gd name="T95" fmla="*/ 48 h 69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5" name="Freeform 49"/>
            <p:cNvSpPr>
              <a:spLocks noEditPoints="1"/>
            </p:cNvSpPr>
            <p:nvPr/>
          </p:nvSpPr>
          <p:spPr bwMode="auto">
            <a:xfrm>
              <a:off x="2106" y="949"/>
              <a:ext cx="570" cy="710"/>
            </a:xfrm>
            <a:custGeom>
              <a:avLst/>
              <a:gdLst>
                <a:gd name="T0" fmla="*/ 200 w 570"/>
                <a:gd name="T1" fmla="*/ 324 h 710"/>
                <a:gd name="T2" fmla="*/ 174 w 570"/>
                <a:gd name="T3" fmla="*/ 335 h 710"/>
                <a:gd name="T4" fmla="*/ 115 w 570"/>
                <a:gd name="T5" fmla="*/ 370 h 710"/>
                <a:gd name="T6" fmla="*/ 70 w 570"/>
                <a:gd name="T7" fmla="*/ 429 h 710"/>
                <a:gd name="T8" fmla="*/ 57 w 570"/>
                <a:gd name="T9" fmla="*/ 517 h 710"/>
                <a:gd name="T10" fmla="*/ 90 w 570"/>
                <a:gd name="T11" fmla="*/ 597 h 710"/>
                <a:gd name="T12" fmla="*/ 156 w 570"/>
                <a:gd name="T13" fmla="*/ 647 h 710"/>
                <a:gd name="T14" fmla="*/ 244 w 570"/>
                <a:gd name="T15" fmla="*/ 657 h 710"/>
                <a:gd name="T16" fmla="*/ 342 w 570"/>
                <a:gd name="T17" fmla="*/ 619 h 710"/>
                <a:gd name="T18" fmla="*/ 344 w 570"/>
                <a:gd name="T19" fmla="*/ 501 h 710"/>
                <a:gd name="T20" fmla="*/ 266 w 570"/>
                <a:gd name="T21" fmla="*/ 401 h 710"/>
                <a:gd name="T22" fmla="*/ 205 w 570"/>
                <a:gd name="T23" fmla="*/ 322 h 710"/>
                <a:gd name="T24" fmla="*/ 223 w 570"/>
                <a:gd name="T25" fmla="*/ 61 h 710"/>
                <a:gd name="T26" fmla="*/ 180 w 570"/>
                <a:gd name="T27" fmla="*/ 98 h 710"/>
                <a:gd name="T28" fmla="*/ 166 w 570"/>
                <a:gd name="T29" fmla="*/ 153 h 710"/>
                <a:gd name="T30" fmla="*/ 194 w 570"/>
                <a:gd name="T31" fmla="*/ 214 h 710"/>
                <a:gd name="T32" fmla="*/ 248 w 570"/>
                <a:gd name="T33" fmla="*/ 245 h 710"/>
                <a:gd name="T34" fmla="*/ 325 w 570"/>
                <a:gd name="T35" fmla="*/ 190 h 710"/>
                <a:gd name="T36" fmla="*/ 349 w 570"/>
                <a:gd name="T37" fmla="*/ 134 h 710"/>
                <a:gd name="T38" fmla="*/ 327 w 570"/>
                <a:gd name="T39" fmla="*/ 80 h 710"/>
                <a:gd name="T40" fmla="*/ 271 w 570"/>
                <a:gd name="T41" fmla="*/ 55 h 710"/>
                <a:gd name="T42" fmla="*/ 279 w 570"/>
                <a:gd name="T43" fmla="*/ 0 h 710"/>
                <a:gd name="T44" fmla="*/ 360 w 570"/>
                <a:gd name="T45" fmla="*/ 31 h 710"/>
                <a:gd name="T46" fmla="*/ 402 w 570"/>
                <a:gd name="T47" fmla="*/ 99 h 710"/>
                <a:gd name="T48" fmla="*/ 393 w 570"/>
                <a:gd name="T49" fmla="*/ 180 h 710"/>
                <a:gd name="T50" fmla="*/ 347 w 570"/>
                <a:gd name="T51" fmla="*/ 243 h 710"/>
                <a:gd name="T52" fmla="*/ 282 w 570"/>
                <a:gd name="T53" fmla="*/ 287 h 710"/>
                <a:gd name="T54" fmla="*/ 311 w 570"/>
                <a:gd name="T55" fmla="*/ 366 h 710"/>
                <a:gd name="T56" fmla="*/ 432 w 570"/>
                <a:gd name="T57" fmla="*/ 518 h 710"/>
                <a:gd name="T58" fmla="*/ 454 w 570"/>
                <a:gd name="T59" fmla="*/ 435 h 710"/>
                <a:gd name="T60" fmla="*/ 457 w 570"/>
                <a:gd name="T61" fmla="*/ 362 h 710"/>
                <a:gd name="T62" fmla="*/ 465 w 570"/>
                <a:gd name="T63" fmla="*/ 349 h 710"/>
                <a:gd name="T64" fmla="*/ 511 w 570"/>
                <a:gd name="T65" fmla="*/ 404 h 710"/>
                <a:gd name="T66" fmla="*/ 501 w 570"/>
                <a:gd name="T67" fmla="*/ 490 h 710"/>
                <a:gd name="T68" fmla="*/ 488 w 570"/>
                <a:gd name="T69" fmla="*/ 585 h 710"/>
                <a:gd name="T70" fmla="*/ 538 w 570"/>
                <a:gd name="T71" fmla="*/ 637 h 710"/>
                <a:gd name="T72" fmla="*/ 570 w 570"/>
                <a:gd name="T73" fmla="*/ 643 h 710"/>
                <a:gd name="T74" fmla="*/ 538 w 570"/>
                <a:gd name="T75" fmla="*/ 697 h 710"/>
                <a:gd name="T76" fmla="*/ 495 w 570"/>
                <a:gd name="T77" fmla="*/ 675 h 710"/>
                <a:gd name="T78" fmla="*/ 432 w 570"/>
                <a:gd name="T79" fmla="*/ 608 h 710"/>
                <a:gd name="T80" fmla="*/ 331 w 570"/>
                <a:gd name="T81" fmla="*/ 684 h 710"/>
                <a:gd name="T82" fmla="*/ 212 w 570"/>
                <a:gd name="T83" fmla="*/ 710 h 710"/>
                <a:gd name="T84" fmla="*/ 139 w 570"/>
                <a:gd name="T85" fmla="*/ 697 h 710"/>
                <a:gd name="T86" fmla="*/ 58 w 570"/>
                <a:gd name="T87" fmla="*/ 646 h 710"/>
                <a:gd name="T88" fmla="*/ 6 w 570"/>
                <a:gd name="T89" fmla="*/ 556 h 710"/>
                <a:gd name="T90" fmla="*/ 5 w 570"/>
                <a:gd name="T91" fmla="*/ 452 h 710"/>
                <a:gd name="T92" fmla="*/ 49 w 570"/>
                <a:gd name="T93" fmla="*/ 363 h 710"/>
                <a:gd name="T94" fmla="*/ 124 w 570"/>
                <a:gd name="T95" fmla="*/ 300 h 710"/>
                <a:gd name="T96" fmla="*/ 168 w 570"/>
                <a:gd name="T97" fmla="*/ 273 h 710"/>
                <a:gd name="T98" fmla="*/ 124 w 570"/>
                <a:gd name="T99" fmla="*/ 211 h 710"/>
                <a:gd name="T100" fmla="*/ 110 w 570"/>
                <a:gd name="T101" fmla="*/ 137 h 710"/>
                <a:gd name="T102" fmla="*/ 139 w 570"/>
                <a:gd name="T103" fmla="*/ 65 h 710"/>
                <a:gd name="T104" fmla="*/ 200 w 570"/>
                <a:gd name="T105" fmla="*/ 13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grpSp>
      <p:sp>
        <p:nvSpPr>
          <p:cNvPr id="2" name="Title 1"/>
          <p:cNvSpPr>
            <a:spLocks noGrp="1"/>
          </p:cNvSpPr>
          <p:nvPr>
            <p:ph type="title"/>
          </p:nvPr>
        </p:nvSpPr>
        <p:spPr>
          <a:xfrm>
            <a:off x="455613" y="476250"/>
            <a:ext cx="6588000" cy="1081088"/>
          </a:xfrm>
        </p:spPr>
        <p:txBody>
          <a:bodyPr/>
          <a:lstStyle>
            <a:lvl1pPr>
              <a:defRPr>
                <a:solidFill>
                  <a:srgbClr val="FFFFFF"/>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773238"/>
            <a:ext cx="6588000" cy="4535487"/>
          </a:xfrm>
        </p:spPr>
        <p:txBody>
          <a:bodyPr/>
          <a:lstStyle>
            <a:lvl1pPr>
              <a:defRPr sz="2800"/>
            </a:lvl1pPr>
            <a:lvl2pPr>
              <a:defRPr sz="2800">
                <a:solidFill>
                  <a:srgbClr val="FFFFFF"/>
                </a:solidFill>
              </a:defRPr>
            </a:lvl2pPr>
            <a:lvl3pPr>
              <a:defRPr sz="2800">
                <a:solidFill>
                  <a:srgbClr val="FFFFFF"/>
                </a:solidFill>
              </a:defRPr>
            </a:lvl3pPr>
            <a:lvl4pPr>
              <a:defRPr sz="2800">
                <a:solidFill>
                  <a:srgbClr val="FFFFFF"/>
                </a:solidFill>
              </a:defRPr>
            </a:lvl4pPr>
            <a:lvl5pPr>
              <a:defRPr sz="2800">
                <a:solidFill>
                  <a:srgbClr val="FFFFFF"/>
                </a:solidFill>
              </a:defRPr>
            </a:lvl5pPr>
            <a:lvl6pPr marL="1440000" indent="-360000">
              <a:defRPr sz="2800" baseline="0">
                <a:solidFill>
                  <a:srgbClr val="FFFFFF"/>
                </a:solidFill>
              </a:defRPr>
            </a:lvl6pPr>
            <a:lvl7pPr marL="1800000" indent="-360000">
              <a:defRPr sz="2800">
                <a:solidFill>
                  <a:srgbClr val="FFFFFF"/>
                </a:solidFill>
              </a:defRPr>
            </a:lvl7pPr>
            <a:lvl8pPr>
              <a:defRPr sz="2800">
                <a:solidFill>
                  <a:srgbClr val="FFFFFF"/>
                </a:solidFill>
              </a:defRPr>
            </a:lvl8pPr>
            <a:lvl9pPr>
              <a:defRPr sz="2800">
                <a:solidFill>
                  <a:srgbClr val="FFFFFF"/>
                </a:solidFill>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GB" dirty="0" smtClean="0"/>
              <a:t>Eighth level</a:t>
            </a:r>
          </a:p>
          <a:p>
            <a:pPr lvl="8"/>
            <a:r>
              <a:rPr lang="en-GB" dirty="0" smtClean="0"/>
              <a:t>Ninth level</a:t>
            </a:r>
            <a:endParaRPr lang="en-GB" dirty="0"/>
          </a:p>
        </p:txBody>
      </p:sp>
      <p:sp>
        <p:nvSpPr>
          <p:cNvPr id="16" name="Footer Placeholder 3"/>
          <p:cNvSpPr>
            <a:spLocks noGrp="1"/>
          </p:cNvSpPr>
          <p:nvPr>
            <p:ph type="ftr" sz="quarter" idx="10"/>
            <p:custDataLst>
              <p:tags r:id="rId1"/>
            </p:custDataLst>
          </p:nvPr>
        </p:nvSpPr>
        <p:spPr/>
        <p:txBody>
          <a:bodyPr/>
          <a:lstStyle>
            <a:lvl1pPr>
              <a:defRPr>
                <a:solidFill>
                  <a:srgbClr val="FFFFFF"/>
                </a:solidFill>
              </a:defRPr>
            </a:lvl1pPr>
          </a:lstStyle>
          <a:p>
            <a:endParaRPr lang="en-US"/>
          </a:p>
        </p:txBody>
      </p:sp>
      <p:sp>
        <p:nvSpPr>
          <p:cNvPr id="17" name="Slide Number Placeholder 4"/>
          <p:cNvSpPr>
            <a:spLocks noGrp="1"/>
          </p:cNvSpPr>
          <p:nvPr>
            <p:ph type="sldNum" sz="quarter" idx="11"/>
          </p:nvPr>
        </p:nvSpPr>
        <p:spPr/>
        <p:txBody>
          <a:bodyPr/>
          <a:lstStyle>
            <a:lvl1pPr>
              <a:defRPr>
                <a:solidFill>
                  <a:srgbClr val="FFFFFF"/>
                </a:solidFill>
              </a:defRPr>
            </a:lvl1pPr>
          </a:lstStyle>
          <a:p>
            <a:r>
              <a:rPr lang="en-GB"/>
              <a:t>Page </a:t>
            </a:r>
            <a:fld id="{58BC62C6-B493-4B3B-A567-DB15DF36DD66}" type="slidenum">
              <a:rPr lang="en-GB"/>
              <a:pPr/>
              <a:t>‹#›</a:t>
            </a:fld>
            <a:endParaRPr lang="en-GB"/>
          </a:p>
        </p:txBody>
      </p:sp>
      <p:sp>
        <p:nvSpPr>
          <p:cNvPr id="18" name="Date Placeholder 5"/>
          <p:cNvSpPr>
            <a:spLocks noGrp="1"/>
          </p:cNvSpPr>
          <p:nvPr>
            <p:ph type="dt" sz="half" idx="12"/>
            <p:custDataLst>
              <p:tags r:id="rId2"/>
            </p:custDataLst>
          </p:nvPr>
        </p:nvSpPr>
        <p:spPr/>
        <p:txBody>
          <a:bodyPr/>
          <a:lstStyle>
            <a:lvl1pPr>
              <a:defRPr>
                <a:solidFill>
                  <a:srgbClr val="FFFFFF"/>
                </a:solidFill>
              </a:defRPr>
            </a:lvl1pPr>
          </a:lstStyle>
          <a:p>
            <a:endParaRPr lang="en-US"/>
          </a:p>
        </p:txBody>
      </p:sp>
    </p:spTree>
    <p:extLst>
      <p:ext uri="{BB962C8B-B14F-4D97-AF65-F5344CB8AC3E}">
        <p14:creationId xmlns:p14="http://schemas.microsoft.com/office/powerpoint/2010/main" val="474318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8_Title Slide">
    <p:bg>
      <p:bgPr>
        <a:solidFill>
          <a:schemeClr val="bg1"/>
        </a:solidFill>
        <a:effectLst/>
      </p:bgPr>
    </p:bg>
    <p:spTree>
      <p:nvGrpSpPr>
        <p:cNvPr id="1" name=""/>
        <p:cNvGrpSpPr/>
        <p:nvPr/>
      </p:nvGrpSpPr>
      <p:grpSpPr>
        <a:xfrm>
          <a:off x="0" y="0"/>
          <a:ext cx="0" cy="0"/>
          <a:chOff x="0" y="0"/>
          <a:chExt cx="0" cy="0"/>
        </a:xfrm>
      </p:grpSpPr>
      <p:grpSp>
        <p:nvGrpSpPr>
          <p:cNvPr id="4" name="Group 6"/>
          <p:cNvGrpSpPr>
            <a:grpSpLocks/>
          </p:cNvGrpSpPr>
          <p:nvPr userDrawn="1"/>
        </p:nvGrpSpPr>
        <p:grpSpPr bwMode="auto">
          <a:xfrm>
            <a:off x="942975" y="693738"/>
            <a:ext cx="1997075" cy="352425"/>
            <a:chOff x="6808788" y="3375025"/>
            <a:chExt cx="1997075" cy="352425"/>
          </a:xfrm>
        </p:grpSpPr>
        <p:sp>
          <p:nvSpPr>
            <p:cNvPr id="5" name="Freeform 10"/>
            <p:cNvSpPr>
              <a:spLocks/>
            </p:cNvSpPr>
            <p:nvPr userDrawn="1"/>
          </p:nvSpPr>
          <p:spPr bwMode="invGray">
            <a:xfrm>
              <a:off x="7091363" y="3402013"/>
              <a:ext cx="63500" cy="60325"/>
            </a:xfrm>
            <a:custGeom>
              <a:avLst/>
              <a:gdLst>
                <a:gd name="T0" fmla="*/ 15997039 w 128"/>
                <a:gd name="T1" fmla="*/ 0 h 123"/>
                <a:gd name="T2" fmla="*/ 20919281 w 128"/>
                <a:gd name="T3" fmla="*/ 721448 h 123"/>
                <a:gd name="T4" fmla="*/ 25349398 w 128"/>
                <a:gd name="T5" fmla="*/ 2886282 h 123"/>
                <a:gd name="T6" fmla="*/ 28548707 w 128"/>
                <a:gd name="T7" fmla="*/ 6013373 h 123"/>
                <a:gd name="T8" fmla="*/ 30763766 w 128"/>
                <a:gd name="T9" fmla="*/ 10343040 h 123"/>
                <a:gd name="T10" fmla="*/ 31501953 w 128"/>
                <a:gd name="T11" fmla="*/ 14913517 h 123"/>
                <a:gd name="T12" fmla="*/ 30763766 w 128"/>
                <a:gd name="T13" fmla="*/ 19483504 h 123"/>
                <a:gd name="T14" fmla="*/ 28548707 w 128"/>
                <a:gd name="T15" fmla="*/ 23572852 h 123"/>
                <a:gd name="T16" fmla="*/ 24856777 w 128"/>
                <a:gd name="T17" fmla="*/ 26699943 h 123"/>
                <a:gd name="T18" fmla="*/ 20673219 w 128"/>
                <a:gd name="T19" fmla="*/ 28864777 h 123"/>
                <a:gd name="T20" fmla="*/ 15997039 w 128"/>
                <a:gd name="T21" fmla="*/ 29586225 h 123"/>
                <a:gd name="T22" fmla="*/ 11074797 w 128"/>
                <a:gd name="T23" fmla="*/ 28864777 h 123"/>
                <a:gd name="T24" fmla="*/ 6645176 w 128"/>
                <a:gd name="T25" fmla="*/ 26699943 h 123"/>
                <a:gd name="T26" fmla="*/ 3199309 w 128"/>
                <a:gd name="T27" fmla="*/ 23572852 h 123"/>
                <a:gd name="T28" fmla="*/ 738188 w 128"/>
                <a:gd name="T29" fmla="*/ 19483504 h 123"/>
                <a:gd name="T30" fmla="*/ 0 w 128"/>
                <a:gd name="T31" fmla="*/ 14913517 h 123"/>
                <a:gd name="T32" fmla="*/ 738188 w 128"/>
                <a:gd name="T33" fmla="*/ 10343040 h 123"/>
                <a:gd name="T34" fmla="*/ 2953246 w 128"/>
                <a:gd name="T35" fmla="*/ 6013373 h 123"/>
                <a:gd name="T36" fmla="*/ 6645176 w 128"/>
                <a:gd name="T37" fmla="*/ 2886282 h 123"/>
                <a:gd name="T38" fmla="*/ 10828734 w 128"/>
                <a:gd name="T39" fmla="*/ 721448 h 123"/>
                <a:gd name="T40" fmla="*/ 15997039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6" name="Freeform 11"/>
            <p:cNvSpPr>
              <a:spLocks/>
            </p:cNvSpPr>
            <p:nvPr userDrawn="1"/>
          </p:nvSpPr>
          <p:spPr bwMode="invGray">
            <a:xfrm>
              <a:off x="8296276" y="3402013"/>
              <a:ext cx="63500" cy="60325"/>
            </a:xfrm>
            <a:custGeom>
              <a:avLst/>
              <a:gdLst>
                <a:gd name="T0" fmla="*/ 15750977 w 128"/>
                <a:gd name="T1" fmla="*/ 0 h 123"/>
                <a:gd name="T2" fmla="*/ 20919281 w 128"/>
                <a:gd name="T3" fmla="*/ 721448 h 123"/>
                <a:gd name="T4" fmla="*/ 25103336 w 128"/>
                <a:gd name="T5" fmla="*/ 2886282 h 123"/>
                <a:gd name="T6" fmla="*/ 28548707 w 128"/>
                <a:gd name="T7" fmla="*/ 6013373 h 123"/>
                <a:gd name="T8" fmla="*/ 30517703 w 128"/>
                <a:gd name="T9" fmla="*/ 10343040 h 123"/>
                <a:gd name="T10" fmla="*/ 31501953 w 128"/>
                <a:gd name="T11" fmla="*/ 14913517 h 123"/>
                <a:gd name="T12" fmla="*/ 30517703 w 128"/>
                <a:gd name="T13" fmla="*/ 19483504 h 123"/>
                <a:gd name="T14" fmla="*/ 28548707 w 128"/>
                <a:gd name="T15" fmla="*/ 23572852 h 123"/>
                <a:gd name="T16" fmla="*/ 24856777 w 128"/>
                <a:gd name="T17" fmla="*/ 26699943 h 123"/>
                <a:gd name="T18" fmla="*/ 20673219 w 128"/>
                <a:gd name="T19" fmla="*/ 28864777 h 123"/>
                <a:gd name="T20" fmla="*/ 15750977 w 128"/>
                <a:gd name="T21" fmla="*/ 29586225 h 123"/>
                <a:gd name="T22" fmla="*/ 11074797 w 128"/>
                <a:gd name="T23" fmla="*/ 28864777 h 123"/>
                <a:gd name="T24" fmla="*/ 6398617 w 128"/>
                <a:gd name="T25" fmla="*/ 26699943 h 123"/>
                <a:gd name="T26" fmla="*/ 3199309 w 128"/>
                <a:gd name="T27" fmla="*/ 23572852 h 123"/>
                <a:gd name="T28" fmla="*/ 738188 w 128"/>
                <a:gd name="T29" fmla="*/ 19483504 h 123"/>
                <a:gd name="T30" fmla="*/ 0 w 128"/>
                <a:gd name="T31" fmla="*/ 14913517 h 123"/>
                <a:gd name="T32" fmla="*/ 738188 w 128"/>
                <a:gd name="T33" fmla="*/ 10343040 h 123"/>
                <a:gd name="T34" fmla="*/ 2953246 w 128"/>
                <a:gd name="T35" fmla="*/ 6013373 h 123"/>
                <a:gd name="T36" fmla="*/ 6398617 w 128"/>
                <a:gd name="T37" fmla="*/ 2886282 h 123"/>
                <a:gd name="T38" fmla="*/ 10828734 w 128"/>
                <a:gd name="T39" fmla="*/ 721448 h 123"/>
                <a:gd name="T40" fmla="*/ 15750977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 name="Freeform 12"/>
            <p:cNvSpPr>
              <a:spLocks noEditPoints="1"/>
            </p:cNvSpPr>
            <p:nvPr userDrawn="1"/>
          </p:nvSpPr>
          <p:spPr bwMode="invGray">
            <a:xfrm>
              <a:off x="6808788" y="3413125"/>
              <a:ext cx="250825" cy="309563"/>
            </a:xfrm>
            <a:custGeom>
              <a:avLst/>
              <a:gdLst>
                <a:gd name="T0" fmla="*/ 43394700 w 508"/>
                <a:gd name="T1" fmla="*/ 125761953 h 624"/>
                <a:gd name="T2" fmla="*/ 44125944 w 508"/>
                <a:gd name="T3" fmla="*/ 135360391 h 624"/>
                <a:gd name="T4" fmla="*/ 48026569 w 508"/>
                <a:gd name="T5" fmla="*/ 140282641 h 624"/>
                <a:gd name="T6" fmla="*/ 57290306 w 508"/>
                <a:gd name="T7" fmla="*/ 142005577 h 624"/>
                <a:gd name="T8" fmla="*/ 72161563 w 508"/>
                <a:gd name="T9" fmla="*/ 141759018 h 624"/>
                <a:gd name="T10" fmla="*/ 84107350 w 508"/>
                <a:gd name="T11" fmla="*/ 138067578 h 624"/>
                <a:gd name="T12" fmla="*/ 92152513 w 508"/>
                <a:gd name="T13" fmla="*/ 130930266 h 624"/>
                <a:gd name="T14" fmla="*/ 96053138 w 508"/>
                <a:gd name="T15" fmla="*/ 120101514 h 624"/>
                <a:gd name="T16" fmla="*/ 96053138 w 508"/>
                <a:gd name="T17" fmla="*/ 105088701 h 624"/>
                <a:gd name="T18" fmla="*/ 92639844 w 508"/>
                <a:gd name="T19" fmla="*/ 92290950 h 624"/>
                <a:gd name="T20" fmla="*/ 84351263 w 508"/>
                <a:gd name="T21" fmla="*/ 84169386 h 624"/>
                <a:gd name="T22" fmla="*/ 71917650 w 508"/>
                <a:gd name="T23" fmla="*/ 80477946 h 624"/>
                <a:gd name="T24" fmla="*/ 43394700 w 508"/>
                <a:gd name="T25" fmla="*/ 79985821 h 624"/>
                <a:gd name="T26" fmla="*/ 47538744 w 508"/>
                <a:gd name="T27" fmla="*/ 12059562 h 624"/>
                <a:gd name="T28" fmla="*/ 43394700 w 508"/>
                <a:gd name="T29" fmla="*/ 68172321 h 624"/>
                <a:gd name="T30" fmla="*/ 68260938 w 508"/>
                <a:gd name="T31" fmla="*/ 67680195 h 624"/>
                <a:gd name="T32" fmla="*/ 79962813 w 508"/>
                <a:gd name="T33" fmla="*/ 63004008 h 624"/>
                <a:gd name="T34" fmla="*/ 87520150 w 508"/>
                <a:gd name="T35" fmla="*/ 54144255 h 624"/>
                <a:gd name="T36" fmla="*/ 89714375 w 508"/>
                <a:gd name="T37" fmla="*/ 41100441 h 624"/>
                <a:gd name="T38" fmla="*/ 88251888 w 508"/>
                <a:gd name="T39" fmla="*/ 27071880 h 624"/>
                <a:gd name="T40" fmla="*/ 83376106 w 508"/>
                <a:gd name="T41" fmla="*/ 18212127 h 624"/>
                <a:gd name="T42" fmla="*/ 74111875 w 508"/>
                <a:gd name="T43" fmla="*/ 13289877 h 624"/>
                <a:gd name="T44" fmla="*/ 59728444 w 508"/>
                <a:gd name="T45" fmla="*/ 11813500 h 624"/>
                <a:gd name="T46" fmla="*/ 0 w 508"/>
                <a:gd name="T47" fmla="*/ 0 h 624"/>
                <a:gd name="T48" fmla="*/ 72892806 w 508"/>
                <a:gd name="T49" fmla="*/ 738189 h 624"/>
                <a:gd name="T50" fmla="*/ 91664688 w 508"/>
                <a:gd name="T51" fmla="*/ 4184061 h 624"/>
                <a:gd name="T52" fmla="*/ 105072963 w 508"/>
                <a:gd name="T53" fmla="*/ 11566941 h 624"/>
                <a:gd name="T54" fmla="*/ 113118125 w 508"/>
                <a:gd name="T55" fmla="*/ 22396189 h 624"/>
                <a:gd name="T56" fmla="*/ 115799681 w 508"/>
                <a:gd name="T57" fmla="*/ 36916380 h 624"/>
                <a:gd name="T58" fmla="*/ 113118125 w 508"/>
                <a:gd name="T59" fmla="*/ 51437067 h 624"/>
                <a:gd name="T60" fmla="*/ 104829544 w 508"/>
                <a:gd name="T61" fmla="*/ 62511882 h 624"/>
                <a:gd name="T62" fmla="*/ 90933444 w 508"/>
                <a:gd name="T63" fmla="*/ 70141320 h 624"/>
                <a:gd name="T64" fmla="*/ 91664688 w 508"/>
                <a:gd name="T65" fmla="*/ 74325382 h 624"/>
                <a:gd name="T66" fmla="*/ 107267188 w 508"/>
                <a:gd name="T67" fmla="*/ 79985821 h 624"/>
                <a:gd name="T68" fmla="*/ 117993906 w 508"/>
                <a:gd name="T69" fmla="*/ 89337699 h 624"/>
                <a:gd name="T70" fmla="*/ 123357513 w 508"/>
                <a:gd name="T71" fmla="*/ 102381513 h 624"/>
                <a:gd name="T72" fmla="*/ 123357513 w 508"/>
                <a:gd name="T73" fmla="*/ 117886452 h 624"/>
                <a:gd name="T74" fmla="*/ 118237819 w 508"/>
                <a:gd name="T75" fmla="*/ 131668951 h 624"/>
                <a:gd name="T76" fmla="*/ 108730169 w 508"/>
                <a:gd name="T77" fmla="*/ 142005577 h 624"/>
                <a:gd name="T78" fmla="*/ 94834069 w 508"/>
                <a:gd name="T79" fmla="*/ 149388456 h 624"/>
                <a:gd name="T80" fmla="*/ 77037344 w 508"/>
                <a:gd name="T81" fmla="*/ 153080392 h 624"/>
                <a:gd name="T82" fmla="*/ 0 w 508"/>
                <a:gd name="T83" fmla="*/ 153572518 h 624"/>
                <a:gd name="T84" fmla="*/ 11701875 w 508"/>
                <a:gd name="T85" fmla="*/ 142005577 h 624"/>
                <a:gd name="T86" fmla="*/ 16090325 w 508"/>
                <a:gd name="T87" fmla="*/ 140282641 h 624"/>
                <a:gd name="T88" fmla="*/ 17552813 w 508"/>
                <a:gd name="T89" fmla="*/ 134868265 h 624"/>
                <a:gd name="T90" fmla="*/ 16821569 w 508"/>
                <a:gd name="T91" fmla="*/ 14028066 h 624"/>
                <a:gd name="T92" fmla="*/ 11701875 w 508"/>
                <a:gd name="T93" fmla="*/ 11813500 h 624"/>
                <a:gd name="T94" fmla="*/ 0 w 508"/>
                <a:gd name="T95" fmla="*/ 0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8" name="Freeform 13"/>
            <p:cNvSpPr>
              <a:spLocks/>
            </p:cNvSpPr>
            <p:nvPr userDrawn="1"/>
          </p:nvSpPr>
          <p:spPr bwMode="invGray">
            <a:xfrm>
              <a:off x="7189788" y="3487738"/>
              <a:ext cx="171450" cy="234950"/>
            </a:xfrm>
            <a:custGeom>
              <a:avLst/>
              <a:gdLst>
                <a:gd name="T0" fmla="*/ 74702791 w 347"/>
                <a:gd name="T1" fmla="*/ 491214 h 474"/>
                <a:gd name="T2" fmla="*/ 81782638 w 347"/>
                <a:gd name="T3" fmla="*/ 5405337 h 474"/>
                <a:gd name="T4" fmla="*/ 84712111 w 347"/>
                <a:gd name="T5" fmla="*/ 14004309 h 474"/>
                <a:gd name="T6" fmla="*/ 82758964 w 347"/>
                <a:gd name="T7" fmla="*/ 21620852 h 474"/>
                <a:gd name="T8" fmla="*/ 78120921 w 347"/>
                <a:gd name="T9" fmla="*/ 25797907 h 474"/>
                <a:gd name="T10" fmla="*/ 72017400 w 347"/>
                <a:gd name="T11" fmla="*/ 27272044 h 474"/>
                <a:gd name="T12" fmla="*/ 64205307 w 347"/>
                <a:gd name="T13" fmla="*/ 26043761 h 474"/>
                <a:gd name="T14" fmla="*/ 60055427 w 347"/>
                <a:gd name="T15" fmla="*/ 22112562 h 474"/>
                <a:gd name="T16" fmla="*/ 58102280 w 347"/>
                <a:gd name="T17" fmla="*/ 18181363 h 474"/>
                <a:gd name="T18" fmla="*/ 56393215 w 347"/>
                <a:gd name="T19" fmla="*/ 16707225 h 474"/>
                <a:gd name="T20" fmla="*/ 54684645 w 347"/>
                <a:gd name="T21" fmla="*/ 16461370 h 474"/>
                <a:gd name="T22" fmla="*/ 48337042 w 347"/>
                <a:gd name="T23" fmla="*/ 18672577 h 474"/>
                <a:gd name="T24" fmla="*/ 41501770 w 347"/>
                <a:gd name="T25" fmla="*/ 23094990 h 474"/>
                <a:gd name="T26" fmla="*/ 38816379 w 347"/>
                <a:gd name="T27" fmla="*/ 99505786 h 474"/>
                <a:gd name="T28" fmla="*/ 40036787 w 347"/>
                <a:gd name="T29" fmla="*/ 104665764 h 474"/>
                <a:gd name="T30" fmla="*/ 42722178 w 347"/>
                <a:gd name="T31" fmla="*/ 106631116 h 474"/>
                <a:gd name="T32" fmla="*/ 55416889 w 347"/>
                <a:gd name="T33" fmla="*/ 116458866 h 474"/>
                <a:gd name="T34" fmla="*/ 244082 w 347"/>
                <a:gd name="T35" fmla="*/ 106631116 h 474"/>
                <a:gd name="T36" fmla="*/ 12450630 w 347"/>
                <a:gd name="T37" fmla="*/ 105894047 h 474"/>
                <a:gd name="T38" fmla="*/ 14647858 w 347"/>
                <a:gd name="T39" fmla="*/ 102699916 h 474"/>
                <a:gd name="T40" fmla="*/ 14891939 w 347"/>
                <a:gd name="T41" fmla="*/ 98768717 h 474"/>
                <a:gd name="T42" fmla="*/ 15136021 w 347"/>
                <a:gd name="T43" fmla="*/ 27517899 h 474"/>
                <a:gd name="T44" fmla="*/ 14891939 w 347"/>
                <a:gd name="T45" fmla="*/ 22112562 h 474"/>
                <a:gd name="T46" fmla="*/ 11962467 w 347"/>
                <a:gd name="T47" fmla="*/ 17935508 h 474"/>
                <a:gd name="T48" fmla="*/ 0 w 347"/>
                <a:gd name="T49" fmla="*/ 17690149 h 474"/>
                <a:gd name="T50" fmla="*/ 37351395 w 347"/>
                <a:gd name="T51" fmla="*/ 6142406 h 474"/>
                <a:gd name="T52" fmla="*/ 38572297 w 347"/>
                <a:gd name="T53" fmla="*/ 7125330 h 474"/>
                <a:gd name="T54" fmla="*/ 39060460 w 347"/>
                <a:gd name="T55" fmla="*/ 8599467 h 474"/>
                <a:gd name="T56" fmla="*/ 38816379 w 347"/>
                <a:gd name="T57" fmla="*/ 9336536 h 474"/>
                <a:gd name="T58" fmla="*/ 43943080 w 347"/>
                <a:gd name="T59" fmla="*/ 9336536 h 474"/>
                <a:gd name="T60" fmla="*/ 56149134 w 347"/>
                <a:gd name="T61" fmla="*/ 2702421 h 474"/>
                <a:gd name="T62" fmla="*/ 69332008 w 347"/>
                <a:gd name="T63" fmla="*/ 0 h 47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9" name="Freeform 14"/>
            <p:cNvSpPr>
              <a:spLocks/>
            </p:cNvSpPr>
            <p:nvPr userDrawn="1"/>
          </p:nvSpPr>
          <p:spPr bwMode="invGray">
            <a:xfrm>
              <a:off x="7069138" y="3500438"/>
              <a:ext cx="111125" cy="222250"/>
            </a:xfrm>
            <a:custGeom>
              <a:avLst/>
              <a:gdLst>
                <a:gd name="T0" fmla="*/ 0 w 226"/>
                <a:gd name="T1" fmla="*/ 0 h 449"/>
                <a:gd name="T2" fmla="*/ 39409055 w 226"/>
                <a:gd name="T3" fmla="*/ 0 h 449"/>
                <a:gd name="T4" fmla="*/ 40134318 w 226"/>
                <a:gd name="T5" fmla="*/ 490039 h 449"/>
                <a:gd name="T6" fmla="*/ 40375744 w 226"/>
                <a:gd name="T7" fmla="*/ 735058 h 449"/>
                <a:gd name="T8" fmla="*/ 40617663 w 226"/>
                <a:gd name="T9" fmla="*/ 1225097 h 449"/>
                <a:gd name="T10" fmla="*/ 40617663 w 226"/>
                <a:gd name="T11" fmla="*/ 3675292 h 449"/>
                <a:gd name="T12" fmla="*/ 40375744 w 226"/>
                <a:gd name="T13" fmla="*/ 5880468 h 449"/>
                <a:gd name="T14" fmla="*/ 40375744 w 226"/>
                <a:gd name="T15" fmla="*/ 9800780 h 449"/>
                <a:gd name="T16" fmla="*/ 40134318 w 226"/>
                <a:gd name="T17" fmla="*/ 15190713 h 449"/>
                <a:gd name="T18" fmla="*/ 40134318 w 226"/>
                <a:gd name="T19" fmla="*/ 93105425 h 449"/>
                <a:gd name="T20" fmla="*/ 40375744 w 226"/>
                <a:gd name="T21" fmla="*/ 96290679 h 449"/>
                <a:gd name="T22" fmla="*/ 41342925 w 226"/>
                <a:gd name="T23" fmla="*/ 98250835 h 449"/>
                <a:gd name="T24" fmla="*/ 42310106 w 226"/>
                <a:gd name="T25" fmla="*/ 99475437 h 449"/>
                <a:gd name="T26" fmla="*/ 44244468 w 226"/>
                <a:gd name="T27" fmla="*/ 100210496 h 449"/>
                <a:gd name="T28" fmla="*/ 54640556 w 226"/>
                <a:gd name="T29" fmla="*/ 100210496 h 449"/>
                <a:gd name="T30" fmla="*/ 54640556 w 226"/>
                <a:gd name="T31" fmla="*/ 110011275 h 449"/>
                <a:gd name="T32" fmla="*/ 2175788 w 226"/>
                <a:gd name="T33" fmla="*/ 110011275 h 449"/>
                <a:gd name="T34" fmla="*/ 2175788 w 226"/>
                <a:gd name="T35" fmla="*/ 100210496 h 449"/>
                <a:gd name="T36" fmla="*/ 11121351 w 226"/>
                <a:gd name="T37" fmla="*/ 100210496 h 449"/>
                <a:gd name="T38" fmla="*/ 13780975 w 226"/>
                <a:gd name="T39" fmla="*/ 99475437 h 449"/>
                <a:gd name="T40" fmla="*/ 15473419 w 226"/>
                <a:gd name="T41" fmla="*/ 98005815 h 449"/>
                <a:gd name="T42" fmla="*/ 16440600 w 226"/>
                <a:gd name="T43" fmla="*/ 95310601 h 449"/>
                <a:gd name="T44" fmla="*/ 16440600 w 226"/>
                <a:gd name="T45" fmla="*/ 95065581 h 449"/>
                <a:gd name="T46" fmla="*/ 16682518 w 226"/>
                <a:gd name="T47" fmla="*/ 94330523 h 449"/>
                <a:gd name="T48" fmla="*/ 16682518 w 226"/>
                <a:gd name="T49" fmla="*/ 17640908 h 449"/>
                <a:gd name="T50" fmla="*/ 16440600 w 226"/>
                <a:gd name="T51" fmla="*/ 14455655 h 449"/>
                <a:gd name="T52" fmla="*/ 16440600 w 226"/>
                <a:gd name="T53" fmla="*/ 13230557 h 449"/>
                <a:gd name="T54" fmla="*/ 15231501 w 226"/>
                <a:gd name="T55" fmla="*/ 11515421 h 449"/>
                <a:gd name="T56" fmla="*/ 13539057 w 226"/>
                <a:gd name="T57" fmla="*/ 10290818 h 449"/>
                <a:gd name="T58" fmla="*/ 11121351 w 226"/>
                <a:gd name="T59" fmla="*/ 10045799 h 449"/>
                <a:gd name="T60" fmla="*/ 0 w 226"/>
                <a:gd name="T61" fmla="*/ 9800780 h 449"/>
                <a:gd name="T62" fmla="*/ 0 w 226"/>
                <a:gd name="T63" fmla="*/ 0 h 4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0" name="Freeform 15"/>
            <p:cNvSpPr>
              <a:spLocks noEditPoints="1"/>
            </p:cNvSpPr>
            <p:nvPr userDrawn="1"/>
          </p:nvSpPr>
          <p:spPr bwMode="invGray">
            <a:xfrm>
              <a:off x="8013701" y="3413125"/>
              <a:ext cx="250825" cy="309563"/>
            </a:xfrm>
            <a:custGeom>
              <a:avLst/>
              <a:gdLst>
                <a:gd name="T0" fmla="*/ 43320990 w 507"/>
                <a:gd name="T1" fmla="*/ 125761953 h 624"/>
                <a:gd name="T2" fmla="*/ 44300049 w 507"/>
                <a:gd name="T3" fmla="*/ 135360391 h 624"/>
                <a:gd name="T4" fmla="*/ 48216283 w 507"/>
                <a:gd name="T5" fmla="*/ 140282641 h 624"/>
                <a:gd name="T6" fmla="*/ 57516597 w 507"/>
                <a:gd name="T7" fmla="*/ 142005577 h 624"/>
                <a:gd name="T8" fmla="*/ 72446373 w 507"/>
                <a:gd name="T9" fmla="*/ 141759018 h 624"/>
                <a:gd name="T10" fmla="*/ 84439469 w 507"/>
                <a:gd name="T11" fmla="*/ 138067578 h 624"/>
                <a:gd name="T12" fmla="*/ 92516331 w 507"/>
                <a:gd name="T13" fmla="*/ 130930266 h 624"/>
                <a:gd name="T14" fmla="*/ 96432071 w 507"/>
                <a:gd name="T15" fmla="*/ 120101514 h 624"/>
                <a:gd name="T16" fmla="*/ 96432071 w 507"/>
                <a:gd name="T17" fmla="*/ 105088701 h 624"/>
                <a:gd name="T18" fmla="*/ 92760725 w 507"/>
                <a:gd name="T19" fmla="*/ 92290950 h 624"/>
                <a:gd name="T20" fmla="*/ 84683863 w 507"/>
                <a:gd name="T21" fmla="*/ 84169386 h 624"/>
                <a:gd name="T22" fmla="*/ 72201980 w 507"/>
                <a:gd name="T23" fmla="*/ 80477946 h 624"/>
                <a:gd name="T24" fmla="*/ 43320990 w 507"/>
                <a:gd name="T25" fmla="*/ 79985821 h 624"/>
                <a:gd name="T26" fmla="*/ 47481618 w 507"/>
                <a:gd name="T27" fmla="*/ 12059562 h 624"/>
                <a:gd name="T28" fmla="*/ 43320990 w 507"/>
                <a:gd name="T29" fmla="*/ 68172321 h 624"/>
                <a:gd name="T30" fmla="*/ 68530634 w 507"/>
                <a:gd name="T31" fmla="*/ 67680195 h 624"/>
                <a:gd name="T32" fmla="*/ 80278347 w 507"/>
                <a:gd name="T33" fmla="*/ 63004008 h 624"/>
                <a:gd name="T34" fmla="*/ 87621039 w 507"/>
                <a:gd name="T35" fmla="*/ 54144255 h 624"/>
                <a:gd name="T36" fmla="*/ 90068438 w 507"/>
                <a:gd name="T37" fmla="*/ 41100441 h 624"/>
                <a:gd name="T38" fmla="*/ 88600097 w 507"/>
                <a:gd name="T39" fmla="*/ 27071880 h 624"/>
                <a:gd name="T40" fmla="*/ 83460411 w 507"/>
                <a:gd name="T41" fmla="*/ 18212127 h 624"/>
                <a:gd name="T42" fmla="*/ 74159602 w 507"/>
                <a:gd name="T43" fmla="*/ 13289877 h 624"/>
                <a:gd name="T44" fmla="*/ 59963996 w 507"/>
                <a:gd name="T45" fmla="*/ 11813500 h 624"/>
                <a:gd name="T46" fmla="*/ 0 w 507"/>
                <a:gd name="T47" fmla="*/ 0 h 624"/>
                <a:gd name="T48" fmla="*/ 73180544 w 507"/>
                <a:gd name="T49" fmla="*/ 738189 h 624"/>
                <a:gd name="T50" fmla="*/ 92026555 w 507"/>
                <a:gd name="T51" fmla="*/ 4184061 h 624"/>
                <a:gd name="T52" fmla="*/ 105487991 w 507"/>
                <a:gd name="T53" fmla="*/ 11566941 h 624"/>
                <a:gd name="T54" fmla="*/ 113564853 w 507"/>
                <a:gd name="T55" fmla="*/ 22396189 h 624"/>
                <a:gd name="T56" fmla="*/ 116257140 w 507"/>
                <a:gd name="T57" fmla="*/ 36916380 h 624"/>
                <a:gd name="T58" fmla="*/ 113564853 w 507"/>
                <a:gd name="T59" fmla="*/ 51437067 h 624"/>
                <a:gd name="T60" fmla="*/ 105243103 w 507"/>
                <a:gd name="T61" fmla="*/ 62511882 h 624"/>
                <a:gd name="T62" fmla="*/ 91047496 w 507"/>
                <a:gd name="T63" fmla="*/ 70141320 h 624"/>
                <a:gd name="T64" fmla="*/ 92026555 w 507"/>
                <a:gd name="T65" fmla="*/ 74325382 h 624"/>
                <a:gd name="T66" fmla="*/ 107446108 w 507"/>
                <a:gd name="T67" fmla="*/ 79985821 h 624"/>
                <a:gd name="T68" fmla="*/ 117970369 w 507"/>
                <a:gd name="T69" fmla="*/ 89337699 h 624"/>
                <a:gd name="T70" fmla="*/ 123354943 w 507"/>
                <a:gd name="T71" fmla="*/ 102381513 h 624"/>
                <a:gd name="T72" fmla="*/ 123110055 w 507"/>
                <a:gd name="T73" fmla="*/ 118871200 h 624"/>
                <a:gd name="T74" fmla="*/ 116991310 w 507"/>
                <a:gd name="T75" fmla="*/ 133391391 h 624"/>
                <a:gd name="T76" fmla="*/ 105487991 w 507"/>
                <a:gd name="T77" fmla="*/ 144466702 h 624"/>
                <a:gd name="T78" fmla="*/ 88600097 w 507"/>
                <a:gd name="T79" fmla="*/ 151111393 h 624"/>
                <a:gd name="T80" fmla="*/ 67061799 w 507"/>
                <a:gd name="T81" fmla="*/ 153572518 h 624"/>
                <a:gd name="T82" fmla="*/ 0 w 507"/>
                <a:gd name="T83" fmla="*/ 142005577 h 624"/>
                <a:gd name="T84" fmla="*/ 14440495 w 507"/>
                <a:gd name="T85" fmla="*/ 141759018 h 624"/>
                <a:gd name="T86" fmla="*/ 17377176 w 507"/>
                <a:gd name="T87" fmla="*/ 137575453 h 624"/>
                <a:gd name="T88" fmla="*/ 17622064 w 507"/>
                <a:gd name="T89" fmla="*/ 19442442 h 624"/>
                <a:gd name="T90" fmla="*/ 16643006 w 507"/>
                <a:gd name="T91" fmla="*/ 14520688 h 624"/>
                <a:gd name="T92" fmla="*/ 13950718 w 507"/>
                <a:gd name="T93" fmla="*/ 12059562 h 624"/>
                <a:gd name="T94" fmla="*/ 0 w 507"/>
                <a:gd name="T95" fmla="*/ 11813500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1" name="Freeform 16"/>
            <p:cNvSpPr>
              <a:spLocks/>
            </p:cNvSpPr>
            <p:nvPr userDrawn="1"/>
          </p:nvSpPr>
          <p:spPr bwMode="invGray">
            <a:xfrm>
              <a:off x="8394701" y="3487738"/>
              <a:ext cx="171450" cy="234950"/>
            </a:xfrm>
            <a:custGeom>
              <a:avLst/>
              <a:gdLst>
                <a:gd name="T0" fmla="*/ 69733571 w 346"/>
                <a:gd name="T1" fmla="*/ 0 h 474"/>
                <a:gd name="T2" fmla="*/ 75135237 w 346"/>
                <a:gd name="T3" fmla="*/ 491214 h 474"/>
                <a:gd name="T4" fmla="*/ 79309500 w 346"/>
                <a:gd name="T5" fmla="*/ 2457061 h 474"/>
                <a:gd name="T6" fmla="*/ 82255863 w 346"/>
                <a:gd name="T7" fmla="*/ 5405337 h 474"/>
                <a:gd name="T8" fmla="*/ 84465883 w 346"/>
                <a:gd name="T9" fmla="*/ 9336536 h 474"/>
                <a:gd name="T10" fmla="*/ 84956944 w 346"/>
                <a:gd name="T11" fmla="*/ 14004309 h 474"/>
                <a:gd name="T12" fmla="*/ 84465883 w 346"/>
                <a:gd name="T13" fmla="*/ 18181363 h 474"/>
                <a:gd name="T14" fmla="*/ 83237984 w 346"/>
                <a:gd name="T15" fmla="*/ 21620852 h 474"/>
                <a:gd name="T16" fmla="*/ 81028459 w 346"/>
                <a:gd name="T17" fmla="*/ 24077914 h 474"/>
                <a:gd name="T18" fmla="*/ 78327378 w 346"/>
                <a:gd name="T19" fmla="*/ 25797907 h 474"/>
                <a:gd name="T20" fmla="*/ 75381015 w 346"/>
                <a:gd name="T21" fmla="*/ 27026189 h 474"/>
                <a:gd name="T22" fmla="*/ 72434156 w 346"/>
                <a:gd name="T23" fmla="*/ 27272044 h 474"/>
                <a:gd name="T24" fmla="*/ 68014611 w 346"/>
                <a:gd name="T25" fmla="*/ 27026189 h 474"/>
                <a:gd name="T26" fmla="*/ 64577188 w 346"/>
                <a:gd name="T27" fmla="*/ 26043761 h 474"/>
                <a:gd name="T28" fmla="*/ 62121885 w 346"/>
                <a:gd name="T29" fmla="*/ 24323769 h 474"/>
                <a:gd name="T30" fmla="*/ 60402925 w 346"/>
                <a:gd name="T31" fmla="*/ 22112562 h 474"/>
                <a:gd name="T32" fmla="*/ 58929743 w 346"/>
                <a:gd name="T33" fmla="*/ 19409646 h 474"/>
                <a:gd name="T34" fmla="*/ 58192905 w 346"/>
                <a:gd name="T35" fmla="*/ 18181363 h 474"/>
                <a:gd name="T36" fmla="*/ 57701844 w 346"/>
                <a:gd name="T37" fmla="*/ 17444294 h 474"/>
                <a:gd name="T38" fmla="*/ 56719723 w 346"/>
                <a:gd name="T39" fmla="*/ 16707225 h 474"/>
                <a:gd name="T40" fmla="*/ 55983380 w 346"/>
                <a:gd name="T41" fmla="*/ 16461370 h 474"/>
                <a:gd name="T42" fmla="*/ 55001259 w 346"/>
                <a:gd name="T43" fmla="*/ 16461370 h 474"/>
                <a:gd name="T44" fmla="*/ 52300178 w 346"/>
                <a:gd name="T45" fmla="*/ 17198439 h 474"/>
                <a:gd name="T46" fmla="*/ 48616976 w 346"/>
                <a:gd name="T47" fmla="*/ 18672577 h 474"/>
                <a:gd name="T48" fmla="*/ 44933775 w 346"/>
                <a:gd name="T49" fmla="*/ 20392570 h 474"/>
                <a:gd name="T50" fmla="*/ 41741633 w 346"/>
                <a:gd name="T51" fmla="*/ 23094990 h 474"/>
                <a:gd name="T52" fmla="*/ 38795270 w 346"/>
                <a:gd name="T53" fmla="*/ 25552052 h 474"/>
                <a:gd name="T54" fmla="*/ 38795270 w 346"/>
                <a:gd name="T55" fmla="*/ 98277503 h 474"/>
                <a:gd name="T56" fmla="*/ 39041048 w 346"/>
                <a:gd name="T57" fmla="*/ 99505786 h 474"/>
                <a:gd name="T58" fmla="*/ 39286330 w 346"/>
                <a:gd name="T59" fmla="*/ 102699916 h 474"/>
                <a:gd name="T60" fmla="*/ 40268452 w 346"/>
                <a:gd name="T61" fmla="*/ 104665764 h 474"/>
                <a:gd name="T62" fmla="*/ 41496351 w 346"/>
                <a:gd name="T63" fmla="*/ 105894047 h 474"/>
                <a:gd name="T64" fmla="*/ 42969532 w 346"/>
                <a:gd name="T65" fmla="*/ 106631116 h 474"/>
                <a:gd name="T66" fmla="*/ 55492320 w 346"/>
                <a:gd name="T67" fmla="*/ 106631116 h 474"/>
                <a:gd name="T68" fmla="*/ 55492320 w 346"/>
                <a:gd name="T69" fmla="*/ 116458866 h 474"/>
                <a:gd name="T70" fmla="*/ 245778 w 346"/>
                <a:gd name="T71" fmla="*/ 116458866 h 474"/>
                <a:gd name="T72" fmla="*/ 245778 w 346"/>
                <a:gd name="T73" fmla="*/ 106631116 h 474"/>
                <a:gd name="T74" fmla="*/ 11049110 w 346"/>
                <a:gd name="T75" fmla="*/ 106631116 h 474"/>
                <a:gd name="T76" fmla="*/ 12522787 w 346"/>
                <a:gd name="T77" fmla="*/ 105894047 h 474"/>
                <a:gd name="T78" fmla="*/ 13750191 w 346"/>
                <a:gd name="T79" fmla="*/ 104665764 h 474"/>
                <a:gd name="T80" fmla="*/ 14732312 w 346"/>
                <a:gd name="T81" fmla="*/ 102699916 h 474"/>
                <a:gd name="T82" fmla="*/ 14978090 w 346"/>
                <a:gd name="T83" fmla="*/ 99260427 h 474"/>
                <a:gd name="T84" fmla="*/ 14978090 w 346"/>
                <a:gd name="T85" fmla="*/ 22603776 h 474"/>
                <a:gd name="T86" fmla="*/ 14732312 w 346"/>
                <a:gd name="T87" fmla="*/ 22112562 h 474"/>
                <a:gd name="T88" fmla="*/ 13750191 w 346"/>
                <a:gd name="T89" fmla="*/ 19409646 h 474"/>
                <a:gd name="T90" fmla="*/ 12031231 w 346"/>
                <a:gd name="T91" fmla="*/ 17935508 h 474"/>
                <a:gd name="T92" fmla="*/ 9330646 w 346"/>
                <a:gd name="T93" fmla="*/ 17690149 h 474"/>
                <a:gd name="T94" fmla="*/ 0 w 346"/>
                <a:gd name="T95" fmla="*/ 17690149 h 474"/>
                <a:gd name="T96" fmla="*/ 0 w 346"/>
                <a:gd name="T97" fmla="*/ 6142406 h 474"/>
                <a:gd name="T98" fmla="*/ 37567866 w 346"/>
                <a:gd name="T99" fmla="*/ 6142406 h 474"/>
                <a:gd name="T100" fmla="*/ 38058927 w 346"/>
                <a:gd name="T101" fmla="*/ 6633620 h 474"/>
                <a:gd name="T102" fmla="*/ 38795270 w 346"/>
                <a:gd name="T103" fmla="*/ 7125330 h 474"/>
                <a:gd name="T104" fmla="*/ 39041048 w 346"/>
                <a:gd name="T105" fmla="*/ 7862399 h 474"/>
                <a:gd name="T106" fmla="*/ 39286330 w 346"/>
                <a:gd name="T107" fmla="*/ 8599467 h 474"/>
                <a:gd name="T108" fmla="*/ 39286330 w 346"/>
                <a:gd name="T109" fmla="*/ 8844827 h 474"/>
                <a:gd name="T110" fmla="*/ 39041048 w 346"/>
                <a:gd name="T111" fmla="*/ 9336536 h 474"/>
                <a:gd name="T112" fmla="*/ 39041048 w 346"/>
                <a:gd name="T113" fmla="*/ 13267240 h 474"/>
                <a:gd name="T114" fmla="*/ 44197432 w 346"/>
                <a:gd name="T115" fmla="*/ 9336536 h 474"/>
                <a:gd name="T116" fmla="*/ 50090158 w 346"/>
                <a:gd name="T117" fmla="*/ 5651192 h 474"/>
                <a:gd name="T118" fmla="*/ 56474441 w 346"/>
                <a:gd name="T119" fmla="*/ 2702421 h 474"/>
                <a:gd name="T120" fmla="*/ 63104006 w 346"/>
                <a:gd name="T121" fmla="*/ 491214 h 474"/>
                <a:gd name="T122" fmla="*/ 69733571 w 346"/>
                <a:gd name="T123" fmla="*/ 0 h 4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2" name="Freeform 17"/>
            <p:cNvSpPr>
              <a:spLocks/>
            </p:cNvSpPr>
            <p:nvPr userDrawn="1"/>
          </p:nvSpPr>
          <p:spPr bwMode="invGray">
            <a:xfrm>
              <a:off x="8274051" y="3500438"/>
              <a:ext cx="111125" cy="222250"/>
            </a:xfrm>
            <a:custGeom>
              <a:avLst/>
              <a:gdLst>
                <a:gd name="T0" fmla="*/ 0 w 225"/>
                <a:gd name="T1" fmla="*/ 0 h 449"/>
                <a:gd name="T2" fmla="*/ 39516050 w 225"/>
                <a:gd name="T3" fmla="*/ 0 h 449"/>
                <a:gd name="T4" fmla="*/ 40004012 w 225"/>
                <a:gd name="T5" fmla="*/ 490039 h 449"/>
                <a:gd name="T6" fmla="*/ 40247993 w 225"/>
                <a:gd name="T7" fmla="*/ 490039 h 449"/>
                <a:gd name="T8" fmla="*/ 40735462 w 225"/>
                <a:gd name="T9" fmla="*/ 735058 h 449"/>
                <a:gd name="T10" fmla="*/ 40979443 w 225"/>
                <a:gd name="T11" fmla="*/ 1225097 h 449"/>
                <a:gd name="T12" fmla="*/ 40979443 w 225"/>
                <a:gd name="T13" fmla="*/ 3675292 h 449"/>
                <a:gd name="T14" fmla="*/ 40735462 w 225"/>
                <a:gd name="T15" fmla="*/ 5880468 h 449"/>
                <a:gd name="T16" fmla="*/ 40735462 w 225"/>
                <a:gd name="T17" fmla="*/ 9800780 h 449"/>
                <a:gd name="T18" fmla="*/ 40247993 w 225"/>
                <a:gd name="T19" fmla="*/ 15190713 h 449"/>
                <a:gd name="T20" fmla="*/ 40247993 w 225"/>
                <a:gd name="T21" fmla="*/ 93105425 h 449"/>
                <a:gd name="T22" fmla="*/ 40735462 w 225"/>
                <a:gd name="T23" fmla="*/ 96290679 h 449"/>
                <a:gd name="T24" fmla="*/ 41467405 w 225"/>
                <a:gd name="T25" fmla="*/ 98250835 h 449"/>
                <a:gd name="T26" fmla="*/ 42687311 w 225"/>
                <a:gd name="T27" fmla="*/ 99475437 h 449"/>
                <a:gd name="T28" fmla="*/ 44638666 w 225"/>
                <a:gd name="T29" fmla="*/ 100210496 h 449"/>
                <a:gd name="T30" fmla="*/ 54883403 w 225"/>
                <a:gd name="T31" fmla="*/ 100210496 h 449"/>
                <a:gd name="T32" fmla="*/ 54883403 w 225"/>
                <a:gd name="T33" fmla="*/ 110011275 h 449"/>
                <a:gd name="T34" fmla="*/ 2195336 w 225"/>
                <a:gd name="T35" fmla="*/ 110011275 h 449"/>
                <a:gd name="T36" fmla="*/ 2195336 w 225"/>
                <a:gd name="T37" fmla="*/ 100210496 h 449"/>
                <a:gd name="T38" fmla="*/ 11220662 w 225"/>
                <a:gd name="T39" fmla="*/ 100210496 h 449"/>
                <a:gd name="T40" fmla="*/ 13903960 w 225"/>
                <a:gd name="T41" fmla="*/ 99475437 h 449"/>
                <a:gd name="T42" fmla="*/ 15611334 w 225"/>
                <a:gd name="T43" fmla="*/ 98005815 h 449"/>
                <a:gd name="T44" fmla="*/ 16586764 w 225"/>
                <a:gd name="T45" fmla="*/ 95310601 h 449"/>
                <a:gd name="T46" fmla="*/ 16586764 w 225"/>
                <a:gd name="T47" fmla="*/ 94330523 h 449"/>
                <a:gd name="T48" fmla="*/ 16830746 w 225"/>
                <a:gd name="T49" fmla="*/ 94085503 h 449"/>
                <a:gd name="T50" fmla="*/ 16830746 w 225"/>
                <a:gd name="T51" fmla="*/ 17150869 h 449"/>
                <a:gd name="T52" fmla="*/ 16586764 w 225"/>
                <a:gd name="T53" fmla="*/ 14455655 h 449"/>
                <a:gd name="T54" fmla="*/ 16586764 w 225"/>
                <a:gd name="T55" fmla="*/ 13720596 h 449"/>
                <a:gd name="T56" fmla="*/ 16099296 w 225"/>
                <a:gd name="T57" fmla="*/ 13230557 h 449"/>
                <a:gd name="T58" fmla="*/ 15367353 w 225"/>
                <a:gd name="T59" fmla="*/ 11515421 h 449"/>
                <a:gd name="T60" fmla="*/ 13415998 w 225"/>
                <a:gd name="T61" fmla="*/ 10290818 h 449"/>
                <a:gd name="T62" fmla="*/ 11220662 w 225"/>
                <a:gd name="T63" fmla="*/ 10045799 h 449"/>
                <a:gd name="T64" fmla="*/ 0 w 225"/>
                <a:gd name="T65" fmla="*/ 9800780 h 449"/>
                <a:gd name="T66" fmla="*/ 0 w 225"/>
                <a:gd name="T67" fmla="*/ 0 h 4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3" name="Freeform 18"/>
            <p:cNvSpPr>
              <a:spLocks noEditPoints="1"/>
            </p:cNvSpPr>
            <p:nvPr userDrawn="1"/>
          </p:nvSpPr>
          <p:spPr bwMode="invGray">
            <a:xfrm>
              <a:off x="7359651" y="3381375"/>
              <a:ext cx="242888" cy="346075"/>
            </a:xfrm>
            <a:custGeom>
              <a:avLst/>
              <a:gdLst>
                <a:gd name="T0" fmla="*/ 53537184 w 489"/>
                <a:gd name="T1" fmla="*/ 65693353 h 699"/>
                <a:gd name="T2" fmla="*/ 40707830 w 489"/>
                <a:gd name="T3" fmla="*/ 70105685 h 699"/>
                <a:gd name="T4" fmla="*/ 32072640 w 489"/>
                <a:gd name="T5" fmla="*/ 79174930 h 699"/>
                <a:gd name="T6" fmla="*/ 26892023 w 489"/>
                <a:gd name="T7" fmla="*/ 93147151 h 699"/>
                <a:gd name="T8" fmla="*/ 25164985 w 489"/>
                <a:gd name="T9" fmla="*/ 112266928 h 699"/>
                <a:gd name="T10" fmla="*/ 26892023 w 489"/>
                <a:gd name="T11" fmla="*/ 131141631 h 699"/>
                <a:gd name="T12" fmla="*/ 33059590 w 489"/>
                <a:gd name="T13" fmla="*/ 144378133 h 699"/>
                <a:gd name="T14" fmla="*/ 42928095 w 489"/>
                <a:gd name="T15" fmla="*/ 151731856 h 699"/>
                <a:gd name="T16" fmla="*/ 56991260 w 489"/>
                <a:gd name="T17" fmla="*/ 154428171 h 699"/>
                <a:gd name="T18" fmla="*/ 68833168 w 489"/>
                <a:gd name="T19" fmla="*/ 152957228 h 699"/>
                <a:gd name="T20" fmla="*/ 76974634 w 489"/>
                <a:gd name="T21" fmla="*/ 150015838 h 699"/>
                <a:gd name="T22" fmla="*/ 81168799 w 489"/>
                <a:gd name="T23" fmla="*/ 148300316 h 699"/>
                <a:gd name="T24" fmla="*/ 81909383 w 489"/>
                <a:gd name="T25" fmla="*/ 72802001 h 699"/>
                <a:gd name="T26" fmla="*/ 72534105 w 489"/>
                <a:gd name="T27" fmla="*/ 66918726 h 699"/>
                <a:gd name="T28" fmla="*/ 61431789 w 489"/>
                <a:gd name="T29" fmla="*/ 64958129 h 699"/>
                <a:gd name="T30" fmla="*/ 104853607 w 489"/>
                <a:gd name="T31" fmla="*/ 0 h 699"/>
                <a:gd name="T32" fmla="*/ 106580645 w 489"/>
                <a:gd name="T33" fmla="*/ 1716017 h 699"/>
                <a:gd name="T34" fmla="*/ 106333784 w 489"/>
                <a:gd name="T35" fmla="*/ 3431539 h 699"/>
                <a:gd name="T36" fmla="*/ 106086922 w 489"/>
                <a:gd name="T37" fmla="*/ 7353722 h 699"/>
                <a:gd name="T38" fmla="*/ 105840557 w 489"/>
                <a:gd name="T39" fmla="*/ 19364852 h 699"/>
                <a:gd name="T40" fmla="*/ 106086922 w 489"/>
                <a:gd name="T41" fmla="*/ 149035540 h 699"/>
                <a:gd name="T42" fmla="*/ 107320733 w 489"/>
                <a:gd name="T43" fmla="*/ 154918320 h 699"/>
                <a:gd name="T44" fmla="*/ 110034721 w 489"/>
                <a:gd name="T45" fmla="*/ 156634337 h 699"/>
                <a:gd name="T46" fmla="*/ 116942376 w 489"/>
                <a:gd name="T47" fmla="*/ 156879412 h 699"/>
                <a:gd name="T48" fmla="*/ 120643314 w 489"/>
                <a:gd name="T49" fmla="*/ 168400392 h 699"/>
                <a:gd name="T50" fmla="*/ 83142698 w 489"/>
                <a:gd name="T51" fmla="*/ 166194226 h 699"/>
                <a:gd name="T52" fmla="*/ 77221496 w 489"/>
                <a:gd name="T53" fmla="*/ 162272042 h 699"/>
                <a:gd name="T54" fmla="*/ 62418739 w 489"/>
                <a:gd name="T55" fmla="*/ 168645467 h 699"/>
                <a:gd name="T56" fmla="*/ 44901994 w 489"/>
                <a:gd name="T57" fmla="*/ 171341782 h 699"/>
                <a:gd name="T58" fmla="*/ 34539766 w 489"/>
                <a:gd name="T59" fmla="*/ 170115914 h 699"/>
                <a:gd name="T60" fmla="*/ 24178035 w 489"/>
                <a:gd name="T61" fmla="*/ 165704077 h 699"/>
                <a:gd name="T62" fmla="*/ 14802757 w 489"/>
                <a:gd name="T63" fmla="*/ 158350354 h 699"/>
                <a:gd name="T64" fmla="*/ 6908152 w 489"/>
                <a:gd name="T65" fmla="*/ 147319523 h 699"/>
                <a:gd name="T66" fmla="*/ 1727038 w 489"/>
                <a:gd name="T67" fmla="*/ 132367004 h 699"/>
                <a:gd name="T68" fmla="*/ 0 w 489"/>
                <a:gd name="T69" fmla="*/ 113002152 h 699"/>
                <a:gd name="T70" fmla="*/ 2220265 w 489"/>
                <a:gd name="T71" fmla="*/ 94373019 h 699"/>
                <a:gd name="T72" fmla="*/ 8141467 w 489"/>
                <a:gd name="T73" fmla="*/ 79665574 h 699"/>
                <a:gd name="T74" fmla="*/ 17269883 w 489"/>
                <a:gd name="T75" fmla="*/ 68634743 h 699"/>
                <a:gd name="T76" fmla="*/ 28619061 w 489"/>
                <a:gd name="T77" fmla="*/ 60545796 h 699"/>
                <a:gd name="T78" fmla="*/ 41941642 w 489"/>
                <a:gd name="T79" fmla="*/ 55398240 h 699"/>
                <a:gd name="T80" fmla="*/ 56004310 w 489"/>
                <a:gd name="T81" fmla="*/ 52946999 h 699"/>
                <a:gd name="T82" fmla="*/ 69573256 w 489"/>
                <a:gd name="T83" fmla="*/ 52946999 h 699"/>
                <a:gd name="T84" fmla="*/ 82402610 w 489"/>
                <a:gd name="T85" fmla="*/ 54907596 h 699"/>
                <a:gd name="T86" fmla="*/ 81909383 w 489"/>
                <a:gd name="T87" fmla="*/ 16423462 h 699"/>
                <a:gd name="T88" fmla="*/ 79935484 w 489"/>
                <a:gd name="T89" fmla="*/ 12746353 h 699"/>
                <a:gd name="T90" fmla="*/ 77961584 w 489"/>
                <a:gd name="T91" fmla="*/ 11766055 h 699"/>
                <a:gd name="T92" fmla="*/ 64392639 w 489"/>
                <a:gd name="T93" fmla="*/ 0 h 69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4" name="Freeform 19"/>
            <p:cNvSpPr>
              <a:spLocks noEditPoints="1"/>
            </p:cNvSpPr>
            <p:nvPr userDrawn="1"/>
          </p:nvSpPr>
          <p:spPr bwMode="invGray">
            <a:xfrm>
              <a:off x="8564563" y="3381375"/>
              <a:ext cx="241300" cy="346075"/>
            </a:xfrm>
            <a:custGeom>
              <a:avLst/>
              <a:gdLst>
                <a:gd name="T0" fmla="*/ 53055838 w 488"/>
                <a:gd name="T1" fmla="*/ 65693353 h 699"/>
                <a:gd name="T2" fmla="*/ 40342097 w 488"/>
                <a:gd name="T3" fmla="*/ 70105685 h 699"/>
                <a:gd name="T4" fmla="*/ 31784847 w 488"/>
                <a:gd name="T5" fmla="*/ 79174930 h 699"/>
                <a:gd name="T6" fmla="*/ 26650299 w 488"/>
                <a:gd name="T7" fmla="*/ 93147151 h 699"/>
                <a:gd name="T8" fmla="*/ 24694187 w 488"/>
                <a:gd name="T9" fmla="*/ 112266928 h 699"/>
                <a:gd name="T10" fmla="*/ 26650299 w 488"/>
                <a:gd name="T11" fmla="*/ 131141631 h 699"/>
                <a:gd name="T12" fmla="*/ 32518142 w 488"/>
                <a:gd name="T13" fmla="*/ 144378133 h 699"/>
                <a:gd name="T14" fmla="*/ 42542476 w 488"/>
                <a:gd name="T15" fmla="*/ 151731856 h 699"/>
                <a:gd name="T16" fmla="*/ 56479034 w 488"/>
                <a:gd name="T17" fmla="*/ 154428171 h 699"/>
                <a:gd name="T18" fmla="*/ 68214719 w 488"/>
                <a:gd name="T19" fmla="*/ 152957228 h 699"/>
                <a:gd name="T20" fmla="*/ 76283435 w 488"/>
                <a:gd name="T21" fmla="*/ 150015838 h 699"/>
                <a:gd name="T22" fmla="*/ 80439926 w 488"/>
                <a:gd name="T23" fmla="*/ 148300316 h 699"/>
                <a:gd name="T24" fmla="*/ 81173221 w 488"/>
                <a:gd name="T25" fmla="*/ 72802001 h 699"/>
                <a:gd name="T26" fmla="*/ 71882182 w 488"/>
                <a:gd name="T27" fmla="*/ 66918726 h 699"/>
                <a:gd name="T28" fmla="*/ 60635525 w 488"/>
                <a:gd name="T29" fmla="*/ 64958129 h 699"/>
                <a:gd name="T30" fmla="*/ 103911790 w 488"/>
                <a:gd name="T31" fmla="*/ 0 h 699"/>
                <a:gd name="T32" fmla="*/ 105134113 w 488"/>
                <a:gd name="T33" fmla="*/ 980298 h 699"/>
                <a:gd name="T34" fmla="*/ 105623141 w 488"/>
                <a:gd name="T35" fmla="*/ 2451241 h 699"/>
                <a:gd name="T36" fmla="*/ 105378380 w 488"/>
                <a:gd name="T37" fmla="*/ 3431539 h 699"/>
                <a:gd name="T38" fmla="*/ 105134113 w 488"/>
                <a:gd name="T39" fmla="*/ 7353722 h 699"/>
                <a:gd name="T40" fmla="*/ 104645085 w 488"/>
                <a:gd name="T41" fmla="*/ 19364852 h 699"/>
                <a:gd name="T42" fmla="*/ 105134113 w 488"/>
                <a:gd name="T43" fmla="*/ 149035540 h 699"/>
                <a:gd name="T44" fmla="*/ 106112169 w 488"/>
                <a:gd name="T45" fmla="*/ 154918320 h 699"/>
                <a:gd name="T46" fmla="*/ 108801577 w 488"/>
                <a:gd name="T47" fmla="*/ 156634337 h 699"/>
                <a:gd name="T48" fmla="*/ 115891742 w 488"/>
                <a:gd name="T49" fmla="*/ 156879412 h 699"/>
                <a:gd name="T50" fmla="*/ 119314939 w 488"/>
                <a:gd name="T51" fmla="*/ 168400392 h 699"/>
                <a:gd name="T52" fmla="*/ 82395544 w 488"/>
                <a:gd name="T53" fmla="*/ 166194226 h 699"/>
                <a:gd name="T54" fmla="*/ 76527702 w 488"/>
                <a:gd name="T55" fmla="*/ 162272042 h 699"/>
                <a:gd name="T56" fmla="*/ 61857848 w 488"/>
                <a:gd name="T57" fmla="*/ 168645467 h 699"/>
                <a:gd name="T58" fmla="*/ 44498588 w 488"/>
                <a:gd name="T59" fmla="*/ 171341782 h 699"/>
                <a:gd name="T60" fmla="*/ 33985226 w 488"/>
                <a:gd name="T61" fmla="*/ 170115914 h 699"/>
                <a:gd name="T62" fmla="*/ 23960892 w 488"/>
                <a:gd name="T63" fmla="*/ 165704077 h 699"/>
                <a:gd name="T64" fmla="*/ 14669853 w 488"/>
                <a:gd name="T65" fmla="*/ 158350354 h 699"/>
                <a:gd name="T66" fmla="*/ 6845899 w 488"/>
                <a:gd name="T67" fmla="*/ 147319523 h 699"/>
                <a:gd name="T68" fmla="*/ 1711351 w 488"/>
                <a:gd name="T69" fmla="*/ 132367004 h 699"/>
                <a:gd name="T70" fmla="*/ 0 w 488"/>
                <a:gd name="T71" fmla="*/ 113002152 h 699"/>
                <a:gd name="T72" fmla="*/ 1956112 w 488"/>
                <a:gd name="T73" fmla="*/ 94373019 h 699"/>
                <a:gd name="T74" fmla="*/ 8068222 w 488"/>
                <a:gd name="T75" fmla="*/ 79665574 h 699"/>
                <a:gd name="T76" fmla="*/ 17114994 w 488"/>
                <a:gd name="T77" fmla="*/ 68634743 h 699"/>
                <a:gd name="T78" fmla="*/ 28361650 w 488"/>
                <a:gd name="T79" fmla="*/ 60545796 h 699"/>
                <a:gd name="T80" fmla="*/ 41564419 w 488"/>
                <a:gd name="T81" fmla="*/ 55398240 h 699"/>
                <a:gd name="T82" fmla="*/ 55256711 w 488"/>
                <a:gd name="T83" fmla="*/ 52946999 h 699"/>
                <a:gd name="T84" fmla="*/ 68703747 w 488"/>
                <a:gd name="T85" fmla="*/ 52946999 h 699"/>
                <a:gd name="T86" fmla="*/ 81662249 w 488"/>
                <a:gd name="T87" fmla="*/ 54907596 h 699"/>
                <a:gd name="T88" fmla="*/ 81173221 w 488"/>
                <a:gd name="T89" fmla="*/ 16423462 h 699"/>
                <a:gd name="T90" fmla="*/ 80195165 w 488"/>
                <a:gd name="T91" fmla="*/ 13727147 h 699"/>
                <a:gd name="T92" fmla="*/ 78483814 w 488"/>
                <a:gd name="T93" fmla="*/ 12011129 h 699"/>
                <a:gd name="T94" fmla="*/ 63813961 w 488"/>
                <a:gd name="T95" fmla="*/ 11766055 h 69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5" name="Freeform 20"/>
            <p:cNvSpPr>
              <a:spLocks noEditPoints="1"/>
            </p:cNvSpPr>
            <p:nvPr userDrawn="1"/>
          </p:nvSpPr>
          <p:spPr bwMode="invGray">
            <a:xfrm>
              <a:off x="7659688" y="3375025"/>
              <a:ext cx="282575" cy="350838"/>
            </a:xfrm>
            <a:custGeom>
              <a:avLst/>
              <a:gdLst>
                <a:gd name="T0" fmla="*/ 49152682 w 570"/>
                <a:gd name="T1" fmla="*/ 79111992 h 710"/>
                <a:gd name="T2" fmla="*/ 42763017 w 570"/>
                <a:gd name="T3" fmla="*/ 81797633 h 710"/>
                <a:gd name="T4" fmla="*/ 28262953 w 570"/>
                <a:gd name="T5" fmla="*/ 90343750 h 710"/>
                <a:gd name="T6" fmla="*/ 17203364 w 570"/>
                <a:gd name="T7" fmla="*/ 104749850 h 710"/>
                <a:gd name="T8" fmla="*/ 14008780 w 570"/>
                <a:gd name="T9" fmla="*/ 126236948 h 710"/>
                <a:gd name="T10" fmla="*/ 22118682 w 570"/>
                <a:gd name="T11" fmla="*/ 145770718 h 710"/>
                <a:gd name="T12" fmla="*/ 38338983 w 570"/>
                <a:gd name="T13" fmla="*/ 157979387 h 710"/>
                <a:gd name="T14" fmla="*/ 59966381 w 570"/>
                <a:gd name="T15" fmla="*/ 160421417 h 710"/>
                <a:gd name="T16" fmla="*/ 84051190 w 570"/>
                <a:gd name="T17" fmla="*/ 151142493 h 710"/>
                <a:gd name="T18" fmla="*/ 84542474 w 570"/>
                <a:gd name="T19" fmla="*/ 122330293 h 710"/>
                <a:gd name="T20" fmla="*/ 65372983 w 570"/>
                <a:gd name="T21" fmla="*/ 97912956 h 710"/>
                <a:gd name="T22" fmla="*/ 50381635 w 570"/>
                <a:gd name="T23" fmla="*/ 78623290 h 710"/>
                <a:gd name="T24" fmla="*/ 54805173 w 570"/>
                <a:gd name="T25" fmla="*/ 14894308 h 710"/>
                <a:gd name="T26" fmla="*/ 44237364 w 570"/>
                <a:gd name="T27" fmla="*/ 23929128 h 710"/>
                <a:gd name="T28" fmla="*/ 40796890 w 570"/>
                <a:gd name="T29" fmla="*/ 37358317 h 710"/>
                <a:gd name="T30" fmla="*/ 47678334 w 570"/>
                <a:gd name="T31" fmla="*/ 52253120 h 710"/>
                <a:gd name="T32" fmla="*/ 60949445 w 570"/>
                <a:gd name="T33" fmla="*/ 59822326 h 710"/>
                <a:gd name="T34" fmla="*/ 79873046 w 570"/>
                <a:gd name="T35" fmla="*/ 46392643 h 710"/>
                <a:gd name="T36" fmla="*/ 85771427 w 570"/>
                <a:gd name="T37" fmla="*/ 32718855 h 710"/>
                <a:gd name="T38" fmla="*/ 80364826 w 570"/>
                <a:gd name="T39" fmla="*/ 19533770 h 710"/>
                <a:gd name="T40" fmla="*/ 66601936 w 570"/>
                <a:gd name="T41" fmla="*/ 13429683 h 710"/>
                <a:gd name="T42" fmla="*/ 68568063 w 570"/>
                <a:gd name="T43" fmla="*/ 0 h 710"/>
                <a:gd name="T44" fmla="*/ 88474728 w 570"/>
                <a:gd name="T45" fmla="*/ 7569206 h 710"/>
                <a:gd name="T46" fmla="*/ 98797143 w 570"/>
                <a:gd name="T47" fmla="*/ 24173232 h 710"/>
                <a:gd name="T48" fmla="*/ 96585126 w 570"/>
                <a:gd name="T49" fmla="*/ 43951107 h 710"/>
                <a:gd name="T50" fmla="*/ 85280144 w 570"/>
                <a:gd name="T51" fmla="*/ 59334118 h 710"/>
                <a:gd name="T52" fmla="*/ 69305237 w 570"/>
                <a:gd name="T53" fmla="*/ 70077667 h 710"/>
                <a:gd name="T54" fmla="*/ 76432572 w 570"/>
                <a:gd name="T55" fmla="*/ 89367333 h 710"/>
                <a:gd name="T56" fmla="*/ 106169872 w 570"/>
                <a:gd name="T57" fmla="*/ 126481052 h 710"/>
                <a:gd name="T58" fmla="*/ 111576970 w 570"/>
                <a:gd name="T59" fmla="*/ 106214969 h 710"/>
                <a:gd name="T60" fmla="*/ 112314143 w 570"/>
                <a:gd name="T61" fmla="*/ 88390422 h 710"/>
                <a:gd name="T62" fmla="*/ 114280270 w 570"/>
                <a:gd name="T63" fmla="*/ 85216080 h 710"/>
                <a:gd name="T64" fmla="*/ 125585253 w 570"/>
                <a:gd name="T65" fmla="*/ 98645763 h 710"/>
                <a:gd name="T66" fmla="*/ 123127842 w 570"/>
                <a:gd name="T67" fmla="*/ 119644652 h 710"/>
                <a:gd name="T68" fmla="*/ 119932762 w 570"/>
                <a:gd name="T69" fmla="*/ 142840974 h 710"/>
                <a:gd name="T70" fmla="*/ 132220808 w 570"/>
                <a:gd name="T71" fmla="*/ 155537851 h 710"/>
                <a:gd name="T72" fmla="*/ 140085317 w 570"/>
                <a:gd name="T73" fmla="*/ 157002970 h 710"/>
                <a:gd name="T74" fmla="*/ 132220808 w 570"/>
                <a:gd name="T75" fmla="*/ 170188055 h 710"/>
                <a:gd name="T76" fmla="*/ 121652999 w 570"/>
                <a:gd name="T77" fmla="*/ 164816280 h 710"/>
                <a:gd name="T78" fmla="*/ 106169872 w 570"/>
                <a:gd name="T79" fmla="*/ 148456853 h 710"/>
                <a:gd name="T80" fmla="*/ 81347889 w 570"/>
                <a:gd name="T81" fmla="*/ 167013712 h 710"/>
                <a:gd name="T82" fmla="*/ 52101873 w 570"/>
                <a:gd name="T83" fmla="*/ 173362398 h 710"/>
                <a:gd name="T84" fmla="*/ 34161335 w 570"/>
                <a:gd name="T85" fmla="*/ 170188055 h 710"/>
                <a:gd name="T86" fmla="*/ 14254174 w 570"/>
                <a:gd name="T87" fmla="*/ 157735282 h 710"/>
                <a:gd name="T88" fmla="*/ 1474347 w 570"/>
                <a:gd name="T89" fmla="*/ 135759976 h 710"/>
                <a:gd name="T90" fmla="*/ 1228953 w 570"/>
                <a:gd name="T91" fmla="*/ 110365729 h 710"/>
                <a:gd name="T92" fmla="*/ 12042652 w 570"/>
                <a:gd name="T93" fmla="*/ 88634526 h 710"/>
                <a:gd name="T94" fmla="*/ 30474474 w 570"/>
                <a:gd name="T95" fmla="*/ 73251515 h 710"/>
                <a:gd name="T96" fmla="*/ 41288173 w 570"/>
                <a:gd name="T97" fmla="*/ 66659220 h 710"/>
                <a:gd name="T98" fmla="*/ 30474474 w 570"/>
                <a:gd name="T99" fmla="*/ 51520313 h 710"/>
                <a:gd name="T100" fmla="*/ 27034000 w 570"/>
                <a:gd name="T101" fmla="*/ 33451662 h 710"/>
                <a:gd name="T102" fmla="*/ 34161335 w 570"/>
                <a:gd name="T103" fmla="*/ 15871219 h 710"/>
                <a:gd name="T104" fmla="*/ 49152682 w 570"/>
                <a:gd name="T105" fmla="*/ 3174343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grpSp>
      <p:sp>
        <p:nvSpPr>
          <p:cNvPr id="7170" name="Rectangle 2"/>
          <p:cNvSpPr>
            <a:spLocks noGrp="1" noChangeArrowheads="1"/>
          </p:cNvSpPr>
          <p:nvPr>
            <p:ph type="ctrTitle"/>
          </p:nvPr>
        </p:nvSpPr>
        <p:spPr>
          <a:xfrm>
            <a:off x="838800" y="2275200"/>
            <a:ext cx="7848000" cy="1080000"/>
          </a:xfrm>
        </p:spPr>
        <p:txBody>
          <a:bodyPr lIns="90000" tIns="46800" rIns="90000" bIns="46800" anchor="b"/>
          <a:lstStyle>
            <a:lvl1pPr algn="l">
              <a:defRPr>
                <a:solidFill>
                  <a:schemeClr val="tx1"/>
                </a:solidFill>
              </a:defRPr>
            </a:lvl1pPr>
          </a:lstStyle>
          <a:p>
            <a:pPr lvl="0"/>
            <a:r>
              <a:rPr lang="en-GB" noProof="0" dirty="0" smtClean="0"/>
              <a:t>Click to edit Master title style</a:t>
            </a:r>
          </a:p>
        </p:txBody>
      </p:sp>
      <p:sp>
        <p:nvSpPr>
          <p:cNvPr id="7171" name="Rectangle 3"/>
          <p:cNvSpPr>
            <a:spLocks noGrp="1" noChangeArrowheads="1"/>
          </p:cNvSpPr>
          <p:nvPr>
            <p:ph type="subTitle" idx="1"/>
          </p:nvPr>
        </p:nvSpPr>
        <p:spPr>
          <a:xfrm>
            <a:off x="838800" y="3646800"/>
            <a:ext cx="7848000" cy="622800"/>
          </a:xfrm>
        </p:spPr>
        <p:txBody>
          <a:bodyPr lIns="90000" tIns="46800" rIns="90000" bIns="46800"/>
          <a:lstStyle>
            <a:lvl1pPr algn="l">
              <a:defRPr sz="2000">
                <a:solidFill>
                  <a:srgbClr val="FFFFFF"/>
                </a:solidFill>
              </a:defRPr>
            </a:lvl1pPr>
          </a:lstStyle>
          <a:p>
            <a:pPr lvl="0"/>
            <a:r>
              <a:rPr lang="en-GB" noProof="0" dirty="0" smtClean="0"/>
              <a:t>Click to edit Master subtitle style</a:t>
            </a:r>
          </a:p>
        </p:txBody>
      </p:sp>
    </p:spTree>
    <p:extLst>
      <p:ext uri="{BB962C8B-B14F-4D97-AF65-F5344CB8AC3E}">
        <p14:creationId xmlns:p14="http://schemas.microsoft.com/office/powerpoint/2010/main" val="12446850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6_Title Slide">
    <p:bg>
      <p:bgPr>
        <a:solidFill>
          <a:schemeClr val="tx2"/>
        </a:solidFill>
        <a:effectLst/>
      </p:bgPr>
    </p:bg>
    <p:spTree>
      <p:nvGrpSpPr>
        <p:cNvPr id="1" name=""/>
        <p:cNvGrpSpPr/>
        <p:nvPr/>
      </p:nvGrpSpPr>
      <p:grpSpPr>
        <a:xfrm>
          <a:off x="0" y="0"/>
          <a:ext cx="0" cy="0"/>
          <a:chOff x="0" y="0"/>
          <a:chExt cx="0" cy="0"/>
        </a:xfrm>
      </p:grpSpPr>
      <p:grpSp>
        <p:nvGrpSpPr>
          <p:cNvPr id="4" name="Group 19"/>
          <p:cNvGrpSpPr>
            <a:grpSpLocks/>
          </p:cNvGrpSpPr>
          <p:nvPr userDrawn="1"/>
        </p:nvGrpSpPr>
        <p:grpSpPr bwMode="auto">
          <a:xfrm>
            <a:off x="7188200" y="6421438"/>
            <a:ext cx="1500188" cy="265112"/>
            <a:chOff x="930" y="391"/>
            <a:chExt cx="4036" cy="712"/>
          </a:xfrm>
        </p:grpSpPr>
        <p:sp>
          <p:nvSpPr>
            <p:cNvPr id="5" name="Freeform 20"/>
            <p:cNvSpPr>
              <a:spLocks/>
            </p:cNvSpPr>
            <p:nvPr/>
          </p:nvSpPr>
          <p:spPr bwMode="invGray">
            <a:xfrm>
              <a:off x="1502" y="444"/>
              <a:ext cx="128" cy="123"/>
            </a:xfrm>
            <a:custGeom>
              <a:avLst/>
              <a:gdLst>
                <a:gd name="T0" fmla="*/ 65 w 128"/>
                <a:gd name="T1" fmla="*/ 0 h 123"/>
                <a:gd name="T2" fmla="*/ 85 w 128"/>
                <a:gd name="T3" fmla="*/ 3 h 123"/>
                <a:gd name="T4" fmla="*/ 103 w 128"/>
                <a:gd name="T5" fmla="*/ 12 h 123"/>
                <a:gd name="T6" fmla="*/ 116 w 128"/>
                <a:gd name="T7" fmla="*/ 25 h 123"/>
                <a:gd name="T8" fmla="*/ 125 w 128"/>
                <a:gd name="T9" fmla="*/ 43 h 123"/>
                <a:gd name="T10" fmla="*/ 128 w 128"/>
                <a:gd name="T11" fmla="*/ 62 h 123"/>
                <a:gd name="T12" fmla="*/ 125 w 128"/>
                <a:gd name="T13" fmla="*/ 81 h 123"/>
                <a:gd name="T14" fmla="*/ 116 w 128"/>
                <a:gd name="T15" fmla="*/ 98 h 123"/>
                <a:gd name="T16" fmla="*/ 101 w 128"/>
                <a:gd name="T17" fmla="*/ 111 h 123"/>
                <a:gd name="T18" fmla="*/ 84 w 128"/>
                <a:gd name="T19" fmla="*/ 120 h 123"/>
                <a:gd name="T20" fmla="*/ 65 w 128"/>
                <a:gd name="T21" fmla="*/ 123 h 123"/>
                <a:gd name="T22" fmla="*/ 45 w 128"/>
                <a:gd name="T23" fmla="*/ 120 h 123"/>
                <a:gd name="T24" fmla="*/ 27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7 w 128"/>
                <a:gd name="T37" fmla="*/ 12 h 123"/>
                <a:gd name="T38" fmla="*/ 44 w 128"/>
                <a:gd name="T39" fmla="*/ 3 h 123"/>
                <a:gd name="T40" fmla="*/ 65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6" name="Freeform 21"/>
            <p:cNvSpPr>
              <a:spLocks/>
            </p:cNvSpPr>
            <p:nvPr/>
          </p:nvSpPr>
          <p:spPr bwMode="invGray">
            <a:xfrm>
              <a:off x="3936" y="444"/>
              <a:ext cx="128" cy="123"/>
            </a:xfrm>
            <a:custGeom>
              <a:avLst/>
              <a:gdLst>
                <a:gd name="T0" fmla="*/ 64 w 128"/>
                <a:gd name="T1" fmla="*/ 0 h 123"/>
                <a:gd name="T2" fmla="*/ 85 w 128"/>
                <a:gd name="T3" fmla="*/ 3 h 123"/>
                <a:gd name="T4" fmla="*/ 102 w 128"/>
                <a:gd name="T5" fmla="*/ 12 h 123"/>
                <a:gd name="T6" fmla="*/ 116 w 128"/>
                <a:gd name="T7" fmla="*/ 25 h 123"/>
                <a:gd name="T8" fmla="*/ 124 w 128"/>
                <a:gd name="T9" fmla="*/ 43 h 123"/>
                <a:gd name="T10" fmla="*/ 128 w 128"/>
                <a:gd name="T11" fmla="*/ 62 h 123"/>
                <a:gd name="T12" fmla="*/ 124 w 128"/>
                <a:gd name="T13" fmla="*/ 81 h 123"/>
                <a:gd name="T14" fmla="*/ 116 w 128"/>
                <a:gd name="T15" fmla="*/ 98 h 123"/>
                <a:gd name="T16" fmla="*/ 101 w 128"/>
                <a:gd name="T17" fmla="*/ 111 h 123"/>
                <a:gd name="T18" fmla="*/ 84 w 128"/>
                <a:gd name="T19" fmla="*/ 120 h 123"/>
                <a:gd name="T20" fmla="*/ 64 w 128"/>
                <a:gd name="T21" fmla="*/ 123 h 123"/>
                <a:gd name="T22" fmla="*/ 45 w 128"/>
                <a:gd name="T23" fmla="*/ 120 h 123"/>
                <a:gd name="T24" fmla="*/ 26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6 w 128"/>
                <a:gd name="T37" fmla="*/ 12 h 123"/>
                <a:gd name="T38" fmla="*/ 44 w 128"/>
                <a:gd name="T39" fmla="*/ 3 h 123"/>
                <a:gd name="T40" fmla="*/ 64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 name="Freeform 22"/>
            <p:cNvSpPr>
              <a:spLocks noEditPoints="1"/>
            </p:cNvSpPr>
            <p:nvPr/>
          </p:nvSpPr>
          <p:spPr bwMode="invGray">
            <a:xfrm>
              <a:off x="930" y="468"/>
              <a:ext cx="508" cy="624"/>
            </a:xfrm>
            <a:custGeom>
              <a:avLst/>
              <a:gdLst>
                <a:gd name="T0" fmla="*/ 178 w 508"/>
                <a:gd name="T1" fmla="*/ 511 h 624"/>
                <a:gd name="T2" fmla="*/ 181 w 508"/>
                <a:gd name="T3" fmla="*/ 550 h 624"/>
                <a:gd name="T4" fmla="*/ 197 w 508"/>
                <a:gd name="T5" fmla="*/ 570 h 624"/>
                <a:gd name="T6" fmla="*/ 235 w 508"/>
                <a:gd name="T7" fmla="*/ 577 h 624"/>
                <a:gd name="T8" fmla="*/ 296 w 508"/>
                <a:gd name="T9" fmla="*/ 576 h 624"/>
                <a:gd name="T10" fmla="*/ 345 w 508"/>
                <a:gd name="T11" fmla="*/ 561 h 624"/>
                <a:gd name="T12" fmla="*/ 378 w 508"/>
                <a:gd name="T13" fmla="*/ 532 h 624"/>
                <a:gd name="T14" fmla="*/ 394 w 508"/>
                <a:gd name="T15" fmla="*/ 488 h 624"/>
                <a:gd name="T16" fmla="*/ 394 w 508"/>
                <a:gd name="T17" fmla="*/ 427 h 624"/>
                <a:gd name="T18" fmla="*/ 380 w 508"/>
                <a:gd name="T19" fmla="*/ 375 h 624"/>
                <a:gd name="T20" fmla="*/ 346 w 508"/>
                <a:gd name="T21" fmla="*/ 342 h 624"/>
                <a:gd name="T22" fmla="*/ 295 w 508"/>
                <a:gd name="T23" fmla="*/ 327 h 624"/>
                <a:gd name="T24" fmla="*/ 178 w 508"/>
                <a:gd name="T25" fmla="*/ 325 h 624"/>
                <a:gd name="T26" fmla="*/ 195 w 508"/>
                <a:gd name="T27" fmla="*/ 49 h 624"/>
                <a:gd name="T28" fmla="*/ 178 w 508"/>
                <a:gd name="T29" fmla="*/ 277 h 624"/>
                <a:gd name="T30" fmla="*/ 280 w 508"/>
                <a:gd name="T31" fmla="*/ 275 h 624"/>
                <a:gd name="T32" fmla="*/ 328 w 508"/>
                <a:gd name="T33" fmla="*/ 256 h 624"/>
                <a:gd name="T34" fmla="*/ 359 w 508"/>
                <a:gd name="T35" fmla="*/ 220 h 624"/>
                <a:gd name="T36" fmla="*/ 368 w 508"/>
                <a:gd name="T37" fmla="*/ 167 h 624"/>
                <a:gd name="T38" fmla="*/ 362 w 508"/>
                <a:gd name="T39" fmla="*/ 110 h 624"/>
                <a:gd name="T40" fmla="*/ 342 w 508"/>
                <a:gd name="T41" fmla="*/ 74 h 624"/>
                <a:gd name="T42" fmla="*/ 304 w 508"/>
                <a:gd name="T43" fmla="*/ 54 h 624"/>
                <a:gd name="T44" fmla="*/ 245 w 508"/>
                <a:gd name="T45" fmla="*/ 48 h 624"/>
                <a:gd name="T46" fmla="*/ 0 w 508"/>
                <a:gd name="T47" fmla="*/ 0 h 624"/>
                <a:gd name="T48" fmla="*/ 299 w 508"/>
                <a:gd name="T49" fmla="*/ 3 h 624"/>
                <a:gd name="T50" fmla="*/ 376 w 508"/>
                <a:gd name="T51" fmla="*/ 17 h 624"/>
                <a:gd name="T52" fmla="*/ 431 w 508"/>
                <a:gd name="T53" fmla="*/ 47 h 624"/>
                <a:gd name="T54" fmla="*/ 464 w 508"/>
                <a:gd name="T55" fmla="*/ 91 h 624"/>
                <a:gd name="T56" fmla="*/ 475 w 508"/>
                <a:gd name="T57" fmla="*/ 150 h 624"/>
                <a:gd name="T58" fmla="*/ 464 w 508"/>
                <a:gd name="T59" fmla="*/ 209 h 624"/>
                <a:gd name="T60" fmla="*/ 430 w 508"/>
                <a:gd name="T61" fmla="*/ 254 h 624"/>
                <a:gd name="T62" fmla="*/ 373 w 508"/>
                <a:gd name="T63" fmla="*/ 285 h 624"/>
                <a:gd name="T64" fmla="*/ 376 w 508"/>
                <a:gd name="T65" fmla="*/ 302 h 624"/>
                <a:gd name="T66" fmla="*/ 440 w 508"/>
                <a:gd name="T67" fmla="*/ 325 h 624"/>
                <a:gd name="T68" fmla="*/ 484 w 508"/>
                <a:gd name="T69" fmla="*/ 363 h 624"/>
                <a:gd name="T70" fmla="*/ 506 w 508"/>
                <a:gd name="T71" fmla="*/ 416 h 624"/>
                <a:gd name="T72" fmla="*/ 506 w 508"/>
                <a:gd name="T73" fmla="*/ 479 h 624"/>
                <a:gd name="T74" fmla="*/ 485 w 508"/>
                <a:gd name="T75" fmla="*/ 535 h 624"/>
                <a:gd name="T76" fmla="*/ 446 w 508"/>
                <a:gd name="T77" fmla="*/ 577 h 624"/>
                <a:gd name="T78" fmla="*/ 389 w 508"/>
                <a:gd name="T79" fmla="*/ 607 h 624"/>
                <a:gd name="T80" fmla="*/ 316 w 508"/>
                <a:gd name="T81" fmla="*/ 622 h 624"/>
                <a:gd name="T82" fmla="*/ 0 w 508"/>
                <a:gd name="T83" fmla="*/ 624 h 624"/>
                <a:gd name="T84" fmla="*/ 48 w 508"/>
                <a:gd name="T85" fmla="*/ 577 h 624"/>
                <a:gd name="T86" fmla="*/ 66 w 508"/>
                <a:gd name="T87" fmla="*/ 570 h 624"/>
                <a:gd name="T88" fmla="*/ 72 w 508"/>
                <a:gd name="T89" fmla="*/ 548 h 624"/>
                <a:gd name="T90" fmla="*/ 69 w 508"/>
                <a:gd name="T91" fmla="*/ 57 h 624"/>
                <a:gd name="T92" fmla="*/ 48 w 508"/>
                <a:gd name="T93" fmla="*/ 48 h 624"/>
                <a:gd name="T94" fmla="*/ 0 w 508"/>
                <a:gd name="T95" fmla="*/ 0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8" name="Freeform 23"/>
            <p:cNvSpPr>
              <a:spLocks/>
            </p:cNvSpPr>
            <p:nvPr/>
          </p:nvSpPr>
          <p:spPr bwMode="invGray">
            <a:xfrm>
              <a:off x="1700" y="618"/>
              <a:ext cx="347" cy="474"/>
            </a:xfrm>
            <a:custGeom>
              <a:avLst/>
              <a:gdLst>
                <a:gd name="T0" fmla="*/ 306 w 347"/>
                <a:gd name="T1" fmla="*/ 2 h 474"/>
                <a:gd name="T2" fmla="*/ 335 w 347"/>
                <a:gd name="T3" fmla="*/ 22 h 474"/>
                <a:gd name="T4" fmla="*/ 347 w 347"/>
                <a:gd name="T5" fmla="*/ 57 h 474"/>
                <a:gd name="T6" fmla="*/ 339 w 347"/>
                <a:gd name="T7" fmla="*/ 88 h 474"/>
                <a:gd name="T8" fmla="*/ 320 w 347"/>
                <a:gd name="T9" fmla="*/ 105 h 474"/>
                <a:gd name="T10" fmla="*/ 295 w 347"/>
                <a:gd name="T11" fmla="*/ 111 h 474"/>
                <a:gd name="T12" fmla="*/ 263 w 347"/>
                <a:gd name="T13" fmla="*/ 106 h 474"/>
                <a:gd name="T14" fmla="*/ 246 w 347"/>
                <a:gd name="T15" fmla="*/ 90 h 474"/>
                <a:gd name="T16" fmla="*/ 238 w 347"/>
                <a:gd name="T17" fmla="*/ 74 h 474"/>
                <a:gd name="T18" fmla="*/ 231 w 347"/>
                <a:gd name="T19" fmla="*/ 68 h 474"/>
                <a:gd name="T20" fmla="*/ 224 w 347"/>
                <a:gd name="T21" fmla="*/ 67 h 474"/>
                <a:gd name="T22" fmla="*/ 198 w 347"/>
                <a:gd name="T23" fmla="*/ 76 h 474"/>
                <a:gd name="T24" fmla="*/ 170 w 347"/>
                <a:gd name="T25" fmla="*/ 94 h 474"/>
                <a:gd name="T26" fmla="*/ 159 w 347"/>
                <a:gd name="T27" fmla="*/ 405 h 474"/>
                <a:gd name="T28" fmla="*/ 164 w 347"/>
                <a:gd name="T29" fmla="*/ 426 h 474"/>
                <a:gd name="T30" fmla="*/ 175 w 347"/>
                <a:gd name="T31" fmla="*/ 434 h 474"/>
                <a:gd name="T32" fmla="*/ 227 w 347"/>
                <a:gd name="T33" fmla="*/ 474 h 474"/>
                <a:gd name="T34" fmla="*/ 1 w 347"/>
                <a:gd name="T35" fmla="*/ 434 h 474"/>
                <a:gd name="T36" fmla="*/ 51 w 347"/>
                <a:gd name="T37" fmla="*/ 431 h 474"/>
                <a:gd name="T38" fmla="*/ 60 w 347"/>
                <a:gd name="T39" fmla="*/ 418 h 474"/>
                <a:gd name="T40" fmla="*/ 61 w 347"/>
                <a:gd name="T41" fmla="*/ 402 h 474"/>
                <a:gd name="T42" fmla="*/ 62 w 347"/>
                <a:gd name="T43" fmla="*/ 112 h 474"/>
                <a:gd name="T44" fmla="*/ 61 w 347"/>
                <a:gd name="T45" fmla="*/ 90 h 474"/>
                <a:gd name="T46" fmla="*/ 49 w 347"/>
                <a:gd name="T47" fmla="*/ 73 h 474"/>
                <a:gd name="T48" fmla="*/ 0 w 347"/>
                <a:gd name="T49" fmla="*/ 72 h 474"/>
                <a:gd name="T50" fmla="*/ 153 w 347"/>
                <a:gd name="T51" fmla="*/ 25 h 474"/>
                <a:gd name="T52" fmla="*/ 158 w 347"/>
                <a:gd name="T53" fmla="*/ 29 h 474"/>
                <a:gd name="T54" fmla="*/ 160 w 347"/>
                <a:gd name="T55" fmla="*/ 35 h 474"/>
                <a:gd name="T56" fmla="*/ 159 w 347"/>
                <a:gd name="T57" fmla="*/ 38 h 474"/>
                <a:gd name="T58" fmla="*/ 180 w 347"/>
                <a:gd name="T59" fmla="*/ 38 h 474"/>
                <a:gd name="T60" fmla="*/ 230 w 347"/>
                <a:gd name="T61" fmla="*/ 11 h 474"/>
                <a:gd name="T62" fmla="*/ 284 w 347"/>
                <a:gd name="T63" fmla="*/ 0 h 47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9" name="Freeform 24"/>
            <p:cNvSpPr>
              <a:spLocks/>
            </p:cNvSpPr>
            <p:nvPr/>
          </p:nvSpPr>
          <p:spPr bwMode="invGray">
            <a:xfrm>
              <a:off x="1456" y="643"/>
              <a:ext cx="226" cy="449"/>
            </a:xfrm>
            <a:custGeom>
              <a:avLst/>
              <a:gdLst>
                <a:gd name="T0" fmla="*/ 0 w 226"/>
                <a:gd name="T1" fmla="*/ 0 h 449"/>
                <a:gd name="T2" fmla="*/ 163 w 226"/>
                <a:gd name="T3" fmla="*/ 0 h 449"/>
                <a:gd name="T4" fmla="*/ 166 w 226"/>
                <a:gd name="T5" fmla="*/ 2 h 449"/>
                <a:gd name="T6" fmla="*/ 167 w 226"/>
                <a:gd name="T7" fmla="*/ 3 h 449"/>
                <a:gd name="T8" fmla="*/ 168 w 226"/>
                <a:gd name="T9" fmla="*/ 5 h 449"/>
                <a:gd name="T10" fmla="*/ 168 w 226"/>
                <a:gd name="T11" fmla="*/ 15 h 449"/>
                <a:gd name="T12" fmla="*/ 167 w 226"/>
                <a:gd name="T13" fmla="*/ 24 h 449"/>
                <a:gd name="T14" fmla="*/ 167 w 226"/>
                <a:gd name="T15" fmla="*/ 40 h 449"/>
                <a:gd name="T16" fmla="*/ 166 w 226"/>
                <a:gd name="T17" fmla="*/ 62 h 449"/>
                <a:gd name="T18" fmla="*/ 166 w 226"/>
                <a:gd name="T19" fmla="*/ 380 h 449"/>
                <a:gd name="T20" fmla="*/ 167 w 226"/>
                <a:gd name="T21" fmla="*/ 393 h 449"/>
                <a:gd name="T22" fmla="*/ 171 w 226"/>
                <a:gd name="T23" fmla="*/ 401 h 449"/>
                <a:gd name="T24" fmla="*/ 175 w 226"/>
                <a:gd name="T25" fmla="*/ 406 h 449"/>
                <a:gd name="T26" fmla="*/ 183 w 226"/>
                <a:gd name="T27" fmla="*/ 409 h 449"/>
                <a:gd name="T28" fmla="*/ 226 w 226"/>
                <a:gd name="T29" fmla="*/ 409 h 449"/>
                <a:gd name="T30" fmla="*/ 226 w 226"/>
                <a:gd name="T31" fmla="*/ 449 h 449"/>
                <a:gd name="T32" fmla="*/ 9 w 226"/>
                <a:gd name="T33" fmla="*/ 449 h 449"/>
                <a:gd name="T34" fmla="*/ 9 w 226"/>
                <a:gd name="T35" fmla="*/ 409 h 449"/>
                <a:gd name="T36" fmla="*/ 46 w 226"/>
                <a:gd name="T37" fmla="*/ 409 h 449"/>
                <a:gd name="T38" fmla="*/ 57 w 226"/>
                <a:gd name="T39" fmla="*/ 406 h 449"/>
                <a:gd name="T40" fmla="*/ 64 w 226"/>
                <a:gd name="T41" fmla="*/ 400 h 449"/>
                <a:gd name="T42" fmla="*/ 68 w 226"/>
                <a:gd name="T43" fmla="*/ 389 h 449"/>
                <a:gd name="T44" fmla="*/ 68 w 226"/>
                <a:gd name="T45" fmla="*/ 388 h 449"/>
                <a:gd name="T46" fmla="*/ 69 w 226"/>
                <a:gd name="T47" fmla="*/ 385 h 449"/>
                <a:gd name="T48" fmla="*/ 69 w 226"/>
                <a:gd name="T49" fmla="*/ 72 h 449"/>
                <a:gd name="T50" fmla="*/ 68 w 226"/>
                <a:gd name="T51" fmla="*/ 59 h 449"/>
                <a:gd name="T52" fmla="*/ 68 w 226"/>
                <a:gd name="T53" fmla="*/ 54 h 449"/>
                <a:gd name="T54" fmla="*/ 63 w 226"/>
                <a:gd name="T55" fmla="*/ 47 h 449"/>
                <a:gd name="T56" fmla="*/ 56 w 226"/>
                <a:gd name="T57" fmla="*/ 42 h 449"/>
                <a:gd name="T58" fmla="*/ 46 w 226"/>
                <a:gd name="T59" fmla="*/ 41 h 449"/>
                <a:gd name="T60" fmla="*/ 0 w 226"/>
                <a:gd name="T61" fmla="*/ 40 h 449"/>
                <a:gd name="T62" fmla="*/ 0 w 226"/>
                <a:gd name="T63" fmla="*/ 0 h 4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0" name="Freeform 25"/>
            <p:cNvSpPr>
              <a:spLocks noEditPoints="1"/>
            </p:cNvSpPr>
            <p:nvPr/>
          </p:nvSpPr>
          <p:spPr bwMode="invGray">
            <a:xfrm>
              <a:off x="3364" y="468"/>
              <a:ext cx="507" cy="624"/>
            </a:xfrm>
            <a:custGeom>
              <a:avLst/>
              <a:gdLst>
                <a:gd name="T0" fmla="*/ 177 w 507"/>
                <a:gd name="T1" fmla="*/ 511 h 624"/>
                <a:gd name="T2" fmla="*/ 181 w 507"/>
                <a:gd name="T3" fmla="*/ 550 h 624"/>
                <a:gd name="T4" fmla="*/ 197 w 507"/>
                <a:gd name="T5" fmla="*/ 570 h 624"/>
                <a:gd name="T6" fmla="*/ 235 w 507"/>
                <a:gd name="T7" fmla="*/ 577 h 624"/>
                <a:gd name="T8" fmla="*/ 296 w 507"/>
                <a:gd name="T9" fmla="*/ 576 h 624"/>
                <a:gd name="T10" fmla="*/ 345 w 507"/>
                <a:gd name="T11" fmla="*/ 561 h 624"/>
                <a:gd name="T12" fmla="*/ 378 w 507"/>
                <a:gd name="T13" fmla="*/ 532 h 624"/>
                <a:gd name="T14" fmla="*/ 394 w 507"/>
                <a:gd name="T15" fmla="*/ 488 h 624"/>
                <a:gd name="T16" fmla="*/ 394 w 507"/>
                <a:gd name="T17" fmla="*/ 427 h 624"/>
                <a:gd name="T18" fmla="*/ 379 w 507"/>
                <a:gd name="T19" fmla="*/ 375 h 624"/>
                <a:gd name="T20" fmla="*/ 346 w 507"/>
                <a:gd name="T21" fmla="*/ 342 h 624"/>
                <a:gd name="T22" fmla="*/ 295 w 507"/>
                <a:gd name="T23" fmla="*/ 327 h 624"/>
                <a:gd name="T24" fmla="*/ 177 w 507"/>
                <a:gd name="T25" fmla="*/ 325 h 624"/>
                <a:gd name="T26" fmla="*/ 194 w 507"/>
                <a:gd name="T27" fmla="*/ 49 h 624"/>
                <a:gd name="T28" fmla="*/ 177 w 507"/>
                <a:gd name="T29" fmla="*/ 277 h 624"/>
                <a:gd name="T30" fmla="*/ 280 w 507"/>
                <a:gd name="T31" fmla="*/ 275 h 624"/>
                <a:gd name="T32" fmla="*/ 328 w 507"/>
                <a:gd name="T33" fmla="*/ 256 h 624"/>
                <a:gd name="T34" fmla="*/ 358 w 507"/>
                <a:gd name="T35" fmla="*/ 220 h 624"/>
                <a:gd name="T36" fmla="*/ 368 w 507"/>
                <a:gd name="T37" fmla="*/ 167 h 624"/>
                <a:gd name="T38" fmla="*/ 362 w 507"/>
                <a:gd name="T39" fmla="*/ 110 h 624"/>
                <a:gd name="T40" fmla="*/ 341 w 507"/>
                <a:gd name="T41" fmla="*/ 74 h 624"/>
                <a:gd name="T42" fmla="*/ 303 w 507"/>
                <a:gd name="T43" fmla="*/ 54 h 624"/>
                <a:gd name="T44" fmla="*/ 245 w 507"/>
                <a:gd name="T45" fmla="*/ 48 h 624"/>
                <a:gd name="T46" fmla="*/ 0 w 507"/>
                <a:gd name="T47" fmla="*/ 0 h 624"/>
                <a:gd name="T48" fmla="*/ 299 w 507"/>
                <a:gd name="T49" fmla="*/ 3 h 624"/>
                <a:gd name="T50" fmla="*/ 376 w 507"/>
                <a:gd name="T51" fmla="*/ 17 h 624"/>
                <a:gd name="T52" fmla="*/ 431 w 507"/>
                <a:gd name="T53" fmla="*/ 47 h 624"/>
                <a:gd name="T54" fmla="*/ 464 w 507"/>
                <a:gd name="T55" fmla="*/ 91 h 624"/>
                <a:gd name="T56" fmla="*/ 475 w 507"/>
                <a:gd name="T57" fmla="*/ 150 h 624"/>
                <a:gd name="T58" fmla="*/ 464 w 507"/>
                <a:gd name="T59" fmla="*/ 209 h 624"/>
                <a:gd name="T60" fmla="*/ 430 w 507"/>
                <a:gd name="T61" fmla="*/ 254 h 624"/>
                <a:gd name="T62" fmla="*/ 372 w 507"/>
                <a:gd name="T63" fmla="*/ 285 h 624"/>
                <a:gd name="T64" fmla="*/ 376 w 507"/>
                <a:gd name="T65" fmla="*/ 302 h 624"/>
                <a:gd name="T66" fmla="*/ 439 w 507"/>
                <a:gd name="T67" fmla="*/ 325 h 624"/>
                <a:gd name="T68" fmla="*/ 482 w 507"/>
                <a:gd name="T69" fmla="*/ 363 h 624"/>
                <a:gd name="T70" fmla="*/ 504 w 507"/>
                <a:gd name="T71" fmla="*/ 416 h 624"/>
                <a:gd name="T72" fmla="*/ 503 w 507"/>
                <a:gd name="T73" fmla="*/ 483 h 624"/>
                <a:gd name="T74" fmla="*/ 478 w 507"/>
                <a:gd name="T75" fmla="*/ 542 h 624"/>
                <a:gd name="T76" fmla="*/ 431 w 507"/>
                <a:gd name="T77" fmla="*/ 587 h 624"/>
                <a:gd name="T78" fmla="*/ 362 w 507"/>
                <a:gd name="T79" fmla="*/ 614 h 624"/>
                <a:gd name="T80" fmla="*/ 274 w 507"/>
                <a:gd name="T81" fmla="*/ 624 h 624"/>
                <a:gd name="T82" fmla="*/ 0 w 507"/>
                <a:gd name="T83" fmla="*/ 577 h 624"/>
                <a:gd name="T84" fmla="*/ 59 w 507"/>
                <a:gd name="T85" fmla="*/ 576 h 624"/>
                <a:gd name="T86" fmla="*/ 71 w 507"/>
                <a:gd name="T87" fmla="*/ 559 h 624"/>
                <a:gd name="T88" fmla="*/ 72 w 507"/>
                <a:gd name="T89" fmla="*/ 79 h 624"/>
                <a:gd name="T90" fmla="*/ 68 w 507"/>
                <a:gd name="T91" fmla="*/ 59 h 624"/>
                <a:gd name="T92" fmla="*/ 57 w 507"/>
                <a:gd name="T93" fmla="*/ 49 h 624"/>
                <a:gd name="T94" fmla="*/ 0 w 507"/>
                <a:gd name="T95" fmla="*/ 48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1" name="Freeform 26"/>
            <p:cNvSpPr>
              <a:spLocks/>
            </p:cNvSpPr>
            <p:nvPr/>
          </p:nvSpPr>
          <p:spPr bwMode="invGray">
            <a:xfrm>
              <a:off x="4134" y="618"/>
              <a:ext cx="346" cy="474"/>
            </a:xfrm>
            <a:custGeom>
              <a:avLst/>
              <a:gdLst>
                <a:gd name="T0" fmla="*/ 284 w 346"/>
                <a:gd name="T1" fmla="*/ 0 h 474"/>
                <a:gd name="T2" fmla="*/ 306 w 346"/>
                <a:gd name="T3" fmla="*/ 2 h 474"/>
                <a:gd name="T4" fmla="*/ 323 w 346"/>
                <a:gd name="T5" fmla="*/ 10 h 474"/>
                <a:gd name="T6" fmla="*/ 335 w 346"/>
                <a:gd name="T7" fmla="*/ 22 h 474"/>
                <a:gd name="T8" fmla="*/ 344 w 346"/>
                <a:gd name="T9" fmla="*/ 38 h 474"/>
                <a:gd name="T10" fmla="*/ 346 w 346"/>
                <a:gd name="T11" fmla="*/ 57 h 474"/>
                <a:gd name="T12" fmla="*/ 344 w 346"/>
                <a:gd name="T13" fmla="*/ 74 h 474"/>
                <a:gd name="T14" fmla="*/ 339 w 346"/>
                <a:gd name="T15" fmla="*/ 88 h 474"/>
                <a:gd name="T16" fmla="*/ 330 w 346"/>
                <a:gd name="T17" fmla="*/ 98 h 474"/>
                <a:gd name="T18" fmla="*/ 319 w 346"/>
                <a:gd name="T19" fmla="*/ 105 h 474"/>
                <a:gd name="T20" fmla="*/ 307 w 346"/>
                <a:gd name="T21" fmla="*/ 110 h 474"/>
                <a:gd name="T22" fmla="*/ 295 w 346"/>
                <a:gd name="T23" fmla="*/ 111 h 474"/>
                <a:gd name="T24" fmla="*/ 277 w 346"/>
                <a:gd name="T25" fmla="*/ 110 h 474"/>
                <a:gd name="T26" fmla="*/ 263 w 346"/>
                <a:gd name="T27" fmla="*/ 106 h 474"/>
                <a:gd name="T28" fmla="*/ 253 w 346"/>
                <a:gd name="T29" fmla="*/ 99 h 474"/>
                <a:gd name="T30" fmla="*/ 246 w 346"/>
                <a:gd name="T31" fmla="*/ 90 h 474"/>
                <a:gd name="T32" fmla="*/ 240 w 346"/>
                <a:gd name="T33" fmla="*/ 79 h 474"/>
                <a:gd name="T34" fmla="*/ 237 w 346"/>
                <a:gd name="T35" fmla="*/ 74 h 474"/>
                <a:gd name="T36" fmla="*/ 235 w 346"/>
                <a:gd name="T37" fmla="*/ 71 h 474"/>
                <a:gd name="T38" fmla="*/ 231 w 346"/>
                <a:gd name="T39" fmla="*/ 68 h 474"/>
                <a:gd name="T40" fmla="*/ 228 w 346"/>
                <a:gd name="T41" fmla="*/ 67 h 474"/>
                <a:gd name="T42" fmla="*/ 224 w 346"/>
                <a:gd name="T43" fmla="*/ 67 h 474"/>
                <a:gd name="T44" fmla="*/ 213 w 346"/>
                <a:gd name="T45" fmla="*/ 70 h 474"/>
                <a:gd name="T46" fmla="*/ 198 w 346"/>
                <a:gd name="T47" fmla="*/ 76 h 474"/>
                <a:gd name="T48" fmla="*/ 183 w 346"/>
                <a:gd name="T49" fmla="*/ 83 h 474"/>
                <a:gd name="T50" fmla="*/ 170 w 346"/>
                <a:gd name="T51" fmla="*/ 94 h 474"/>
                <a:gd name="T52" fmla="*/ 158 w 346"/>
                <a:gd name="T53" fmla="*/ 104 h 474"/>
                <a:gd name="T54" fmla="*/ 158 w 346"/>
                <a:gd name="T55" fmla="*/ 400 h 474"/>
                <a:gd name="T56" fmla="*/ 159 w 346"/>
                <a:gd name="T57" fmla="*/ 405 h 474"/>
                <a:gd name="T58" fmla="*/ 160 w 346"/>
                <a:gd name="T59" fmla="*/ 418 h 474"/>
                <a:gd name="T60" fmla="*/ 164 w 346"/>
                <a:gd name="T61" fmla="*/ 426 h 474"/>
                <a:gd name="T62" fmla="*/ 169 w 346"/>
                <a:gd name="T63" fmla="*/ 431 h 474"/>
                <a:gd name="T64" fmla="*/ 175 w 346"/>
                <a:gd name="T65" fmla="*/ 434 h 474"/>
                <a:gd name="T66" fmla="*/ 226 w 346"/>
                <a:gd name="T67" fmla="*/ 434 h 474"/>
                <a:gd name="T68" fmla="*/ 226 w 346"/>
                <a:gd name="T69" fmla="*/ 474 h 474"/>
                <a:gd name="T70" fmla="*/ 1 w 346"/>
                <a:gd name="T71" fmla="*/ 474 h 474"/>
                <a:gd name="T72" fmla="*/ 1 w 346"/>
                <a:gd name="T73" fmla="*/ 434 h 474"/>
                <a:gd name="T74" fmla="*/ 45 w 346"/>
                <a:gd name="T75" fmla="*/ 434 h 474"/>
                <a:gd name="T76" fmla="*/ 51 w 346"/>
                <a:gd name="T77" fmla="*/ 431 h 474"/>
                <a:gd name="T78" fmla="*/ 56 w 346"/>
                <a:gd name="T79" fmla="*/ 426 h 474"/>
                <a:gd name="T80" fmla="*/ 60 w 346"/>
                <a:gd name="T81" fmla="*/ 418 h 474"/>
                <a:gd name="T82" fmla="*/ 61 w 346"/>
                <a:gd name="T83" fmla="*/ 404 h 474"/>
                <a:gd name="T84" fmla="*/ 61 w 346"/>
                <a:gd name="T85" fmla="*/ 92 h 474"/>
                <a:gd name="T86" fmla="*/ 60 w 346"/>
                <a:gd name="T87" fmla="*/ 90 h 474"/>
                <a:gd name="T88" fmla="*/ 56 w 346"/>
                <a:gd name="T89" fmla="*/ 79 h 474"/>
                <a:gd name="T90" fmla="*/ 49 w 346"/>
                <a:gd name="T91" fmla="*/ 73 h 474"/>
                <a:gd name="T92" fmla="*/ 38 w 346"/>
                <a:gd name="T93" fmla="*/ 72 h 474"/>
                <a:gd name="T94" fmla="*/ 0 w 346"/>
                <a:gd name="T95" fmla="*/ 72 h 474"/>
                <a:gd name="T96" fmla="*/ 0 w 346"/>
                <a:gd name="T97" fmla="*/ 25 h 474"/>
                <a:gd name="T98" fmla="*/ 153 w 346"/>
                <a:gd name="T99" fmla="*/ 25 h 474"/>
                <a:gd name="T100" fmla="*/ 155 w 346"/>
                <a:gd name="T101" fmla="*/ 27 h 474"/>
                <a:gd name="T102" fmla="*/ 158 w 346"/>
                <a:gd name="T103" fmla="*/ 29 h 474"/>
                <a:gd name="T104" fmla="*/ 159 w 346"/>
                <a:gd name="T105" fmla="*/ 32 h 474"/>
                <a:gd name="T106" fmla="*/ 160 w 346"/>
                <a:gd name="T107" fmla="*/ 35 h 474"/>
                <a:gd name="T108" fmla="*/ 160 w 346"/>
                <a:gd name="T109" fmla="*/ 36 h 474"/>
                <a:gd name="T110" fmla="*/ 159 w 346"/>
                <a:gd name="T111" fmla="*/ 38 h 474"/>
                <a:gd name="T112" fmla="*/ 159 w 346"/>
                <a:gd name="T113" fmla="*/ 54 h 474"/>
                <a:gd name="T114" fmla="*/ 180 w 346"/>
                <a:gd name="T115" fmla="*/ 38 h 474"/>
                <a:gd name="T116" fmla="*/ 204 w 346"/>
                <a:gd name="T117" fmla="*/ 23 h 474"/>
                <a:gd name="T118" fmla="*/ 230 w 346"/>
                <a:gd name="T119" fmla="*/ 11 h 474"/>
                <a:gd name="T120" fmla="*/ 257 w 346"/>
                <a:gd name="T121" fmla="*/ 2 h 474"/>
                <a:gd name="T122" fmla="*/ 284 w 346"/>
                <a:gd name="T123" fmla="*/ 0 h 4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2" name="Freeform 27"/>
            <p:cNvSpPr>
              <a:spLocks/>
            </p:cNvSpPr>
            <p:nvPr/>
          </p:nvSpPr>
          <p:spPr bwMode="invGray">
            <a:xfrm>
              <a:off x="3890" y="643"/>
              <a:ext cx="225" cy="449"/>
            </a:xfrm>
            <a:custGeom>
              <a:avLst/>
              <a:gdLst>
                <a:gd name="T0" fmla="*/ 0 w 225"/>
                <a:gd name="T1" fmla="*/ 0 h 449"/>
                <a:gd name="T2" fmla="*/ 162 w 225"/>
                <a:gd name="T3" fmla="*/ 0 h 449"/>
                <a:gd name="T4" fmla="*/ 164 w 225"/>
                <a:gd name="T5" fmla="*/ 2 h 449"/>
                <a:gd name="T6" fmla="*/ 165 w 225"/>
                <a:gd name="T7" fmla="*/ 2 h 449"/>
                <a:gd name="T8" fmla="*/ 167 w 225"/>
                <a:gd name="T9" fmla="*/ 3 h 449"/>
                <a:gd name="T10" fmla="*/ 168 w 225"/>
                <a:gd name="T11" fmla="*/ 5 h 449"/>
                <a:gd name="T12" fmla="*/ 168 w 225"/>
                <a:gd name="T13" fmla="*/ 15 h 449"/>
                <a:gd name="T14" fmla="*/ 167 w 225"/>
                <a:gd name="T15" fmla="*/ 24 h 449"/>
                <a:gd name="T16" fmla="*/ 167 w 225"/>
                <a:gd name="T17" fmla="*/ 40 h 449"/>
                <a:gd name="T18" fmla="*/ 165 w 225"/>
                <a:gd name="T19" fmla="*/ 62 h 449"/>
                <a:gd name="T20" fmla="*/ 165 w 225"/>
                <a:gd name="T21" fmla="*/ 380 h 449"/>
                <a:gd name="T22" fmla="*/ 167 w 225"/>
                <a:gd name="T23" fmla="*/ 393 h 449"/>
                <a:gd name="T24" fmla="*/ 170 w 225"/>
                <a:gd name="T25" fmla="*/ 401 h 449"/>
                <a:gd name="T26" fmla="*/ 175 w 225"/>
                <a:gd name="T27" fmla="*/ 406 h 449"/>
                <a:gd name="T28" fmla="*/ 183 w 225"/>
                <a:gd name="T29" fmla="*/ 409 h 449"/>
                <a:gd name="T30" fmla="*/ 225 w 225"/>
                <a:gd name="T31" fmla="*/ 409 h 449"/>
                <a:gd name="T32" fmla="*/ 225 w 225"/>
                <a:gd name="T33" fmla="*/ 449 h 449"/>
                <a:gd name="T34" fmla="*/ 9 w 225"/>
                <a:gd name="T35" fmla="*/ 449 h 449"/>
                <a:gd name="T36" fmla="*/ 9 w 225"/>
                <a:gd name="T37" fmla="*/ 409 h 449"/>
                <a:gd name="T38" fmla="*/ 46 w 225"/>
                <a:gd name="T39" fmla="*/ 409 h 449"/>
                <a:gd name="T40" fmla="*/ 57 w 225"/>
                <a:gd name="T41" fmla="*/ 406 h 449"/>
                <a:gd name="T42" fmla="*/ 64 w 225"/>
                <a:gd name="T43" fmla="*/ 400 h 449"/>
                <a:gd name="T44" fmla="*/ 68 w 225"/>
                <a:gd name="T45" fmla="*/ 389 h 449"/>
                <a:gd name="T46" fmla="*/ 68 w 225"/>
                <a:gd name="T47" fmla="*/ 385 h 449"/>
                <a:gd name="T48" fmla="*/ 69 w 225"/>
                <a:gd name="T49" fmla="*/ 384 h 449"/>
                <a:gd name="T50" fmla="*/ 69 w 225"/>
                <a:gd name="T51" fmla="*/ 70 h 449"/>
                <a:gd name="T52" fmla="*/ 68 w 225"/>
                <a:gd name="T53" fmla="*/ 59 h 449"/>
                <a:gd name="T54" fmla="*/ 68 w 225"/>
                <a:gd name="T55" fmla="*/ 56 h 449"/>
                <a:gd name="T56" fmla="*/ 66 w 225"/>
                <a:gd name="T57" fmla="*/ 54 h 449"/>
                <a:gd name="T58" fmla="*/ 63 w 225"/>
                <a:gd name="T59" fmla="*/ 47 h 449"/>
                <a:gd name="T60" fmla="*/ 55 w 225"/>
                <a:gd name="T61" fmla="*/ 42 h 449"/>
                <a:gd name="T62" fmla="*/ 46 w 225"/>
                <a:gd name="T63" fmla="*/ 41 h 449"/>
                <a:gd name="T64" fmla="*/ 0 w 225"/>
                <a:gd name="T65" fmla="*/ 40 h 449"/>
                <a:gd name="T66" fmla="*/ 0 w 225"/>
                <a:gd name="T67" fmla="*/ 0 h 4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3" name="Freeform 28"/>
            <p:cNvSpPr>
              <a:spLocks noEditPoints="1"/>
            </p:cNvSpPr>
            <p:nvPr/>
          </p:nvSpPr>
          <p:spPr bwMode="invGray">
            <a:xfrm>
              <a:off x="2044" y="404"/>
              <a:ext cx="489" cy="699"/>
            </a:xfrm>
            <a:custGeom>
              <a:avLst/>
              <a:gdLst>
                <a:gd name="T0" fmla="*/ 217 w 489"/>
                <a:gd name="T1" fmla="*/ 268 h 699"/>
                <a:gd name="T2" fmla="*/ 165 w 489"/>
                <a:gd name="T3" fmla="*/ 286 h 699"/>
                <a:gd name="T4" fmla="*/ 130 w 489"/>
                <a:gd name="T5" fmla="*/ 323 h 699"/>
                <a:gd name="T6" fmla="*/ 109 w 489"/>
                <a:gd name="T7" fmla="*/ 380 h 699"/>
                <a:gd name="T8" fmla="*/ 102 w 489"/>
                <a:gd name="T9" fmla="*/ 458 h 699"/>
                <a:gd name="T10" fmla="*/ 109 w 489"/>
                <a:gd name="T11" fmla="*/ 535 h 699"/>
                <a:gd name="T12" fmla="*/ 134 w 489"/>
                <a:gd name="T13" fmla="*/ 589 h 699"/>
                <a:gd name="T14" fmla="*/ 174 w 489"/>
                <a:gd name="T15" fmla="*/ 619 h 699"/>
                <a:gd name="T16" fmla="*/ 231 w 489"/>
                <a:gd name="T17" fmla="*/ 630 h 699"/>
                <a:gd name="T18" fmla="*/ 279 w 489"/>
                <a:gd name="T19" fmla="*/ 624 h 699"/>
                <a:gd name="T20" fmla="*/ 312 w 489"/>
                <a:gd name="T21" fmla="*/ 612 h 699"/>
                <a:gd name="T22" fmla="*/ 329 w 489"/>
                <a:gd name="T23" fmla="*/ 605 h 699"/>
                <a:gd name="T24" fmla="*/ 332 w 489"/>
                <a:gd name="T25" fmla="*/ 297 h 699"/>
                <a:gd name="T26" fmla="*/ 294 w 489"/>
                <a:gd name="T27" fmla="*/ 273 h 699"/>
                <a:gd name="T28" fmla="*/ 249 w 489"/>
                <a:gd name="T29" fmla="*/ 265 h 699"/>
                <a:gd name="T30" fmla="*/ 425 w 489"/>
                <a:gd name="T31" fmla="*/ 0 h 699"/>
                <a:gd name="T32" fmla="*/ 432 w 489"/>
                <a:gd name="T33" fmla="*/ 7 h 699"/>
                <a:gd name="T34" fmla="*/ 431 w 489"/>
                <a:gd name="T35" fmla="*/ 14 h 699"/>
                <a:gd name="T36" fmla="*/ 430 w 489"/>
                <a:gd name="T37" fmla="*/ 30 h 699"/>
                <a:gd name="T38" fmla="*/ 429 w 489"/>
                <a:gd name="T39" fmla="*/ 79 h 699"/>
                <a:gd name="T40" fmla="*/ 430 w 489"/>
                <a:gd name="T41" fmla="*/ 608 h 699"/>
                <a:gd name="T42" fmla="*/ 435 w 489"/>
                <a:gd name="T43" fmla="*/ 632 h 699"/>
                <a:gd name="T44" fmla="*/ 446 w 489"/>
                <a:gd name="T45" fmla="*/ 639 h 699"/>
                <a:gd name="T46" fmla="*/ 474 w 489"/>
                <a:gd name="T47" fmla="*/ 640 h 699"/>
                <a:gd name="T48" fmla="*/ 489 w 489"/>
                <a:gd name="T49" fmla="*/ 687 h 699"/>
                <a:gd name="T50" fmla="*/ 337 w 489"/>
                <a:gd name="T51" fmla="*/ 678 h 699"/>
                <a:gd name="T52" fmla="*/ 313 w 489"/>
                <a:gd name="T53" fmla="*/ 662 h 699"/>
                <a:gd name="T54" fmla="*/ 253 w 489"/>
                <a:gd name="T55" fmla="*/ 688 h 699"/>
                <a:gd name="T56" fmla="*/ 182 w 489"/>
                <a:gd name="T57" fmla="*/ 699 h 699"/>
                <a:gd name="T58" fmla="*/ 140 w 489"/>
                <a:gd name="T59" fmla="*/ 694 h 699"/>
                <a:gd name="T60" fmla="*/ 98 w 489"/>
                <a:gd name="T61" fmla="*/ 676 h 699"/>
                <a:gd name="T62" fmla="*/ 60 w 489"/>
                <a:gd name="T63" fmla="*/ 646 h 699"/>
                <a:gd name="T64" fmla="*/ 28 w 489"/>
                <a:gd name="T65" fmla="*/ 601 h 699"/>
                <a:gd name="T66" fmla="*/ 7 w 489"/>
                <a:gd name="T67" fmla="*/ 540 h 699"/>
                <a:gd name="T68" fmla="*/ 0 w 489"/>
                <a:gd name="T69" fmla="*/ 461 h 699"/>
                <a:gd name="T70" fmla="*/ 9 w 489"/>
                <a:gd name="T71" fmla="*/ 385 h 699"/>
                <a:gd name="T72" fmla="*/ 33 w 489"/>
                <a:gd name="T73" fmla="*/ 325 h 699"/>
                <a:gd name="T74" fmla="*/ 70 w 489"/>
                <a:gd name="T75" fmla="*/ 280 h 699"/>
                <a:gd name="T76" fmla="*/ 116 w 489"/>
                <a:gd name="T77" fmla="*/ 247 h 699"/>
                <a:gd name="T78" fmla="*/ 170 w 489"/>
                <a:gd name="T79" fmla="*/ 226 h 699"/>
                <a:gd name="T80" fmla="*/ 227 w 489"/>
                <a:gd name="T81" fmla="*/ 216 h 699"/>
                <a:gd name="T82" fmla="*/ 282 w 489"/>
                <a:gd name="T83" fmla="*/ 216 h 699"/>
                <a:gd name="T84" fmla="*/ 334 w 489"/>
                <a:gd name="T85" fmla="*/ 224 h 699"/>
                <a:gd name="T86" fmla="*/ 332 w 489"/>
                <a:gd name="T87" fmla="*/ 67 h 699"/>
                <a:gd name="T88" fmla="*/ 324 w 489"/>
                <a:gd name="T89" fmla="*/ 52 h 699"/>
                <a:gd name="T90" fmla="*/ 316 w 489"/>
                <a:gd name="T91" fmla="*/ 48 h 699"/>
                <a:gd name="T92" fmla="*/ 261 w 489"/>
                <a:gd name="T93" fmla="*/ 0 h 69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4" name="Freeform 29"/>
            <p:cNvSpPr>
              <a:spLocks noEditPoints="1"/>
            </p:cNvSpPr>
            <p:nvPr/>
          </p:nvSpPr>
          <p:spPr bwMode="invGray">
            <a:xfrm>
              <a:off x="4478" y="404"/>
              <a:ext cx="488" cy="699"/>
            </a:xfrm>
            <a:custGeom>
              <a:avLst/>
              <a:gdLst>
                <a:gd name="T0" fmla="*/ 217 w 488"/>
                <a:gd name="T1" fmla="*/ 268 h 699"/>
                <a:gd name="T2" fmla="*/ 165 w 488"/>
                <a:gd name="T3" fmla="*/ 286 h 699"/>
                <a:gd name="T4" fmla="*/ 130 w 488"/>
                <a:gd name="T5" fmla="*/ 323 h 699"/>
                <a:gd name="T6" fmla="*/ 109 w 488"/>
                <a:gd name="T7" fmla="*/ 380 h 699"/>
                <a:gd name="T8" fmla="*/ 101 w 488"/>
                <a:gd name="T9" fmla="*/ 458 h 699"/>
                <a:gd name="T10" fmla="*/ 109 w 488"/>
                <a:gd name="T11" fmla="*/ 535 h 699"/>
                <a:gd name="T12" fmla="*/ 133 w 488"/>
                <a:gd name="T13" fmla="*/ 589 h 699"/>
                <a:gd name="T14" fmla="*/ 174 w 488"/>
                <a:gd name="T15" fmla="*/ 619 h 699"/>
                <a:gd name="T16" fmla="*/ 231 w 488"/>
                <a:gd name="T17" fmla="*/ 630 h 699"/>
                <a:gd name="T18" fmla="*/ 279 w 488"/>
                <a:gd name="T19" fmla="*/ 624 h 699"/>
                <a:gd name="T20" fmla="*/ 312 w 488"/>
                <a:gd name="T21" fmla="*/ 612 h 699"/>
                <a:gd name="T22" fmla="*/ 329 w 488"/>
                <a:gd name="T23" fmla="*/ 605 h 699"/>
                <a:gd name="T24" fmla="*/ 332 w 488"/>
                <a:gd name="T25" fmla="*/ 297 h 699"/>
                <a:gd name="T26" fmla="*/ 294 w 488"/>
                <a:gd name="T27" fmla="*/ 273 h 699"/>
                <a:gd name="T28" fmla="*/ 248 w 488"/>
                <a:gd name="T29" fmla="*/ 265 h 699"/>
                <a:gd name="T30" fmla="*/ 425 w 488"/>
                <a:gd name="T31" fmla="*/ 0 h 699"/>
                <a:gd name="T32" fmla="*/ 430 w 488"/>
                <a:gd name="T33" fmla="*/ 4 h 699"/>
                <a:gd name="T34" fmla="*/ 432 w 488"/>
                <a:gd name="T35" fmla="*/ 10 h 699"/>
                <a:gd name="T36" fmla="*/ 431 w 488"/>
                <a:gd name="T37" fmla="*/ 14 h 699"/>
                <a:gd name="T38" fmla="*/ 430 w 488"/>
                <a:gd name="T39" fmla="*/ 30 h 699"/>
                <a:gd name="T40" fmla="*/ 428 w 488"/>
                <a:gd name="T41" fmla="*/ 79 h 699"/>
                <a:gd name="T42" fmla="*/ 430 w 488"/>
                <a:gd name="T43" fmla="*/ 608 h 699"/>
                <a:gd name="T44" fmla="*/ 434 w 488"/>
                <a:gd name="T45" fmla="*/ 632 h 699"/>
                <a:gd name="T46" fmla="*/ 445 w 488"/>
                <a:gd name="T47" fmla="*/ 639 h 699"/>
                <a:gd name="T48" fmla="*/ 474 w 488"/>
                <a:gd name="T49" fmla="*/ 640 h 699"/>
                <a:gd name="T50" fmla="*/ 488 w 488"/>
                <a:gd name="T51" fmla="*/ 687 h 699"/>
                <a:gd name="T52" fmla="*/ 337 w 488"/>
                <a:gd name="T53" fmla="*/ 678 h 699"/>
                <a:gd name="T54" fmla="*/ 313 w 488"/>
                <a:gd name="T55" fmla="*/ 662 h 699"/>
                <a:gd name="T56" fmla="*/ 253 w 488"/>
                <a:gd name="T57" fmla="*/ 688 h 699"/>
                <a:gd name="T58" fmla="*/ 182 w 488"/>
                <a:gd name="T59" fmla="*/ 699 h 699"/>
                <a:gd name="T60" fmla="*/ 139 w 488"/>
                <a:gd name="T61" fmla="*/ 694 h 699"/>
                <a:gd name="T62" fmla="*/ 98 w 488"/>
                <a:gd name="T63" fmla="*/ 676 h 699"/>
                <a:gd name="T64" fmla="*/ 60 w 488"/>
                <a:gd name="T65" fmla="*/ 646 h 699"/>
                <a:gd name="T66" fmla="*/ 28 w 488"/>
                <a:gd name="T67" fmla="*/ 601 h 699"/>
                <a:gd name="T68" fmla="*/ 7 w 488"/>
                <a:gd name="T69" fmla="*/ 540 h 699"/>
                <a:gd name="T70" fmla="*/ 0 w 488"/>
                <a:gd name="T71" fmla="*/ 461 h 699"/>
                <a:gd name="T72" fmla="*/ 8 w 488"/>
                <a:gd name="T73" fmla="*/ 385 h 699"/>
                <a:gd name="T74" fmla="*/ 33 w 488"/>
                <a:gd name="T75" fmla="*/ 325 h 699"/>
                <a:gd name="T76" fmla="*/ 70 w 488"/>
                <a:gd name="T77" fmla="*/ 280 h 699"/>
                <a:gd name="T78" fmla="*/ 116 w 488"/>
                <a:gd name="T79" fmla="*/ 247 h 699"/>
                <a:gd name="T80" fmla="*/ 170 w 488"/>
                <a:gd name="T81" fmla="*/ 226 h 699"/>
                <a:gd name="T82" fmla="*/ 226 w 488"/>
                <a:gd name="T83" fmla="*/ 216 h 699"/>
                <a:gd name="T84" fmla="*/ 281 w 488"/>
                <a:gd name="T85" fmla="*/ 216 h 699"/>
                <a:gd name="T86" fmla="*/ 334 w 488"/>
                <a:gd name="T87" fmla="*/ 224 h 699"/>
                <a:gd name="T88" fmla="*/ 332 w 488"/>
                <a:gd name="T89" fmla="*/ 67 h 699"/>
                <a:gd name="T90" fmla="*/ 328 w 488"/>
                <a:gd name="T91" fmla="*/ 56 h 699"/>
                <a:gd name="T92" fmla="*/ 321 w 488"/>
                <a:gd name="T93" fmla="*/ 49 h 699"/>
                <a:gd name="T94" fmla="*/ 261 w 488"/>
                <a:gd name="T95" fmla="*/ 48 h 69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5" name="Freeform 30"/>
            <p:cNvSpPr>
              <a:spLocks noEditPoints="1"/>
            </p:cNvSpPr>
            <p:nvPr/>
          </p:nvSpPr>
          <p:spPr bwMode="invGray">
            <a:xfrm>
              <a:off x="2651" y="391"/>
              <a:ext cx="570" cy="710"/>
            </a:xfrm>
            <a:custGeom>
              <a:avLst/>
              <a:gdLst>
                <a:gd name="T0" fmla="*/ 200 w 570"/>
                <a:gd name="T1" fmla="*/ 324 h 710"/>
                <a:gd name="T2" fmla="*/ 174 w 570"/>
                <a:gd name="T3" fmla="*/ 335 h 710"/>
                <a:gd name="T4" fmla="*/ 115 w 570"/>
                <a:gd name="T5" fmla="*/ 370 h 710"/>
                <a:gd name="T6" fmla="*/ 70 w 570"/>
                <a:gd name="T7" fmla="*/ 429 h 710"/>
                <a:gd name="T8" fmla="*/ 57 w 570"/>
                <a:gd name="T9" fmla="*/ 517 h 710"/>
                <a:gd name="T10" fmla="*/ 90 w 570"/>
                <a:gd name="T11" fmla="*/ 597 h 710"/>
                <a:gd name="T12" fmla="*/ 156 w 570"/>
                <a:gd name="T13" fmla="*/ 647 h 710"/>
                <a:gd name="T14" fmla="*/ 244 w 570"/>
                <a:gd name="T15" fmla="*/ 657 h 710"/>
                <a:gd name="T16" fmla="*/ 342 w 570"/>
                <a:gd name="T17" fmla="*/ 619 h 710"/>
                <a:gd name="T18" fmla="*/ 344 w 570"/>
                <a:gd name="T19" fmla="*/ 501 h 710"/>
                <a:gd name="T20" fmla="*/ 266 w 570"/>
                <a:gd name="T21" fmla="*/ 401 h 710"/>
                <a:gd name="T22" fmla="*/ 205 w 570"/>
                <a:gd name="T23" fmla="*/ 322 h 710"/>
                <a:gd name="T24" fmla="*/ 223 w 570"/>
                <a:gd name="T25" fmla="*/ 61 h 710"/>
                <a:gd name="T26" fmla="*/ 180 w 570"/>
                <a:gd name="T27" fmla="*/ 98 h 710"/>
                <a:gd name="T28" fmla="*/ 166 w 570"/>
                <a:gd name="T29" fmla="*/ 153 h 710"/>
                <a:gd name="T30" fmla="*/ 194 w 570"/>
                <a:gd name="T31" fmla="*/ 214 h 710"/>
                <a:gd name="T32" fmla="*/ 248 w 570"/>
                <a:gd name="T33" fmla="*/ 245 h 710"/>
                <a:gd name="T34" fmla="*/ 325 w 570"/>
                <a:gd name="T35" fmla="*/ 190 h 710"/>
                <a:gd name="T36" fmla="*/ 349 w 570"/>
                <a:gd name="T37" fmla="*/ 134 h 710"/>
                <a:gd name="T38" fmla="*/ 327 w 570"/>
                <a:gd name="T39" fmla="*/ 80 h 710"/>
                <a:gd name="T40" fmla="*/ 271 w 570"/>
                <a:gd name="T41" fmla="*/ 55 h 710"/>
                <a:gd name="T42" fmla="*/ 279 w 570"/>
                <a:gd name="T43" fmla="*/ 0 h 710"/>
                <a:gd name="T44" fmla="*/ 360 w 570"/>
                <a:gd name="T45" fmla="*/ 31 h 710"/>
                <a:gd name="T46" fmla="*/ 402 w 570"/>
                <a:gd name="T47" fmla="*/ 99 h 710"/>
                <a:gd name="T48" fmla="*/ 393 w 570"/>
                <a:gd name="T49" fmla="*/ 180 h 710"/>
                <a:gd name="T50" fmla="*/ 347 w 570"/>
                <a:gd name="T51" fmla="*/ 243 h 710"/>
                <a:gd name="T52" fmla="*/ 282 w 570"/>
                <a:gd name="T53" fmla="*/ 287 h 710"/>
                <a:gd name="T54" fmla="*/ 311 w 570"/>
                <a:gd name="T55" fmla="*/ 366 h 710"/>
                <a:gd name="T56" fmla="*/ 432 w 570"/>
                <a:gd name="T57" fmla="*/ 518 h 710"/>
                <a:gd name="T58" fmla="*/ 454 w 570"/>
                <a:gd name="T59" fmla="*/ 435 h 710"/>
                <a:gd name="T60" fmla="*/ 457 w 570"/>
                <a:gd name="T61" fmla="*/ 362 h 710"/>
                <a:gd name="T62" fmla="*/ 465 w 570"/>
                <a:gd name="T63" fmla="*/ 349 h 710"/>
                <a:gd name="T64" fmla="*/ 511 w 570"/>
                <a:gd name="T65" fmla="*/ 404 h 710"/>
                <a:gd name="T66" fmla="*/ 501 w 570"/>
                <a:gd name="T67" fmla="*/ 490 h 710"/>
                <a:gd name="T68" fmla="*/ 488 w 570"/>
                <a:gd name="T69" fmla="*/ 585 h 710"/>
                <a:gd name="T70" fmla="*/ 538 w 570"/>
                <a:gd name="T71" fmla="*/ 637 h 710"/>
                <a:gd name="T72" fmla="*/ 570 w 570"/>
                <a:gd name="T73" fmla="*/ 643 h 710"/>
                <a:gd name="T74" fmla="*/ 538 w 570"/>
                <a:gd name="T75" fmla="*/ 697 h 710"/>
                <a:gd name="T76" fmla="*/ 495 w 570"/>
                <a:gd name="T77" fmla="*/ 675 h 710"/>
                <a:gd name="T78" fmla="*/ 432 w 570"/>
                <a:gd name="T79" fmla="*/ 608 h 710"/>
                <a:gd name="T80" fmla="*/ 331 w 570"/>
                <a:gd name="T81" fmla="*/ 684 h 710"/>
                <a:gd name="T82" fmla="*/ 212 w 570"/>
                <a:gd name="T83" fmla="*/ 710 h 710"/>
                <a:gd name="T84" fmla="*/ 139 w 570"/>
                <a:gd name="T85" fmla="*/ 697 h 710"/>
                <a:gd name="T86" fmla="*/ 58 w 570"/>
                <a:gd name="T87" fmla="*/ 646 h 710"/>
                <a:gd name="T88" fmla="*/ 6 w 570"/>
                <a:gd name="T89" fmla="*/ 556 h 710"/>
                <a:gd name="T90" fmla="*/ 5 w 570"/>
                <a:gd name="T91" fmla="*/ 452 h 710"/>
                <a:gd name="T92" fmla="*/ 49 w 570"/>
                <a:gd name="T93" fmla="*/ 363 h 710"/>
                <a:gd name="T94" fmla="*/ 124 w 570"/>
                <a:gd name="T95" fmla="*/ 300 h 710"/>
                <a:gd name="T96" fmla="*/ 168 w 570"/>
                <a:gd name="T97" fmla="*/ 273 h 710"/>
                <a:gd name="T98" fmla="*/ 124 w 570"/>
                <a:gd name="T99" fmla="*/ 211 h 710"/>
                <a:gd name="T100" fmla="*/ 110 w 570"/>
                <a:gd name="T101" fmla="*/ 137 h 710"/>
                <a:gd name="T102" fmla="*/ 139 w 570"/>
                <a:gd name="T103" fmla="*/ 65 h 710"/>
                <a:gd name="T104" fmla="*/ 200 w 570"/>
                <a:gd name="T105" fmla="*/ 13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grpSp>
      <p:sp>
        <p:nvSpPr>
          <p:cNvPr id="88066" name="Rectangle 2"/>
          <p:cNvSpPr>
            <a:spLocks noGrp="1" noChangeArrowheads="1"/>
          </p:cNvSpPr>
          <p:nvPr>
            <p:ph type="ctrTitle"/>
          </p:nvPr>
        </p:nvSpPr>
        <p:spPr>
          <a:xfrm>
            <a:off x="2484438" y="476250"/>
            <a:ext cx="5399087" cy="5759450"/>
          </a:xfrm>
        </p:spPr>
        <p:txBody>
          <a:bodyPr anchor="ctr" anchorCtr="1"/>
          <a:lstStyle>
            <a:lvl1pPr algn="r">
              <a:defRPr sz="4400" i="1">
                <a:solidFill>
                  <a:srgbClr val="DAD9D5"/>
                </a:solidFill>
              </a:defRPr>
            </a:lvl1pPr>
          </a:lstStyle>
          <a:p>
            <a:pPr lvl="0"/>
            <a:r>
              <a:rPr lang="en-GB" noProof="0" dirty="0" smtClean="0"/>
              <a:t>Click to edit Master title style</a:t>
            </a:r>
          </a:p>
        </p:txBody>
      </p:sp>
      <p:sp>
        <p:nvSpPr>
          <p:cNvPr id="88067" name="Rectangle 3"/>
          <p:cNvSpPr>
            <a:spLocks noGrp="1" noChangeArrowheads="1"/>
          </p:cNvSpPr>
          <p:nvPr>
            <p:ph type="subTitle" idx="1"/>
          </p:nvPr>
        </p:nvSpPr>
        <p:spPr>
          <a:xfrm>
            <a:off x="1042988" y="476250"/>
            <a:ext cx="6842125" cy="504825"/>
          </a:xfrm>
        </p:spPr>
        <p:txBody>
          <a:bodyPr/>
          <a:lstStyle>
            <a:lvl1pPr>
              <a:defRPr sz="1800">
                <a:solidFill>
                  <a:srgbClr val="DAD9D5"/>
                </a:solidFill>
              </a:defRPr>
            </a:lvl1pPr>
          </a:lstStyle>
          <a:p>
            <a:pPr lvl="0"/>
            <a:r>
              <a:rPr lang="en-GB" noProof="0" dirty="0" smtClean="0"/>
              <a:t>Click to edit Master subtitle style</a:t>
            </a:r>
          </a:p>
        </p:txBody>
      </p:sp>
    </p:spTree>
    <p:extLst>
      <p:ext uri="{BB962C8B-B14F-4D97-AF65-F5344CB8AC3E}">
        <p14:creationId xmlns:p14="http://schemas.microsoft.com/office/powerpoint/2010/main" val="10204961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7_Title Slide">
    <p:bg>
      <p:bgPr>
        <a:solidFill>
          <a:schemeClr val="bg1"/>
        </a:solidFill>
        <a:effectLst/>
      </p:bgPr>
    </p:bg>
    <p:spTree>
      <p:nvGrpSpPr>
        <p:cNvPr id="1" name=""/>
        <p:cNvGrpSpPr/>
        <p:nvPr/>
      </p:nvGrpSpPr>
      <p:grpSpPr>
        <a:xfrm>
          <a:off x="0" y="0"/>
          <a:ext cx="0" cy="0"/>
          <a:chOff x="0" y="0"/>
          <a:chExt cx="0" cy="0"/>
        </a:xfrm>
      </p:grpSpPr>
      <p:grpSp>
        <p:nvGrpSpPr>
          <p:cNvPr id="4" name="Group 18"/>
          <p:cNvGrpSpPr>
            <a:grpSpLocks/>
          </p:cNvGrpSpPr>
          <p:nvPr userDrawn="1"/>
        </p:nvGrpSpPr>
        <p:grpSpPr bwMode="auto">
          <a:xfrm>
            <a:off x="7188200" y="6421438"/>
            <a:ext cx="1500188" cy="265112"/>
            <a:chOff x="930" y="391"/>
            <a:chExt cx="4036" cy="712"/>
          </a:xfrm>
        </p:grpSpPr>
        <p:sp>
          <p:nvSpPr>
            <p:cNvPr id="5" name="Freeform 19"/>
            <p:cNvSpPr>
              <a:spLocks/>
            </p:cNvSpPr>
            <p:nvPr/>
          </p:nvSpPr>
          <p:spPr bwMode="invGray">
            <a:xfrm>
              <a:off x="1502" y="444"/>
              <a:ext cx="128" cy="123"/>
            </a:xfrm>
            <a:custGeom>
              <a:avLst/>
              <a:gdLst>
                <a:gd name="T0" fmla="*/ 65 w 128"/>
                <a:gd name="T1" fmla="*/ 0 h 123"/>
                <a:gd name="T2" fmla="*/ 85 w 128"/>
                <a:gd name="T3" fmla="*/ 3 h 123"/>
                <a:gd name="T4" fmla="*/ 103 w 128"/>
                <a:gd name="T5" fmla="*/ 12 h 123"/>
                <a:gd name="T6" fmla="*/ 116 w 128"/>
                <a:gd name="T7" fmla="*/ 25 h 123"/>
                <a:gd name="T8" fmla="*/ 125 w 128"/>
                <a:gd name="T9" fmla="*/ 43 h 123"/>
                <a:gd name="T10" fmla="*/ 128 w 128"/>
                <a:gd name="T11" fmla="*/ 62 h 123"/>
                <a:gd name="T12" fmla="*/ 125 w 128"/>
                <a:gd name="T13" fmla="*/ 81 h 123"/>
                <a:gd name="T14" fmla="*/ 116 w 128"/>
                <a:gd name="T15" fmla="*/ 98 h 123"/>
                <a:gd name="T16" fmla="*/ 101 w 128"/>
                <a:gd name="T17" fmla="*/ 111 h 123"/>
                <a:gd name="T18" fmla="*/ 84 w 128"/>
                <a:gd name="T19" fmla="*/ 120 h 123"/>
                <a:gd name="T20" fmla="*/ 65 w 128"/>
                <a:gd name="T21" fmla="*/ 123 h 123"/>
                <a:gd name="T22" fmla="*/ 45 w 128"/>
                <a:gd name="T23" fmla="*/ 120 h 123"/>
                <a:gd name="T24" fmla="*/ 27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7 w 128"/>
                <a:gd name="T37" fmla="*/ 12 h 123"/>
                <a:gd name="T38" fmla="*/ 44 w 128"/>
                <a:gd name="T39" fmla="*/ 3 h 123"/>
                <a:gd name="T40" fmla="*/ 65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6" name="Freeform 20"/>
            <p:cNvSpPr>
              <a:spLocks/>
            </p:cNvSpPr>
            <p:nvPr/>
          </p:nvSpPr>
          <p:spPr bwMode="invGray">
            <a:xfrm>
              <a:off x="3936" y="444"/>
              <a:ext cx="128" cy="123"/>
            </a:xfrm>
            <a:custGeom>
              <a:avLst/>
              <a:gdLst>
                <a:gd name="T0" fmla="*/ 64 w 128"/>
                <a:gd name="T1" fmla="*/ 0 h 123"/>
                <a:gd name="T2" fmla="*/ 85 w 128"/>
                <a:gd name="T3" fmla="*/ 3 h 123"/>
                <a:gd name="T4" fmla="*/ 102 w 128"/>
                <a:gd name="T5" fmla="*/ 12 h 123"/>
                <a:gd name="T6" fmla="*/ 116 w 128"/>
                <a:gd name="T7" fmla="*/ 25 h 123"/>
                <a:gd name="T8" fmla="*/ 124 w 128"/>
                <a:gd name="T9" fmla="*/ 43 h 123"/>
                <a:gd name="T10" fmla="*/ 128 w 128"/>
                <a:gd name="T11" fmla="*/ 62 h 123"/>
                <a:gd name="T12" fmla="*/ 124 w 128"/>
                <a:gd name="T13" fmla="*/ 81 h 123"/>
                <a:gd name="T14" fmla="*/ 116 w 128"/>
                <a:gd name="T15" fmla="*/ 98 h 123"/>
                <a:gd name="T16" fmla="*/ 101 w 128"/>
                <a:gd name="T17" fmla="*/ 111 h 123"/>
                <a:gd name="T18" fmla="*/ 84 w 128"/>
                <a:gd name="T19" fmla="*/ 120 h 123"/>
                <a:gd name="T20" fmla="*/ 64 w 128"/>
                <a:gd name="T21" fmla="*/ 123 h 123"/>
                <a:gd name="T22" fmla="*/ 45 w 128"/>
                <a:gd name="T23" fmla="*/ 120 h 123"/>
                <a:gd name="T24" fmla="*/ 26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6 w 128"/>
                <a:gd name="T37" fmla="*/ 12 h 123"/>
                <a:gd name="T38" fmla="*/ 44 w 128"/>
                <a:gd name="T39" fmla="*/ 3 h 123"/>
                <a:gd name="T40" fmla="*/ 64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 name="Freeform 21"/>
            <p:cNvSpPr>
              <a:spLocks noEditPoints="1"/>
            </p:cNvSpPr>
            <p:nvPr/>
          </p:nvSpPr>
          <p:spPr bwMode="invGray">
            <a:xfrm>
              <a:off x="930" y="468"/>
              <a:ext cx="508" cy="624"/>
            </a:xfrm>
            <a:custGeom>
              <a:avLst/>
              <a:gdLst>
                <a:gd name="T0" fmla="*/ 178 w 508"/>
                <a:gd name="T1" fmla="*/ 511 h 624"/>
                <a:gd name="T2" fmla="*/ 181 w 508"/>
                <a:gd name="T3" fmla="*/ 550 h 624"/>
                <a:gd name="T4" fmla="*/ 197 w 508"/>
                <a:gd name="T5" fmla="*/ 570 h 624"/>
                <a:gd name="T6" fmla="*/ 235 w 508"/>
                <a:gd name="T7" fmla="*/ 577 h 624"/>
                <a:gd name="T8" fmla="*/ 296 w 508"/>
                <a:gd name="T9" fmla="*/ 576 h 624"/>
                <a:gd name="T10" fmla="*/ 345 w 508"/>
                <a:gd name="T11" fmla="*/ 561 h 624"/>
                <a:gd name="T12" fmla="*/ 378 w 508"/>
                <a:gd name="T13" fmla="*/ 532 h 624"/>
                <a:gd name="T14" fmla="*/ 394 w 508"/>
                <a:gd name="T15" fmla="*/ 488 h 624"/>
                <a:gd name="T16" fmla="*/ 394 w 508"/>
                <a:gd name="T17" fmla="*/ 427 h 624"/>
                <a:gd name="T18" fmla="*/ 380 w 508"/>
                <a:gd name="T19" fmla="*/ 375 h 624"/>
                <a:gd name="T20" fmla="*/ 346 w 508"/>
                <a:gd name="T21" fmla="*/ 342 h 624"/>
                <a:gd name="T22" fmla="*/ 295 w 508"/>
                <a:gd name="T23" fmla="*/ 327 h 624"/>
                <a:gd name="T24" fmla="*/ 178 w 508"/>
                <a:gd name="T25" fmla="*/ 325 h 624"/>
                <a:gd name="T26" fmla="*/ 195 w 508"/>
                <a:gd name="T27" fmla="*/ 49 h 624"/>
                <a:gd name="T28" fmla="*/ 178 w 508"/>
                <a:gd name="T29" fmla="*/ 277 h 624"/>
                <a:gd name="T30" fmla="*/ 280 w 508"/>
                <a:gd name="T31" fmla="*/ 275 h 624"/>
                <a:gd name="T32" fmla="*/ 328 w 508"/>
                <a:gd name="T33" fmla="*/ 256 h 624"/>
                <a:gd name="T34" fmla="*/ 359 w 508"/>
                <a:gd name="T35" fmla="*/ 220 h 624"/>
                <a:gd name="T36" fmla="*/ 368 w 508"/>
                <a:gd name="T37" fmla="*/ 167 h 624"/>
                <a:gd name="T38" fmla="*/ 362 w 508"/>
                <a:gd name="T39" fmla="*/ 110 h 624"/>
                <a:gd name="T40" fmla="*/ 342 w 508"/>
                <a:gd name="T41" fmla="*/ 74 h 624"/>
                <a:gd name="T42" fmla="*/ 304 w 508"/>
                <a:gd name="T43" fmla="*/ 54 h 624"/>
                <a:gd name="T44" fmla="*/ 245 w 508"/>
                <a:gd name="T45" fmla="*/ 48 h 624"/>
                <a:gd name="T46" fmla="*/ 0 w 508"/>
                <a:gd name="T47" fmla="*/ 0 h 624"/>
                <a:gd name="T48" fmla="*/ 299 w 508"/>
                <a:gd name="T49" fmla="*/ 3 h 624"/>
                <a:gd name="T50" fmla="*/ 376 w 508"/>
                <a:gd name="T51" fmla="*/ 17 h 624"/>
                <a:gd name="T52" fmla="*/ 431 w 508"/>
                <a:gd name="T53" fmla="*/ 47 h 624"/>
                <a:gd name="T54" fmla="*/ 464 w 508"/>
                <a:gd name="T55" fmla="*/ 91 h 624"/>
                <a:gd name="T56" fmla="*/ 475 w 508"/>
                <a:gd name="T57" fmla="*/ 150 h 624"/>
                <a:gd name="T58" fmla="*/ 464 w 508"/>
                <a:gd name="T59" fmla="*/ 209 h 624"/>
                <a:gd name="T60" fmla="*/ 430 w 508"/>
                <a:gd name="T61" fmla="*/ 254 h 624"/>
                <a:gd name="T62" fmla="*/ 373 w 508"/>
                <a:gd name="T63" fmla="*/ 285 h 624"/>
                <a:gd name="T64" fmla="*/ 376 w 508"/>
                <a:gd name="T65" fmla="*/ 302 h 624"/>
                <a:gd name="T66" fmla="*/ 440 w 508"/>
                <a:gd name="T67" fmla="*/ 325 h 624"/>
                <a:gd name="T68" fmla="*/ 484 w 508"/>
                <a:gd name="T69" fmla="*/ 363 h 624"/>
                <a:gd name="T70" fmla="*/ 506 w 508"/>
                <a:gd name="T71" fmla="*/ 416 h 624"/>
                <a:gd name="T72" fmla="*/ 506 w 508"/>
                <a:gd name="T73" fmla="*/ 479 h 624"/>
                <a:gd name="T74" fmla="*/ 485 w 508"/>
                <a:gd name="T75" fmla="*/ 535 h 624"/>
                <a:gd name="T76" fmla="*/ 446 w 508"/>
                <a:gd name="T77" fmla="*/ 577 h 624"/>
                <a:gd name="T78" fmla="*/ 389 w 508"/>
                <a:gd name="T79" fmla="*/ 607 h 624"/>
                <a:gd name="T80" fmla="*/ 316 w 508"/>
                <a:gd name="T81" fmla="*/ 622 h 624"/>
                <a:gd name="T82" fmla="*/ 0 w 508"/>
                <a:gd name="T83" fmla="*/ 624 h 624"/>
                <a:gd name="T84" fmla="*/ 48 w 508"/>
                <a:gd name="T85" fmla="*/ 577 h 624"/>
                <a:gd name="T86" fmla="*/ 66 w 508"/>
                <a:gd name="T87" fmla="*/ 570 h 624"/>
                <a:gd name="T88" fmla="*/ 72 w 508"/>
                <a:gd name="T89" fmla="*/ 548 h 624"/>
                <a:gd name="T90" fmla="*/ 69 w 508"/>
                <a:gd name="T91" fmla="*/ 57 h 624"/>
                <a:gd name="T92" fmla="*/ 48 w 508"/>
                <a:gd name="T93" fmla="*/ 48 h 624"/>
                <a:gd name="T94" fmla="*/ 0 w 508"/>
                <a:gd name="T95" fmla="*/ 0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8" name="Freeform 22"/>
            <p:cNvSpPr>
              <a:spLocks/>
            </p:cNvSpPr>
            <p:nvPr/>
          </p:nvSpPr>
          <p:spPr bwMode="invGray">
            <a:xfrm>
              <a:off x="1700" y="618"/>
              <a:ext cx="347" cy="474"/>
            </a:xfrm>
            <a:custGeom>
              <a:avLst/>
              <a:gdLst>
                <a:gd name="T0" fmla="*/ 306 w 347"/>
                <a:gd name="T1" fmla="*/ 2 h 474"/>
                <a:gd name="T2" fmla="*/ 335 w 347"/>
                <a:gd name="T3" fmla="*/ 22 h 474"/>
                <a:gd name="T4" fmla="*/ 347 w 347"/>
                <a:gd name="T5" fmla="*/ 57 h 474"/>
                <a:gd name="T6" fmla="*/ 339 w 347"/>
                <a:gd name="T7" fmla="*/ 88 h 474"/>
                <a:gd name="T8" fmla="*/ 320 w 347"/>
                <a:gd name="T9" fmla="*/ 105 h 474"/>
                <a:gd name="T10" fmla="*/ 295 w 347"/>
                <a:gd name="T11" fmla="*/ 111 h 474"/>
                <a:gd name="T12" fmla="*/ 263 w 347"/>
                <a:gd name="T13" fmla="*/ 106 h 474"/>
                <a:gd name="T14" fmla="*/ 246 w 347"/>
                <a:gd name="T15" fmla="*/ 90 h 474"/>
                <a:gd name="T16" fmla="*/ 238 w 347"/>
                <a:gd name="T17" fmla="*/ 74 h 474"/>
                <a:gd name="T18" fmla="*/ 231 w 347"/>
                <a:gd name="T19" fmla="*/ 68 h 474"/>
                <a:gd name="T20" fmla="*/ 224 w 347"/>
                <a:gd name="T21" fmla="*/ 67 h 474"/>
                <a:gd name="T22" fmla="*/ 198 w 347"/>
                <a:gd name="T23" fmla="*/ 76 h 474"/>
                <a:gd name="T24" fmla="*/ 170 w 347"/>
                <a:gd name="T25" fmla="*/ 94 h 474"/>
                <a:gd name="T26" fmla="*/ 159 w 347"/>
                <a:gd name="T27" fmla="*/ 405 h 474"/>
                <a:gd name="T28" fmla="*/ 164 w 347"/>
                <a:gd name="T29" fmla="*/ 426 h 474"/>
                <a:gd name="T30" fmla="*/ 175 w 347"/>
                <a:gd name="T31" fmla="*/ 434 h 474"/>
                <a:gd name="T32" fmla="*/ 227 w 347"/>
                <a:gd name="T33" fmla="*/ 474 h 474"/>
                <a:gd name="T34" fmla="*/ 1 w 347"/>
                <a:gd name="T35" fmla="*/ 434 h 474"/>
                <a:gd name="T36" fmla="*/ 51 w 347"/>
                <a:gd name="T37" fmla="*/ 431 h 474"/>
                <a:gd name="T38" fmla="*/ 60 w 347"/>
                <a:gd name="T39" fmla="*/ 418 h 474"/>
                <a:gd name="T40" fmla="*/ 61 w 347"/>
                <a:gd name="T41" fmla="*/ 402 h 474"/>
                <a:gd name="T42" fmla="*/ 62 w 347"/>
                <a:gd name="T43" fmla="*/ 112 h 474"/>
                <a:gd name="T44" fmla="*/ 61 w 347"/>
                <a:gd name="T45" fmla="*/ 90 h 474"/>
                <a:gd name="T46" fmla="*/ 49 w 347"/>
                <a:gd name="T47" fmla="*/ 73 h 474"/>
                <a:gd name="T48" fmla="*/ 0 w 347"/>
                <a:gd name="T49" fmla="*/ 72 h 474"/>
                <a:gd name="T50" fmla="*/ 153 w 347"/>
                <a:gd name="T51" fmla="*/ 25 h 474"/>
                <a:gd name="T52" fmla="*/ 158 w 347"/>
                <a:gd name="T53" fmla="*/ 29 h 474"/>
                <a:gd name="T54" fmla="*/ 160 w 347"/>
                <a:gd name="T55" fmla="*/ 35 h 474"/>
                <a:gd name="T56" fmla="*/ 159 w 347"/>
                <a:gd name="T57" fmla="*/ 38 h 474"/>
                <a:gd name="T58" fmla="*/ 180 w 347"/>
                <a:gd name="T59" fmla="*/ 38 h 474"/>
                <a:gd name="T60" fmla="*/ 230 w 347"/>
                <a:gd name="T61" fmla="*/ 11 h 474"/>
                <a:gd name="T62" fmla="*/ 284 w 347"/>
                <a:gd name="T63" fmla="*/ 0 h 47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9" name="Freeform 23"/>
            <p:cNvSpPr>
              <a:spLocks/>
            </p:cNvSpPr>
            <p:nvPr/>
          </p:nvSpPr>
          <p:spPr bwMode="invGray">
            <a:xfrm>
              <a:off x="1456" y="643"/>
              <a:ext cx="226" cy="449"/>
            </a:xfrm>
            <a:custGeom>
              <a:avLst/>
              <a:gdLst>
                <a:gd name="T0" fmla="*/ 0 w 226"/>
                <a:gd name="T1" fmla="*/ 0 h 449"/>
                <a:gd name="T2" fmla="*/ 163 w 226"/>
                <a:gd name="T3" fmla="*/ 0 h 449"/>
                <a:gd name="T4" fmla="*/ 166 w 226"/>
                <a:gd name="T5" fmla="*/ 2 h 449"/>
                <a:gd name="T6" fmla="*/ 167 w 226"/>
                <a:gd name="T7" fmla="*/ 3 h 449"/>
                <a:gd name="T8" fmla="*/ 168 w 226"/>
                <a:gd name="T9" fmla="*/ 5 h 449"/>
                <a:gd name="T10" fmla="*/ 168 w 226"/>
                <a:gd name="T11" fmla="*/ 15 h 449"/>
                <a:gd name="T12" fmla="*/ 167 w 226"/>
                <a:gd name="T13" fmla="*/ 24 h 449"/>
                <a:gd name="T14" fmla="*/ 167 w 226"/>
                <a:gd name="T15" fmla="*/ 40 h 449"/>
                <a:gd name="T16" fmla="*/ 166 w 226"/>
                <a:gd name="T17" fmla="*/ 62 h 449"/>
                <a:gd name="T18" fmla="*/ 166 w 226"/>
                <a:gd name="T19" fmla="*/ 380 h 449"/>
                <a:gd name="T20" fmla="*/ 167 w 226"/>
                <a:gd name="T21" fmla="*/ 393 h 449"/>
                <a:gd name="T22" fmla="*/ 171 w 226"/>
                <a:gd name="T23" fmla="*/ 401 h 449"/>
                <a:gd name="T24" fmla="*/ 175 w 226"/>
                <a:gd name="T25" fmla="*/ 406 h 449"/>
                <a:gd name="T26" fmla="*/ 183 w 226"/>
                <a:gd name="T27" fmla="*/ 409 h 449"/>
                <a:gd name="T28" fmla="*/ 226 w 226"/>
                <a:gd name="T29" fmla="*/ 409 h 449"/>
                <a:gd name="T30" fmla="*/ 226 w 226"/>
                <a:gd name="T31" fmla="*/ 449 h 449"/>
                <a:gd name="T32" fmla="*/ 9 w 226"/>
                <a:gd name="T33" fmla="*/ 449 h 449"/>
                <a:gd name="T34" fmla="*/ 9 w 226"/>
                <a:gd name="T35" fmla="*/ 409 h 449"/>
                <a:gd name="T36" fmla="*/ 46 w 226"/>
                <a:gd name="T37" fmla="*/ 409 h 449"/>
                <a:gd name="T38" fmla="*/ 57 w 226"/>
                <a:gd name="T39" fmla="*/ 406 h 449"/>
                <a:gd name="T40" fmla="*/ 64 w 226"/>
                <a:gd name="T41" fmla="*/ 400 h 449"/>
                <a:gd name="T42" fmla="*/ 68 w 226"/>
                <a:gd name="T43" fmla="*/ 389 h 449"/>
                <a:gd name="T44" fmla="*/ 68 w 226"/>
                <a:gd name="T45" fmla="*/ 388 h 449"/>
                <a:gd name="T46" fmla="*/ 69 w 226"/>
                <a:gd name="T47" fmla="*/ 385 h 449"/>
                <a:gd name="T48" fmla="*/ 69 w 226"/>
                <a:gd name="T49" fmla="*/ 72 h 449"/>
                <a:gd name="T50" fmla="*/ 68 w 226"/>
                <a:gd name="T51" fmla="*/ 59 h 449"/>
                <a:gd name="T52" fmla="*/ 68 w 226"/>
                <a:gd name="T53" fmla="*/ 54 h 449"/>
                <a:gd name="T54" fmla="*/ 63 w 226"/>
                <a:gd name="T55" fmla="*/ 47 h 449"/>
                <a:gd name="T56" fmla="*/ 56 w 226"/>
                <a:gd name="T57" fmla="*/ 42 h 449"/>
                <a:gd name="T58" fmla="*/ 46 w 226"/>
                <a:gd name="T59" fmla="*/ 41 h 449"/>
                <a:gd name="T60" fmla="*/ 0 w 226"/>
                <a:gd name="T61" fmla="*/ 40 h 449"/>
                <a:gd name="T62" fmla="*/ 0 w 226"/>
                <a:gd name="T63" fmla="*/ 0 h 4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0" name="Freeform 24"/>
            <p:cNvSpPr>
              <a:spLocks noEditPoints="1"/>
            </p:cNvSpPr>
            <p:nvPr/>
          </p:nvSpPr>
          <p:spPr bwMode="invGray">
            <a:xfrm>
              <a:off x="3364" y="468"/>
              <a:ext cx="507" cy="624"/>
            </a:xfrm>
            <a:custGeom>
              <a:avLst/>
              <a:gdLst>
                <a:gd name="T0" fmla="*/ 177 w 507"/>
                <a:gd name="T1" fmla="*/ 511 h 624"/>
                <a:gd name="T2" fmla="*/ 181 w 507"/>
                <a:gd name="T3" fmla="*/ 550 h 624"/>
                <a:gd name="T4" fmla="*/ 197 w 507"/>
                <a:gd name="T5" fmla="*/ 570 h 624"/>
                <a:gd name="T6" fmla="*/ 235 w 507"/>
                <a:gd name="T7" fmla="*/ 577 h 624"/>
                <a:gd name="T8" fmla="*/ 296 w 507"/>
                <a:gd name="T9" fmla="*/ 576 h 624"/>
                <a:gd name="T10" fmla="*/ 345 w 507"/>
                <a:gd name="T11" fmla="*/ 561 h 624"/>
                <a:gd name="T12" fmla="*/ 378 w 507"/>
                <a:gd name="T13" fmla="*/ 532 h 624"/>
                <a:gd name="T14" fmla="*/ 394 w 507"/>
                <a:gd name="T15" fmla="*/ 488 h 624"/>
                <a:gd name="T16" fmla="*/ 394 w 507"/>
                <a:gd name="T17" fmla="*/ 427 h 624"/>
                <a:gd name="T18" fmla="*/ 379 w 507"/>
                <a:gd name="T19" fmla="*/ 375 h 624"/>
                <a:gd name="T20" fmla="*/ 346 w 507"/>
                <a:gd name="T21" fmla="*/ 342 h 624"/>
                <a:gd name="T22" fmla="*/ 295 w 507"/>
                <a:gd name="T23" fmla="*/ 327 h 624"/>
                <a:gd name="T24" fmla="*/ 177 w 507"/>
                <a:gd name="T25" fmla="*/ 325 h 624"/>
                <a:gd name="T26" fmla="*/ 194 w 507"/>
                <a:gd name="T27" fmla="*/ 49 h 624"/>
                <a:gd name="T28" fmla="*/ 177 w 507"/>
                <a:gd name="T29" fmla="*/ 277 h 624"/>
                <a:gd name="T30" fmla="*/ 280 w 507"/>
                <a:gd name="T31" fmla="*/ 275 h 624"/>
                <a:gd name="T32" fmla="*/ 328 w 507"/>
                <a:gd name="T33" fmla="*/ 256 h 624"/>
                <a:gd name="T34" fmla="*/ 358 w 507"/>
                <a:gd name="T35" fmla="*/ 220 h 624"/>
                <a:gd name="T36" fmla="*/ 368 w 507"/>
                <a:gd name="T37" fmla="*/ 167 h 624"/>
                <a:gd name="T38" fmla="*/ 362 w 507"/>
                <a:gd name="T39" fmla="*/ 110 h 624"/>
                <a:gd name="T40" fmla="*/ 341 w 507"/>
                <a:gd name="T41" fmla="*/ 74 h 624"/>
                <a:gd name="T42" fmla="*/ 303 w 507"/>
                <a:gd name="T43" fmla="*/ 54 h 624"/>
                <a:gd name="T44" fmla="*/ 245 w 507"/>
                <a:gd name="T45" fmla="*/ 48 h 624"/>
                <a:gd name="T46" fmla="*/ 0 w 507"/>
                <a:gd name="T47" fmla="*/ 0 h 624"/>
                <a:gd name="T48" fmla="*/ 299 w 507"/>
                <a:gd name="T49" fmla="*/ 3 h 624"/>
                <a:gd name="T50" fmla="*/ 376 w 507"/>
                <a:gd name="T51" fmla="*/ 17 h 624"/>
                <a:gd name="T52" fmla="*/ 431 w 507"/>
                <a:gd name="T53" fmla="*/ 47 h 624"/>
                <a:gd name="T54" fmla="*/ 464 w 507"/>
                <a:gd name="T55" fmla="*/ 91 h 624"/>
                <a:gd name="T56" fmla="*/ 475 w 507"/>
                <a:gd name="T57" fmla="*/ 150 h 624"/>
                <a:gd name="T58" fmla="*/ 464 w 507"/>
                <a:gd name="T59" fmla="*/ 209 h 624"/>
                <a:gd name="T60" fmla="*/ 430 w 507"/>
                <a:gd name="T61" fmla="*/ 254 h 624"/>
                <a:gd name="T62" fmla="*/ 372 w 507"/>
                <a:gd name="T63" fmla="*/ 285 h 624"/>
                <a:gd name="T64" fmla="*/ 376 w 507"/>
                <a:gd name="T65" fmla="*/ 302 h 624"/>
                <a:gd name="T66" fmla="*/ 439 w 507"/>
                <a:gd name="T67" fmla="*/ 325 h 624"/>
                <a:gd name="T68" fmla="*/ 482 w 507"/>
                <a:gd name="T69" fmla="*/ 363 h 624"/>
                <a:gd name="T70" fmla="*/ 504 w 507"/>
                <a:gd name="T71" fmla="*/ 416 h 624"/>
                <a:gd name="T72" fmla="*/ 503 w 507"/>
                <a:gd name="T73" fmla="*/ 483 h 624"/>
                <a:gd name="T74" fmla="*/ 478 w 507"/>
                <a:gd name="T75" fmla="*/ 542 h 624"/>
                <a:gd name="T76" fmla="*/ 431 w 507"/>
                <a:gd name="T77" fmla="*/ 587 h 624"/>
                <a:gd name="T78" fmla="*/ 362 w 507"/>
                <a:gd name="T79" fmla="*/ 614 h 624"/>
                <a:gd name="T80" fmla="*/ 274 w 507"/>
                <a:gd name="T81" fmla="*/ 624 h 624"/>
                <a:gd name="T82" fmla="*/ 0 w 507"/>
                <a:gd name="T83" fmla="*/ 577 h 624"/>
                <a:gd name="T84" fmla="*/ 59 w 507"/>
                <a:gd name="T85" fmla="*/ 576 h 624"/>
                <a:gd name="T86" fmla="*/ 71 w 507"/>
                <a:gd name="T87" fmla="*/ 559 h 624"/>
                <a:gd name="T88" fmla="*/ 72 w 507"/>
                <a:gd name="T89" fmla="*/ 79 h 624"/>
                <a:gd name="T90" fmla="*/ 68 w 507"/>
                <a:gd name="T91" fmla="*/ 59 h 624"/>
                <a:gd name="T92" fmla="*/ 57 w 507"/>
                <a:gd name="T93" fmla="*/ 49 h 624"/>
                <a:gd name="T94" fmla="*/ 0 w 507"/>
                <a:gd name="T95" fmla="*/ 48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1" name="Freeform 25"/>
            <p:cNvSpPr>
              <a:spLocks/>
            </p:cNvSpPr>
            <p:nvPr/>
          </p:nvSpPr>
          <p:spPr bwMode="invGray">
            <a:xfrm>
              <a:off x="4134" y="618"/>
              <a:ext cx="346" cy="474"/>
            </a:xfrm>
            <a:custGeom>
              <a:avLst/>
              <a:gdLst>
                <a:gd name="T0" fmla="*/ 284 w 346"/>
                <a:gd name="T1" fmla="*/ 0 h 474"/>
                <a:gd name="T2" fmla="*/ 306 w 346"/>
                <a:gd name="T3" fmla="*/ 2 h 474"/>
                <a:gd name="T4" fmla="*/ 323 w 346"/>
                <a:gd name="T5" fmla="*/ 10 h 474"/>
                <a:gd name="T6" fmla="*/ 335 w 346"/>
                <a:gd name="T7" fmla="*/ 22 h 474"/>
                <a:gd name="T8" fmla="*/ 344 w 346"/>
                <a:gd name="T9" fmla="*/ 38 h 474"/>
                <a:gd name="T10" fmla="*/ 346 w 346"/>
                <a:gd name="T11" fmla="*/ 57 h 474"/>
                <a:gd name="T12" fmla="*/ 344 w 346"/>
                <a:gd name="T13" fmla="*/ 74 h 474"/>
                <a:gd name="T14" fmla="*/ 339 w 346"/>
                <a:gd name="T15" fmla="*/ 88 h 474"/>
                <a:gd name="T16" fmla="*/ 330 w 346"/>
                <a:gd name="T17" fmla="*/ 98 h 474"/>
                <a:gd name="T18" fmla="*/ 319 w 346"/>
                <a:gd name="T19" fmla="*/ 105 h 474"/>
                <a:gd name="T20" fmla="*/ 307 w 346"/>
                <a:gd name="T21" fmla="*/ 110 h 474"/>
                <a:gd name="T22" fmla="*/ 295 w 346"/>
                <a:gd name="T23" fmla="*/ 111 h 474"/>
                <a:gd name="T24" fmla="*/ 277 w 346"/>
                <a:gd name="T25" fmla="*/ 110 h 474"/>
                <a:gd name="T26" fmla="*/ 263 w 346"/>
                <a:gd name="T27" fmla="*/ 106 h 474"/>
                <a:gd name="T28" fmla="*/ 253 w 346"/>
                <a:gd name="T29" fmla="*/ 99 h 474"/>
                <a:gd name="T30" fmla="*/ 246 w 346"/>
                <a:gd name="T31" fmla="*/ 90 h 474"/>
                <a:gd name="T32" fmla="*/ 240 w 346"/>
                <a:gd name="T33" fmla="*/ 79 h 474"/>
                <a:gd name="T34" fmla="*/ 237 w 346"/>
                <a:gd name="T35" fmla="*/ 74 h 474"/>
                <a:gd name="T36" fmla="*/ 235 w 346"/>
                <a:gd name="T37" fmla="*/ 71 h 474"/>
                <a:gd name="T38" fmla="*/ 231 w 346"/>
                <a:gd name="T39" fmla="*/ 68 h 474"/>
                <a:gd name="T40" fmla="*/ 228 w 346"/>
                <a:gd name="T41" fmla="*/ 67 h 474"/>
                <a:gd name="T42" fmla="*/ 224 w 346"/>
                <a:gd name="T43" fmla="*/ 67 h 474"/>
                <a:gd name="T44" fmla="*/ 213 w 346"/>
                <a:gd name="T45" fmla="*/ 70 h 474"/>
                <a:gd name="T46" fmla="*/ 198 w 346"/>
                <a:gd name="T47" fmla="*/ 76 h 474"/>
                <a:gd name="T48" fmla="*/ 183 w 346"/>
                <a:gd name="T49" fmla="*/ 83 h 474"/>
                <a:gd name="T50" fmla="*/ 170 w 346"/>
                <a:gd name="T51" fmla="*/ 94 h 474"/>
                <a:gd name="T52" fmla="*/ 158 w 346"/>
                <a:gd name="T53" fmla="*/ 104 h 474"/>
                <a:gd name="T54" fmla="*/ 158 w 346"/>
                <a:gd name="T55" fmla="*/ 400 h 474"/>
                <a:gd name="T56" fmla="*/ 159 w 346"/>
                <a:gd name="T57" fmla="*/ 405 h 474"/>
                <a:gd name="T58" fmla="*/ 160 w 346"/>
                <a:gd name="T59" fmla="*/ 418 h 474"/>
                <a:gd name="T60" fmla="*/ 164 w 346"/>
                <a:gd name="T61" fmla="*/ 426 h 474"/>
                <a:gd name="T62" fmla="*/ 169 w 346"/>
                <a:gd name="T63" fmla="*/ 431 h 474"/>
                <a:gd name="T64" fmla="*/ 175 w 346"/>
                <a:gd name="T65" fmla="*/ 434 h 474"/>
                <a:gd name="T66" fmla="*/ 226 w 346"/>
                <a:gd name="T67" fmla="*/ 434 h 474"/>
                <a:gd name="T68" fmla="*/ 226 w 346"/>
                <a:gd name="T69" fmla="*/ 474 h 474"/>
                <a:gd name="T70" fmla="*/ 1 w 346"/>
                <a:gd name="T71" fmla="*/ 474 h 474"/>
                <a:gd name="T72" fmla="*/ 1 w 346"/>
                <a:gd name="T73" fmla="*/ 434 h 474"/>
                <a:gd name="T74" fmla="*/ 45 w 346"/>
                <a:gd name="T75" fmla="*/ 434 h 474"/>
                <a:gd name="T76" fmla="*/ 51 w 346"/>
                <a:gd name="T77" fmla="*/ 431 h 474"/>
                <a:gd name="T78" fmla="*/ 56 w 346"/>
                <a:gd name="T79" fmla="*/ 426 h 474"/>
                <a:gd name="T80" fmla="*/ 60 w 346"/>
                <a:gd name="T81" fmla="*/ 418 h 474"/>
                <a:gd name="T82" fmla="*/ 61 w 346"/>
                <a:gd name="T83" fmla="*/ 404 h 474"/>
                <a:gd name="T84" fmla="*/ 61 w 346"/>
                <a:gd name="T85" fmla="*/ 92 h 474"/>
                <a:gd name="T86" fmla="*/ 60 w 346"/>
                <a:gd name="T87" fmla="*/ 90 h 474"/>
                <a:gd name="T88" fmla="*/ 56 w 346"/>
                <a:gd name="T89" fmla="*/ 79 h 474"/>
                <a:gd name="T90" fmla="*/ 49 w 346"/>
                <a:gd name="T91" fmla="*/ 73 h 474"/>
                <a:gd name="T92" fmla="*/ 38 w 346"/>
                <a:gd name="T93" fmla="*/ 72 h 474"/>
                <a:gd name="T94" fmla="*/ 0 w 346"/>
                <a:gd name="T95" fmla="*/ 72 h 474"/>
                <a:gd name="T96" fmla="*/ 0 w 346"/>
                <a:gd name="T97" fmla="*/ 25 h 474"/>
                <a:gd name="T98" fmla="*/ 153 w 346"/>
                <a:gd name="T99" fmla="*/ 25 h 474"/>
                <a:gd name="T100" fmla="*/ 155 w 346"/>
                <a:gd name="T101" fmla="*/ 27 h 474"/>
                <a:gd name="T102" fmla="*/ 158 w 346"/>
                <a:gd name="T103" fmla="*/ 29 h 474"/>
                <a:gd name="T104" fmla="*/ 159 w 346"/>
                <a:gd name="T105" fmla="*/ 32 h 474"/>
                <a:gd name="T106" fmla="*/ 160 w 346"/>
                <a:gd name="T107" fmla="*/ 35 h 474"/>
                <a:gd name="T108" fmla="*/ 160 w 346"/>
                <a:gd name="T109" fmla="*/ 36 h 474"/>
                <a:gd name="T110" fmla="*/ 159 w 346"/>
                <a:gd name="T111" fmla="*/ 38 h 474"/>
                <a:gd name="T112" fmla="*/ 159 w 346"/>
                <a:gd name="T113" fmla="*/ 54 h 474"/>
                <a:gd name="T114" fmla="*/ 180 w 346"/>
                <a:gd name="T115" fmla="*/ 38 h 474"/>
                <a:gd name="T116" fmla="*/ 204 w 346"/>
                <a:gd name="T117" fmla="*/ 23 h 474"/>
                <a:gd name="T118" fmla="*/ 230 w 346"/>
                <a:gd name="T119" fmla="*/ 11 h 474"/>
                <a:gd name="T120" fmla="*/ 257 w 346"/>
                <a:gd name="T121" fmla="*/ 2 h 474"/>
                <a:gd name="T122" fmla="*/ 284 w 346"/>
                <a:gd name="T123" fmla="*/ 0 h 4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2" name="Freeform 26"/>
            <p:cNvSpPr>
              <a:spLocks/>
            </p:cNvSpPr>
            <p:nvPr/>
          </p:nvSpPr>
          <p:spPr bwMode="invGray">
            <a:xfrm>
              <a:off x="3890" y="643"/>
              <a:ext cx="225" cy="449"/>
            </a:xfrm>
            <a:custGeom>
              <a:avLst/>
              <a:gdLst>
                <a:gd name="T0" fmla="*/ 0 w 225"/>
                <a:gd name="T1" fmla="*/ 0 h 449"/>
                <a:gd name="T2" fmla="*/ 162 w 225"/>
                <a:gd name="T3" fmla="*/ 0 h 449"/>
                <a:gd name="T4" fmla="*/ 164 w 225"/>
                <a:gd name="T5" fmla="*/ 2 h 449"/>
                <a:gd name="T6" fmla="*/ 165 w 225"/>
                <a:gd name="T7" fmla="*/ 2 h 449"/>
                <a:gd name="T8" fmla="*/ 167 w 225"/>
                <a:gd name="T9" fmla="*/ 3 h 449"/>
                <a:gd name="T10" fmla="*/ 168 w 225"/>
                <a:gd name="T11" fmla="*/ 5 h 449"/>
                <a:gd name="T12" fmla="*/ 168 w 225"/>
                <a:gd name="T13" fmla="*/ 15 h 449"/>
                <a:gd name="T14" fmla="*/ 167 w 225"/>
                <a:gd name="T15" fmla="*/ 24 h 449"/>
                <a:gd name="T16" fmla="*/ 167 w 225"/>
                <a:gd name="T17" fmla="*/ 40 h 449"/>
                <a:gd name="T18" fmla="*/ 165 w 225"/>
                <a:gd name="T19" fmla="*/ 62 h 449"/>
                <a:gd name="T20" fmla="*/ 165 w 225"/>
                <a:gd name="T21" fmla="*/ 380 h 449"/>
                <a:gd name="T22" fmla="*/ 167 w 225"/>
                <a:gd name="T23" fmla="*/ 393 h 449"/>
                <a:gd name="T24" fmla="*/ 170 w 225"/>
                <a:gd name="T25" fmla="*/ 401 h 449"/>
                <a:gd name="T26" fmla="*/ 175 w 225"/>
                <a:gd name="T27" fmla="*/ 406 h 449"/>
                <a:gd name="T28" fmla="*/ 183 w 225"/>
                <a:gd name="T29" fmla="*/ 409 h 449"/>
                <a:gd name="T30" fmla="*/ 225 w 225"/>
                <a:gd name="T31" fmla="*/ 409 h 449"/>
                <a:gd name="T32" fmla="*/ 225 w 225"/>
                <a:gd name="T33" fmla="*/ 449 h 449"/>
                <a:gd name="T34" fmla="*/ 9 w 225"/>
                <a:gd name="T35" fmla="*/ 449 h 449"/>
                <a:gd name="T36" fmla="*/ 9 w 225"/>
                <a:gd name="T37" fmla="*/ 409 h 449"/>
                <a:gd name="T38" fmla="*/ 46 w 225"/>
                <a:gd name="T39" fmla="*/ 409 h 449"/>
                <a:gd name="T40" fmla="*/ 57 w 225"/>
                <a:gd name="T41" fmla="*/ 406 h 449"/>
                <a:gd name="T42" fmla="*/ 64 w 225"/>
                <a:gd name="T43" fmla="*/ 400 h 449"/>
                <a:gd name="T44" fmla="*/ 68 w 225"/>
                <a:gd name="T45" fmla="*/ 389 h 449"/>
                <a:gd name="T46" fmla="*/ 68 w 225"/>
                <a:gd name="T47" fmla="*/ 385 h 449"/>
                <a:gd name="T48" fmla="*/ 69 w 225"/>
                <a:gd name="T49" fmla="*/ 384 h 449"/>
                <a:gd name="T50" fmla="*/ 69 w 225"/>
                <a:gd name="T51" fmla="*/ 70 h 449"/>
                <a:gd name="T52" fmla="*/ 68 w 225"/>
                <a:gd name="T53" fmla="*/ 59 h 449"/>
                <a:gd name="T54" fmla="*/ 68 w 225"/>
                <a:gd name="T55" fmla="*/ 56 h 449"/>
                <a:gd name="T56" fmla="*/ 66 w 225"/>
                <a:gd name="T57" fmla="*/ 54 h 449"/>
                <a:gd name="T58" fmla="*/ 63 w 225"/>
                <a:gd name="T59" fmla="*/ 47 h 449"/>
                <a:gd name="T60" fmla="*/ 55 w 225"/>
                <a:gd name="T61" fmla="*/ 42 h 449"/>
                <a:gd name="T62" fmla="*/ 46 w 225"/>
                <a:gd name="T63" fmla="*/ 41 h 449"/>
                <a:gd name="T64" fmla="*/ 0 w 225"/>
                <a:gd name="T65" fmla="*/ 40 h 449"/>
                <a:gd name="T66" fmla="*/ 0 w 225"/>
                <a:gd name="T67" fmla="*/ 0 h 4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3" name="Freeform 27"/>
            <p:cNvSpPr>
              <a:spLocks noEditPoints="1"/>
            </p:cNvSpPr>
            <p:nvPr/>
          </p:nvSpPr>
          <p:spPr bwMode="invGray">
            <a:xfrm>
              <a:off x="2044" y="404"/>
              <a:ext cx="489" cy="699"/>
            </a:xfrm>
            <a:custGeom>
              <a:avLst/>
              <a:gdLst>
                <a:gd name="T0" fmla="*/ 217 w 489"/>
                <a:gd name="T1" fmla="*/ 268 h 699"/>
                <a:gd name="T2" fmla="*/ 165 w 489"/>
                <a:gd name="T3" fmla="*/ 286 h 699"/>
                <a:gd name="T4" fmla="*/ 130 w 489"/>
                <a:gd name="T5" fmla="*/ 323 h 699"/>
                <a:gd name="T6" fmla="*/ 109 w 489"/>
                <a:gd name="T7" fmla="*/ 380 h 699"/>
                <a:gd name="T8" fmla="*/ 102 w 489"/>
                <a:gd name="T9" fmla="*/ 458 h 699"/>
                <a:gd name="T10" fmla="*/ 109 w 489"/>
                <a:gd name="T11" fmla="*/ 535 h 699"/>
                <a:gd name="T12" fmla="*/ 134 w 489"/>
                <a:gd name="T13" fmla="*/ 589 h 699"/>
                <a:gd name="T14" fmla="*/ 174 w 489"/>
                <a:gd name="T15" fmla="*/ 619 h 699"/>
                <a:gd name="T16" fmla="*/ 231 w 489"/>
                <a:gd name="T17" fmla="*/ 630 h 699"/>
                <a:gd name="T18" fmla="*/ 279 w 489"/>
                <a:gd name="T19" fmla="*/ 624 h 699"/>
                <a:gd name="T20" fmla="*/ 312 w 489"/>
                <a:gd name="T21" fmla="*/ 612 h 699"/>
                <a:gd name="T22" fmla="*/ 329 w 489"/>
                <a:gd name="T23" fmla="*/ 605 h 699"/>
                <a:gd name="T24" fmla="*/ 332 w 489"/>
                <a:gd name="T25" fmla="*/ 297 h 699"/>
                <a:gd name="T26" fmla="*/ 294 w 489"/>
                <a:gd name="T27" fmla="*/ 273 h 699"/>
                <a:gd name="T28" fmla="*/ 249 w 489"/>
                <a:gd name="T29" fmla="*/ 265 h 699"/>
                <a:gd name="T30" fmla="*/ 425 w 489"/>
                <a:gd name="T31" fmla="*/ 0 h 699"/>
                <a:gd name="T32" fmla="*/ 432 w 489"/>
                <a:gd name="T33" fmla="*/ 7 h 699"/>
                <a:gd name="T34" fmla="*/ 431 w 489"/>
                <a:gd name="T35" fmla="*/ 14 h 699"/>
                <a:gd name="T36" fmla="*/ 430 w 489"/>
                <a:gd name="T37" fmla="*/ 30 h 699"/>
                <a:gd name="T38" fmla="*/ 429 w 489"/>
                <a:gd name="T39" fmla="*/ 79 h 699"/>
                <a:gd name="T40" fmla="*/ 430 w 489"/>
                <a:gd name="T41" fmla="*/ 608 h 699"/>
                <a:gd name="T42" fmla="*/ 435 w 489"/>
                <a:gd name="T43" fmla="*/ 632 h 699"/>
                <a:gd name="T44" fmla="*/ 446 w 489"/>
                <a:gd name="T45" fmla="*/ 639 h 699"/>
                <a:gd name="T46" fmla="*/ 474 w 489"/>
                <a:gd name="T47" fmla="*/ 640 h 699"/>
                <a:gd name="T48" fmla="*/ 489 w 489"/>
                <a:gd name="T49" fmla="*/ 687 h 699"/>
                <a:gd name="T50" fmla="*/ 337 w 489"/>
                <a:gd name="T51" fmla="*/ 678 h 699"/>
                <a:gd name="T52" fmla="*/ 313 w 489"/>
                <a:gd name="T53" fmla="*/ 662 h 699"/>
                <a:gd name="T54" fmla="*/ 253 w 489"/>
                <a:gd name="T55" fmla="*/ 688 h 699"/>
                <a:gd name="T56" fmla="*/ 182 w 489"/>
                <a:gd name="T57" fmla="*/ 699 h 699"/>
                <a:gd name="T58" fmla="*/ 140 w 489"/>
                <a:gd name="T59" fmla="*/ 694 h 699"/>
                <a:gd name="T60" fmla="*/ 98 w 489"/>
                <a:gd name="T61" fmla="*/ 676 h 699"/>
                <a:gd name="T62" fmla="*/ 60 w 489"/>
                <a:gd name="T63" fmla="*/ 646 h 699"/>
                <a:gd name="T64" fmla="*/ 28 w 489"/>
                <a:gd name="T65" fmla="*/ 601 h 699"/>
                <a:gd name="T66" fmla="*/ 7 w 489"/>
                <a:gd name="T67" fmla="*/ 540 h 699"/>
                <a:gd name="T68" fmla="*/ 0 w 489"/>
                <a:gd name="T69" fmla="*/ 461 h 699"/>
                <a:gd name="T70" fmla="*/ 9 w 489"/>
                <a:gd name="T71" fmla="*/ 385 h 699"/>
                <a:gd name="T72" fmla="*/ 33 w 489"/>
                <a:gd name="T73" fmla="*/ 325 h 699"/>
                <a:gd name="T74" fmla="*/ 70 w 489"/>
                <a:gd name="T75" fmla="*/ 280 h 699"/>
                <a:gd name="T76" fmla="*/ 116 w 489"/>
                <a:gd name="T77" fmla="*/ 247 h 699"/>
                <a:gd name="T78" fmla="*/ 170 w 489"/>
                <a:gd name="T79" fmla="*/ 226 h 699"/>
                <a:gd name="T80" fmla="*/ 227 w 489"/>
                <a:gd name="T81" fmla="*/ 216 h 699"/>
                <a:gd name="T82" fmla="*/ 282 w 489"/>
                <a:gd name="T83" fmla="*/ 216 h 699"/>
                <a:gd name="T84" fmla="*/ 334 w 489"/>
                <a:gd name="T85" fmla="*/ 224 h 699"/>
                <a:gd name="T86" fmla="*/ 332 w 489"/>
                <a:gd name="T87" fmla="*/ 67 h 699"/>
                <a:gd name="T88" fmla="*/ 324 w 489"/>
                <a:gd name="T89" fmla="*/ 52 h 699"/>
                <a:gd name="T90" fmla="*/ 316 w 489"/>
                <a:gd name="T91" fmla="*/ 48 h 699"/>
                <a:gd name="T92" fmla="*/ 261 w 489"/>
                <a:gd name="T93" fmla="*/ 0 h 69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4" name="Freeform 28"/>
            <p:cNvSpPr>
              <a:spLocks noEditPoints="1"/>
            </p:cNvSpPr>
            <p:nvPr/>
          </p:nvSpPr>
          <p:spPr bwMode="invGray">
            <a:xfrm>
              <a:off x="4478" y="404"/>
              <a:ext cx="488" cy="699"/>
            </a:xfrm>
            <a:custGeom>
              <a:avLst/>
              <a:gdLst>
                <a:gd name="T0" fmla="*/ 217 w 488"/>
                <a:gd name="T1" fmla="*/ 268 h 699"/>
                <a:gd name="T2" fmla="*/ 165 w 488"/>
                <a:gd name="T3" fmla="*/ 286 h 699"/>
                <a:gd name="T4" fmla="*/ 130 w 488"/>
                <a:gd name="T5" fmla="*/ 323 h 699"/>
                <a:gd name="T6" fmla="*/ 109 w 488"/>
                <a:gd name="T7" fmla="*/ 380 h 699"/>
                <a:gd name="T8" fmla="*/ 101 w 488"/>
                <a:gd name="T9" fmla="*/ 458 h 699"/>
                <a:gd name="T10" fmla="*/ 109 w 488"/>
                <a:gd name="T11" fmla="*/ 535 h 699"/>
                <a:gd name="T12" fmla="*/ 133 w 488"/>
                <a:gd name="T13" fmla="*/ 589 h 699"/>
                <a:gd name="T14" fmla="*/ 174 w 488"/>
                <a:gd name="T15" fmla="*/ 619 h 699"/>
                <a:gd name="T16" fmla="*/ 231 w 488"/>
                <a:gd name="T17" fmla="*/ 630 h 699"/>
                <a:gd name="T18" fmla="*/ 279 w 488"/>
                <a:gd name="T19" fmla="*/ 624 h 699"/>
                <a:gd name="T20" fmla="*/ 312 w 488"/>
                <a:gd name="T21" fmla="*/ 612 h 699"/>
                <a:gd name="T22" fmla="*/ 329 w 488"/>
                <a:gd name="T23" fmla="*/ 605 h 699"/>
                <a:gd name="T24" fmla="*/ 332 w 488"/>
                <a:gd name="T25" fmla="*/ 297 h 699"/>
                <a:gd name="T26" fmla="*/ 294 w 488"/>
                <a:gd name="T27" fmla="*/ 273 h 699"/>
                <a:gd name="T28" fmla="*/ 248 w 488"/>
                <a:gd name="T29" fmla="*/ 265 h 699"/>
                <a:gd name="T30" fmla="*/ 425 w 488"/>
                <a:gd name="T31" fmla="*/ 0 h 699"/>
                <a:gd name="T32" fmla="*/ 430 w 488"/>
                <a:gd name="T33" fmla="*/ 4 h 699"/>
                <a:gd name="T34" fmla="*/ 432 w 488"/>
                <a:gd name="T35" fmla="*/ 10 h 699"/>
                <a:gd name="T36" fmla="*/ 431 w 488"/>
                <a:gd name="T37" fmla="*/ 14 h 699"/>
                <a:gd name="T38" fmla="*/ 430 w 488"/>
                <a:gd name="T39" fmla="*/ 30 h 699"/>
                <a:gd name="T40" fmla="*/ 428 w 488"/>
                <a:gd name="T41" fmla="*/ 79 h 699"/>
                <a:gd name="T42" fmla="*/ 430 w 488"/>
                <a:gd name="T43" fmla="*/ 608 h 699"/>
                <a:gd name="T44" fmla="*/ 434 w 488"/>
                <a:gd name="T45" fmla="*/ 632 h 699"/>
                <a:gd name="T46" fmla="*/ 445 w 488"/>
                <a:gd name="T47" fmla="*/ 639 h 699"/>
                <a:gd name="T48" fmla="*/ 474 w 488"/>
                <a:gd name="T49" fmla="*/ 640 h 699"/>
                <a:gd name="T50" fmla="*/ 488 w 488"/>
                <a:gd name="T51" fmla="*/ 687 h 699"/>
                <a:gd name="T52" fmla="*/ 337 w 488"/>
                <a:gd name="T53" fmla="*/ 678 h 699"/>
                <a:gd name="T54" fmla="*/ 313 w 488"/>
                <a:gd name="T55" fmla="*/ 662 h 699"/>
                <a:gd name="T56" fmla="*/ 253 w 488"/>
                <a:gd name="T57" fmla="*/ 688 h 699"/>
                <a:gd name="T58" fmla="*/ 182 w 488"/>
                <a:gd name="T59" fmla="*/ 699 h 699"/>
                <a:gd name="T60" fmla="*/ 139 w 488"/>
                <a:gd name="T61" fmla="*/ 694 h 699"/>
                <a:gd name="T62" fmla="*/ 98 w 488"/>
                <a:gd name="T63" fmla="*/ 676 h 699"/>
                <a:gd name="T64" fmla="*/ 60 w 488"/>
                <a:gd name="T65" fmla="*/ 646 h 699"/>
                <a:gd name="T66" fmla="*/ 28 w 488"/>
                <a:gd name="T67" fmla="*/ 601 h 699"/>
                <a:gd name="T68" fmla="*/ 7 w 488"/>
                <a:gd name="T69" fmla="*/ 540 h 699"/>
                <a:gd name="T70" fmla="*/ 0 w 488"/>
                <a:gd name="T71" fmla="*/ 461 h 699"/>
                <a:gd name="T72" fmla="*/ 8 w 488"/>
                <a:gd name="T73" fmla="*/ 385 h 699"/>
                <a:gd name="T74" fmla="*/ 33 w 488"/>
                <a:gd name="T75" fmla="*/ 325 h 699"/>
                <a:gd name="T76" fmla="*/ 70 w 488"/>
                <a:gd name="T77" fmla="*/ 280 h 699"/>
                <a:gd name="T78" fmla="*/ 116 w 488"/>
                <a:gd name="T79" fmla="*/ 247 h 699"/>
                <a:gd name="T80" fmla="*/ 170 w 488"/>
                <a:gd name="T81" fmla="*/ 226 h 699"/>
                <a:gd name="T82" fmla="*/ 226 w 488"/>
                <a:gd name="T83" fmla="*/ 216 h 699"/>
                <a:gd name="T84" fmla="*/ 281 w 488"/>
                <a:gd name="T85" fmla="*/ 216 h 699"/>
                <a:gd name="T86" fmla="*/ 334 w 488"/>
                <a:gd name="T87" fmla="*/ 224 h 699"/>
                <a:gd name="T88" fmla="*/ 332 w 488"/>
                <a:gd name="T89" fmla="*/ 67 h 699"/>
                <a:gd name="T90" fmla="*/ 328 w 488"/>
                <a:gd name="T91" fmla="*/ 56 h 699"/>
                <a:gd name="T92" fmla="*/ 321 w 488"/>
                <a:gd name="T93" fmla="*/ 49 h 699"/>
                <a:gd name="T94" fmla="*/ 261 w 488"/>
                <a:gd name="T95" fmla="*/ 48 h 69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5" name="Freeform 29"/>
            <p:cNvSpPr>
              <a:spLocks noEditPoints="1"/>
            </p:cNvSpPr>
            <p:nvPr/>
          </p:nvSpPr>
          <p:spPr bwMode="invGray">
            <a:xfrm>
              <a:off x="2651" y="391"/>
              <a:ext cx="570" cy="710"/>
            </a:xfrm>
            <a:custGeom>
              <a:avLst/>
              <a:gdLst>
                <a:gd name="T0" fmla="*/ 200 w 570"/>
                <a:gd name="T1" fmla="*/ 324 h 710"/>
                <a:gd name="T2" fmla="*/ 174 w 570"/>
                <a:gd name="T3" fmla="*/ 335 h 710"/>
                <a:gd name="T4" fmla="*/ 115 w 570"/>
                <a:gd name="T5" fmla="*/ 370 h 710"/>
                <a:gd name="T6" fmla="*/ 70 w 570"/>
                <a:gd name="T7" fmla="*/ 429 h 710"/>
                <a:gd name="T8" fmla="*/ 57 w 570"/>
                <a:gd name="T9" fmla="*/ 517 h 710"/>
                <a:gd name="T10" fmla="*/ 90 w 570"/>
                <a:gd name="T11" fmla="*/ 597 h 710"/>
                <a:gd name="T12" fmla="*/ 156 w 570"/>
                <a:gd name="T13" fmla="*/ 647 h 710"/>
                <a:gd name="T14" fmla="*/ 244 w 570"/>
                <a:gd name="T15" fmla="*/ 657 h 710"/>
                <a:gd name="T16" fmla="*/ 342 w 570"/>
                <a:gd name="T17" fmla="*/ 619 h 710"/>
                <a:gd name="T18" fmla="*/ 344 w 570"/>
                <a:gd name="T19" fmla="*/ 501 h 710"/>
                <a:gd name="T20" fmla="*/ 266 w 570"/>
                <a:gd name="T21" fmla="*/ 401 h 710"/>
                <a:gd name="T22" fmla="*/ 205 w 570"/>
                <a:gd name="T23" fmla="*/ 322 h 710"/>
                <a:gd name="T24" fmla="*/ 223 w 570"/>
                <a:gd name="T25" fmla="*/ 61 h 710"/>
                <a:gd name="T26" fmla="*/ 180 w 570"/>
                <a:gd name="T27" fmla="*/ 98 h 710"/>
                <a:gd name="T28" fmla="*/ 166 w 570"/>
                <a:gd name="T29" fmla="*/ 153 h 710"/>
                <a:gd name="T30" fmla="*/ 194 w 570"/>
                <a:gd name="T31" fmla="*/ 214 h 710"/>
                <a:gd name="T32" fmla="*/ 248 w 570"/>
                <a:gd name="T33" fmla="*/ 245 h 710"/>
                <a:gd name="T34" fmla="*/ 325 w 570"/>
                <a:gd name="T35" fmla="*/ 190 h 710"/>
                <a:gd name="T36" fmla="*/ 349 w 570"/>
                <a:gd name="T37" fmla="*/ 134 h 710"/>
                <a:gd name="T38" fmla="*/ 327 w 570"/>
                <a:gd name="T39" fmla="*/ 80 h 710"/>
                <a:gd name="T40" fmla="*/ 271 w 570"/>
                <a:gd name="T41" fmla="*/ 55 h 710"/>
                <a:gd name="T42" fmla="*/ 279 w 570"/>
                <a:gd name="T43" fmla="*/ 0 h 710"/>
                <a:gd name="T44" fmla="*/ 360 w 570"/>
                <a:gd name="T45" fmla="*/ 31 h 710"/>
                <a:gd name="T46" fmla="*/ 402 w 570"/>
                <a:gd name="T47" fmla="*/ 99 h 710"/>
                <a:gd name="T48" fmla="*/ 393 w 570"/>
                <a:gd name="T49" fmla="*/ 180 h 710"/>
                <a:gd name="T50" fmla="*/ 347 w 570"/>
                <a:gd name="T51" fmla="*/ 243 h 710"/>
                <a:gd name="T52" fmla="*/ 282 w 570"/>
                <a:gd name="T53" fmla="*/ 287 h 710"/>
                <a:gd name="T54" fmla="*/ 311 w 570"/>
                <a:gd name="T55" fmla="*/ 366 h 710"/>
                <a:gd name="T56" fmla="*/ 432 w 570"/>
                <a:gd name="T57" fmla="*/ 518 h 710"/>
                <a:gd name="T58" fmla="*/ 454 w 570"/>
                <a:gd name="T59" fmla="*/ 435 h 710"/>
                <a:gd name="T60" fmla="*/ 457 w 570"/>
                <a:gd name="T61" fmla="*/ 362 h 710"/>
                <a:gd name="T62" fmla="*/ 465 w 570"/>
                <a:gd name="T63" fmla="*/ 349 h 710"/>
                <a:gd name="T64" fmla="*/ 511 w 570"/>
                <a:gd name="T65" fmla="*/ 404 h 710"/>
                <a:gd name="T66" fmla="*/ 501 w 570"/>
                <a:gd name="T67" fmla="*/ 490 h 710"/>
                <a:gd name="T68" fmla="*/ 488 w 570"/>
                <a:gd name="T69" fmla="*/ 585 h 710"/>
                <a:gd name="T70" fmla="*/ 538 w 570"/>
                <a:gd name="T71" fmla="*/ 637 h 710"/>
                <a:gd name="T72" fmla="*/ 570 w 570"/>
                <a:gd name="T73" fmla="*/ 643 h 710"/>
                <a:gd name="T74" fmla="*/ 538 w 570"/>
                <a:gd name="T75" fmla="*/ 697 h 710"/>
                <a:gd name="T76" fmla="*/ 495 w 570"/>
                <a:gd name="T77" fmla="*/ 675 h 710"/>
                <a:gd name="T78" fmla="*/ 432 w 570"/>
                <a:gd name="T79" fmla="*/ 608 h 710"/>
                <a:gd name="T80" fmla="*/ 331 w 570"/>
                <a:gd name="T81" fmla="*/ 684 h 710"/>
                <a:gd name="T82" fmla="*/ 212 w 570"/>
                <a:gd name="T83" fmla="*/ 710 h 710"/>
                <a:gd name="T84" fmla="*/ 139 w 570"/>
                <a:gd name="T85" fmla="*/ 697 h 710"/>
                <a:gd name="T86" fmla="*/ 58 w 570"/>
                <a:gd name="T87" fmla="*/ 646 h 710"/>
                <a:gd name="T88" fmla="*/ 6 w 570"/>
                <a:gd name="T89" fmla="*/ 556 h 710"/>
                <a:gd name="T90" fmla="*/ 5 w 570"/>
                <a:gd name="T91" fmla="*/ 452 h 710"/>
                <a:gd name="T92" fmla="*/ 49 w 570"/>
                <a:gd name="T93" fmla="*/ 363 h 710"/>
                <a:gd name="T94" fmla="*/ 124 w 570"/>
                <a:gd name="T95" fmla="*/ 300 h 710"/>
                <a:gd name="T96" fmla="*/ 168 w 570"/>
                <a:gd name="T97" fmla="*/ 273 h 710"/>
                <a:gd name="T98" fmla="*/ 124 w 570"/>
                <a:gd name="T99" fmla="*/ 211 h 710"/>
                <a:gd name="T100" fmla="*/ 110 w 570"/>
                <a:gd name="T101" fmla="*/ 137 h 710"/>
                <a:gd name="T102" fmla="*/ 139 w 570"/>
                <a:gd name="T103" fmla="*/ 65 h 710"/>
                <a:gd name="T104" fmla="*/ 200 w 570"/>
                <a:gd name="T105" fmla="*/ 13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grpSp>
      <p:sp>
        <p:nvSpPr>
          <p:cNvPr id="94210" name="Rectangle 2"/>
          <p:cNvSpPr>
            <a:spLocks noGrp="1" noChangeArrowheads="1"/>
          </p:cNvSpPr>
          <p:nvPr>
            <p:ph type="ctrTitle"/>
          </p:nvPr>
        </p:nvSpPr>
        <p:spPr>
          <a:xfrm>
            <a:off x="2484438" y="476250"/>
            <a:ext cx="5399087" cy="5759450"/>
          </a:xfrm>
        </p:spPr>
        <p:txBody>
          <a:bodyPr anchor="ctr" anchorCtr="1"/>
          <a:lstStyle>
            <a:lvl1pPr algn="r">
              <a:defRPr sz="4400" i="1">
                <a:solidFill>
                  <a:srgbClr val="C3C1D5"/>
                </a:solidFill>
              </a:defRPr>
            </a:lvl1pPr>
          </a:lstStyle>
          <a:p>
            <a:pPr lvl="0"/>
            <a:r>
              <a:rPr lang="en-GB" noProof="0" smtClean="0"/>
              <a:t>Click to edit Master title style</a:t>
            </a:r>
          </a:p>
        </p:txBody>
      </p:sp>
      <p:sp>
        <p:nvSpPr>
          <p:cNvPr id="94211" name="Rectangle 3"/>
          <p:cNvSpPr>
            <a:spLocks noGrp="1" noChangeArrowheads="1"/>
          </p:cNvSpPr>
          <p:nvPr>
            <p:ph type="subTitle" idx="1"/>
          </p:nvPr>
        </p:nvSpPr>
        <p:spPr>
          <a:xfrm>
            <a:off x="1042988" y="476250"/>
            <a:ext cx="6842125" cy="504825"/>
          </a:xfrm>
        </p:spPr>
        <p:txBody>
          <a:bodyPr/>
          <a:lstStyle>
            <a:lvl1pPr>
              <a:defRPr sz="1800">
                <a:solidFill>
                  <a:srgbClr val="C3C1D5"/>
                </a:solidFill>
              </a:defRPr>
            </a:lvl1pPr>
          </a:lstStyle>
          <a:p>
            <a:pPr lvl="0"/>
            <a:r>
              <a:rPr lang="en-GB" noProof="0" smtClean="0"/>
              <a:t>Click to edit Master subtitle style</a:t>
            </a:r>
          </a:p>
        </p:txBody>
      </p:sp>
    </p:spTree>
    <p:extLst>
      <p:ext uri="{BB962C8B-B14F-4D97-AF65-F5344CB8AC3E}">
        <p14:creationId xmlns:p14="http://schemas.microsoft.com/office/powerpoint/2010/main" val="35127474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cs typeface="+mn-cs"/>
              </a:defRPr>
            </a:lvl1pPr>
          </a:lstStyle>
          <a:p>
            <a:pPr>
              <a:defRPr/>
            </a:pPr>
            <a:r>
              <a:rPr lang="en-GB"/>
              <a:t>PRSFO.0001</a:t>
            </a:r>
            <a:endParaRPr lang="en-GB" dirty="0"/>
          </a:p>
        </p:txBody>
      </p:sp>
      <p:sp>
        <p:nvSpPr>
          <p:cNvPr id="3" name="Slide Number Placeholder 2"/>
          <p:cNvSpPr>
            <a:spLocks noGrp="1"/>
          </p:cNvSpPr>
          <p:nvPr>
            <p:ph type="sldNum" sz="quarter" idx="11"/>
          </p:nvPr>
        </p:nvSpPr>
        <p:spPr/>
        <p:txBody>
          <a:bodyPr/>
          <a:lstStyle>
            <a:lvl1pPr>
              <a:defRPr/>
            </a:lvl1pPr>
          </a:lstStyle>
          <a:p>
            <a:r>
              <a:rPr lang="en-GB"/>
              <a:t>Page </a:t>
            </a:r>
            <a:fld id="{9BFDEA18-DC45-4647-A225-ACBEFCBB3665}" type="slidenum">
              <a:rPr lang="en-GB"/>
              <a:pPr/>
              <a:t>‹#›</a:t>
            </a:fld>
            <a:endParaRPr lang="en-GB"/>
          </a:p>
        </p:txBody>
      </p:sp>
      <p:sp>
        <p:nvSpPr>
          <p:cNvPr id="4" name="Date Placeholder 3"/>
          <p:cNvSpPr>
            <a:spLocks noGrp="1"/>
          </p:cNvSpPr>
          <p:nvPr>
            <p:ph type="dt" sz="half" idx="12"/>
          </p:nvPr>
        </p:nvSpPr>
        <p:spPr/>
        <p:txBody>
          <a:bodyPr/>
          <a:lstStyle>
            <a:lvl1pPr>
              <a:defRPr>
                <a:cs typeface="+mn-cs"/>
              </a:defRPr>
            </a:lvl1pPr>
          </a:lstStyle>
          <a:p>
            <a:pPr>
              <a:defRPr/>
            </a:pPr>
            <a:r>
              <a:rPr lang="en-GB"/>
              <a:t>© Bird &amp; Bird LLP 2013</a:t>
            </a:r>
            <a:endParaRPr lang="en-GB" dirty="0"/>
          </a:p>
        </p:txBody>
      </p:sp>
    </p:spTree>
    <p:extLst>
      <p:ext uri="{BB962C8B-B14F-4D97-AF65-F5344CB8AC3E}">
        <p14:creationId xmlns:p14="http://schemas.microsoft.com/office/powerpoint/2010/main" val="264427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9_Title Slide">
    <p:spTree>
      <p:nvGrpSpPr>
        <p:cNvPr id="1" name=""/>
        <p:cNvGrpSpPr/>
        <p:nvPr/>
      </p:nvGrpSpPr>
      <p:grpSpPr>
        <a:xfrm>
          <a:off x="0" y="0"/>
          <a:ext cx="0" cy="0"/>
          <a:chOff x="0" y="0"/>
          <a:chExt cx="0" cy="0"/>
        </a:xfrm>
      </p:grpSpPr>
      <p:grpSp>
        <p:nvGrpSpPr>
          <p:cNvPr id="4" name="Group 6"/>
          <p:cNvGrpSpPr>
            <a:grpSpLocks/>
          </p:cNvGrpSpPr>
          <p:nvPr userDrawn="1"/>
        </p:nvGrpSpPr>
        <p:grpSpPr bwMode="auto">
          <a:xfrm>
            <a:off x="942975" y="693738"/>
            <a:ext cx="1997075" cy="352425"/>
            <a:chOff x="6808788" y="3375025"/>
            <a:chExt cx="1997075" cy="352425"/>
          </a:xfrm>
        </p:grpSpPr>
        <p:sp>
          <p:nvSpPr>
            <p:cNvPr id="5" name="Freeform 10"/>
            <p:cNvSpPr>
              <a:spLocks/>
            </p:cNvSpPr>
            <p:nvPr userDrawn="1"/>
          </p:nvSpPr>
          <p:spPr bwMode="invGray">
            <a:xfrm>
              <a:off x="7091363" y="3402013"/>
              <a:ext cx="63500" cy="60325"/>
            </a:xfrm>
            <a:custGeom>
              <a:avLst/>
              <a:gdLst>
                <a:gd name="T0" fmla="*/ 15997039 w 128"/>
                <a:gd name="T1" fmla="*/ 0 h 123"/>
                <a:gd name="T2" fmla="*/ 20919281 w 128"/>
                <a:gd name="T3" fmla="*/ 721448 h 123"/>
                <a:gd name="T4" fmla="*/ 25349398 w 128"/>
                <a:gd name="T5" fmla="*/ 2886282 h 123"/>
                <a:gd name="T6" fmla="*/ 28548707 w 128"/>
                <a:gd name="T7" fmla="*/ 6013373 h 123"/>
                <a:gd name="T8" fmla="*/ 30763766 w 128"/>
                <a:gd name="T9" fmla="*/ 10343040 h 123"/>
                <a:gd name="T10" fmla="*/ 31501953 w 128"/>
                <a:gd name="T11" fmla="*/ 14913517 h 123"/>
                <a:gd name="T12" fmla="*/ 30763766 w 128"/>
                <a:gd name="T13" fmla="*/ 19483504 h 123"/>
                <a:gd name="T14" fmla="*/ 28548707 w 128"/>
                <a:gd name="T15" fmla="*/ 23572852 h 123"/>
                <a:gd name="T16" fmla="*/ 24856777 w 128"/>
                <a:gd name="T17" fmla="*/ 26699943 h 123"/>
                <a:gd name="T18" fmla="*/ 20673219 w 128"/>
                <a:gd name="T19" fmla="*/ 28864777 h 123"/>
                <a:gd name="T20" fmla="*/ 15997039 w 128"/>
                <a:gd name="T21" fmla="*/ 29586225 h 123"/>
                <a:gd name="T22" fmla="*/ 11074797 w 128"/>
                <a:gd name="T23" fmla="*/ 28864777 h 123"/>
                <a:gd name="T24" fmla="*/ 6645176 w 128"/>
                <a:gd name="T25" fmla="*/ 26699943 h 123"/>
                <a:gd name="T26" fmla="*/ 3199309 w 128"/>
                <a:gd name="T27" fmla="*/ 23572852 h 123"/>
                <a:gd name="T28" fmla="*/ 738188 w 128"/>
                <a:gd name="T29" fmla="*/ 19483504 h 123"/>
                <a:gd name="T30" fmla="*/ 0 w 128"/>
                <a:gd name="T31" fmla="*/ 14913517 h 123"/>
                <a:gd name="T32" fmla="*/ 738188 w 128"/>
                <a:gd name="T33" fmla="*/ 10343040 h 123"/>
                <a:gd name="T34" fmla="*/ 2953246 w 128"/>
                <a:gd name="T35" fmla="*/ 6013373 h 123"/>
                <a:gd name="T36" fmla="*/ 6645176 w 128"/>
                <a:gd name="T37" fmla="*/ 2886282 h 123"/>
                <a:gd name="T38" fmla="*/ 10828734 w 128"/>
                <a:gd name="T39" fmla="*/ 721448 h 123"/>
                <a:gd name="T40" fmla="*/ 15997039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6" name="Freeform 11"/>
            <p:cNvSpPr>
              <a:spLocks/>
            </p:cNvSpPr>
            <p:nvPr userDrawn="1"/>
          </p:nvSpPr>
          <p:spPr bwMode="invGray">
            <a:xfrm>
              <a:off x="8296276" y="3402013"/>
              <a:ext cx="63500" cy="60325"/>
            </a:xfrm>
            <a:custGeom>
              <a:avLst/>
              <a:gdLst>
                <a:gd name="T0" fmla="*/ 15750977 w 128"/>
                <a:gd name="T1" fmla="*/ 0 h 123"/>
                <a:gd name="T2" fmla="*/ 20919281 w 128"/>
                <a:gd name="T3" fmla="*/ 721448 h 123"/>
                <a:gd name="T4" fmla="*/ 25103336 w 128"/>
                <a:gd name="T5" fmla="*/ 2886282 h 123"/>
                <a:gd name="T6" fmla="*/ 28548707 w 128"/>
                <a:gd name="T7" fmla="*/ 6013373 h 123"/>
                <a:gd name="T8" fmla="*/ 30517703 w 128"/>
                <a:gd name="T9" fmla="*/ 10343040 h 123"/>
                <a:gd name="T10" fmla="*/ 31501953 w 128"/>
                <a:gd name="T11" fmla="*/ 14913517 h 123"/>
                <a:gd name="T12" fmla="*/ 30517703 w 128"/>
                <a:gd name="T13" fmla="*/ 19483504 h 123"/>
                <a:gd name="T14" fmla="*/ 28548707 w 128"/>
                <a:gd name="T15" fmla="*/ 23572852 h 123"/>
                <a:gd name="T16" fmla="*/ 24856777 w 128"/>
                <a:gd name="T17" fmla="*/ 26699943 h 123"/>
                <a:gd name="T18" fmla="*/ 20673219 w 128"/>
                <a:gd name="T19" fmla="*/ 28864777 h 123"/>
                <a:gd name="T20" fmla="*/ 15750977 w 128"/>
                <a:gd name="T21" fmla="*/ 29586225 h 123"/>
                <a:gd name="T22" fmla="*/ 11074797 w 128"/>
                <a:gd name="T23" fmla="*/ 28864777 h 123"/>
                <a:gd name="T24" fmla="*/ 6398617 w 128"/>
                <a:gd name="T25" fmla="*/ 26699943 h 123"/>
                <a:gd name="T26" fmla="*/ 3199309 w 128"/>
                <a:gd name="T27" fmla="*/ 23572852 h 123"/>
                <a:gd name="T28" fmla="*/ 738188 w 128"/>
                <a:gd name="T29" fmla="*/ 19483504 h 123"/>
                <a:gd name="T30" fmla="*/ 0 w 128"/>
                <a:gd name="T31" fmla="*/ 14913517 h 123"/>
                <a:gd name="T32" fmla="*/ 738188 w 128"/>
                <a:gd name="T33" fmla="*/ 10343040 h 123"/>
                <a:gd name="T34" fmla="*/ 2953246 w 128"/>
                <a:gd name="T35" fmla="*/ 6013373 h 123"/>
                <a:gd name="T36" fmla="*/ 6398617 w 128"/>
                <a:gd name="T37" fmla="*/ 2886282 h 123"/>
                <a:gd name="T38" fmla="*/ 10828734 w 128"/>
                <a:gd name="T39" fmla="*/ 721448 h 123"/>
                <a:gd name="T40" fmla="*/ 15750977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 name="Freeform 12"/>
            <p:cNvSpPr>
              <a:spLocks noEditPoints="1"/>
            </p:cNvSpPr>
            <p:nvPr userDrawn="1"/>
          </p:nvSpPr>
          <p:spPr bwMode="invGray">
            <a:xfrm>
              <a:off x="6808788" y="3413125"/>
              <a:ext cx="250825" cy="309563"/>
            </a:xfrm>
            <a:custGeom>
              <a:avLst/>
              <a:gdLst>
                <a:gd name="T0" fmla="*/ 43394700 w 508"/>
                <a:gd name="T1" fmla="*/ 125761953 h 624"/>
                <a:gd name="T2" fmla="*/ 44125944 w 508"/>
                <a:gd name="T3" fmla="*/ 135360391 h 624"/>
                <a:gd name="T4" fmla="*/ 48026569 w 508"/>
                <a:gd name="T5" fmla="*/ 140282641 h 624"/>
                <a:gd name="T6" fmla="*/ 57290306 w 508"/>
                <a:gd name="T7" fmla="*/ 142005577 h 624"/>
                <a:gd name="T8" fmla="*/ 72161563 w 508"/>
                <a:gd name="T9" fmla="*/ 141759018 h 624"/>
                <a:gd name="T10" fmla="*/ 84107350 w 508"/>
                <a:gd name="T11" fmla="*/ 138067578 h 624"/>
                <a:gd name="T12" fmla="*/ 92152513 w 508"/>
                <a:gd name="T13" fmla="*/ 130930266 h 624"/>
                <a:gd name="T14" fmla="*/ 96053138 w 508"/>
                <a:gd name="T15" fmla="*/ 120101514 h 624"/>
                <a:gd name="T16" fmla="*/ 96053138 w 508"/>
                <a:gd name="T17" fmla="*/ 105088701 h 624"/>
                <a:gd name="T18" fmla="*/ 92639844 w 508"/>
                <a:gd name="T19" fmla="*/ 92290950 h 624"/>
                <a:gd name="T20" fmla="*/ 84351263 w 508"/>
                <a:gd name="T21" fmla="*/ 84169386 h 624"/>
                <a:gd name="T22" fmla="*/ 71917650 w 508"/>
                <a:gd name="T23" fmla="*/ 80477946 h 624"/>
                <a:gd name="T24" fmla="*/ 43394700 w 508"/>
                <a:gd name="T25" fmla="*/ 79985821 h 624"/>
                <a:gd name="T26" fmla="*/ 47538744 w 508"/>
                <a:gd name="T27" fmla="*/ 12059562 h 624"/>
                <a:gd name="T28" fmla="*/ 43394700 w 508"/>
                <a:gd name="T29" fmla="*/ 68172321 h 624"/>
                <a:gd name="T30" fmla="*/ 68260938 w 508"/>
                <a:gd name="T31" fmla="*/ 67680195 h 624"/>
                <a:gd name="T32" fmla="*/ 79962813 w 508"/>
                <a:gd name="T33" fmla="*/ 63004008 h 624"/>
                <a:gd name="T34" fmla="*/ 87520150 w 508"/>
                <a:gd name="T35" fmla="*/ 54144255 h 624"/>
                <a:gd name="T36" fmla="*/ 89714375 w 508"/>
                <a:gd name="T37" fmla="*/ 41100441 h 624"/>
                <a:gd name="T38" fmla="*/ 88251888 w 508"/>
                <a:gd name="T39" fmla="*/ 27071880 h 624"/>
                <a:gd name="T40" fmla="*/ 83376106 w 508"/>
                <a:gd name="T41" fmla="*/ 18212127 h 624"/>
                <a:gd name="T42" fmla="*/ 74111875 w 508"/>
                <a:gd name="T43" fmla="*/ 13289877 h 624"/>
                <a:gd name="T44" fmla="*/ 59728444 w 508"/>
                <a:gd name="T45" fmla="*/ 11813500 h 624"/>
                <a:gd name="T46" fmla="*/ 0 w 508"/>
                <a:gd name="T47" fmla="*/ 0 h 624"/>
                <a:gd name="T48" fmla="*/ 72892806 w 508"/>
                <a:gd name="T49" fmla="*/ 738189 h 624"/>
                <a:gd name="T50" fmla="*/ 91664688 w 508"/>
                <a:gd name="T51" fmla="*/ 4184061 h 624"/>
                <a:gd name="T52" fmla="*/ 105072963 w 508"/>
                <a:gd name="T53" fmla="*/ 11566941 h 624"/>
                <a:gd name="T54" fmla="*/ 113118125 w 508"/>
                <a:gd name="T55" fmla="*/ 22396189 h 624"/>
                <a:gd name="T56" fmla="*/ 115799681 w 508"/>
                <a:gd name="T57" fmla="*/ 36916380 h 624"/>
                <a:gd name="T58" fmla="*/ 113118125 w 508"/>
                <a:gd name="T59" fmla="*/ 51437067 h 624"/>
                <a:gd name="T60" fmla="*/ 104829544 w 508"/>
                <a:gd name="T61" fmla="*/ 62511882 h 624"/>
                <a:gd name="T62" fmla="*/ 90933444 w 508"/>
                <a:gd name="T63" fmla="*/ 70141320 h 624"/>
                <a:gd name="T64" fmla="*/ 91664688 w 508"/>
                <a:gd name="T65" fmla="*/ 74325382 h 624"/>
                <a:gd name="T66" fmla="*/ 107267188 w 508"/>
                <a:gd name="T67" fmla="*/ 79985821 h 624"/>
                <a:gd name="T68" fmla="*/ 117993906 w 508"/>
                <a:gd name="T69" fmla="*/ 89337699 h 624"/>
                <a:gd name="T70" fmla="*/ 123357513 w 508"/>
                <a:gd name="T71" fmla="*/ 102381513 h 624"/>
                <a:gd name="T72" fmla="*/ 123357513 w 508"/>
                <a:gd name="T73" fmla="*/ 117886452 h 624"/>
                <a:gd name="T74" fmla="*/ 118237819 w 508"/>
                <a:gd name="T75" fmla="*/ 131668951 h 624"/>
                <a:gd name="T76" fmla="*/ 108730169 w 508"/>
                <a:gd name="T77" fmla="*/ 142005577 h 624"/>
                <a:gd name="T78" fmla="*/ 94834069 w 508"/>
                <a:gd name="T79" fmla="*/ 149388456 h 624"/>
                <a:gd name="T80" fmla="*/ 77037344 w 508"/>
                <a:gd name="T81" fmla="*/ 153080392 h 624"/>
                <a:gd name="T82" fmla="*/ 0 w 508"/>
                <a:gd name="T83" fmla="*/ 153572518 h 624"/>
                <a:gd name="T84" fmla="*/ 11701875 w 508"/>
                <a:gd name="T85" fmla="*/ 142005577 h 624"/>
                <a:gd name="T86" fmla="*/ 16090325 w 508"/>
                <a:gd name="T87" fmla="*/ 140282641 h 624"/>
                <a:gd name="T88" fmla="*/ 17552813 w 508"/>
                <a:gd name="T89" fmla="*/ 134868265 h 624"/>
                <a:gd name="T90" fmla="*/ 16821569 w 508"/>
                <a:gd name="T91" fmla="*/ 14028066 h 624"/>
                <a:gd name="T92" fmla="*/ 11701875 w 508"/>
                <a:gd name="T93" fmla="*/ 11813500 h 624"/>
                <a:gd name="T94" fmla="*/ 0 w 508"/>
                <a:gd name="T95" fmla="*/ 0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8" name="Freeform 13"/>
            <p:cNvSpPr>
              <a:spLocks/>
            </p:cNvSpPr>
            <p:nvPr userDrawn="1"/>
          </p:nvSpPr>
          <p:spPr bwMode="invGray">
            <a:xfrm>
              <a:off x="7189788" y="3487738"/>
              <a:ext cx="171450" cy="234950"/>
            </a:xfrm>
            <a:custGeom>
              <a:avLst/>
              <a:gdLst>
                <a:gd name="T0" fmla="*/ 74702791 w 347"/>
                <a:gd name="T1" fmla="*/ 491214 h 474"/>
                <a:gd name="T2" fmla="*/ 81782638 w 347"/>
                <a:gd name="T3" fmla="*/ 5405337 h 474"/>
                <a:gd name="T4" fmla="*/ 84712111 w 347"/>
                <a:gd name="T5" fmla="*/ 14004309 h 474"/>
                <a:gd name="T6" fmla="*/ 82758964 w 347"/>
                <a:gd name="T7" fmla="*/ 21620852 h 474"/>
                <a:gd name="T8" fmla="*/ 78120921 w 347"/>
                <a:gd name="T9" fmla="*/ 25797907 h 474"/>
                <a:gd name="T10" fmla="*/ 72017400 w 347"/>
                <a:gd name="T11" fmla="*/ 27272044 h 474"/>
                <a:gd name="T12" fmla="*/ 64205307 w 347"/>
                <a:gd name="T13" fmla="*/ 26043761 h 474"/>
                <a:gd name="T14" fmla="*/ 60055427 w 347"/>
                <a:gd name="T15" fmla="*/ 22112562 h 474"/>
                <a:gd name="T16" fmla="*/ 58102280 w 347"/>
                <a:gd name="T17" fmla="*/ 18181363 h 474"/>
                <a:gd name="T18" fmla="*/ 56393215 w 347"/>
                <a:gd name="T19" fmla="*/ 16707225 h 474"/>
                <a:gd name="T20" fmla="*/ 54684645 w 347"/>
                <a:gd name="T21" fmla="*/ 16461370 h 474"/>
                <a:gd name="T22" fmla="*/ 48337042 w 347"/>
                <a:gd name="T23" fmla="*/ 18672577 h 474"/>
                <a:gd name="T24" fmla="*/ 41501770 w 347"/>
                <a:gd name="T25" fmla="*/ 23094990 h 474"/>
                <a:gd name="T26" fmla="*/ 38816379 w 347"/>
                <a:gd name="T27" fmla="*/ 99505786 h 474"/>
                <a:gd name="T28" fmla="*/ 40036787 w 347"/>
                <a:gd name="T29" fmla="*/ 104665764 h 474"/>
                <a:gd name="T30" fmla="*/ 42722178 w 347"/>
                <a:gd name="T31" fmla="*/ 106631116 h 474"/>
                <a:gd name="T32" fmla="*/ 55416889 w 347"/>
                <a:gd name="T33" fmla="*/ 116458866 h 474"/>
                <a:gd name="T34" fmla="*/ 244082 w 347"/>
                <a:gd name="T35" fmla="*/ 106631116 h 474"/>
                <a:gd name="T36" fmla="*/ 12450630 w 347"/>
                <a:gd name="T37" fmla="*/ 105894047 h 474"/>
                <a:gd name="T38" fmla="*/ 14647858 w 347"/>
                <a:gd name="T39" fmla="*/ 102699916 h 474"/>
                <a:gd name="T40" fmla="*/ 14891939 w 347"/>
                <a:gd name="T41" fmla="*/ 98768717 h 474"/>
                <a:gd name="T42" fmla="*/ 15136021 w 347"/>
                <a:gd name="T43" fmla="*/ 27517899 h 474"/>
                <a:gd name="T44" fmla="*/ 14891939 w 347"/>
                <a:gd name="T45" fmla="*/ 22112562 h 474"/>
                <a:gd name="T46" fmla="*/ 11962467 w 347"/>
                <a:gd name="T47" fmla="*/ 17935508 h 474"/>
                <a:gd name="T48" fmla="*/ 0 w 347"/>
                <a:gd name="T49" fmla="*/ 17690149 h 474"/>
                <a:gd name="T50" fmla="*/ 37351395 w 347"/>
                <a:gd name="T51" fmla="*/ 6142406 h 474"/>
                <a:gd name="T52" fmla="*/ 38572297 w 347"/>
                <a:gd name="T53" fmla="*/ 7125330 h 474"/>
                <a:gd name="T54" fmla="*/ 39060460 w 347"/>
                <a:gd name="T55" fmla="*/ 8599467 h 474"/>
                <a:gd name="T56" fmla="*/ 38816379 w 347"/>
                <a:gd name="T57" fmla="*/ 9336536 h 474"/>
                <a:gd name="T58" fmla="*/ 43943080 w 347"/>
                <a:gd name="T59" fmla="*/ 9336536 h 474"/>
                <a:gd name="T60" fmla="*/ 56149134 w 347"/>
                <a:gd name="T61" fmla="*/ 2702421 h 474"/>
                <a:gd name="T62" fmla="*/ 69332008 w 347"/>
                <a:gd name="T63" fmla="*/ 0 h 47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9" name="Freeform 14"/>
            <p:cNvSpPr>
              <a:spLocks/>
            </p:cNvSpPr>
            <p:nvPr userDrawn="1"/>
          </p:nvSpPr>
          <p:spPr bwMode="invGray">
            <a:xfrm>
              <a:off x="7069138" y="3500438"/>
              <a:ext cx="111125" cy="222250"/>
            </a:xfrm>
            <a:custGeom>
              <a:avLst/>
              <a:gdLst>
                <a:gd name="T0" fmla="*/ 0 w 226"/>
                <a:gd name="T1" fmla="*/ 0 h 449"/>
                <a:gd name="T2" fmla="*/ 39409055 w 226"/>
                <a:gd name="T3" fmla="*/ 0 h 449"/>
                <a:gd name="T4" fmla="*/ 40134318 w 226"/>
                <a:gd name="T5" fmla="*/ 490039 h 449"/>
                <a:gd name="T6" fmla="*/ 40375744 w 226"/>
                <a:gd name="T7" fmla="*/ 735058 h 449"/>
                <a:gd name="T8" fmla="*/ 40617663 w 226"/>
                <a:gd name="T9" fmla="*/ 1225097 h 449"/>
                <a:gd name="T10" fmla="*/ 40617663 w 226"/>
                <a:gd name="T11" fmla="*/ 3675292 h 449"/>
                <a:gd name="T12" fmla="*/ 40375744 w 226"/>
                <a:gd name="T13" fmla="*/ 5880468 h 449"/>
                <a:gd name="T14" fmla="*/ 40375744 w 226"/>
                <a:gd name="T15" fmla="*/ 9800780 h 449"/>
                <a:gd name="T16" fmla="*/ 40134318 w 226"/>
                <a:gd name="T17" fmla="*/ 15190713 h 449"/>
                <a:gd name="T18" fmla="*/ 40134318 w 226"/>
                <a:gd name="T19" fmla="*/ 93105425 h 449"/>
                <a:gd name="T20" fmla="*/ 40375744 w 226"/>
                <a:gd name="T21" fmla="*/ 96290679 h 449"/>
                <a:gd name="T22" fmla="*/ 41342925 w 226"/>
                <a:gd name="T23" fmla="*/ 98250835 h 449"/>
                <a:gd name="T24" fmla="*/ 42310106 w 226"/>
                <a:gd name="T25" fmla="*/ 99475437 h 449"/>
                <a:gd name="T26" fmla="*/ 44244468 w 226"/>
                <a:gd name="T27" fmla="*/ 100210496 h 449"/>
                <a:gd name="T28" fmla="*/ 54640556 w 226"/>
                <a:gd name="T29" fmla="*/ 100210496 h 449"/>
                <a:gd name="T30" fmla="*/ 54640556 w 226"/>
                <a:gd name="T31" fmla="*/ 110011275 h 449"/>
                <a:gd name="T32" fmla="*/ 2175788 w 226"/>
                <a:gd name="T33" fmla="*/ 110011275 h 449"/>
                <a:gd name="T34" fmla="*/ 2175788 w 226"/>
                <a:gd name="T35" fmla="*/ 100210496 h 449"/>
                <a:gd name="T36" fmla="*/ 11121351 w 226"/>
                <a:gd name="T37" fmla="*/ 100210496 h 449"/>
                <a:gd name="T38" fmla="*/ 13780975 w 226"/>
                <a:gd name="T39" fmla="*/ 99475437 h 449"/>
                <a:gd name="T40" fmla="*/ 15473419 w 226"/>
                <a:gd name="T41" fmla="*/ 98005815 h 449"/>
                <a:gd name="T42" fmla="*/ 16440600 w 226"/>
                <a:gd name="T43" fmla="*/ 95310601 h 449"/>
                <a:gd name="T44" fmla="*/ 16440600 w 226"/>
                <a:gd name="T45" fmla="*/ 95065581 h 449"/>
                <a:gd name="T46" fmla="*/ 16682518 w 226"/>
                <a:gd name="T47" fmla="*/ 94330523 h 449"/>
                <a:gd name="T48" fmla="*/ 16682518 w 226"/>
                <a:gd name="T49" fmla="*/ 17640908 h 449"/>
                <a:gd name="T50" fmla="*/ 16440600 w 226"/>
                <a:gd name="T51" fmla="*/ 14455655 h 449"/>
                <a:gd name="T52" fmla="*/ 16440600 w 226"/>
                <a:gd name="T53" fmla="*/ 13230557 h 449"/>
                <a:gd name="T54" fmla="*/ 15231501 w 226"/>
                <a:gd name="T55" fmla="*/ 11515421 h 449"/>
                <a:gd name="T56" fmla="*/ 13539057 w 226"/>
                <a:gd name="T57" fmla="*/ 10290818 h 449"/>
                <a:gd name="T58" fmla="*/ 11121351 w 226"/>
                <a:gd name="T59" fmla="*/ 10045799 h 449"/>
                <a:gd name="T60" fmla="*/ 0 w 226"/>
                <a:gd name="T61" fmla="*/ 9800780 h 449"/>
                <a:gd name="T62" fmla="*/ 0 w 226"/>
                <a:gd name="T63" fmla="*/ 0 h 4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0" name="Freeform 15"/>
            <p:cNvSpPr>
              <a:spLocks noEditPoints="1"/>
            </p:cNvSpPr>
            <p:nvPr userDrawn="1"/>
          </p:nvSpPr>
          <p:spPr bwMode="invGray">
            <a:xfrm>
              <a:off x="8013701" y="3413125"/>
              <a:ext cx="250825" cy="309563"/>
            </a:xfrm>
            <a:custGeom>
              <a:avLst/>
              <a:gdLst>
                <a:gd name="T0" fmla="*/ 43320990 w 507"/>
                <a:gd name="T1" fmla="*/ 125761953 h 624"/>
                <a:gd name="T2" fmla="*/ 44300049 w 507"/>
                <a:gd name="T3" fmla="*/ 135360391 h 624"/>
                <a:gd name="T4" fmla="*/ 48216283 w 507"/>
                <a:gd name="T5" fmla="*/ 140282641 h 624"/>
                <a:gd name="T6" fmla="*/ 57516597 w 507"/>
                <a:gd name="T7" fmla="*/ 142005577 h 624"/>
                <a:gd name="T8" fmla="*/ 72446373 w 507"/>
                <a:gd name="T9" fmla="*/ 141759018 h 624"/>
                <a:gd name="T10" fmla="*/ 84439469 w 507"/>
                <a:gd name="T11" fmla="*/ 138067578 h 624"/>
                <a:gd name="T12" fmla="*/ 92516331 w 507"/>
                <a:gd name="T13" fmla="*/ 130930266 h 624"/>
                <a:gd name="T14" fmla="*/ 96432071 w 507"/>
                <a:gd name="T15" fmla="*/ 120101514 h 624"/>
                <a:gd name="T16" fmla="*/ 96432071 w 507"/>
                <a:gd name="T17" fmla="*/ 105088701 h 624"/>
                <a:gd name="T18" fmla="*/ 92760725 w 507"/>
                <a:gd name="T19" fmla="*/ 92290950 h 624"/>
                <a:gd name="T20" fmla="*/ 84683863 w 507"/>
                <a:gd name="T21" fmla="*/ 84169386 h 624"/>
                <a:gd name="T22" fmla="*/ 72201980 w 507"/>
                <a:gd name="T23" fmla="*/ 80477946 h 624"/>
                <a:gd name="T24" fmla="*/ 43320990 w 507"/>
                <a:gd name="T25" fmla="*/ 79985821 h 624"/>
                <a:gd name="T26" fmla="*/ 47481618 w 507"/>
                <a:gd name="T27" fmla="*/ 12059562 h 624"/>
                <a:gd name="T28" fmla="*/ 43320990 w 507"/>
                <a:gd name="T29" fmla="*/ 68172321 h 624"/>
                <a:gd name="T30" fmla="*/ 68530634 w 507"/>
                <a:gd name="T31" fmla="*/ 67680195 h 624"/>
                <a:gd name="T32" fmla="*/ 80278347 w 507"/>
                <a:gd name="T33" fmla="*/ 63004008 h 624"/>
                <a:gd name="T34" fmla="*/ 87621039 w 507"/>
                <a:gd name="T35" fmla="*/ 54144255 h 624"/>
                <a:gd name="T36" fmla="*/ 90068438 w 507"/>
                <a:gd name="T37" fmla="*/ 41100441 h 624"/>
                <a:gd name="T38" fmla="*/ 88600097 w 507"/>
                <a:gd name="T39" fmla="*/ 27071880 h 624"/>
                <a:gd name="T40" fmla="*/ 83460411 w 507"/>
                <a:gd name="T41" fmla="*/ 18212127 h 624"/>
                <a:gd name="T42" fmla="*/ 74159602 w 507"/>
                <a:gd name="T43" fmla="*/ 13289877 h 624"/>
                <a:gd name="T44" fmla="*/ 59963996 w 507"/>
                <a:gd name="T45" fmla="*/ 11813500 h 624"/>
                <a:gd name="T46" fmla="*/ 0 w 507"/>
                <a:gd name="T47" fmla="*/ 0 h 624"/>
                <a:gd name="T48" fmla="*/ 73180544 w 507"/>
                <a:gd name="T49" fmla="*/ 738189 h 624"/>
                <a:gd name="T50" fmla="*/ 92026555 w 507"/>
                <a:gd name="T51" fmla="*/ 4184061 h 624"/>
                <a:gd name="T52" fmla="*/ 105487991 w 507"/>
                <a:gd name="T53" fmla="*/ 11566941 h 624"/>
                <a:gd name="T54" fmla="*/ 113564853 w 507"/>
                <a:gd name="T55" fmla="*/ 22396189 h 624"/>
                <a:gd name="T56" fmla="*/ 116257140 w 507"/>
                <a:gd name="T57" fmla="*/ 36916380 h 624"/>
                <a:gd name="T58" fmla="*/ 113564853 w 507"/>
                <a:gd name="T59" fmla="*/ 51437067 h 624"/>
                <a:gd name="T60" fmla="*/ 105243103 w 507"/>
                <a:gd name="T61" fmla="*/ 62511882 h 624"/>
                <a:gd name="T62" fmla="*/ 91047496 w 507"/>
                <a:gd name="T63" fmla="*/ 70141320 h 624"/>
                <a:gd name="T64" fmla="*/ 92026555 w 507"/>
                <a:gd name="T65" fmla="*/ 74325382 h 624"/>
                <a:gd name="T66" fmla="*/ 107446108 w 507"/>
                <a:gd name="T67" fmla="*/ 79985821 h 624"/>
                <a:gd name="T68" fmla="*/ 117970369 w 507"/>
                <a:gd name="T69" fmla="*/ 89337699 h 624"/>
                <a:gd name="T70" fmla="*/ 123354943 w 507"/>
                <a:gd name="T71" fmla="*/ 102381513 h 624"/>
                <a:gd name="T72" fmla="*/ 123110055 w 507"/>
                <a:gd name="T73" fmla="*/ 118871200 h 624"/>
                <a:gd name="T74" fmla="*/ 116991310 w 507"/>
                <a:gd name="T75" fmla="*/ 133391391 h 624"/>
                <a:gd name="T76" fmla="*/ 105487991 w 507"/>
                <a:gd name="T77" fmla="*/ 144466702 h 624"/>
                <a:gd name="T78" fmla="*/ 88600097 w 507"/>
                <a:gd name="T79" fmla="*/ 151111393 h 624"/>
                <a:gd name="T80" fmla="*/ 67061799 w 507"/>
                <a:gd name="T81" fmla="*/ 153572518 h 624"/>
                <a:gd name="T82" fmla="*/ 0 w 507"/>
                <a:gd name="T83" fmla="*/ 142005577 h 624"/>
                <a:gd name="T84" fmla="*/ 14440495 w 507"/>
                <a:gd name="T85" fmla="*/ 141759018 h 624"/>
                <a:gd name="T86" fmla="*/ 17377176 w 507"/>
                <a:gd name="T87" fmla="*/ 137575453 h 624"/>
                <a:gd name="T88" fmla="*/ 17622064 w 507"/>
                <a:gd name="T89" fmla="*/ 19442442 h 624"/>
                <a:gd name="T90" fmla="*/ 16643006 w 507"/>
                <a:gd name="T91" fmla="*/ 14520688 h 624"/>
                <a:gd name="T92" fmla="*/ 13950718 w 507"/>
                <a:gd name="T93" fmla="*/ 12059562 h 624"/>
                <a:gd name="T94" fmla="*/ 0 w 507"/>
                <a:gd name="T95" fmla="*/ 11813500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1" name="Freeform 16"/>
            <p:cNvSpPr>
              <a:spLocks/>
            </p:cNvSpPr>
            <p:nvPr userDrawn="1"/>
          </p:nvSpPr>
          <p:spPr bwMode="invGray">
            <a:xfrm>
              <a:off x="8394701" y="3487738"/>
              <a:ext cx="171450" cy="234950"/>
            </a:xfrm>
            <a:custGeom>
              <a:avLst/>
              <a:gdLst>
                <a:gd name="T0" fmla="*/ 69733571 w 346"/>
                <a:gd name="T1" fmla="*/ 0 h 474"/>
                <a:gd name="T2" fmla="*/ 75135237 w 346"/>
                <a:gd name="T3" fmla="*/ 491214 h 474"/>
                <a:gd name="T4" fmla="*/ 79309500 w 346"/>
                <a:gd name="T5" fmla="*/ 2457061 h 474"/>
                <a:gd name="T6" fmla="*/ 82255863 w 346"/>
                <a:gd name="T7" fmla="*/ 5405337 h 474"/>
                <a:gd name="T8" fmla="*/ 84465883 w 346"/>
                <a:gd name="T9" fmla="*/ 9336536 h 474"/>
                <a:gd name="T10" fmla="*/ 84956944 w 346"/>
                <a:gd name="T11" fmla="*/ 14004309 h 474"/>
                <a:gd name="T12" fmla="*/ 84465883 w 346"/>
                <a:gd name="T13" fmla="*/ 18181363 h 474"/>
                <a:gd name="T14" fmla="*/ 83237984 w 346"/>
                <a:gd name="T15" fmla="*/ 21620852 h 474"/>
                <a:gd name="T16" fmla="*/ 81028459 w 346"/>
                <a:gd name="T17" fmla="*/ 24077914 h 474"/>
                <a:gd name="T18" fmla="*/ 78327378 w 346"/>
                <a:gd name="T19" fmla="*/ 25797907 h 474"/>
                <a:gd name="T20" fmla="*/ 75381015 w 346"/>
                <a:gd name="T21" fmla="*/ 27026189 h 474"/>
                <a:gd name="T22" fmla="*/ 72434156 w 346"/>
                <a:gd name="T23" fmla="*/ 27272044 h 474"/>
                <a:gd name="T24" fmla="*/ 68014611 w 346"/>
                <a:gd name="T25" fmla="*/ 27026189 h 474"/>
                <a:gd name="T26" fmla="*/ 64577188 w 346"/>
                <a:gd name="T27" fmla="*/ 26043761 h 474"/>
                <a:gd name="T28" fmla="*/ 62121885 w 346"/>
                <a:gd name="T29" fmla="*/ 24323769 h 474"/>
                <a:gd name="T30" fmla="*/ 60402925 w 346"/>
                <a:gd name="T31" fmla="*/ 22112562 h 474"/>
                <a:gd name="T32" fmla="*/ 58929743 w 346"/>
                <a:gd name="T33" fmla="*/ 19409646 h 474"/>
                <a:gd name="T34" fmla="*/ 58192905 w 346"/>
                <a:gd name="T35" fmla="*/ 18181363 h 474"/>
                <a:gd name="T36" fmla="*/ 57701844 w 346"/>
                <a:gd name="T37" fmla="*/ 17444294 h 474"/>
                <a:gd name="T38" fmla="*/ 56719723 w 346"/>
                <a:gd name="T39" fmla="*/ 16707225 h 474"/>
                <a:gd name="T40" fmla="*/ 55983380 w 346"/>
                <a:gd name="T41" fmla="*/ 16461370 h 474"/>
                <a:gd name="T42" fmla="*/ 55001259 w 346"/>
                <a:gd name="T43" fmla="*/ 16461370 h 474"/>
                <a:gd name="T44" fmla="*/ 52300178 w 346"/>
                <a:gd name="T45" fmla="*/ 17198439 h 474"/>
                <a:gd name="T46" fmla="*/ 48616976 w 346"/>
                <a:gd name="T47" fmla="*/ 18672577 h 474"/>
                <a:gd name="T48" fmla="*/ 44933775 w 346"/>
                <a:gd name="T49" fmla="*/ 20392570 h 474"/>
                <a:gd name="T50" fmla="*/ 41741633 w 346"/>
                <a:gd name="T51" fmla="*/ 23094990 h 474"/>
                <a:gd name="T52" fmla="*/ 38795270 w 346"/>
                <a:gd name="T53" fmla="*/ 25552052 h 474"/>
                <a:gd name="T54" fmla="*/ 38795270 w 346"/>
                <a:gd name="T55" fmla="*/ 98277503 h 474"/>
                <a:gd name="T56" fmla="*/ 39041048 w 346"/>
                <a:gd name="T57" fmla="*/ 99505786 h 474"/>
                <a:gd name="T58" fmla="*/ 39286330 w 346"/>
                <a:gd name="T59" fmla="*/ 102699916 h 474"/>
                <a:gd name="T60" fmla="*/ 40268452 w 346"/>
                <a:gd name="T61" fmla="*/ 104665764 h 474"/>
                <a:gd name="T62" fmla="*/ 41496351 w 346"/>
                <a:gd name="T63" fmla="*/ 105894047 h 474"/>
                <a:gd name="T64" fmla="*/ 42969532 w 346"/>
                <a:gd name="T65" fmla="*/ 106631116 h 474"/>
                <a:gd name="T66" fmla="*/ 55492320 w 346"/>
                <a:gd name="T67" fmla="*/ 106631116 h 474"/>
                <a:gd name="T68" fmla="*/ 55492320 w 346"/>
                <a:gd name="T69" fmla="*/ 116458866 h 474"/>
                <a:gd name="T70" fmla="*/ 245778 w 346"/>
                <a:gd name="T71" fmla="*/ 116458866 h 474"/>
                <a:gd name="T72" fmla="*/ 245778 w 346"/>
                <a:gd name="T73" fmla="*/ 106631116 h 474"/>
                <a:gd name="T74" fmla="*/ 11049110 w 346"/>
                <a:gd name="T75" fmla="*/ 106631116 h 474"/>
                <a:gd name="T76" fmla="*/ 12522787 w 346"/>
                <a:gd name="T77" fmla="*/ 105894047 h 474"/>
                <a:gd name="T78" fmla="*/ 13750191 w 346"/>
                <a:gd name="T79" fmla="*/ 104665764 h 474"/>
                <a:gd name="T80" fmla="*/ 14732312 w 346"/>
                <a:gd name="T81" fmla="*/ 102699916 h 474"/>
                <a:gd name="T82" fmla="*/ 14978090 w 346"/>
                <a:gd name="T83" fmla="*/ 99260427 h 474"/>
                <a:gd name="T84" fmla="*/ 14978090 w 346"/>
                <a:gd name="T85" fmla="*/ 22603776 h 474"/>
                <a:gd name="T86" fmla="*/ 14732312 w 346"/>
                <a:gd name="T87" fmla="*/ 22112562 h 474"/>
                <a:gd name="T88" fmla="*/ 13750191 w 346"/>
                <a:gd name="T89" fmla="*/ 19409646 h 474"/>
                <a:gd name="T90" fmla="*/ 12031231 w 346"/>
                <a:gd name="T91" fmla="*/ 17935508 h 474"/>
                <a:gd name="T92" fmla="*/ 9330646 w 346"/>
                <a:gd name="T93" fmla="*/ 17690149 h 474"/>
                <a:gd name="T94" fmla="*/ 0 w 346"/>
                <a:gd name="T95" fmla="*/ 17690149 h 474"/>
                <a:gd name="T96" fmla="*/ 0 w 346"/>
                <a:gd name="T97" fmla="*/ 6142406 h 474"/>
                <a:gd name="T98" fmla="*/ 37567866 w 346"/>
                <a:gd name="T99" fmla="*/ 6142406 h 474"/>
                <a:gd name="T100" fmla="*/ 38058927 w 346"/>
                <a:gd name="T101" fmla="*/ 6633620 h 474"/>
                <a:gd name="T102" fmla="*/ 38795270 w 346"/>
                <a:gd name="T103" fmla="*/ 7125330 h 474"/>
                <a:gd name="T104" fmla="*/ 39041048 w 346"/>
                <a:gd name="T105" fmla="*/ 7862399 h 474"/>
                <a:gd name="T106" fmla="*/ 39286330 w 346"/>
                <a:gd name="T107" fmla="*/ 8599467 h 474"/>
                <a:gd name="T108" fmla="*/ 39286330 w 346"/>
                <a:gd name="T109" fmla="*/ 8844827 h 474"/>
                <a:gd name="T110" fmla="*/ 39041048 w 346"/>
                <a:gd name="T111" fmla="*/ 9336536 h 474"/>
                <a:gd name="T112" fmla="*/ 39041048 w 346"/>
                <a:gd name="T113" fmla="*/ 13267240 h 474"/>
                <a:gd name="T114" fmla="*/ 44197432 w 346"/>
                <a:gd name="T115" fmla="*/ 9336536 h 474"/>
                <a:gd name="T116" fmla="*/ 50090158 w 346"/>
                <a:gd name="T117" fmla="*/ 5651192 h 474"/>
                <a:gd name="T118" fmla="*/ 56474441 w 346"/>
                <a:gd name="T119" fmla="*/ 2702421 h 474"/>
                <a:gd name="T120" fmla="*/ 63104006 w 346"/>
                <a:gd name="T121" fmla="*/ 491214 h 474"/>
                <a:gd name="T122" fmla="*/ 69733571 w 346"/>
                <a:gd name="T123" fmla="*/ 0 h 4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2" name="Freeform 17"/>
            <p:cNvSpPr>
              <a:spLocks/>
            </p:cNvSpPr>
            <p:nvPr userDrawn="1"/>
          </p:nvSpPr>
          <p:spPr bwMode="invGray">
            <a:xfrm>
              <a:off x="8274051" y="3500438"/>
              <a:ext cx="111125" cy="222250"/>
            </a:xfrm>
            <a:custGeom>
              <a:avLst/>
              <a:gdLst>
                <a:gd name="T0" fmla="*/ 0 w 225"/>
                <a:gd name="T1" fmla="*/ 0 h 449"/>
                <a:gd name="T2" fmla="*/ 39516050 w 225"/>
                <a:gd name="T3" fmla="*/ 0 h 449"/>
                <a:gd name="T4" fmla="*/ 40004012 w 225"/>
                <a:gd name="T5" fmla="*/ 490039 h 449"/>
                <a:gd name="T6" fmla="*/ 40247993 w 225"/>
                <a:gd name="T7" fmla="*/ 490039 h 449"/>
                <a:gd name="T8" fmla="*/ 40735462 w 225"/>
                <a:gd name="T9" fmla="*/ 735058 h 449"/>
                <a:gd name="T10" fmla="*/ 40979443 w 225"/>
                <a:gd name="T11" fmla="*/ 1225097 h 449"/>
                <a:gd name="T12" fmla="*/ 40979443 w 225"/>
                <a:gd name="T13" fmla="*/ 3675292 h 449"/>
                <a:gd name="T14" fmla="*/ 40735462 w 225"/>
                <a:gd name="T15" fmla="*/ 5880468 h 449"/>
                <a:gd name="T16" fmla="*/ 40735462 w 225"/>
                <a:gd name="T17" fmla="*/ 9800780 h 449"/>
                <a:gd name="T18" fmla="*/ 40247993 w 225"/>
                <a:gd name="T19" fmla="*/ 15190713 h 449"/>
                <a:gd name="T20" fmla="*/ 40247993 w 225"/>
                <a:gd name="T21" fmla="*/ 93105425 h 449"/>
                <a:gd name="T22" fmla="*/ 40735462 w 225"/>
                <a:gd name="T23" fmla="*/ 96290679 h 449"/>
                <a:gd name="T24" fmla="*/ 41467405 w 225"/>
                <a:gd name="T25" fmla="*/ 98250835 h 449"/>
                <a:gd name="T26" fmla="*/ 42687311 w 225"/>
                <a:gd name="T27" fmla="*/ 99475437 h 449"/>
                <a:gd name="T28" fmla="*/ 44638666 w 225"/>
                <a:gd name="T29" fmla="*/ 100210496 h 449"/>
                <a:gd name="T30" fmla="*/ 54883403 w 225"/>
                <a:gd name="T31" fmla="*/ 100210496 h 449"/>
                <a:gd name="T32" fmla="*/ 54883403 w 225"/>
                <a:gd name="T33" fmla="*/ 110011275 h 449"/>
                <a:gd name="T34" fmla="*/ 2195336 w 225"/>
                <a:gd name="T35" fmla="*/ 110011275 h 449"/>
                <a:gd name="T36" fmla="*/ 2195336 w 225"/>
                <a:gd name="T37" fmla="*/ 100210496 h 449"/>
                <a:gd name="T38" fmla="*/ 11220662 w 225"/>
                <a:gd name="T39" fmla="*/ 100210496 h 449"/>
                <a:gd name="T40" fmla="*/ 13903960 w 225"/>
                <a:gd name="T41" fmla="*/ 99475437 h 449"/>
                <a:gd name="T42" fmla="*/ 15611334 w 225"/>
                <a:gd name="T43" fmla="*/ 98005815 h 449"/>
                <a:gd name="T44" fmla="*/ 16586764 w 225"/>
                <a:gd name="T45" fmla="*/ 95310601 h 449"/>
                <a:gd name="T46" fmla="*/ 16586764 w 225"/>
                <a:gd name="T47" fmla="*/ 94330523 h 449"/>
                <a:gd name="T48" fmla="*/ 16830746 w 225"/>
                <a:gd name="T49" fmla="*/ 94085503 h 449"/>
                <a:gd name="T50" fmla="*/ 16830746 w 225"/>
                <a:gd name="T51" fmla="*/ 17150869 h 449"/>
                <a:gd name="T52" fmla="*/ 16586764 w 225"/>
                <a:gd name="T53" fmla="*/ 14455655 h 449"/>
                <a:gd name="T54" fmla="*/ 16586764 w 225"/>
                <a:gd name="T55" fmla="*/ 13720596 h 449"/>
                <a:gd name="T56" fmla="*/ 16099296 w 225"/>
                <a:gd name="T57" fmla="*/ 13230557 h 449"/>
                <a:gd name="T58" fmla="*/ 15367353 w 225"/>
                <a:gd name="T59" fmla="*/ 11515421 h 449"/>
                <a:gd name="T60" fmla="*/ 13415998 w 225"/>
                <a:gd name="T61" fmla="*/ 10290818 h 449"/>
                <a:gd name="T62" fmla="*/ 11220662 w 225"/>
                <a:gd name="T63" fmla="*/ 10045799 h 449"/>
                <a:gd name="T64" fmla="*/ 0 w 225"/>
                <a:gd name="T65" fmla="*/ 9800780 h 449"/>
                <a:gd name="T66" fmla="*/ 0 w 225"/>
                <a:gd name="T67" fmla="*/ 0 h 4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3" name="Freeform 18"/>
            <p:cNvSpPr>
              <a:spLocks noEditPoints="1"/>
            </p:cNvSpPr>
            <p:nvPr userDrawn="1"/>
          </p:nvSpPr>
          <p:spPr bwMode="invGray">
            <a:xfrm>
              <a:off x="7359651" y="3381375"/>
              <a:ext cx="242888" cy="346075"/>
            </a:xfrm>
            <a:custGeom>
              <a:avLst/>
              <a:gdLst>
                <a:gd name="T0" fmla="*/ 53537184 w 489"/>
                <a:gd name="T1" fmla="*/ 65693353 h 699"/>
                <a:gd name="T2" fmla="*/ 40707830 w 489"/>
                <a:gd name="T3" fmla="*/ 70105685 h 699"/>
                <a:gd name="T4" fmla="*/ 32072640 w 489"/>
                <a:gd name="T5" fmla="*/ 79174930 h 699"/>
                <a:gd name="T6" fmla="*/ 26892023 w 489"/>
                <a:gd name="T7" fmla="*/ 93147151 h 699"/>
                <a:gd name="T8" fmla="*/ 25164985 w 489"/>
                <a:gd name="T9" fmla="*/ 112266928 h 699"/>
                <a:gd name="T10" fmla="*/ 26892023 w 489"/>
                <a:gd name="T11" fmla="*/ 131141631 h 699"/>
                <a:gd name="T12" fmla="*/ 33059590 w 489"/>
                <a:gd name="T13" fmla="*/ 144378133 h 699"/>
                <a:gd name="T14" fmla="*/ 42928095 w 489"/>
                <a:gd name="T15" fmla="*/ 151731856 h 699"/>
                <a:gd name="T16" fmla="*/ 56991260 w 489"/>
                <a:gd name="T17" fmla="*/ 154428171 h 699"/>
                <a:gd name="T18" fmla="*/ 68833168 w 489"/>
                <a:gd name="T19" fmla="*/ 152957228 h 699"/>
                <a:gd name="T20" fmla="*/ 76974634 w 489"/>
                <a:gd name="T21" fmla="*/ 150015838 h 699"/>
                <a:gd name="T22" fmla="*/ 81168799 w 489"/>
                <a:gd name="T23" fmla="*/ 148300316 h 699"/>
                <a:gd name="T24" fmla="*/ 81909383 w 489"/>
                <a:gd name="T25" fmla="*/ 72802001 h 699"/>
                <a:gd name="T26" fmla="*/ 72534105 w 489"/>
                <a:gd name="T27" fmla="*/ 66918726 h 699"/>
                <a:gd name="T28" fmla="*/ 61431789 w 489"/>
                <a:gd name="T29" fmla="*/ 64958129 h 699"/>
                <a:gd name="T30" fmla="*/ 104853607 w 489"/>
                <a:gd name="T31" fmla="*/ 0 h 699"/>
                <a:gd name="T32" fmla="*/ 106580645 w 489"/>
                <a:gd name="T33" fmla="*/ 1716017 h 699"/>
                <a:gd name="T34" fmla="*/ 106333784 w 489"/>
                <a:gd name="T35" fmla="*/ 3431539 h 699"/>
                <a:gd name="T36" fmla="*/ 106086922 w 489"/>
                <a:gd name="T37" fmla="*/ 7353722 h 699"/>
                <a:gd name="T38" fmla="*/ 105840557 w 489"/>
                <a:gd name="T39" fmla="*/ 19364852 h 699"/>
                <a:gd name="T40" fmla="*/ 106086922 w 489"/>
                <a:gd name="T41" fmla="*/ 149035540 h 699"/>
                <a:gd name="T42" fmla="*/ 107320733 w 489"/>
                <a:gd name="T43" fmla="*/ 154918320 h 699"/>
                <a:gd name="T44" fmla="*/ 110034721 w 489"/>
                <a:gd name="T45" fmla="*/ 156634337 h 699"/>
                <a:gd name="T46" fmla="*/ 116942376 w 489"/>
                <a:gd name="T47" fmla="*/ 156879412 h 699"/>
                <a:gd name="T48" fmla="*/ 120643314 w 489"/>
                <a:gd name="T49" fmla="*/ 168400392 h 699"/>
                <a:gd name="T50" fmla="*/ 83142698 w 489"/>
                <a:gd name="T51" fmla="*/ 166194226 h 699"/>
                <a:gd name="T52" fmla="*/ 77221496 w 489"/>
                <a:gd name="T53" fmla="*/ 162272042 h 699"/>
                <a:gd name="T54" fmla="*/ 62418739 w 489"/>
                <a:gd name="T55" fmla="*/ 168645467 h 699"/>
                <a:gd name="T56" fmla="*/ 44901994 w 489"/>
                <a:gd name="T57" fmla="*/ 171341782 h 699"/>
                <a:gd name="T58" fmla="*/ 34539766 w 489"/>
                <a:gd name="T59" fmla="*/ 170115914 h 699"/>
                <a:gd name="T60" fmla="*/ 24178035 w 489"/>
                <a:gd name="T61" fmla="*/ 165704077 h 699"/>
                <a:gd name="T62" fmla="*/ 14802757 w 489"/>
                <a:gd name="T63" fmla="*/ 158350354 h 699"/>
                <a:gd name="T64" fmla="*/ 6908152 w 489"/>
                <a:gd name="T65" fmla="*/ 147319523 h 699"/>
                <a:gd name="T66" fmla="*/ 1727038 w 489"/>
                <a:gd name="T67" fmla="*/ 132367004 h 699"/>
                <a:gd name="T68" fmla="*/ 0 w 489"/>
                <a:gd name="T69" fmla="*/ 113002152 h 699"/>
                <a:gd name="T70" fmla="*/ 2220265 w 489"/>
                <a:gd name="T71" fmla="*/ 94373019 h 699"/>
                <a:gd name="T72" fmla="*/ 8141467 w 489"/>
                <a:gd name="T73" fmla="*/ 79665574 h 699"/>
                <a:gd name="T74" fmla="*/ 17269883 w 489"/>
                <a:gd name="T75" fmla="*/ 68634743 h 699"/>
                <a:gd name="T76" fmla="*/ 28619061 w 489"/>
                <a:gd name="T77" fmla="*/ 60545796 h 699"/>
                <a:gd name="T78" fmla="*/ 41941642 w 489"/>
                <a:gd name="T79" fmla="*/ 55398240 h 699"/>
                <a:gd name="T80" fmla="*/ 56004310 w 489"/>
                <a:gd name="T81" fmla="*/ 52946999 h 699"/>
                <a:gd name="T82" fmla="*/ 69573256 w 489"/>
                <a:gd name="T83" fmla="*/ 52946999 h 699"/>
                <a:gd name="T84" fmla="*/ 82402610 w 489"/>
                <a:gd name="T85" fmla="*/ 54907596 h 699"/>
                <a:gd name="T86" fmla="*/ 81909383 w 489"/>
                <a:gd name="T87" fmla="*/ 16423462 h 699"/>
                <a:gd name="T88" fmla="*/ 79935484 w 489"/>
                <a:gd name="T89" fmla="*/ 12746353 h 699"/>
                <a:gd name="T90" fmla="*/ 77961584 w 489"/>
                <a:gd name="T91" fmla="*/ 11766055 h 699"/>
                <a:gd name="T92" fmla="*/ 64392639 w 489"/>
                <a:gd name="T93" fmla="*/ 0 h 69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4" name="Freeform 19"/>
            <p:cNvSpPr>
              <a:spLocks noEditPoints="1"/>
            </p:cNvSpPr>
            <p:nvPr userDrawn="1"/>
          </p:nvSpPr>
          <p:spPr bwMode="invGray">
            <a:xfrm>
              <a:off x="8564563" y="3381375"/>
              <a:ext cx="241300" cy="346075"/>
            </a:xfrm>
            <a:custGeom>
              <a:avLst/>
              <a:gdLst>
                <a:gd name="T0" fmla="*/ 53055838 w 488"/>
                <a:gd name="T1" fmla="*/ 65693353 h 699"/>
                <a:gd name="T2" fmla="*/ 40342097 w 488"/>
                <a:gd name="T3" fmla="*/ 70105685 h 699"/>
                <a:gd name="T4" fmla="*/ 31784847 w 488"/>
                <a:gd name="T5" fmla="*/ 79174930 h 699"/>
                <a:gd name="T6" fmla="*/ 26650299 w 488"/>
                <a:gd name="T7" fmla="*/ 93147151 h 699"/>
                <a:gd name="T8" fmla="*/ 24694187 w 488"/>
                <a:gd name="T9" fmla="*/ 112266928 h 699"/>
                <a:gd name="T10" fmla="*/ 26650299 w 488"/>
                <a:gd name="T11" fmla="*/ 131141631 h 699"/>
                <a:gd name="T12" fmla="*/ 32518142 w 488"/>
                <a:gd name="T13" fmla="*/ 144378133 h 699"/>
                <a:gd name="T14" fmla="*/ 42542476 w 488"/>
                <a:gd name="T15" fmla="*/ 151731856 h 699"/>
                <a:gd name="T16" fmla="*/ 56479034 w 488"/>
                <a:gd name="T17" fmla="*/ 154428171 h 699"/>
                <a:gd name="T18" fmla="*/ 68214719 w 488"/>
                <a:gd name="T19" fmla="*/ 152957228 h 699"/>
                <a:gd name="T20" fmla="*/ 76283435 w 488"/>
                <a:gd name="T21" fmla="*/ 150015838 h 699"/>
                <a:gd name="T22" fmla="*/ 80439926 w 488"/>
                <a:gd name="T23" fmla="*/ 148300316 h 699"/>
                <a:gd name="T24" fmla="*/ 81173221 w 488"/>
                <a:gd name="T25" fmla="*/ 72802001 h 699"/>
                <a:gd name="T26" fmla="*/ 71882182 w 488"/>
                <a:gd name="T27" fmla="*/ 66918726 h 699"/>
                <a:gd name="T28" fmla="*/ 60635525 w 488"/>
                <a:gd name="T29" fmla="*/ 64958129 h 699"/>
                <a:gd name="T30" fmla="*/ 103911790 w 488"/>
                <a:gd name="T31" fmla="*/ 0 h 699"/>
                <a:gd name="T32" fmla="*/ 105134113 w 488"/>
                <a:gd name="T33" fmla="*/ 980298 h 699"/>
                <a:gd name="T34" fmla="*/ 105623141 w 488"/>
                <a:gd name="T35" fmla="*/ 2451241 h 699"/>
                <a:gd name="T36" fmla="*/ 105378380 w 488"/>
                <a:gd name="T37" fmla="*/ 3431539 h 699"/>
                <a:gd name="T38" fmla="*/ 105134113 w 488"/>
                <a:gd name="T39" fmla="*/ 7353722 h 699"/>
                <a:gd name="T40" fmla="*/ 104645085 w 488"/>
                <a:gd name="T41" fmla="*/ 19364852 h 699"/>
                <a:gd name="T42" fmla="*/ 105134113 w 488"/>
                <a:gd name="T43" fmla="*/ 149035540 h 699"/>
                <a:gd name="T44" fmla="*/ 106112169 w 488"/>
                <a:gd name="T45" fmla="*/ 154918320 h 699"/>
                <a:gd name="T46" fmla="*/ 108801577 w 488"/>
                <a:gd name="T47" fmla="*/ 156634337 h 699"/>
                <a:gd name="T48" fmla="*/ 115891742 w 488"/>
                <a:gd name="T49" fmla="*/ 156879412 h 699"/>
                <a:gd name="T50" fmla="*/ 119314939 w 488"/>
                <a:gd name="T51" fmla="*/ 168400392 h 699"/>
                <a:gd name="T52" fmla="*/ 82395544 w 488"/>
                <a:gd name="T53" fmla="*/ 166194226 h 699"/>
                <a:gd name="T54" fmla="*/ 76527702 w 488"/>
                <a:gd name="T55" fmla="*/ 162272042 h 699"/>
                <a:gd name="T56" fmla="*/ 61857848 w 488"/>
                <a:gd name="T57" fmla="*/ 168645467 h 699"/>
                <a:gd name="T58" fmla="*/ 44498588 w 488"/>
                <a:gd name="T59" fmla="*/ 171341782 h 699"/>
                <a:gd name="T60" fmla="*/ 33985226 w 488"/>
                <a:gd name="T61" fmla="*/ 170115914 h 699"/>
                <a:gd name="T62" fmla="*/ 23960892 w 488"/>
                <a:gd name="T63" fmla="*/ 165704077 h 699"/>
                <a:gd name="T64" fmla="*/ 14669853 w 488"/>
                <a:gd name="T65" fmla="*/ 158350354 h 699"/>
                <a:gd name="T66" fmla="*/ 6845899 w 488"/>
                <a:gd name="T67" fmla="*/ 147319523 h 699"/>
                <a:gd name="T68" fmla="*/ 1711351 w 488"/>
                <a:gd name="T69" fmla="*/ 132367004 h 699"/>
                <a:gd name="T70" fmla="*/ 0 w 488"/>
                <a:gd name="T71" fmla="*/ 113002152 h 699"/>
                <a:gd name="T72" fmla="*/ 1956112 w 488"/>
                <a:gd name="T73" fmla="*/ 94373019 h 699"/>
                <a:gd name="T74" fmla="*/ 8068222 w 488"/>
                <a:gd name="T75" fmla="*/ 79665574 h 699"/>
                <a:gd name="T76" fmla="*/ 17114994 w 488"/>
                <a:gd name="T77" fmla="*/ 68634743 h 699"/>
                <a:gd name="T78" fmla="*/ 28361650 w 488"/>
                <a:gd name="T79" fmla="*/ 60545796 h 699"/>
                <a:gd name="T80" fmla="*/ 41564419 w 488"/>
                <a:gd name="T81" fmla="*/ 55398240 h 699"/>
                <a:gd name="T82" fmla="*/ 55256711 w 488"/>
                <a:gd name="T83" fmla="*/ 52946999 h 699"/>
                <a:gd name="T84" fmla="*/ 68703747 w 488"/>
                <a:gd name="T85" fmla="*/ 52946999 h 699"/>
                <a:gd name="T86" fmla="*/ 81662249 w 488"/>
                <a:gd name="T87" fmla="*/ 54907596 h 699"/>
                <a:gd name="T88" fmla="*/ 81173221 w 488"/>
                <a:gd name="T89" fmla="*/ 16423462 h 699"/>
                <a:gd name="T90" fmla="*/ 80195165 w 488"/>
                <a:gd name="T91" fmla="*/ 13727147 h 699"/>
                <a:gd name="T92" fmla="*/ 78483814 w 488"/>
                <a:gd name="T93" fmla="*/ 12011129 h 699"/>
                <a:gd name="T94" fmla="*/ 63813961 w 488"/>
                <a:gd name="T95" fmla="*/ 11766055 h 69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5" name="Freeform 20"/>
            <p:cNvSpPr>
              <a:spLocks noEditPoints="1"/>
            </p:cNvSpPr>
            <p:nvPr userDrawn="1"/>
          </p:nvSpPr>
          <p:spPr bwMode="invGray">
            <a:xfrm>
              <a:off x="7659688" y="3375025"/>
              <a:ext cx="282575" cy="350838"/>
            </a:xfrm>
            <a:custGeom>
              <a:avLst/>
              <a:gdLst>
                <a:gd name="T0" fmla="*/ 49152682 w 570"/>
                <a:gd name="T1" fmla="*/ 79111992 h 710"/>
                <a:gd name="T2" fmla="*/ 42763017 w 570"/>
                <a:gd name="T3" fmla="*/ 81797633 h 710"/>
                <a:gd name="T4" fmla="*/ 28262953 w 570"/>
                <a:gd name="T5" fmla="*/ 90343750 h 710"/>
                <a:gd name="T6" fmla="*/ 17203364 w 570"/>
                <a:gd name="T7" fmla="*/ 104749850 h 710"/>
                <a:gd name="T8" fmla="*/ 14008780 w 570"/>
                <a:gd name="T9" fmla="*/ 126236948 h 710"/>
                <a:gd name="T10" fmla="*/ 22118682 w 570"/>
                <a:gd name="T11" fmla="*/ 145770718 h 710"/>
                <a:gd name="T12" fmla="*/ 38338983 w 570"/>
                <a:gd name="T13" fmla="*/ 157979387 h 710"/>
                <a:gd name="T14" fmla="*/ 59966381 w 570"/>
                <a:gd name="T15" fmla="*/ 160421417 h 710"/>
                <a:gd name="T16" fmla="*/ 84051190 w 570"/>
                <a:gd name="T17" fmla="*/ 151142493 h 710"/>
                <a:gd name="T18" fmla="*/ 84542474 w 570"/>
                <a:gd name="T19" fmla="*/ 122330293 h 710"/>
                <a:gd name="T20" fmla="*/ 65372983 w 570"/>
                <a:gd name="T21" fmla="*/ 97912956 h 710"/>
                <a:gd name="T22" fmla="*/ 50381635 w 570"/>
                <a:gd name="T23" fmla="*/ 78623290 h 710"/>
                <a:gd name="T24" fmla="*/ 54805173 w 570"/>
                <a:gd name="T25" fmla="*/ 14894308 h 710"/>
                <a:gd name="T26" fmla="*/ 44237364 w 570"/>
                <a:gd name="T27" fmla="*/ 23929128 h 710"/>
                <a:gd name="T28" fmla="*/ 40796890 w 570"/>
                <a:gd name="T29" fmla="*/ 37358317 h 710"/>
                <a:gd name="T30" fmla="*/ 47678334 w 570"/>
                <a:gd name="T31" fmla="*/ 52253120 h 710"/>
                <a:gd name="T32" fmla="*/ 60949445 w 570"/>
                <a:gd name="T33" fmla="*/ 59822326 h 710"/>
                <a:gd name="T34" fmla="*/ 79873046 w 570"/>
                <a:gd name="T35" fmla="*/ 46392643 h 710"/>
                <a:gd name="T36" fmla="*/ 85771427 w 570"/>
                <a:gd name="T37" fmla="*/ 32718855 h 710"/>
                <a:gd name="T38" fmla="*/ 80364826 w 570"/>
                <a:gd name="T39" fmla="*/ 19533770 h 710"/>
                <a:gd name="T40" fmla="*/ 66601936 w 570"/>
                <a:gd name="T41" fmla="*/ 13429683 h 710"/>
                <a:gd name="T42" fmla="*/ 68568063 w 570"/>
                <a:gd name="T43" fmla="*/ 0 h 710"/>
                <a:gd name="T44" fmla="*/ 88474728 w 570"/>
                <a:gd name="T45" fmla="*/ 7569206 h 710"/>
                <a:gd name="T46" fmla="*/ 98797143 w 570"/>
                <a:gd name="T47" fmla="*/ 24173232 h 710"/>
                <a:gd name="T48" fmla="*/ 96585126 w 570"/>
                <a:gd name="T49" fmla="*/ 43951107 h 710"/>
                <a:gd name="T50" fmla="*/ 85280144 w 570"/>
                <a:gd name="T51" fmla="*/ 59334118 h 710"/>
                <a:gd name="T52" fmla="*/ 69305237 w 570"/>
                <a:gd name="T53" fmla="*/ 70077667 h 710"/>
                <a:gd name="T54" fmla="*/ 76432572 w 570"/>
                <a:gd name="T55" fmla="*/ 89367333 h 710"/>
                <a:gd name="T56" fmla="*/ 106169872 w 570"/>
                <a:gd name="T57" fmla="*/ 126481052 h 710"/>
                <a:gd name="T58" fmla="*/ 111576970 w 570"/>
                <a:gd name="T59" fmla="*/ 106214969 h 710"/>
                <a:gd name="T60" fmla="*/ 112314143 w 570"/>
                <a:gd name="T61" fmla="*/ 88390422 h 710"/>
                <a:gd name="T62" fmla="*/ 114280270 w 570"/>
                <a:gd name="T63" fmla="*/ 85216080 h 710"/>
                <a:gd name="T64" fmla="*/ 125585253 w 570"/>
                <a:gd name="T65" fmla="*/ 98645763 h 710"/>
                <a:gd name="T66" fmla="*/ 123127842 w 570"/>
                <a:gd name="T67" fmla="*/ 119644652 h 710"/>
                <a:gd name="T68" fmla="*/ 119932762 w 570"/>
                <a:gd name="T69" fmla="*/ 142840974 h 710"/>
                <a:gd name="T70" fmla="*/ 132220808 w 570"/>
                <a:gd name="T71" fmla="*/ 155537851 h 710"/>
                <a:gd name="T72" fmla="*/ 140085317 w 570"/>
                <a:gd name="T73" fmla="*/ 157002970 h 710"/>
                <a:gd name="T74" fmla="*/ 132220808 w 570"/>
                <a:gd name="T75" fmla="*/ 170188055 h 710"/>
                <a:gd name="T76" fmla="*/ 121652999 w 570"/>
                <a:gd name="T77" fmla="*/ 164816280 h 710"/>
                <a:gd name="T78" fmla="*/ 106169872 w 570"/>
                <a:gd name="T79" fmla="*/ 148456853 h 710"/>
                <a:gd name="T80" fmla="*/ 81347889 w 570"/>
                <a:gd name="T81" fmla="*/ 167013712 h 710"/>
                <a:gd name="T82" fmla="*/ 52101873 w 570"/>
                <a:gd name="T83" fmla="*/ 173362398 h 710"/>
                <a:gd name="T84" fmla="*/ 34161335 w 570"/>
                <a:gd name="T85" fmla="*/ 170188055 h 710"/>
                <a:gd name="T86" fmla="*/ 14254174 w 570"/>
                <a:gd name="T87" fmla="*/ 157735282 h 710"/>
                <a:gd name="T88" fmla="*/ 1474347 w 570"/>
                <a:gd name="T89" fmla="*/ 135759976 h 710"/>
                <a:gd name="T90" fmla="*/ 1228953 w 570"/>
                <a:gd name="T91" fmla="*/ 110365729 h 710"/>
                <a:gd name="T92" fmla="*/ 12042652 w 570"/>
                <a:gd name="T93" fmla="*/ 88634526 h 710"/>
                <a:gd name="T94" fmla="*/ 30474474 w 570"/>
                <a:gd name="T95" fmla="*/ 73251515 h 710"/>
                <a:gd name="T96" fmla="*/ 41288173 w 570"/>
                <a:gd name="T97" fmla="*/ 66659220 h 710"/>
                <a:gd name="T98" fmla="*/ 30474474 w 570"/>
                <a:gd name="T99" fmla="*/ 51520313 h 710"/>
                <a:gd name="T100" fmla="*/ 27034000 w 570"/>
                <a:gd name="T101" fmla="*/ 33451662 h 710"/>
                <a:gd name="T102" fmla="*/ 34161335 w 570"/>
                <a:gd name="T103" fmla="*/ 15871219 h 710"/>
                <a:gd name="T104" fmla="*/ 49152682 w 570"/>
                <a:gd name="T105" fmla="*/ 3174343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grpSp>
      <p:sp>
        <p:nvSpPr>
          <p:cNvPr id="7170" name="Rectangle 2"/>
          <p:cNvSpPr>
            <a:spLocks noGrp="1" noChangeArrowheads="1"/>
          </p:cNvSpPr>
          <p:nvPr>
            <p:ph type="ctrTitle"/>
          </p:nvPr>
        </p:nvSpPr>
        <p:spPr>
          <a:xfrm>
            <a:off x="838800" y="2275200"/>
            <a:ext cx="7848000" cy="1080000"/>
          </a:xfrm>
        </p:spPr>
        <p:txBody>
          <a:bodyPr lIns="90000" tIns="46800" rIns="90000" bIns="46800" anchor="b"/>
          <a:lstStyle>
            <a:lvl1pPr algn="l">
              <a:defRPr>
                <a:solidFill>
                  <a:schemeClr val="bg1"/>
                </a:solidFill>
              </a:defRPr>
            </a:lvl1pPr>
          </a:lstStyle>
          <a:p>
            <a:pPr lvl="0"/>
            <a:r>
              <a:rPr lang="en-GB" noProof="0" dirty="0" smtClean="0"/>
              <a:t>Click to edit Master title style</a:t>
            </a:r>
          </a:p>
        </p:txBody>
      </p:sp>
      <p:sp>
        <p:nvSpPr>
          <p:cNvPr id="7171" name="Rectangle 3"/>
          <p:cNvSpPr>
            <a:spLocks noGrp="1" noChangeArrowheads="1"/>
          </p:cNvSpPr>
          <p:nvPr>
            <p:ph type="subTitle" idx="1"/>
          </p:nvPr>
        </p:nvSpPr>
        <p:spPr>
          <a:xfrm>
            <a:off x="838800" y="3646800"/>
            <a:ext cx="7848000" cy="622800"/>
          </a:xfrm>
        </p:spPr>
        <p:txBody>
          <a:bodyPr lIns="90000" tIns="46800" rIns="90000" bIns="46800"/>
          <a:lstStyle>
            <a:lvl1pPr algn="l">
              <a:defRPr sz="2000">
                <a:solidFill>
                  <a:schemeClr val="bg1"/>
                </a:solidFill>
              </a:defRPr>
            </a:lvl1pPr>
          </a:lstStyle>
          <a:p>
            <a:pPr lvl="0"/>
            <a:r>
              <a:rPr lang="en-GB" noProof="0" dirty="0" smtClean="0"/>
              <a:t>Click to edit Master subtitle style</a:t>
            </a:r>
          </a:p>
        </p:txBody>
      </p:sp>
    </p:spTree>
    <p:extLst>
      <p:ext uri="{BB962C8B-B14F-4D97-AF65-F5344CB8AC3E}">
        <p14:creationId xmlns:p14="http://schemas.microsoft.com/office/powerpoint/2010/main" val="1530677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468313" y="3141663"/>
            <a:ext cx="8207375" cy="606425"/>
          </a:xfrm>
        </p:spPr>
        <p:txBody>
          <a:bodyPr anchor="b"/>
          <a:lstStyle>
            <a:lvl1pPr>
              <a:defRPr>
                <a:solidFill>
                  <a:srgbClr val="FFFFFF"/>
                </a:solidFill>
              </a:defRPr>
            </a:lvl1pPr>
          </a:lstStyle>
          <a:p>
            <a:pPr lvl="0"/>
            <a:r>
              <a:rPr lang="en-GB" noProof="0" smtClean="0"/>
              <a:t>Click to edit Master title style</a:t>
            </a:r>
          </a:p>
        </p:txBody>
      </p:sp>
      <p:sp>
        <p:nvSpPr>
          <p:cNvPr id="11267" name="Rectangle 3"/>
          <p:cNvSpPr>
            <a:spLocks noGrp="1" noChangeArrowheads="1"/>
          </p:cNvSpPr>
          <p:nvPr>
            <p:ph type="subTitle" idx="1"/>
          </p:nvPr>
        </p:nvSpPr>
        <p:spPr>
          <a:xfrm>
            <a:off x="468313" y="4076700"/>
            <a:ext cx="8207375" cy="1512888"/>
          </a:xfrm>
        </p:spPr>
        <p:txBody>
          <a:bodyPr/>
          <a:lstStyle>
            <a:lvl1pPr>
              <a:defRPr sz="2000">
                <a:solidFill>
                  <a:srgbClr val="FFFFFF"/>
                </a:solidFill>
              </a:defRPr>
            </a:lvl1pPr>
          </a:lstStyle>
          <a:p>
            <a:pPr lvl="0"/>
            <a:r>
              <a:rPr lang="en-GB" noProof="0" smtClean="0"/>
              <a:t>Click to edit Master subtitle style</a:t>
            </a:r>
          </a:p>
        </p:txBody>
      </p:sp>
    </p:spTree>
    <p:extLst>
      <p:ext uri="{BB962C8B-B14F-4D97-AF65-F5344CB8AC3E}">
        <p14:creationId xmlns:p14="http://schemas.microsoft.com/office/powerpoint/2010/main" val="2111731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38"/>
          <p:cNvGrpSpPr>
            <a:grpSpLocks/>
          </p:cNvGrpSpPr>
          <p:nvPr userDrawn="1"/>
        </p:nvGrpSpPr>
        <p:grpSpPr bwMode="auto">
          <a:xfrm>
            <a:off x="7186613" y="6419850"/>
            <a:ext cx="1500187" cy="265113"/>
            <a:chOff x="385" y="949"/>
            <a:chExt cx="4036" cy="712"/>
          </a:xfrm>
        </p:grpSpPr>
        <p:sp>
          <p:nvSpPr>
            <p:cNvPr id="5" name="Freeform 39"/>
            <p:cNvSpPr>
              <a:spLocks/>
            </p:cNvSpPr>
            <p:nvPr/>
          </p:nvSpPr>
          <p:spPr bwMode="auto">
            <a:xfrm>
              <a:off x="957" y="1002"/>
              <a:ext cx="128" cy="123"/>
            </a:xfrm>
            <a:custGeom>
              <a:avLst/>
              <a:gdLst>
                <a:gd name="T0" fmla="*/ 65 w 128"/>
                <a:gd name="T1" fmla="*/ 0 h 123"/>
                <a:gd name="T2" fmla="*/ 85 w 128"/>
                <a:gd name="T3" fmla="*/ 3 h 123"/>
                <a:gd name="T4" fmla="*/ 103 w 128"/>
                <a:gd name="T5" fmla="*/ 12 h 123"/>
                <a:gd name="T6" fmla="*/ 116 w 128"/>
                <a:gd name="T7" fmla="*/ 25 h 123"/>
                <a:gd name="T8" fmla="*/ 125 w 128"/>
                <a:gd name="T9" fmla="*/ 43 h 123"/>
                <a:gd name="T10" fmla="*/ 128 w 128"/>
                <a:gd name="T11" fmla="*/ 62 h 123"/>
                <a:gd name="T12" fmla="*/ 125 w 128"/>
                <a:gd name="T13" fmla="*/ 81 h 123"/>
                <a:gd name="T14" fmla="*/ 116 w 128"/>
                <a:gd name="T15" fmla="*/ 98 h 123"/>
                <a:gd name="T16" fmla="*/ 101 w 128"/>
                <a:gd name="T17" fmla="*/ 111 h 123"/>
                <a:gd name="T18" fmla="*/ 84 w 128"/>
                <a:gd name="T19" fmla="*/ 120 h 123"/>
                <a:gd name="T20" fmla="*/ 65 w 128"/>
                <a:gd name="T21" fmla="*/ 123 h 123"/>
                <a:gd name="T22" fmla="*/ 45 w 128"/>
                <a:gd name="T23" fmla="*/ 120 h 123"/>
                <a:gd name="T24" fmla="*/ 27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7 w 128"/>
                <a:gd name="T37" fmla="*/ 12 h 123"/>
                <a:gd name="T38" fmla="*/ 44 w 128"/>
                <a:gd name="T39" fmla="*/ 3 h 123"/>
                <a:gd name="T40" fmla="*/ 65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6" name="Freeform 40"/>
            <p:cNvSpPr>
              <a:spLocks/>
            </p:cNvSpPr>
            <p:nvPr/>
          </p:nvSpPr>
          <p:spPr bwMode="auto">
            <a:xfrm>
              <a:off x="3391" y="1002"/>
              <a:ext cx="128" cy="123"/>
            </a:xfrm>
            <a:custGeom>
              <a:avLst/>
              <a:gdLst>
                <a:gd name="T0" fmla="*/ 64 w 128"/>
                <a:gd name="T1" fmla="*/ 0 h 123"/>
                <a:gd name="T2" fmla="*/ 85 w 128"/>
                <a:gd name="T3" fmla="*/ 3 h 123"/>
                <a:gd name="T4" fmla="*/ 102 w 128"/>
                <a:gd name="T5" fmla="*/ 12 h 123"/>
                <a:gd name="T6" fmla="*/ 116 w 128"/>
                <a:gd name="T7" fmla="*/ 25 h 123"/>
                <a:gd name="T8" fmla="*/ 124 w 128"/>
                <a:gd name="T9" fmla="*/ 43 h 123"/>
                <a:gd name="T10" fmla="*/ 128 w 128"/>
                <a:gd name="T11" fmla="*/ 62 h 123"/>
                <a:gd name="T12" fmla="*/ 124 w 128"/>
                <a:gd name="T13" fmla="*/ 81 h 123"/>
                <a:gd name="T14" fmla="*/ 116 w 128"/>
                <a:gd name="T15" fmla="*/ 98 h 123"/>
                <a:gd name="T16" fmla="*/ 101 w 128"/>
                <a:gd name="T17" fmla="*/ 111 h 123"/>
                <a:gd name="T18" fmla="*/ 84 w 128"/>
                <a:gd name="T19" fmla="*/ 120 h 123"/>
                <a:gd name="T20" fmla="*/ 64 w 128"/>
                <a:gd name="T21" fmla="*/ 123 h 123"/>
                <a:gd name="T22" fmla="*/ 45 w 128"/>
                <a:gd name="T23" fmla="*/ 120 h 123"/>
                <a:gd name="T24" fmla="*/ 26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6 w 128"/>
                <a:gd name="T37" fmla="*/ 12 h 123"/>
                <a:gd name="T38" fmla="*/ 44 w 128"/>
                <a:gd name="T39" fmla="*/ 3 h 123"/>
                <a:gd name="T40" fmla="*/ 64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 name="Freeform 41"/>
            <p:cNvSpPr>
              <a:spLocks noEditPoints="1"/>
            </p:cNvSpPr>
            <p:nvPr/>
          </p:nvSpPr>
          <p:spPr bwMode="auto">
            <a:xfrm>
              <a:off x="385" y="1026"/>
              <a:ext cx="508" cy="624"/>
            </a:xfrm>
            <a:custGeom>
              <a:avLst/>
              <a:gdLst>
                <a:gd name="T0" fmla="*/ 178 w 508"/>
                <a:gd name="T1" fmla="*/ 511 h 624"/>
                <a:gd name="T2" fmla="*/ 181 w 508"/>
                <a:gd name="T3" fmla="*/ 550 h 624"/>
                <a:gd name="T4" fmla="*/ 197 w 508"/>
                <a:gd name="T5" fmla="*/ 570 h 624"/>
                <a:gd name="T6" fmla="*/ 235 w 508"/>
                <a:gd name="T7" fmla="*/ 577 h 624"/>
                <a:gd name="T8" fmla="*/ 296 w 508"/>
                <a:gd name="T9" fmla="*/ 576 h 624"/>
                <a:gd name="T10" fmla="*/ 345 w 508"/>
                <a:gd name="T11" fmla="*/ 561 h 624"/>
                <a:gd name="T12" fmla="*/ 378 w 508"/>
                <a:gd name="T13" fmla="*/ 532 h 624"/>
                <a:gd name="T14" fmla="*/ 394 w 508"/>
                <a:gd name="T15" fmla="*/ 488 h 624"/>
                <a:gd name="T16" fmla="*/ 394 w 508"/>
                <a:gd name="T17" fmla="*/ 427 h 624"/>
                <a:gd name="T18" fmla="*/ 380 w 508"/>
                <a:gd name="T19" fmla="*/ 375 h 624"/>
                <a:gd name="T20" fmla="*/ 346 w 508"/>
                <a:gd name="T21" fmla="*/ 342 h 624"/>
                <a:gd name="T22" fmla="*/ 295 w 508"/>
                <a:gd name="T23" fmla="*/ 327 h 624"/>
                <a:gd name="T24" fmla="*/ 178 w 508"/>
                <a:gd name="T25" fmla="*/ 325 h 624"/>
                <a:gd name="T26" fmla="*/ 195 w 508"/>
                <a:gd name="T27" fmla="*/ 49 h 624"/>
                <a:gd name="T28" fmla="*/ 178 w 508"/>
                <a:gd name="T29" fmla="*/ 277 h 624"/>
                <a:gd name="T30" fmla="*/ 280 w 508"/>
                <a:gd name="T31" fmla="*/ 275 h 624"/>
                <a:gd name="T32" fmla="*/ 328 w 508"/>
                <a:gd name="T33" fmla="*/ 256 h 624"/>
                <a:gd name="T34" fmla="*/ 359 w 508"/>
                <a:gd name="T35" fmla="*/ 220 h 624"/>
                <a:gd name="T36" fmla="*/ 368 w 508"/>
                <a:gd name="T37" fmla="*/ 167 h 624"/>
                <a:gd name="T38" fmla="*/ 362 w 508"/>
                <a:gd name="T39" fmla="*/ 110 h 624"/>
                <a:gd name="T40" fmla="*/ 342 w 508"/>
                <a:gd name="T41" fmla="*/ 74 h 624"/>
                <a:gd name="T42" fmla="*/ 304 w 508"/>
                <a:gd name="T43" fmla="*/ 54 h 624"/>
                <a:gd name="T44" fmla="*/ 245 w 508"/>
                <a:gd name="T45" fmla="*/ 48 h 624"/>
                <a:gd name="T46" fmla="*/ 0 w 508"/>
                <a:gd name="T47" fmla="*/ 0 h 624"/>
                <a:gd name="T48" fmla="*/ 299 w 508"/>
                <a:gd name="T49" fmla="*/ 3 h 624"/>
                <a:gd name="T50" fmla="*/ 376 w 508"/>
                <a:gd name="T51" fmla="*/ 17 h 624"/>
                <a:gd name="T52" fmla="*/ 431 w 508"/>
                <a:gd name="T53" fmla="*/ 47 h 624"/>
                <a:gd name="T54" fmla="*/ 464 w 508"/>
                <a:gd name="T55" fmla="*/ 91 h 624"/>
                <a:gd name="T56" fmla="*/ 475 w 508"/>
                <a:gd name="T57" fmla="*/ 150 h 624"/>
                <a:gd name="T58" fmla="*/ 464 w 508"/>
                <a:gd name="T59" fmla="*/ 209 h 624"/>
                <a:gd name="T60" fmla="*/ 430 w 508"/>
                <a:gd name="T61" fmla="*/ 254 h 624"/>
                <a:gd name="T62" fmla="*/ 373 w 508"/>
                <a:gd name="T63" fmla="*/ 285 h 624"/>
                <a:gd name="T64" fmla="*/ 376 w 508"/>
                <a:gd name="T65" fmla="*/ 302 h 624"/>
                <a:gd name="T66" fmla="*/ 440 w 508"/>
                <a:gd name="T67" fmla="*/ 325 h 624"/>
                <a:gd name="T68" fmla="*/ 484 w 508"/>
                <a:gd name="T69" fmla="*/ 363 h 624"/>
                <a:gd name="T70" fmla="*/ 506 w 508"/>
                <a:gd name="T71" fmla="*/ 416 h 624"/>
                <a:gd name="T72" fmla="*/ 506 w 508"/>
                <a:gd name="T73" fmla="*/ 479 h 624"/>
                <a:gd name="T74" fmla="*/ 485 w 508"/>
                <a:gd name="T75" fmla="*/ 535 h 624"/>
                <a:gd name="T76" fmla="*/ 446 w 508"/>
                <a:gd name="T77" fmla="*/ 577 h 624"/>
                <a:gd name="T78" fmla="*/ 389 w 508"/>
                <a:gd name="T79" fmla="*/ 607 h 624"/>
                <a:gd name="T80" fmla="*/ 316 w 508"/>
                <a:gd name="T81" fmla="*/ 622 h 624"/>
                <a:gd name="T82" fmla="*/ 0 w 508"/>
                <a:gd name="T83" fmla="*/ 624 h 624"/>
                <a:gd name="T84" fmla="*/ 48 w 508"/>
                <a:gd name="T85" fmla="*/ 577 h 624"/>
                <a:gd name="T86" fmla="*/ 66 w 508"/>
                <a:gd name="T87" fmla="*/ 570 h 624"/>
                <a:gd name="T88" fmla="*/ 72 w 508"/>
                <a:gd name="T89" fmla="*/ 548 h 624"/>
                <a:gd name="T90" fmla="*/ 69 w 508"/>
                <a:gd name="T91" fmla="*/ 57 h 624"/>
                <a:gd name="T92" fmla="*/ 48 w 508"/>
                <a:gd name="T93" fmla="*/ 48 h 624"/>
                <a:gd name="T94" fmla="*/ 0 w 508"/>
                <a:gd name="T95" fmla="*/ 0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8" name="Freeform 42"/>
            <p:cNvSpPr>
              <a:spLocks/>
            </p:cNvSpPr>
            <p:nvPr/>
          </p:nvSpPr>
          <p:spPr bwMode="auto">
            <a:xfrm>
              <a:off x="1155" y="1176"/>
              <a:ext cx="347" cy="474"/>
            </a:xfrm>
            <a:custGeom>
              <a:avLst/>
              <a:gdLst>
                <a:gd name="T0" fmla="*/ 306 w 347"/>
                <a:gd name="T1" fmla="*/ 2 h 474"/>
                <a:gd name="T2" fmla="*/ 335 w 347"/>
                <a:gd name="T3" fmla="*/ 22 h 474"/>
                <a:gd name="T4" fmla="*/ 347 w 347"/>
                <a:gd name="T5" fmla="*/ 57 h 474"/>
                <a:gd name="T6" fmla="*/ 339 w 347"/>
                <a:gd name="T7" fmla="*/ 88 h 474"/>
                <a:gd name="T8" fmla="*/ 320 w 347"/>
                <a:gd name="T9" fmla="*/ 105 h 474"/>
                <a:gd name="T10" fmla="*/ 295 w 347"/>
                <a:gd name="T11" fmla="*/ 111 h 474"/>
                <a:gd name="T12" fmla="*/ 263 w 347"/>
                <a:gd name="T13" fmla="*/ 106 h 474"/>
                <a:gd name="T14" fmla="*/ 246 w 347"/>
                <a:gd name="T15" fmla="*/ 90 h 474"/>
                <a:gd name="T16" fmla="*/ 238 w 347"/>
                <a:gd name="T17" fmla="*/ 74 h 474"/>
                <a:gd name="T18" fmla="*/ 231 w 347"/>
                <a:gd name="T19" fmla="*/ 68 h 474"/>
                <a:gd name="T20" fmla="*/ 224 w 347"/>
                <a:gd name="T21" fmla="*/ 67 h 474"/>
                <a:gd name="T22" fmla="*/ 198 w 347"/>
                <a:gd name="T23" fmla="*/ 76 h 474"/>
                <a:gd name="T24" fmla="*/ 170 w 347"/>
                <a:gd name="T25" fmla="*/ 94 h 474"/>
                <a:gd name="T26" fmla="*/ 159 w 347"/>
                <a:gd name="T27" fmla="*/ 405 h 474"/>
                <a:gd name="T28" fmla="*/ 164 w 347"/>
                <a:gd name="T29" fmla="*/ 426 h 474"/>
                <a:gd name="T30" fmla="*/ 175 w 347"/>
                <a:gd name="T31" fmla="*/ 434 h 474"/>
                <a:gd name="T32" fmla="*/ 227 w 347"/>
                <a:gd name="T33" fmla="*/ 474 h 474"/>
                <a:gd name="T34" fmla="*/ 1 w 347"/>
                <a:gd name="T35" fmla="*/ 434 h 474"/>
                <a:gd name="T36" fmla="*/ 51 w 347"/>
                <a:gd name="T37" fmla="*/ 431 h 474"/>
                <a:gd name="T38" fmla="*/ 60 w 347"/>
                <a:gd name="T39" fmla="*/ 418 h 474"/>
                <a:gd name="T40" fmla="*/ 61 w 347"/>
                <a:gd name="T41" fmla="*/ 402 h 474"/>
                <a:gd name="T42" fmla="*/ 62 w 347"/>
                <a:gd name="T43" fmla="*/ 112 h 474"/>
                <a:gd name="T44" fmla="*/ 61 w 347"/>
                <a:gd name="T45" fmla="*/ 90 h 474"/>
                <a:gd name="T46" fmla="*/ 49 w 347"/>
                <a:gd name="T47" fmla="*/ 73 h 474"/>
                <a:gd name="T48" fmla="*/ 0 w 347"/>
                <a:gd name="T49" fmla="*/ 72 h 474"/>
                <a:gd name="T50" fmla="*/ 153 w 347"/>
                <a:gd name="T51" fmla="*/ 25 h 474"/>
                <a:gd name="T52" fmla="*/ 158 w 347"/>
                <a:gd name="T53" fmla="*/ 29 h 474"/>
                <a:gd name="T54" fmla="*/ 160 w 347"/>
                <a:gd name="T55" fmla="*/ 35 h 474"/>
                <a:gd name="T56" fmla="*/ 159 w 347"/>
                <a:gd name="T57" fmla="*/ 38 h 474"/>
                <a:gd name="T58" fmla="*/ 180 w 347"/>
                <a:gd name="T59" fmla="*/ 38 h 474"/>
                <a:gd name="T60" fmla="*/ 230 w 347"/>
                <a:gd name="T61" fmla="*/ 11 h 474"/>
                <a:gd name="T62" fmla="*/ 284 w 347"/>
                <a:gd name="T63" fmla="*/ 0 h 47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9" name="Freeform 43"/>
            <p:cNvSpPr>
              <a:spLocks/>
            </p:cNvSpPr>
            <p:nvPr/>
          </p:nvSpPr>
          <p:spPr bwMode="auto">
            <a:xfrm>
              <a:off x="911" y="1201"/>
              <a:ext cx="226" cy="449"/>
            </a:xfrm>
            <a:custGeom>
              <a:avLst/>
              <a:gdLst>
                <a:gd name="T0" fmla="*/ 0 w 226"/>
                <a:gd name="T1" fmla="*/ 0 h 449"/>
                <a:gd name="T2" fmla="*/ 163 w 226"/>
                <a:gd name="T3" fmla="*/ 0 h 449"/>
                <a:gd name="T4" fmla="*/ 166 w 226"/>
                <a:gd name="T5" fmla="*/ 2 h 449"/>
                <a:gd name="T6" fmla="*/ 167 w 226"/>
                <a:gd name="T7" fmla="*/ 3 h 449"/>
                <a:gd name="T8" fmla="*/ 168 w 226"/>
                <a:gd name="T9" fmla="*/ 5 h 449"/>
                <a:gd name="T10" fmla="*/ 168 w 226"/>
                <a:gd name="T11" fmla="*/ 15 h 449"/>
                <a:gd name="T12" fmla="*/ 167 w 226"/>
                <a:gd name="T13" fmla="*/ 24 h 449"/>
                <a:gd name="T14" fmla="*/ 167 w 226"/>
                <a:gd name="T15" fmla="*/ 40 h 449"/>
                <a:gd name="T16" fmla="*/ 166 w 226"/>
                <a:gd name="T17" fmla="*/ 62 h 449"/>
                <a:gd name="T18" fmla="*/ 166 w 226"/>
                <a:gd name="T19" fmla="*/ 380 h 449"/>
                <a:gd name="T20" fmla="*/ 167 w 226"/>
                <a:gd name="T21" fmla="*/ 393 h 449"/>
                <a:gd name="T22" fmla="*/ 171 w 226"/>
                <a:gd name="T23" fmla="*/ 401 h 449"/>
                <a:gd name="T24" fmla="*/ 175 w 226"/>
                <a:gd name="T25" fmla="*/ 406 h 449"/>
                <a:gd name="T26" fmla="*/ 183 w 226"/>
                <a:gd name="T27" fmla="*/ 409 h 449"/>
                <a:gd name="T28" fmla="*/ 226 w 226"/>
                <a:gd name="T29" fmla="*/ 409 h 449"/>
                <a:gd name="T30" fmla="*/ 226 w 226"/>
                <a:gd name="T31" fmla="*/ 449 h 449"/>
                <a:gd name="T32" fmla="*/ 9 w 226"/>
                <a:gd name="T33" fmla="*/ 449 h 449"/>
                <a:gd name="T34" fmla="*/ 9 w 226"/>
                <a:gd name="T35" fmla="*/ 409 h 449"/>
                <a:gd name="T36" fmla="*/ 46 w 226"/>
                <a:gd name="T37" fmla="*/ 409 h 449"/>
                <a:gd name="T38" fmla="*/ 57 w 226"/>
                <a:gd name="T39" fmla="*/ 406 h 449"/>
                <a:gd name="T40" fmla="*/ 64 w 226"/>
                <a:gd name="T41" fmla="*/ 400 h 449"/>
                <a:gd name="T42" fmla="*/ 68 w 226"/>
                <a:gd name="T43" fmla="*/ 389 h 449"/>
                <a:gd name="T44" fmla="*/ 68 w 226"/>
                <a:gd name="T45" fmla="*/ 388 h 449"/>
                <a:gd name="T46" fmla="*/ 69 w 226"/>
                <a:gd name="T47" fmla="*/ 385 h 449"/>
                <a:gd name="T48" fmla="*/ 69 w 226"/>
                <a:gd name="T49" fmla="*/ 72 h 449"/>
                <a:gd name="T50" fmla="*/ 68 w 226"/>
                <a:gd name="T51" fmla="*/ 59 h 449"/>
                <a:gd name="T52" fmla="*/ 68 w 226"/>
                <a:gd name="T53" fmla="*/ 54 h 449"/>
                <a:gd name="T54" fmla="*/ 63 w 226"/>
                <a:gd name="T55" fmla="*/ 47 h 449"/>
                <a:gd name="T56" fmla="*/ 56 w 226"/>
                <a:gd name="T57" fmla="*/ 42 h 449"/>
                <a:gd name="T58" fmla="*/ 46 w 226"/>
                <a:gd name="T59" fmla="*/ 41 h 449"/>
                <a:gd name="T60" fmla="*/ 0 w 226"/>
                <a:gd name="T61" fmla="*/ 40 h 449"/>
                <a:gd name="T62" fmla="*/ 0 w 226"/>
                <a:gd name="T63" fmla="*/ 0 h 4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0" name="Freeform 44"/>
            <p:cNvSpPr>
              <a:spLocks noEditPoints="1"/>
            </p:cNvSpPr>
            <p:nvPr/>
          </p:nvSpPr>
          <p:spPr bwMode="auto">
            <a:xfrm>
              <a:off x="2819" y="1026"/>
              <a:ext cx="507" cy="624"/>
            </a:xfrm>
            <a:custGeom>
              <a:avLst/>
              <a:gdLst>
                <a:gd name="T0" fmla="*/ 177 w 507"/>
                <a:gd name="T1" fmla="*/ 511 h 624"/>
                <a:gd name="T2" fmla="*/ 181 w 507"/>
                <a:gd name="T3" fmla="*/ 550 h 624"/>
                <a:gd name="T4" fmla="*/ 197 w 507"/>
                <a:gd name="T5" fmla="*/ 570 h 624"/>
                <a:gd name="T6" fmla="*/ 235 w 507"/>
                <a:gd name="T7" fmla="*/ 577 h 624"/>
                <a:gd name="T8" fmla="*/ 296 w 507"/>
                <a:gd name="T9" fmla="*/ 576 h 624"/>
                <a:gd name="T10" fmla="*/ 345 w 507"/>
                <a:gd name="T11" fmla="*/ 561 h 624"/>
                <a:gd name="T12" fmla="*/ 378 w 507"/>
                <a:gd name="T13" fmla="*/ 532 h 624"/>
                <a:gd name="T14" fmla="*/ 394 w 507"/>
                <a:gd name="T15" fmla="*/ 488 h 624"/>
                <a:gd name="T16" fmla="*/ 394 w 507"/>
                <a:gd name="T17" fmla="*/ 427 h 624"/>
                <a:gd name="T18" fmla="*/ 379 w 507"/>
                <a:gd name="T19" fmla="*/ 375 h 624"/>
                <a:gd name="T20" fmla="*/ 346 w 507"/>
                <a:gd name="T21" fmla="*/ 342 h 624"/>
                <a:gd name="T22" fmla="*/ 295 w 507"/>
                <a:gd name="T23" fmla="*/ 327 h 624"/>
                <a:gd name="T24" fmla="*/ 177 w 507"/>
                <a:gd name="T25" fmla="*/ 325 h 624"/>
                <a:gd name="T26" fmla="*/ 194 w 507"/>
                <a:gd name="T27" fmla="*/ 49 h 624"/>
                <a:gd name="T28" fmla="*/ 177 w 507"/>
                <a:gd name="T29" fmla="*/ 277 h 624"/>
                <a:gd name="T30" fmla="*/ 280 w 507"/>
                <a:gd name="T31" fmla="*/ 275 h 624"/>
                <a:gd name="T32" fmla="*/ 328 w 507"/>
                <a:gd name="T33" fmla="*/ 256 h 624"/>
                <a:gd name="T34" fmla="*/ 358 w 507"/>
                <a:gd name="T35" fmla="*/ 220 h 624"/>
                <a:gd name="T36" fmla="*/ 368 w 507"/>
                <a:gd name="T37" fmla="*/ 167 h 624"/>
                <a:gd name="T38" fmla="*/ 362 w 507"/>
                <a:gd name="T39" fmla="*/ 110 h 624"/>
                <a:gd name="T40" fmla="*/ 341 w 507"/>
                <a:gd name="T41" fmla="*/ 74 h 624"/>
                <a:gd name="T42" fmla="*/ 303 w 507"/>
                <a:gd name="T43" fmla="*/ 54 h 624"/>
                <a:gd name="T44" fmla="*/ 245 w 507"/>
                <a:gd name="T45" fmla="*/ 48 h 624"/>
                <a:gd name="T46" fmla="*/ 0 w 507"/>
                <a:gd name="T47" fmla="*/ 0 h 624"/>
                <a:gd name="T48" fmla="*/ 299 w 507"/>
                <a:gd name="T49" fmla="*/ 3 h 624"/>
                <a:gd name="T50" fmla="*/ 376 w 507"/>
                <a:gd name="T51" fmla="*/ 17 h 624"/>
                <a:gd name="T52" fmla="*/ 431 w 507"/>
                <a:gd name="T53" fmla="*/ 47 h 624"/>
                <a:gd name="T54" fmla="*/ 464 w 507"/>
                <a:gd name="T55" fmla="*/ 91 h 624"/>
                <a:gd name="T56" fmla="*/ 475 w 507"/>
                <a:gd name="T57" fmla="*/ 150 h 624"/>
                <a:gd name="T58" fmla="*/ 464 w 507"/>
                <a:gd name="T59" fmla="*/ 209 h 624"/>
                <a:gd name="T60" fmla="*/ 430 w 507"/>
                <a:gd name="T61" fmla="*/ 254 h 624"/>
                <a:gd name="T62" fmla="*/ 372 w 507"/>
                <a:gd name="T63" fmla="*/ 285 h 624"/>
                <a:gd name="T64" fmla="*/ 376 w 507"/>
                <a:gd name="T65" fmla="*/ 302 h 624"/>
                <a:gd name="T66" fmla="*/ 439 w 507"/>
                <a:gd name="T67" fmla="*/ 325 h 624"/>
                <a:gd name="T68" fmla="*/ 482 w 507"/>
                <a:gd name="T69" fmla="*/ 363 h 624"/>
                <a:gd name="T70" fmla="*/ 504 w 507"/>
                <a:gd name="T71" fmla="*/ 416 h 624"/>
                <a:gd name="T72" fmla="*/ 503 w 507"/>
                <a:gd name="T73" fmla="*/ 483 h 624"/>
                <a:gd name="T74" fmla="*/ 478 w 507"/>
                <a:gd name="T75" fmla="*/ 542 h 624"/>
                <a:gd name="T76" fmla="*/ 431 w 507"/>
                <a:gd name="T77" fmla="*/ 587 h 624"/>
                <a:gd name="T78" fmla="*/ 362 w 507"/>
                <a:gd name="T79" fmla="*/ 614 h 624"/>
                <a:gd name="T80" fmla="*/ 274 w 507"/>
                <a:gd name="T81" fmla="*/ 624 h 624"/>
                <a:gd name="T82" fmla="*/ 0 w 507"/>
                <a:gd name="T83" fmla="*/ 577 h 624"/>
                <a:gd name="T84" fmla="*/ 59 w 507"/>
                <a:gd name="T85" fmla="*/ 576 h 624"/>
                <a:gd name="T86" fmla="*/ 71 w 507"/>
                <a:gd name="T87" fmla="*/ 559 h 624"/>
                <a:gd name="T88" fmla="*/ 72 w 507"/>
                <a:gd name="T89" fmla="*/ 79 h 624"/>
                <a:gd name="T90" fmla="*/ 68 w 507"/>
                <a:gd name="T91" fmla="*/ 59 h 624"/>
                <a:gd name="T92" fmla="*/ 57 w 507"/>
                <a:gd name="T93" fmla="*/ 49 h 624"/>
                <a:gd name="T94" fmla="*/ 0 w 507"/>
                <a:gd name="T95" fmla="*/ 48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1" name="Freeform 45"/>
            <p:cNvSpPr>
              <a:spLocks/>
            </p:cNvSpPr>
            <p:nvPr/>
          </p:nvSpPr>
          <p:spPr bwMode="auto">
            <a:xfrm>
              <a:off x="3589" y="1176"/>
              <a:ext cx="346" cy="474"/>
            </a:xfrm>
            <a:custGeom>
              <a:avLst/>
              <a:gdLst>
                <a:gd name="T0" fmla="*/ 284 w 346"/>
                <a:gd name="T1" fmla="*/ 0 h 474"/>
                <a:gd name="T2" fmla="*/ 306 w 346"/>
                <a:gd name="T3" fmla="*/ 2 h 474"/>
                <a:gd name="T4" fmla="*/ 323 w 346"/>
                <a:gd name="T5" fmla="*/ 10 h 474"/>
                <a:gd name="T6" fmla="*/ 335 w 346"/>
                <a:gd name="T7" fmla="*/ 22 h 474"/>
                <a:gd name="T8" fmla="*/ 344 w 346"/>
                <a:gd name="T9" fmla="*/ 38 h 474"/>
                <a:gd name="T10" fmla="*/ 346 w 346"/>
                <a:gd name="T11" fmla="*/ 57 h 474"/>
                <a:gd name="T12" fmla="*/ 344 w 346"/>
                <a:gd name="T13" fmla="*/ 74 h 474"/>
                <a:gd name="T14" fmla="*/ 339 w 346"/>
                <a:gd name="T15" fmla="*/ 88 h 474"/>
                <a:gd name="T16" fmla="*/ 330 w 346"/>
                <a:gd name="T17" fmla="*/ 98 h 474"/>
                <a:gd name="T18" fmla="*/ 319 w 346"/>
                <a:gd name="T19" fmla="*/ 105 h 474"/>
                <a:gd name="T20" fmla="*/ 307 w 346"/>
                <a:gd name="T21" fmla="*/ 110 h 474"/>
                <a:gd name="T22" fmla="*/ 295 w 346"/>
                <a:gd name="T23" fmla="*/ 111 h 474"/>
                <a:gd name="T24" fmla="*/ 277 w 346"/>
                <a:gd name="T25" fmla="*/ 110 h 474"/>
                <a:gd name="T26" fmla="*/ 263 w 346"/>
                <a:gd name="T27" fmla="*/ 106 h 474"/>
                <a:gd name="T28" fmla="*/ 253 w 346"/>
                <a:gd name="T29" fmla="*/ 99 h 474"/>
                <a:gd name="T30" fmla="*/ 246 w 346"/>
                <a:gd name="T31" fmla="*/ 90 h 474"/>
                <a:gd name="T32" fmla="*/ 240 w 346"/>
                <a:gd name="T33" fmla="*/ 79 h 474"/>
                <a:gd name="T34" fmla="*/ 237 w 346"/>
                <a:gd name="T35" fmla="*/ 74 h 474"/>
                <a:gd name="T36" fmla="*/ 235 w 346"/>
                <a:gd name="T37" fmla="*/ 71 h 474"/>
                <a:gd name="T38" fmla="*/ 231 w 346"/>
                <a:gd name="T39" fmla="*/ 68 h 474"/>
                <a:gd name="T40" fmla="*/ 228 w 346"/>
                <a:gd name="T41" fmla="*/ 67 h 474"/>
                <a:gd name="T42" fmla="*/ 224 w 346"/>
                <a:gd name="T43" fmla="*/ 67 h 474"/>
                <a:gd name="T44" fmla="*/ 213 w 346"/>
                <a:gd name="T45" fmla="*/ 70 h 474"/>
                <a:gd name="T46" fmla="*/ 198 w 346"/>
                <a:gd name="T47" fmla="*/ 76 h 474"/>
                <a:gd name="T48" fmla="*/ 183 w 346"/>
                <a:gd name="T49" fmla="*/ 83 h 474"/>
                <a:gd name="T50" fmla="*/ 170 w 346"/>
                <a:gd name="T51" fmla="*/ 94 h 474"/>
                <a:gd name="T52" fmla="*/ 158 w 346"/>
                <a:gd name="T53" fmla="*/ 104 h 474"/>
                <a:gd name="T54" fmla="*/ 158 w 346"/>
                <a:gd name="T55" fmla="*/ 400 h 474"/>
                <a:gd name="T56" fmla="*/ 159 w 346"/>
                <a:gd name="T57" fmla="*/ 405 h 474"/>
                <a:gd name="T58" fmla="*/ 160 w 346"/>
                <a:gd name="T59" fmla="*/ 418 h 474"/>
                <a:gd name="T60" fmla="*/ 164 w 346"/>
                <a:gd name="T61" fmla="*/ 426 h 474"/>
                <a:gd name="T62" fmla="*/ 169 w 346"/>
                <a:gd name="T63" fmla="*/ 431 h 474"/>
                <a:gd name="T64" fmla="*/ 175 w 346"/>
                <a:gd name="T65" fmla="*/ 434 h 474"/>
                <a:gd name="T66" fmla="*/ 226 w 346"/>
                <a:gd name="T67" fmla="*/ 434 h 474"/>
                <a:gd name="T68" fmla="*/ 226 w 346"/>
                <a:gd name="T69" fmla="*/ 474 h 474"/>
                <a:gd name="T70" fmla="*/ 1 w 346"/>
                <a:gd name="T71" fmla="*/ 474 h 474"/>
                <a:gd name="T72" fmla="*/ 1 w 346"/>
                <a:gd name="T73" fmla="*/ 434 h 474"/>
                <a:gd name="T74" fmla="*/ 45 w 346"/>
                <a:gd name="T75" fmla="*/ 434 h 474"/>
                <a:gd name="T76" fmla="*/ 51 w 346"/>
                <a:gd name="T77" fmla="*/ 431 h 474"/>
                <a:gd name="T78" fmla="*/ 56 w 346"/>
                <a:gd name="T79" fmla="*/ 426 h 474"/>
                <a:gd name="T80" fmla="*/ 60 w 346"/>
                <a:gd name="T81" fmla="*/ 418 h 474"/>
                <a:gd name="T82" fmla="*/ 61 w 346"/>
                <a:gd name="T83" fmla="*/ 404 h 474"/>
                <a:gd name="T84" fmla="*/ 61 w 346"/>
                <a:gd name="T85" fmla="*/ 92 h 474"/>
                <a:gd name="T86" fmla="*/ 60 w 346"/>
                <a:gd name="T87" fmla="*/ 90 h 474"/>
                <a:gd name="T88" fmla="*/ 56 w 346"/>
                <a:gd name="T89" fmla="*/ 79 h 474"/>
                <a:gd name="T90" fmla="*/ 49 w 346"/>
                <a:gd name="T91" fmla="*/ 73 h 474"/>
                <a:gd name="T92" fmla="*/ 38 w 346"/>
                <a:gd name="T93" fmla="*/ 72 h 474"/>
                <a:gd name="T94" fmla="*/ 0 w 346"/>
                <a:gd name="T95" fmla="*/ 72 h 474"/>
                <a:gd name="T96" fmla="*/ 0 w 346"/>
                <a:gd name="T97" fmla="*/ 25 h 474"/>
                <a:gd name="T98" fmla="*/ 153 w 346"/>
                <a:gd name="T99" fmla="*/ 25 h 474"/>
                <a:gd name="T100" fmla="*/ 155 w 346"/>
                <a:gd name="T101" fmla="*/ 27 h 474"/>
                <a:gd name="T102" fmla="*/ 158 w 346"/>
                <a:gd name="T103" fmla="*/ 29 h 474"/>
                <a:gd name="T104" fmla="*/ 159 w 346"/>
                <a:gd name="T105" fmla="*/ 32 h 474"/>
                <a:gd name="T106" fmla="*/ 160 w 346"/>
                <a:gd name="T107" fmla="*/ 35 h 474"/>
                <a:gd name="T108" fmla="*/ 160 w 346"/>
                <a:gd name="T109" fmla="*/ 36 h 474"/>
                <a:gd name="T110" fmla="*/ 159 w 346"/>
                <a:gd name="T111" fmla="*/ 38 h 474"/>
                <a:gd name="T112" fmla="*/ 159 w 346"/>
                <a:gd name="T113" fmla="*/ 54 h 474"/>
                <a:gd name="T114" fmla="*/ 180 w 346"/>
                <a:gd name="T115" fmla="*/ 38 h 474"/>
                <a:gd name="T116" fmla="*/ 204 w 346"/>
                <a:gd name="T117" fmla="*/ 23 h 474"/>
                <a:gd name="T118" fmla="*/ 230 w 346"/>
                <a:gd name="T119" fmla="*/ 11 h 474"/>
                <a:gd name="T120" fmla="*/ 257 w 346"/>
                <a:gd name="T121" fmla="*/ 2 h 474"/>
                <a:gd name="T122" fmla="*/ 284 w 346"/>
                <a:gd name="T123" fmla="*/ 0 h 4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2" name="Freeform 46"/>
            <p:cNvSpPr>
              <a:spLocks/>
            </p:cNvSpPr>
            <p:nvPr/>
          </p:nvSpPr>
          <p:spPr bwMode="auto">
            <a:xfrm>
              <a:off x="3345" y="1201"/>
              <a:ext cx="225" cy="449"/>
            </a:xfrm>
            <a:custGeom>
              <a:avLst/>
              <a:gdLst>
                <a:gd name="T0" fmla="*/ 0 w 225"/>
                <a:gd name="T1" fmla="*/ 0 h 449"/>
                <a:gd name="T2" fmla="*/ 162 w 225"/>
                <a:gd name="T3" fmla="*/ 0 h 449"/>
                <a:gd name="T4" fmla="*/ 164 w 225"/>
                <a:gd name="T5" fmla="*/ 2 h 449"/>
                <a:gd name="T6" fmla="*/ 165 w 225"/>
                <a:gd name="T7" fmla="*/ 2 h 449"/>
                <a:gd name="T8" fmla="*/ 167 w 225"/>
                <a:gd name="T9" fmla="*/ 3 h 449"/>
                <a:gd name="T10" fmla="*/ 168 w 225"/>
                <a:gd name="T11" fmla="*/ 5 h 449"/>
                <a:gd name="T12" fmla="*/ 168 w 225"/>
                <a:gd name="T13" fmla="*/ 15 h 449"/>
                <a:gd name="T14" fmla="*/ 167 w 225"/>
                <a:gd name="T15" fmla="*/ 24 h 449"/>
                <a:gd name="T16" fmla="*/ 167 w 225"/>
                <a:gd name="T17" fmla="*/ 40 h 449"/>
                <a:gd name="T18" fmla="*/ 165 w 225"/>
                <a:gd name="T19" fmla="*/ 62 h 449"/>
                <a:gd name="T20" fmla="*/ 165 w 225"/>
                <a:gd name="T21" fmla="*/ 380 h 449"/>
                <a:gd name="T22" fmla="*/ 167 w 225"/>
                <a:gd name="T23" fmla="*/ 393 h 449"/>
                <a:gd name="T24" fmla="*/ 170 w 225"/>
                <a:gd name="T25" fmla="*/ 401 h 449"/>
                <a:gd name="T26" fmla="*/ 175 w 225"/>
                <a:gd name="T27" fmla="*/ 406 h 449"/>
                <a:gd name="T28" fmla="*/ 183 w 225"/>
                <a:gd name="T29" fmla="*/ 409 h 449"/>
                <a:gd name="T30" fmla="*/ 225 w 225"/>
                <a:gd name="T31" fmla="*/ 409 h 449"/>
                <a:gd name="T32" fmla="*/ 225 w 225"/>
                <a:gd name="T33" fmla="*/ 449 h 449"/>
                <a:gd name="T34" fmla="*/ 9 w 225"/>
                <a:gd name="T35" fmla="*/ 449 h 449"/>
                <a:gd name="T36" fmla="*/ 9 w 225"/>
                <a:gd name="T37" fmla="*/ 409 h 449"/>
                <a:gd name="T38" fmla="*/ 46 w 225"/>
                <a:gd name="T39" fmla="*/ 409 h 449"/>
                <a:gd name="T40" fmla="*/ 57 w 225"/>
                <a:gd name="T41" fmla="*/ 406 h 449"/>
                <a:gd name="T42" fmla="*/ 64 w 225"/>
                <a:gd name="T43" fmla="*/ 400 h 449"/>
                <a:gd name="T44" fmla="*/ 68 w 225"/>
                <a:gd name="T45" fmla="*/ 389 h 449"/>
                <a:gd name="T46" fmla="*/ 68 w 225"/>
                <a:gd name="T47" fmla="*/ 385 h 449"/>
                <a:gd name="T48" fmla="*/ 69 w 225"/>
                <a:gd name="T49" fmla="*/ 384 h 449"/>
                <a:gd name="T50" fmla="*/ 69 w 225"/>
                <a:gd name="T51" fmla="*/ 70 h 449"/>
                <a:gd name="T52" fmla="*/ 68 w 225"/>
                <a:gd name="T53" fmla="*/ 59 h 449"/>
                <a:gd name="T54" fmla="*/ 68 w 225"/>
                <a:gd name="T55" fmla="*/ 56 h 449"/>
                <a:gd name="T56" fmla="*/ 66 w 225"/>
                <a:gd name="T57" fmla="*/ 54 h 449"/>
                <a:gd name="T58" fmla="*/ 63 w 225"/>
                <a:gd name="T59" fmla="*/ 47 h 449"/>
                <a:gd name="T60" fmla="*/ 55 w 225"/>
                <a:gd name="T61" fmla="*/ 42 h 449"/>
                <a:gd name="T62" fmla="*/ 46 w 225"/>
                <a:gd name="T63" fmla="*/ 41 h 449"/>
                <a:gd name="T64" fmla="*/ 0 w 225"/>
                <a:gd name="T65" fmla="*/ 40 h 449"/>
                <a:gd name="T66" fmla="*/ 0 w 225"/>
                <a:gd name="T67" fmla="*/ 0 h 4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3" name="Freeform 47"/>
            <p:cNvSpPr>
              <a:spLocks noEditPoints="1"/>
            </p:cNvSpPr>
            <p:nvPr/>
          </p:nvSpPr>
          <p:spPr bwMode="auto">
            <a:xfrm>
              <a:off x="1499" y="962"/>
              <a:ext cx="489" cy="699"/>
            </a:xfrm>
            <a:custGeom>
              <a:avLst/>
              <a:gdLst>
                <a:gd name="T0" fmla="*/ 217 w 489"/>
                <a:gd name="T1" fmla="*/ 268 h 699"/>
                <a:gd name="T2" fmla="*/ 165 w 489"/>
                <a:gd name="T3" fmla="*/ 286 h 699"/>
                <a:gd name="T4" fmla="*/ 130 w 489"/>
                <a:gd name="T5" fmla="*/ 323 h 699"/>
                <a:gd name="T6" fmla="*/ 109 w 489"/>
                <a:gd name="T7" fmla="*/ 380 h 699"/>
                <a:gd name="T8" fmla="*/ 102 w 489"/>
                <a:gd name="T9" fmla="*/ 458 h 699"/>
                <a:gd name="T10" fmla="*/ 109 w 489"/>
                <a:gd name="T11" fmla="*/ 535 h 699"/>
                <a:gd name="T12" fmla="*/ 134 w 489"/>
                <a:gd name="T13" fmla="*/ 589 h 699"/>
                <a:gd name="T14" fmla="*/ 174 w 489"/>
                <a:gd name="T15" fmla="*/ 619 h 699"/>
                <a:gd name="T16" fmla="*/ 231 w 489"/>
                <a:gd name="T17" fmla="*/ 630 h 699"/>
                <a:gd name="T18" fmla="*/ 279 w 489"/>
                <a:gd name="T19" fmla="*/ 624 h 699"/>
                <a:gd name="T20" fmla="*/ 312 w 489"/>
                <a:gd name="T21" fmla="*/ 612 h 699"/>
                <a:gd name="T22" fmla="*/ 329 w 489"/>
                <a:gd name="T23" fmla="*/ 605 h 699"/>
                <a:gd name="T24" fmla="*/ 332 w 489"/>
                <a:gd name="T25" fmla="*/ 297 h 699"/>
                <a:gd name="T26" fmla="*/ 294 w 489"/>
                <a:gd name="T27" fmla="*/ 273 h 699"/>
                <a:gd name="T28" fmla="*/ 249 w 489"/>
                <a:gd name="T29" fmla="*/ 265 h 699"/>
                <a:gd name="T30" fmla="*/ 425 w 489"/>
                <a:gd name="T31" fmla="*/ 0 h 699"/>
                <a:gd name="T32" fmla="*/ 432 w 489"/>
                <a:gd name="T33" fmla="*/ 7 h 699"/>
                <a:gd name="T34" fmla="*/ 431 w 489"/>
                <a:gd name="T35" fmla="*/ 14 h 699"/>
                <a:gd name="T36" fmla="*/ 430 w 489"/>
                <a:gd name="T37" fmla="*/ 30 h 699"/>
                <a:gd name="T38" fmla="*/ 429 w 489"/>
                <a:gd name="T39" fmla="*/ 79 h 699"/>
                <a:gd name="T40" fmla="*/ 430 w 489"/>
                <a:gd name="T41" fmla="*/ 608 h 699"/>
                <a:gd name="T42" fmla="*/ 435 w 489"/>
                <a:gd name="T43" fmla="*/ 632 h 699"/>
                <a:gd name="T44" fmla="*/ 446 w 489"/>
                <a:gd name="T45" fmla="*/ 639 h 699"/>
                <a:gd name="T46" fmla="*/ 474 w 489"/>
                <a:gd name="T47" fmla="*/ 640 h 699"/>
                <a:gd name="T48" fmla="*/ 489 w 489"/>
                <a:gd name="T49" fmla="*/ 687 h 699"/>
                <a:gd name="T50" fmla="*/ 337 w 489"/>
                <a:gd name="T51" fmla="*/ 678 h 699"/>
                <a:gd name="T52" fmla="*/ 313 w 489"/>
                <a:gd name="T53" fmla="*/ 662 h 699"/>
                <a:gd name="T54" fmla="*/ 253 w 489"/>
                <a:gd name="T55" fmla="*/ 688 h 699"/>
                <a:gd name="T56" fmla="*/ 182 w 489"/>
                <a:gd name="T57" fmla="*/ 699 h 699"/>
                <a:gd name="T58" fmla="*/ 140 w 489"/>
                <a:gd name="T59" fmla="*/ 694 h 699"/>
                <a:gd name="T60" fmla="*/ 98 w 489"/>
                <a:gd name="T61" fmla="*/ 676 h 699"/>
                <a:gd name="T62" fmla="*/ 60 w 489"/>
                <a:gd name="T63" fmla="*/ 646 h 699"/>
                <a:gd name="T64" fmla="*/ 28 w 489"/>
                <a:gd name="T65" fmla="*/ 601 h 699"/>
                <a:gd name="T66" fmla="*/ 7 w 489"/>
                <a:gd name="T67" fmla="*/ 540 h 699"/>
                <a:gd name="T68" fmla="*/ 0 w 489"/>
                <a:gd name="T69" fmla="*/ 461 h 699"/>
                <a:gd name="T70" fmla="*/ 9 w 489"/>
                <a:gd name="T71" fmla="*/ 385 h 699"/>
                <a:gd name="T72" fmla="*/ 33 w 489"/>
                <a:gd name="T73" fmla="*/ 325 h 699"/>
                <a:gd name="T74" fmla="*/ 70 w 489"/>
                <a:gd name="T75" fmla="*/ 280 h 699"/>
                <a:gd name="T76" fmla="*/ 116 w 489"/>
                <a:gd name="T77" fmla="*/ 247 h 699"/>
                <a:gd name="T78" fmla="*/ 170 w 489"/>
                <a:gd name="T79" fmla="*/ 226 h 699"/>
                <a:gd name="T80" fmla="*/ 227 w 489"/>
                <a:gd name="T81" fmla="*/ 216 h 699"/>
                <a:gd name="T82" fmla="*/ 282 w 489"/>
                <a:gd name="T83" fmla="*/ 216 h 699"/>
                <a:gd name="T84" fmla="*/ 334 w 489"/>
                <a:gd name="T85" fmla="*/ 224 h 699"/>
                <a:gd name="T86" fmla="*/ 332 w 489"/>
                <a:gd name="T87" fmla="*/ 67 h 699"/>
                <a:gd name="T88" fmla="*/ 324 w 489"/>
                <a:gd name="T89" fmla="*/ 52 h 699"/>
                <a:gd name="T90" fmla="*/ 316 w 489"/>
                <a:gd name="T91" fmla="*/ 48 h 699"/>
                <a:gd name="T92" fmla="*/ 261 w 489"/>
                <a:gd name="T93" fmla="*/ 0 h 69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4" name="Freeform 48"/>
            <p:cNvSpPr>
              <a:spLocks noEditPoints="1"/>
            </p:cNvSpPr>
            <p:nvPr/>
          </p:nvSpPr>
          <p:spPr bwMode="auto">
            <a:xfrm>
              <a:off x="3933" y="962"/>
              <a:ext cx="488" cy="699"/>
            </a:xfrm>
            <a:custGeom>
              <a:avLst/>
              <a:gdLst>
                <a:gd name="T0" fmla="*/ 217 w 488"/>
                <a:gd name="T1" fmla="*/ 268 h 699"/>
                <a:gd name="T2" fmla="*/ 165 w 488"/>
                <a:gd name="T3" fmla="*/ 286 h 699"/>
                <a:gd name="T4" fmla="*/ 130 w 488"/>
                <a:gd name="T5" fmla="*/ 323 h 699"/>
                <a:gd name="T6" fmla="*/ 109 w 488"/>
                <a:gd name="T7" fmla="*/ 380 h 699"/>
                <a:gd name="T8" fmla="*/ 101 w 488"/>
                <a:gd name="T9" fmla="*/ 458 h 699"/>
                <a:gd name="T10" fmla="*/ 109 w 488"/>
                <a:gd name="T11" fmla="*/ 535 h 699"/>
                <a:gd name="T12" fmla="*/ 133 w 488"/>
                <a:gd name="T13" fmla="*/ 589 h 699"/>
                <a:gd name="T14" fmla="*/ 174 w 488"/>
                <a:gd name="T15" fmla="*/ 619 h 699"/>
                <a:gd name="T16" fmla="*/ 231 w 488"/>
                <a:gd name="T17" fmla="*/ 630 h 699"/>
                <a:gd name="T18" fmla="*/ 279 w 488"/>
                <a:gd name="T19" fmla="*/ 624 h 699"/>
                <a:gd name="T20" fmla="*/ 312 w 488"/>
                <a:gd name="T21" fmla="*/ 612 h 699"/>
                <a:gd name="T22" fmla="*/ 329 w 488"/>
                <a:gd name="T23" fmla="*/ 605 h 699"/>
                <a:gd name="T24" fmla="*/ 332 w 488"/>
                <a:gd name="T25" fmla="*/ 297 h 699"/>
                <a:gd name="T26" fmla="*/ 294 w 488"/>
                <a:gd name="T27" fmla="*/ 273 h 699"/>
                <a:gd name="T28" fmla="*/ 248 w 488"/>
                <a:gd name="T29" fmla="*/ 265 h 699"/>
                <a:gd name="T30" fmla="*/ 425 w 488"/>
                <a:gd name="T31" fmla="*/ 0 h 699"/>
                <a:gd name="T32" fmla="*/ 430 w 488"/>
                <a:gd name="T33" fmla="*/ 4 h 699"/>
                <a:gd name="T34" fmla="*/ 432 w 488"/>
                <a:gd name="T35" fmla="*/ 10 h 699"/>
                <a:gd name="T36" fmla="*/ 431 w 488"/>
                <a:gd name="T37" fmla="*/ 14 h 699"/>
                <a:gd name="T38" fmla="*/ 430 w 488"/>
                <a:gd name="T39" fmla="*/ 30 h 699"/>
                <a:gd name="T40" fmla="*/ 428 w 488"/>
                <a:gd name="T41" fmla="*/ 79 h 699"/>
                <a:gd name="T42" fmla="*/ 430 w 488"/>
                <a:gd name="T43" fmla="*/ 608 h 699"/>
                <a:gd name="T44" fmla="*/ 434 w 488"/>
                <a:gd name="T45" fmla="*/ 632 h 699"/>
                <a:gd name="T46" fmla="*/ 445 w 488"/>
                <a:gd name="T47" fmla="*/ 639 h 699"/>
                <a:gd name="T48" fmla="*/ 474 w 488"/>
                <a:gd name="T49" fmla="*/ 640 h 699"/>
                <a:gd name="T50" fmla="*/ 488 w 488"/>
                <a:gd name="T51" fmla="*/ 687 h 699"/>
                <a:gd name="T52" fmla="*/ 337 w 488"/>
                <a:gd name="T53" fmla="*/ 678 h 699"/>
                <a:gd name="T54" fmla="*/ 313 w 488"/>
                <a:gd name="T55" fmla="*/ 662 h 699"/>
                <a:gd name="T56" fmla="*/ 253 w 488"/>
                <a:gd name="T57" fmla="*/ 688 h 699"/>
                <a:gd name="T58" fmla="*/ 182 w 488"/>
                <a:gd name="T59" fmla="*/ 699 h 699"/>
                <a:gd name="T60" fmla="*/ 139 w 488"/>
                <a:gd name="T61" fmla="*/ 694 h 699"/>
                <a:gd name="T62" fmla="*/ 98 w 488"/>
                <a:gd name="T63" fmla="*/ 676 h 699"/>
                <a:gd name="T64" fmla="*/ 60 w 488"/>
                <a:gd name="T65" fmla="*/ 646 h 699"/>
                <a:gd name="T66" fmla="*/ 28 w 488"/>
                <a:gd name="T67" fmla="*/ 601 h 699"/>
                <a:gd name="T68" fmla="*/ 7 w 488"/>
                <a:gd name="T69" fmla="*/ 540 h 699"/>
                <a:gd name="T70" fmla="*/ 0 w 488"/>
                <a:gd name="T71" fmla="*/ 461 h 699"/>
                <a:gd name="T72" fmla="*/ 8 w 488"/>
                <a:gd name="T73" fmla="*/ 385 h 699"/>
                <a:gd name="T74" fmla="*/ 33 w 488"/>
                <a:gd name="T75" fmla="*/ 325 h 699"/>
                <a:gd name="T76" fmla="*/ 70 w 488"/>
                <a:gd name="T77" fmla="*/ 280 h 699"/>
                <a:gd name="T78" fmla="*/ 116 w 488"/>
                <a:gd name="T79" fmla="*/ 247 h 699"/>
                <a:gd name="T80" fmla="*/ 170 w 488"/>
                <a:gd name="T81" fmla="*/ 226 h 699"/>
                <a:gd name="T82" fmla="*/ 226 w 488"/>
                <a:gd name="T83" fmla="*/ 216 h 699"/>
                <a:gd name="T84" fmla="*/ 281 w 488"/>
                <a:gd name="T85" fmla="*/ 216 h 699"/>
                <a:gd name="T86" fmla="*/ 334 w 488"/>
                <a:gd name="T87" fmla="*/ 224 h 699"/>
                <a:gd name="T88" fmla="*/ 332 w 488"/>
                <a:gd name="T89" fmla="*/ 67 h 699"/>
                <a:gd name="T90" fmla="*/ 328 w 488"/>
                <a:gd name="T91" fmla="*/ 56 h 699"/>
                <a:gd name="T92" fmla="*/ 321 w 488"/>
                <a:gd name="T93" fmla="*/ 49 h 699"/>
                <a:gd name="T94" fmla="*/ 261 w 488"/>
                <a:gd name="T95" fmla="*/ 48 h 69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5" name="Freeform 49"/>
            <p:cNvSpPr>
              <a:spLocks noEditPoints="1"/>
            </p:cNvSpPr>
            <p:nvPr/>
          </p:nvSpPr>
          <p:spPr bwMode="auto">
            <a:xfrm>
              <a:off x="2106" y="949"/>
              <a:ext cx="570" cy="710"/>
            </a:xfrm>
            <a:custGeom>
              <a:avLst/>
              <a:gdLst>
                <a:gd name="T0" fmla="*/ 200 w 570"/>
                <a:gd name="T1" fmla="*/ 324 h 710"/>
                <a:gd name="T2" fmla="*/ 174 w 570"/>
                <a:gd name="T3" fmla="*/ 335 h 710"/>
                <a:gd name="T4" fmla="*/ 115 w 570"/>
                <a:gd name="T5" fmla="*/ 370 h 710"/>
                <a:gd name="T6" fmla="*/ 70 w 570"/>
                <a:gd name="T7" fmla="*/ 429 h 710"/>
                <a:gd name="T8" fmla="*/ 57 w 570"/>
                <a:gd name="T9" fmla="*/ 517 h 710"/>
                <a:gd name="T10" fmla="*/ 90 w 570"/>
                <a:gd name="T11" fmla="*/ 597 h 710"/>
                <a:gd name="T12" fmla="*/ 156 w 570"/>
                <a:gd name="T13" fmla="*/ 647 h 710"/>
                <a:gd name="T14" fmla="*/ 244 w 570"/>
                <a:gd name="T15" fmla="*/ 657 h 710"/>
                <a:gd name="T16" fmla="*/ 342 w 570"/>
                <a:gd name="T17" fmla="*/ 619 h 710"/>
                <a:gd name="T18" fmla="*/ 344 w 570"/>
                <a:gd name="T19" fmla="*/ 501 h 710"/>
                <a:gd name="T20" fmla="*/ 266 w 570"/>
                <a:gd name="T21" fmla="*/ 401 h 710"/>
                <a:gd name="T22" fmla="*/ 205 w 570"/>
                <a:gd name="T23" fmla="*/ 322 h 710"/>
                <a:gd name="T24" fmla="*/ 223 w 570"/>
                <a:gd name="T25" fmla="*/ 61 h 710"/>
                <a:gd name="T26" fmla="*/ 180 w 570"/>
                <a:gd name="T27" fmla="*/ 98 h 710"/>
                <a:gd name="T28" fmla="*/ 166 w 570"/>
                <a:gd name="T29" fmla="*/ 153 h 710"/>
                <a:gd name="T30" fmla="*/ 194 w 570"/>
                <a:gd name="T31" fmla="*/ 214 h 710"/>
                <a:gd name="T32" fmla="*/ 248 w 570"/>
                <a:gd name="T33" fmla="*/ 245 h 710"/>
                <a:gd name="T34" fmla="*/ 325 w 570"/>
                <a:gd name="T35" fmla="*/ 190 h 710"/>
                <a:gd name="T36" fmla="*/ 349 w 570"/>
                <a:gd name="T37" fmla="*/ 134 h 710"/>
                <a:gd name="T38" fmla="*/ 327 w 570"/>
                <a:gd name="T39" fmla="*/ 80 h 710"/>
                <a:gd name="T40" fmla="*/ 271 w 570"/>
                <a:gd name="T41" fmla="*/ 55 h 710"/>
                <a:gd name="T42" fmla="*/ 279 w 570"/>
                <a:gd name="T43" fmla="*/ 0 h 710"/>
                <a:gd name="T44" fmla="*/ 360 w 570"/>
                <a:gd name="T45" fmla="*/ 31 h 710"/>
                <a:gd name="T46" fmla="*/ 402 w 570"/>
                <a:gd name="T47" fmla="*/ 99 h 710"/>
                <a:gd name="T48" fmla="*/ 393 w 570"/>
                <a:gd name="T49" fmla="*/ 180 h 710"/>
                <a:gd name="T50" fmla="*/ 347 w 570"/>
                <a:gd name="T51" fmla="*/ 243 h 710"/>
                <a:gd name="T52" fmla="*/ 282 w 570"/>
                <a:gd name="T53" fmla="*/ 287 h 710"/>
                <a:gd name="T54" fmla="*/ 311 w 570"/>
                <a:gd name="T55" fmla="*/ 366 h 710"/>
                <a:gd name="T56" fmla="*/ 432 w 570"/>
                <a:gd name="T57" fmla="*/ 518 h 710"/>
                <a:gd name="T58" fmla="*/ 454 w 570"/>
                <a:gd name="T59" fmla="*/ 435 h 710"/>
                <a:gd name="T60" fmla="*/ 457 w 570"/>
                <a:gd name="T61" fmla="*/ 362 h 710"/>
                <a:gd name="T62" fmla="*/ 465 w 570"/>
                <a:gd name="T63" fmla="*/ 349 h 710"/>
                <a:gd name="T64" fmla="*/ 511 w 570"/>
                <a:gd name="T65" fmla="*/ 404 h 710"/>
                <a:gd name="T66" fmla="*/ 501 w 570"/>
                <a:gd name="T67" fmla="*/ 490 h 710"/>
                <a:gd name="T68" fmla="*/ 488 w 570"/>
                <a:gd name="T69" fmla="*/ 585 h 710"/>
                <a:gd name="T70" fmla="*/ 538 w 570"/>
                <a:gd name="T71" fmla="*/ 637 h 710"/>
                <a:gd name="T72" fmla="*/ 570 w 570"/>
                <a:gd name="T73" fmla="*/ 643 h 710"/>
                <a:gd name="T74" fmla="*/ 538 w 570"/>
                <a:gd name="T75" fmla="*/ 697 h 710"/>
                <a:gd name="T76" fmla="*/ 495 w 570"/>
                <a:gd name="T77" fmla="*/ 675 h 710"/>
                <a:gd name="T78" fmla="*/ 432 w 570"/>
                <a:gd name="T79" fmla="*/ 608 h 710"/>
                <a:gd name="T80" fmla="*/ 331 w 570"/>
                <a:gd name="T81" fmla="*/ 684 h 710"/>
                <a:gd name="T82" fmla="*/ 212 w 570"/>
                <a:gd name="T83" fmla="*/ 710 h 710"/>
                <a:gd name="T84" fmla="*/ 139 w 570"/>
                <a:gd name="T85" fmla="*/ 697 h 710"/>
                <a:gd name="T86" fmla="*/ 58 w 570"/>
                <a:gd name="T87" fmla="*/ 646 h 710"/>
                <a:gd name="T88" fmla="*/ 6 w 570"/>
                <a:gd name="T89" fmla="*/ 556 h 710"/>
                <a:gd name="T90" fmla="*/ 5 w 570"/>
                <a:gd name="T91" fmla="*/ 452 h 710"/>
                <a:gd name="T92" fmla="*/ 49 w 570"/>
                <a:gd name="T93" fmla="*/ 363 h 710"/>
                <a:gd name="T94" fmla="*/ 124 w 570"/>
                <a:gd name="T95" fmla="*/ 300 h 710"/>
                <a:gd name="T96" fmla="*/ 168 w 570"/>
                <a:gd name="T97" fmla="*/ 273 h 710"/>
                <a:gd name="T98" fmla="*/ 124 w 570"/>
                <a:gd name="T99" fmla="*/ 211 h 710"/>
                <a:gd name="T100" fmla="*/ 110 w 570"/>
                <a:gd name="T101" fmla="*/ 137 h 710"/>
                <a:gd name="T102" fmla="*/ 139 w 570"/>
                <a:gd name="T103" fmla="*/ 65 h 710"/>
                <a:gd name="T104" fmla="*/ 200 w 570"/>
                <a:gd name="T105" fmla="*/ 13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gr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2pPr>
              <a:defRPr sz="2200"/>
            </a:lvl2pPr>
            <a:lvl3pPr>
              <a:defRPr sz="2200"/>
            </a:lvl3pPr>
            <a:lvl4pPr>
              <a:defRPr sz="2200"/>
            </a:lvl4pPr>
            <a:lvl5pPr>
              <a:defRPr sz="2200"/>
            </a:lvl5pPr>
            <a:lvl6pPr>
              <a:defRPr sz="2200"/>
            </a:lvl6pPr>
            <a:lvl7pPr>
              <a:defRPr sz="2200"/>
            </a:lvl7pPr>
            <a:lvl8pPr>
              <a:defRPr sz="2200"/>
            </a:lvl8pPr>
            <a:lvl9pPr>
              <a:defRPr sz="2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GB" dirty="0" smtClean="0"/>
              <a:t>Eighth level</a:t>
            </a:r>
          </a:p>
          <a:p>
            <a:pPr lvl="8"/>
            <a:r>
              <a:rPr lang="en-GB" dirty="0" smtClean="0"/>
              <a:t>Ninth level</a:t>
            </a:r>
            <a:endParaRPr lang="en-GB" dirty="0"/>
          </a:p>
        </p:txBody>
      </p:sp>
      <p:sp>
        <p:nvSpPr>
          <p:cNvPr id="16" name="Footer Placeholder 3"/>
          <p:cNvSpPr>
            <a:spLocks noGrp="1"/>
          </p:cNvSpPr>
          <p:nvPr>
            <p:ph type="ftr" sz="quarter" idx="10"/>
            <p:custDataLst>
              <p:tags r:id="rId1"/>
            </p:custDataLst>
          </p:nvPr>
        </p:nvSpPr>
        <p:spPr/>
        <p:txBody>
          <a:bodyPr/>
          <a:lstStyle>
            <a:lvl1pPr>
              <a:defRPr/>
            </a:lvl1pPr>
          </a:lstStyle>
          <a:p>
            <a:endParaRPr lang="en-US"/>
          </a:p>
        </p:txBody>
      </p:sp>
      <p:sp>
        <p:nvSpPr>
          <p:cNvPr id="17" name="Slide Number Placeholder 4"/>
          <p:cNvSpPr>
            <a:spLocks noGrp="1"/>
          </p:cNvSpPr>
          <p:nvPr>
            <p:ph type="sldNum" sz="quarter" idx="11"/>
          </p:nvPr>
        </p:nvSpPr>
        <p:spPr/>
        <p:txBody>
          <a:bodyPr/>
          <a:lstStyle>
            <a:lvl1pPr>
              <a:defRPr/>
            </a:lvl1pPr>
          </a:lstStyle>
          <a:p>
            <a:r>
              <a:rPr lang="en-GB"/>
              <a:t>Page </a:t>
            </a:r>
            <a:fld id="{8D7992AD-28E0-4102-87E9-5BF88E672B9D}" type="slidenum">
              <a:rPr lang="en-GB"/>
              <a:pPr/>
              <a:t>‹#›</a:t>
            </a:fld>
            <a:endParaRPr lang="en-GB"/>
          </a:p>
        </p:txBody>
      </p:sp>
      <p:sp>
        <p:nvSpPr>
          <p:cNvPr id="18" name="Date Placeholder 5"/>
          <p:cNvSpPr>
            <a:spLocks noGrp="1"/>
          </p:cNvSpPr>
          <p:nvPr>
            <p:ph type="dt" sz="half" idx="12"/>
            <p:custDataLst>
              <p:tags r:id="rId2"/>
            </p:custDataLst>
          </p:nvPr>
        </p:nvSpPr>
        <p:spPr/>
        <p:txBody>
          <a:bodyPr/>
          <a:lstStyle>
            <a:lvl1pPr>
              <a:defRPr/>
            </a:lvl1pPr>
          </a:lstStyle>
          <a:p>
            <a:endParaRPr lang="en-US"/>
          </a:p>
        </p:txBody>
      </p:sp>
    </p:spTree>
    <p:extLst>
      <p:ext uri="{BB962C8B-B14F-4D97-AF65-F5344CB8AC3E}">
        <p14:creationId xmlns:p14="http://schemas.microsoft.com/office/powerpoint/2010/main" val="506065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38"/>
          <p:cNvGrpSpPr>
            <a:grpSpLocks/>
          </p:cNvGrpSpPr>
          <p:nvPr userDrawn="1"/>
        </p:nvGrpSpPr>
        <p:grpSpPr bwMode="auto">
          <a:xfrm>
            <a:off x="7186613" y="6419850"/>
            <a:ext cx="1500187" cy="265113"/>
            <a:chOff x="385" y="949"/>
            <a:chExt cx="4036" cy="712"/>
          </a:xfrm>
        </p:grpSpPr>
        <p:sp>
          <p:nvSpPr>
            <p:cNvPr id="4" name="Freeform 39"/>
            <p:cNvSpPr>
              <a:spLocks/>
            </p:cNvSpPr>
            <p:nvPr/>
          </p:nvSpPr>
          <p:spPr bwMode="auto">
            <a:xfrm>
              <a:off x="957" y="1002"/>
              <a:ext cx="128" cy="123"/>
            </a:xfrm>
            <a:custGeom>
              <a:avLst/>
              <a:gdLst>
                <a:gd name="T0" fmla="*/ 65 w 128"/>
                <a:gd name="T1" fmla="*/ 0 h 123"/>
                <a:gd name="T2" fmla="*/ 85 w 128"/>
                <a:gd name="T3" fmla="*/ 3 h 123"/>
                <a:gd name="T4" fmla="*/ 103 w 128"/>
                <a:gd name="T5" fmla="*/ 12 h 123"/>
                <a:gd name="T6" fmla="*/ 116 w 128"/>
                <a:gd name="T7" fmla="*/ 25 h 123"/>
                <a:gd name="T8" fmla="*/ 125 w 128"/>
                <a:gd name="T9" fmla="*/ 43 h 123"/>
                <a:gd name="T10" fmla="*/ 128 w 128"/>
                <a:gd name="T11" fmla="*/ 62 h 123"/>
                <a:gd name="T12" fmla="*/ 125 w 128"/>
                <a:gd name="T13" fmla="*/ 81 h 123"/>
                <a:gd name="T14" fmla="*/ 116 w 128"/>
                <a:gd name="T15" fmla="*/ 98 h 123"/>
                <a:gd name="T16" fmla="*/ 101 w 128"/>
                <a:gd name="T17" fmla="*/ 111 h 123"/>
                <a:gd name="T18" fmla="*/ 84 w 128"/>
                <a:gd name="T19" fmla="*/ 120 h 123"/>
                <a:gd name="T20" fmla="*/ 65 w 128"/>
                <a:gd name="T21" fmla="*/ 123 h 123"/>
                <a:gd name="T22" fmla="*/ 45 w 128"/>
                <a:gd name="T23" fmla="*/ 120 h 123"/>
                <a:gd name="T24" fmla="*/ 27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7 w 128"/>
                <a:gd name="T37" fmla="*/ 12 h 123"/>
                <a:gd name="T38" fmla="*/ 44 w 128"/>
                <a:gd name="T39" fmla="*/ 3 h 123"/>
                <a:gd name="T40" fmla="*/ 65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5" name="Freeform 40"/>
            <p:cNvSpPr>
              <a:spLocks/>
            </p:cNvSpPr>
            <p:nvPr/>
          </p:nvSpPr>
          <p:spPr bwMode="auto">
            <a:xfrm>
              <a:off x="3391" y="1002"/>
              <a:ext cx="128" cy="123"/>
            </a:xfrm>
            <a:custGeom>
              <a:avLst/>
              <a:gdLst>
                <a:gd name="T0" fmla="*/ 64 w 128"/>
                <a:gd name="T1" fmla="*/ 0 h 123"/>
                <a:gd name="T2" fmla="*/ 85 w 128"/>
                <a:gd name="T3" fmla="*/ 3 h 123"/>
                <a:gd name="T4" fmla="*/ 102 w 128"/>
                <a:gd name="T5" fmla="*/ 12 h 123"/>
                <a:gd name="T6" fmla="*/ 116 w 128"/>
                <a:gd name="T7" fmla="*/ 25 h 123"/>
                <a:gd name="T8" fmla="*/ 124 w 128"/>
                <a:gd name="T9" fmla="*/ 43 h 123"/>
                <a:gd name="T10" fmla="*/ 128 w 128"/>
                <a:gd name="T11" fmla="*/ 62 h 123"/>
                <a:gd name="T12" fmla="*/ 124 w 128"/>
                <a:gd name="T13" fmla="*/ 81 h 123"/>
                <a:gd name="T14" fmla="*/ 116 w 128"/>
                <a:gd name="T15" fmla="*/ 98 h 123"/>
                <a:gd name="T16" fmla="*/ 101 w 128"/>
                <a:gd name="T17" fmla="*/ 111 h 123"/>
                <a:gd name="T18" fmla="*/ 84 w 128"/>
                <a:gd name="T19" fmla="*/ 120 h 123"/>
                <a:gd name="T20" fmla="*/ 64 w 128"/>
                <a:gd name="T21" fmla="*/ 123 h 123"/>
                <a:gd name="T22" fmla="*/ 45 w 128"/>
                <a:gd name="T23" fmla="*/ 120 h 123"/>
                <a:gd name="T24" fmla="*/ 26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6 w 128"/>
                <a:gd name="T37" fmla="*/ 12 h 123"/>
                <a:gd name="T38" fmla="*/ 44 w 128"/>
                <a:gd name="T39" fmla="*/ 3 h 123"/>
                <a:gd name="T40" fmla="*/ 64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6" name="Freeform 41"/>
            <p:cNvSpPr>
              <a:spLocks noEditPoints="1"/>
            </p:cNvSpPr>
            <p:nvPr/>
          </p:nvSpPr>
          <p:spPr bwMode="auto">
            <a:xfrm>
              <a:off x="385" y="1026"/>
              <a:ext cx="508" cy="624"/>
            </a:xfrm>
            <a:custGeom>
              <a:avLst/>
              <a:gdLst>
                <a:gd name="T0" fmla="*/ 178 w 508"/>
                <a:gd name="T1" fmla="*/ 511 h 624"/>
                <a:gd name="T2" fmla="*/ 181 w 508"/>
                <a:gd name="T3" fmla="*/ 550 h 624"/>
                <a:gd name="T4" fmla="*/ 197 w 508"/>
                <a:gd name="T5" fmla="*/ 570 h 624"/>
                <a:gd name="T6" fmla="*/ 235 w 508"/>
                <a:gd name="T7" fmla="*/ 577 h 624"/>
                <a:gd name="T8" fmla="*/ 296 w 508"/>
                <a:gd name="T9" fmla="*/ 576 h 624"/>
                <a:gd name="T10" fmla="*/ 345 w 508"/>
                <a:gd name="T11" fmla="*/ 561 h 624"/>
                <a:gd name="T12" fmla="*/ 378 w 508"/>
                <a:gd name="T13" fmla="*/ 532 h 624"/>
                <a:gd name="T14" fmla="*/ 394 w 508"/>
                <a:gd name="T15" fmla="*/ 488 h 624"/>
                <a:gd name="T16" fmla="*/ 394 w 508"/>
                <a:gd name="T17" fmla="*/ 427 h 624"/>
                <a:gd name="T18" fmla="*/ 380 w 508"/>
                <a:gd name="T19" fmla="*/ 375 h 624"/>
                <a:gd name="T20" fmla="*/ 346 w 508"/>
                <a:gd name="T21" fmla="*/ 342 h 624"/>
                <a:gd name="T22" fmla="*/ 295 w 508"/>
                <a:gd name="T23" fmla="*/ 327 h 624"/>
                <a:gd name="T24" fmla="*/ 178 w 508"/>
                <a:gd name="T25" fmla="*/ 325 h 624"/>
                <a:gd name="T26" fmla="*/ 195 w 508"/>
                <a:gd name="T27" fmla="*/ 49 h 624"/>
                <a:gd name="T28" fmla="*/ 178 w 508"/>
                <a:gd name="T29" fmla="*/ 277 h 624"/>
                <a:gd name="T30" fmla="*/ 280 w 508"/>
                <a:gd name="T31" fmla="*/ 275 h 624"/>
                <a:gd name="T32" fmla="*/ 328 w 508"/>
                <a:gd name="T33" fmla="*/ 256 h 624"/>
                <a:gd name="T34" fmla="*/ 359 w 508"/>
                <a:gd name="T35" fmla="*/ 220 h 624"/>
                <a:gd name="T36" fmla="*/ 368 w 508"/>
                <a:gd name="T37" fmla="*/ 167 h 624"/>
                <a:gd name="T38" fmla="*/ 362 w 508"/>
                <a:gd name="T39" fmla="*/ 110 h 624"/>
                <a:gd name="T40" fmla="*/ 342 w 508"/>
                <a:gd name="T41" fmla="*/ 74 h 624"/>
                <a:gd name="T42" fmla="*/ 304 w 508"/>
                <a:gd name="T43" fmla="*/ 54 h 624"/>
                <a:gd name="T44" fmla="*/ 245 w 508"/>
                <a:gd name="T45" fmla="*/ 48 h 624"/>
                <a:gd name="T46" fmla="*/ 0 w 508"/>
                <a:gd name="T47" fmla="*/ 0 h 624"/>
                <a:gd name="T48" fmla="*/ 299 w 508"/>
                <a:gd name="T49" fmla="*/ 3 h 624"/>
                <a:gd name="T50" fmla="*/ 376 w 508"/>
                <a:gd name="T51" fmla="*/ 17 h 624"/>
                <a:gd name="T52" fmla="*/ 431 w 508"/>
                <a:gd name="T53" fmla="*/ 47 h 624"/>
                <a:gd name="T54" fmla="*/ 464 w 508"/>
                <a:gd name="T55" fmla="*/ 91 h 624"/>
                <a:gd name="T56" fmla="*/ 475 w 508"/>
                <a:gd name="T57" fmla="*/ 150 h 624"/>
                <a:gd name="T58" fmla="*/ 464 w 508"/>
                <a:gd name="T59" fmla="*/ 209 h 624"/>
                <a:gd name="T60" fmla="*/ 430 w 508"/>
                <a:gd name="T61" fmla="*/ 254 h 624"/>
                <a:gd name="T62" fmla="*/ 373 w 508"/>
                <a:gd name="T63" fmla="*/ 285 h 624"/>
                <a:gd name="T64" fmla="*/ 376 w 508"/>
                <a:gd name="T65" fmla="*/ 302 h 624"/>
                <a:gd name="T66" fmla="*/ 440 w 508"/>
                <a:gd name="T67" fmla="*/ 325 h 624"/>
                <a:gd name="T68" fmla="*/ 484 w 508"/>
                <a:gd name="T69" fmla="*/ 363 h 624"/>
                <a:gd name="T70" fmla="*/ 506 w 508"/>
                <a:gd name="T71" fmla="*/ 416 h 624"/>
                <a:gd name="T72" fmla="*/ 506 w 508"/>
                <a:gd name="T73" fmla="*/ 479 h 624"/>
                <a:gd name="T74" fmla="*/ 485 w 508"/>
                <a:gd name="T75" fmla="*/ 535 h 624"/>
                <a:gd name="T76" fmla="*/ 446 w 508"/>
                <a:gd name="T77" fmla="*/ 577 h 624"/>
                <a:gd name="T78" fmla="*/ 389 w 508"/>
                <a:gd name="T79" fmla="*/ 607 h 624"/>
                <a:gd name="T80" fmla="*/ 316 w 508"/>
                <a:gd name="T81" fmla="*/ 622 h 624"/>
                <a:gd name="T82" fmla="*/ 0 w 508"/>
                <a:gd name="T83" fmla="*/ 624 h 624"/>
                <a:gd name="T84" fmla="*/ 48 w 508"/>
                <a:gd name="T85" fmla="*/ 577 h 624"/>
                <a:gd name="T86" fmla="*/ 66 w 508"/>
                <a:gd name="T87" fmla="*/ 570 h 624"/>
                <a:gd name="T88" fmla="*/ 72 w 508"/>
                <a:gd name="T89" fmla="*/ 548 h 624"/>
                <a:gd name="T90" fmla="*/ 69 w 508"/>
                <a:gd name="T91" fmla="*/ 57 h 624"/>
                <a:gd name="T92" fmla="*/ 48 w 508"/>
                <a:gd name="T93" fmla="*/ 48 h 624"/>
                <a:gd name="T94" fmla="*/ 0 w 508"/>
                <a:gd name="T95" fmla="*/ 0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 name="Freeform 42"/>
            <p:cNvSpPr>
              <a:spLocks/>
            </p:cNvSpPr>
            <p:nvPr/>
          </p:nvSpPr>
          <p:spPr bwMode="auto">
            <a:xfrm>
              <a:off x="1155" y="1176"/>
              <a:ext cx="347" cy="474"/>
            </a:xfrm>
            <a:custGeom>
              <a:avLst/>
              <a:gdLst>
                <a:gd name="T0" fmla="*/ 306 w 347"/>
                <a:gd name="T1" fmla="*/ 2 h 474"/>
                <a:gd name="T2" fmla="*/ 335 w 347"/>
                <a:gd name="T3" fmla="*/ 22 h 474"/>
                <a:gd name="T4" fmla="*/ 347 w 347"/>
                <a:gd name="T5" fmla="*/ 57 h 474"/>
                <a:gd name="T6" fmla="*/ 339 w 347"/>
                <a:gd name="T7" fmla="*/ 88 h 474"/>
                <a:gd name="T8" fmla="*/ 320 w 347"/>
                <a:gd name="T9" fmla="*/ 105 h 474"/>
                <a:gd name="T10" fmla="*/ 295 w 347"/>
                <a:gd name="T11" fmla="*/ 111 h 474"/>
                <a:gd name="T12" fmla="*/ 263 w 347"/>
                <a:gd name="T13" fmla="*/ 106 h 474"/>
                <a:gd name="T14" fmla="*/ 246 w 347"/>
                <a:gd name="T15" fmla="*/ 90 h 474"/>
                <a:gd name="T16" fmla="*/ 238 w 347"/>
                <a:gd name="T17" fmla="*/ 74 h 474"/>
                <a:gd name="T18" fmla="*/ 231 w 347"/>
                <a:gd name="T19" fmla="*/ 68 h 474"/>
                <a:gd name="T20" fmla="*/ 224 w 347"/>
                <a:gd name="T21" fmla="*/ 67 h 474"/>
                <a:gd name="T22" fmla="*/ 198 w 347"/>
                <a:gd name="T23" fmla="*/ 76 h 474"/>
                <a:gd name="T24" fmla="*/ 170 w 347"/>
                <a:gd name="T25" fmla="*/ 94 h 474"/>
                <a:gd name="T26" fmla="*/ 159 w 347"/>
                <a:gd name="T27" fmla="*/ 405 h 474"/>
                <a:gd name="T28" fmla="*/ 164 w 347"/>
                <a:gd name="T29" fmla="*/ 426 h 474"/>
                <a:gd name="T30" fmla="*/ 175 w 347"/>
                <a:gd name="T31" fmla="*/ 434 h 474"/>
                <a:gd name="T32" fmla="*/ 227 w 347"/>
                <a:gd name="T33" fmla="*/ 474 h 474"/>
                <a:gd name="T34" fmla="*/ 1 w 347"/>
                <a:gd name="T35" fmla="*/ 434 h 474"/>
                <a:gd name="T36" fmla="*/ 51 w 347"/>
                <a:gd name="T37" fmla="*/ 431 h 474"/>
                <a:gd name="T38" fmla="*/ 60 w 347"/>
                <a:gd name="T39" fmla="*/ 418 h 474"/>
                <a:gd name="T40" fmla="*/ 61 w 347"/>
                <a:gd name="T41" fmla="*/ 402 h 474"/>
                <a:gd name="T42" fmla="*/ 62 w 347"/>
                <a:gd name="T43" fmla="*/ 112 h 474"/>
                <a:gd name="T44" fmla="*/ 61 w 347"/>
                <a:gd name="T45" fmla="*/ 90 h 474"/>
                <a:gd name="T46" fmla="*/ 49 w 347"/>
                <a:gd name="T47" fmla="*/ 73 h 474"/>
                <a:gd name="T48" fmla="*/ 0 w 347"/>
                <a:gd name="T49" fmla="*/ 72 h 474"/>
                <a:gd name="T50" fmla="*/ 153 w 347"/>
                <a:gd name="T51" fmla="*/ 25 h 474"/>
                <a:gd name="T52" fmla="*/ 158 w 347"/>
                <a:gd name="T53" fmla="*/ 29 h 474"/>
                <a:gd name="T54" fmla="*/ 160 w 347"/>
                <a:gd name="T55" fmla="*/ 35 h 474"/>
                <a:gd name="T56" fmla="*/ 159 w 347"/>
                <a:gd name="T57" fmla="*/ 38 h 474"/>
                <a:gd name="T58" fmla="*/ 180 w 347"/>
                <a:gd name="T59" fmla="*/ 38 h 474"/>
                <a:gd name="T60" fmla="*/ 230 w 347"/>
                <a:gd name="T61" fmla="*/ 11 h 474"/>
                <a:gd name="T62" fmla="*/ 284 w 347"/>
                <a:gd name="T63" fmla="*/ 0 h 47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8" name="Freeform 43"/>
            <p:cNvSpPr>
              <a:spLocks/>
            </p:cNvSpPr>
            <p:nvPr/>
          </p:nvSpPr>
          <p:spPr bwMode="auto">
            <a:xfrm>
              <a:off x="911" y="1201"/>
              <a:ext cx="226" cy="449"/>
            </a:xfrm>
            <a:custGeom>
              <a:avLst/>
              <a:gdLst>
                <a:gd name="T0" fmla="*/ 0 w 226"/>
                <a:gd name="T1" fmla="*/ 0 h 449"/>
                <a:gd name="T2" fmla="*/ 163 w 226"/>
                <a:gd name="T3" fmla="*/ 0 h 449"/>
                <a:gd name="T4" fmla="*/ 166 w 226"/>
                <a:gd name="T5" fmla="*/ 2 h 449"/>
                <a:gd name="T6" fmla="*/ 167 w 226"/>
                <a:gd name="T7" fmla="*/ 3 h 449"/>
                <a:gd name="T8" fmla="*/ 168 w 226"/>
                <a:gd name="T9" fmla="*/ 5 h 449"/>
                <a:gd name="T10" fmla="*/ 168 w 226"/>
                <a:gd name="T11" fmla="*/ 15 h 449"/>
                <a:gd name="T12" fmla="*/ 167 w 226"/>
                <a:gd name="T13" fmla="*/ 24 h 449"/>
                <a:gd name="T14" fmla="*/ 167 w 226"/>
                <a:gd name="T15" fmla="*/ 40 h 449"/>
                <a:gd name="T16" fmla="*/ 166 w 226"/>
                <a:gd name="T17" fmla="*/ 62 h 449"/>
                <a:gd name="T18" fmla="*/ 166 w 226"/>
                <a:gd name="T19" fmla="*/ 380 h 449"/>
                <a:gd name="T20" fmla="*/ 167 w 226"/>
                <a:gd name="T21" fmla="*/ 393 h 449"/>
                <a:gd name="T22" fmla="*/ 171 w 226"/>
                <a:gd name="T23" fmla="*/ 401 h 449"/>
                <a:gd name="T24" fmla="*/ 175 w 226"/>
                <a:gd name="T25" fmla="*/ 406 h 449"/>
                <a:gd name="T26" fmla="*/ 183 w 226"/>
                <a:gd name="T27" fmla="*/ 409 h 449"/>
                <a:gd name="T28" fmla="*/ 226 w 226"/>
                <a:gd name="T29" fmla="*/ 409 h 449"/>
                <a:gd name="T30" fmla="*/ 226 w 226"/>
                <a:gd name="T31" fmla="*/ 449 h 449"/>
                <a:gd name="T32" fmla="*/ 9 w 226"/>
                <a:gd name="T33" fmla="*/ 449 h 449"/>
                <a:gd name="T34" fmla="*/ 9 w 226"/>
                <a:gd name="T35" fmla="*/ 409 h 449"/>
                <a:gd name="T36" fmla="*/ 46 w 226"/>
                <a:gd name="T37" fmla="*/ 409 h 449"/>
                <a:gd name="T38" fmla="*/ 57 w 226"/>
                <a:gd name="T39" fmla="*/ 406 h 449"/>
                <a:gd name="T40" fmla="*/ 64 w 226"/>
                <a:gd name="T41" fmla="*/ 400 h 449"/>
                <a:gd name="T42" fmla="*/ 68 w 226"/>
                <a:gd name="T43" fmla="*/ 389 h 449"/>
                <a:gd name="T44" fmla="*/ 68 w 226"/>
                <a:gd name="T45" fmla="*/ 388 h 449"/>
                <a:gd name="T46" fmla="*/ 69 w 226"/>
                <a:gd name="T47" fmla="*/ 385 h 449"/>
                <a:gd name="T48" fmla="*/ 69 w 226"/>
                <a:gd name="T49" fmla="*/ 72 h 449"/>
                <a:gd name="T50" fmla="*/ 68 w 226"/>
                <a:gd name="T51" fmla="*/ 59 h 449"/>
                <a:gd name="T52" fmla="*/ 68 w 226"/>
                <a:gd name="T53" fmla="*/ 54 h 449"/>
                <a:gd name="T54" fmla="*/ 63 w 226"/>
                <a:gd name="T55" fmla="*/ 47 h 449"/>
                <a:gd name="T56" fmla="*/ 56 w 226"/>
                <a:gd name="T57" fmla="*/ 42 h 449"/>
                <a:gd name="T58" fmla="*/ 46 w 226"/>
                <a:gd name="T59" fmla="*/ 41 h 449"/>
                <a:gd name="T60" fmla="*/ 0 w 226"/>
                <a:gd name="T61" fmla="*/ 40 h 449"/>
                <a:gd name="T62" fmla="*/ 0 w 226"/>
                <a:gd name="T63" fmla="*/ 0 h 4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9" name="Freeform 44"/>
            <p:cNvSpPr>
              <a:spLocks noEditPoints="1"/>
            </p:cNvSpPr>
            <p:nvPr/>
          </p:nvSpPr>
          <p:spPr bwMode="auto">
            <a:xfrm>
              <a:off x="2819" y="1026"/>
              <a:ext cx="507" cy="624"/>
            </a:xfrm>
            <a:custGeom>
              <a:avLst/>
              <a:gdLst>
                <a:gd name="T0" fmla="*/ 177 w 507"/>
                <a:gd name="T1" fmla="*/ 511 h 624"/>
                <a:gd name="T2" fmla="*/ 181 w 507"/>
                <a:gd name="T3" fmla="*/ 550 h 624"/>
                <a:gd name="T4" fmla="*/ 197 w 507"/>
                <a:gd name="T5" fmla="*/ 570 h 624"/>
                <a:gd name="T6" fmla="*/ 235 w 507"/>
                <a:gd name="T7" fmla="*/ 577 h 624"/>
                <a:gd name="T8" fmla="*/ 296 w 507"/>
                <a:gd name="T9" fmla="*/ 576 h 624"/>
                <a:gd name="T10" fmla="*/ 345 w 507"/>
                <a:gd name="T11" fmla="*/ 561 h 624"/>
                <a:gd name="T12" fmla="*/ 378 w 507"/>
                <a:gd name="T13" fmla="*/ 532 h 624"/>
                <a:gd name="T14" fmla="*/ 394 w 507"/>
                <a:gd name="T15" fmla="*/ 488 h 624"/>
                <a:gd name="T16" fmla="*/ 394 w 507"/>
                <a:gd name="T17" fmla="*/ 427 h 624"/>
                <a:gd name="T18" fmla="*/ 379 w 507"/>
                <a:gd name="T19" fmla="*/ 375 h 624"/>
                <a:gd name="T20" fmla="*/ 346 w 507"/>
                <a:gd name="T21" fmla="*/ 342 h 624"/>
                <a:gd name="T22" fmla="*/ 295 w 507"/>
                <a:gd name="T23" fmla="*/ 327 h 624"/>
                <a:gd name="T24" fmla="*/ 177 w 507"/>
                <a:gd name="T25" fmla="*/ 325 h 624"/>
                <a:gd name="T26" fmla="*/ 194 w 507"/>
                <a:gd name="T27" fmla="*/ 49 h 624"/>
                <a:gd name="T28" fmla="*/ 177 w 507"/>
                <a:gd name="T29" fmla="*/ 277 h 624"/>
                <a:gd name="T30" fmla="*/ 280 w 507"/>
                <a:gd name="T31" fmla="*/ 275 h 624"/>
                <a:gd name="T32" fmla="*/ 328 w 507"/>
                <a:gd name="T33" fmla="*/ 256 h 624"/>
                <a:gd name="T34" fmla="*/ 358 w 507"/>
                <a:gd name="T35" fmla="*/ 220 h 624"/>
                <a:gd name="T36" fmla="*/ 368 w 507"/>
                <a:gd name="T37" fmla="*/ 167 h 624"/>
                <a:gd name="T38" fmla="*/ 362 w 507"/>
                <a:gd name="T39" fmla="*/ 110 h 624"/>
                <a:gd name="T40" fmla="*/ 341 w 507"/>
                <a:gd name="T41" fmla="*/ 74 h 624"/>
                <a:gd name="T42" fmla="*/ 303 w 507"/>
                <a:gd name="T43" fmla="*/ 54 h 624"/>
                <a:gd name="T44" fmla="*/ 245 w 507"/>
                <a:gd name="T45" fmla="*/ 48 h 624"/>
                <a:gd name="T46" fmla="*/ 0 w 507"/>
                <a:gd name="T47" fmla="*/ 0 h 624"/>
                <a:gd name="T48" fmla="*/ 299 w 507"/>
                <a:gd name="T49" fmla="*/ 3 h 624"/>
                <a:gd name="T50" fmla="*/ 376 w 507"/>
                <a:gd name="T51" fmla="*/ 17 h 624"/>
                <a:gd name="T52" fmla="*/ 431 w 507"/>
                <a:gd name="T53" fmla="*/ 47 h 624"/>
                <a:gd name="T54" fmla="*/ 464 w 507"/>
                <a:gd name="T55" fmla="*/ 91 h 624"/>
                <a:gd name="T56" fmla="*/ 475 w 507"/>
                <a:gd name="T57" fmla="*/ 150 h 624"/>
                <a:gd name="T58" fmla="*/ 464 w 507"/>
                <a:gd name="T59" fmla="*/ 209 h 624"/>
                <a:gd name="T60" fmla="*/ 430 w 507"/>
                <a:gd name="T61" fmla="*/ 254 h 624"/>
                <a:gd name="T62" fmla="*/ 372 w 507"/>
                <a:gd name="T63" fmla="*/ 285 h 624"/>
                <a:gd name="T64" fmla="*/ 376 w 507"/>
                <a:gd name="T65" fmla="*/ 302 h 624"/>
                <a:gd name="T66" fmla="*/ 439 w 507"/>
                <a:gd name="T67" fmla="*/ 325 h 624"/>
                <a:gd name="T68" fmla="*/ 482 w 507"/>
                <a:gd name="T69" fmla="*/ 363 h 624"/>
                <a:gd name="T70" fmla="*/ 504 w 507"/>
                <a:gd name="T71" fmla="*/ 416 h 624"/>
                <a:gd name="T72" fmla="*/ 503 w 507"/>
                <a:gd name="T73" fmla="*/ 483 h 624"/>
                <a:gd name="T74" fmla="*/ 478 w 507"/>
                <a:gd name="T75" fmla="*/ 542 h 624"/>
                <a:gd name="T76" fmla="*/ 431 w 507"/>
                <a:gd name="T77" fmla="*/ 587 h 624"/>
                <a:gd name="T78" fmla="*/ 362 w 507"/>
                <a:gd name="T79" fmla="*/ 614 h 624"/>
                <a:gd name="T80" fmla="*/ 274 w 507"/>
                <a:gd name="T81" fmla="*/ 624 h 624"/>
                <a:gd name="T82" fmla="*/ 0 w 507"/>
                <a:gd name="T83" fmla="*/ 577 h 624"/>
                <a:gd name="T84" fmla="*/ 59 w 507"/>
                <a:gd name="T85" fmla="*/ 576 h 624"/>
                <a:gd name="T86" fmla="*/ 71 w 507"/>
                <a:gd name="T87" fmla="*/ 559 h 624"/>
                <a:gd name="T88" fmla="*/ 72 w 507"/>
                <a:gd name="T89" fmla="*/ 79 h 624"/>
                <a:gd name="T90" fmla="*/ 68 w 507"/>
                <a:gd name="T91" fmla="*/ 59 h 624"/>
                <a:gd name="T92" fmla="*/ 57 w 507"/>
                <a:gd name="T93" fmla="*/ 49 h 624"/>
                <a:gd name="T94" fmla="*/ 0 w 507"/>
                <a:gd name="T95" fmla="*/ 48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0" name="Freeform 45"/>
            <p:cNvSpPr>
              <a:spLocks/>
            </p:cNvSpPr>
            <p:nvPr/>
          </p:nvSpPr>
          <p:spPr bwMode="auto">
            <a:xfrm>
              <a:off x="3589" y="1176"/>
              <a:ext cx="346" cy="474"/>
            </a:xfrm>
            <a:custGeom>
              <a:avLst/>
              <a:gdLst>
                <a:gd name="T0" fmla="*/ 284 w 346"/>
                <a:gd name="T1" fmla="*/ 0 h 474"/>
                <a:gd name="T2" fmla="*/ 306 w 346"/>
                <a:gd name="T3" fmla="*/ 2 h 474"/>
                <a:gd name="T4" fmla="*/ 323 w 346"/>
                <a:gd name="T5" fmla="*/ 10 h 474"/>
                <a:gd name="T6" fmla="*/ 335 w 346"/>
                <a:gd name="T7" fmla="*/ 22 h 474"/>
                <a:gd name="T8" fmla="*/ 344 w 346"/>
                <a:gd name="T9" fmla="*/ 38 h 474"/>
                <a:gd name="T10" fmla="*/ 346 w 346"/>
                <a:gd name="T11" fmla="*/ 57 h 474"/>
                <a:gd name="T12" fmla="*/ 344 w 346"/>
                <a:gd name="T13" fmla="*/ 74 h 474"/>
                <a:gd name="T14" fmla="*/ 339 w 346"/>
                <a:gd name="T15" fmla="*/ 88 h 474"/>
                <a:gd name="T16" fmla="*/ 330 w 346"/>
                <a:gd name="T17" fmla="*/ 98 h 474"/>
                <a:gd name="T18" fmla="*/ 319 w 346"/>
                <a:gd name="T19" fmla="*/ 105 h 474"/>
                <a:gd name="T20" fmla="*/ 307 w 346"/>
                <a:gd name="T21" fmla="*/ 110 h 474"/>
                <a:gd name="T22" fmla="*/ 295 w 346"/>
                <a:gd name="T23" fmla="*/ 111 h 474"/>
                <a:gd name="T24" fmla="*/ 277 w 346"/>
                <a:gd name="T25" fmla="*/ 110 h 474"/>
                <a:gd name="T26" fmla="*/ 263 w 346"/>
                <a:gd name="T27" fmla="*/ 106 h 474"/>
                <a:gd name="T28" fmla="*/ 253 w 346"/>
                <a:gd name="T29" fmla="*/ 99 h 474"/>
                <a:gd name="T30" fmla="*/ 246 w 346"/>
                <a:gd name="T31" fmla="*/ 90 h 474"/>
                <a:gd name="T32" fmla="*/ 240 w 346"/>
                <a:gd name="T33" fmla="*/ 79 h 474"/>
                <a:gd name="T34" fmla="*/ 237 w 346"/>
                <a:gd name="T35" fmla="*/ 74 h 474"/>
                <a:gd name="T36" fmla="*/ 235 w 346"/>
                <a:gd name="T37" fmla="*/ 71 h 474"/>
                <a:gd name="T38" fmla="*/ 231 w 346"/>
                <a:gd name="T39" fmla="*/ 68 h 474"/>
                <a:gd name="T40" fmla="*/ 228 w 346"/>
                <a:gd name="T41" fmla="*/ 67 h 474"/>
                <a:gd name="T42" fmla="*/ 224 w 346"/>
                <a:gd name="T43" fmla="*/ 67 h 474"/>
                <a:gd name="T44" fmla="*/ 213 w 346"/>
                <a:gd name="T45" fmla="*/ 70 h 474"/>
                <a:gd name="T46" fmla="*/ 198 w 346"/>
                <a:gd name="T47" fmla="*/ 76 h 474"/>
                <a:gd name="T48" fmla="*/ 183 w 346"/>
                <a:gd name="T49" fmla="*/ 83 h 474"/>
                <a:gd name="T50" fmla="*/ 170 w 346"/>
                <a:gd name="T51" fmla="*/ 94 h 474"/>
                <a:gd name="T52" fmla="*/ 158 w 346"/>
                <a:gd name="T53" fmla="*/ 104 h 474"/>
                <a:gd name="T54" fmla="*/ 158 w 346"/>
                <a:gd name="T55" fmla="*/ 400 h 474"/>
                <a:gd name="T56" fmla="*/ 159 w 346"/>
                <a:gd name="T57" fmla="*/ 405 h 474"/>
                <a:gd name="T58" fmla="*/ 160 w 346"/>
                <a:gd name="T59" fmla="*/ 418 h 474"/>
                <a:gd name="T60" fmla="*/ 164 w 346"/>
                <a:gd name="T61" fmla="*/ 426 h 474"/>
                <a:gd name="T62" fmla="*/ 169 w 346"/>
                <a:gd name="T63" fmla="*/ 431 h 474"/>
                <a:gd name="T64" fmla="*/ 175 w 346"/>
                <a:gd name="T65" fmla="*/ 434 h 474"/>
                <a:gd name="T66" fmla="*/ 226 w 346"/>
                <a:gd name="T67" fmla="*/ 434 h 474"/>
                <a:gd name="T68" fmla="*/ 226 w 346"/>
                <a:gd name="T69" fmla="*/ 474 h 474"/>
                <a:gd name="T70" fmla="*/ 1 w 346"/>
                <a:gd name="T71" fmla="*/ 474 h 474"/>
                <a:gd name="T72" fmla="*/ 1 w 346"/>
                <a:gd name="T73" fmla="*/ 434 h 474"/>
                <a:gd name="T74" fmla="*/ 45 w 346"/>
                <a:gd name="T75" fmla="*/ 434 h 474"/>
                <a:gd name="T76" fmla="*/ 51 w 346"/>
                <a:gd name="T77" fmla="*/ 431 h 474"/>
                <a:gd name="T78" fmla="*/ 56 w 346"/>
                <a:gd name="T79" fmla="*/ 426 h 474"/>
                <a:gd name="T80" fmla="*/ 60 w 346"/>
                <a:gd name="T81" fmla="*/ 418 h 474"/>
                <a:gd name="T82" fmla="*/ 61 w 346"/>
                <a:gd name="T83" fmla="*/ 404 h 474"/>
                <a:gd name="T84" fmla="*/ 61 w 346"/>
                <a:gd name="T85" fmla="*/ 92 h 474"/>
                <a:gd name="T86" fmla="*/ 60 w 346"/>
                <a:gd name="T87" fmla="*/ 90 h 474"/>
                <a:gd name="T88" fmla="*/ 56 w 346"/>
                <a:gd name="T89" fmla="*/ 79 h 474"/>
                <a:gd name="T90" fmla="*/ 49 w 346"/>
                <a:gd name="T91" fmla="*/ 73 h 474"/>
                <a:gd name="T92" fmla="*/ 38 w 346"/>
                <a:gd name="T93" fmla="*/ 72 h 474"/>
                <a:gd name="T94" fmla="*/ 0 w 346"/>
                <a:gd name="T95" fmla="*/ 72 h 474"/>
                <a:gd name="T96" fmla="*/ 0 w 346"/>
                <a:gd name="T97" fmla="*/ 25 h 474"/>
                <a:gd name="T98" fmla="*/ 153 w 346"/>
                <a:gd name="T99" fmla="*/ 25 h 474"/>
                <a:gd name="T100" fmla="*/ 155 w 346"/>
                <a:gd name="T101" fmla="*/ 27 h 474"/>
                <a:gd name="T102" fmla="*/ 158 w 346"/>
                <a:gd name="T103" fmla="*/ 29 h 474"/>
                <a:gd name="T104" fmla="*/ 159 w 346"/>
                <a:gd name="T105" fmla="*/ 32 h 474"/>
                <a:gd name="T106" fmla="*/ 160 w 346"/>
                <a:gd name="T107" fmla="*/ 35 h 474"/>
                <a:gd name="T108" fmla="*/ 160 w 346"/>
                <a:gd name="T109" fmla="*/ 36 h 474"/>
                <a:gd name="T110" fmla="*/ 159 w 346"/>
                <a:gd name="T111" fmla="*/ 38 h 474"/>
                <a:gd name="T112" fmla="*/ 159 w 346"/>
                <a:gd name="T113" fmla="*/ 54 h 474"/>
                <a:gd name="T114" fmla="*/ 180 w 346"/>
                <a:gd name="T115" fmla="*/ 38 h 474"/>
                <a:gd name="T116" fmla="*/ 204 w 346"/>
                <a:gd name="T117" fmla="*/ 23 h 474"/>
                <a:gd name="T118" fmla="*/ 230 w 346"/>
                <a:gd name="T119" fmla="*/ 11 h 474"/>
                <a:gd name="T120" fmla="*/ 257 w 346"/>
                <a:gd name="T121" fmla="*/ 2 h 474"/>
                <a:gd name="T122" fmla="*/ 284 w 346"/>
                <a:gd name="T123" fmla="*/ 0 h 4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1" name="Freeform 46"/>
            <p:cNvSpPr>
              <a:spLocks/>
            </p:cNvSpPr>
            <p:nvPr/>
          </p:nvSpPr>
          <p:spPr bwMode="auto">
            <a:xfrm>
              <a:off x="3345" y="1201"/>
              <a:ext cx="225" cy="449"/>
            </a:xfrm>
            <a:custGeom>
              <a:avLst/>
              <a:gdLst>
                <a:gd name="T0" fmla="*/ 0 w 225"/>
                <a:gd name="T1" fmla="*/ 0 h 449"/>
                <a:gd name="T2" fmla="*/ 162 w 225"/>
                <a:gd name="T3" fmla="*/ 0 h 449"/>
                <a:gd name="T4" fmla="*/ 164 w 225"/>
                <a:gd name="T5" fmla="*/ 2 h 449"/>
                <a:gd name="T6" fmla="*/ 165 w 225"/>
                <a:gd name="T7" fmla="*/ 2 h 449"/>
                <a:gd name="T8" fmla="*/ 167 w 225"/>
                <a:gd name="T9" fmla="*/ 3 h 449"/>
                <a:gd name="T10" fmla="*/ 168 w 225"/>
                <a:gd name="T11" fmla="*/ 5 h 449"/>
                <a:gd name="T12" fmla="*/ 168 w 225"/>
                <a:gd name="T13" fmla="*/ 15 h 449"/>
                <a:gd name="T14" fmla="*/ 167 w 225"/>
                <a:gd name="T15" fmla="*/ 24 h 449"/>
                <a:gd name="T16" fmla="*/ 167 w 225"/>
                <a:gd name="T17" fmla="*/ 40 h 449"/>
                <a:gd name="T18" fmla="*/ 165 w 225"/>
                <a:gd name="T19" fmla="*/ 62 h 449"/>
                <a:gd name="T20" fmla="*/ 165 w 225"/>
                <a:gd name="T21" fmla="*/ 380 h 449"/>
                <a:gd name="T22" fmla="*/ 167 w 225"/>
                <a:gd name="T23" fmla="*/ 393 h 449"/>
                <a:gd name="T24" fmla="*/ 170 w 225"/>
                <a:gd name="T25" fmla="*/ 401 h 449"/>
                <a:gd name="T26" fmla="*/ 175 w 225"/>
                <a:gd name="T27" fmla="*/ 406 h 449"/>
                <a:gd name="T28" fmla="*/ 183 w 225"/>
                <a:gd name="T29" fmla="*/ 409 h 449"/>
                <a:gd name="T30" fmla="*/ 225 w 225"/>
                <a:gd name="T31" fmla="*/ 409 h 449"/>
                <a:gd name="T32" fmla="*/ 225 w 225"/>
                <a:gd name="T33" fmla="*/ 449 h 449"/>
                <a:gd name="T34" fmla="*/ 9 w 225"/>
                <a:gd name="T35" fmla="*/ 449 h 449"/>
                <a:gd name="T36" fmla="*/ 9 w 225"/>
                <a:gd name="T37" fmla="*/ 409 h 449"/>
                <a:gd name="T38" fmla="*/ 46 w 225"/>
                <a:gd name="T39" fmla="*/ 409 h 449"/>
                <a:gd name="T40" fmla="*/ 57 w 225"/>
                <a:gd name="T41" fmla="*/ 406 h 449"/>
                <a:gd name="T42" fmla="*/ 64 w 225"/>
                <a:gd name="T43" fmla="*/ 400 h 449"/>
                <a:gd name="T44" fmla="*/ 68 w 225"/>
                <a:gd name="T45" fmla="*/ 389 h 449"/>
                <a:gd name="T46" fmla="*/ 68 w 225"/>
                <a:gd name="T47" fmla="*/ 385 h 449"/>
                <a:gd name="T48" fmla="*/ 69 w 225"/>
                <a:gd name="T49" fmla="*/ 384 h 449"/>
                <a:gd name="T50" fmla="*/ 69 w 225"/>
                <a:gd name="T51" fmla="*/ 70 h 449"/>
                <a:gd name="T52" fmla="*/ 68 w 225"/>
                <a:gd name="T53" fmla="*/ 59 h 449"/>
                <a:gd name="T54" fmla="*/ 68 w 225"/>
                <a:gd name="T55" fmla="*/ 56 h 449"/>
                <a:gd name="T56" fmla="*/ 66 w 225"/>
                <a:gd name="T57" fmla="*/ 54 h 449"/>
                <a:gd name="T58" fmla="*/ 63 w 225"/>
                <a:gd name="T59" fmla="*/ 47 h 449"/>
                <a:gd name="T60" fmla="*/ 55 w 225"/>
                <a:gd name="T61" fmla="*/ 42 h 449"/>
                <a:gd name="T62" fmla="*/ 46 w 225"/>
                <a:gd name="T63" fmla="*/ 41 h 449"/>
                <a:gd name="T64" fmla="*/ 0 w 225"/>
                <a:gd name="T65" fmla="*/ 40 h 449"/>
                <a:gd name="T66" fmla="*/ 0 w 225"/>
                <a:gd name="T67" fmla="*/ 0 h 4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2" name="Freeform 47"/>
            <p:cNvSpPr>
              <a:spLocks noEditPoints="1"/>
            </p:cNvSpPr>
            <p:nvPr/>
          </p:nvSpPr>
          <p:spPr bwMode="auto">
            <a:xfrm>
              <a:off x="1499" y="962"/>
              <a:ext cx="489" cy="699"/>
            </a:xfrm>
            <a:custGeom>
              <a:avLst/>
              <a:gdLst>
                <a:gd name="T0" fmla="*/ 217 w 489"/>
                <a:gd name="T1" fmla="*/ 268 h 699"/>
                <a:gd name="T2" fmla="*/ 165 w 489"/>
                <a:gd name="T3" fmla="*/ 286 h 699"/>
                <a:gd name="T4" fmla="*/ 130 w 489"/>
                <a:gd name="T5" fmla="*/ 323 h 699"/>
                <a:gd name="T6" fmla="*/ 109 w 489"/>
                <a:gd name="T7" fmla="*/ 380 h 699"/>
                <a:gd name="T8" fmla="*/ 102 w 489"/>
                <a:gd name="T9" fmla="*/ 458 h 699"/>
                <a:gd name="T10" fmla="*/ 109 w 489"/>
                <a:gd name="T11" fmla="*/ 535 h 699"/>
                <a:gd name="T12" fmla="*/ 134 w 489"/>
                <a:gd name="T13" fmla="*/ 589 h 699"/>
                <a:gd name="T14" fmla="*/ 174 w 489"/>
                <a:gd name="T15" fmla="*/ 619 h 699"/>
                <a:gd name="T16" fmla="*/ 231 w 489"/>
                <a:gd name="T17" fmla="*/ 630 h 699"/>
                <a:gd name="T18" fmla="*/ 279 w 489"/>
                <a:gd name="T19" fmla="*/ 624 h 699"/>
                <a:gd name="T20" fmla="*/ 312 w 489"/>
                <a:gd name="T21" fmla="*/ 612 h 699"/>
                <a:gd name="T22" fmla="*/ 329 w 489"/>
                <a:gd name="T23" fmla="*/ 605 h 699"/>
                <a:gd name="T24" fmla="*/ 332 w 489"/>
                <a:gd name="T25" fmla="*/ 297 h 699"/>
                <a:gd name="T26" fmla="*/ 294 w 489"/>
                <a:gd name="T27" fmla="*/ 273 h 699"/>
                <a:gd name="T28" fmla="*/ 249 w 489"/>
                <a:gd name="T29" fmla="*/ 265 h 699"/>
                <a:gd name="T30" fmla="*/ 425 w 489"/>
                <a:gd name="T31" fmla="*/ 0 h 699"/>
                <a:gd name="T32" fmla="*/ 432 w 489"/>
                <a:gd name="T33" fmla="*/ 7 h 699"/>
                <a:gd name="T34" fmla="*/ 431 w 489"/>
                <a:gd name="T35" fmla="*/ 14 h 699"/>
                <a:gd name="T36" fmla="*/ 430 w 489"/>
                <a:gd name="T37" fmla="*/ 30 h 699"/>
                <a:gd name="T38" fmla="*/ 429 w 489"/>
                <a:gd name="T39" fmla="*/ 79 h 699"/>
                <a:gd name="T40" fmla="*/ 430 w 489"/>
                <a:gd name="T41" fmla="*/ 608 h 699"/>
                <a:gd name="T42" fmla="*/ 435 w 489"/>
                <a:gd name="T43" fmla="*/ 632 h 699"/>
                <a:gd name="T44" fmla="*/ 446 w 489"/>
                <a:gd name="T45" fmla="*/ 639 h 699"/>
                <a:gd name="T46" fmla="*/ 474 w 489"/>
                <a:gd name="T47" fmla="*/ 640 h 699"/>
                <a:gd name="T48" fmla="*/ 489 w 489"/>
                <a:gd name="T49" fmla="*/ 687 h 699"/>
                <a:gd name="T50" fmla="*/ 337 w 489"/>
                <a:gd name="T51" fmla="*/ 678 h 699"/>
                <a:gd name="T52" fmla="*/ 313 w 489"/>
                <a:gd name="T53" fmla="*/ 662 h 699"/>
                <a:gd name="T54" fmla="*/ 253 w 489"/>
                <a:gd name="T55" fmla="*/ 688 h 699"/>
                <a:gd name="T56" fmla="*/ 182 w 489"/>
                <a:gd name="T57" fmla="*/ 699 h 699"/>
                <a:gd name="T58" fmla="*/ 140 w 489"/>
                <a:gd name="T59" fmla="*/ 694 h 699"/>
                <a:gd name="T60" fmla="*/ 98 w 489"/>
                <a:gd name="T61" fmla="*/ 676 h 699"/>
                <a:gd name="T62" fmla="*/ 60 w 489"/>
                <a:gd name="T63" fmla="*/ 646 h 699"/>
                <a:gd name="T64" fmla="*/ 28 w 489"/>
                <a:gd name="T65" fmla="*/ 601 h 699"/>
                <a:gd name="T66" fmla="*/ 7 w 489"/>
                <a:gd name="T67" fmla="*/ 540 h 699"/>
                <a:gd name="T68" fmla="*/ 0 w 489"/>
                <a:gd name="T69" fmla="*/ 461 h 699"/>
                <a:gd name="T70" fmla="*/ 9 w 489"/>
                <a:gd name="T71" fmla="*/ 385 h 699"/>
                <a:gd name="T72" fmla="*/ 33 w 489"/>
                <a:gd name="T73" fmla="*/ 325 h 699"/>
                <a:gd name="T74" fmla="*/ 70 w 489"/>
                <a:gd name="T75" fmla="*/ 280 h 699"/>
                <a:gd name="T76" fmla="*/ 116 w 489"/>
                <a:gd name="T77" fmla="*/ 247 h 699"/>
                <a:gd name="T78" fmla="*/ 170 w 489"/>
                <a:gd name="T79" fmla="*/ 226 h 699"/>
                <a:gd name="T80" fmla="*/ 227 w 489"/>
                <a:gd name="T81" fmla="*/ 216 h 699"/>
                <a:gd name="T82" fmla="*/ 282 w 489"/>
                <a:gd name="T83" fmla="*/ 216 h 699"/>
                <a:gd name="T84" fmla="*/ 334 w 489"/>
                <a:gd name="T85" fmla="*/ 224 h 699"/>
                <a:gd name="T86" fmla="*/ 332 w 489"/>
                <a:gd name="T87" fmla="*/ 67 h 699"/>
                <a:gd name="T88" fmla="*/ 324 w 489"/>
                <a:gd name="T89" fmla="*/ 52 h 699"/>
                <a:gd name="T90" fmla="*/ 316 w 489"/>
                <a:gd name="T91" fmla="*/ 48 h 699"/>
                <a:gd name="T92" fmla="*/ 261 w 489"/>
                <a:gd name="T93" fmla="*/ 0 h 69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3" name="Freeform 48"/>
            <p:cNvSpPr>
              <a:spLocks noEditPoints="1"/>
            </p:cNvSpPr>
            <p:nvPr/>
          </p:nvSpPr>
          <p:spPr bwMode="auto">
            <a:xfrm>
              <a:off x="3933" y="962"/>
              <a:ext cx="488" cy="699"/>
            </a:xfrm>
            <a:custGeom>
              <a:avLst/>
              <a:gdLst>
                <a:gd name="T0" fmla="*/ 217 w 488"/>
                <a:gd name="T1" fmla="*/ 268 h 699"/>
                <a:gd name="T2" fmla="*/ 165 w 488"/>
                <a:gd name="T3" fmla="*/ 286 h 699"/>
                <a:gd name="T4" fmla="*/ 130 w 488"/>
                <a:gd name="T5" fmla="*/ 323 h 699"/>
                <a:gd name="T6" fmla="*/ 109 w 488"/>
                <a:gd name="T7" fmla="*/ 380 h 699"/>
                <a:gd name="T8" fmla="*/ 101 w 488"/>
                <a:gd name="T9" fmla="*/ 458 h 699"/>
                <a:gd name="T10" fmla="*/ 109 w 488"/>
                <a:gd name="T11" fmla="*/ 535 h 699"/>
                <a:gd name="T12" fmla="*/ 133 w 488"/>
                <a:gd name="T13" fmla="*/ 589 h 699"/>
                <a:gd name="T14" fmla="*/ 174 w 488"/>
                <a:gd name="T15" fmla="*/ 619 h 699"/>
                <a:gd name="T16" fmla="*/ 231 w 488"/>
                <a:gd name="T17" fmla="*/ 630 h 699"/>
                <a:gd name="T18" fmla="*/ 279 w 488"/>
                <a:gd name="T19" fmla="*/ 624 h 699"/>
                <a:gd name="T20" fmla="*/ 312 w 488"/>
                <a:gd name="T21" fmla="*/ 612 h 699"/>
                <a:gd name="T22" fmla="*/ 329 w 488"/>
                <a:gd name="T23" fmla="*/ 605 h 699"/>
                <a:gd name="T24" fmla="*/ 332 w 488"/>
                <a:gd name="T25" fmla="*/ 297 h 699"/>
                <a:gd name="T26" fmla="*/ 294 w 488"/>
                <a:gd name="T27" fmla="*/ 273 h 699"/>
                <a:gd name="T28" fmla="*/ 248 w 488"/>
                <a:gd name="T29" fmla="*/ 265 h 699"/>
                <a:gd name="T30" fmla="*/ 425 w 488"/>
                <a:gd name="T31" fmla="*/ 0 h 699"/>
                <a:gd name="T32" fmla="*/ 430 w 488"/>
                <a:gd name="T33" fmla="*/ 4 h 699"/>
                <a:gd name="T34" fmla="*/ 432 w 488"/>
                <a:gd name="T35" fmla="*/ 10 h 699"/>
                <a:gd name="T36" fmla="*/ 431 w 488"/>
                <a:gd name="T37" fmla="*/ 14 h 699"/>
                <a:gd name="T38" fmla="*/ 430 w 488"/>
                <a:gd name="T39" fmla="*/ 30 h 699"/>
                <a:gd name="T40" fmla="*/ 428 w 488"/>
                <a:gd name="T41" fmla="*/ 79 h 699"/>
                <a:gd name="T42" fmla="*/ 430 w 488"/>
                <a:gd name="T43" fmla="*/ 608 h 699"/>
                <a:gd name="T44" fmla="*/ 434 w 488"/>
                <a:gd name="T45" fmla="*/ 632 h 699"/>
                <a:gd name="T46" fmla="*/ 445 w 488"/>
                <a:gd name="T47" fmla="*/ 639 h 699"/>
                <a:gd name="T48" fmla="*/ 474 w 488"/>
                <a:gd name="T49" fmla="*/ 640 h 699"/>
                <a:gd name="T50" fmla="*/ 488 w 488"/>
                <a:gd name="T51" fmla="*/ 687 h 699"/>
                <a:gd name="T52" fmla="*/ 337 w 488"/>
                <a:gd name="T53" fmla="*/ 678 h 699"/>
                <a:gd name="T54" fmla="*/ 313 w 488"/>
                <a:gd name="T55" fmla="*/ 662 h 699"/>
                <a:gd name="T56" fmla="*/ 253 w 488"/>
                <a:gd name="T57" fmla="*/ 688 h 699"/>
                <a:gd name="T58" fmla="*/ 182 w 488"/>
                <a:gd name="T59" fmla="*/ 699 h 699"/>
                <a:gd name="T60" fmla="*/ 139 w 488"/>
                <a:gd name="T61" fmla="*/ 694 h 699"/>
                <a:gd name="T62" fmla="*/ 98 w 488"/>
                <a:gd name="T63" fmla="*/ 676 h 699"/>
                <a:gd name="T64" fmla="*/ 60 w 488"/>
                <a:gd name="T65" fmla="*/ 646 h 699"/>
                <a:gd name="T66" fmla="*/ 28 w 488"/>
                <a:gd name="T67" fmla="*/ 601 h 699"/>
                <a:gd name="T68" fmla="*/ 7 w 488"/>
                <a:gd name="T69" fmla="*/ 540 h 699"/>
                <a:gd name="T70" fmla="*/ 0 w 488"/>
                <a:gd name="T71" fmla="*/ 461 h 699"/>
                <a:gd name="T72" fmla="*/ 8 w 488"/>
                <a:gd name="T73" fmla="*/ 385 h 699"/>
                <a:gd name="T74" fmla="*/ 33 w 488"/>
                <a:gd name="T75" fmla="*/ 325 h 699"/>
                <a:gd name="T76" fmla="*/ 70 w 488"/>
                <a:gd name="T77" fmla="*/ 280 h 699"/>
                <a:gd name="T78" fmla="*/ 116 w 488"/>
                <a:gd name="T79" fmla="*/ 247 h 699"/>
                <a:gd name="T80" fmla="*/ 170 w 488"/>
                <a:gd name="T81" fmla="*/ 226 h 699"/>
                <a:gd name="T82" fmla="*/ 226 w 488"/>
                <a:gd name="T83" fmla="*/ 216 h 699"/>
                <a:gd name="T84" fmla="*/ 281 w 488"/>
                <a:gd name="T85" fmla="*/ 216 h 699"/>
                <a:gd name="T86" fmla="*/ 334 w 488"/>
                <a:gd name="T87" fmla="*/ 224 h 699"/>
                <a:gd name="T88" fmla="*/ 332 w 488"/>
                <a:gd name="T89" fmla="*/ 67 h 699"/>
                <a:gd name="T90" fmla="*/ 328 w 488"/>
                <a:gd name="T91" fmla="*/ 56 h 699"/>
                <a:gd name="T92" fmla="*/ 321 w 488"/>
                <a:gd name="T93" fmla="*/ 49 h 699"/>
                <a:gd name="T94" fmla="*/ 261 w 488"/>
                <a:gd name="T95" fmla="*/ 48 h 69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4" name="Freeform 49"/>
            <p:cNvSpPr>
              <a:spLocks noEditPoints="1"/>
            </p:cNvSpPr>
            <p:nvPr/>
          </p:nvSpPr>
          <p:spPr bwMode="auto">
            <a:xfrm>
              <a:off x="2106" y="949"/>
              <a:ext cx="570" cy="710"/>
            </a:xfrm>
            <a:custGeom>
              <a:avLst/>
              <a:gdLst>
                <a:gd name="T0" fmla="*/ 200 w 570"/>
                <a:gd name="T1" fmla="*/ 324 h 710"/>
                <a:gd name="T2" fmla="*/ 174 w 570"/>
                <a:gd name="T3" fmla="*/ 335 h 710"/>
                <a:gd name="T4" fmla="*/ 115 w 570"/>
                <a:gd name="T5" fmla="*/ 370 h 710"/>
                <a:gd name="T6" fmla="*/ 70 w 570"/>
                <a:gd name="T7" fmla="*/ 429 h 710"/>
                <a:gd name="T8" fmla="*/ 57 w 570"/>
                <a:gd name="T9" fmla="*/ 517 h 710"/>
                <a:gd name="T10" fmla="*/ 90 w 570"/>
                <a:gd name="T11" fmla="*/ 597 h 710"/>
                <a:gd name="T12" fmla="*/ 156 w 570"/>
                <a:gd name="T13" fmla="*/ 647 h 710"/>
                <a:gd name="T14" fmla="*/ 244 w 570"/>
                <a:gd name="T15" fmla="*/ 657 h 710"/>
                <a:gd name="T16" fmla="*/ 342 w 570"/>
                <a:gd name="T17" fmla="*/ 619 h 710"/>
                <a:gd name="T18" fmla="*/ 344 w 570"/>
                <a:gd name="T19" fmla="*/ 501 h 710"/>
                <a:gd name="T20" fmla="*/ 266 w 570"/>
                <a:gd name="T21" fmla="*/ 401 h 710"/>
                <a:gd name="T22" fmla="*/ 205 w 570"/>
                <a:gd name="T23" fmla="*/ 322 h 710"/>
                <a:gd name="T24" fmla="*/ 223 w 570"/>
                <a:gd name="T25" fmla="*/ 61 h 710"/>
                <a:gd name="T26" fmla="*/ 180 w 570"/>
                <a:gd name="T27" fmla="*/ 98 h 710"/>
                <a:gd name="T28" fmla="*/ 166 w 570"/>
                <a:gd name="T29" fmla="*/ 153 h 710"/>
                <a:gd name="T30" fmla="*/ 194 w 570"/>
                <a:gd name="T31" fmla="*/ 214 h 710"/>
                <a:gd name="T32" fmla="*/ 248 w 570"/>
                <a:gd name="T33" fmla="*/ 245 h 710"/>
                <a:gd name="T34" fmla="*/ 325 w 570"/>
                <a:gd name="T35" fmla="*/ 190 h 710"/>
                <a:gd name="T36" fmla="*/ 349 w 570"/>
                <a:gd name="T37" fmla="*/ 134 h 710"/>
                <a:gd name="T38" fmla="*/ 327 w 570"/>
                <a:gd name="T39" fmla="*/ 80 h 710"/>
                <a:gd name="T40" fmla="*/ 271 w 570"/>
                <a:gd name="T41" fmla="*/ 55 h 710"/>
                <a:gd name="T42" fmla="*/ 279 w 570"/>
                <a:gd name="T43" fmla="*/ 0 h 710"/>
                <a:gd name="T44" fmla="*/ 360 w 570"/>
                <a:gd name="T45" fmla="*/ 31 h 710"/>
                <a:gd name="T46" fmla="*/ 402 w 570"/>
                <a:gd name="T47" fmla="*/ 99 h 710"/>
                <a:gd name="T48" fmla="*/ 393 w 570"/>
                <a:gd name="T49" fmla="*/ 180 h 710"/>
                <a:gd name="T50" fmla="*/ 347 w 570"/>
                <a:gd name="T51" fmla="*/ 243 h 710"/>
                <a:gd name="T52" fmla="*/ 282 w 570"/>
                <a:gd name="T53" fmla="*/ 287 h 710"/>
                <a:gd name="T54" fmla="*/ 311 w 570"/>
                <a:gd name="T55" fmla="*/ 366 h 710"/>
                <a:gd name="T56" fmla="*/ 432 w 570"/>
                <a:gd name="T57" fmla="*/ 518 h 710"/>
                <a:gd name="T58" fmla="*/ 454 w 570"/>
                <a:gd name="T59" fmla="*/ 435 h 710"/>
                <a:gd name="T60" fmla="*/ 457 w 570"/>
                <a:gd name="T61" fmla="*/ 362 h 710"/>
                <a:gd name="T62" fmla="*/ 465 w 570"/>
                <a:gd name="T63" fmla="*/ 349 h 710"/>
                <a:gd name="T64" fmla="*/ 511 w 570"/>
                <a:gd name="T65" fmla="*/ 404 h 710"/>
                <a:gd name="T66" fmla="*/ 501 w 570"/>
                <a:gd name="T67" fmla="*/ 490 h 710"/>
                <a:gd name="T68" fmla="*/ 488 w 570"/>
                <a:gd name="T69" fmla="*/ 585 h 710"/>
                <a:gd name="T70" fmla="*/ 538 w 570"/>
                <a:gd name="T71" fmla="*/ 637 h 710"/>
                <a:gd name="T72" fmla="*/ 570 w 570"/>
                <a:gd name="T73" fmla="*/ 643 h 710"/>
                <a:gd name="T74" fmla="*/ 538 w 570"/>
                <a:gd name="T75" fmla="*/ 697 h 710"/>
                <a:gd name="T76" fmla="*/ 495 w 570"/>
                <a:gd name="T77" fmla="*/ 675 h 710"/>
                <a:gd name="T78" fmla="*/ 432 w 570"/>
                <a:gd name="T79" fmla="*/ 608 h 710"/>
                <a:gd name="T80" fmla="*/ 331 w 570"/>
                <a:gd name="T81" fmla="*/ 684 h 710"/>
                <a:gd name="T82" fmla="*/ 212 w 570"/>
                <a:gd name="T83" fmla="*/ 710 h 710"/>
                <a:gd name="T84" fmla="*/ 139 w 570"/>
                <a:gd name="T85" fmla="*/ 697 h 710"/>
                <a:gd name="T86" fmla="*/ 58 w 570"/>
                <a:gd name="T87" fmla="*/ 646 h 710"/>
                <a:gd name="T88" fmla="*/ 6 w 570"/>
                <a:gd name="T89" fmla="*/ 556 h 710"/>
                <a:gd name="T90" fmla="*/ 5 w 570"/>
                <a:gd name="T91" fmla="*/ 452 h 710"/>
                <a:gd name="T92" fmla="*/ 49 w 570"/>
                <a:gd name="T93" fmla="*/ 363 h 710"/>
                <a:gd name="T94" fmla="*/ 124 w 570"/>
                <a:gd name="T95" fmla="*/ 300 h 710"/>
                <a:gd name="T96" fmla="*/ 168 w 570"/>
                <a:gd name="T97" fmla="*/ 273 h 710"/>
                <a:gd name="T98" fmla="*/ 124 w 570"/>
                <a:gd name="T99" fmla="*/ 211 h 710"/>
                <a:gd name="T100" fmla="*/ 110 w 570"/>
                <a:gd name="T101" fmla="*/ 137 h 710"/>
                <a:gd name="T102" fmla="*/ 139 w 570"/>
                <a:gd name="T103" fmla="*/ 65 h 710"/>
                <a:gd name="T104" fmla="*/ 200 w 570"/>
                <a:gd name="T105" fmla="*/ 13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grpSp>
      <p:sp>
        <p:nvSpPr>
          <p:cNvPr id="2" name="Title 1"/>
          <p:cNvSpPr>
            <a:spLocks noGrp="1"/>
          </p:cNvSpPr>
          <p:nvPr>
            <p:ph type="title"/>
          </p:nvPr>
        </p:nvSpPr>
        <p:spPr/>
        <p:txBody>
          <a:bodyPr/>
          <a:lstStyle/>
          <a:p>
            <a:r>
              <a:rPr lang="en-US" smtClean="0"/>
              <a:t>Click to edit Master title style</a:t>
            </a:r>
            <a:endParaRPr lang="en-GB"/>
          </a:p>
        </p:txBody>
      </p:sp>
      <p:sp>
        <p:nvSpPr>
          <p:cNvPr id="15" name="Footer Placeholder 2"/>
          <p:cNvSpPr>
            <a:spLocks noGrp="1"/>
          </p:cNvSpPr>
          <p:nvPr>
            <p:ph type="ftr" sz="quarter" idx="10"/>
            <p:custDataLst>
              <p:tags r:id="rId1"/>
            </p:custDataLst>
          </p:nvPr>
        </p:nvSpPr>
        <p:spPr/>
        <p:txBody>
          <a:bodyPr/>
          <a:lstStyle>
            <a:lvl1pPr>
              <a:defRPr/>
            </a:lvl1pPr>
          </a:lstStyle>
          <a:p>
            <a:endParaRPr lang="en-US"/>
          </a:p>
        </p:txBody>
      </p:sp>
      <p:sp>
        <p:nvSpPr>
          <p:cNvPr id="16" name="Slide Number Placeholder 3"/>
          <p:cNvSpPr>
            <a:spLocks noGrp="1"/>
          </p:cNvSpPr>
          <p:nvPr>
            <p:ph type="sldNum" sz="quarter" idx="11"/>
          </p:nvPr>
        </p:nvSpPr>
        <p:spPr/>
        <p:txBody>
          <a:bodyPr/>
          <a:lstStyle>
            <a:lvl1pPr>
              <a:defRPr/>
            </a:lvl1pPr>
          </a:lstStyle>
          <a:p>
            <a:r>
              <a:rPr lang="en-GB"/>
              <a:t>Page </a:t>
            </a:r>
            <a:fld id="{1D0EF388-DFA3-4BA6-996B-11659844F17F}" type="slidenum">
              <a:rPr lang="en-GB"/>
              <a:pPr/>
              <a:t>‹#›</a:t>
            </a:fld>
            <a:endParaRPr lang="en-GB"/>
          </a:p>
        </p:txBody>
      </p:sp>
      <p:sp>
        <p:nvSpPr>
          <p:cNvPr id="17" name="Date Placeholder 4"/>
          <p:cNvSpPr>
            <a:spLocks noGrp="1"/>
          </p:cNvSpPr>
          <p:nvPr>
            <p:ph type="dt" sz="half" idx="12"/>
            <p:custDataLst>
              <p:tags r:id="rId2"/>
            </p:custDataLst>
          </p:nvPr>
        </p:nvSpPr>
        <p:spPr/>
        <p:txBody>
          <a:bodyPr/>
          <a:lstStyle>
            <a:lvl1pPr>
              <a:defRPr/>
            </a:lvl1pPr>
          </a:lstStyle>
          <a:p>
            <a:endParaRPr lang="en-US"/>
          </a:p>
        </p:txBody>
      </p:sp>
    </p:spTree>
    <p:extLst>
      <p:ext uri="{BB962C8B-B14F-4D97-AF65-F5344CB8AC3E}">
        <p14:creationId xmlns:p14="http://schemas.microsoft.com/office/powerpoint/2010/main" val="1198994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4" name="Freeform 46"/>
          <p:cNvSpPr>
            <a:spLocks/>
          </p:cNvSpPr>
          <p:nvPr userDrawn="1"/>
        </p:nvSpPr>
        <p:spPr bwMode="invGray">
          <a:xfrm>
            <a:off x="7091363" y="3402013"/>
            <a:ext cx="63500" cy="60325"/>
          </a:xfrm>
          <a:custGeom>
            <a:avLst/>
            <a:gdLst>
              <a:gd name="T0" fmla="*/ 15997039 w 128"/>
              <a:gd name="T1" fmla="*/ 0 h 123"/>
              <a:gd name="T2" fmla="*/ 20919281 w 128"/>
              <a:gd name="T3" fmla="*/ 721448 h 123"/>
              <a:gd name="T4" fmla="*/ 25349398 w 128"/>
              <a:gd name="T5" fmla="*/ 2886282 h 123"/>
              <a:gd name="T6" fmla="*/ 28548707 w 128"/>
              <a:gd name="T7" fmla="*/ 6013373 h 123"/>
              <a:gd name="T8" fmla="*/ 30763766 w 128"/>
              <a:gd name="T9" fmla="*/ 10343040 h 123"/>
              <a:gd name="T10" fmla="*/ 31501953 w 128"/>
              <a:gd name="T11" fmla="*/ 14913517 h 123"/>
              <a:gd name="T12" fmla="*/ 30763766 w 128"/>
              <a:gd name="T13" fmla="*/ 19483504 h 123"/>
              <a:gd name="T14" fmla="*/ 28548707 w 128"/>
              <a:gd name="T15" fmla="*/ 23572852 h 123"/>
              <a:gd name="T16" fmla="*/ 24856777 w 128"/>
              <a:gd name="T17" fmla="*/ 26699943 h 123"/>
              <a:gd name="T18" fmla="*/ 20673219 w 128"/>
              <a:gd name="T19" fmla="*/ 28864777 h 123"/>
              <a:gd name="T20" fmla="*/ 15997039 w 128"/>
              <a:gd name="T21" fmla="*/ 29586225 h 123"/>
              <a:gd name="T22" fmla="*/ 11074797 w 128"/>
              <a:gd name="T23" fmla="*/ 28864777 h 123"/>
              <a:gd name="T24" fmla="*/ 6645176 w 128"/>
              <a:gd name="T25" fmla="*/ 26699943 h 123"/>
              <a:gd name="T26" fmla="*/ 3199309 w 128"/>
              <a:gd name="T27" fmla="*/ 23572852 h 123"/>
              <a:gd name="T28" fmla="*/ 738188 w 128"/>
              <a:gd name="T29" fmla="*/ 19483504 h 123"/>
              <a:gd name="T30" fmla="*/ 0 w 128"/>
              <a:gd name="T31" fmla="*/ 14913517 h 123"/>
              <a:gd name="T32" fmla="*/ 738188 w 128"/>
              <a:gd name="T33" fmla="*/ 10343040 h 123"/>
              <a:gd name="T34" fmla="*/ 2953246 w 128"/>
              <a:gd name="T35" fmla="*/ 6013373 h 123"/>
              <a:gd name="T36" fmla="*/ 6645176 w 128"/>
              <a:gd name="T37" fmla="*/ 2886282 h 123"/>
              <a:gd name="T38" fmla="*/ 10828734 w 128"/>
              <a:gd name="T39" fmla="*/ 721448 h 123"/>
              <a:gd name="T40" fmla="*/ 15997039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5" name="Freeform 47"/>
          <p:cNvSpPr>
            <a:spLocks/>
          </p:cNvSpPr>
          <p:nvPr userDrawn="1"/>
        </p:nvSpPr>
        <p:spPr bwMode="invGray">
          <a:xfrm>
            <a:off x="8296275" y="3402013"/>
            <a:ext cx="63500" cy="60325"/>
          </a:xfrm>
          <a:custGeom>
            <a:avLst/>
            <a:gdLst>
              <a:gd name="T0" fmla="*/ 15750977 w 128"/>
              <a:gd name="T1" fmla="*/ 0 h 123"/>
              <a:gd name="T2" fmla="*/ 20919281 w 128"/>
              <a:gd name="T3" fmla="*/ 721448 h 123"/>
              <a:gd name="T4" fmla="*/ 25103336 w 128"/>
              <a:gd name="T5" fmla="*/ 2886282 h 123"/>
              <a:gd name="T6" fmla="*/ 28548707 w 128"/>
              <a:gd name="T7" fmla="*/ 6013373 h 123"/>
              <a:gd name="T8" fmla="*/ 30517703 w 128"/>
              <a:gd name="T9" fmla="*/ 10343040 h 123"/>
              <a:gd name="T10" fmla="*/ 31501953 w 128"/>
              <a:gd name="T11" fmla="*/ 14913517 h 123"/>
              <a:gd name="T12" fmla="*/ 30517703 w 128"/>
              <a:gd name="T13" fmla="*/ 19483504 h 123"/>
              <a:gd name="T14" fmla="*/ 28548707 w 128"/>
              <a:gd name="T15" fmla="*/ 23572852 h 123"/>
              <a:gd name="T16" fmla="*/ 24856777 w 128"/>
              <a:gd name="T17" fmla="*/ 26699943 h 123"/>
              <a:gd name="T18" fmla="*/ 20673219 w 128"/>
              <a:gd name="T19" fmla="*/ 28864777 h 123"/>
              <a:gd name="T20" fmla="*/ 15750977 w 128"/>
              <a:gd name="T21" fmla="*/ 29586225 h 123"/>
              <a:gd name="T22" fmla="*/ 11074797 w 128"/>
              <a:gd name="T23" fmla="*/ 28864777 h 123"/>
              <a:gd name="T24" fmla="*/ 6398617 w 128"/>
              <a:gd name="T25" fmla="*/ 26699943 h 123"/>
              <a:gd name="T26" fmla="*/ 3199309 w 128"/>
              <a:gd name="T27" fmla="*/ 23572852 h 123"/>
              <a:gd name="T28" fmla="*/ 738188 w 128"/>
              <a:gd name="T29" fmla="*/ 19483504 h 123"/>
              <a:gd name="T30" fmla="*/ 0 w 128"/>
              <a:gd name="T31" fmla="*/ 14913517 h 123"/>
              <a:gd name="T32" fmla="*/ 738188 w 128"/>
              <a:gd name="T33" fmla="*/ 10343040 h 123"/>
              <a:gd name="T34" fmla="*/ 2953246 w 128"/>
              <a:gd name="T35" fmla="*/ 6013373 h 123"/>
              <a:gd name="T36" fmla="*/ 6398617 w 128"/>
              <a:gd name="T37" fmla="*/ 2886282 h 123"/>
              <a:gd name="T38" fmla="*/ 10828734 w 128"/>
              <a:gd name="T39" fmla="*/ 721448 h 123"/>
              <a:gd name="T40" fmla="*/ 15750977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6" name="Freeform 48"/>
          <p:cNvSpPr>
            <a:spLocks noEditPoints="1"/>
          </p:cNvSpPr>
          <p:nvPr userDrawn="1"/>
        </p:nvSpPr>
        <p:spPr bwMode="invGray">
          <a:xfrm>
            <a:off x="6808788" y="3413125"/>
            <a:ext cx="250825" cy="309563"/>
          </a:xfrm>
          <a:custGeom>
            <a:avLst/>
            <a:gdLst>
              <a:gd name="T0" fmla="*/ 43394700 w 508"/>
              <a:gd name="T1" fmla="*/ 125761953 h 624"/>
              <a:gd name="T2" fmla="*/ 44125944 w 508"/>
              <a:gd name="T3" fmla="*/ 135360391 h 624"/>
              <a:gd name="T4" fmla="*/ 48026569 w 508"/>
              <a:gd name="T5" fmla="*/ 140282641 h 624"/>
              <a:gd name="T6" fmla="*/ 57290306 w 508"/>
              <a:gd name="T7" fmla="*/ 142005577 h 624"/>
              <a:gd name="T8" fmla="*/ 72161563 w 508"/>
              <a:gd name="T9" fmla="*/ 141759018 h 624"/>
              <a:gd name="T10" fmla="*/ 84107350 w 508"/>
              <a:gd name="T11" fmla="*/ 138067578 h 624"/>
              <a:gd name="T12" fmla="*/ 92152513 w 508"/>
              <a:gd name="T13" fmla="*/ 130930266 h 624"/>
              <a:gd name="T14" fmla="*/ 96053138 w 508"/>
              <a:gd name="T15" fmla="*/ 120101514 h 624"/>
              <a:gd name="T16" fmla="*/ 96053138 w 508"/>
              <a:gd name="T17" fmla="*/ 105088701 h 624"/>
              <a:gd name="T18" fmla="*/ 92639844 w 508"/>
              <a:gd name="T19" fmla="*/ 92290950 h 624"/>
              <a:gd name="T20" fmla="*/ 84351263 w 508"/>
              <a:gd name="T21" fmla="*/ 84169386 h 624"/>
              <a:gd name="T22" fmla="*/ 71917650 w 508"/>
              <a:gd name="T23" fmla="*/ 80477946 h 624"/>
              <a:gd name="T24" fmla="*/ 43394700 w 508"/>
              <a:gd name="T25" fmla="*/ 79985821 h 624"/>
              <a:gd name="T26" fmla="*/ 47538744 w 508"/>
              <a:gd name="T27" fmla="*/ 12059562 h 624"/>
              <a:gd name="T28" fmla="*/ 43394700 w 508"/>
              <a:gd name="T29" fmla="*/ 68172321 h 624"/>
              <a:gd name="T30" fmla="*/ 68260938 w 508"/>
              <a:gd name="T31" fmla="*/ 67680195 h 624"/>
              <a:gd name="T32" fmla="*/ 79962813 w 508"/>
              <a:gd name="T33" fmla="*/ 63004008 h 624"/>
              <a:gd name="T34" fmla="*/ 87520150 w 508"/>
              <a:gd name="T35" fmla="*/ 54144255 h 624"/>
              <a:gd name="T36" fmla="*/ 89714375 w 508"/>
              <a:gd name="T37" fmla="*/ 41100441 h 624"/>
              <a:gd name="T38" fmla="*/ 88251888 w 508"/>
              <a:gd name="T39" fmla="*/ 27071880 h 624"/>
              <a:gd name="T40" fmla="*/ 83376106 w 508"/>
              <a:gd name="T41" fmla="*/ 18212127 h 624"/>
              <a:gd name="T42" fmla="*/ 74111875 w 508"/>
              <a:gd name="T43" fmla="*/ 13289877 h 624"/>
              <a:gd name="T44" fmla="*/ 59728444 w 508"/>
              <a:gd name="T45" fmla="*/ 11813500 h 624"/>
              <a:gd name="T46" fmla="*/ 0 w 508"/>
              <a:gd name="T47" fmla="*/ 0 h 624"/>
              <a:gd name="T48" fmla="*/ 72892806 w 508"/>
              <a:gd name="T49" fmla="*/ 738189 h 624"/>
              <a:gd name="T50" fmla="*/ 91664688 w 508"/>
              <a:gd name="T51" fmla="*/ 4184061 h 624"/>
              <a:gd name="T52" fmla="*/ 105072963 w 508"/>
              <a:gd name="T53" fmla="*/ 11566941 h 624"/>
              <a:gd name="T54" fmla="*/ 113118125 w 508"/>
              <a:gd name="T55" fmla="*/ 22396189 h 624"/>
              <a:gd name="T56" fmla="*/ 115799681 w 508"/>
              <a:gd name="T57" fmla="*/ 36916380 h 624"/>
              <a:gd name="T58" fmla="*/ 113118125 w 508"/>
              <a:gd name="T59" fmla="*/ 51437067 h 624"/>
              <a:gd name="T60" fmla="*/ 104829544 w 508"/>
              <a:gd name="T61" fmla="*/ 62511882 h 624"/>
              <a:gd name="T62" fmla="*/ 90933444 w 508"/>
              <a:gd name="T63" fmla="*/ 70141320 h 624"/>
              <a:gd name="T64" fmla="*/ 91664688 w 508"/>
              <a:gd name="T65" fmla="*/ 74325382 h 624"/>
              <a:gd name="T66" fmla="*/ 107267188 w 508"/>
              <a:gd name="T67" fmla="*/ 79985821 h 624"/>
              <a:gd name="T68" fmla="*/ 117993906 w 508"/>
              <a:gd name="T69" fmla="*/ 89337699 h 624"/>
              <a:gd name="T70" fmla="*/ 123357513 w 508"/>
              <a:gd name="T71" fmla="*/ 102381513 h 624"/>
              <a:gd name="T72" fmla="*/ 123357513 w 508"/>
              <a:gd name="T73" fmla="*/ 117886452 h 624"/>
              <a:gd name="T74" fmla="*/ 118237819 w 508"/>
              <a:gd name="T75" fmla="*/ 131668951 h 624"/>
              <a:gd name="T76" fmla="*/ 108730169 w 508"/>
              <a:gd name="T77" fmla="*/ 142005577 h 624"/>
              <a:gd name="T78" fmla="*/ 94834069 w 508"/>
              <a:gd name="T79" fmla="*/ 149388456 h 624"/>
              <a:gd name="T80" fmla="*/ 77037344 w 508"/>
              <a:gd name="T81" fmla="*/ 153080392 h 624"/>
              <a:gd name="T82" fmla="*/ 0 w 508"/>
              <a:gd name="T83" fmla="*/ 153572518 h 624"/>
              <a:gd name="T84" fmla="*/ 11701875 w 508"/>
              <a:gd name="T85" fmla="*/ 142005577 h 624"/>
              <a:gd name="T86" fmla="*/ 16090325 w 508"/>
              <a:gd name="T87" fmla="*/ 140282641 h 624"/>
              <a:gd name="T88" fmla="*/ 17552813 w 508"/>
              <a:gd name="T89" fmla="*/ 134868265 h 624"/>
              <a:gd name="T90" fmla="*/ 16821569 w 508"/>
              <a:gd name="T91" fmla="*/ 14028066 h 624"/>
              <a:gd name="T92" fmla="*/ 11701875 w 508"/>
              <a:gd name="T93" fmla="*/ 11813500 h 624"/>
              <a:gd name="T94" fmla="*/ 0 w 508"/>
              <a:gd name="T95" fmla="*/ 0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 name="Freeform 49"/>
          <p:cNvSpPr>
            <a:spLocks/>
          </p:cNvSpPr>
          <p:nvPr userDrawn="1"/>
        </p:nvSpPr>
        <p:spPr bwMode="invGray">
          <a:xfrm>
            <a:off x="7189788" y="3487738"/>
            <a:ext cx="171450" cy="234950"/>
          </a:xfrm>
          <a:custGeom>
            <a:avLst/>
            <a:gdLst>
              <a:gd name="T0" fmla="*/ 74702791 w 347"/>
              <a:gd name="T1" fmla="*/ 491214 h 474"/>
              <a:gd name="T2" fmla="*/ 81782638 w 347"/>
              <a:gd name="T3" fmla="*/ 5405337 h 474"/>
              <a:gd name="T4" fmla="*/ 84712111 w 347"/>
              <a:gd name="T5" fmla="*/ 14004309 h 474"/>
              <a:gd name="T6" fmla="*/ 82758964 w 347"/>
              <a:gd name="T7" fmla="*/ 21620852 h 474"/>
              <a:gd name="T8" fmla="*/ 78120921 w 347"/>
              <a:gd name="T9" fmla="*/ 25797907 h 474"/>
              <a:gd name="T10" fmla="*/ 72017400 w 347"/>
              <a:gd name="T11" fmla="*/ 27272044 h 474"/>
              <a:gd name="T12" fmla="*/ 64205307 w 347"/>
              <a:gd name="T13" fmla="*/ 26043761 h 474"/>
              <a:gd name="T14" fmla="*/ 60055427 w 347"/>
              <a:gd name="T15" fmla="*/ 22112562 h 474"/>
              <a:gd name="T16" fmla="*/ 58102280 w 347"/>
              <a:gd name="T17" fmla="*/ 18181363 h 474"/>
              <a:gd name="T18" fmla="*/ 56393215 w 347"/>
              <a:gd name="T19" fmla="*/ 16707225 h 474"/>
              <a:gd name="T20" fmla="*/ 54684645 w 347"/>
              <a:gd name="T21" fmla="*/ 16461370 h 474"/>
              <a:gd name="T22" fmla="*/ 48337042 w 347"/>
              <a:gd name="T23" fmla="*/ 18672577 h 474"/>
              <a:gd name="T24" fmla="*/ 41501770 w 347"/>
              <a:gd name="T25" fmla="*/ 23094990 h 474"/>
              <a:gd name="T26" fmla="*/ 38816379 w 347"/>
              <a:gd name="T27" fmla="*/ 99505786 h 474"/>
              <a:gd name="T28" fmla="*/ 40036787 w 347"/>
              <a:gd name="T29" fmla="*/ 104665764 h 474"/>
              <a:gd name="T30" fmla="*/ 42722178 w 347"/>
              <a:gd name="T31" fmla="*/ 106631116 h 474"/>
              <a:gd name="T32" fmla="*/ 55416889 w 347"/>
              <a:gd name="T33" fmla="*/ 116458866 h 474"/>
              <a:gd name="T34" fmla="*/ 244082 w 347"/>
              <a:gd name="T35" fmla="*/ 106631116 h 474"/>
              <a:gd name="T36" fmla="*/ 12450630 w 347"/>
              <a:gd name="T37" fmla="*/ 105894047 h 474"/>
              <a:gd name="T38" fmla="*/ 14647858 w 347"/>
              <a:gd name="T39" fmla="*/ 102699916 h 474"/>
              <a:gd name="T40" fmla="*/ 14891939 w 347"/>
              <a:gd name="T41" fmla="*/ 98768717 h 474"/>
              <a:gd name="T42" fmla="*/ 15136021 w 347"/>
              <a:gd name="T43" fmla="*/ 27517899 h 474"/>
              <a:gd name="T44" fmla="*/ 14891939 w 347"/>
              <a:gd name="T45" fmla="*/ 22112562 h 474"/>
              <a:gd name="T46" fmla="*/ 11962467 w 347"/>
              <a:gd name="T47" fmla="*/ 17935508 h 474"/>
              <a:gd name="T48" fmla="*/ 0 w 347"/>
              <a:gd name="T49" fmla="*/ 17690149 h 474"/>
              <a:gd name="T50" fmla="*/ 37351395 w 347"/>
              <a:gd name="T51" fmla="*/ 6142406 h 474"/>
              <a:gd name="T52" fmla="*/ 38572297 w 347"/>
              <a:gd name="T53" fmla="*/ 7125330 h 474"/>
              <a:gd name="T54" fmla="*/ 39060460 w 347"/>
              <a:gd name="T55" fmla="*/ 8599467 h 474"/>
              <a:gd name="T56" fmla="*/ 38816379 w 347"/>
              <a:gd name="T57" fmla="*/ 9336536 h 474"/>
              <a:gd name="T58" fmla="*/ 43943080 w 347"/>
              <a:gd name="T59" fmla="*/ 9336536 h 474"/>
              <a:gd name="T60" fmla="*/ 56149134 w 347"/>
              <a:gd name="T61" fmla="*/ 2702421 h 474"/>
              <a:gd name="T62" fmla="*/ 69332008 w 347"/>
              <a:gd name="T63" fmla="*/ 0 h 47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8" name="Freeform 50"/>
          <p:cNvSpPr>
            <a:spLocks/>
          </p:cNvSpPr>
          <p:nvPr userDrawn="1"/>
        </p:nvSpPr>
        <p:spPr bwMode="invGray">
          <a:xfrm>
            <a:off x="7069138" y="3500438"/>
            <a:ext cx="111125" cy="222250"/>
          </a:xfrm>
          <a:custGeom>
            <a:avLst/>
            <a:gdLst>
              <a:gd name="T0" fmla="*/ 0 w 226"/>
              <a:gd name="T1" fmla="*/ 0 h 449"/>
              <a:gd name="T2" fmla="*/ 39409055 w 226"/>
              <a:gd name="T3" fmla="*/ 0 h 449"/>
              <a:gd name="T4" fmla="*/ 40134318 w 226"/>
              <a:gd name="T5" fmla="*/ 490039 h 449"/>
              <a:gd name="T6" fmla="*/ 40375744 w 226"/>
              <a:gd name="T7" fmla="*/ 735058 h 449"/>
              <a:gd name="T8" fmla="*/ 40617663 w 226"/>
              <a:gd name="T9" fmla="*/ 1225097 h 449"/>
              <a:gd name="T10" fmla="*/ 40617663 w 226"/>
              <a:gd name="T11" fmla="*/ 3675292 h 449"/>
              <a:gd name="T12" fmla="*/ 40375744 w 226"/>
              <a:gd name="T13" fmla="*/ 5880468 h 449"/>
              <a:gd name="T14" fmla="*/ 40375744 w 226"/>
              <a:gd name="T15" fmla="*/ 9800780 h 449"/>
              <a:gd name="T16" fmla="*/ 40134318 w 226"/>
              <a:gd name="T17" fmla="*/ 15190713 h 449"/>
              <a:gd name="T18" fmla="*/ 40134318 w 226"/>
              <a:gd name="T19" fmla="*/ 93105425 h 449"/>
              <a:gd name="T20" fmla="*/ 40375744 w 226"/>
              <a:gd name="T21" fmla="*/ 96290679 h 449"/>
              <a:gd name="T22" fmla="*/ 41342925 w 226"/>
              <a:gd name="T23" fmla="*/ 98250835 h 449"/>
              <a:gd name="T24" fmla="*/ 42310106 w 226"/>
              <a:gd name="T25" fmla="*/ 99475437 h 449"/>
              <a:gd name="T26" fmla="*/ 44244468 w 226"/>
              <a:gd name="T27" fmla="*/ 100210496 h 449"/>
              <a:gd name="T28" fmla="*/ 54640556 w 226"/>
              <a:gd name="T29" fmla="*/ 100210496 h 449"/>
              <a:gd name="T30" fmla="*/ 54640556 w 226"/>
              <a:gd name="T31" fmla="*/ 110011275 h 449"/>
              <a:gd name="T32" fmla="*/ 2175788 w 226"/>
              <a:gd name="T33" fmla="*/ 110011275 h 449"/>
              <a:gd name="T34" fmla="*/ 2175788 w 226"/>
              <a:gd name="T35" fmla="*/ 100210496 h 449"/>
              <a:gd name="T36" fmla="*/ 11121351 w 226"/>
              <a:gd name="T37" fmla="*/ 100210496 h 449"/>
              <a:gd name="T38" fmla="*/ 13780975 w 226"/>
              <a:gd name="T39" fmla="*/ 99475437 h 449"/>
              <a:gd name="T40" fmla="*/ 15473419 w 226"/>
              <a:gd name="T41" fmla="*/ 98005815 h 449"/>
              <a:gd name="T42" fmla="*/ 16440600 w 226"/>
              <a:gd name="T43" fmla="*/ 95310601 h 449"/>
              <a:gd name="T44" fmla="*/ 16440600 w 226"/>
              <a:gd name="T45" fmla="*/ 95065581 h 449"/>
              <a:gd name="T46" fmla="*/ 16682518 w 226"/>
              <a:gd name="T47" fmla="*/ 94330523 h 449"/>
              <a:gd name="T48" fmla="*/ 16682518 w 226"/>
              <a:gd name="T49" fmla="*/ 17640908 h 449"/>
              <a:gd name="T50" fmla="*/ 16440600 w 226"/>
              <a:gd name="T51" fmla="*/ 14455655 h 449"/>
              <a:gd name="T52" fmla="*/ 16440600 w 226"/>
              <a:gd name="T53" fmla="*/ 13230557 h 449"/>
              <a:gd name="T54" fmla="*/ 15231501 w 226"/>
              <a:gd name="T55" fmla="*/ 11515421 h 449"/>
              <a:gd name="T56" fmla="*/ 13539057 w 226"/>
              <a:gd name="T57" fmla="*/ 10290818 h 449"/>
              <a:gd name="T58" fmla="*/ 11121351 w 226"/>
              <a:gd name="T59" fmla="*/ 10045799 h 449"/>
              <a:gd name="T60" fmla="*/ 0 w 226"/>
              <a:gd name="T61" fmla="*/ 9800780 h 449"/>
              <a:gd name="T62" fmla="*/ 0 w 226"/>
              <a:gd name="T63" fmla="*/ 0 h 4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9" name="Freeform 51"/>
          <p:cNvSpPr>
            <a:spLocks noEditPoints="1"/>
          </p:cNvSpPr>
          <p:nvPr userDrawn="1"/>
        </p:nvSpPr>
        <p:spPr bwMode="invGray">
          <a:xfrm>
            <a:off x="8013700" y="3413125"/>
            <a:ext cx="250825" cy="309563"/>
          </a:xfrm>
          <a:custGeom>
            <a:avLst/>
            <a:gdLst>
              <a:gd name="T0" fmla="*/ 43320990 w 507"/>
              <a:gd name="T1" fmla="*/ 125761953 h 624"/>
              <a:gd name="T2" fmla="*/ 44300049 w 507"/>
              <a:gd name="T3" fmla="*/ 135360391 h 624"/>
              <a:gd name="T4" fmla="*/ 48216283 w 507"/>
              <a:gd name="T5" fmla="*/ 140282641 h 624"/>
              <a:gd name="T6" fmla="*/ 57516597 w 507"/>
              <a:gd name="T7" fmla="*/ 142005577 h 624"/>
              <a:gd name="T8" fmla="*/ 72446373 w 507"/>
              <a:gd name="T9" fmla="*/ 141759018 h 624"/>
              <a:gd name="T10" fmla="*/ 84439469 w 507"/>
              <a:gd name="T11" fmla="*/ 138067578 h 624"/>
              <a:gd name="T12" fmla="*/ 92516331 w 507"/>
              <a:gd name="T13" fmla="*/ 130930266 h 624"/>
              <a:gd name="T14" fmla="*/ 96432071 w 507"/>
              <a:gd name="T15" fmla="*/ 120101514 h 624"/>
              <a:gd name="T16" fmla="*/ 96432071 w 507"/>
              <a:gd name="T17" fmla="*/ 105088701 h 624"/>
              <a:gd name="T18" fmla="*/ 92760725 w 507"/>
              <a:gd name="T19" fmla="*/ 92290950 h 624"/>
              <a:gd name="T20" fmla="*/ 84683863 w 507"/>
              <a:gd name="T21" fmla="*/ 84169386 h 624"/>
              <a:gd name="T22" fmla="*/ 72201980 w 507"/>
              <a:gd name="T23" fmla="*/ 80477946 h 624"/>
              <a:gd name="T24" fmla="*/ 43320990 w 507"/>
              <a:gd name="T25" fmla="*/ 79985821 h 624"/>
              <a:gd name="T26" fmla="*/ 47481618 w 507"/>
              <a:gd name="T27" fmla="*/ 12059562 h 624"/>
              <a:gd name="T28" fmla="*/ 43320990 w 507"/>
              <a:gd name="T29" fmla="*/ 68172321 h 624"/>
              <a:gd name="T30" fmla="*/ 68530634 w 507"/>
              <a:gd name="T31" fmla="*/ 67680195 h 624"/>
              <a:gd name="T32" fmla="*/ 80278347 w 507"/>
              <a:gd name="T33" fmla="*/ 63004008 h 624"/>
              <a:gd name="T34" fmla="*/ 87621039 w 507"/>
              <a:gd name="T35" fmla="*/ 54144255 h 624"/>
              <a:gd name="T36" fmla="*/ 90068438 w 507"/>
              <a:gd name="T37" fmla="*/ 41100441 h 624"/>
              <a:gd name="T38" fmla="*/ 88600097 w 507"/>
              <a:gd name="T39" fmla="*/ 27071880 h 624"/>
              <a:gd name="T40" fmla="*/ 83460411 w 507"/>
              <a:gd name="T41" fmla="*/ 18212127 h 624"/>
              <a:gd name="T42" fmla="*/ 74159602 w 507"/>
              <a:gd name="T43" fmla="*/ 13289877 h 624"/>
              <a:gd name="T44" fmla="*/ 59963996 w 507"/>
              <a:gd name="T45" fmla="*/ 11813500 h 624"/>
              <a:gd name="T46" fmla="*/ 0 w 507"/>
              <a:gd name="T47" fmla="*/ 0 h 624"/>
              <a:gd name="T48" fmla="*/ 73180544 w 507"/>
              <a:gd name="T49" fmla="*/ 738189 h 624"/>
              <a:gd name="T50" fmla="*/ 92026555 w 507"/>
              <a:gd name="T51" fmla="*/ 4184061 h 624"/>
              <a:gd name="T52" fmla="*/ 105487991 w 507"/>
              <a:gd name="T53" fmla="*/ 11566941 h 624"/>
              <a:gd name="T54" fmla="*/ 113564853 w 507"/>
              <a:gd name="T55" fmla="*/ 22396189 h 624"/>
              <a:gd name="T56" fmla="*/ 116257140 w 507"/>
              <a:gd name="T57" fmla="*/ 36916380 h 624"/>
              <a:gd name="T58" fmla="*/ 113564853 w 507"/>
              <a:gd name="T59" fmla="*/ 51437067 h 624"/>
              <a:gd name="T60" fmla="*/ 105243103 w 507"/>
              <a:gd name="T61" fmla="*/ 62511882 h 624"/>
              <a:gd name="T62" fmla="*/ 91047496 w 507"/>
              <a:gd name="T63" fmla="*/ 70141320 h 624"/>
              <a:gd name="T64" fmla="*/ 92026555 w 507"/>
              <a:gd name="T65" fmla="*/ 74325382 h 624"/>
              <a:gd name="T66" fmla="*/ 107446108 w 507"/>
              <a:gd name="T67" fmla="*/ 79985821 h 624"/>
              <a:gd name="T68" fmla="*/ 117970369 w 507"/>
              <a:gd name="T69" fmla="*/ 89337699 h 624"/>
              <a:gd name="T70" fmla="*/ 123354943 w 507"/>
              <a:gd name="T71" fmla="*/ 102381513 h 624"/>
              <a:gd name="T72" fmla="*/ 123110055 w 507"/>
              <a:gd name="T73" fmla="*/ 118871200 h 624"/>
              <a:gd name="T74" fmla="*/ 116991310 w 507"/>
              <a:gd name="T75" fmla="*/ 133391391 h 624"/>
              <a:gd name="T76" fmla="*/ 105487991 w 507"/>
              <a:gd name="T77" fmla="*/ 144466702 h 624"/>
              <a:gd name="T78" fmla="*/ 88600097 w 507"/>
              <a:gd name="T79" fmla="*/ 151111393 h 624"/>
              <a:gd name="T80" fmla="*/ 67061799 w 507"/>
              <a:gd name="T81" fmla="*/ 153572518 h 624"/>
              <a:gd name="T82" fmla="*/ 0 w 507"/>
              <a:gd name="T83" fmla="*/ 142005577 h 624"/>
              <a:gd name="T84" fmla="*/ 14440495 w 507"/>
              <a:gd name="T85" fmla="*/ 141759018 h 624"/>
              <a:gd name="T86" fmla="*/ 17377176 w 507"/>
              <a:gd name="T87" fmla="*/ 137575453 h 624"/>
              <a:gd name="T88" fmla="*/ 17622064 w 507"/>
              <a:gd name="T89" fmla="*/ 19442442 h 624"/>
              <a:gd name="T90" fmla="*/ 16643006 w 507"/>
              <a:gd name="T91" fmla="*/ 14520688 h 624"/>
              <a:gd name="T92" fmla="*/ 13950718 w 507"/>
              <a:gd name="T93" fmla="*/ 12059562 h 624"/>
              <a:gd name="T94" fmla="*/ 0 w 507"/>
              <a:gd name="T95" fmla="*/ 11813500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0" name="Freeform 52"/>
          <p:cNvSpPr>
            <a:spLocks/>
          </p:cNvSpPr>
          <p:nvPr userDrawn="1"/>
        </p:nvSpPr>
        <p:spPr bwMode="invGray">
          <a:xfrm>
            <a:off x="8394700" y="3487738"/>
            <a:ext cx="171450" cy="234950"/>
          </a:xfrm>
          <a:custGeom>
            <a:avLst/>
            <a:gdLst>
              <a:gd name="T0" fmla="*/ 69733571 w 346"/>
              <a:gd name="T1" fmla="*/ 0 h 474"/>
              <a:gd name="T2" fmla="*/ 75135237 w 346"/>
              <a:gd name="T3" fmla="*/ 491214 h 474"/>
              <a:gd name="T4" fmla="*/ 79309500 w 346"/>
              <a:gd name="T5" fmla="*/ 2457061 h 474"/>
              <a:gd name="T6" fmla="*/ 82255863 w 346"/>
              <a:gd name="T7" fmla="*/ 5405337 h 474"/>
              <a:gd name="T8" fmla="*/ 84465883 w 346"/>
              <a:gd name="T9" fmla="*/ 9336536 h 474"/>
              <a:gd name="T10" fmla="*/ 84956944 w 346"/>
              <a:gd name="T11" fmla="*/ 14004309 h 474"/>
              <a:gd name="T12" fmla="*/ 84465883 w 346"/>
              <a:gd name="T13" fmla="*/ 18181363 h 474"/>
              <a:gd name="T14" fmla="*/ 83237984 w 346"/>
              <a:gd name="T15" fmla="*/ 21620852 h 474"/>
              <a:gd name="T16" fmla="*/ 81028459 w 346"/>
              <a:gd name="T17" fmla="*/ 24077914 h 474"/>
              <a:gd name="T18" fmla="*/ 78327378 w 346"/>
              <a:gd name="T19" fmla="*/ 25797907 h 474"/>
              <a:gd name="T20" fmla="*/ 75381015 w 346"/>
              <a:gd name="T21" fmla="*/ 27026189 h 474"/>
              <a:gd name="T22" fmla="*/ 72434156 w 346"/>
              <a:gd name="T23" fmla="*/ 27272044 h 474"/>
              <a:gd name="T24" fmla="*/ 68014611 w 346"/>
              <a:gd name="T25" fmla="*/ 27026189 h 474"/>
              <a:gd name="T26" fmla="*/ 64577188 w 346"/>
              <a:gd name="T27" fmla="*/ 26043761 h 474"/>
              <a:gd name="T28" fmla="*/ 62121885 w 346"/>
              <a:gd name="T29" fmla="*/ 24323769 h 474"/>
              <a:gd name="T30" fmla="*/ 60402925 w 346"/>
              <a:gd name="T31" fmla="*/ 22112562 h 474"/>
              <a:gd name="T32" fmla="*/ 58929743 w 346"/>
              <a:gd name="T33" fmla="*/ 19409646 h 474"/>
              <a:gd name="T34" fmla="*/ 58192905 w 346"/>
              <a:gd name="T35" fmla="*/ 18181363 h 474"/>
              <a:gd name="T36" fmla="*/ 57701844 w 346"/>
              <a:gd name="T37" fmla="*/ 17444294 h 474"/>
              <a:gd name="T38" fmla="*/ 56719723 w 346"/>
              <a:gd name="T39" fmla="*/ 16707225 h 474"/>
              <a:gd name="T40" fmla="*/ 55983380 w 346"/>
              <a:gd name="T41" fmla="*/ 16461370 h 474"/>
              <a:gd name="T42" fmla="*/ 55001259 w 346"/>
              <a:gd name="T43" fmla="*/ 16461370 h 474"/>
              <a:gd name="T44" fmla="*/ 52300178 w 346"/>
              <a:gd name="T45" fmla="*/ 17198439 h 474"/>
              <a:gd name="T46" fmla="*/ 48616976 w 346"/>
              <a:gd name="T47" fmla="*/ 18672577 h 474"/>
              <a:gd name="T48" fmla="*/ 44933775 w 346"/>
              <a:gd name="T49" fmla="*/ 20392570 h 474"/>
              <a:gd name="T50" fmla="*/ 41741633 w 346"/>
              <a:gd name="T51" fmla="*/ 23094990 h 474"/>
              <a:gd name="T52" fmla="*/ 38795270 w 346"/>
              <a:gd name="T53" fmla="*/ 25552052 h 474"/>
              <a:gd name="T54" fmla="*/ 38795270 w 346"/>
              <a:gd name="T55" fmla="*/ 98277503 h 474"/>
              <a:gd name="T56" fmla="*/ 39041048 w 346"/>
              <a:gd name="T57" fmla="*/ 99505786 h 474"/>
              <a:gd name="T58" fmla="*/ 39286330 w 346"/>
              <a:gd name="T59" fmla="*/ 102699916 h 474"/>
              <a:gd name="T60" fmla="*/ 40268452 w 346"/>
              <a:gd name="T61" fmla="*/ 104665764 h 474"/>
              <a:gd name="T62" fmla="*/ 41496351 w 346"/>
              <a:gd name="T63" fmla="*/ 105894047 h 474"/>
              <a:gd name="T64" fmla="*/ 42969532 w 346"/>
              <a:gd name="T65" fmla="*/ 106631116 h 474"/>
              <a:gd name="T66" fmla="*/ 55492320 w 346"/>
              <a:gd name="T67" fmla="*/ 106631116 h 474"/>
              <a:gd name="T68" fmla="*/ 55492320 w 346"/>
              <a:gd name="T69" fmla="*/ 116458866 h 474"/>
              <a:gd name="T70" fmla="*/ 245778 w 346"/>
              <a:gd name="T71" fmla="*/ 116458866 h 474"/>
              <a:gd name="T72" fmla="*/ 245778 w 346"/>
              <a:gd name="T73" fmla="*/ 106631116 h 474"/>
              <a:gd name="T74" fmla="*/ 11049110 w 346"/>
              <a:gd name="T75" fmla="*/ 106631116 h 474"/>
              <a:gd name="T76" fmla="*/ 12522787 w 346"/>
              <a:gd name="T77" fmla="*/ 105894047 h 474"/>
              <a:gd name="T78" fmla="*/ 13750191 w 346"/>
              <a:gd name="T79" fmla="*/ 104665764 h 474"/>
              <a:gd name="T80" fmla="*/ 14732312 w 346"/>
              <a:gd name="T81" fmla="*/ 102699916 h 474"/>
              <a:gd name="T82" fmla="*/ 14978090 w 346"/>
              <a:gd name="T83" fmla="*/ 99260427 h 474"/>
              <a:gd name="T84" fmla="*/ 14978090 w 346"/>
              <a:gd name="T85" fmla="*/ 22603776 h 474"/>
              <a:gd name="T86" fmla="*/ 14732312 w 346"/>
              <a:gd name="T87" fmla="*/ 22112562 h 474"/>
              <a:gd name="T88" fmla="*/ 13750191 w 346"/>
              <a:gd name="T89" fmla="*/ 19409646 h 474"/>
              <a:gd name="T90" fmla="*/ 12031231 w 346"/>
              <a:gd name="T91" fmla="*/ 17935508 h 474"/>
              <a:gd name="T92" fmla="*/ 9330646 w 346"/>
              <a:gd name="T93" fmla="*/ 17690149 h 474"/>
              <a:gd name="T94" fmla="*/ 0 w 346"/>
              <a:gd name="T95" fmla="*/ 17690149 h 474"/>
              <a:gd name="T96" fmla="*/ 0 w 346"/>
              <a:gd name="T97" fmla="*/ 6142406 h 474"/>
              <a:gd name="T98" fmla="*/ 37567866 w 346"/>
              <a:gd name="T99" fmla="*/ 6142406 h 474"/>
              <a:gd name="T100" fmla="*/ 38058927 w 346"/>
              <a:gd name="T101" fmla="*/ 6633620 h 474"/>
              <a:gd name="T102" fmla="*/ 38795270 w 346"/>
              <a:gd name="T103" fmla="*/ 7125330 h 474"/>
              <a:gd name="T104" fmla="*/ 39041048 w 346"/>
              <a:gd name="T105" fmla="*/ 7862399 h 474"/>
              <a:gd name="T106" fmla="*/ 39286330 w 346"/>
              <a:gd name="T107" fmla="*/ 8599467 h 474"/>
              <a:gd name="T108" fmla="*/ 39286330 w 346"/>
              <a:gd name="T109" fmla="*/ 8844827 h 474"/>
              <a:gd name="T110" fmla="*/ 39041048 w 346"/>
              <a:gd name="T111" fmla="*/ 9336536 h 474"/>
              <a:gd name="T112" fmla="*/ 39041048 w 346"/>
              <a:gd name="T113" fmla="*/ 13267240 h 474"/>
              <a:gd name="T114" fmla="*/ 44197432 w 346"/>
              <a:gd name="T115" fmla="*/ 9336536 h 474"/>
              <a:gd name="T116" fmla="*/ 50090158 w 346"/>
              <a:gd name="T117" fmla="*/ 5651192 h 474"/>
              <a:gd name="T118" fmla="*/ 56474441 w 346"/>
              <a:gd name="T119" fmla="*/ 2702421 h 474"/>
              <a:gd name="T120" fmla="*/ 63104006 w 346"/>
              <a:gd name="T121" fmla="*/ 491214 h 474"/>
              <a:gd name="T122" fmla="*/ 69733571 w 346"/>
              <a:gd name="T123" fmla="*/ 0 h 4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1" name="Freeform 53"/>
          <p:cNvSpPr>
            <a:spLocks/>
          </p:cNvSpPr>
          <p:nvPr userDrawn="1"/>
        </p:nvSpPr>
        <p:spPr bwMode="invGray">
          <a:xfrm>
            <a:off x="8274050" y="3500438"/>
            <a:ext cx="111125" cy="222250"/>
          </a:xfrm>
          <a:custGeom>
            <a:avLst/>
            <a:gdLst>
              <a:gd name="T0" fmla="*/ 0 w 225"/>
              <a:gd name="T1" fmla="*/ 0 h 449"/>
              <a:gd name="T2" fmla="*/ 39516050 w 225"/>
              <a:gd name="T3" fmla="*/ 0 h 449"/>
              <a:gd name="T4" fmla="*/ 40004012 w 225"/>
              <a:gd name="T5" fmla="*/ 490039 h 449"/>
              <a:gd name="T6" fmla="*/ 40247993 w 225"/>
              <a:gd name="T7" fmla="*/ 490039 h 449"/>
              <a:gd name="T8" fmla="*/ 40735462 w 225"/>
              <a:gd name="T9" fmla="*/ 735058 h 449"/>
              <a:gd name="T10" fmla="*/ 40979443 w 225"/>
              <a:gd name="T11" fmla="*/ 1225097 h 449"/>
              <a:gd name="T12" fmla="*/ 40979443 w 225"/>
              <a:gd name="T13" fmla="*/ 3675292 h 449"/>
              <a:gd name="T14" fmla="*/ 40735462 w 225"/>
              <a:gd name="T15" fmla="*/ 5880468 h 449"/>
              <a:gd name="T16" fmla="*/ 40735462 w 225"/>
              <a:gd name="T17" fmla="*/ 9800780 h 449"/>
              <a:gd name="T18" fmla="*/ 40247993 w 225"/>
              <a:gd name="T19" fmla="*/ 15190713 h 449"/>
              <a:gd name="T20" fmla="*/ 40247993 w 225"/>
              <a:gd name="T21" fmla="*/ 93105425 h 449"/>
              <a:gd name="T22" fmla="*/ 40735462 w 225"/>
              <a:gd name="T23" fmla="*/ 96290679 h 449"/>
              <a:gd name="T24" fmla="*/ 41467405 w 225"/>
              <a:gd name="T25" fmla="*/ 98250835 h 449"/>
              <a:gd name="T26" fmla="*/ 42687311 w 225"/>
              <a:gd name="T27" fmla="*/ 99475437 h 449"/>
              <a:gd name="T28" fmla="*/ 44638666 w 225"/>
              <a:gd name="T29" fmla="*/ 100210496 h 449"/>
              <a:gd name="T30" fmla="*/ 54883403 w 225"/>
              <a:gd name="T31" fmla="*/ 100210496 h 449"/>
              <a:gd name="T32" fmla="*/ 54883403 w 225"/>
              <a:gd name="T33" fmla="*/ 110011275 h 449"/>
              <a:gd name="T34" fmla="*/ 2195336 w 225"/>
              <a:gd name="T35" fmla="*/ 110011275 h 449"/>
              <a:gd name="T36" fmla="*/ 2195336 w 225"/>
              <a:gd name="T37" fmla="*/ 100210496 h 449"/>
              <a:gd name="T38" fmla="*/ 11220662 w 225"/>
              <a:gd name="T39" fmla="*/ 100210496 h 449"/>
              <a:gd name="T40" fmla="*/ 13903960 w 225"/>
              <a:gd name="T41" fmla="*/ 99475437 h 449"/>
              <a:gd name="T42" fmla="*/ 15611334 w 225"/>
              <a:gd name="T43" fmla="*/ 98005815 h 449"/>
              <a:gd name="T44" fmla="*/ 16586764 w 225"/>
              <a:gd name="T45" fmla="*/ 95310601 h 449"/>
              <a:gd name="T46" fmla="*/ 16586764 w 225"/>
              <a:gd name="T47" fmla="*/ 94330523 h 449"/>
              <a:gd name="T48" fmla="*/ 16830746 w 225"/>
              <a:gd name="T49" fmla="*/ 94085503 h 449"/>
              <a:gd name="T50" fmla="*/ 16830746 w 225"/>
              <a:gd name="T51" fmla="*/ 17150869 h 449"/>
              <a:gd name="T52" fmla="*/ 16586764 w 225"/>
              <a:gd name="T53" fmla="*/ 14455655 h 449"/>
              <a:gd name="T54" fmla="*/ 16586764 w 225"/>
              <a:gd name="T55" fmla="*/ 13720596 h 449"/>
              <a:gd name="T56" fmla="*/ 16099296 w 225"/>
              <a:gd name="T57" fmla="*/ 13230557 h 449"/>
              <a:gd name="T58" fmla="*/ 15367353 w 225"/>
              <a:gd name="T59" fmla="*/ 11515421 h 449"/>
              <a:gd name="T60" fmla="*/ 13415998 w 225"/>
              <a:gd name="T61" fmla="*/ 10290818 h 449"/>
              <a:gd name="T62" fmla="*/ 11220662 w 225"/>
              <a:gd name="T63" fmla="*/ 10045799 h 449"/>
              <a:gd name="T64" fmla="*/ 0 w 225"/>
              <a:gd name="T65" fmla="*/ 9800780 h 449"/>
              <a:gd name="T66" fmla="*/ 0 w 225"/>
              <a:gd name="T67" fmla="*/ 0 h 4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2" name="Freeform 54"/>
          <p:cNvSpPr>
            <a:spLocks noEditPoints="1"/>
          </p:cNvSpPr>
          <p:nvPr userDrawn="1"/>
        </p:nvSpPr>
        <p:spPr bwMode="invGray">
          <a:xfrm>
            <a:off x="7359650" y="3381375"/>
            <a:ext cx="242888" cy="346075"/>
          </a:xfrm>
          <a:custGeom>
            <a:avLst/>
            <a:gdLst>
              <a:gd name="T0" fmla="*/ 53537184 w 489"/>
              <a:gd name="T1" fmla="*/ 65693353 h 699"/>
              <a:gd name="T2" fmla="*/ 40707830 w 489"/>
              <a:gd name="T3" fmla="*/ 70105685 h 699"/>
              <a:gd name="T4" fmla="*/ 32072640 w 489"/>
              <a:gd name="T5" fmla="*/ 79174930 h 699"/>
              <a:gd name="T6" fmla="*/ 26892023 w 489"/>
              <a:gd name="T7" fmla="*/ 93147151 h 699"/>
              <a:gd name="T8" fmla="*/ 25164985 w 489"/>
              <a:gd name="T9" fmla="*/ 112266928 h 699"/>
              <a:gd name="T10" fmla="*/ 26892023 w 489"/>
              <a:gd name="T11" fmla="*/ 131141631 h 699"/>
              <a:gd name="T12" fmla="*/ 33059590 w 489"/>
              <a:gd name="T13" fmla="*/ 144378133 h 699"/>
              <a:gd name="T14" fmla="*/ 42928095 w 489"/>
              <a:gd name="T15" fmla="*/ 151731856 h 699"/>
              <a:gd name="T16" fmla="*/ 56991260 w 489"/>
              <a:gd name="T17" fmla="*/ 154428171 h 699"/>
              <a:gd name="T18" fmla="*/ 68833168 w 489"/>
              <a:gd name="T19" fmla="*/ 152957228 h 699"/>
              <a:gd name="T20" fmla="*/ 76974634 w 489"/>
              <a:gd name="T21" fmla="*/ 150015838 h 699"/>
              <a:gd name="T22" fmla="*/ 81168799 w 489"/>
              <a:gd name="T23" fmla="*/ 148300316 h 699"/>
              <a:gd name="T24" fmla="*/ 81909383 w 489"/>
              <a:gd name="T25" fmla="*/ 72802001 h 699"/>
              <a:gd name="T26" fmla="*/ 72534105 w 489"/>
              <a:gd name="T27" fmla="*/ 66918726 h 699"/>
              <a:gd name="T28" fmla="*/ 61431789 w 489"/>
              <a:gd name="T29" fmla="*/ 64958129 h 699"/>
              <a:gd name="T30" fmla="*/ 104853607 w 489"/>
              <a:gd name="T31" fmla="*/ 0 h 699"/>
              <a:gd name="T32" fmla="*/ 106580645 w 489"/>
              <a:gd name="T33" fmla="*/ 1716017 h 699"/>
              <a:gd name="T34" fmla="*/ 106333784 w 489"/>
              <a:gd name="T35" fmla="*/ 3431539 h 699"/>
              <a:gd name="T36" fmla="*/ 106086922 w 489"/>
              <a:gd name="T37" fmla="*/ 7353722 h 699"/>
              <a:gd name="T38" fmla="*/ 105840557 w 489"/>
              <a:gd name="T39" fmla="*/ 19364852 h 699"/>
              <a:gd name="T40" fmla="*/ 106086922 w 489"/>
              <a:gd name="T41" fmla="*/ 149035540 h 699"/>
              <a:gd name="T42" fmla="*/ 107320733 w 489"/>
              <a:gd name="T43" fmla="*/ 154918320 h 699"/>
              <a:gd name="T44" fmla="*/ 110034721 w 489"/>
              <a:gd name="T45" fmla="*/ 156634337 h 699"/>
              <a:gd name="T46" fmla="*/ 116942376 w 489"/>
              <a:gd name="T47" fmla="*/ 156879412 h 699"/>
              <a:gd name="T48" fmla="*/ 120643314 w 489"/>
              <a:gd name="T49" fmla="*/ 168400392 h 699"/>
              <a:gd name="T50" fmla="*/ 83142698 w 489"/>
              <a:gd name="T51" fmla="*/ 166194226 h 699"/>
              <a:gd name="T52" fmla="*/ 77221496 w 489"/>
              <a:gd name="T53" fmla="*/ 162272042 h 699"/>
              <a:gd name="T54" fmla="*/ 62418739 w 489"/>
              <a:gd name="T55" fmla="*/ 168645467 h 699"/>
              <a:gd name="T56" fmla="*/ 44901994 w 489"/>
              <a:gd name="T57" fmla="*/ 171341782 h 699"/>
              <a:gd name="T58" fmla="*/ 34539766 w 489"/>
              <a:gd name="T59" fmla="*/ 170115914 h 699"/>
              <a:gd name="T60" fmla="*/ 24178035 w 489"/>
              <a:gd name="T61" fmla="*/ 165704077 h 699"/>
              <a:gd name="T62" fmla="*/ 14802757 w 489"/>
              <a:gd name="T63" fmla="*/ 158350354 h 699"/>
              <a:gd name="T64" fmla="*/ 6908152 w 489"/>
              <a:gd name="T65" fmla="*/ 147319523 h 699"/>
              <a:gd name="T66" fmla="*/ 1727038 w 489"/>
              <a:gd name="T67" fmla="*/ 132367004 h 699"/>
              <a:gd name="T68" fmla="*/ 0 w 489"/>
              <a:gd name="T69" fmla="*/ 113002152 h 699"/>
              <a:gd name="T70" fmla="*/ 2220265 w 489"/>
              <a:gd name="T71" fmla="*/ 94373019 h 699"/>
              <a:gd name="T72" fmla="*/ 8141467 w 489"/>
              <a:gd name="T73" fmla="*/ 79665574 h 699"/>
              <a:gd name="T74" fmla="*/ 17269883 w 489"/>
              <a:gd name="T75" fmla="*/ 68634743 h 699"/>
              <a:gd name="T76" fmla="*/ 28619061 w 489"/>
              <a:gd name="T77" fmla="*/ 60545796 h 699"/>
              <a:gd name="T78" fmla="*/ 41941642 w 489"/>
              <a:gd name="T79" fmla="*/ 55398240 h 699"/>
              <a:gd name="T80" fmla="*/ 56004310 w 489"/>
              <a:gd name="T81" fmla="*/ 52946999 h 699"/>
              <a:gd name="T82" fmla="*/ 69573256 w 489"/>
              <a:gd name="T83" fmla="*/ 52946999 h 699"/>
              <a:gd name="T84" fmla="*/ 82402610 w 489"/>
              <a:gd name="T85" fmla="*/ 54907596 h 699"/>
              <a:gd name="T86" fmla="*/ 81909383 w 489"/>
              <a:gd name="T87" fmla="*/ 16423462 h 699"/>
              <a:gd name="T88" fmla="*/ 79935484 w 489"/>
              <a:gd name="T89" fmla="*/ 12746353 h 699"/>
              <a:gd name="T90" fmla="*/ 77961584 w 489"/>
              <a:gd name="T91" fmla="*/ 11766055 h 699"/>
              <a:gd name="T92" fmla="*/ 64392639 w 489"/>
              <a:gd name="T93" fmla="*/ 0 h 69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3" name="Freeform 55"/>
          <p:cNvSpPr>
            <a:spLocks noEditPoints="1"/>
          </p:cNvSpPr>
          <p:nvPr userDrawn="1"/>
        </p:nvSpPr>
        <p:spPr bwMode="invGray">
          <a:xfrm>
            <a:off x="8564563" y="3381375"/>
            <a:ext cx="241300" cy="346075"/>
          </a:xfrm>
          <a:custGeom>
            <a:avLst/>
            <a:gdLst>
              <a:gd name="T0" fmla="*/ 53055838 w 488"/>
              <a:gd name="T1" fmla="*/ 65693353 h 699"/>
              <a:gd name="T2" fmla="*/ 40342097 w 488"/>
              <a:gd name="T3" fmla="*/ 70105685 h 699"/>
              <a:gd name="T4" fmla="*/ 31784847 w 488"/>
              <a:gd name="T5" fmla="*/ 79174930 h 699"/>
              <a:gd name="T6" fmla="*/ 26650299 w 488"/>
              <a:gd name="T7" fmla="*/ 93147151 h 699"/>
              <a:gd name="T8" fmla="*/ 24694187 w 488"/>
              <a:gd name="T9" fmla="*/ 112266928 h 699"/>
              <a:gd name="T10" fmla="*/ 26650299 w 488"/>
              <a:gd name="T11" fmla="*/ 131141631 h 699"/>
              <a:gd name="T12" fmla="*/ 32518142 w 488"/>
              <a:gd name="T13" fmla="*/ 144378133 h 699"/>
              <a:gd name="T14" fmla="*/ 42542476 w 488"/>
              <a:gd name="T15" fmla="*/ 151731856 h 699"/>
              <a:gd name="T16" fmla="*/ 56479034 w 488"/>
              <a:gd name="T17" fmla="*/ 154428171 h 699"/>
              <a:gd name="T18" fmla="*/ 68214719 w 488"/>
              <a:gd name="T19" fmla="*/ 152957228 h 699"/>
              <a:gd name="T20" fmla="*/ 76283435 w 488"/>
              <a:gd name="T21" fmla="*/ 150015838 h 699"/>
              <a:gd name="T22" fmla="*/ 80439926 w 488"/>
              <a:gd name="T23" fmla="*/ 148300316 h 699"/>
              <a:gd name="T24" fmla="*/ 81173221 w 488"/>
              <a:gd name="T25" fmla="*/ 72802001 h 699"/>
              <a:gd name="T26" fmla="*/ 71882182 w 488"/>
              <a:gd name="T27" fmla="*/ 66918726 h 699"/>
              <a:gd name="T28" fmla="*/ 60635525 w 488"/>
              <a:gd name="T29" fmla="*/ 64958129 h 699"/>
              <a:gd name="T30" fmla="*/ 103911790 w 488"/>
              <a:gd name="T31" fmla="*/ 0 h 699"/>
              <a:gd name="T32" fmla="*/ 105134113 w 488"/>
              <a:gd name="T33" fmla="*/ 980298 h 699"/>
              <a:gd name="T34" fmla="*/ 105623141 w 488"/>
              <a:gd name="T35" fmla="*/ 2451241 h 699"/>
              <a:gd name="T36" fmla="*/ 105378380 w 488"/>
              <a:gd name="T37" fmla="*/ 3431539 h 699"/>
              <a:gd name="T38" fmla="*/ 105134113 w 488"/>
              <a:gd name="T39" fmla="*/ 7353722 h 699"/>
              <a:gd name="T40" fmla="*/ 104645085 w 488"/>
              <a:gd name="T41" fmla="*/ 19364852 h 699"/>
              <a:gd name="T42" fmla="*/ 105134113 w 488"/>
              <a:gd name="T43" fmla="*/ 149035540 h 699"/>
              <a:gd name="T44" fmla="*/ 106112169 w 488"/>
              <a:gd name="T45" fmla="*/ 154918320 h 699"/>
              <a:gd name="T46" fmla="*/ 108801577 w 488"/>
              <a:gd name="T47" fmla="*/ 156634337 h 699"/>
              <a:gd name="T48" fmla="*/ 115891742 w 488"/>
              <a:gd name="T49" fmla="*/ 156879412 h 699"/>
              <a:gd name="T50" fmla="*/ 119314939 w 488"/>
              <a:gd name="T51" fmla="*/ 168400392 h 699"/>
              <a:gd name="T52" fmla="*/ 82395544 w 488"/>
              <a:gd name="T53" fmla="*/ 166194226 h 699"/>
              <a:gd name="T54" fmla="*/ 76527702 w 488"/>
              <a:gd name="T55" fmla="*/ 162272042 h 699"/>
              <a:gd name="T56" fmla="*/ 61857848 w 488"/>
              <a:gd name="T57" fmla="*/ 168645467 h 699"/>
              <a:gd name="T58" fmla="*/ 44498588 w 488"/>
              <a:gd name="T59" fmla="*/ 171341782 h 699"/>
              <a:gd name="T60" fmla="*/ 33985226 w 488"/>
              <a:gd name="T61" fmla="*/ 170115914 h 699"/>
              <a:gd name="T62" fmla="*/ 23960892 w 488"/>
              <a:gd name="T63" fmla="*/ 165704077 h 699"/>
              <a:gd name="T64" fmla="*/ 14669853 w 488"/>
              <a:gd name="T65" fmla="*/ 158350354 h 699"/>
              <a:gd name="T66" fmla="*/ 6845899 w 488"/>
              <a:gd name="T67" fmla="*/ 147319523 h 699"/>
              <a:gd name="T68" fmla="*/ 1711351 w 488"/>
              <a:gd name="T69" fmla="*/ 132367004 h 699"/>
              <a:gd name="T70" fmla="*/ 0 w 488"/>
              <a:gd name="T71" fmla="*/ 113002152 h 699"/>
              <a:gd name="T72" fmla="*/ 1956112 w 488"/>
              <a:gd name="T73" fmla="*/ 94373019 h 699"/>
              <a:gd name="T74" fmla="*/ 8068222 w 488"/>
              <a:gd name="T75" fmla="*/ 79665574 h 699"/>
              <a:gd name="T76" fmla="*/ 17114994 w 488"/>
              <a:gd name="T77" fmla="*/ 68634743 h 699"/>
              <a:gd name="T78" fmla="*/ 28361650 w 488"/>
              <a:gd name="T79" fmla="*/ 60545796 h 699"/>
              <a:gd name="T80" fmla="*/ 41564419 w 488"/>
              <a:gd name="T81" fmla="*/ 55398240 h 699"/>
              <a:gd name="T82" fmla="*/ 55256711 w 488"/>
              <a:gd name="T83" fmla="*/ 52946999 h 699"/>
              <a:gd name="T84" fmla="*/ 68703747 w 488"/>
              <a:gd name="T85" fmla="*/ 52946999 h 699"/>
              <a:gd name="T86" fmla="*/ 81662249 w 488"/>
              <a:gd name="T87" fmla="*/ 54907596 h 699"/>
              <a:gd name="T88" fmla="*/ 81173221 w 488"/>
              <a:gd name="T89" fmla="*/ 16423462 h 699"/>
              <a:gd name="T90" fmla="*/ 80195165 w 488"/>
              <a:gd name="T91" fmla="*/ 13727147 h 699"/>
              <a:gd name="T92" fmla="*/ 78483814 w 488"/>
              <a:gd name="T93" fmla="*/ 12011129 h 699"/>
              <a:gd name="T94" fmla="*/ 63813961 w 488"/>
              <a:gd name="T95" fmla="*/ 11766055 h 69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4" name="Freeform 56"/>
          <p:cNvSpPr>
            <a:spLocks noEditPoints="1"/>
          </p:cNvSpPr>
          <p:nvPr userDrawn="1"/>
        </p:nvSpPr>
        <p:spPr bwMode="invGray">
          <a:xfrm>
            <a:off x="7659688" y="3375025"/>
            <a:ext cx="282575" cy="350838"/>
          </a:xfrm>
          <a:custGeom>
            <a:avLst/>
            <a:gdLst>
              <a:gd name="T0" fmla="*/ 49152682 w 570"/>
              <a:gd name="T1" fmla="*/ 79111992 h 710"/>
              <a:gd name="T2" fmla="*/ 42763017 w 570"/>
              <a:gd name="T3" fmla="*/ 81797633 h 710"/>
              <a:gd name="T4" fmla="*/ 28262953 w 570"/>
              <a:gd name="T5" fmla="*/ 90343750 h 710"/>
              <a:gd name="T6" fmla="*/ 17203364 w 570"/>
              <a:gd name="T7" fmla="*/ 104749850 h 710"/>
              <a:gd name="T8" fmla="*/ 14008780 w 570"/>
              <a:gd name="T9" fmla="*/ 126236948 h 710"/>
              <a:gd name="T10" fmla="*/ 22118682 w 570"/>
              <a:gd name="T11" fmla="*/ 145770718 h 710"/>
              <a:gd name="T12" fmla="*/ 38338983 w 570"/>
              <a:gd name="T13" fmla="*/ 157979387 h 710"/>
              <a:gd name="T14" fmla="*/ 59966381 w 570"/>
              <a:gd name="T15" fmla="*/ 160421417 h 710"/>
              <a:gd name="T16" fmla="*/ 84051190 w 570"/>
              <a:gd name="T17" fmla="*/ 151142493 h 710"/>
              <a:gd name="T18" fmla="*/ 84542474 w 570"/>
              <a:gd name="T19" fmla="*/ 122330293 h 710"/>
              <a:gd name="T20" fmla="*/ 65372983 w 570"/>
              <a:gd name="T21" fmla="*/ 97912956 h 710"/>
              <a:gd name="T22" fmla="*/ 50381635 w 570"/>
              <a:gd name="T23" fmla="*/ 78623290 h 710"/>
              <a:gd name="T24" fmla="*/ 54805173 w 570"/>
              <a:gd name="T25" fmla="*/ 14894308 h 710"/>
              <a:gd name="T26" fmla="*/ 44237364 w 570"/>
              <a:gd name="T27" fmla="*/ 23929128 h 710"/>
              <a:gd name="T28" fmla="*/ 40796890 w 570"/>
              <a:gd name="T29" fmla="*/ 37358317 h 710"/>
              <a:gd name="T30" fmla="*/ 47678334 w 570"/>
              <a:gd name="T31" fmla="*/ 52253120 h 710"/>
              <a:gd name="T32" fmla="*/ 60949445 w 570"/>
              <a:gd name="T33" fmla="*/ 59822326 h 710"/>
              <a:gd name="T34" fmla="*/ 79873046 w 570"/>
              <a:gd name="T35" fmla="*/ 46392643 h 710"/>
              <a:gd name="T36" fmla="*/ 85771427 w 570"/>
              <a:gd name="T37" fmla="*/ 32718855 h 710"/>
              <a:gd name="T38" fmla="*/ 80364826 w 570"/>
              <a:gd name="T39" fmla="*/ 19533770 h 710"/>
              <a:gd name="T40" fmla="*/ 66601936 w 570"/>
              <a:gd name="T41" fmla="*/ 13429683 h 710"/>
              <a:gd name="T42" fmla="*/ 68568063 w 570"/>
              <a:gd name="T43" fmla="*/ 0 h 710"/>
              <a:gd name="T44" fmla="*/ 88474728 w 570"/>
              <a:gd name="T45" fmla="*/ 7569206 h 710"/>
              <a:gd name="T46" fmla="*/ 98797143 w 570"/>
              <a:gd name="T47" fmla="*/ 24173232 h 710"/>
              <a:gd name="T48" fmla="*/ 96585126 w 570"/>
              <a:gd name="T49" fmla="*/ 43951107 h 710"/>
              <a:gd name="T50" fmla="*/ 85280144 w 570"/>
              <a:gd name="T51" fmla="*/ 59334118 h 710"/>
              <a:gd name="T52" fmla="*/ 69305237 w 570"/>
              <a:gd name="T53" fmla="*/ 70077667 h 710"/>
              <a:gd name="T54" fmla="*/ 76432572 w 570"/>
              <a:gd name="T55" fmla="*/ 89367333 h 710"/>
              <a:gd name="T56" fmla="*/ 106169872 w 570"/>
              <a:gd name="T57" fmla="*/ 126481052 h 710"/>
              <a:gd name="T58" fmla="*/ 111576970 w 570"/>
              <a:gd name="T59" fmla="*/ 106214969 h 710"/>
              <a:gd name="T60" fmla="*/ 112314143 w 570"/>
              <a:gd name="T61" fmla="*/ 88390422 h 710"/>
              <a:gd name="T62" fmla="*/ 114280270 w 570"/>
              <a:gd name="T63" fmla="*/ 85216080 h 710"/>
              <a:gd name="T64" fmla="*/ 125585253 w 570"/>
              <a:gd name="T65" fmla="*/ 98645763 h 710"/>
              <a:gd name="T66" fmla="*/ 123127842 w 570"/>
              <a:gd name="T67" fmla="*/ 119644652 h 710"/>
              <a:gd name="T68" fmla="*/ 119932762 w 570"/>
              <a:gd name="T69" fmla="*/ 142840974 h 710"/>
              <a:gd name="T70" fmla="*/ 132220808 w 570"/>
              <a:gd name="T71" fmla="*/ 155537851 h 710"/>
              <a:gd name="T72" fmla="*/ 140085317 w 570"/>
              <a:gd name="T73" fmla="*/ 157002970 h 710"/>
              <a:gd name="T74" fmla="*/ 132220808 w 570"/>
              <a:gd name="T75" fmla="*/ 170188055 h 710"/>
              <a:gd name="T76" fmla="*/ 121652999 w 570"/>
              <a:gd name="T77" fmla="*/ 164816280 h 710"/>
              <a:gd name="T78" fmla="*/ 106169872 w 570"/>
              <a:gd name="T79" fmla="*/ 148456853 h 710"/>
              <a:gd name="T80" fmla="*/ 81347889 w 570"/>
              <a:gd name="T81" fmla="*/ 167013712 h 710"/>
              <a:gd name="T82" fmla="*/ 52101873 w 570"/>
              <a:gd name="T83" fmla="*/ 173362398 h 710"/>
              <a:gd name="T84" fmla="*/ 34161335 w 570"/>
              <a:gd name="T85" fmla="*/ 170188055 h 710"/>
              <a:gd name="T86" fmla="*/ 14254174 w 570"/>
              <a:gd name="T87" fmla="*/ 157735282 h 710"/>
              <a:gd name="T88" fmla="*/ 1474347 w 570"/>
              <a:gd name="T89" fmla="*/ 135759976 h 710"/>
              <a:gd name="T90" fmla="*/ 1228953 w 570"/>
              <a:gd name="T91" fmla="*/ 110365729 h 710"/>
              <a:gd name="T92" fmla="*/ 12042652 w 570"/>
              <a:gd name="T93" fmla="*/ 88634526 h 710"/>
              <a:gd name="T94" fmla="*/ 30474474 w 570"/>
              <a:gd name="T95" fmla="*/ 73251515 h 710"/>
              <a:gd name="T96" fmla="*/ 41288173 w 570"/>
              <a:gd name="T97" fmla="*/ 66659220 h 710"/>
              <a:gd name="T98" fmla="*/ 30474474 w 570"/>
              <a:gd name="T99" fmla="*/ 51520313 h 710"/>
              <a:gd name="T100" fmla="*/ 27034000 w 570"/>
              <a:gd name="T101" fmla="*/ 33451662 h 710"/>
              <a:gd name="T102" fmla="*/ 34161335 w 570"/>
              <a:gd name="T103" fmla="*/ 15871219 h 710"/>
              <a:gd name="T104" fmla="*/ 49152682 w 570"/>
              <a:gd name="T105" fmla="*/ 3174343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sp>
        <p:nvSpPr>
          <p:cNvPr id="15" name="Freeform 57"/>
          <p:cNvSpPr>
            <a:spLocks noEditPoints="1"/>
          </p:cNvSpPr>
          <p:nvPr userDrawn="1"/>
        </p:nvSpPr>
        <p:spPr bwMode="invGray">
          <a:xfrm>
            <a:off x="6450013" y="3375025"/>
            <a:ext cx="282575" cy="350838"/>
          </a:xfrm>
          <a:custGeom>
            <a:avLst/>
            <a:gdLst>
              <a:gd name="T0" fmla="*/ 49152682 w 570"/>
              <a:gd name="T1" fmla="*/ 79111992 h 710"/>
              <a:gd name="T2" fmla="*/ 42763017 w 570"/>
              <a:gd name="T3" fmla="*/ 81797633 h 710"/>
              <a:gd name="T4" fmla="*/ 28262953 w 570"/>
              <a:gd name="T5" fmla="*/ 90343750 h 710"/>
              <a:gd name="T6" fmla="*/ 17203364 w 570"/>
              <a:gd name="T7" fmla="*/ 104749850 h 710"/>
              <a:gd name="T8" fmla="*/ 14008780 w 570"/>
              <a:gd name="T9" fmla="*/ 126236948 h 710"/>
              <a:gd name="T10" fmla="*/ 22118682 w 570"/>
              <a:gd name="T11" fmla="*/ 145770718 h 710"/>
              <a:gd name="T12" fmla="*/ 38338983 w 570"/>
              <a:gd name="T13" fmla="*/ 157979387 h 710"/>
              <a:gd name="T14" fmla="*/ 59966381 w 570"/>
              <a:gd name="T15" fmla="*/ 160421417 h 710"/>
              <a:gd name="T16" fmla="*/ 84051190 w 570"/>
              <a:gd name="T17" fmla="*/ 151142493 h 710"/>
              <a:gd name="T18" fmla="*/ 84542474 w 570"/>
              <a:gd name="T19" fmla="*/ 122330293 h 710"/>
              <a:gd name="T20" fmla="*/ 65372983 w 570"/>
              <a:gd name="T21" fmla="*/ 97912956 h 710"/>
              <a:gd name="T22" fmla="*/ 50381635 w 570"/>
              <a:gd name="T23" fmla="*/ 78623290 h 710"/>
              <a:gd name="T24" fmla="*/ 54805173 w 570"/>
              <a:gd name="T25" fmla="*/ 14894308 h 710"/>
              <a:gd name="T26" fmla="*/ 44237364 w 570"/>
              <a:gd name="T27" fmla="*/ 23929128 h 710"/>
              <a:gd name="T28" fmla="*/ 40796890 w 570"/>
              <a:gd name="T29" fmla="*/ 37358317 h 710"/>
              <a:gd name="T30" fmla="*/ 47678334 w 570"/>
              <a:gd name="T31" fmla="*/ 52253120 h 710"/>
              <a:gd name="T32" fmla="*/ 60949445 w 570"/>
              <a:gd name="T33" fmla="*/ 59822326 h 710"/>
              <a:gd name="T34" fmla="*/ 79873046 w 570"/>
              <a:gd name="T35" fmla="*/ 46392643 h 710"/>
              <a:gd name="T36" fmla="*/ 85771427 w 570"/>
              <a:gd name="T37" fmla="*/ 32718855 h 710"/>
              <a:gd name="T38" fmla="*/ 80364826 w 570"/>
              <a:gd name="T39" fmla="*/ 19533770 h 710"/>
              <a:gd name="T40" fmla="*/ 66601936 w 570"/>
              <a:gd name="T41" fmla="*/ 13429683 h 710"/>
              <a:gd name="T42" fmla="*/ 68568063 w 570"/>
              <a:gd name="T43" fmla="*/ 0 h 710"/>
              <a:gd name="T44" fmla="*/ 88474728 w 570"/>
              <a:gd name="T45" fmla="*/ 7569206 h 710"/>
              <a:gd name="T46" fmla="*/ 98797143 w 570"/>
              <a:gd name="T47" fmla="*/ 24173232 h 710"/>
              <a:gd name="T48" fmla="*/ 96585126 w 570"/>
              <a:gd name="T49" fmla="*/ 43951107 h 710"/>
              <a:gd name="T50" fmla="*/ 85280144 w 570"/>
              <a:gd name="T51" fmla="*/ 59334118 h 710"/>
              <a:gd name="T52" fmla="*/ 69305237 w 570"/>
              <a:gd name="T53" fmla="*/ 70077667 h 710"/>
              <a:gd name="T54" fmla="*/ 76432572 w 570"/>
              <a:gd name="T55" fmla="*/ 89367333 h 710"/>
              <a:gd name="T56" fmla="*/ 106169872 w 570"/>
              <a:gd name="T57" fmla="*/ 126481052 h 710"/>
              <a:gd name="T58" fmla="*/ 111576970 w 570"/>
              <a:gd name="T59" fmla="*/ 106214969 h 710"/>
              <a:gd name="T60" fmla="*/ 112314143 w 570"/>
              <a:gd name="T61" fmla="*/ 88390422 h 710"/>
              <a:gd name="T62" fmla="*/ 114280270 w 570"/>
              <a:gd name="T63" fmla="*/ 85216080 h 710"/>
              <a:gd name="T64" fmla="*/ 125585253 w 570"/>
              <a:gd name="T65" fmla="*/ 98645763 h 710"/>
              <a:gd name="T66" fmla="*/ 123127842 w 570"/>
              <a:gd name="T67" fmla="*/ 119644652 h 710"/>
              <a:gd name="T68" fmla="*/ 119932762 w 570"/>
              <a:gd name="T69" fmla="*/ 142840974 h 710"/>
              <a:gd name="T70" fmla="*/ 132220808 w 570"/>
              <a:gd name="T71" fmla="*/ 155537851 h 710"/>
              <a:gd name="T72" fmla="*/ 140085317 w 570"/>
              <a:gd name="T73" fmla="*/ 157002970 h 710"/>
              <a:gd name="T74" fmla="*/ 132220808 w 570"/>
              <a:gd name="T75" fmla="*/ 170188055 h 710"/>
              <a:gd name="T76" fmla="*/ 121652999 w 570"/>
              <a:gd name="T77" fmla="*/ 164816280 h 710"/>
              <a:gd name="T78" fmla="*/ 106169872 w 570"/>
              <a:gd name="T79" fmla="*/ 148456853 h 710"/>
              <a:gd name="T80" fmla="*/ 81347889 w 570"/>
              <a:gd name="T81" fmla="*/ 167013712 h 710"/>
              <a:gd name="T82" fmla="*/ 52101873 w 570"/>
              <a:gd name="T83" fmla="*/ 173362398 h 710"/>
              <a:gd name="T84" fmla="*/ 34161335 w 570"/>
              <a:gd name="T85" fmla="*/ 170188055 h 710"/>
              <a:gd name="T86" fmla="*/ 14254174 w 570"/>
              <a:gd name="T87" fmla="*/ 157735282 h 710"/>
              <a:gd name="T88" fmla="*/ 1474347 w 570"/>
              <a:gd name="T89" fmla="*/ 135759976 h 710"/>
              <a:gd name="T90" fmla="*/ 1228953 w 570"/>
              <a:gd name="T91" fmla="*/ 110365729 h 710"/>
              <a:gd name="T92" fmla="*/ 12042652 w 570"/>
              <a:gd name="T93" fmla="*/ 88634526 h 710"/>
              <a:gd name="T94" fmla="*/ 30474474 w 570"/>
              <a:gd name="T95" fmla="*/ 73251515 h 710"/>
              <a:gd name="T96" fmla="*/ 41288173 w 570"/>
              <a:gd name="T97" fmla="*/ 66659220 h 710"/>
              <a:gd name="T98" fmla="*/ 30474474 w 570"/>
              <a:gd name="T99" fmla="*/ 51520313 h 710"/>
              <a:gd name="T100" fmla="*/ 27034000 w 570"/>
              <a:gd name="T101" fmla="*/ 33451662 h 710"/>
              <a:gd name="T102" fmla="*/ 34161335 w 570"/>
              <a:gd name="T103" fmla="*/ 15871219 h 710"/>
              <a:gd name="T104" fmla="*/ 49152682 w 570"/>
              <a:gd name="T105" fmla="*/ 3174343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sp>
        <p:nvSpPr>
          <p:cNvPr id="77829" name="Rectangle 5"/>
          <p:cNvSpPr>
            <a:spLocks noGrp="1" noChangeArrowheads="1"/>
          </p:cNvSpPr>
          <p:nvPr>
            <p:ph type="ctrTitle"/>
          </p:nvPr>
        </p:nvSpPr>
        <p:spPr>
          <a:xfrm>
            <a:off x="1763713" y="2349500"/>
            <a:ext cx="4606925" cy="1470025"/>
          </a:xfrm>
        </p:spPr>
        <p:txBody>
          <a:bodyPr anchor="b"/>
          <a:lstStyle>
            <a:lvl1pPr algn="r">
              <a:defRPr/>
            </a:lvl1pPr>
          </a:lstStyle>
          <a:p>
            <a:pPr lvl="0"/>
            <a:r>
              <a:rPr lang="en-GB" noProof="0" dirty="0" smtClean="0"/>
              <a:t>Click to edit Master title style</a:t>
            </a:r>
          </a:p>
        </p:txBody>
      </p:sp>
      <p:sp>
        <p:nvSpPr>
          <p:cNvPr id="77830" name="Rectangle 6"/>
          <p:cNvSpPr>
            <a:spLocks noGrp="1" noChangeArrowheads="1"/>
          </p:cNvSpPr>
          <p:nvPr>
            <p:ph type="subTitle" idx="1"/>
          </p:nvPr>
        </p:nvSpPr>
        <p:spPr>
          <a:xfrm>
            <a:off x="1763713" y="4076700"/>
            <a:ext cx="4608512" cy="1512888"/>
          </a:xfrm>
        </p:spPr>
        <p:txBody>
          <a:bodyPr/>
          <a:lstStyle>
            <a:lvl1pPr algn="r">
              <a:defRPr sz="2000">
                <a:solidFill>
                  <a:schemeClr val="bg1"/>
                </a:solidFill>
              </a:defRPr>
            </a:lvl1pPr>
          </a:lstStyle>
          <a:p>
            <a:pPr lvl="0"/>
            <a:r>
              <a:rPr lang="en-GB" noProof="0" dirty="0" smtClean="0"/>
              <a:t>Click to edit Master subtitle style</a:t>
            </a:r>
          </a:p>
        </p:txBody>
      </p:sp>
    </p:spTree>
    <p:extLst>
      <p:ext uri="{BB962C8B-B14F-4D97-AF65-F5344CB8AC3E}">
        <p14:creationId xmlns:p14="http://schemas.microsoft.com/office/powerpoint/2010/main" val="4160094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grpSp>
        <p:nvGrpSpPr>
          <p:cNvPr id="4" name="Group 38"/>
          <p:cNvGrpSpPr>
            <a:grpSpLocks/>
          </p:cNvGrpSpPr>
          <p:nvPr userDrawn="1"/>
        </p:nvGrpSpPr>
        <p:grpSpPr bwMode="auto">
          <a:xfrm>
            <a:off x="7186613" y="6419850"/>
            <a:ext cx="1500187" cy="265113"/>
            <a:chOff x="385" y="949"/>
            <a:chExt cx="4036" cy="712"/>
          </a:xfrm>
        </p:grpSpPr>
        <p:sp>
          <p:nvSpPr>
            <p:cNvPr id="5" name="Freeform 39"/>
            <p:cNvSpPr>
              <a:spLocks/>
            </p:cNvSpPr>
            <p:nvPr/>
          </p:nvSpPr>
          <p:spPr bwMode="auto">
            <a:xfrm>
              <a:off x="957" y="1002"/>
              <a:ext cx="128" cy="123"/>
            </a:xfrm>
            <a:custGeom>
              <a:avLst/>
              <a:gdLst>
                <a:gd name="T0" fmla="*/ 65 w 128"/>
                <a:gd name="T1" fmla="*/ 0 h 123"/>
                <a:gd name="T2" fmla="*/ 85 w 128"/>
                <a:gd name="T3" fmla="*/ 3 h 123"/>
                <a:gd name="T4" fmla="*/ 103 w 128"/>
                <a:gd name="T5" fmla="*/ 12 h 123"/>
                <a:gd name="T6" fmla="*/ 116 w 128"/>
                <a:gd name="T7" fmla="*/ 25 h 123"/>
                <a:gd name="T8" fmla="*/ 125 w 128"/>
                <a:gd name="T9" fmla="*/ 43 h 123"/>
                <a:gd name="T10" fmla="*/ 128 w 128"/>
                <a:gd name="T11" fmla="*/ 62 h 123"/>
                <a:gd name="T12" fmla="*/ 125 w 128"/>
                <a:gd name="T13" fmla="*/ 81 h 123"/>
                <a:gd name="T14" fmla="*/ 116 w 128"/>
                <a:gd name="T15" fmla="*/ 98 h 123"/>
                <a:gd name="T16" fmla="*/ 101 w 128"/>
                <a:gd name="T17" fmla="*/ 111 h 123"/>
                <a:gd name="T18" fmla="*/ 84 w 128"/>
                <a:gd name="T19" fmla="*/ 120 h 123"/>
                <a:gd name="T20" fmla="*/ 65 w 128"/>
                <a:gd name="T21" fmla="*/ 123 h 123"/>
                <a:gd name="T22" fmla="*/ 45 w 128"/>
                <a:gd name="T23" fmla="*/ 120 h 123"/>
                <a:gd name="T24" fmla="*/ 27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7 w 128"/>
                <a:gd name="T37" fmla="*/ 12 h 123"/>
                <a:gd name="T38" fmla="*/ 44 w 128"/>
                <a:gd name="T39" fmla="*/ 3 h 123"/>
                <a:gd name="T40" fmla="*/ 65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6" name="Freeform 40"/>
            <p:cNvSpPr>
              <a:spLocks/>
            </p:cNvSpPr>
            <p:nvPr/>
          </p:nvSpPr>
          <p:spPr bwMode="auto">
            <a:xfrm>
              <a:off x="3391" y="1002"/>
              <a:ext cx="128" cy="123"/>
            </a:xfrm>
            <a:custGeom>
              <a:avLst/>
              <a:gdLst>
                <a:gd name="T0" fmla="*/ 64 w 128"/>
                <a:gd name="T1" fmla="*/ 0 h 123"/>
                <a:gd name="T2" fmla="*/ 85 w 128"/>
                <a:gd name="T3" fmla="*/ 3 h 123"/>
                <a:gd name="T4" fmla="*/ 102 w 128"/>
                <a:gd name="T5" fmla="*/ 12 h 123"/>
                <a:gd name="T6" fmla="*/ 116 w 128"/>
                <a:gd name="T7" fmla="*/ 25 h 123"/>
                <a:gd name="T8" fmla="*/ 124 w 128"/>
                <a:gd name="T9" fmla="*/ 43 h 123"/>
                <a:gd name="T10" fmla="*/ 128 w 128"/>
                <a:gd name="T11" fmla="*/ 62 h 123"/>
                <a:gd name="T12" fmla="*/ 124 w 128"/>
                <a:gd name="T13" fmla="*/ 81 h 123"/>
                <a:gd name="T14" fmla="*/ 116 w 128"/>
                <a:gd name="T15" fmla="*/ 98 h 123"/>
                <a:gd name="T16" fmla="*/ 101 w 128"/>
                <a:gd name="T17" fmla="*/ 111 h 123"/>
                <a:gd name="T18" fmla="*/ 84 w 128"/>
                <a:gd name="T19" fmla="*/ 120 h 123"/>
                <a:gd name="T20" fmla="*/ 64 w 128"/>
                <a:gd name="T21" fmla="*/ 123 h 123"/>
                <a:gd name="T22" fmla="*/ 45 w 128"/>
                <a:gd name="T23" fmla="*/ 120 h 123"/>
                <a:gd name="T24" fmla="*/ 26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6 w 128"/>
                <a:gd name="T37" fmla="*/ 12 h 123"/>
                <a:gd name="T38" fmla="*/ 44 w 128"/>
                <a:gd name="T39" fmla="*/ 3 h 123"/>
                <a:gd name="T40" fmla="*/ 64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 name="Freeform 41"/>
            <p:cNvSpPr>
              <a:spLocks noEditPoints="1"/>
            </p:cNvSpPr>
            <p:nvPr/>
          </p:nvSpPr>
          <p:spPr bwMode="auto">
            <a:xfrm>
              <a:off x="385" y="1026"/>
              <a:ext cx="508" cy="624"/>
            </a:xfrm>
            <a:custGeom>
              <a:avLst/>
              <a:gdLst>
                <a:gd name="T0" fmla="*/ 178 w 508"/>
                <a:gd name="T1" fmla="*/ 511 h 624"/>
                <a:gd name="T2" fmla="*/ 181 w 508"/>
                <a:gd name="T3" fmla="*/ 550 h 624"/>
                <a:gd name="T4" fmla="*/ 197 w 508"/>
                <a:gd name="T5" fmla="*/ 570 h 624"/>
                <a:gd name="T6" fmla="*/ 235 w 508"/>
                <a:gd name="T7" fmla="*/ 577 h 624"/>
                <a:gd name="T8" fmla="*/ 296 w 508"/>
                <a:gd name="T9" fmla="*/ 576 h 624"/>
                <a:gd name="T10" fmla="*/ 345 w 508"/>
                <a:gd name="T11" fmla="*/ 561 h 624"/>
                <a:gd name="T12" fmla="*/ 378 w 508"/>
                <a:gd name="T13" fmla="*/ 532 h 624"/>
                <a:gd name="T14" fmla="*/ 394 w 508"/>
                <a:gd name="T15" fmla="*/ 488 h 624"/>
                <a:gd name="T16" fmla="*/ 394 w 508"/>
                <a:gd name="T17" fmla="*/ 427 h 624"/>
                <a:gd name="T18" fmla="*/ 380 w 508"/>
                <a:gd name="T19" fmla="*/ 375 h 624"/>
                <a:gd name="T20" fmla="*/ 346 w 508"/>
                <a:gd name="T21" fmla="*/ 342 h 624"/>
                <a:gd name="T22" fmla="*/ 295 w 508"/>
                <a:gd name="T23" fmla="*/ 327 h 624"/>
                <a:gd name="T24" fmla="*/ 178 w 508"/>
                <a:gd name="T25" fmla="*/ 325 h 624"/>
                <a:gd name="T26" fmla="*/ 195 w 508"/>
                <a:gd name="T27" fmla="*/ 49 h 624"/>
                <a:gd name="T28" fmla="*/ 178 w 508"/>
                <a:gd name="T29" fmla="*/ 277 h 624"/>
                <a:gd name="T30" fmla="*/ 280 w 508"/>
                <a:gd name="T31" fmla="*/ 275 h 624"/>
                <a:gd name="T32" fmla="*/ 328 w 508"/>
                <a:gd name="T33" fmla="*/ 256 h 624"/>
                <a:gd name="T34" fmla="*/ 359 w 508"/>
                <a:gd name="T35" fmla="*/ 220 h 624"/>
                <a:gd name="T36" fmla="*/ 368 w 508"/>
                <a:gd name="T37" fmla="*/ 167 h 624"/>
                <a:gd name="T38" fmla="*/ 362 w 508"/>
                <a:gd name="T39" fmla="*/ 110 h 624"/>
                <a:gd name="T40" fmla="*/ 342 w 508"/>
                <a:gd name="T41" fmla="*/ 74 h 624"/>
                <a:gd name="T42" fmla="*/ 304 w 508"/>
                <a:gd name="T43" fmla="*/ 54 h 624"/>
                <a:gd name="T44" fmla="*/ 245 w 508"/>
                <a:gd name="T45" fmla="*/ 48 h 624"/>
                <a:gd name="T46" fmla="*/ 0 w 508"/>
                <a:gd name="T47" fmla="*/ 0 h 624"/>
                <a:gd name="T48" fmla="*/ 299 w 508"/>
                <a:gd name="T49" fmla="*/ 3 h 624"/>
                <a:gd name="T50" fmla="*/ 376 w 508"/>
                <a:gd name="T51" fmla="*/ 17 h 624"/>
                <a:gd name="T52" fmla="*/ 431 w 508"/>
                <a:gd name="T53" fmla="*/ 47 h 624"/>
                <a:gd name="T54" fmla="*/ 464 w 508"/>
                <a:gd name="T55" fmla="*/ 91 h 624"/>
                <a:gd name="T56" fmla="*/ 475 w 508"/>
                <a:gd name="T57" fmla="*/ 150 h 624"/>
                <a:gd name="T58" fmla="*/ 464 w 508"/>
                <a:gd name="T59" fmla="*/ 209 h 624"/>
                <a:gd name="T60" fmla="*/ 430 w 508"/>
                <a:gd name="T61" fmla="*/ 254 h 624"/>
                <a:gd name="T62" fmla="*/ 373 w 508"/>
                <a:gd name="T63" fmla="*/ 285 h 624"/>
                <a:gd name="T64" fmla="*/ 376 w 508"/>
                <a:gd name="T65" fmla="*/ 302 h 624"/>
                <a:gd name="T66" fmla="*/ 440 w 508"/>
                <a:gd name="T67" fmla="*/ 325 h 624"/>
                <a:gd name="T68" fmla="*/ 484 w 508"/>
                <a:gd name="T69" fmla="*/ 363 h 624"/>
                <a:gd name="T70" fmla="*/ 506 w 508"/>
                <a:gd name="T71" fmla="*/ 416 h 624"/>
                <a:gd name="T72" fmla="*/ 506 w 508"/>
                <a:gd name="T73" fmla="*/ 479 h 624"/>
                <a:gd name="T74" fmla="*/ 485 w 508"/>
                <a:gd name="T75" fmla="*/ 535 h 624"/>
                <a:gd name="T76" fmla="*/ 446 w 508"/>
                <a:gd name="T77" fmla="*/ 577 h 624"/>
                <a:gd name="T78" fmla="*/ 389 w 508"/>
                <a:gd name="T79" fmla="*/ 607 h 624"/>
                <a:gd name="T80" fmla="*/ 316 w 508"/>
                <a:gd name="T81" fmla="*/ 622 h 624"/>
                <a:gd name="T82" fmla="*/ 0 w 508"/>
                <a:gd name="T83" fmla="*/ 624 h 624"/>
                <a:gd name="T84" fmla="*/ 48 w 508"/>
                <a:gd name="T85" fmla="*/ 577 h 624"/>
                <a:gd name="T86" fmla="*/ 66 w 508"/>
                <a:gd name="T87" fmla="*/ 570 h 624"/>
                <a:gd name="T88" fmla="*/ 72 w 508"/>
                <a:gd name="T89" fmla="*/ 548 h 624"/>
                <a:gd name="T90" fmla="*/ 69 w 508"/>
                <a:gd name="T91" fmla="*/ 57 h 624"/>
                <a:gd name="T92" fmla="*/ 48 w 508"/>
                <a:gd name="T93" fmla="*/ 48 h 624"/>
                <a:gd name="T94" fmla="*/ 0 w 508"/>
                <a:gd name="T95" fmla="*/ 0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8" name="Freeform 42"/>
            <p:cNvSpPr>
              <a:spLocks/>
            </p:cNvSpPr>
            <p:nvPr/>
          </p:nvSpPr>
          <p:spPr bwMode="auto">
            <a:xfrm>
              <a:off x="1155" y="1176"/>
              <a:ext cx="347" cy="474"/>
            </a:xfrm>
            <a:custGeom>
              <a:avLst/>
              <a:gdLst>
                <a:gd name="T0" fmla="*/ 306 w 347"/>
                <a:gd name="T1" fmla="*/ 2 h 474"/>
                <a:gd name="T2" fmla="*/ 335 w 347"/>
                <a:gd name="T3" fmla="*/ 22 h 474"/>
                <a:gd name="T4" fmla="*/ 347 w 347"/>
                <a:gd name="T5" fmla="*/ 57 h 474"/>
                <a:gd name="T6" fmla="*/ 339 w 347"/>
                <a:gd name="T7" fmla="*/ 88 h 474"/>
                <a:gd name="T8" fmla="*/ 320 w 347"/>
                <a:gd name="T9" fmla="*/ 105 h 474"/>
                <a:gd name="T10" fmla="*/ 295 w 347"/>
                <a:gd name="T11" fmla="*/ 111 h 474"/>
                <a:gd name="T12" fmla="*/ 263 w 347"/>
                <a:gd name="T13" fmla="*/ 106 h 474"/>
                <a:gd name="T14" fmla="*/ 246 w 347"/>
                <a:gd name="T15" fmla="*/ 90 h 474"/>
                <a:gd name="T16" fmla="*/ 238 w 347"/>
                <a:gd name="T17" fmla="*/ 74 h 474"/>
                <a:gd name="T18" fmla="*/ 231 w 347"/>
                <a:gd name="T19" fmla="*/ 68 h 474"/>
                <a:gd name="T20" fmla="*/ 224 w 347"/>
                <a:gd name="T21" fmla="*/ 67 h 474"/>
                <a:gd name="T22" fmla="*/ 198 w 347"/>
                <a:gd name="T23" fmla="*/ 76 h 474"/>
                <a:gd name="T24" fmla="*/ 170 w 347"/>
                <a:gd name="T25" fmla="*/ 94 h 474"/>
                <a:gd name="T26" fmla="*/ 159 w 347"/>
                <a:gd name="T27" fmla="*/ 405 h 474"/>
                <a:gd name="T28" fmla="*/ 164 w 347"/>
                <a:gd name="T29" fmla="*/ 426 h 474"/>
                <a:gd name="T30" fmla="*/ 175 w 347"/>
                <a:gd name="T31" fmla="*/ 434 h 474"/>
                <a:gd name="T32" fmla="*/ 227 w 347"/>
                <a:gd name="T33" fmla="*/ 474 h 474"/>
                <a:gd name="T34" fmla="*/ 1 w 347"/>
                <a:gd name="T35" fmla="*/ 434 h 474"/>
                <a:gd name="T36" fmla="*/ 51 w 347"/>
                <a:gd name="T37" fmla="*/ 431 h 474"/>
                <a:gd name="T38" fmla="*/ 60 w 347"/>
                <a:gd name="T39" fmla="*/ 418 h 474"/>
                <a:gd name="T40" fmla="*/ 61 w 347"/>
                <a:gd name="T41" fmla="*/ 402 h 474"/>
                <a:gd name="T42" fmla="*/ 62 w 347"/>
                <a:gd name="T43" fmla="*/ 112 h 474"/>
                <a:gd name="T44" fmla="*/ 61 w 347"/>
                <a:gd name="T45" fmla="*/ 90 h 474"/>
                <a:gd name="T46" fmla="*/ 49 w 347"/>
                <a:gd name="T47" fmla="*/ 73 h 474"/>
                <a:gd name="T48" fmla="*/ 0 w 347"/>
                <a:gd name="T49" fmla="*/ 72 h 474"/>
                <a:gd name="T50" fmla="*/ 153 w 347"/>
                <a:gd name="T51" fmla="*/ 25 h 474"/>
                <a:gd name="T52" fmla="*/ 158 w 347"/>
                <a:gd name="T53" fmla="*/ 29 h 474"/>
                <a:gd name="T54" fmla="*/ 160 w 347"/>
                <a:gd name="T55" fmla="*/ 35 h 474"/>
                <a:gd name="T56" fmla="*/ 159 w 347"/>
                <a:gd name="T57" fmla="*/ 38 h 474"/>
                <a:gd name="T58" fmla="*/ 180 w 347"/>
                <a:gd name="T59" fmla="*/ 38 h 474"/>
                <a:gd name="T60" fmla="*/ 230 w 347"/>
                <a:gd name="T61" fmla="*/ 11 h 474"/>
                <a:gd name="T62" fmla="*/ 284 w 347"/>
                <a:gd name="T63" fmla="*/ 0 h 47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9" name="Freeform 43"/>
            <p:cNvSpPr>
              <a:spLocks/>
            </p:cNvSpPr>
            <p:nvPr/>
          </p:nvSpPr>
          <p:spPr bwMode="auto">
            <a:xfrm>
              <a:off x="911" y="1201"/>
              <a:ext cx="226" cy="449"/>
            </a:xfrm>
            <a:custGeom>
              <a:avLst/>
              <a:gdLst>
                <a:gd name="T0" fmla="*/ 0 w 226"/>
                <a:gd name="T1" fmla="*/ 0 h 449"/>
                <a:gd name="T2" fmla="*/ 163 w 226"/>
                <a:gd name="T3" fmla="*/ 0 h 449"/>
                <a:gd name="T4" fmla="*/ 166 w 226"/>
                <a:gd name="T5" fmla="*/ 2 h 449"/>
                <a:gd name="T6" fmla="*/ 167 w 226"/>
                <a:gd name="T7" fmla="*/ 3 h 449"/>
                <a:gd name="T8" fmla="*/ 168 w 226"/>
                <a:gd name="T9" fmla="*/ 5 h 449"/>
                <a:gd name="T10" fmla="*/ 168 w 226"/>
                <a:gd name="T11" fmla="*/ 15 h 449"/>
                <a:gd name="T12" fmla="*/ 167 w 226"/>
                <a:gd name="T13" fmla="*/ 24 h 449"/>
                <a:gd name="T14" fmla="*/ 167 w 226"/>
                <a:gd name="T15" fmla="*/ 40 h 449"/>
                <a:gd name="T16" fmla="*/ 166 w 226"/>
                <a:gd name="T17" fmla="*/ 62 h 449"/>
                <a:gd name="T18" fmla="*/ 166 w 226"/>
                <a:gd name="T19" fmla="*/ 380 h 449"/>
                <a:gd name="T20" fmla="*/ 167 w 226"/>
                <a:gd name="T21" fmla="*/ 393 h 449"/>
                <a:gd name="T22" fmla="*/ 171 w 226"/>
                <a:gd name="T23" fmla="*/ 401 h 449"/>
                <a:gd name="T24" fmla="*/ 175 w 226"/>
                <a:gd name="T25" fmla="*/ 406 h 449"/>
                <a:gd name="T26" fmla="*/ 183 w 226"/>
                <a:gd name="T27" fmla="*/ 409 h 449"/>
                <a:gd name="T28" fmla="*/ 226 w 226"/>
                <a:gd name="T29" fmla="*/ 409 h 449"/>
                <a:gd name="T30" fmla="*/ 226 w 226"/>
                <a:gd name="T31" fmla="*/ 449 h 449"/>
                <a:gd name="T32" fmla="*/ 9 w 226"/>
                <a:gd name="T33" fmla="*/ 449 h 449"/>
                <a:gd name="T34" fmla="*/ 9 w 226"/>
                <a:gd name="T35" fmla="*/ 409 h 449"/>
                <a:gd name="T36" fmla="*/ 46 w 226"/>
                <a:gd name="T37" fmla="*/ 409 h 449"/>
                <a:gd name="T38" fmla="*/ 57 w 226"/>
                <a:gd name="T39" fmla="*/ 406 h 449"/>
                <a:gd name="T40" fmla="*/ 64 w 226"/>
                <a:gd name="T41" fmla="*/ 400 h 449"/>
                <a:gd name="T42" fmla="*/ 68 w 226"/>
                <a:gd name="T43" fmla="*/ 389 h 449"/>
                <a:gd name="T44" fmla="*/ 68 w 226"/>
                <a:gd name="T45" fmla="*/ 388 h 449"/>
                <a:gd name="T46" fmla="*/ 69 w 226"/>
                <a:gd name="T47" fmla="*/ 385 h 449"/>
                <a:gd name="T48" fmla="*/ 69 w 226"/>
                <a:gd name="T49" fmla="*/ 72 h 449"/>
                <a:gd name="T50" fmla="*/ 68 w 226"/>
                <a:gd name="T51" fmla="*/ 59 h 449"/>
                <a:gd name="T52" fmla="*/ 68 w 226"/>
                <a:gd name="T53" fmla="*/ 54 h 449"/>
                <a:gd name="T54" fmla="*/ 63 w 226"/>
                <a:gd name="T55" fmla="*/ 47 h 449"/>
                <a:gd name="T56" fmla="*/ 56 w 226"/>
                <a:gd name="T57" fmla="*/ 42 h 449"/>
                <a:gd name="T58" fmla="*/ 46 w 226"/>
                <a:gd name="T59" fmla="*/ 41 h 449"/>
                <a:gd name="T60" fmla="*/ 0 w 226"/>
                <a:gd name="T61" fmla="*/ 40 h 449"/>
                <a:gd name="T62" fmla="*/ 0 w 226"/>
                <a:gd name="T63" fmla="*/ 0 h 4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0" name="Freeform 44"/>
            <p:cNvSpPr>
              <a:spLocks noEditPoints="1"/>
            </p:cNvSpPr>
            <p:nvPr/>
          </p:nvSpPr>
          <p:spPr bwMode="auto">
            <a:xfrm>
              <a:off x="2819" y="1026"/>
              <a:ext cx="507" cy="624"/>
            </a:xfrm>
            <a:custGeom>
              <a:avLst/>
              <a:gdLst>
                <a:gd name="T0" fmla="*/ 177 w 507"/>
                <a:gd name="T1" fmla="*/ 511 h 624"/>
                <a:gd name="T2" fmla="*/ 181 w 507"/>
                <a:gd name="T3" fmla="*/ 550 h 624"/>
                <a:gd name="T4" fmla="*/ 197 w 507"/>
                <a:gd name="T5" fmla="*/ 570 h 624"/>
                <a:gd name="T6" fmla="*/ 235 w 507"/>
                <a:gd name="T7" fmla="*/ 577 h 624"/>
                <a:gd name="T8" fmla="*/ 296 w 507"/>
                <a:gd name="T9" fmla="*/ 576 h 624"/>
                <a:gd name="T10" fmla="*/ 345 w 507"/>
                <a:gd name="T11" fmla="*/ 561 h 624"/>
                <a:gd name="T12" fmla="*/ 378 w 507"/>
                <a:gd name="T13" fmla="*/ 532 h 624"/>
                <a:gd name="T14" fmla="*/ 394 w 507"/>
                <a:gd name="T15" fmla="*/ 488 h 624"/>
                <a:gd name="T16" fmla="*/ 394 w 507"/>
                <a:gd name="T17" fmla="*/ 427 h 624"/>
                <a:gd name="T18" fmla="*/ 379 w 507"/>
                <a:gd name="T19" fmla="*/ 375 h 624"/>
                <a:gd name="T20" fmla="*/ 346 w 507"/>
                <a:gd name="T21" fmla="*/ 342 h 624"/>
                <a:gd name="T22" fmla="*/ 295 w 507"/>
                <a:gd name="T23" fmla="*/ 327 h 624"/>
                <a:gd name="T24" fmla="*/ 177 w 507"/>
                <a:gd name="T25" fmla="*/ 325 h 624"/>
                <a:gd name="T26" fmla="*/ 194 w 507"/>
                <a:gd name="T27" fmla="*/ 49 h 624"/>
                <a:gd name="T28" fmla="*/ 177 w 507"/>
                <a:gd name="T29" fmla="*/ 277 h 624"/>
                <a:gd name="T30" fmla="*/ 280 w 507"/>
                <a:gd name="T31" fmla="*/ 275 h 624"/>
                <a:gd name="T32" fmla="*/ 328 w 507"/>
                <a:gd name="T33" fmla="*/ 256 h 624"/>
                <a:gd name="T34" fmla="*/ 358 w 507"/>
                <a:gd name="T35" fmla="*/ 220 h 624"/>
                <a:gd name="T36" fmla="*/ 368 w 507"/>
                <a:gd name="T37" fmla="*/ 167 h 624"/>
                <a:gd name="T38" fmla="*/ 362 w 507"/>
                <a:gd name="T39" fmla="*/ 110 h 624"/>
                <a:gd name="T40" fmla="*/ 341 w 507"/>
                <a:gd name="T41" fmla="*/ 74 h 624"/>
                <a:gd name="T42" fmla="*/ 303 w 507"/>
                <a:gd name="T43" fmla="*/ 54 h 624"/>
                <a:gd name="T44" fmla="*/ 245 w 507"/>
                <a:gd name="T45" fmla="*/ 48 h 624"/>
                <a:gd name="T46" fmla="*/ 0 w 507"/>
                <a:gd name="T47" fmla="*/ 0 h 624"/>
                <a:gd name="T48" fmla="*/ 299 w 507"/>
                <a:gd name="T49" fmla="*/ 3 h 624"/>
                <a:gd name="T50" fmla="*/ 376 w 507"/>
                <a:gd name="T51" fmla="*/ 17 h 624"/>
                <a:gd name="T52" fmla="*/ 431 w 507"/>
                <a:gd name="T53" fmla="*/ 47 h 624"/>
                <a:gd name="T54" fmla="*/ 464 w 507"/>
                <a:gd name="T55" fmla="*/ 91 h 624"/>
                <a:gd name="T56" fmla="*/ 475 w 507"/>
                <a:gd name="T57" fmla="*/ 150 h 624"/>
                <a:gd name="T58" fmla="*/ 464 w 507"/>
                <a:gd name="T59" fmla="*/ 209 h 624"/>
                <a:gd name="T60" fmla="*/ 430 w 507"/>
                <a:gd name="T61" fmla="*/ 254 h 624"/>
                <a:gd name="T62" fmla="*/ 372 w 507"/>
                <a:gd name="T63" fmla="*/ 285 h 624"/>
                <a:gd name="T64" fmla="*/ 376 w 507"/>
                <a:gd name="T65" fmla="*/ 302 h 624"/>
                <a:gd name="T66" fmla="*/ 439 w 507"/>
                <a:gd name="T67" fmla="*/ 325 h 624"/>
                <a:gd name="T68" fmla="*/ 482 w 507"/>
                <a:gd name="T69" fmla="*/ 363 h 624"/>
                <a:gd name="T70" fmla="*/ 504 w 507"/>
                <a:gd name="T71" fmla="*/ 416 h 624"/>
                <a:gd name="T72" fmla="*/ 503 w 507"/>
                <a:gd name="T73" fmla="*/ 483 h 624"/>
                <a:gd name="T74" fmla="*/ 478 w 507"/>
                <a:gd name="T75" fmla="*/ 542 h 624"/>
                <a:gd name="T76" fmla="*/ 431 w 507"/>
                <a:gd name="T77" fmla="*/ 587 h 624"/>
                <a:gd name="T78" fmla="*/ 362 w 507"/>
                <a:gd name="T79" fmla="*/ 614 h 624"/>
                <a:gd name="T80" fmla="*/ 274 w 507"/>
                <a:gd name="T81" fmla="*/ 624 h 624"/>
                <a:gd name="T82" fmla="*/ 0 w 507"/>
                <a:gd name="T83" fmla="*/ 577 h 624"/>
                <a:gd name="T84" fmla="*/ 59 w 507"/>
                <a:gd name="T85" fmla="*/ 576 h 624"/>
                <a:gd name="T86" fmla="*/ 71 w 507"/>
                <a:gd name="T87" fmla="*/ 559 h 624"/>
                <a:gd name="T88" fmla="*/ 72 w 507"/>
                <a:gd name="T89" fmla="*/ 79 h 624"/>
                <a:gd name="T90" fmla="*/ 68 w 507"/>
                <a:gd name="T91" fmla="*/ 59 h 624"/>
                <a:gd name="T92" fmla="*/ 57 w 507"/>
                <a:gd name="T93" fmla="*/ 49 h 624"/>
                <a:gd name="T94" fmla="*/ 0 w 507"/>
                <a:gd name="T95" fmla="*/ 48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1" name="Freeform 45"/>
            <p:cNvSpPr>
              <a:spLocks/>
            </p:cNvSpPr>
            <p:nvPr/>
          </p:nvSpPr>
          <p:spPr bwMode="auto">
            <a:xfrm>
              <a:off x="3589" y="1176"/>
              <a:ext cx="346" cy="474"/>
            </a:xfrm>
            <a:custGeom>
              <a:avLst/>
              <a:gdLst>
                <a:gd name="T0" fmla="*/ 284 w 346"/>
                <a:gd name="T1" fmla="*/ 0 h 474"/>
                <a:gd name="T2" fmla="*/ 306 w 346"/>
                <a:gd name="T3" fmla="*/ 2 h 474"/>
                <a:gd name="T4" fmla="*/ 323 w 346"/>
                <a:gd name="T5" fmla="*/ 10 h 474"/>
                <a:gd name="T6" fmla="*/ 335 w 346"/>
                <a:gd name="T7" fmla="*/ 22 h 474"/>
                <a:gd name="T8" fmla="*/ 344 w 346"/>
                <a:gd name="T9" fmla="*/ 38 h 474"/>
                <a:gd name="T10" fmla="*/ 346 w 346"/>
                <a:gd name="T11" fmla="*/ 57 h 474"/>
                <a:gd name="T12" fmla="*/ 344 w 346"/>
                <a:gd name="T13" fmla="*/ 74 h 474"/>
                <a:gd name="T14" fmla="*/ 339 w 346"/>
                <a:gd name="T15" fmla="*/ 88 h 474"/>
                <a:gd name="T16" fmla="*/ 330 w 346"/>
                <a:gd name="T17" fmla="*/ 98 h 474"/>
                <a:gd name="T18" fmla="*/ 319 w 346"/>
                <a:gd name="T19" fmla="*/ 105 h 474"/>
                <a:gd name="T20" fmla="*/ 307 w 346"/>
                <a:gd name="T21" fmla="*/ 110 h 474"/>
                <a:gd name="T22" fmla="*/ 295 w 346"/>
                <a:gd name="T23" fmla="*/ 111 h 474"/>
                <a:gd name="T24" fmla="*/ 277 w 346"/>
                <a:gd name="T25" fmla="*/ 110 h 474"/>
                <a:gd name="T26" fmla="*/ 263 w 346"/>
                <a:gd name="T27" fmla="*/ 106 h 474"/>
                <a:gd name="T28" fmla="*/ 253 w 346"/>
                <a:gd name="T29" fmla="*/ 99 h 474"/>
                <a:gd name="T30" fmla="*/ 246 w 346"/>
                <a:gd name="T31" fmla="*/ 90 h 474"/>
                <a:gd name="T32" fmla="*/ 240 w 346"/>
                <a:gd name="T33" fmla="*/ 79 h 474"/>
                <a:gd name="T34" fmla="*/ 237 w 346"/>
                <a:gd name="T35" fmla="*/ 74 h 474"/>
                <a:gd name="T36" fmla="*/ 235 w 346"/>
                <a:gd name="T37" fmla="*/ 71 h 474"/>
                <a:gd name="T38" fmla="*/ 231 w 346"/>
                <a:gd name="T39" fmla="*/ 68 h 474"/>
                <a:gd name="T40" fmla="*/ 228 w 346"/>
                <a:gd name="T41" fmla="*/ 67 h 474"/>
                <a:gd name="T42" fmla="*/ 224 w 346"/>
                <a:gd name="T43" fmla="*/ 67 h 474"/>
                <a:gd name="T44" fmla="*/ 213 w 346"/>
                <a:gd name="T45" fmla="*/ 70 h 474"/>
                <a:gd name="T46" fmla="*/ 198 w 346"/>
                <a:gd name="T47" fmla="*/ 76 h 474"/>
                <a:gd name="T48" fmla="*/ 183 w 346"/>
                <a:gd name="T49" fmla="*/ 83 h 474"/>
                <a:gd name="T50" fmla="*/ 170 w 346"/>
                <a:gd name="T51" fmla="*/ 94 h 474"/>
                <a:gd name="T52" fmla="*/ 158 w 346"/>
                <a:gd name="T53" fmla="*/ 104 h 474"/>
                <a:gd name="T54" fmla="*/ 158 w 346"/>
                <a:gd name="T55" fmla="*/ 400 h 474"/>
                <a:gd name="T56" fmla="*/ 159 w 346"/>
                <a:gd name="T57" fmla="*/ 405 h 474"/>
                <a:gd name="T58" fmla="*/ 160 w 346"/>
                <a:gd name="T59" fmla="*/ 418 h 474"/>
                <a:gd name="T60" fmla="*/ 164 w 346"/>
                <a:gd name="T61" fmla="*/ 426 h 474"/>
                <a:gd name="T62" fmla="*/ 169 w 346"/>
                <a:gd name="T63" fmla="*/ 431 h 474"/>
                <a:gd name="T64" fmla="*/ 175 w 346"/>
                <a:gd name="T65" fmla="*/ 434 h 474"/>
                <a:gd name="T66" fmla="*/ 226 w 346"/>
                <a:gd name="T67" fmla="*/ 434 h 474"/>
                <a:gd name="T68" fmla="*/ 226 w 346"/>
                <a:gd name="T69" fmla="*/ 474 h 474"/>
                <a:gd name="T70" fmla="*/ 1 w 346"/>
                <a:gd name="T71" fmla="*/ 474 h 474"/>
                <a:gd name="T72" fmla="*/ 1 w 346"/>
                <a:gd name="T73" fmla="*/ 434 h 474"/>
                <a:gd name="T74" fmla="*/ 45 w 346"/>
                <a:gd name="T75" fmla="*/ 434 h 474"/>
                <a:gd name="T76" fmla="*/ 51 w 346"/>
                <a:gd name="T77" fmla="*/ 431 h 474"/>
                <a:gd name="T78" fmla="*/ 56 w 346"/>
                <a:gd name="T79" fmla="*/ 426 h 474"/>
                <a:gd name="T80" fmla="*/ 60 w 346"/>
                <a:gd name="T81" fmla="*/ 418 h 474"/>
                <a:gd name="T82" fmla="*/ 61 w 346"/>
                <a:gd name="T83" fmla="*/ 404 h 474"/>
                <a:gd name="T84" fmla="*/ 61 w 346"/>
                <a:gd name="T85" fmla="*/ 92 h 474"/>
                <a:gd name="T86" fmla="*/ 60 w 346"/>
                <a:gd name="T87" fmla="*/ 90 h 474"/>
                <a:gd name="T88" fmla="*/ 56 w 346"/>
                <a:gd name="T89" fmla="*/ 79 h 474"/>
                <a:gd name="T90" fmla="*/ 49 w 346"/>
                <a:gd name="T91" fmla="*/ 73 h 474"/>
                <a:gd name="T92" fmla="*/ 38 w 346"/>
                <a:gd name="T93" fmla="*/ 72 h 474"/>
                <a:gd name="T94" fmla="*/ 0 w 346"/>
                <a:gd name="T95" fmla="*/ 72 h 474"/>
                <a:gd name="T96" fmla="*/ 0 w 346"/>
                <a:gd name="T97" fmla="*/ 25 h 474"/>
                <a:gd name="T98" fmla="*/ 153 w 346"/>
                <a:gd name="T99" fmla="*/ 25 h 474"/>
                <a:gd name="T100" fmla="*/ 155 w 346"/>
                <a:gd name="T101" fmla="*/ 27 h 474"/>
                <a:gd name="T102" fmla="*/ 158 w 346"/>
                <a:gd name="T103" fmla="*/ 29 h 474"/>
                <a:gd name="T104" fmla="*/ 159 w 346"/>
                <a:gd name="T105" fmla="*/ 32 h 474"/>
                <a:gd name="T106" fmla="*/ 160 w 346"/>
                <a:gd name="T107" fmla="*/ 35 h 474"/>
                <a:gd name="T108" fmla="*/ 160 w 346"/>
                <a:gd name="T109" fmla="*/ 36 h 474"/>
                <a:gd name="T110" fmla="*/ 159 w 346"/>
                <a:gd name="T111" fmla="*/ 38 h 474"/>
                <a:gd name="T112" fmla="*/ 159 w 346"/>
                <a:gd name="T113" fmla="*/ 54 h 474"/>
                <a:gd name="T114" fmla="*/ 180 w 346"/>
                <a:gd name="T115" fmla="*/ 38 h 474"/>
                <a:gd name="T116" fmla="*/ 204 w 346"/>
                <a:gd name="T117" fmla="*/ 23 h 474"/>
                <a:gd name="T118" fmla="*/ 230 w 346"/>
                <a:gd name="T119" fmla="*/ 11 h 474"/>
                <a:gd name="T120" fmla="*/ 257 w 346"/>
                <a:gd name="T121" fmla="*/ 2 h 474"/>
                <a:gd name="T122" fmla="*/ 284 w 346"/>
                <a:gd name="T123" fmla="*/ 0 h 4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2" name="Freeform 46"/>
            <p:cNvSpPr>
              <a:spLocks/>
            </p:cNvSpPr>
            <p:nvPr/>
          </p:nvSpPr>
          <p:spPr bwMode="auto">
            <a:xfrm>
              <a:off x="3345" y="1201"/>
              <a:ext cx="225" cy="449"/>
            </a:xfrm>
            <a:custGeom>
              <a:avLst/>
              <a:gdLst>
                <a:gd name="T0" fmla="*/ 0 w 225"/>
                <a:gd name="T1" fmla="*/ 0 h 449"/>
                <a:gd name="T2" fmla="*/ 162 w 225"/>
                <a:gd name="T3" fmla="*/ 0 h 449"/>
                <a:gd name="T4" fmla="*/ 164 w 225"/>
                <a:gd name="T5" fmla="*/ 2 h 449"/>
                <a:gd name="T6" fmla="*/ 165 w 225"/>
                <a:gd name="T7" fmla="*/ 2 h 449"/>
                <a:gd name="T8" fmla="*/ 167 w 225"/>
                <a:gd name="T9" fmla="*/ 3 h 449"/>
                <a:gd name="T10" fmla="*/ 168 w 225"/>
                <a:gd name="T11" fmla="*/ 5 h 449"/>
                <a:gd name="T12" fmla="*/ 168 w 225"/>
                <a:gd name="T13" fmla="*/ 15 h 449"/>
                <a:gd name="T14" fmla="*/ 167 w 225"/>
                <a:gd name="T15" fmla="*/ 24 h 449"/>
                <a:gd name="T16" fmla="*/ 167 w 225"/>
                <a:gd name="T17" fmla="*/ 40 h 449"/>
                <a:gd name="T18" fmla="*/ 165 w 225"/>
                <a:gd name="T19" fmla="*/ 62 h 449"/>
                <a:gd name="T20" fmla="*/ 165 w 225"/>
                <a:gd name="T21" fmla="*/ 380 h 449"/>
                <a:gd name="T22" fmla="*/ 167 w 225"/>
                <a:gd name="T23" fmla="*/ 393 h 449"/>
                <a:gd name="T24" fmla="*/ 170 w 225"/>
                <a:gd name="T25" fmla="*/ 401 h 449"/>
                <a:gd name="T26" fmla="*/ 175 w 225"/>
                <a:gd name="T27" fmla="*/ 406 h 449"/>
                <a:gd name="T28" fmla="*/ 183 w 225"/>
                <a:gd name="T29" fmla="*/ 409 h 449"/>
                <a:gd name="T30" fmla="*/ 225 w 225"/>
                <a:gd name="T31" fmla="*/ 409 h 449"/>
                <a:gd name="T32" fmla="*/ 225 w 225"/>
                <a:gd name="T33" fmla="*/ 449 h 449"/>
                <a:gd name="T34" fmla="*/ 9 w 225"/>
                <a:gd name="T35" fmla="*/ 449 h 449"/>
                <a:gd name="T36" fmla="*/ 9 w 225"/>
                <a:gd name="T37" fmla="*/ 409 h 449"/>
                <a:gd name="T38" fmla="*/ 46 w 225"/>
                <a:gd name="T39" fmla="*/ 409 h 449"/>
                <a:gd name="T40" fmla="*/ 57 w 225"/>
                <a:gd name="T41" fmla="*/ 406 h 449"/>
                <a:gd name="T42" fmla="*/ 64 w 225"/>
                <a:gd name="T43" fmla="*/ 400 h 449"/>
                <a:gd name="T44" fmla="*/ 68 w 225"/>
                <a:gd name="T45" fmla="*/ 389 h 449"/>
                <a:gd name="T46" fmla="*/ 68 w 225"/>
                <a:gd name="T47" fmla="*/ 385 h 449"/>
                <a:gd name="T48" fmla="*/ 69 w 225"/>
                <a:gd name="T49" fmla="*/ 384 h 449"/>
                <a:gd name="T50" fmla="*/ 69 w 225"/>
                <a:gd name="T51" fmla="*/ 70 h 449"/>
                <a:gd name="T52" fmla="*/ 68 w 225"/>
                <a:gd name="T53" fmla="*/ 59 h 449"/>
                <a:gd name="T54" fmla="*/ 68 w 225"/>
                <a:gd name="T55" fmla="*/ 56 h 449"/>
                <a:gd name="T56" fmla="*/ 66 w 225"/>
                <a:gd name="T57" fmla="*/ 54 h 449"/>
                <a:gd name="T58" fmla="*/ 63 w 225"/>
                <a:gd name="T59" fmla="*/ 47 h 449"/>
                <a:gd name="T60" fmla="*/ 55 w 225"/>
                <a:gd name="T61" fmla="*/ 42 h 449"/>
                <a:gd name="T62" fmla="*/ 46 w 225"/>
                <a:gd name="T63" fmla="*/ 41 h 449"/>
                <a:gd name="T64" fmla="*/ 0 w 225"/>
                <a:gd name="T65" fmla="*/ 40 h 449"/>
                <a:gd name="T66" fmla="*/ 0 w 225"/>
                <a:gd name="T67" fmla="*/ 0 h 4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3" name="Freeform 47"/>
            <p:cNvSpPr>
              <a:spLocks noEditPoints="1"/>
            </p:cNvSpPr>
            <p:nvPr/>
          </p:nvSpPr>
          <p:spPr bwMode="auto">
            <a:xfrm>
              <a:off x="1499" y="962"/>
              <a:ext cx="489" cy="699"/>
            </a:xfrm>
            <a:custGeom>
              <a:avLst/>
              <a:gdLst>
                <a:gd name="T0" fmla="*/ 217 w 489"/>
                <a:gd name="T1" fmla="*/ 268 h 699"/>
                <a:gd name="T2" fmla="*/ 165 w 489"/>
                <a:gd name="T3" fmla="*/ 286 h 699"/>
                <a:gd name="T4" fmla="*/ 130 w 489"/>
                <a:gd name="T5" fmla="*/ 323 h 699"/>
                <a:gd name="T6" fmla="*/ 109 w 489"/>
                <a:gd name="T7" fmla="*/ 380 h 699"/>
                <a:gd name="T8" fmla="*/ 102 w 489"/>
                <a:gd name="T9" fmla="*/ 458 h 699"/>
                <a:gd name="T10" fmla="*/ 109 w 489"/>
                <a:gd name="T11" fmla="*/ 535 h 699"/>
                <a:gd name="T12" fmla="*/ 134 w 489"/>
                <a:gd name="T13" fmla="*/ 589 h 699"/>
                <a:gd name="T14" fmla="*/ 174 w 489"/>
                <a:gd name="T15" fmla="*/ 619 h 699"/>
                <a:gd name="T16" fmla="*/ 231 w 489"/>
                <a:gd name="T17" fmla="*/ 630 h 699"/>
                <a:gd name="T18" fmla="*/ 279 w 489"/>
                <a:gd name="T19" fmla="*/ 624 h 699"/>
                <a:gd name="T20" fmla="*/ 312 w 489"/>
                <a:gd name="T21" fmla="*/ 612 h 699"/>
                <a:gd name="T22" fmla="*/ 329 w 489"/>
                <a:gd name="T23" fmla="*/ 605 h 699"/>
                <a:gd name="T24" fmla="*/ 332 w 489"/>
                <a:gd name="T25" fmla="*/ 297 h 699"/>
                <a:gd name="T26" fmla="*/ 294 w 489"/>
                <a:gd name="T27" fmla="*/ 273 h 699"/>
                <a:gd name="T28" fmla="*/ 249 w 489"/>
                <a:gd name="T29" fmla="*/ 265 h 699"/>
                <a:gd name="T30" fmla="*/ 425 w 489"/>
                <a:gd name="T31" fmla="*/ 0 h 699"/>
                <a:gd name="T32" fmla="*/ 432 w 489"/>
                <a:gd name="T33" fmla="*/ 7 h 699"/>
                <a:gd name="T34" fmla="*/ 431 w 489"/>
                <a:gd name="T35" fmla="*/ 14 h 699"/>
                <a:gd name="T36" fmla="*/ 430 w 489"/>
                <a:gd name="T37" fmla="*/ 30 h 699"/>
                <a:gd name="T38" fmla="*/ 429 w 489"/>
                <a:gd name="T39" fmla="*/ 79 h 699"/>
                <a:gd name="T40" fmla="*/ 430 w 489"/>
                <a:gd name="T41" fmla="*/ 608 h 699"/>
                <a:gd name="T42" fmla="*/ 435 w 489"/>
                <a:gd name="T43" fmla="*/ 632 h 699"/>
                <a:gd name="T44" fmla="*/ 446 w 489"/>
                <a:gd name="T45" fmla="*/ 639 h 699"/>
                <a:gd name="T46" fmla="*/ 474 w 489"/>
                <a:gd name="T47" fmla="*/ 640 h 699"/>
                <a:gd name="T48" fmla="*/ 489 w 489"/>
                <a:gd name="T49" fmla="*/ 687 h 699"/>
                <a:gd name="T50" fmla="*/ 337 w 489"/>
                <a:gd name="T51" fmla="*/ 678 h 699"/>
                <a:gd name="T52" fmla="*/ 313 w 489"/>
                <a:gd name="T53" fmla="*/ 662 h 699"/>
                <a:gd name="T54" fmla="*/ 253 w 489"/>
                <a:gd name="T55" fmla="*/ 688 h 699"/>
                <a:gd name="T56" fmla="*/ 182 w 489"/>
                <a:gd name="T57" fmla="*/ 699 h 699"/>
                <a:gd name="T58" fmla="*/ 140 w 489"/>
                <a:gd name="T59" fmla="*/ 694 h 699"/>
                <a:gd name="T60" fmla="*/ 98 w 489"/>
                <a:gd name="T61" fmla="*/ 676 h 699"/>
                <a:gd name="T62" fmla="*/ 60 w 489"/>
                <a:gd name="T63" fmla="*/ 646 h 699"/>
                <a:gd name="T64" fmla="*/ 28 w 489"/>
                <a:gd name="T65" fmla="*/ 601 h 699"/>
                <a:gd name="T66" fmla="*/ 7 w 489"/>
                <a:gd name="T67" fmla="*/ 540 h 699"/>
                <a:gd name="T68" fmla="*/ 0 w 489"/>
                <a:gd name="T69" fmla="*/ 461 h 699"/>
                <a:gd name="T70" fmla="*/ 9 w 489"/>
                <a:gd name="T71" fmla="*/ 385 h 699"/>
                <a:gd name="T72" fmla="*/ 33 w 489"/>
                <a:gd name="T73" fmla="*/ 325 h 699"/>
                <a:gd name="T74" fmla="*/ 70 w 489"/>
                <a:gd name="T75" fmla="*/ 280 h 699"/>
                <a:gd name="T76" fmla="*/ 116 w 489"/>
                <a:gd name="T77" fmla="*/ 247 h 699"/>
                <a:gd name="T78" fmla="*/ 170 w 489"/>
                <a:gd name="T79" fmla="*/ 226 h 699"/>
                <a:gd name="T80" fmla="*/ 227 w 489"/>
                <a:gd name="T81" fmla="*/ 216 h 699"/>
                <a:gd name="T82" fmla="*/ 282 w 489"/>
                <a:gd name="T83" fmla="*/ 216 h 699"/>
                <a:gd name="T84" fmla="*/ 334 w 489"/>
                <a:gd name="T85" fmla="*/ 224 h 699"/>
                <a:gd name="T86" fmla="*/ 332 w 489"/>
                <a:gd name="T87" fmla="*/ 67 h 699"/>
                <a:gd name="T88" fmla="*/ 324 w 489"/>
                <a:gd name="T89" fmla="*/ 52 h 699"/>
                <a:gd name="T90" fmla="*/ 316 w 489"/>
                <a:gd name="T91" fmla="*/ 48 h 699"/>
                <a:gd name="T92" fmla="*/ 261 w 489"/>
                <a:gd name="T93" fmla="*/ 0 h 69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4" name="Freeform 48"/>
            <p:cNvSpPr>
              <a:spLocks noEditPoints="1"/>
            </p:cNvSpPr>
            <p:nvPr/>
          </p:nvSpPr>
          <p:spPr bwMode="auto">
            <a:xfrm>
              <a:off x="3933" y="962"/>
              <a:ext cx="488" cy="699"/>
            </a:xfrm>
            <a:custGeom>
              <a:avLst/>
              <a:gdLst>
                <a:gd name="T0" fmla="*/ 217 w 488"/>
                <a:gd name="T1" fmla="*/ 268 h 699"/>
                <a:gd name="T2" fmla="*/ 165 w 488"/>
                <a:gd name="T3" fmla="*/ 286 h 699"/>
                <a:gd name="T4" fmla="*/ 130 w 488"/>
                <a:gd name="T5" fmla="*/ 323 h 699"/>
                <a:gd name="T6" fmla="*/ 109 w 488"/>
                <a:gd name="T7" fmla="*/ 380 h 699"/>
                <a:gd name="T8" fmla="*/ 101 w 488"/>
                <a:gd name="T9" fmla="*/ 458 h 699"/>
                <a:gd name="T10" fmla="*/ 109 w 488"/>
                <a:gd name="T11" fmla="*/ 535 h 699"/>
                <a:gd name="T12" fmla="*/ 133 w 488"/>
                <a:gd name="T13" fmla="*/ 589 h 699"/>
                <a:gd name="T14" fmla="*/ 174 w 488"/>
                <a:gd name="T15" fmla="*/ 619 h 699"/>
                <a:gd name="T16" fmla="*/ 231 w 488"/>
                <a:gd name="T17" fmla="*/ 630 h 699"/>
                <a:gd name="T18" fmla="*/ 279 w 488"/>
                <a:gd name="T19" fmla="*/ 624 h 699"/>
                <a:gd name="T20" fmla="*/ 312 w 488"/>
                <a:gd name="T21" fmla="*/ 612 h 699"/>
                <a:gd name="T22" fmla="*/ 329 w 488"/>
                <a:gd name="T23" fmla="*/ 605 h 699"/>
                <a:gd name="T24" fmla="*/ 332 w 488"/>
                <a:gd name="T25" fmla="*/ 297 h 699"/>
                <a:gd name="T26" fmla="*/ 294 w 488"/>
                <a:gd name="T27" fmla="*/ 273 h 699"/>
                <a:gd name="T28" fmla="*/ 248 w 488"/>
                <a:gd name="T29" fmla="*/ 265 h 699"/>
                <a:gd name="T30" fmla="*/ 425 w 488"/>
                <a:gd name="T31" fmla="*/ 0 h 699"/>
                <a:gd name="T32" fmla="*/ 430 w 488"/>
                <a:gd name="T33" fmla="*/ 4 h 699"/>
                <a:gd name="T34" fmla="*/ 432 w 488"/>
                <a:gd name="T35" fmla="*/ 10 h 699"/>
                <a:gd name="T36" fmla="*/ 431 w 488"/>
                <a:gd name="T37" fmla="*/ 14 h 699"/>
                <a:gd name="T38" fmla="*/ 430 w 488"/>
                <a:gd name="T39" fmla="*/ 30 h 699"/>
                <a:gd name="T40" fmla="*/ 428 w 488"/>
                <a:gd name="T41" fmla="*/ 79 h 699"/>
                <a:gd name="T42" fmla="*/ 430 w 488"/>
                <a:gd name="T43" fmla="*/ 608 h 699"/>
                <a:gd name="T44" fmla="*/ 434 w 488"/>
                <a:gd name="T45" fmla="*/ 632 h 699"/>
                <a:gd name="T46" fmla="*/ 445 w 488"/>
                <a:gd name="T47" fmla="*/ 639 h 699"/>
                <a:gd name="T48" fmla="*/ 474 w 488"/>
                <a:gd name="T49" fmla="*/ 640 h 699"/>
                <a:gd name="T50" fmla="*/ 488 w 488"/>
                <a:gd name="T51" fmla="*/ 687 h 699"/>
                <a:gd name="T52" fmla="*/ 337 w 488"/>
                <a:gd name="T53" fmla="*/ 678 h 699"/>
                <a:gd name="T54" fmla="*/ 313 w 488"/>
                <a:gd name="T55" fmla="*/ 662 h 699"/>
                <a:gd name="T56" fmla="*/ 253 w 488"/>
                <a:gd name="T57" fmla="*/ 688 h 699"/>
                <a:gd name="T58" fmla="*/ 182 w 488"/>
                <a:gd name="T59" fmla="*/ 699 h 699"/>
                <a:gd name="T60" fmla="*/ 139 w 488"/>
                <a:gd name="T61" fmla="*/ 694 h 699"/>
                <a:gd name="T62" fmla="*/ 98 w 488"/>
                <a:gd name="T63" fmla="*/ 676 h 699"/>
                <a:gd name="T64" fmla="*/ 60 w 488"/>
                <a:gd name="T65" fmla="*/ 646 h 699"/>
                <a:gd name="T66" fmla="*/ 28 w 488"/>
                <a:gd name="T67" fmla="*/ 601 h 699"/>
                <a:gd name="T68" fmla="*/ 7 w 488"/>
                <a:gd name="T69" fmla="*/ 540 h 699"/>
                <a:gd name="T70" fmla="*/ 0 w 488"/>
                <a:gd name="T71" fmla="*/ 461 h 699"/>
                <a:gd name="T72" fmla="*/ 8 w 488"/>
                <a:gd name="T73" fmla="*/ 385 h 699"/>
                <a:gd name="T74" fmla="*/ 33 w 488"/>
                <a:gd name="T75" fmla="*/ 325 h 699"/>
                <a:gd name="T76" fmla="*/ 70 w 488"/>
                <a:gd name="T77" fmla="*/ 280 h 699"/>
                <a:gd name="T78" fmla="*/ 116 w 488"/>
                <a:gd name="T79" fmla="*/ 247 h 699"/>
                <a:gd name="T80" fmla="*/ 170 w 488"/>
                <a:gd name="T81" fmla="*/ 226 h 699"/>
                <a:gd name="T82" fmla="*/ 226 w 488"/>
                <a:gd name="T83" fmla="*/ 216 h 699"/>
                <a:gd name="T84" fmla="*/ 281 w 488"/>
                <a:gd name="T85" fmla="*/ 216 h 699"/>
                <a:gd name="T86" fmla="*/ 334 w 488"/>
                <a:gd name="T87" fmla="*/ 224 h 699"/>
                <a:gd name="T88" fmla="*/ 332 w 488"/>
                <a:gd name="T89" fmla="*/ 67 h 699"/>
                <a:gd name="T90" fmla="*/ 328 w 488"/>
                <a:gd name="T91" fmla="*/ 56 h 699"/>
                <a:gd name="T92" fmla="*/ 321 w 488"/>
                <a:gd name="T93" fmla="*/ 49 h 699"/>
                <a:gd name="T94" fmla="*/ 261 w 488"/>
                <a:gd name="T95" fmla="*/ 48 h 69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5" name="Freeform 49"/>
            <p:cNvSpPr>
              <a:spLocks noEditPoints="1"/>
            </p:cNvSpPr>
            <p:nvPr/>
          </p:nvSpPr>
          <p:spPr bwMode="auto">
            <a:xfrm>
              <a:off x="2106" y="949"/>
              <a:ext cx="570" cy="710"/>
            </a:xfrm>
            <a:custGeom>
              <a:avLst/>
              <a:gdLst>
                <a:gd name="T0" fmla="*/ 200 w 570"/>
                <a:gd name="T1" fmla="*/ 324 h 710"/>
                <a:gd name="T2" fmla="*/ 174 w 570"/>
                <a:gd name="T3" fmla="*/ 335 h 710"/>
                <a:gd name="T4" fmla="*/ 115 w 570"/>
                <a:gd name="T5" fmla="*/ 370 h 710"/>
                <a:gd name="T6" fmla="*/ 70 w 570"/>
                <a:gd name="T7" fmla="*/ 429 h 710"/>
                <a:gd name="T8" fmla="*/ 57 w 570"/>
                <a:gd name="T9" fmla="*/ 517 h 710"/>
                <a:gd name="T10" fmla="*/ 90 w 570"/>
                <a:gd name="T11" fmla="*/ 597 h 710"/>
                <a:gd name="T12" fmla="*/ 156 w 570"/>
                <a:gd name="T13" fmla="*/ 647 h 710"/>
                <a:gd name="T14" fmla="*/ 244 w 570"/>
                <a:gd name="T15" fmla="*/ 657 h 710"/>
                <a:gd name="T16" fmla="*/ 342 w 570"/>
                <a:gd name="T17" fmla="*/ 619 h 710"/>
                <a:gd name="T18" fmla="*/ 344 w 570"/>
                <a:gd name="T19" fmla="*/ 501 h 710"/>
                <a:gd name="T20" fmla="*/ 266 w 570"/>
                <a:gd name="T21" fmla="*/ 401 h 710"/>
                <a:gd name="T22" fmla="*/ 205 w 570"/>
                <a:gd name="T23" fmla="*/ 322 h 710"/>
                <a:gd name="T24" fmla="*/ 223 w 570"/>
                <a:gd name="T25" fmla="*/ 61 h 710"/>
                <a:gd name="T26" fmla="*/ 180 w 570"/>
                <a:gd name="T27" fmla="*/ 98 h 710"/>
                <a:gd name="T28" fmla="*/ 166 w 570"/>
                <a:gd name="T29" fmla="*/ 153 h 710"/>
                <a:gd name="T30" fmla="*/ 194 w 570"/>
                <a:gd name="T31" fmla="*/ 214 h 710"/>
                <a:gd name="T32" fmla="*/ 248 w 570"/>
                <a:gd name="T33" fmla="*/ 245 h 710"/>
                <a:gd name="T34" fmla="*/ 325 w 570"/>
                <a:gd name="T35" fmla="*/ 190 h 710"/>
                <a:gd name="T36" fmla="*/ 349 w 570"/>
                <a:gd name="T37" fmla="*/ 134 h 710"/>
                <a:gd name="T38" fmla="*/ 327 w 570"/>
                <a:gd name="T39" fmla="*/ 80 h 710"/>
                <a:gd name="T40" fmla="*/ 271 w 570"/>
                <a:gd name="T41" fmla="*/ 55 h 710"/>
                <a:gd name="T42" fmla="*/ 279 w 570"/>
                <a:gd name="T43" fmla="*/ 0 h 710"/>
                <a:gd name="T44" fmla="*/ 360 w 570"/>
                <a:gd name="T45" fmla="*/ 31 h 710"/>
                <a:gd name="T46" fmla="*/ 402 w 570"/>
                <a:gd name="T47" fmla="*/ 99 h 710"/>
                <a:gd name="T48" fmla="*/ 393 w 570"/>
                <a:gd name="T49" fmla="*/ 180 h 710"/>
                <a:gd name="T50" fmla="*/ 347 w 570"/>
                <a:gd name="T51" fmla="*/ 243 h 710"/>
                <a:gd name="T52" fmla="*/ 282 w 570"/>
                <a:gd name="T53" fmla="*/ 287 h 710"/>
                <a:gd name="T54" fmla="*/ 311 w 570"/>
                <a:gd name="T55" fmla="*/ 366 h 710"/>
                <a:gd name="T56" fmla="*/ 432 w 570"/>
                <a:gd name="T57" fmla="*/ 518 h 710"/>
                <a:gd name="T58" fmla="*/ 454 w 570"/>
                <a:gd name="T59" fmla="*/ 435 h 710"/>
                <a:gd name="T60" fmla="*/ 457 w 570"/>
                <a:gd name="T61" fmla="*/ 362 h 710"/>
                <a:gd name="T62" fmla="*/ 465 w 570"/>
                <a:gd name="T63" fmla="*/ 349 h 710"/>
                <a:gd name="T64" fmla="*/ 511 w 570"/>
                <a:gd name="T65" fmla="*/ 404 h 710"/>
                <a:gd name="T66" fmla="*/ 501 w 570"/>
                <a:gd name="T67" fmla="*/ 490 h 710"/>
                <a:gd name="T68" fmla="*/ 488 w 570"/>
                <a:gd name="T69" fmla="*/ 585 h 710"/>
                <a:gd name="T70" fmla="*/ 538 w 570"/>
                <a:gd name="T71" fmla="*/ 637 h 710"/>
                <a:gd name="T72" fmla="*/ 570 w 570"/>
                <a:gd name="T73" fmla="*/ 643 h 710"/>
                <a:gd name="T74" fmla="*/ 538 w 570"/>
                <a:gd name="T75" fmla="*/ 697 h 710"/>
                <a:gd name="T76" fmla="*/ 495 w 570"/>
                <a:gd name="T77" fmla="*/ 675 h 710"/>
                <a:gd name="T78" fmla="*/ 432 w 570"/>
                <a:gd name="T79" fmla="*/ 608 h 710"/>
                <a:gd name="T80" fmla="*/ 331 w 570"/>
                <a:gd name="T81" fmla="*/ 684 h 710"/>
                <a:gd name="T82" fmla="*/ 212 w 570"/>
                <a:gd name="T83" fmla="*/ 710 h 710"/>
                <a:gd name="T84" fmla="*/ 139 w 570"/>
                <a:gd name="T85" fmla="*/ 697 h 710"/>
                <a:gd name="T86" fmla="*/ 58 w 570"/>
                <a:gd name="T87" fmla="*/ 646 h 710"/>
                <a:gd name="T88" fmla="*/ 6 w 570"/>
                <a:gd name="T89" fmla="*/ 556 h 710"/>
                <a:gd name="T90" fmla="*/ 5 w 570"/>
                <a:gd name="T91" fmla="*/ 452 h 710"/>
                <a:gd name="T92" fmla="*/ 49 w 570"/>
                <a:gd name="T93" fmla="*/ 363 h 710"/>
                <a:gd name="T94" fmla="*/ 124 w 570"/>
                <a:gd name="T95" fmla="*/ 300 h 710"/>
                <a:gd name="T96" fmla="*/ 168 w 570"/>
                <a:gd name="T97" fmla="*/ 273 h 710"/>
                <a:gd name="T98" fmla="*/ 124 w 570"/>
                <a:gd name="T99" fmla="*/ 211 h 710"/>
                <a:gd name="T100" fmla="*/ 110 w 570"/>
                <a:gd name="T101" fmla="*/ 137 h 710"/>
                <a:gd name="T102" fmla="*/ 139 w 570"/>
                <a:gd name="T103" fmla="*/ 65 h 710"/>
                <a:gd name="T104" fmla="*/ 200 w 570"/>
                <a:gd name="T105" fmla="*/ 13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grpSp>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1600"/>
            </a:lvl1pPr>
            <a:lvl2pPr>
              <a:defRPr sz="1600"/>
            </a:lvl2pPr>
            <a:lvl3pPr marL="270000" indent="-270000">
              <a:defRPr sz="1600"/>
            </a:lvl3pPr>
            <a:lvl4pPr marL="540000" indent="-270000">
              <a:defRPr sz="1600"/>
            </a:lvl4pPr>
            <a:lvl5pPr marL="810000" indent="-270000">
              <a:defRPr sz="1600"/>
            </a:lvl5pPr>
            <a:lvl6pPr marL="1080000" indent="-270000">
              <a:defRPr sz="1600"/>
            </a:lvl6pPr>
            <a:lvl7pPr marL="1350000" indent="-270000">
              <a:defRPr sz="1600"/>
            </a:lvl7pPr>
            <a:lvl8pPr marL="1620000" indent="-270000">
              <a:defRPr sz="1600"/>
            </a:lvl8pPr>
            <a:lvl9pPr marL="1890000" indent="-270000">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GB" dirty="0" smtClean="0"/>
              <a:t>Eighth level</a:t>
            </a:r>
          </a:p>
          <a:p>
            <a:pPr lvl="8"/>
            <a:r>
              <a:rPr lang="en-GB" dirty="0" smtClean="0"/>
              <a:t>Ninth level</a:t>
            </a:r>
            <a:endParaRPr lang="en-GB" dirty="0"/>
          </a:p>
        </p:txBody>
      </p:sp>
      <p:sp>
        <p:nvSpPr>
          <p:cNvPr id="16" name="Slide Number Placeholder 3"/>
          <p:cNvSpPr>
            <a:spLocks noGrp="1"/>
          </p:cNvSpPr>
          <p:nvPr>
            <p:ph type="sldNum" sz="quarter" idx="10"/>
          </p:nvPr>
        </p:nvSpPr>
        <p:spPr/>
        <p:txBody>
          <a:bodyPr/>
          <a:lstStyle>
            <a:lvl1pPr>
              <a:defRPr/>
            </a:lvl1pPr>
          </a:lstStyle>
          <a:p>
            <a:r>
              <a:rPr lang="en-GB"/>
              <a:t>Page </a:t>
            </a:r>
            <a:fld id="{24AA80AF-2A6A-44C4-943D-1447AC5C9160}" type="slidenum">
              <a:rPr lang="en-GB"/>
              <a:pPr/>
              <a:t>‹#›</a:t>
            </a:fld>
            <a:endParaRPr lang="en-GB"/>
          </a:p>
        </p:txBody>
      </p:sp>
      <p:sp>
        <p:nvSpPr>
          <p:cNvPr id="17" name="Footer Placeholder 4"/>
          <p:cNvSpPr>
            <a:spLocks noGrp="1"/>
          </p:cNvSpPr>
          <p:nvPr>
            <p:ph type="ftr" sz="quarter" idx="11"/>
            <p:custDataLst>
              <p:tags r:id="rId1"/>
            </p:custDataLst>
          </p:nvPr>
        </p:nvSpPr>
        <p:spPr/>
        <p:txBody>
          <a:bodyPr/>
          <a:lstStyle>
            <a:lvl1pPr>
              <a:defRPr/>
            </a:lvl1pPr>
          </a:lstStyle>
          <a:p>
            <a:endParaRPr lang="en-US"/>
          </a:p>
        </p:txBody>
      </p:sp>
      <p:sp>
        <p:nvSpPr>
          <p:cNvPr id="18" name="Date Placeholder 5"/>
          <p:cNvSpPr>
            <a:spLocks noGrp="1"/>
          </p:cNvSpPr>
          <p:nvPr>
            <p:ph type="dt" sz="half" idx="12"/>
            <p:custDataLst>
              <p:tags r:id="rId2"/>
            </p:custDataLst>
          </p:nvPr>
        </p:nvSpPr>
        <p:spPr/>
        <p:txBody>
          <a:bodyPr/>
          <a:lstStyle>
            <a:lvl1pPr>
              <a:defRPr/>
            </a:lvl1pPr>
          </a:lstStyle>
          <a:p>
            <a:endParaRPr lang="en-US"/>
          </a:p>
        </p:txBody>
      </p:sp>
    </p:spTree>
    <p:extLst>
      <p:ext uri="{BB962C8B-B14F-4D97-AF65-F5344CB8AC3E}">
        <p14:creationId xmlns:p14="http://schemas.microsoft.com/office/powerpoint/2010/main" val="1654664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grpSp>
        <p:nvGrpSpPr>
          <p:cNvPr id="5" name="Group 38"/>
          <p:cNvGrpSpPr>
            <a:grpSpLocks/>
          </p:cNvGrpSpPr>
          <p:nvPr userDrawn="1"/>
        </p:nvGrpSpPr>
        <p:grpSpPr bwMode="auto">
          <a:xfrm>
            <a:off x="7186613" y="6419850"/>
            <a:ext cx="1500187" cy="265113"/>
            <a:chOff x="385" y="949"/>
            <a:chExt cx="4036" cy="712"/>
          </a:xfrm>
        </p:grpSpPr>
        <p:sp>
          <p:nvSpPr>
            <p:cNvPr id="6" name="Freeform 39"/>
            <p:cNvSpPr>
              <a:spLocks/>
            </p:cNvSpPr>
            <p:nvPr/>
          </p:nvSpPr>
          <p:spPr bwMode="auto">
            <a:xfrm>
              <a:off x="957" y="1002"/>
              <a:ext cx="128" cy="123"/>
            </a:xfrm>
            <a:custGeom>
              <a:avLst/>
              <a:gdLst>
                <a:gd name="T0" fmla="*/ 65 w 128"/>
                <a:gd name="T1" fmla="*/ 0 h 123"/>
                <a:gd name="T2" fmla="*/ 85 w 128"/>
                <a:gd name="T3" fmla="*/ 3 h 123"/>
                <a:gd name="T4" fmla="*/ 103 w 128"/>
                <a:gd name="T5" fmla="*/ 12 h 123"/>
                <a:gd name="T6" fmla="*/ 116 w 128"/>
                <a:gd name="T7" fmla="*/ 25 h 123"/>
                <a:gd name="T8" fmla="*/ 125 w 128"/>
                <a:gd name="T9" fmla="*/ 43 h 123"/>
                <a:gd name="T10" fmla="*/ 128 w 128"/>
                <a:gd name="T11" fmla="*/ 62 h 123"/>
                <a:gd name="T12" fmla="*/ 125 w 128"/>
                <a:gd name="T13" fmla="*/ 81 h 123"/>
                <a:gd name="T14" fmla="*/ 116 w 128"/>
                <a:gd name="T15" fmla="*/ 98 h 123"/>
                <a:gd name="T16" fmla="*/ 101 w 128"/>
                <a:gd name="T17" fmla="*/ 111 h 123"/>
                <a:gd name="T18" fmla="*/ 84 w 128"/>
                <a:gd name="T19" fmla="*/ 120 h 123"/>
                <a:gd name="T20" fmla="*/ 65 w 128"/>
                <a:gd name="T21" fmla="*/ 123 h 123"/>
                <a:gd name="T22" fmla="*/ 45 w 128"/>
                <a:gd name="T23" fmla="*/ 120 h 123"/>
                <a:gd name="T24" fmla="*/ 27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7 w 128"/>
                <a:gd name="T37" fmla="*/ 12 h 123"/>
                <a:gd name="T38" fmla="*/ 44 w 128"/>
                <a:gd name="T39" fmla="*/ 3 h 123"/>
                <a:gd name="T40" fmla="*/ 65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 name="Freeform 40"/>
            <p:cNvSpPr>
              <a:spLocks/>
            </p:cNvSpPr>
            <p:nvPr/>
          </p:nvSpPr>
          <p:spPr bwMode="auto">
            <a:xfrm>
              <a:off x="3391" y="1002"/>
              <a:ext cx="128" cy="123"/>
            </a:xfrm>
            <a:custGeom>
              <a:avLst/>
              <a:gdLst>
                <a:gd name="T0" fmla="*/ 64 w 128"/>
                <a:gd name="T1" fmla="*/ 0 h 123"/>
                <a:gd name="T2" fmla="*/ 85 w 128"/>
                <a:gd name="T3" fmla="*/ 3 h 123"/>
                <a:gd name="T4" fmla="*/ 102 w 128"/>
                <a:gd name="T5" fmla="*/ 12 h 123"/>
                <a:gd name="T6" fmla="*/ 116 w 128"/>
                <a:gd name="T7" fmla="*/ 25 h 123"/>
                <a:gd name="T8" fmla="*/ 124 w 128"/>
                <a:gd name="T9" fmla="*/ 43 h 123"/>
                <a:gd name="T10" fmla="*/ 128 w 128"/>
                <a:gd name="T11" fmla="*/ 62 h 123"/>
                <a:gd name="T12" fmla="*/ 124 w 128"/>
                <a:gd name="T13" fmla="*/ 81 h 123"/>
                <a:gd name="T14" fmla="*/ 116 w 128"/>
                <a:gd name="T15" fmla="*/ 98 h 123"/>
                <a:gd name="T16" fmla="*/ 101 w 128"/>
                <a:gd name="T17" fmla="*/ 111 h 123"/>
                <a:gd name="T18" fmla="*/ 84 w 128"/>
                <a:gd name="T19" fmla="*/ 120 h 123"/>
                <a:gd name="T20" fmla="*/ 64 w 128"/>
                <a:gd name="T21" fmla="*/ 123 h 123"/>
                <a:gd name="T22" fmla="*/ 45 w 128"/>
                <a:gd name="T23" fmla="*/ 120 h 123"/>
                <a:gd name="T24" fmla="*/ 26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6 w 128"/>
                <a:gd name="T37" fmla="*/ 12 h 123"/>
                <a:gd name="T38" fmla="*/ 44 w 128"/>
                <a:gd name="T39" fmla="*/ 3 h 123"/>
                <a:gd name="T40" fmla="*/ 64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8" name="Freeform 41"/>
            <p:cNvSpPr>
              <a:spLocks noEditPoints="1"/>
            </p:cNvSpPr>
            <p:nvPr/>
          </p:nvSpPr>
          <p:spPr bwMode="auto">
            <a:xfrm>
              <a:off x="385" y="1026"/>
              <a:ext cx="508" cy="624"/>
            </a:xfrm>
            <a:custGeom>
              <a:avLst/>
              <a:gdLst>
                <a:gd name="T0" fmla="*/ 178 w 508"/>
                <a:gd name="T1" fmla="*/ 511 h 624"/>
                <a:gd name="T2" fmla="*/ 181 w 508"/>
                <a:gd name="T3" fmla="*/ 550 h 624"/>
                <a:gd name="T4" fmla="*/ 197 w 508"/>
                <a:gd name="T5" fmla="*/ 570 h 624"/>
                <a:gd name="T6" fmla="*/ 235 w 508"/>
                <a:gd name="T7" fmla="*/ 577 h 624"/>
                <a:gd name="T8" fmla="*/ 296 w 508"/>
                <a:gd name="T9" fmla="*/ 576 h 624"/>
                <a:gd name="T10" fmla="*/ 345 w 508"/>
                <a:gd name="T11" fmla="*/ 561 h 624"/>
                <a:gd name="T12" fmla="*/ 378 w 508"/>
                <a:gd name="T13" fmla="*/ 532 h 624"/>
                <a:gd name="T14" fmla="*/ 394 w 508"/>
                <a:gd name="T15" fmla="*/ 488 h 624"/>
                <a:gd name="T16" fmla="*/ 394 w 508"/>
                <a:gd name="T17" fmla="*/ 427 h 624"/>
                <a:gd name="T18" fmla="*/ 380 w 508"/>
                <a:gd name="T19" fmla="*/ 375 h 624"/>
                <a:gd name="T20" fmla="*/ 346 w 508"/>
                <a:gd name="T21" fmla="*/ 342 h 624"/>
                <a:gd name="T22" fmla="*/ 295 w 508"/>
                <a:gd name="T23" fmla="*/ 327 h 624"/>
                <a:gd name="T24" fmla="*/ 178 w 508"/>
                <a:gd name="T25" fmla="*/ 325 h 624"/>
                <a:gd name="T26" fmla="*/ 195 w 508"/>
                <a:gd name="T27" fmla="*/ 49 h 624"/>
                <a:gd name="T28" fmla="*/ 178 w 508"/>
                <a:gd name="T29" fmla="*/ 277 h 624"/>
                <a:gd name="T30" fmla="*/ 280 w 508"/>
                <a:gd name="T31" fmla="*/ 275 h 624"/>
                <a:gd name="T32" fmla="*/ 328 w 508"/>
                <a:gd name="T33" fmla="*/ 256 h 624"/>
                <a:gd name="T34" fmla="*/ 359 w 508"/>
                <a:gd name="T35" fmla="*/ 220 h 624"/>
                <a:gd name="T36" fmla="*/ 368 w 508"/>
                <a:gd name="T37" fmla="*/ 167 h 624"/>
                <a:gd name="T38" fmla="*/ 362 w 508"/>
                <a:gd name="T39" fmla="*/ 110 h 624"/>
                <a:gd name="T40" fmla="*/ 342 w 508"/>
                <a:gd name="T41" fmla="*/ 74 h 624"/>
                <a:gd name="T42" fmla="*/ 304 w 508"/>
                <a:gd name="T43" fmla="*/ 54 h 624"/>
                <a:gd name="T44" fmla="*/ 245 w 508"/>
                <a:gd name="T45" fmla="*/ 48 h 624"/>
                <a:gd name="T46" fmla="*/ 0 w 508"/>
                <a:gd name="T47" fmla="*/ 0 h 624"/>
                <a:gd name="T48" fmla="*/ 299 w 508"/>
                <a:gd name="T49" fmla="*/ 3 h 624"/>
                <a:gd name="T50" fmla="*/ 376 w 508"/>
                <a:gd name="T51" fmla="*/ 17 h 624"/>
                <a:gd name="T52" fmla="*/ 431 w 508"/>
                <a:gd name="T53" fmla="*/ 47 h 624"/>
                <a:gd name="T54" fmla="*/ 464 w 508"/>
                <a:gd name="T55" fmla="*/ 91 h 624"/>
                <a:gd name="T56" fmla="*/ 475 w 508"/>
                <a:gd name="T57" fmla="*/ 150 h 624"/>
                <a:gd name="T58" fmla="*/ 464 w 508"/>
                <a:gd name="T59" fmla="*/ 209 h 624"/>
                <a:gd name="T60" fmla="*/ 430 w 508"/>
                <a:gd name="T61" fmla="*/ 254 h 624"/>
                <a:gd name="T62" fmla="*/ 373 w 508"/>
                <a:gd name="T63" fmla="*/ 285 h 624"/>
                <a:gd name="T64" fmla="*/ 376 w 508"/>
                <a:gd name="T65" fmla="*/ 302 h 624"/>
                <a:gd name="T66" fmla="*/ 440 w 508"/>
                <a:gd name="T67" fmla="*/ 325 h 624"/>
                <a:gd name="T68" fmla="*/ 484 w 508"/>
                <a:gd name="T69" fmla="*/ 363 h 624"/>
                <a:gd name="T70" fmla="*/ 506 w 508"/>
                <a:gd name="T71" fmla="*/ 416 h 624"/>
                <a:gd name="T72" fmla="*/ 506 w 508"/>
                <a:gd name="T73" fmla="*/ 479 h 624"/>
                <a:gd name="T74" fmla="*/ 485 w 508"/>
                <a:gd name="T75" fmla="*/ 535 h 624"/>
                <a:gd name="T76" fmla="*/ 446 w 508"/>
                <a:gd name="T77" fmla="*/ 577 h 624"/>
                <a:gd name="T78" fmla="*/ 389 w 508"/>
                <a:gd name="T79" fmla="*/ 607 h 624"/>
                <a:gd name="T80" fmla="*/ 316 w 508"/>
                <a:gd name="T81" fmla="*/ 622 h 624"/>
                <a:gd name="T82" fmla="*/ 0 w 508"/>
                <a:gd name="T83" fmla="*/ 624 h 624"/>
                <a:gd name="T84" fmla="*/ 48 w 508"/>
                <a:gd name="T85" fmla="*/ 577 h 624"/>
                <a:gd name="T86" fmla="*/ 66 w 508"/>
                <a:gd name="T87" fmla="*/ 570 h 624"/>
                <a:gd name="T88" fmla="*/ 72 w 508"/>
                <a:gd name="T89" fmla="*/ 548 h 624"/>
                <a:gd name="T90" fmla="*/ 69 w 508"/>
                <a:gd name="T91" fmla="*/ 57 h 624"/>
                <a:gd name="T92" fmla="*/ 48 w 508"/>
                <a:gd name="T93" fmla="*/ 48 h 624"/>
                <a:gd name="T94" fmla="*/ 0 w 508"/>
                <a:gd name="T95" fmla="*/ 0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9" name="Freeform 42"/>
            <p:cNvSpPr>
              <a:spLocks/>
            </p:cNvSpPr>
            <p:nvPr/>
          </p:nvSpPr>
          <p:spPr bwMode="auto">
            <a:xfrm>
              <a:off x="1155" y="1176"/>
              <a:ext cx="347" cy="474"/>
            </a:xfrm>
            <a:custGeom>
              <a:avLst/>
              <a:gdLst>
                <a:gd name="T0" fmla="*/ 306 w 347"/>
                <a:gd name="T1" fmla="*/ 2 h 474"/>
                <a:gd name="T2" fmla="*/ 335 w 347"/>
                <a:gd name="T3" fmla="*/ 22 h 474"/>
                <a:gd name="T4" fmla="*/ 347 w 347"/>
                <a:gd name="T5" fmla="*/ 57 h 474"/>
                <a:gd name="T6" fmla="*/ 339 w 347"/>
                <a:gd name="T7" fmla="*/ 88 h 474"/>
                <a:gd name="T8" fmla="*/ 320 w 347"/>
                <a:gd name="T9" fmla="*/ 105 h 474"/>
                <a:gd name="T10" fmla="*/ 295 w 347"/>
                <a:gd name="T11" fmla="*/ 111 h 474"/>
                <a:gd name="T12" fmla="*/ 263 w 347"/>
                <a:gd name="T13" fmla="*/ 106 h 474"/>
                <a:gd name="T14" fmla="*/ 246 w 347"/>
                <a:gd name="T15" fmla="*/ 90 h 474"/>
                <a:gd name="T16" fmla="*/ 238 w 347"/>
                <a:gd name="T17" fmla="*/ 74 h 474"/>
                <a:gd name="T18" fmla="*/ 231 w 347"/>
                <a:gd name="T19" fmla="*/ 68 h 474"/>
                <a:gd name="T20" fmla="*/ 224 w 347"/>
                <a:gd name="T21" fmla="*/ 67 h 474"/>
                <a:gd name="T22" fmla="*/ 198 w 347"/>
                <a:gd name="T23" fmla="*/ 76 h 474"/>
                <a:gd name="T24" fmla="*/ 170 w 347"/>
                <a:gd name="T25" fmla="*/ 94 h 474"/>
                <a:gd name="T26" fmla="*/ 159 w 347"/>
                <a:gd name="T27" fmla="*/ 405 h 474"/>
                <a:gd name="T28" fmla="*/ 164 w 347"/>
                <a:gd name="T29" fmla="*/ 426 h 474"/>
                <a:gd name="T30" fmla="*/ 175 w 347"/>
                <a:gd name="T31" fmla="*/ 434 h 474"/>
                <a:gd name="T32" fmla="*/ 227 w 347"/>
                <a:gd name="T33" fmla="*/ 474 h 474"/>
                <a:gd name="T34" fmla="*/ 1 w 347"/>
                <a:gd name="T35" fmla="*/ 434 h 474"/>
                <a:gd name="T36" fmla="*/ 51 w 347"/>
                <a:gd name="T37" fmla="*/ 431 h 474"/>
                <a:gd name="T38" fmla="*/ 60 w 347"/>
                <a:gd name="T39" fmla="*/ 418 h 474"/>
                <a:gd name="T40" fmla="*/ 61 w 347"/>
                <a:gd name="T41" fmla="*/ 402 h 474"/>
                <a:gd name="T42" fmla="*/ 62 w 347"/>
                <a:gd name="T43" fmla="*/ 112 h 474"/>
                <a:gd name="T44" fmla="*/ 61 w 347"/>
                <a:gd name="T45" fmla="*/ 90 h 474"/>
                <a:gd name="T46" fmla="*/ 49 w 347"/>
                <a:gd name="T47" fmla="*/ 73 h 474"/>
                <a:gd name="T48" fmla="*/ 0 w 347"/>
                <a:gd name="T49" fmla="*/ 72 h 474"/>
                <a:gd name="T50" fmla="*/ 153 w 347"/>
                <a:gd name="T51" fmla="*/ 25 h 474"/>
                <a:gd name="T52" fmla="*/ 158 w 347"/>
                <a:gd name="T53" fmla="*/ 29 h 474"/>
                <a:gd name="T54" fmla="*/ 160 w 347"/>
                <a:gd name="T55" fmla="*/ 35 h 474"/>
                <a:gd name="T56" fmla="*/ 159 w 347"/>
                <a:gd name="T57" fmla="*/ 38 h 474"/>
                <a:gd name="T58" fmla="*/ 180 w 347"/>
                <a:gd name="T59" fmla="*/ 38 h 474"/>
                <a:gd name="T60" fmla="*/ 230 w 347"/>
                <a:gd name="T61" fmla="*/ 11 h 474"/>
                <a:gd name="T62" fmla="*/ 284 w 347"/>
                <a:gd name="T63" fmla="*/ 0 h 47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0" name="Freeform 43"/>
            <p:cNvSpPr>
              <a:spLocks/>
            </p:cNvSpPr>
            <p:nvPr/>
          </p:nvSpPr>
          <p:spPr bwMode="auto">
            <a:xfrm>
              <a:off x="911" y="1201"/>
              <a:ext cx="226" cy="449"/>
            </a:xfrm>
            <a:custGeom>
              <a:avLst/>
              <a:gdLst>
                <a:gd name="T0" fmla="*/ 0 w 226"/>
                <a:gd name="T1" fmla="*/ 0 h 449"/>
                <a:gd name="T2" fmla="*/ 163 w 226"/>
                <a:gd name="T3" fmla="*/ 0 h 449"/>
                <a:gd name="T4" fmla="*/ 166 w 226"/>
                <a:gd name="T5" fmla="*/ 2 h 449"/>
                <a:gd name="T6" fmla="*/ 167 w 226"/>
                <a:gd name="T7" fmla="*/ 3 h 449"/>
                <a:gd name="T8" fmla="*/ 168 w 226"/>
                <a:gd name="T9" fmla="*/ 5 h 449"/>
                <a:gd name="T10" fmla="*/ 168 w 226"/>
                <a:gd name="T11" fmla="*/ 15 h 449"/>
                <a:gd name="T12" fmla="*/ 167 w 226"/>
                <a:gd name="T13" fmla="*/ 24 h 449"/>
                <a:gd name="T14" fmla="*/ 167 w 226"/>
                <a:gd name="T15" fmla="*/ 40 h 449"/>
                <a:gd name="T16" fmla="*/ 166 w 226"/>
                <a:gd name="T17" fmla="*/ 62 h 449"/>
                <a:gd name="T18" fmla="*/ 166 w 226"/>
                <a:gd name="T19" fmla="*/ 380 h 449"/>
                <a:gd name="T20" fmla="*/ 167 w 226"/>
                <a:gd name="T21" fmla="*/ 393 h 449"/>
                <a:gd name="T22" fmla="*/ 171 w 226"/>
                <a:gd name="T23" fmla="*/ 401 h 449"/>
                <a:gd name="T24" fmla="*/ 175 w 226"/>
                <a:gd name="T25" fmla="*/ 406 h 449"/>
                <a:gd name="T26" fmla="*/ 183 w 226"/>
                <a:gd name="T27" fmla="*/ 409 h 449"/>
                <a:gd name="T28" fmla="*/ 226 w 226"/>
                <a:gd name="T29" fmla="*/ 409 h 449"/>
                <a:gd name="T30" fmla="*/ 226 w 226"/>
                <a:gd name="T31" fmla="*/ 449 h 449"/>
                <a:gd name="T32" fmla="*/ 9 w 226"/>
                <a:gd name="T33" fmla="*/ 449 h 449"/>
                <a:gd name="T34" fmla="*/ 9 w 226"/>
                <a:gd name="T35" fmla="*/ 409 h 449"/>
                <a:gd name="T36" fmla="*/ 46 w 226"/>
                <a:gd name="T37" fmla="*/ 409 h 449"/>
                <a:gd name="T38" fmla="*/ 57 w 226"/>
                <a:gd name="T39" fmla="*/ 406 h 449"/>
                <a:gd name="T40" fmla="*/ 64 w 226"/>
                <a:gd name="T41" fmla="*/ 400 h 449"/>
                <a:gd name="T42" fmla="*/ 68 w 226"/>
                <a:gd name="T43" fmla="*/ 389 h 449"/>
                <a:gd name="T44" fmla="*/ 68 w 226"/>
                <a:gd name="T45" fmla="*/ 388 h 449"/>
                <a:gd name="T46" fmla="*/ 69 w 226"/>
                <a:gd name="T47" fmla="*/ 385 h 449"/>
                <a:gd name="T48" fmla="*/ 69 w 226"/>
                <a:gd name="T49" fmla="*/ 72 h 449"/>
                <a:gd name="T50" fmla="*/ 68 w 226"/>
                <a:gd name="T51" fmla="*/ 59 h 449"/>
                <a:gd name="T52" fmla="*/ 68 w 226"/>
                <a:gd name="T53" fmla="*/ 54 h 449"/>
                <a:gd name="T54" fmla="*/ 63 w 226"/>
                <a:gd name="T55" fmla="*/ 47 h 449"/>
                <a:gd name="T56" fmla="*/ 56 w 226"/>
                <a:gd name="T57" fmla="*/ 42 h 449"/>
                <a:gd name="T58" fmla="*/ 46 w 226"/>
                <a:gd name="T59" fmla="*/ 41 h 449"/>
                <a:gd name="T60" fmla="*/ 0 w 226"/>
                <a:gd name="T61" fmla="*/ 40 h 449"/>
                <a:gd name="T62" fmla="*/ 0 w 226"/>
                <a:gd name="T63" fmla="*/ 0 h 4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1" name="Freeform 44"/>
            <p:cNvSpPr>
              <a:spLocks noEditPoints="1"/>
            </p:cNvSpPr>
            <p:nvPr/>
          </p:nvSpPr>
          <p:spPr bwMode="auto">
            <a:xfrm>
              <a:off x="2819" y="1026"/>
              <a:ext cx="507" cy="624"/>
            </a:xfrm>
            <a:custGeom>
              <a:avLst/>
              <a:gdLst>
                <a:gd name="T0" fmla="*/ 177 w 507"/>
                <a:gd name="T1" fmla="*/ 511 h 624"/>
                <a:gd name="T2" fmla="*/ 181 w 507"/>
                <a:gd name="T3" fmla="*/ 550 h 624"/>
                <a:gd name="T4" fmla="*/ 197 w 507"/>
                <a:gd name="T5" fmla="*/ 570 h 624"/>
                <a:gd name="T6" fmla="*/ 235 w 507"/>
                <a:gd name="T7" fmla="*/ 577 h 624"/>
                <a:gd name="T8" fmla="*/ 296 w 507"/>
                <a:gd name="T9" fmla="*/ 576 h 624"/>
                <a:gd name="T10" fmla="*/ 345 w 507"/>
                <a:gd name="T11" fmla="*/ 561 h 624"/>
                <a:gd name="T12" fmla="*/ 378 w 507"/>
                <a:gd name="T13" fmla="*/ 532 h 624"/>
                <a:gd name="T14" fmla="*/ 394 w 507"/>
                <a:gd name="T15" fmla="*/ 488 h 624"/>
                <a:gd name="T16" fmla="*/ 394 w 507"/>
                <a:gd name="T17" fmla="*/ 427 h 624"/>
                <a:gd name="T18" fmla="*/ 379 w 507"/>
                <a:gd name="T19" fmla="*/ 375 h 624"/>
                <a:gd name="T20" fmla="*/ 346 w 507"/>
                <a:gd name="T21" fmla="*/ 342 h 624"/>
                <a:gd name="T22" fmla="*/ 295 w 507"/>
                <a:gd name="T23" fmla="*/ 327 h 624"/>
                <a:gd name="T24" fmla="*/ 177 w 507"/>
                <a:gd name="T25" fmla="*/ 325 h 624"/>
                <a:gd name="T26" fmla="*/ 194 w 507"/>
                <a:gd name="T27" fmla="*/ 49 h 624"/>
                <a:gd name="T28" fmla="*/ 177 w 507"/>
                <a:gd name="T29" fmla="*/ 277 h 624"/>
                <a:gd name="T30" fmla="*/ 280 w 507"/>
                <a:gd name="T31" fmla="*/ 275 h 624"/>
                <a:gd name="T32" fmla="*/ 328 w 507"/>
                <a:gd name="T33" fmla="*/ 256 h 624"/>
                <a:gd name="T34" fmla="*/ 358 w 507"/>
                <a:gd name="T35" fmla="*/ 220 h 624"/>
                <a:gd name="T36" fmla="*/ 368 w 507"/>
                <a:gd name="T37" fmla="*/ 167 h 624"/>
                <a:gd name="T38" fmla="*/ 362 w 507"/>
                <a:gd name="T39" fmla="*/ 110 h 624"/>
                <a:gd name="T40" fmla="*/ 341 w 507"/>
                <a:gd name="T41" fmla="*/ 74 h 624"/>
                <a:gd name="T42" fmla="*/ 303 w 507"/>
                <a:gd name="T43" fmla="*/ 54 h 624"/>
                <a:gd name="T44" fmla="*/ 245 w 507"/>
                <a:gd name="T45" fmla="*/ 48 h 624"/>
                <a:gd name="T46" fmla="*/ 0 w 507"/>
                <a:gd name="T47" fmla="*/ 0 h 624"/>
                <a:gd name="T48" fmla="*/ 299 w 507"/>
                <a:gd name="T49" fmla="*/ 3 h 624"/>
                <a:gd name="T50" fmla="*/ 376 w 507"/>
                <a:gd name="T51" fmla="*/ 17 h 624"/>
                <a:gd name="T52" fmla="*/ 431 w 507"/>
                <a:gd name="T53" fmla="*/ 47 h 624"/>
                <a:gd name="T54" fmla="*/ 464 w 507"/>
                <a:gd name="T55" fmla="*/ 91 h 624"/>
                <a:gd name="T56" fmla="*/ 475 w 507"/>
                <a:gd name="T57" fmla="*/ 150 h 624"/>
                <a:gd name="T58" fmla="*/ 464 w 507"/>
                <a:gd name="T59" fmla="*/ 209 h 624"/>
                <a:gd name="T60" fmla="*/ 430 w 507"/>
                <a:gd name="T61" fmla="*/ 254 h 624"/>
                <a:gd name="T62" fmla="*/ 372 w 507"/>
                <a:gd name="T63" fmla="*/ 285 h 624"/>
                <a:gd name="T64" fmla="*/ 376 w 507"/>
                <a:gd name="T65" fmla="*/ 302 h 624"/>
                <a:gd name="T66" fmla="*/ 439 w 507"/>
                <a:gd name="T67" fmla="*/ 325 h 624"/>
                <a:gd name="T68" fmla="*/ 482 w 507"/>
                <a:gd name="T69" fmla="*/ 363 h 624"/>
                <a:gd name="T70" fmla="*/ 504 w 507"/>
                <a:gd name="T71" fmla="*/ 416 h 624"/>
                <a:gd name="T72" fmla="*/ 503 w 507"/>
                <a:gd name="T73" fmla="*/ 483 h 624"/>
                <a:gd name="T74" fmla="*/ 478 w 507"/>
                <a:gd name="T75" fmla="*/ 542 h 624"/>
                <a:gd name="T76" fmla="*/ 431 w 507"/>
                <a:gd name="T77" fmla="*/ 587 h 624"/>
                <a:gd name="T78" fmla="*/ 362 w 507"/>
                <a:gd name="T79" fmla="*/ 614 h 624"/>
                <a:gd name="T80" fmla="*/ 274 w 507"/>
                <a:gd name="T81" fmla="*/ 624 h 624"/>
                <a:gd name="T82" fmla="*/ 0 w 507"/>
                <a:gd name="T83" fmla="*/ 577 h 624"/>
                <a:gd name="T84" fmla="*/ 59 w 507"/>
                <a:gd name="T85" fmla="*/ 576 h 624"/>
                <a:gd name="T86" fmla="*/ 71 w 507"/>
                <a:gd name="T87" fmla="*/ 559 h 624"/>
                <a:gd name="T88" fmla="*/ 72 w 507"/>
                <a:gd name="T89" fmla="*/ 79 h 624"/>
                <a:gd name="T90" fmla="*/ 68 w 507"/>
                <a:gd name="T91" fmla="*/ 59 h 624"/>
                <a:gd name="T92" fmla="*/ 57 w 507"/>
                <a:gd name="T93" fmla="*/ 49 h 624"/>
                <a:gd name="T94" fmla="*/ 0 w 507"/>
                <a:gd name="T95" fmla="*/ 48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2" name="Freeform 45"/>
            <p:cNvSpPr>
              <a:spLocks/>
            </p:cNvSpPr>
            <p:nvPr/>
          </p:nvSpPr>
          <p:spPr bwMode="auto">
            <a:xfrm>
              <a:off x="3589" y="1176"/>
              <a:ext cx="346" cy="474"/>
            </a:xfrm>
            <a:custGeom>
              <a:avLst/>
              <a:gdLst>
                <a:gd name="T0" fmla="*/ 284 w 346"/>
                <a:gd name="T1" fmla="*/ 0 h 474"/>
                <a:gd name="T2" fmla="*/ 306 w 346"/>
                <a:gd name="T3" fmla="*/ 2 h 474"/>
                <a:gd name="T4" fmla="*/ 323 w 346"/>
                <a:gd name="T5" fmla="*/ 10 h 474"/>
                <a:gd name="T6" fmla="*/ 335 w 346"/>
                <a:gd name="T7" fmla="*/ 22 h 474"/>
                <a:gd name="T8" fmla="*/ 344 w 346"/>
                <a:gd name="T9" fmla="*/ 38 h 474"/>
                <a:gd name="T10" fmla="*/ 346 w 346"/>
                <a:gd name="T11" fmla="*/ 57 h 474"/>
                <a:gd name="T12" fmla="*/ 344 w 346"/>
                <a:gd name="T13" fmla="*/ 74 h 474"/>
                <a:gd name="T14" fmla="*/ 339 w 346"/>
                <a:gd name="T15" fmla="*/ 88 h 474"/>
                <a:gd name="T16" fmla="*/ 330 w 346"/>
                <a:gd name="T17" fmla="*/ 98 h 474"/>
                <a:gd name="T18" fmla="*/ 319 w 346"/>
                <a:gd name="T19" fmla="*/ 105 h 474"/>
                <a:gd name="T20" fmla="*/ 307 w 346"/>
                <a:gd name="T21" fmla="*/ 110 h 474"/>
                <a:gd name="T22" fmla="*/ 295 w 346"/>
                <a:gd name="T23" fmla="*/ 111 h 474"/>
                <a:gd name="T24" fmla="*/ 277 w 346"/>
                <a:gd name="T25" fmla="*/ 110 h 474"/>
                <a:gd name="T26" fmla="*/ 263 w 346"/>
                <a:gd name="T27" fmla="*/ 106 h 474"/>
                <a:gd name="T28" fmla="*/ 253 w 346"/>
                <a:gd name="T29" fmla="*/ 99 h 474"/>
                <a:gd name="T30" fmla="*/ 246 w 346"/>
                <a:gd name="T31" fmla="*/ 90 h 474"/>
                <a:gd name="T32" fmla="*/ 240 w 346"/>
                <a:gd name="T33" fmla="*/ 79 h 474"/>
                <a:gd name="T34" fmla="*/ 237 w 346"/>
                <a:gd name="T35" fmla="*/ 74 h 474"/>
                <a:gd name="T36" fmla="*/ 235 w 346"/>
                <a:gd name="T37" fmla="*/ 71 h 474"/>
                <a:gd name="T38" fmla="*/ 231 w 346"/>
                <a:gd name="T39" fmla="*/ 68 h 474"/>
                <a:gd name="T40" fmla="*/ 228 w 346"/>
                <a:gd name="T41" fmla="*/ 67 h 474"/>
                <a:gd name="T42" fmla="*/ 224 w 346"/>
                <a:gd name="T43" fmla="*/ 67 h 474"/>
                <a:gd name="T44" fmla="*/ 213 w 346"/>
                <a:gd name="T45" fmla="*/ 70 h 474"/>
                <a:gd name="T46" fmla="*/ 198 w 346"/>
                <a:gd name="T47" fmla="*/ 76 h 474"/>
                <a:gd name="T48" fmla="*/ 183 w 346"/>
                <a:gd name="T49" fmla="*/ 83 h 474"/>
                <a:gd name="T50" fmla="*/ 170 w 346"/>
                <a:gd name="T51" fmla="*/ 94 h 474"/>
                <a:gd name="T52" fmla="*/ 158 w 346"/>
                <a:gd name="T53" fmla="*/ 104 h 474"/>
                <a:gd name="T54" fmla="*/ 158 w 346"/>
                <a:gd name="T55" fmla="*/ 400 h 474"/>
                <a:gd name="T56" fmla="*/ 159 w 346"/>
                <a:gd name="T57" fmla="*/ 405 h 474"/>
                <a:gd name="T58" fmla="*/ 160 w 346"/>
                <a:gd name="T59" fmla="*/ 418 h 474"/>
                <a:gd name="T60" fmla="*/ 164 w 346"/>
                <a:gd name="T61" fmla="*/ 426 h 474"/>
                <a:gd name="T62" fmla="*/ 169 w 346"/>
                <a:gd name="T63" fmla="*/ 431 h 474"/>
                <a:gd name="T64" fmla="*/ 175 w 346"/>
                <a:gd name="T65" fmla="*/ 434 h 474"/>
                <a:gd name="T66" fmla="*/ 226 w 346"/>
                <a:gd name="T67" fmla="*/ 434 h 474"/>
                <a:gd name="T68" fmla="*/ 226 w 346"/>
                <a:gd name="T69" fmla="*/ 474 h 474"/>
                <a:gd name="T70" fmla="*/ 1 w 346"/>
                <a:gd name="T71" fmla="*/ 474 h 474"/>
                <a:gd name="T72" fmla="*/ 1 w 346"/>
                <a:gd name="T73" fmla="*/ 434 h 474"/>
                <a:gd name="T74" fmla="*/ 45 w 346"/>
                <a:gd name="T75" fmla="*/ 434 h 474"/>
                <a:gd name="T76" fmla="*/ 51 w 346"/>
                <a:gd name="T77" fmla="*/ 431 h 474"/>
                <a:gd name="T78" fmla="*/ 56 w 346"/>
                <a:gd name="T79" fmla="*/ 426 h 474"/>
                <a:gd name="T80" fmla="*/ 60 w 346"/>
                <a:gd name="T81" fmla="*/ 418 h 474"/>
                <a:gd name="T82" fmla="*/ 61 w 346"/>
                <a:gd name="T83" fmla="*/ 404 h 474"/>
                <a:gd name="T84" fmla="*/ 61 w 346"/>
                <a:gd name="T85" fmla="*/ 92 h 474"/>
                <a:gd name="T86" fmla="*/ 60 w 346"/>
                <a:gd name="T87" fmla="*/ 90 h 474"/>
                <a:gd name="T88" fmla="*/ 56 w 346"/>
                <a:gd name="T89" fmla="*/ 79 h 474"/>
                <a:gd name="T90" fmla="*/ 49 w 346"/>
                <a:gd name="T91" fmla="*/ 73 h 474"/>
                <a:gd name="T92" fmla="*/ 38 w 346"/>
                <a:gd name="T93" fmla="*/ 72 h 474"/>
                <a:gd name="T94" fmla="*/ 0 w 346"/>
                <a:gd name="T95" fmla="*/ 72 h 474"/>
                <a:gd name="T96" fmla="*/ 0 w 346"/>
                <a:gd name="T97" fmla="*/ 25 h 474"/>
                <a:gd name="T98" fmla="*/ 153 w 346"/>
                <a:gd name="T99" fmla="*/ 25 h 474"/>
                <a:gd name="T100" fmla="*/ 155 w 346"/>
                <a:gd name="T101" fmla="*/ 27 h 474"/>
                <a:gd name="T102" fmla="*/ 158 w 346"/>
                <a:gd name="T103" fmla="*/ 29 h 474"/>
                <a:gd name="T104" fmla="*/ 159 w 346"/>
                <a:gd name="T105" fmla="*/ 32 h 474"/>
                <a:gd name="T106" fmla="*/ 160 w 346"/>
                <a:gd name="T107" fmla="*/ 35 h 474"/>
                <a:gd name="T108" fmla="*/ 160 w 346"/>
                <a:gd name="T109" fmla="*/ 36 h 474"/>
                <a:gd name="T110" fmla="*/ 159 w 346"/>
                <a:gd name="T111" fmla="*/ 38 h 474"/>
                <a:gd name="T112" fmla="*/ 159 w 346"/>
                <a:gd name="T113" fmla="*/ 54 h 474"/>
                <a:gd name="T114" fmla="*/ 180 w 346"/>
                <a:gd name="T115" fmla="*/ 38 h 474"/>
                <a:gd name="T116" fmla="*/ 204 w 346"/>
                <a:gd name="T117" fmla="*/ 23 h 474"/>
                <a:gd name="T118" fmla="*/ 230 w 346"/>
                <a:gd name="T119" fmla="*/ 11 h 474"/>
                <a:gd name="T120" fmla="*/ 257 w 346"/>
                <a:gd name="T121" fmla="*/ 2 h 474"/>
                <a:gd name="T122" fmla="*/ 284 w 346"/>
                <a:gd name="T123" fmla="*/ 0 h 4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3" name="Freeform 46"/>
            <p:cNvSpPr>
              <a:spLocks/>
            </p:cNvSpPr>
            <p:nvPr/>
          </p:nvSpPr>
          <p:spPr bwMode="auto">
            <a:xfrm>
              <a:off x="3345" y="1201"/>
              <a:ext cx="225" cy="449"/>
            </a:xfrm>
            <a:custGeom>
              <a:avLst/>
              <a:gdLst>
                <a:gd name="T0" fmla="*/ 0 w 225"/>
                <a:gd name="T1" fmla="*/ 0 h 449"/>
                <a:gd name="T2" fmla="*/ 162 w 225"/>
                <a:gd name="T3" fmla="*/ 0 h 449"/>
                <a:gd name="T4" fmla="*/ 164 w 225"/>
                <a:gd name="T5" fmla="*/ 2 h 449"/>
                <a:gd name="T6" fmla="*/ 165 w 225"/>
                <a:gd name="T7" fmla="*/ 2 h 449"/>
                <a:gd name="T8" fmla="*/ 167 w 225"/>
                <a:gd name="T9" fmla="*/ 3 h 449"/>
                <a:gd name="T10" fmla="*/ 168 w 225"/>
                <a:gd name="T11" fmla="*/ 5 h 449"/>
                <a:gd name="T12" fmla="*/ 168 w 225"/>
                <a:gd name="T13" fmla="*/ 15 h 449"/>
                <a:gd name="T14" fmla="*/ 167 w 225"/>
                <a:gd name="T15" fmla="*/ 24 h 449"/>
                <a:gd name="T16" fmla="*/ 167 w 225"/>
                <a:gd name="T17" fmla="*/ 40 h 449"/>
                <a:gd name="T18" fmla="*/ 165 w 225"/>
                <a:gd name="T19" fmla="*/ 62 h 449"/>
                <a:gd name="T20" fmla="*/ 165 w 225"/>
                <a:gd name="T21" fmla="*/ 380 h 449"/>
                <a:gd name="T22" fmla="*/ 167 w 225"/>
                <a:gd name="T23" fmla="*/ 393 h 449"/>
                <a:gd name="T24" fmla="*/ 170 w 225"/>
                <a:gd name="T25" fmla="*/ 401 h 449"/>
                <a:gd name="T26" fmla="*/ 175 w 225"/>
                <a:gd name="T27" fmla="*/ 406 h 449"/>
                <a:gd name="T28" fmla="*/ 183 w 225"/>
                <a:gd name="T29" fmla="*/ 409 h 449"/>
                <a:gd name="T30" fmla="*/ 225 w 225"/>
                <a:gd name="T31" fmla="*/ 409 h 449"/>
                <a:gd name="T32" fmla="*/ 225 w 225"/>
                <a:gd name="T33" fmla="*/ 449 h 449"/>
                <a:gd name="T34" fmla="*/ 9 w 225"/>
                <a:gd name="T35" fmla="*/ 449 h 449"/>
                <a:gd name="T36" fmla="*/ 9 w 225"/>
                <a:gd name="T37" fmla="*/ 409 h 449"/>
                <a:gd name="T38" fmla="*/ 46 w 225"/>
                <a:gd name="T39" fmla="*/ 409 h 449"/>
                <a:gd name="T40" fmla="*/ 57 w 225"/>
                <a:gd name="T41" fmla="*/ 406 h 449"/>
                <a:gd name="T42" fmla="*/ 64 w 225"/>
                <a:gd name="T43" fmla="*/ 400 h 449"/>
                <a:gd name="T44" fmla="*/ 68 w 225"/>
                <a:gd name="T45" fmla="*/ 389 h 449"/>
                <a:gd name="T46" fmla="*/ 68 w 225"/>
                <a:gd name="T47" fmla="*/ 385 h 449"/>
                <a:gd name="T48" fmla="*/ 69 w 225"/>
                <a:gd name="T49" fmla="*/ 384 h 449"/>
                <a:gd name="T50" fmla="*/ 69 w 225"/>
                <a:gd name="T51" fmla="*/ 70 h 449"/>
                <a:gd name="T52" fmla="*/ 68 w 225"/>
                <a:gd name="T53" fmla="*/ 59 h 449"/>
                <a:gd name="T54" fmla="*/ 68 w 225"/>
                <a:gd name="T55" fmla="*/ 56 h 449"/>
                <a:gd name="T56" fmla="*/ 66 w 225"/>
                <a:gd name="T57" fmla="*/ 54 h 449"/>
                <a:gd name="T58" fmla="*/ 63 w 225"/>
                <a:gd name="T59" fmla="*/ 47 h 449"/>
                <a:gd name="T60" fmla="*/ 55 w 225"/>
                <a:gd name="T61" fmla="*/ 42 h 449"/>
                <a:gd name="T62" fmla="*/ 46 w 225"/>
                <a:gd name="T63" fmla="*/ 41 h 449"/>
                <a:gd name="T64" fmla="*/ 0 w 225"/>
                <a:gd name="T65" fmla="*/ 40 h 449"/>
                <a:gd name="T66" fmla="*/ 0 w 225"/>
                <a:gd name="T67" fmla="*/ 0 h 4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4" name="Freeform 47"/>
            <p:cNvSpPr>
              <a:spLocks noEditPoints="1"/>
            </p:cNvSpPr>
            <p:nvPr/>
          </p:nvSpPr>
          <p:spPr bwMode="auto">
            <a:xfrm>
              <a:off x="1499" y="962"/>
              <a:ext cx="489" cy="699"/>
            </a:xfrm>
            <a:custGeom>
              <a:avLst/>
              <a:gdLst>
                <a:gd name="T0" fmla="*/ 217 w 489"/>
                <a:gd name="T1" fmla="*/ 268 h 699"/>
                <a:gd name="T2" fmla="*/ 165 w 489"/>
                <a:gd name="T3" fmla="*/ 286 h 699"/>
                <a:gd name="T4" fmla="*/ 130 w 489"/>
                <a:gd name="T5" fmla="*/ 323 h 699"/>
                <a:gd name="T6" fmla="*/ 109 w 489"/>
                <a:gd name="T7" fmla="*/ 380 h 699"/>
                <a:gd name="T8" fmla="*/ 102 w 489"/>
                <a:gd name="T9" fmla="*/ 458 h 699"/>
                <a:gd name="T10" fmla="*/ 109 w 489"/>
                <a:gd name="T11" fmla="*/ 535 h 699"/>
                <a:gd name="T12" fmla="*/ 134 w 489"/>
                <a:gd name="T13" fmla="*/ 589 h 699"/>
                <a:gd name="T14" fmla="*/ 174 w 489"/>
                <a:gd name="T15" fmla="*/ 619 h 699"/>
                <a:gd name="T16" fmla="*/ 231 w 489"/>
                <a:gd name="T17" fmla="*/ 630 h 699"/>
                <a:gd name="T18" fmla="*/ 279 w 489"/>
                <a:gd name="T19" fmla="*/ 624 h 699"/>
                <a:gd name="T20" fmla="*/ 312 w 489"/>
                <a:gd name="T21" fmla="*/ 612 h 699"/>
                <a:gd name="T22" fmla="*/ 329 w 489"/>
                <a:gd name="T23" fmla="*/ 605 h 699"/>
                <a:gd name="T24" fmla="*/ 332 w 489"/>
                <a:gd name="T25" fmla="*/ 297 h 699"/>
                <a:gd name="T26" fmla="*/ 294 w 489"/>
                <a:gd name="T27" fmla="*/ 273 h 699"/>
                <a:gd name="T28" fmla="*/ 249 w 489"/>
                <a:gd name="T29" fmla="*/ 265 h 699"/>
                <a:gd name="T30" fmla="*/ 425 w 489"/>
                <a:gd name="T31" fmla="*/ 0 h 699"/>
                <a:gd name="T32" fmla="*/ 432 w 489"/>
                <a:gd name="T33" fmla="*/ 7 h 699"/>
                <a:gd name="T34" fmla="*/ 431 w 489"/>
                <a:gd name="T35" fmla="*/ 14 h 699"/>
                <a:gd name="T36" fmla="*/ 430 w 489"/>
                <a:gd name="T37" fmla="*/ 30 h 699"/>
                <a:gd name="T38" fmla="*/ 429 w 489"/>
                <a:gd name="T39" fmla="*/ 79 h 699"/>
                <a:gd name="T40" fmla="*/ 430 w 489"/>
                <a:gd name="T41" fmla="*/ 608 h 699"/>
                <a:gd name="T42" fmla="*/ 435 w 489"/>
                <a:gd name="T43" fmla="*/ 632 h 699"/>
                <a:gd name="T44" fmla="*/ 446 w 489"/>
                <a:gd name="T45" fmla="*/ 639 h 699"/>
                <a:gd name="T46" fmla="*/ 474 w 489"/>
                <a:gd name="T47" fmla="*/ 640 h 699"/>
                <a:gd name="T48" fmla="*/ 489 w 489"/>
                <a:gd name="T49" fmla="*/ 687 h 699"/>
                <a:gd name="T50" fmla="*/ 337 w 489"/>
                <a:gd name="T51" fmla="*/ 678 h 699"/>
                <a:gd name="T52" fmla="*/ 313 w 489"/>
                <a:gd name="T53" fmla="*/ 662 h 699"/>
                <a:gd name="T54" fmla="*/ 253 w 489"/>
                <a:gd name="T55" fmla="*/ 688 h 699"/>
                <a:gd name="T56" fmla="*/ 182 w 489"/>
                <a:gd name="T57" fmla="*/ 699 h 699"/>
                <a:gd name="T58" fmla="*/ 140 w 489"/>
                <a:gd name="T59" fmla="*/ 694 h 699"/>
                <a:gd name="T60" fmla="*/ 98 w 489"/>
                <a:gd name="T61" fmla="*/ 676 h 699"/>
                <a:gd name="T62" fmla="*/ 60 w 489"/>
                <a:gd name="T63" fmla="*/ 646 h 699"/>
                <a:gd name="T64" fmla="*/ 28 w 489"/>
                <a:gd name="T65" fmla="*/ 601 h 699"/>
                <a:gd name="T66" fmla="*/ 7 w 489"/>
                <a:gd name="T67" fmla="*/ 540 h 699"/>
                <a:gd name="T68" fmla="*/ 0 w 489"/>
                <a:gd name="T69" fmla="*/ 461 h 699"/>
                <a:gd name="T70" fmla="*/ 9 w 489"/>
                <a:gd name="T71" fmla="*/ 385 h 699"/>
                <a:gd name="T72" fmla="*/ 33 w 489"/>
                <a:gd name="T73" fmla="*/ 325 h 699"/>
                <a:gd name="T74" fmla="*/ 70 w 489"/>
                <a:gd name="T75" fmla="*/ 280 h 699"/>
                <a:gd name="T76" fmla="*/ 116 w 489"/>
                <a:gd name="T77" fmla="*/ 247 h 699"/>
                <a:gd name="T78" fmla="*/ 170 w 489"/>
                <a:gd name="T79" fmla="*/ 226 h 699"/>
                <a:gd name="T80" fmla="*/ 227 w 489"/>
                <a:gd name="T81" fmla="*/ 216 h 699"/>
                <a:gd name="T82" fmla="*/ 282 w 489"/>
                <a:gd name="T83" fmla="*/ 216 h 699"/>
                <a:gd name="T84" fmla="*/ 334 w 489"/>
                <a:gd name="T85" fmla="*/ 224 h 699"/>
                <a:gd name="T86" fmla="*/ 332 w 489"/>
                <a:gd name="T87" fmla="*/ 67 h 699"/>
                <a:gd name="T88" fmla="*/ 324 w 489"/>
                <a:gd name="T89" fmla="*/ 52 h 699"/>
                <a:gd name="T90" fmla="*/ 316 w 489"/>
                <a:gd name="T91" fmla="*/ 48 h 699"/>
                <a:gd name="T92" fmla="*/ 261 w 489"/>
                <a:gd name="T93" fmla="*/ 0 h 69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5" name="Freeform 48"/>
            <p:cNvSpPr>
              <a:spLocks noEditPoints="1"/>
            </p:cNvSpPr>
            <p:nvPr/>
          </p:nvSpPr>
          <p:spPr bwMode="auto">
            <a:xfrm>
              <a:off x="3933" y="962"/>
              <a:ext cx="488" cy="699"/>
            </a:xfrm>
            <a:custGeom>
              <a:avLst/>
              <a:gdLst>
                <a:gd name="T0" fmla="*/ 217 w 488"/>
                <a:gd name="T1" fmla="*/ 268 h 699"/>
                <a:gd name="T2" fmla="*/ 165 w 488"/>
                <a:gd name="T3" fmla="*/ 286 h 699"/>
                <a:gd name="T4" fmla="*/ 130 w 488"/>
                <a:gd name="T5" fmla="*/ 323 h 699"/>
                <a:gd name="T6" fmla="*/ 109 w 488"/>
                <a:gd name="T7" fmla="*/ 380 h 699"/>
                <a:gd name="T8" fmla="*/ 101 w 488"/>
                <a:gd name="T9" fmla="*/ 458 h 699"/>
                <a:gd name="T10" fmla="*/ 109 w 488"/>
                <a:gd name="T11" fmla="*/ 535 h 699"/>
                <a:gd name="T12" fmla="*/ 133 w 488"/>
                <a:gd name="T13" fmla="*/ 589 h 699"/>
                <a:gd name="T14" fmla="*/ 174 w 488"/>
                <a:gd name="T15" fmla="*/ 619 h 699"/>
                <a:gd name="T16" fmla="*/ 231 w 488"/>
                <a:gd name="T17" fmla="*/ 630 h 699"/>
                <a:gd name="T18" fmla="*/ 279 w 488"/>
                <a:gd name="T19" fmla="*/ 624 h 699"/>
                <a:gd name="T20" fmla="*/ 312 w 488"/>
                <a:gd name="T21" fmla="*/ 612 h 699"/>
                <a:gd name="T22" fmla="*/ 329 w 488"/>
                <a:gd name="T23" fmla="*/ 605 h 699"/>
                <a:gd name="T24" fmla="*/ 332 w 488"/>
                <a:gd name="T25" fmla="*/ 297 h 699"/>
                <a:gd name="T26" fmla="*/ 294 w 488"/>
                <a:gd name="T27" fmla="*/ 273 h 699"/>
                <a:gd name="T28" fmla="*/ 248 w 488"/>
                <a:gd name="T29" fmla="*/ 265 h 699"/>
                <a:gd name="T30" fmla="*/ 425 w 488"/>
                <a:gd name="T31" fmla="*/ 0 h 699"/>
                <a:gd name="T32" fmla="*/ 430 w 488"/>
                <a:gd name="T33" fmla="*/ 4 h 699"/>
                <a:gd name="T34" fmla="*/ 432 w 488"/>
                <a:gd name="T35" fmla="*/ 10 h 699"/>
                <a:gd name="T36" fmla="*/ 431 w 488"/>
                <a:gd name="T37" fmla="*/ 14 h 699"/>
                <a:gd name="T38" fmla="*/ 430 w 488"/>
                <a:gd name="T39" fmla="*/ 30 h 699"/>
                <a:gd name="T40" fmla="*/ 428 w 488"/>
                <a:gd name="T41" fmla="*/ 79 h 699"/>
                <a:gd name="T42" fmla="*/ 430 w 488"/>
                <a:gd name="T43" fmla="*/ 608 h 699"/>
                <a:gd name="T44" fmla="*/ 434 w 488"/>
                <a:gd name="T45" fmla="*/ 632 h 699"/>
                <a:gd name="T46" fmla="*/ 445 w 488"/>
                <a:gd name="T47" fmla="*/ 639 h 699"/>
                <a:gd name="T48" fmla="*/ 474 w 488"/>
                <a:gd name="T49" fmla="*/ 640 h 699"/>
                <a:gd name="T50" fmla="*/ 488 w 488"/>
                <a:gd name="T51" fmla="*/ 687 h 699"/>
                <a:gd name="T52" fmla="*/ 337 w 488"/>
                <a:gd name="T53" fmla="*/ 678 h 699"/>
                <a:gd name="T54" fmla="*/ 313 w 488"/>
                <a:gd name="T55" fmla="*/ 662 h 699"/>
                <a:gd name="T56" fmla="*/ 253 w 488"/>
                <a:gd name="T57" fmla="*/ 688 h 699"/>
                <a:gd name="T58" fmla="*/ 182 w 488"/>
                <a:gd name="T59" fmla="*/ 699 h 699"/>
                <a:gd name="T60" fmla="*/ 139 w 488"/>
                <a:gd name="T61" fmla="*/ 694 h 699"/>
                <a:gd name="T62" fmla="*/ 98 w 488"/>
                <a:gd name="T63" fmla="*/ 676 h 699"/>
                <a:gd name="T64" fmla="*/ 60 w 488"/>
                <a:gd name="T65" fmla="*/ 646 h 699"/>
                <a:gd name="T66" fmla="*/ 28 w 488"/>
                <a:gd name="T67" fmla="*/ 601 h 699"/>
                <a:gd name="T68" fmla="*/ 7 w 488"/>
                <a:gd name="T69" fmla="*/ 540 h 699"/>
                <a:gd name="T70" fmla="*/ 0 w 488"/>
                <a:gd name="T71" fmla="*/ 461 h 699"/>
                <a:gd name="T72" fmla="*/ 8 w 488"/>
                <a:gd name="T73" fmla="*/ 385 h 699"/>
                <a:gd name="T74" fmla="*/ 33 w 488"/>
                <a:gd name="T75" fmla="*/ 325 h 699"/>
                <a:gd name="T76" fmla="*/ 70 w 488"/>
                <a:gd name="T77" fmla="*/ 280 h 699"/>
                <a:gd name="T78" fmla="*/ 116 w 488"/>
                <a:gd name="T79" fmla="*/ 247 h 699"/>
                <a:gd name="T80" fmla="*/ 170 w 488"/>
                <a:gd name="T81" fmla="*/ 226 h 699"/>
                <a:gd name="T82" fmla="*/ 226 w 488"/>
                <a:gd name="T83" fmla="*/ 216 h 699"/>
                <a:gd name="T84" fmla="*/ 281 w 488"/>
                <a:gd name="T85" fmla="*/ 216 h 699"/>
                <a:gd name="T86" fmla="*/ 334 w 488"/>
                <a:gd name="T87" fmla="*/ 224 h 699"/>
                <a:gd name="T88" fmla="*/ 332 w 488"/>
                <a:gd name="T89" fmla="*/ 67 h 699"/>
                <a:gd name="T90" fmla="*/ 328 w 488"/>
                <a:gd name="T91" fmla="*/ 56 h 699"/>
                <a:gd name="T92" fmla="*/ 321 w 488"/>
                <a:gd name="T93" fmla="*/ 49 h 699"/>
                <a:gd name="T94" fmla="*/ 261 w 488"/>
                <a:gd name="T95" fmla="*/ 48 h 69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6" name="Freeform 49"/>
            <p:cNvSpPr>
              <a:spLocks noEditPoints="1"/>
            </p:cNvSpPr>
            <p:nvPr/>
          </p:nvSpPr>
          <p:spPr bwMode="auto">
            <a:xfrm>
              <a:off x="2106" y="949"/>
              <a:ext cx="570" cy="710"/>
            </a:xfrm>
            <a:custGeom>
              <a:avLst/>
              <a:gdLst>
                <a:gd name="T0" fmla="*/ 200 w 570"/>
                <a:gd name="T1" fmla="*/ 324 h 710"/>
                <a:gd name="T2" fmla="*/ 174 w 570"/>
                <a:gd name="T3" fmla="*/ 335 h 710"/>
                <a:gd name="T4" fmla="*/ 115 w 570"/>
                <a:gd name="T5" fmla="*/ 370 h 710"/>
                <a:gd name="T6" fmla="*/ 70 w 570"/>
                <a:gd name="T7" fmla="*/ 429 h 710"/>
                <a:gd name="T8" fmla="*/ 57 w 570"/>
                <a:gd name="T9" fmla="*/ 517 h 710"/>
                <a:gd name="T10" fmla="*/ 90 w 570"/>
                <a:gd name="T11" fmla="*/ 597 h 710"/>
                <a:gd name="T12" fmla="*/ 156 w 570"/>
                <a:gd name="T13" fmla="*/ 647 h 710"/>
                <a:gd name="T14" fmla="*/ 244 w 570"/>
                <a:gd name="T15" fmla="*/ 657 h 710"/>
                <a:gd name="T16" fmla="*/ 342 w 570"/>
                <a:gd name="T17" fmla="*/ 619 h 710"/>
                <a:gd name="T18" fmla="*/ 344 w 570"/>
                <a:gd name="T19" fmla="*/ 501 h 710"/>
                <a:gd name="T20" fmla="*/ 266 w 570"/>
                <a:gd name="T21" fmla="*/ 401 h 710"/>
                <a:gd name="T22" fmla="*/ 205 w 570"/>
                <a:gd name="T23" fmla="*/ 322 h 710"/>
                <a:gd name="T24" fmla="*/ 223 w 570"/>
                <a:gd name="T25" fmla="*/ 61 h 710"/>
                <a:gd name="T26" fmla="*/ 180 w 570"/>
                <a:gd name="T27" fmla="*/ 98 h 710"/>
                <a:gd name="T28" fmla="*/ 166 w 570"/>
                <a:gd name="T29" fmla="*/ 153 h 710"/>
                <a:gd name="T30" fmla="*/ 194 w 570"/>
                <a:gd name="T31" fmla="*/ 214 h 710"/>
                <a:gd name="T32" fmla="*/ 248 w 570"/>
                <a:gd name="T33" fmla="*/ 245 h 710"/>
                <a:gd name="T34" fmla="*/ 325 w 570"/>
                <a:gd name="T35" fmla="*/ 190 h 710"/>
                <a:gd name="T36" fmla="*/ 349 w 570"/>
                <a:gd name="T37" fmla="*/ 134 h 710"/>
                <a:gd name="T38" fmla="*/ 327 w 570"/>
                <a:gd name="T39" fmla="*/ 80 h 710"/>
                <a:gd name="T40" fmla="*/ 271 w 570"/>
                <a:gd name="T41" fmla="*/ 55 h 710"/>
                <a:gd name="T42" fmla="*/ 279 w 570"/>
                <a:gd name="T43" fmla="*/ 0 h 710"/>
                <a:gd name="T44" fmla="*/ 360 w 570"/>
                <a:gd name="T45" fmla="*/ 31 h 710"/>
                <a:gd name="T46" fmla="*/ 402 w 570"/>
                <a:gd name="T47" fmla="*/ 99 h 710"/>
                <a:gd name="T48" fmla="*/ 393 w 570"/>
                <a:gd name="T49" fmla="*/ 180 h 710"/>
                <a:gd name="T50" fmla="*/ 347 w 570"/>
                <a:gd name="T51" fmla="*/ 243 h 710"/>
                <a:gd name="T52" fmla="*/ 282 w 570"/>
                <a:gd name="T53" fmla="*/ 287 h 710"/>
                <a:gd name="T54" fmla="*/ 311 w 570"/>
                <a:gd name="T55" fmla="*/ 366 h 710"/>
                <a:gd name="T56" fmla="*/ 432 w 570"/>
                <a:gd name="T57" fmla="*/ 518 h 710"/>
                <a:gd name="T58" fmla="*/ 454 w 570"/>
                <a:gd name="T59" fmla="*/ 435 h 710"/>
                <a:gd name="T60" fmla="*/ 457 w 570"/>
                <a:gd name="T61" fmla="*/ 362 h 710"/>
                <a:gd name="T62" fmla="*/ 465 w 570"/>
                <a:gd name="T63" fmla="*/ 349 h 710"/>
                <a:gd name="T64" fmla="*/ 511 w 570"/>
                <a:gd name="T65" fmla="*/ 404 h 710"/>
                <a:gd name="T66" fmla="*/ 501 w 570"/>
                <a:gd name="T67" fmla="*/ 490 h 710"/>
                <a:gd name="T68" fmla="*/ 488 w 570"/>
                <a:gd name="T69" fmla="*/ 585 h 710"/>
                <a:gd name="T70" fmla="*/ 538 w 570"/>
                <a:gd name="T71" fmla="*/ 637 h 710"/>
                <a:gd name="T72" fmla="*/ 570 w 570"/>
                <a:gd name="T73" fmla="*/ 643 h 710"/>
                <a:gd name="T74" fmla="*/ 538 w 570"/>
                <a:gd name="T75" fmla="*/ 697 h 710"/>
                <a:gd name="T76" fmla="*/ 495 w 570"/>
                <a:gd name="T77" fmla="*/ 675 h 710"/>
                <a:gd name="T78" fmla="*/ 432 w 570"/>
                <a:gd name="T79" fmla="*/ 608 h 710"/>
                <a:gd name="T80" fmla="*/ 331 w 570"/>
                <a:gd name="T81" fmla="*/ 684 h 710"/>
                <a:gd name="T82" fmla="*/ 212 w 570"/>
                <a:gd name="T83" fmla="*/ 710 h 710"/>
                <a:gd name="T84" fmla="*/ 139 w 570"/>
                <a:gd name="T85" fmla="*/ 697 h 710"/>
                <a:gd name="T86" fmla="*/ 58 w 570"/>
                <a:gd name="T87" fmla="*/ 646 h 710"/>
                <a:gd name="T88" fmla="*/ 6 w 570"/>
                <a:gd name="T89" fmla="*/ 556 h 710"/>
                <a:gd name="T90" fmla="*/ 5 w 570"/>
                <a:gd name="T91" fmla="*/ 452 h 710"/>
                <a:gd name="T92" fmla="*/ 49 w 570"/>
                <a:gd name="T93" fmla="*/ 363 h 710"/>
                <a:gd name="T94" fmla="*/ 124 w 570"/>
                <a:gd name="T95" fmla="*/ 300 h 710"/>
                <a:gd name="T96" fmla="*/ 168 w 570"/>
                <a:gd name="T97" fmla="*/ 273 h 710"/>
                <a:gd name="T98" fmla="*/ 124 w 570"/>
                <a:gd name="T99" fmla="*/ 211 h 710"/>
                <a:gd name="T100" fmla="*/ 110 w 570"/>
                <a:gd name="T101" fmla="*/ 137 h 710"/>
                <a:gd name="T102" fmla="*/ 139 w 570"/>
                <a:gd name="T103" fmla="*/ 65 h 710"/>
                <a:gd name="T104" fmla="*/ 200 w 570"/>
                <a:gd name="T105" fmla="*/ 13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grpSp>
      <p:sp>
        <p:nvSpPr>
          <p:cNvPr id="2" name="Title 1"/>
          <p:cNvSpPr>
            <a:spLocks noGrp="1"/>
          </p:cNvSpPr>
          <p:nvPr>
            <p:ph type="title"/>
          </p:nvPr>
        </p:nvSpPr>
        <p:spPr>
          <a:xfrm>
            <a:off x="457200" y="476250"/>
            <a:ext cx="8231188" cy="108108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773238"/>
            <a:ext cx="4038600" cy="4535487"/>
          </a:xfrm>
        </p:spPr>
        <p:txBody>
          <a:bodyPr/>
          <a:lstStyle>
            <a:lvl1pPr>
              <a:defRPr sz="1600"/>
            </a:lvl1pPr>
            <a:lvl2pPr>
              <a:defRPr sz="1600"/>
            </a:lvl2pPr>
            <a:lvl3pPr>
              <a:defRPr sz="1600"/>
            </a:lvl3pPr>
            <a:lvl4pPr>
              <a:defRPr sz="1600"/>
            </a:lvl4pPr>
            <a:lvl5pPr>
              <a:defRPr sz="1600"/>
            </a:lvl5pPr>
            <a:lvl6pPr marL="1440000" indent="-360000">
              <a:defRPr sz="1600" baseline="0"/>
            </a:lvl6pPr>
            <a:lvl7pPr marL="1800000" indent="-360000">
              <a:defRPr sz="1600" baseline="0"/>
            </a:lvl7pPr>
            <a:lvl8pPr marL="2160000" indent="-360000">
              <a:defRPr sz="1600"/>
            </a:lvl8pPr>
            <a:lvl9pPr marL="2520000" indent="-360000">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GB" dirty="0" smtClean="0"/>
              <a:t>Eighth level</a:t>
            </a:r>
          </a:p>
          <a:p>
            <a:pPr lvl="8"/>
            <a:r>
              <a:rPr lang="en-GB" dirty="0" smtClean="0"/>
              <a:t>Ninth level</a:t>
            </a:r>
            <a:endParaRPr lang="en-US" dirty="0" smtClean="0"/>
          </a:p>
          <a:p>
            <a:pPr lvl="6"/>
            <a:endParaRPr lang="en-GB" dirty="0"/>
          </a:p>
        </p:txBody>
      </p:sp>
      <p:sp>
        <p:nvSpPr>
          <p:cNvPr id="4" name="Content Placeholder 3"/>
          <p:cNvSpPr>
            <a:spLocks noGrp="1"/>
          </p:cNvSpPr>
          <p:nvPr>
            <p:ph sz="half" idx="2"/>
          </p:nvPr>
        </p:nvSpPr>
        <p:spPr>
          <a:xfrm>
            <a:off x="4648200" y="1773238"/>
            <a:ext cx="4038600" cy="4535487"/>
          </a:xfrm>
        </p:spPr>
        <p:txBody>
          <a:bodyPr/>
          <a:lstStyle>
            <a:lvl1pPr>
              <a:defRPr sz="1600"/>
            </a:lvl1pPr>
            <a:lvl2pPr>
              <a:defRPr sz="1600"/>
            </a:lvl2pPr>
            <a:lvl3pPr>
              <a:defRPr sz="1600"/>
            </a:lvl3pPr>
            <a:lvl4pPr>
              <a:defRPr sz="1600"/>
            </a:lvl4pPr>
            <a:lvl5pPr>
              <a:defRPr sz="1600"/>
            </a:lvl5pPr>
            <a:lvl6pPr marL="1440000" indent="-360000">
              <a:defRPr sz="1600"/>
            </a:lvl6pPr>
            <a:lvl7pPr marL="1800000" indent="-360000">
              <a:defRPr sz="1600" baseline="0"/>
            </a:lvl7pPr>
            <a:lvl8pPr marL="2160000" indent="-360000">
              <a:defRPr sz="1600"/>
            </a:lvl8pPr>
            <a:lvl9pPr marL="2520000" indent="-360000">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GB" dirty="0" smtClean="0"/>
              <a:t>Eighth level</a:t>
            </a:r>
          </a:p>
          <a:p>
            <a:pPr lvl="8"/>
            <a:r>
              <a:rPr lang="en-GB" dirty="0" smtClean="0"/>
              <a:t>Ninth level</a:t>
            </a:r>
            <a:endParaRPr lang="en-GB" dirty="0"/>
          </a:p>
        </p:txBody>
      </p:sp>
      <p:sp>
        <p:nvSpPr>
          <p:cNvPr id="17" name="Slide Number Placeholder 4"/>
          <p:cNvSpPr>
            <a:spLocks noGrp="1"/>
          </p:cNvSpPr>
          <p:nvPr>
            <p:ph type="sldNum" sz="quarter" idx="10"/>
          </p:nvPr>
        </p:nvSpPr>
        <p:spPr/>
        <p:txBody>
          <a:bodyPr/>
          <a:lstStyle>
            <a:lvl1pPr>
              <a:defRPr/>
            </a:lvl1pPr>
          </a:lstStyle>
          <a:p>
            <a:r>
              <a:rPr lang="en-GB"/>
              <a:t>Page </a:t>
            </a:r>
            <a:fld id="{953F2619-DA7E-43DA-A6A4-E8A7E34EE056}" type="slidenum">
              <a:rPr lang="en-GB"/>
              <a:pPr/>
              <a:t>‹#›</a:t>
            </a:fld>
            <a:endParaRPr lang="en-GB"/>
          </a:p>
        </p:txBody>
      </p:sp>
      <p:sp>
        <p:nvSpPr>
          <p:cNvPr id="18" name="Footer Placeholder 5"/>
          <p:cNvSpPr>
            <a:spLocks noGrp="1"/>
          </p:cNvSpPr>
          <p:nvPr>
            <p:ph type="ftr" sz="quarter" idx="11"/>
            <p:custDataLst>
              <p:tags r:id="rId1"/>
            </p:custDataLst>
          </p:nvPr>
        </p:nvSpPr>
        <p:spPr/>
        <p:txBody>
          <a:bodyPr/>
          <a:lstStyle>
            <a:lvl1pPr>
              <a:defRPr/>
            </a:lvl1pPr>
          </a:lstStyle>
          <a:p>
            <a:endParaRPr lang="en-US"/>
          </a:p>
        </p:txBody>
      </p:sp>
      <p:sp>
        <p:nvSpPr>
          <p:cNvPr id="19" name="Date Placeholder 6"/>
          <p:cNvSpPr>
            <a:spLocks noGrp="1"/>
          </p:cNvSpPr>
          <p:nvPr>
            <p:ph type="dt" sz="half" idx="12"/>
            <p:custDataLst>
              <p:tags r:id="rId2"/>
            </p:custDataLst>
          </p:nvPr>
        </p:nvSpPr>
        <p:spPr/>
        <p:txBody>
          <a:bodyPr/>
          <a:lstStyle>
            <a:lvl1pPr>
              <a:defRPr/>
            </a:lvl1pPr>
          </a:lstStyle>
          <a:p>
            <a:endParaRPr lang="en-US"/>
          </a:p>
        </p:txBody>
      </p:sp>
    </p:spTree>
    <p:extLst>
      <p:ext uri="{BB962C8B-B14F-4D97-AF65-F5344CB8AC3E}">
        <p14:creationId xmlns:p14="http://schemas.microsoft.com/office/powerpoint/2010/main" val="3213361119"/>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13" Type="http://schemas.openxmlformats.org/officeDocument/2006/relationships/slideLayout" Target="../slideLayouts/slideLayout13.xml" />
  <Relationship Id="rId18" Type="http://schemas.openxmlformats.org/officeDocument/2006/relationships/slideLayout" Target="../slideLayouts/slideLayout18.xml" />
  <Relationship Id="rId3" Type="http://schemas.openxmlformats.org/officeDocument/2006/relationships/slideLayout" Target="../slideLayouts/slideLayout3.xml" />
  <Relationship Id="rId21" Type="http://schemas.openxmlformats.org/officeDocument/2006/relationships/slideLayout" Target="../slideLayouts/slideLayout21.xml" />
  <Relationship Id="rId7" Type="http://schemas.openxmlformats.org/officeDocument/2006/relationships/slideLayout" Target="../slideLayouts/slideLayout7.xml" />
  <Relationship Id="rId12" Type="http://schemas.openxmlformats.org/officeDocument/2006/relationships/slideLayout" Target="../slideLayouts/slideLayout12.xml" />
  <Relationship Id="rId17" Type="http://schemas.openxmlformats.org/officeDocument/2006/relationships/slideLayout" Target="../slideLayouts/slideLayout17.xml" />
  <Relationship Id="rId25" Type="http://schemas.openxmlformats.org/officeDocument/2006/relationships/tags" Target="../tags/tag3.xml" />
  <Relationship Id="rId2" Type="http://schemas.openxmlformats.org/officeDocument/2006/relationships/slideLayout" Target="../slideLayouts/slideLayout2.xml" />
  <Relationship Id="rId16" Type="http://schemas.openxmlformats.org/officeDocument/2006/relationships/slideLayout" Target="../slideLayouts/slideLayout16.xml" />
  <Relationship Id="rId20" Type="http://schemas.openxmlformats.org/officeDocument/2006/relationships/slideLayout" Target="../slideLayouts/slideLayout20.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24" Type="http://schemas.openxmlformats.org/officeDocument/2006/relationships/tags" Target="../tags/tag2.xml" />
  <Relationship Id="rId5" Type="http://schemas.openxmlformats.org/officeDocument/2006/relationships/slideLayout" Target="../slideLayouts/slideLayout5.xml" />
  <Relationship Id="rId15" Type="http://schemas.openxmlformats.org/officeDocument/2006/relationships/slideLayout" Target="../slideLayouts/slideLayout15.xml" />
  <Relationship Id="rId23" Type="http://schemas.openxmlformats.org/officeDocument/2006/relationships/theme" Target="../theme/theme1.xml" />
  <Relationship Id="rId10" Type="http://schemas.openxmlformats.org/officeDocument/2006/relationships/slideLayout" Target="../slideLayouts/slideLayout10.xml" />
  <Relationship Id="rId19" Type="http://schemas.openxmlformats.org/officeDocument/2006/relationships/slideLayout" Target="../slideLayouts/slideLayout19.xml" />
  <Relationship Id="rId4" Type="http://schemas.openxmlformats.org/officeDocument/2006/relationships/slideLayout" Target="../slideLayouts/slideLayout4.xml" />
  <Relationship Id="rId9" Type="http://schemas.openxmlformats.org/officeDocument/2006/relationships/slideLayout" Target="../slideLayouts/slideLayout9.xml" />
  <Relationship Id="rId14" Type="http://schemas.openxmlformats.org/officeDocument/2006/relationships/slideLayout" Target="../slideLayouts/slideLayout14.xml" />
  <Relationship Id="rId22" Type="http://schemas.openxmlformats.org/officeDocument/2006/relationships/slideLayout" Target="../slideLayouts/slideLayout22.xml" />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5613" y="476250"/>
            <a:ext cx="8231187" cy="108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title style</a:t>
            </a:r>
          </a:p>
        </p:txBody>
      </p:sp>
      <p:sp>
        <p:nvSpPr>
          <p:cNvPr id="10243" name="Rectangle 3"/>
          <p:cNvSpPr>
            <a:spLocks noGrp="1" noChangeArrowheads="1"/>
          </p:cNvSpPr>
          <p:nvPr>
            <p:ph type="body" idx="1"/>
          </p:nvPr>
        </p:nvSpPr>
        <p:spPr bwMode="auto">
          <a:xfrm>
            <a:off x="457200" y="1773238"/>
            <a:ext cx="8229600" cy="453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a:p>
            <a:pPr lvl="5"/>
            <a:r>
              <a:rPr lang="en-GB" dirty="0" smtClean="0"/>
              <a:t>Sixth level</a:t>
            </a:r>
          </a:p>
          <a:p>
            <a:pPr lvl="6"/>
            <a:r>
              <a:rPr lang="en-GB" dirty="0" smtClean="0"/>
              <a:t>Seventh level</a:t>
            </a:r>
          </a:p>
          <a:p>
            <a:pPr lvl="7"/>
            <a:r>
              <a:rPr lang="en-GB" dirty="0" smtClean="0"/>
              <a:t>Eighth level</a:t>
            </a:r>
          </a:p>
          <a:p>
            <a:pPr lvl="8"/>
            <a:r>
              <a:rPr lang="en-GB" dirty="0" smtClean="0"/>
              <a:t>Ninth level</a:t>
            </a:r>
          </a:p>
        </p:txBody>
      </p:sp>
      <p:sp>
        <p:nvSpPr>
          <p:cNvPr id="10275" name="Rectangle 35"/>
          <p:cNvSpPr>
            <a:spLocks noGrp="1" noChangeArrowheads="1"/>
          </p:cNvSpPr>
          <p:nvPr>
            <p:ph type="ftr" sz="quarter" idx="3"/>
            <p:custDataLst>
              <p:tags r:id="rId24"/>
            </p:custDataLst>
          </p:nvPr>
        </p:nvSpPr>
        <p:spPr bwMode="auto">
          <a:xfrm>
            <a:off x="2195513" y="6381750"/>
            <a:ext cx="4754562"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defRPr sz="900">
                <a:solidFill>
                  <a:schemeClr val="bg2"/>
                </a:solidFill>
              </a:defRPr>
            </a:lvl1pPr>
          </a:lstStyle>
          <a:p>
            <a:endParaRPr lang="en-US"/>
          </a:p>
        </p:txBody>
      </p:sp>
      <p:sp>
        <p:nvSpPr>
          <p:cNvPr id="10276" name="Rectangle 36"/>
          <p:cNvSpPr>
            <a:spLocks noGrp="1" noChangeArrowheads="1"/>
          </p:cNvSpPr>
          <p:nvPr>
            <p:ph type="sldNum" sz="quarter" idx="4"/>
          </p:nvPr>
        </p:nvSpPr>
        <p:spPr bwMode="auto">
          <a:xfrm>
            <a:off x="468313" y="6381750"/>
            <a:ext cx="730250"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defRPr sz="1200" b="1">
                <a:solidFill>
                  <a:schemeClr val="bg2"/>
                </a:solidFill>
              </a:defRPr>
            </a:lvl1pPr>
          </a:lstStyle>
          <a:p>
            <a:r>
              <a:rPr lang="en-GB"/>
              <a:t>Page </a:t>
            </a:r>
            <a:fld id="{02BA5A54-75D3-49D3-A163-0C31C6610E21}" type="slidenum">
              <a:rPr lang="en-GB"/>
              <a:pPr/>
              <a:t>‹#›</a:t>
            </a:fld>
            <a:endParaRPr lang="en-GB"/>
          </a:p>
        </p:txBody>
      </p:sp>
      <p:sp>
        <p:nvSpPr>
          <p:cNvPr id="10277" name="Copyright"/>
          <p:cNvSpPr>
            <a:spLocks noGrp="1" noChangeArrowheads="1"/>
          </p:cNvSpPr>
          <p:nvPr>
            <p:ph type="dt" sz="half" idx="2"/>
            <p:custDataLst>
              <p:tags r:id="rId25"/>
            </p:custDataLst>
          </p:nvPr>
        </p:nvSpPr>
        <p:spPr bwMode="auto">
          <a:xfrm>
            <a:off x="468313" y="6561138"/>
            <a:ext cx="1619250" cy="15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defRPr sz="900" b="1">
                <a:solidFill>
                  <a:schemeClr val="bg2"/>
                </a:solidFill>
              </a:defRPr>
            </a:lvl1pPr>
          </a:lstStyle>
          <a:p>
            <a:endParaRPr lang="en-US"/>
          </a:p>
        </p:txBody>
      </p:sp>
    </p:spTree>
  </p:cSld>
  <p:clrMap bg1="dk2" tx1="lt1" bg2="dk1" tx2="lt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 id="2147483874" r:id="rId12"/>
    <p:sldLayoutId id="2147483875" r:id="rId13"/>
    <p:sldLayoutId id="2147483876" r:id="rId14"/>
    <p:sldLayoutId id="2147483877" r:id="rId15"/>
    <p:sldLayoutId id="2147483878" r:id="rId16"/>
    <p:sldLayoutId id="2147483879" r:id="rId17"/>
    <p:sldLayoutId id="2147483880" r:id="rId18"/>
    <p:sldLayoutId id="2147483881" r:id="rId19"/>
    <p:sldLayoutId id="2147483882" r:id="rId20"/>
    <p:sldLayoutId id="2147483883" r:id="rId21"/>
    <p:sldLayoutId id="2147483884" r:id="rId22"/>
  </p:sldLayoutIdLst>
  <p:timing>
    <p:tnLst>
      <p:par>
        <p:cTn id="1" dur="indefinite" restart="never" nodeType="tmRoot"/>
      </p:par>
    </p:tnLst>
  </p:timing>
  <p:hf hdr="0"/>
  <p:txStyles>
    <p:titleStyle>
      <a:lvl1pPr algn="l" rtl="0" eaLnBrk="0" fontAlgn="base" hangingPunct="0">
        <a:spcBef>
          <a:spcPct val="0"/>
        </a:spcBef>
        <a:spcAft>
          <a:spcPct val="0"/>
        </a:spcAft>
        <a:defRPr sz="3300">
          <a:solidFill>
            <a:schemeClr val="bg1"/>
          </a:solidFill>
          <a:latin typeface="+mj-lt"/>
          <a:ea typeface="+mj-ea"/>
          <a:cs typeface="+mj-cs"/>
        </a:defRPr>
      </a:lvl1pPr>
      <a:lvl2pPr algn="l" rtl="0" eaLnBrk="0" fontAlgn="base" hangingPunct="0">
        <a:spcBef>
          <a:spcPct val="0"/>
        </a:spcBef>
        <a:spcAft>
          <a:spcPct val="0"/>
        </a:spcAft>
        <a:defRPr sz="3300">
          <a:solidFill>
            <a:schemeClr val="bg1"/>
          </a:solidFill>
          <a:latin typeface="Georgia" pitchFamily="18" charset="0"/>
        </a:defRPr>
      </a:lvl2pPr>
      <a:lvl3pPr algn="l" rtl="0" eaLnBrk="0" fontAlgn="base" hangingPunct="0">
        <a:spcBef>
          <a:spcPct val="0"/>
        </a:spcBef>
        <a:spcAft>
          <a:spcPct val="0"/>
        </a:spcAft>
        <a:defRPr sz="3300">
          <a:solidFill>
            <a:schemeClr val="bg1"/>
          </a:solidFill>
          <a:latin typeface="Georgia" pitchFamily="18" charset="0"/>
        </a:defRPr>
      </a:lvl3pPr>
      <a:lvl4pPr algn="l" rtl="0" eaLnBrk="0" fontAlgn="base" hangingPunct="0">
        <a:spcBef>
          <a:spcPct val="0"/>
        </a:spcBef>
        <a:spcAft>
          <a:spcPct val="0"/>
        </a:spcAft>
        <a:defRPr sz="3300">
          <a:solidFill>
            <a:schemeClr val="bg1"/>
          </a:solidFill>
          <a:latin typeface="Georgia" pitchFamily="18" charset="0"/>
        </a:defRPr>
      </a:lvl4pPr>
      <a:lvl5pPr algn="l" rtl="0" eaLnBrk="0" fontAlgn="base" hangingPunct="0">
        <a:spcBef>
          <a:spcPct val="0"/>
        </a:spcBef>
        <a:spcAft>
          <a:spcPct val="0"/>
        </a:spcAft>
        <a:defRPr sz="3300">
          <a:solidFill>
            <a:schemeClr val="bg1"/>
          </a:solidFill>
          <a:latin typeface="Georgia" pitchFamily="18" charset="0"/>
        </a:defRPr>
      </a:lvl5pPr>
      <a:lvl6pPr marL="457200" algn="l" rtl="0" fontAlgn="base">
        <a:spcBef>
          <a:spcPct val="0"/>
        </a:spcBef>
        <a:spcAft>
          <a:spcPct val="0"/>
        </a:spcAft>
        <a:defRPr sz="3300">
          <a:solidFill>
            <a:schemeClr val="bg1"/>
          </a:solidFill>
          <a:latin typeface="Georgia" pitchFamily="18" charset="0"/>
        </a:defRPr>
      </a:lvl6pPr>
      <a:lvl7pPr marL="914400" algn="l" rtl="0" fontAlgn="base">
        <a:spcBef>
          <a:spcPct val="0"/>
        </a:spcBef>
        <a:spcAft>
          <a:spcPct val="0"/>
        </a:spcAft>
        <a:defRPr sz="3300">
          <a:solidFill>
            <a:schemeClr val="bg1"/>
          </a:solidFill>
          <a:latin typeface="Georgia" pitchFamily="18" charset="0"/>
        </a:defRPr>
      </a:lvl7pPr>
      <a:lvl8pPr marL="1371600" algn="l" rtl="0" fontAlgn="base">
        <a:spcBef>
          <a:spcPct val="0"/>
        </a:spcBef>
        <a:spcAft>
          <a:spcPct val="0"/>
        </a:spcAft>
        <a:defRPr sz="3300">
          <a:solidFill>
            <a:schemeClr val="bg1"/>
          </a:solidFill>
          <a:latin typeface="Georgia" pitchFamily="18" charset="0"/>
        </a:defRPr>
      </a:lvl8pPr>
      <a:lvl9pPr marL="1828800" algn="l" rtl="0" fontAlgn="base">
        <a:spcBef>
          <a:spcPct val="0"/>
        </a:spcBef>
        <a:spcAft>
          <a:spcPct val="0"/>
        </a:spcAft>
        <a:defRPr sz="3300">
          <a:solidFill>
            <a:schemeClr val="bg1"/>
          </a:solidFill>
          <a:latin typeface="Georgia" pitchFamily="18" charset="0"/>
        </a:defRPr>
      </a:lvl9pPr>
    </p:titleStyle>
    <p:bodyStyle>
      <a:lvl1pPr marL="342900" indent="-342900" algn="l" rtl="0" eaLnBrk="0" fontAlgn="base" hangingPunct="0">
        <a:spcBef>
          <a:spcPct val="40000"/>
        </a:spcBef>
        <a:spcAft>
          <a:spcPct val="0"/>
        </a:spcAft>
        <a:buClr>
          <a:schemeClr val="accent2"/>
        </a:buClr>
        <a:defRPr sz="2200">
          <a:solidFill>
            <a:schemeClr val="accent2"/>
          </a:solidFill>
          <a:latin typeface="+mn-lt"/>
          <a:ea typeface="+mn-ea"/>
          <a:cs typeface="+mn-cs"/>
        </a:defRPr>
      </a:lvl1pPr>
      <a:lvl2pPr marL="1588" indent="3175" algn="l" rtl="0" eaLnBrk="0" fontAlgn="base" hangingPunct="0">
        <a:spcBef>
          <a:spcPct val="20000"/>
        </a:spcBef>
        <a:spcAft>
          <a:spcPct val="0"/>
        </a:spcAft>
        <a:buClr>
          <a:schemeClr val="accent2"/>
        </a:buClr>
        <a:buFont typeface="Georgia" pitchFamily="18" charset="0"/>
        <a:defRPr sz="2200">
          <a:solidFill>
            <a:schemeClr val="bg2"/>
          </a:solidFill>
          <a:latin typeface="+mn-lt"/>
        </a:defRPr>
      </a:lvl2pPr>
      <a:lvl3pPr marL="352425" indent="-346075" algn="l" rtl="0" eaLnBrk="0" fontAlgn="base" hangingPunct="0">
        <a:spcBef>
          <a:spcPct val="20000"/>
        </a:spcBef>
        <a:spcAft>
          <a:spcPct val="0"/>
        </a:spcAft>
        <a:buClr>
          <a:schemeClr val="accent2"/>
        </a:buClr>
        <a:buFont typeface="Georgia" pitchFamily="18" charset="0"/>
        <a:buChar char="●"/>
        <a:defRPr sz="2200">
          <a:solidFill>
            <a:schemeClr val="bg2"/>
          </a:solidFill>
          <a:latin typeface="+mn-lt"/>
        </a:defRPr>
      </a:lvl3pPr>
      <a:lvl4pPr marL="704850" indent="-350838" algn="l" rtl="0" eaLnBrk="0" fontAlgn="base" hangingPunct="0">
        <a:spcBef>
          <a:spcPct val="20000"/>
        </a:spcBef>
        <a:spcAft>
          <a:spcPct val="0"/>
        </a:spcAft>
        <a:buClr>
          <a:schemeClr val="accent2"/>
        </a:buClr>
        <a:buFont typeface="Georgia" pitchFamily="18" charset="0"/>
        <a:buChar char="•"/>
        <a:defRPr sz="2000">
          <a:solidFill>
            <a:schemeClr val="bg2"/>
          </a:solidFill>
          <a:latin typeface="+mn-lt"/>
        </a:defRPr>
      </a:lvl4pPr>
      <a:lvl5pPr marL="1079500" indent="-373063" algn="l" rtl="0" eaLnBrk="0" fontAlgn="base" hangingPunct="0">
        <a:spcBef>
          <a:spcPct val="20000"/>
        </a:spcBef>
        <a:spcAft>
          <a:spcPct val="0"/>
        </a:spcAft>
        <a:buClr>
          <a:schemeClr val="accent2"/>
        </a:buClr>
        <a:buFont typeface="Georgia" pitchFamily="18" charset="0"/>
        <a:buChar char="-"/>
        <a:defRPr sz="2000">
          <a:solidFill>
            <a:schemeClr val="bg2"/>
          </a:solidFill>
          <a:latin typeface="+mn-lt"/>
        </a:defRPr>
      </a:lvl5pPr>
      <a:lvl6pPr marL="1440000" indent="-360000" algn="l" rtl="0" fontAlgn="base">
        <a:spcBef>
          <a:spcPct val="20000"/>
        </a:spcBef>
        <a:spcAft>
          <a:spcPct val="0"/>
        </a:spcAft>
        <a:buClr>
          <a:schemeClr val="accent2"/>
        </a:buClr>
        <a:buFont typeface="Georgia" pitchFamily="18" charset="0"/>
        <a:buChar char="-"/>
        <a:defRPr sz="1800" baseline="0">
          <a:solidFill>
            <a:schemeClr val="bg2"/>
          </a:solidFill>
          <a:latin typeface="+mn-lt"/>
        </a:defRPr>
      </a:lvl6pPr>
      <a:lvl7pPr marL="1800000" indent="-360000" algn="l" rtl="0" fontAlgn="base">
        <a:spcBef>
          <a:spcPct val="20000"/>
        </a:spcBef>
        <a:spcAft>
          <a:spcPct val="0"/>
        </a:spcAft>
        <a:buClr>
          <a:schemeClr val="accent2"/>
        </a:buClr>
        <a:buFont typeface="Georgia" pitchFamily="18" charset="0"/>
        <a:buChar char="-"/>
        <a:defRPr sz="1800" baseline="0">
          <a:solidFill>
            <a:schemeClr val="bg2"/>
          </a:solidFill>
          <a:latin typeface="+mn-lt"/>
        </a:defRPr>
      </a:lvl7pPr>
      <a:lvl8pPr marL="2160000" indent="-360000" algn="l" rtl="0" fontAlgn="base">
        <a:spcBef>
          <a:spcPct val="20000"/>
        </a:spcBef>
        <a:spcAft>
          <a:spcPct val="0"/>
        </a:spcAft>
        <a:buClr>
          <a:schemeClr val="accent2"/>
        </a:buClr>
        <a:buFont typeface="Georgia" pitchFamily="18" charset="0"/>
        <a:buChar char="-"/>
        <a:defRPr sz="1800" baseline="0">
          <a:solidFill>
            <a:schemeClr val="bg2"/>
          </a:solidFill>
          <a:latin typeface="+mn-lt"/>
        </a:defRPr>
      </a:lvl8pPr>
      <a:lvl9pPr marL="2520000" indent="-360000" algn="l" rtl="0" fontAlgn="base">
        <a:spcBef>
          <a:spcPct val="20000"/>
        </a:spcBef>
        <a:spcAft>
          <a:spcPct val="0"/>
        </a:spcAft>
        <a:buClr>
          <a:schemeClr val="accent2"/>
        </a:buClr>
        <a:buFont typeface="Georgia" pitchFamily="18" charset="0"/>
        <a:buChar char="-"/>
        <a:defRPr sz="18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3" Type="http://schemas.openxmlformats.org/officeDocument/2006/relationships/slideLayout" Target="../slideLayouts/slideLayout1.xml" />
  <Relationship Id="rId2" Type="http://schemas.openxmlformats.org/officeDocument/2006/relationships/tags" Target="../tags/tag25.xml" />
  <Relationship Id="rId1" Type="http://schemas.openxmlformats.org/officeDocument/2006/relationships/tags" Target="../tags/tag24.xml" />
</Relationships>
</file>

<file path=ppt/slides/_rels/slide2.xml.rels>&#65279;<?xml version="1.0" encoding="UTF-8" standalone="yes"?>
<Relationships xmlns="http://schemas.openxmlformats.org/package/2006/relationships">
  <Relationship Id="rId8" Type="http://schemas.openxmlformats.org/officeDocument/2006/relationships/image" Target="../media/image5.png" />
  <Relationship Id="rId3" Type="http://schemas.openxmlformats.org/officeDocument/2006/relationships/slideLayout" Target="../slideLayouts/slideLayout5.xml" />
  <Relationship Id="rId7" Type="http://schemas.openxmlformats.org/officeDocument/2006/relationships/image" Target="../media/image4.png" />
  <Relationship Id="rId2" Type="http://schemas.openxmlformats.org/officeDocument/2006/relationships/tags" Target="../tags/tag27.xml" />
  <Relationship Id="rId1" Type="http://schemas.openxmlformats.org/officeDocument/2006/relationships/tags" Target="../tags/tag26.xml" />
  <Relationship Id="rId6" Type="http://schemas.openxmlformats.org/officeDocument/2006/relationships/image" Target="../media/image3.png" />
  <Relationship Id="rId11" Type="http://schemas.openxmlformats.org/officeDocument/2006/relationships/image" Target="../media/image8.png" />
  <Relationship Id="rId5" Type="http://schemas.openxmlformats.org/officeDocument/2006/relationships/image" Target="../media/image2.png" />
  <Relationship Id="rId10" Type="http://schemas.openxmlformats.org/officeDocument/2006/relationships/image" Target="../media/image7.png" />
  <Relationship Id="rId4" Type="http://schemas.openxmlformats.org/officeDocument/2006/relationships/image" Target="../media/image1.png" />
  <Relationship Id="rId9" Type="http://schemas.openxmlformats.org/officeDocument/2006/relationships/image" Target="../media/image6.png" />
</Relationships>
</file>

<file path=ppt/slides/_rels/slide3.xml.rels>&#65279;<?xml version="1.0" encoding="UTF-8" standalone="yes"?>
<Relationships xmlns="http://schemas.openxmlformats.org/package/2006/relationships">
  <Relationship Id="rId2" Type="http://schemas.openxmlformats.org/officeDocument/2006/relationships/slideLayout" Target="../slideLayouts/slideLayout5.xml" />
  <Relationship Id="rId1" Type="http://schemas.openxmlformats.org/officeDocument/2006/relationships/tags" Target="../tags/tag28.xml" />
</Relationships>
</file>

<file path=ppt/slides/_rels/slide4.xml.rels>&#65279;<?xml version="1.0" encoding="UTF-8" standalone="yes"?>
<Relationships xmlns="http://schemas.openxmlformats.org/package/2006/relationships">
  <Relationship Id="rId2" Type="http://schemas.openxmlformats.org/officeDocument/2006/relationships/image" Target="../media/image9.png" />
  <Relationship Id="rId1" Type="http://schemas.openxmlformats.org/officeDocument/2006/relationships/slideLayout" Target="../slideLayouts/slideLayout5.xml" />
</Relationships>
</file>

<file path=ppt/slides/_rels/slide5.xml.rels>&#65279;<?xml version="1.0" encoding="UTF-8" standalone="yes"?>
<Relationships xmlns="http://schemas.openxmlformats.org/package/2006/relationships">
  <Relationship Id="rId2" Type="http://schemas.openxmlformats.org/officeDocument/2006/relationships/image" Target="../media/image10.png" />
  <Relationship Id="rId1" Type="http://schemas.openxmlformats.org/officeDocument/2006/relationships/slideLayout" Target="../slideLayouts/slideLayout5.xml" />
</Relationships>
</file>

<file path=ppt/slides/_rels/slide6.xml.rels>&#65279;<?xml version="1.0" encoding="UTF-8" standalone="yes"?>
<Relationships xmlns="http://schemas.openxmlformats.org/package/2006/relationships">
  <Relationship Id="rId2" Type="http://schemas.openxmlformats.org/officeDocument/2006/relationships/image" Target="../media/image11.jpeg" />
  <Relationship Id="rId1" Type="http://schemas.openxmlformats.org/officeDocument/2006/relationships/slideLayout" Target="../slideLayouts/slideLayout5.xml" />
</Relationships>
</file>

<file path=ppt/slides/_rels/slide7.xml.rels>&#65279;<?xml version="1.0" encoding="UTF-8" standalone="yes"?>
<Relationships xmlns="http://schemas.openxmlformats.org/package/2006/relationships">
  <Relationship Id="rId2" Type="http://schemas.openxmlformats.org/officeDocument/2006/relationships/slideLayout" Target="../slideLayouts/slideLayout5.xml" />
  <Relationship Id="rId1" Type="http://schemas.openxmlformats.org/officeDocument/2006/relationships/tags" Target="../tags/tag29.xml" />
</Relationships>
</file>

<file path=ppt/slides/_rels/slide8.xml.rels>&#65279;<?xml version="1.0" encoding="UTF-8" standalone="yes"?>
<Relationships xmlns="http://schemas.openxmlformats.org/package/2006/relationships">
  <Relationship Id="rId1" Type="http://schemas.openxmlformats.org/officeDocument/2006/relationships/slideLayout" Target="../slideLayouts/slideLayout5.xml" />
</Relationships>
</file>

<file path=ppt/slides/_rels/slide9.xml.rels>&#65279;<?xml version="1.0" encoding="UTF-8" standalone="yes"?>
<Relationships xmlns="http://schemas.openxmlformats.org/package/2006/relationships">
  <Relationship Id="rId2" Type="http://schemas.openxmlformats.org/officeDocument/2006/relationships/slideLayout" Target="../slideLayouts/slideLayout12.xml" />
  <Relationship Id="rId1" Type="http://schemas.openxmlformats.org/officeDocument/2006/relationships/tags" Target="../tags/tag30.xml" />
</Relationships>
</file>

<file path=ppt/slides/slide1.xml><?xml version="1.0" encoding="utf-8"?>
<p:sld xmlns:a="http://schemas.openxmlformats.org/drawingml/2006/main" xmlns:r="http://schemas.openxmlformats.org/officeDocument/2006/relationships" xmlns:p="http://schemas.openxmlformats.org/presentationml/2006/main">
  <p:cSld name="Title">
    <p:spTree>
      <p:nvGrpSpPr>
        <p:cNvPr id="1" name=""/>
        <p:cNvGrpSpPr/>
        <p:nvPr/>
      </p:nvGrpSpPr>
      <p:grpSpPr>
        <a:xfrm>
          <a:off x="0" y="0"/>
          <a:ext cx="0" cy="0"/>
          <a:chOff x="0" y="0"/>
          <a:chExt cx="0" cy="0"/>
        </a:xfrm>
      </p:grpSpPr>
      <p:sp>
        <p:nvSpPr>
          <p:cNvPr id="25602" name="Rectangle 4"/>
          <p:cNvSpPr>
            <a:spLocks noGrp="1" noChangeArrowheads="1"/>
          </p:cNvSpPr>
          <p:nvPr>
            <p:ph type="ctrTitle"/>
            <p:custDataLst>
              <p:tags r:id="rId2"/>
            </p:custDataLst>
          </p:nvPr>
        </p:nvSpPr>
        <p:spPr>
          <a:xfrm>
            <a:off x="1043609" y="2349500"/>
            <a:ext cx="5327030" cy="1470025"/>
          </a:xfrm>
        </p:spPr>
        <p:txBody>
          <a:bodyPr/>
          <a:lstStyle/>
          <a:p>
            <a:pPr eaLnBrk="1" hangingPunct="1"/>
            <a:r>
              <a:rPr lang="en-GB" dirty="0">
                <a:solidFill>
                  <a:srgbClr val="C3C1D5"/>
                </a:solidFill>
              </a:rPr>
              <a:t>Policy &amp; </a:t>
            </a:r>
            <a:r>
              <a:rPr lang="en-GB" dirty="0" smtClean="0">
                <a:solidFill>
                  <a:srgbClr val="C3C1D5"/>
                </a:solidFill>
              </a:rPr>
              <a:t>skills workshops: </a:t>
            </a:r>
            <a:r>
              <a:rPr lang="en-GB" dirty="0">
                <a:solidFill>
                  <a:srgbClr val="C3C1D5"/>
                </a:solidFill>
              </a:rPr>
              <a:t>GDPR essentials</a:t>
            </a:r>
            <a:endParaRPr lang="en-GB" dirty="0" smtClean="0">
              <a:solidFill>
                <a:srgbClr val="C3C1D5"/>
              </a:solidFill>
            </a:endParaRPr>
          </a:p>
        </p:txBody>
      </p:sp>
      <p:sp>
        <p:nvSpPr>
          <p:cNvPr id="25603" name="Rectangle 5"/>
          <p:cNvSpPr>
            <a:spLocks noGrp="1" noChangeArrowheads="1"/>
          </p:cNvSpPr>
          <p:nvPr>
            <p:ph type="subTitle" idx="1"/>
          </p:nvPr>
        </p:nvSpPr>
        <p:spPr>
          <a:xfrm>
            <a:off x="1403648" y="4076700"/>
            <a:ext cx="5904656" cy="1512888"/>
          </a:xfrm>
        </p:spPr>
        <p:txBody>
          <a:bodyPr/>
          <a:lstStyle/>
          <a:p>
            <a:pPr marL="0" indent="0" eaLnBrk="1" hangingPunct="1"/>
            <a:r>
              <a:rPr lang="en-US" dirty="0" smtClean="0"/>
              <a:t>7 December 2017</a:t>
            </a:r>
          </a:p>
          <a:p>
            <a:pPr marL="0" indent="0" eaLnBrk="1" hangingPunct="1"/>
            <a:r>
              <a:rPr lang="en-US" dirty="0" smtClean="0"/>
              <a:t>Gabriel Voisin (Partner)</a:t>
            </a: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txBox="1">
            <a:spLocks noChangeArrowheads="1"/>
          </p:cNvSpPr>
          <p:nvPr>
            <p:custDataLst>
              <p:tags r:id="rId2"/>
            </p:custDataLst>
          </p:nvPr>
        </p:nvSpPr>
        <p:spPr bwMode="auto">
          <a:xfrm>
            <a:off x="455613" y="476250"/>
            <a:ext cx="8231187" cy="108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300">
                <a:solidFill>
                  <a:schemeClr val="bg1"/>
                </a:solidFill>
                <a:latin typeface="+mj-lt"/>
                <a:ea typeface="+mj-ea"/>
                <a:cs typeface="+mj-cs"/>
              </a:defRPr>
            </a:lvl1pPr>
            <a:lvl2pPr algn="l" rtl="0" eaLnBrk="0" fontAlgn="base" hangingPunct="0">
              <a:spcBef>
                <a:spcPct val="0"/>
              </a:spcBef>
              <a:spcAft>
                <a:spcPct val="0"/>
              </a:spcAft>
              <a:defRPr sz="3300">
                <a:solidFill>
                  <a:schemeClr val="bg1"/>
                </a:solidFill>
                <a:latin typeface="Georgia" pitchFamily="18" charset="0"/>
              </a:defRPr>
            </a:lvl2pPr>
            <a:lvl3pPr algn="l" rtl="0" eaLnBrk="0" fontAlgn="base" hangingPunct="0">
              <a:spcBef>
                <a:spcPct val="0"/>
              </a:spcBef>
              <a:spcAft>
                <a:spcPct val="0"/>
              </a:spcAft>
              <a:defRPr sz="3300">
                <a:solidFill>
                  <a:schemeClr val="bg1"/>
                </a:solidFill>
                <a:latin typeface="Georgia" pitchFamily="18" charset="0"/>
              </a:defRPr>
            </a:lvl3pPr>
            <a:lvl4pPr algn="l" rtl="0" eaLnBrk="0" fontAlgn="base" hangingPunct="0">
              <a:spcBef>
                <a:spcPct val="0"/>
              </a:spcBef>
              <a:spcAft>
                <a:spcPct val="0"/>
              </a:spcAft>
              <a:defRPr sz="3300">
                <a:solidFill>
                  <a:schemeClr val="bg1"/>
                </a:solidFill>
                <a:latin typeface="Georgia" pitchFamily="18" charset="0"/>
              </a:defRPr>
            </a:lvl4pPr>
            <a:lvl5pPr algn="l" rtl="0" eaLnBrk="0" fontAlgn="base" hangingPunct="0">
              <a:spcBef>
                <a:spcPct val="0"/>
              </a:spcBef>
              <a:spcAft>
                <a:spcPct val="0"/>
              </a:spcAft>
              <a:defRPr sz="3300">
                <a:solidFill>
                  <a:schemeClr val="bg1"/>
                </a:solidFill>
                <a:latin typeface="Georgia" pitchFamily="18" charset="0"/>
              </a:defRPr>
            </a:lvl5pPr>
            <a:lvl6pPr marL="457200" algn="l" rtl="0" fontAlgn="base">
              <a:spcBef>
                <a:spcPct val="0"/>
              </a:spcBef>
              <a:spcAft>
                <a:spcPct val="0"/>
              </a:spcAft>
              <a:defRPr sz="3300">
                <a:solidFill>
                  <a:schemeClr val="bg1"/>
                </a:solidFill>
                <a:latin typeface="Georgia" pitchFamily="18" charset="0"/>
              </a:defRPr>
            </a:lvl6pPr>
            <a:lvl7pPr marL="914400" algn="l" rtl="0" fontAlgn="base">
              <a:spcBef>
                <a:spcPct val="0"/>
              </a:spcBef>
              <a:spcAft>
                <a:spcPct val="0"/>
              </a:spcAft>
              <a:defRPr sz="3300">
                <a:solidFill>
                  <a:schemeClr val="bg1"/>
                </a:solidFill>
                <a:latin typeface="Georgia" pitchFamily="18" charset="0"/>
              </a:defRPr>
            </a:lvl7pPr>
            <a:lvl8pPr marL="1371600" algn="l" rtl="0" fontAlgn="base">
              <a:spcBef>
                <a:spcPct val="0"/>
              </a:spcBef>
              <a:spcAft>
                <a:spcPct val="0"/>
              </a:spcAft>
              <a:defRPr sz="3300">
                <a:solidFill>
                  <a:schemeClr val="bg1"/>
                </a:solidFill>
                <a:latin typeface="Georgia" pitchFamily="18" charset="0"/>
              </a:defRPr>
            </a:lvl8pPr>
            <a:lvl9pPr marL="1828800" algn="l" rtl="0" fontAlgn="base">
              <a:spcBef>
                <a:spcPct val="0"/>
              </a:spcBef>
              <a:spcAft>
                <a:spcPct val="0"/>
              </a:spcAft>
              <a:defRPr sz="3300">
                <a:solidFill>
                  <a:schemeClr val="bg1"/>
                </a:solidFill>
                <a:latin typeface="Georgia" pitchFamily="18" charset="0"/>
              </a:defRPr>
            </a:lvl9pPr>
          </a:lstStyle>
          <a:p>
            <a:r>
              <a:rPr lang="en-GB" kern="0" dirty="0" smtClean="0"/>
              <a:t>Legal framework refresher</a:t>
            </a:r>
            <a:endParaRPr lang="en-GB" kern="0" dirty="0"/>
          </a:p>
        </p:txBody>
      </p:sp>
      <p:sp>
        <p:nvSpPr>
          <p:cNvPr id="33794" name="Slide Number Placeholder 4"/>
          <p:cNvSpPr>
            <a:spLocks noGrp="1"/>
          </p:cNvSpPr>
          <p:nvPr>
            <p:ph type="sldNum" sz="quarter" idx="11"/>
          </p:nvPr>
        </p:nvSpPr>
        <p:spPr>
          <a:noFill/>
        </p:spPr>
        <p:txBody>
          <a:bodyPr/>
          <a:lstStyle>
            <a:lvl1pPr eaLnBrk="0" hangingPunct="0">
              <a:defRPr>
                <a:solidFill>
                  <a:schemeClr val="tx1"/>
                </a:solidFill>
                <a:latin typeface="Georgia" pitchFamily="18" charset="0"/>
                <a:cs typeface="Arial" charset="0"/>
              </a:defRPr>
            </a:lvl1pPr>
            <a:lvl2pPr marL="742950" indent="-285750" eaLnBrk="0" hangingPunct="0">
              <a:defRPr>
                <a:solidFill>
                  <a:schemeClr val="tx1"/>
                </a:solidFill>
                <a:latin typeface="Georgia" pitchFamily="18" charset="0"/>
                <a:cs typeface="Arial" charset="0"/>
              </a:defRPr>
            </a:lvl2pPr>
            <a:lvl3pPr marL="1143000" indent="-228600" eaLnBrk="0" hangingPunct="0">
              <a:defRPr>
                <a:solidFill>
                  <a:schemeClr val="tx1"/>
                </a:solidFill>
                <a:latin typeface="Georgia" pitchFamily="18" charset="0"/>
                <a:cs typeface="Arial" charset="0"/>
              </a:defRPr>
            </a:lvl3pPr>
            <a:lvl4pPr marL="1600200" indent="-228600" eaLnBrk="0" hangingPunct="0">
              <a:defRPr>
                <a:solidFill>
                  <a:schemeClr val="tx1"/>
                </a:solidFill>
                <a:latin typeface="Georgia" pitchFamily="18" charset="0"/>
                <a:cs typeface="Arial" charset="0"/>
              </a:defRPr>
            </a:lvl4pPr>
            <a:lvl5pPr marL="2057400" indent="-228600" eaLnBrk="0" hangingPunct="0">
              <a:defRPr>
                <a:solidFill>
                  <a:schemeClr val="tx1"/>
                </a:solidFill>
                <a:latin typeface="Georgia" pitchFamily="18" charset="0"/>
                <a:cs typeface="Arial" charset="0"/>
              </a:defRPr>
            </a:lvl5pPr>
            <a:lvl6pPr marL="2514600" indent="-228600" eaLnBrk="0" fontAlgn="base" hangingPunct="0">
              <a:spcBef>
                <a:spcPct val="0"/>
              </a:spcBef>
              <a:spcAft>
                <a:spcPct val="0"/>
              </a:spcAft>
              <a:defRPr>
                <a:solidFill>
                  <a:schemeClr val="tx1"/>
                </a:solidFill>
                <a:latin typeface="Georgia" pitchFamily="18" charset="0"/>
                <a:cs typeface="Arial" charset="0"/>
              </a:defRPr>
            </a:lvl6pPr>
            <a:lvl7pPr marL="2971800" indent="-228600" eaLnBrk="0" fontAlgn="base" hangingPunct="0">
              <a:spcBef>
                <a:spcPct val="0"/>
              </a:spcBef>
              <a:spcAft>
                <a:spcPct val="0"/>
              </a:spcAft>
              <a:defRPr>
                <a:solidFill>
                  <a:schemeClr val="tx1"/>
                </a:solidFill>
                <a:latin typeface="Georgia" pitchFamily="18" charset="0"/>
                <a:cs typeface="Arial" charset="0"/>
              </a:defRPr>
            </a:lvl7pPr>
            <a:lvl8pPr marL="3429000" indent="-228600" eaLnBrk="0" fontAlgn="base" hangingPunct="0">
              <a:spcBef>
                <a:spcPct val="0"/>
              </a:spcBef>
              <a:spcAft>
                <a:spcPct val="0"/>
              </a:spcAft>
              <a:defRPr>
                <a:solidFill>
                  <a:schemeClr val="tx1"/>
                </a:solidFill>
                <a:latin typeface="Georgia" pitchFamily="18" charset="0"/>
                <a:cs typeface="Arial" charset="0"/>
              </a:defRPr>
            </a:lvl8pPr>
            <a:lvl9pPr marL="3886200" indent="-228600" eaLnBrk="0" fontAlgn="base" hangingPunct="0">
              <a:spcBef>
                <a:spcPct val="0"/>
              </a:spcBef>
              <a:spcAft>
                <a:spcPct val="0"/>
              </a:spcAft>
              <a:defRPr>
                <a:solidFill>
                  <a:schemeClr val="tx1"/>
                </a:solidFill>
                <a:latin typeface="Georgia" pitchFamily="18" charset="0"/>
                <a:cs typeface="Arial" charset="0"/>
              </a:defRPr>
            </a:lvl9pPr>
          </a:lstStyle>
          <a:p>
            <a:pPr eaLnBrk="1" hangingPunct="1"/>
            <a:r>
              <a:rPr lang="en-GB">
                <a:solidFill>
                  <a:schemeClr val="bg2"/>
                </a:solidFill>
              </a:rPr>
              <a:t>Page </a:t>
            </a:r>
            <a:fld id="{9B32FFF2-B349-4D1C-BF6E-923C0211B8AD}" type="slidenum">
              <a:rPr lang="en-GB">
                <a:solidFill>
                  <a:schemeClr val="bg2"/>
                </a:solidFill>
              </a:rPr>
              <a:pPr eaLnBrk="1" hangingPunct="1"/>
              <a:t>2</a:t>
            </a:fld>
            <a:endParaRPr lang="en-GB">
              <a:solidFill>
                <a:schemeClr val="bg2"/>
              </a:solidFill>
            </a:endParaRPr>
          </a:p>
        </p:txBody>
      </p:sp>
      <p:sp>
        <p:nvSpPr>
          <p:cNvPr id="13" name="Rectangle 12"/>
          <p:cNvSpPr/>
          <p:nvPr/>
        </p:nvSpPr>
        <p:spPr bwMode="auto">
          <a:xfrm>
            <a:off x="1173158" y="1344805"/>
            <a:ext cx="6587041" cy="416955"/>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auto">
              <a:spcBef>
                <a:spcPts val="0"/>
              </a:spcBef>
              <a:spcAft>
                <a:spcPts val="0"/>
              </a:spcAft>
            </a:pPr>
            <a:r>
              <a:rPr lang="nl-NL" dirty="0" smtClean="0">
                <a:solidFill>
                  <a:prstClr val="black"/>
                </a:solidFill>
                <a:latin typeface="+mj-lt"/>
              </a:rPr>
              <a:t>Data Protection </a:t>
            </a:r>
            <a:r>
              <a:rPr lang="nl-NL" dirty="0">
                <a:solidFill>
                  <a:prstClr val="black"/>
                </a:solidFill>
                <a:latin typeface="+mj-lt"/>
              </a:rPr>
              <a:t>Directive </a:t>
            </a:r>
            <a:r>
              <a:rPr lang="nl-NL" dirty="0" smtClean="0">
                <a:solidFill>
                  <a:prstClr val="black"/>
                </a:solidFill>
                <a:latin typeface="+mj-lt"/>
              </a:rPr>
              <a:t>1995</a:t>
            </a:r>
            <a:endParaRPr lang="nl-NL" dirty="0">
              <a:solidFill>
                <a:prstClr val="black"/>
              </a:solidFill>
              <a:latin typeface="+mj-lt"/>
              <a:ea typeface="ＭＳ Ｐゴシック" charset="0"/>
              <a:cs typeface="ＭＳ Ｐゴシック" charset="0"/>
            </a:endParaRPr>
          </a:p>
        </p:txBody>
      </p:sp>
      <p:sp>
        <p:nvSpPr>
          <p:cNvPr id="14" name="Can 13"/>
          <p:cNvSpPr/>
          <p:nvPr/>
        </p:nvSpPr>
        <p:spPr bwMode="auto">
          <a:xfrm>
            <a:off x="1153311" y="2342914"/>
            <a:ext cx="576064" cy="792088"/>
          </a:xfrm>
          <a:prstGeom prst="can">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GB" sz="500" dirty="0">
              <a:solidFill>
                <a:prstClr val="black"/>
              </a:solidFill>
              <a:latin typeface="Calibri"/>
            </a:endParaRPr>
          </a:p>
          <a:p>
            <a:pPr algn="ctr"/>
            <a:r>
              <a:rPr lang="en-GB" sz="1400" dirty="0" smtClean="0">
                <a:solidFill>
                  <a:prstClr val="black"/>
                </a:solidFill>
                <a:latin typeface="Calibri"/>
              </a:rPr>
              <a:t>Nat.</a:t>
            </a:r>
          </a:p>
          <a:p>
            <a:pPr algn="ctr"/>
            <a:r>
              <a:rPr lang="en-GB" sz="1400" dirty="0" smtClean="0">
                <a:solidFill>
                  <a:prstClr val="black"/>
                </a:solidFill>
                <a:latin typeface="Calibri"/>
              </a:rPr>
              <a:t>law</a:t>
            </a:r>
            <a:endParaRPr lang="en-SG" sz="1400" dirty="0" smtClean="0">
              <a:solidFill>
                <a:prstClr val="black"/>
              </a:solidFill>
              <a:latin typeface="Calibri"/>
            </a:endParaRPr>
          </a:p>
        </p:txBody>
      </p:sp>
      <p:pic>
        <p:nvPicPr>
          <p:cNvPr id="1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624" y="3549730"/>
            <a:ext cx="504056" cy="244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4135" y="3507774"/>
            <a:ext cx="429965" cy="2866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69890" y="3540186"/>
            <a:ext cx="361950" cy="242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17709" y="3549730"/>
            <a:ext cx="406219" cy="2656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83968" y="3549729"/>
            <a:ext cx="401012" cy="2656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04887" y="3501008"/>
            <a:ext cx="431210" cy="2913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762819" y="3515591"/>
            <a:ext cx="393357" cy="2674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479266" y="3549730"/>
            <a:ext cx="437321" cy="2666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TextBox 22"/>
          <p:cNvSpPr txBox="1"/>
          <p:nvPr/>
        </p:nvSpPr>
        <p:spPr>
          <a:xfrm>
            <a:off x="7236296" y="3491716"/>
            <a:ext cx="648072" cy="369332"/>
          </a:xfrm>
          <a:prstGeom prst="rect">
            <a:avLst/>
          </a:prstGeom>
          <a:noFill/>
        </p:spPr>
        <p:txBody>
          <a:bodyPr wrap="square" rtlCol="0">
            <a:spAutoFit/>
          </a:bodyPr>
          <a:lstStyle/>
          <a:p>
            <a:pPr fontAlgn="auto">
              <a:spcBef>
                <a:spcPts val="0"/>
              </a:spcBef>
              <a:spcAft>
                <a:spcPts val="0"/>
              </a:spcAft>
            </a:pPr>
            <a:r>
              <a:rPr lang="en-GB" i="1" dirty="0" smtClean="0">
                <a:solidFill>
                  <a:srgbClr val="EEECE1">
                    <a:lumMod val="10000"/>
                  </a:srgbClr>
                </a:solidFill>
                <a:latin typeface="Calibri"/>
              </a:rPr>
              <a:t>etc.</a:t>
            </a:r>
            <a:endParaRPr lang="en-SG" i="1" dirty="0" err="1" smtClean="0">
              <a:solidFill>
                <a:srgbClr val="EEECE1">
                  <a:lumMod val="10000"/>
                </a:srgbClr>
              </a:solidFill>
              <a:latin typeface="Calibri"/>
            </a:endParaRPr>
          </a:p>
        </p:txBody>
      </p:sp>
      <p:cxnSp>
        <p:nvCxnSpPr>
          <p:cNvPr id="24" name="Straight Connector 23"/>
          <p:cNvCxnSpPr/>
          <p:nvPr/>
        </p:nvCxnSpPr>
        <p:spPr bwMode="auto">
          <a:xfrm>
            <a:off x="1441343" y="2132856"/>
            <a:ext cx="6010977" cy="0"/>
          </a:xfrm>
          <a:prstGeom prst="line">
            <a:avLst/>
          </a:prstGeom>
          <a:solidFill>
            <a:schemeClr val="accent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p:cNvCxnSpPr>
            <a:stCxn id="13" idx="2"/>
          </p:cNvCxnSpPr>
          <p:nvPr/>
        </p:nvCxnSpPr>
        <p:spPr bwMode="auto">
          <a:xfrm flipH="1">
            <a:off x="4464627" y="1761760"/>
            <a:ext cx="2052" cy="411096"/>
          </a:xfrm>
          <a:prstGeom prst="line">
            <a:avLst/>
          </a:prstGeom>
          <a:solidFill>
            <a:schemeClr val="accent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Connector 25"/>
          <p:cNvCxnSpPr>
            <a:endCxn id="14" idx="1"/>
          </p:cNvCxnSpPr>
          <p:nvPr/>
        </p:nvCxnSpPr>
        <p:spPr bwMode="auto">
          <a:xfrm>
            <a:off x="1441343" y="2132856"/>
            <a:ext cx="0" cy="210058"/>
          </a:xfrm>
          <a:prstGeom prst="line">
            <a:avLst/>
          </a:prstGeom>
          <a:solidFill>
            <a:schemeClr val="accent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Connector 26"/>
          <p:cNvCxnSpPr/>
          <p:nvPr/>
        </p:nvCxnSpPr>
        <p:spPr bwMode="auto">
          <a:xfrm>
            <a:off x="2199118" y="2132856"/>
            <a:ext cx="0" cy="210058"/>
          </a:xfrm>
          <a:prstGeom prst="line">
            <a:avLst/>
          </a:prstGeom>
          <a:solidFill>
            <a:schemeClr val="accent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Straight Connector 27"/>
          <p:cNvCxnSpPr/>
          <p:nvPr/>
        </p:nvCxnSpPr>
        <p:spPr bwMode="auto">
          <a:xfrm>
            <a:off x="2950865" y="2110938"/>
            <a:ext cx="0" cy="210058"/>
          </a:xfrm>
          <a:prstGeom prst="line">
            <a:avLst/>
          </a:prstGeom>
          <a:solidFill>
            <a:schemeClr val="accent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Connector 28"/>
          <p:cNvCxnSpPr/>
          <p:nvPr/>
        </p:nvCxnSpPr>
        <p:spPr bwMode="auto">
          <a:xfrm>
            <a:off x="3707904" y="2132856"/>
            <a:ext cx="0" cy="210058"/>
          </a:xfrm>
          <a:prstGeom prst="line">
            <a:avLst/>
          </a:prstGeom>
          <a:solidFill>
            <a:schemeClr val="accent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Straight Connector 29"/>
          <p:cNvCxnSpPr/>
          <p:nvPr/>
        </p:nvCxnSpPr>
        <p:spPr bwMode="auto">
          <a:xfrm>
            <a:off x="4468128" y="2132856"/>
            <a:ext cx="0" cy="210058"/>
          </a:xfrm>
          <a:prstGeom prst="line">
            <a:avLst/>
          </a:prstGeom>
          <a:solidFill>
            <a:schemeClr val="accent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Straight Connector 30"/>
          <p:cNvCxnSpPr/>
          <p:nvPr/>
        </p:nvCxnSpPr>
        <p:spPr bwMode="auto">
          <a:xfrm>
            <a:off x="5199191" y="2134689"/>
            <a:ext cx="0" cy="210058"/>
          </a:xfrm>
          <a:prstGeom prst="line">
            <a:avLst/>
          </a:prstGeom>
          <a:solidFill>
            <a:schemeClr val="accent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Connector 31"/>
          <p:cNvCxnSpPr/>
          <p:nvPr/>
        </p:nvCxnSpPr>
        <p:spPr bwMode="auto">
          <a:xfrm>
            <a:off x="5940152" y="2122813"/>
            <a:ext cx="0" cy="210058"/>
          </a:xfrm>
          <a:prstGeom prst="line">
            <a:avLst/>
          </a:prstGeom>
          <a:solidFill>
            <a:schemeClr val="accent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Straight Connector 32"/>
          <p:cNvCxnSpPr/>
          <p:nvPr/>
        </p:nvCxnSpPr>
        <p:spPr bwMode="auto">
          <a:xfrm>
            <a:off x="6697927" y="2122813"/>
            <a:ext cx="0" cy="210058"/>
          </a:xfrm>
          <a:prstGeom prst="line">
            <a:avLst/>
          </a:prstGeom>
          <a:solidFill>
            <a:schemeClr val="accent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Straight Connector 33"/>
          <p:cNvCxnSpPr/>
          <p:nvPr/>
        </p:nvCxnSpPr>
        <p:spPr bwMode="auto">
          <a:xfrm>
            <a:off x="7452320" y="2132856"/>
            <a:ext cx="0" cy="210058"/>
          </a:xfrm>
          <a:prstGeom prst="line">
            <a:avLst/>
          </a:prstGeom>
          <a:solidFill>
            <a:schemeClr val="accent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Connector 34"/>
          <p:cNvCxnSpPr/>
          <p:nvPr/>
        </p:nvCxnSpPr>
        <p:spPr bwMode="auto">
          <a:xfrm>
            <a:off x="1439652" y="3218942"/>
            <a:ext cx="0" cy="210058"/>
          </a:xfrm>
          <a:prstGeom prst="line">
            <a:avLst/>
          </a:prstGeom>
          <a:solidFill>
            <a:schemeClr val="accent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35"/>
          <p:cNvCxnSpPr/>
          <p:nvPr/>
        </p:nvCxnSpPr>
        <p:spPr bwMode="auto">
          <a:xfrm>
            <a:off x="2189691" y="3218942"/>
            <a:ext cx="0" cy="210058"/>
          </a:xfrm>
          <a:prstGeom prst="line">
            <a:avLst/>
          </a:prstGeom>
          <a:solidFill>
            <a:schemeClr val="accent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Connector 36"/>
          <p:cNvCxnSpPr/>
          <p:nvPr/>
        </p:nvCxnSpPr>
        <p:spPr bwMode="auto">
          <a:xfrm>
            <a:off x="2915816" y="3208439"/>
            <a:ext cx="0" cy="231064"/>
          </a:xfrm>
          <a:prstGeom prst="line">
            <a:avLst/>
          </a:prstGeom>
          <a:solidFill>
            <a:schemeClr val="accent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Connector 37"/>
          <p:cNvCxnSpPr/>
          <p:nvPr/>
        </p:nvCxnSpPr>
        <p:spPr bwMode="auto">
          <a:xfrm>
            <a:off x="7452320" y="3244525"/>
            <a:ext cx="0" cy="210058"/>
          </a:xfrm>
          <a:prstGeom prst="line">
            <a:avLst/>
          </a:prstGeom>
          <a:solidFill>
            <a:schemeClr val="accent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Connector 38"/>
          <p:cNvCxnSpPr/>
          <p:nvPr/>
        </p:nvCxnSpPr>
        <p:spPr bwMode="auto">
          <a:xfrm>
            <a:off x="1439652" y="4077072"/>
            <a:ext cx="6031062" cy="0"/>
          </a:xfrm>
          <a:prstGeom prst="line">
            <a:avLst/>
          </a:prstGeom>
          <a:solidFill>
            <a:schemeClr val="accent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p:cNvCxnSpPr/>
          <p:nvPr/>
        </p:nvCxnSpPr>
        <p:spPr bwMode="auto">
          <a:xfrm>
            <a:off x="1458046" y="3867014"/>
            <a:ext cx="0" cy="210058"/>
          </a:xfrm>
          <a:prstGeom prst="line">
            <a:avLst/>
          </a:prstGeom>
          <a:solidFill>
            <a:schemeClr val="accent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Straight Connector 40"/>
          <p:cNvCxnSpPr/>
          <p:nvPr/>
        </p:nvCxnSpPr>
        <p:spPr bwMode="auto">
          <a:xfrm>
            <a:off x="2208085" y="3867014"/>
            <a:ext cx="0" cy="210058"/>
          </a:xfrm>
          <a:prstGeom prst="line">
            <a:avLst/>
          </a:prstGeom>
          <a:solidFill>
            <a:schemeClr val="accent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Connector 41"/>
          <p:cNvCxnSpPr/>
          <p:nvPr/>
        </p:nvCxnSpPr>
        <p:spPr bwMode="auto">
          <a:xfrm>
            <a:off x="2934210" y="3856511"/>
            <a:ext cx="0" cy="231064"/>
          </a:xfrm>
          <a:prstGeom prst="line">
            <a:avLst/>
          </a:prstGeom>
          <a:solidFill>
            <a:schemeClr val="accent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Connector 42"/>
          <p:cNvCxnSpPr/>
          <p:nvPr/>
        </p:nvCxnSpPr>
        <p:spPr bwMode="auto">
          <a:xfrm>
            <a:off x="3726298" y="3861048"/>
            <a:ext cx="0" cy="210058"/>
          </a:xfrm>
          <a:prstGeom prst="line">
            <a:avLst/>
          </a:prstGeom>
          <a:solidFill>
            <a:schemeClr val="accent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Connector 43"/>
          <p:cNvCxnSpPr/>
          <p:nvPr/>
        </p:nvCxnSpPr>
        <p:spPr bwMode="auto">
          <a:xfrm>
            <a:off x="4486526" y="3861048"/>
            <a:ext cx="0" cy="432048"/>
          </a:xfrm>
          <a:prstGeom prst="line">
            <a:avLst/>
          </a:prstGeom>
          <a:solidFill>
            <a:schemeClr val="accent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p:cNvCxnSpPr/>
          <p:nvPr/>
        </p:nvCxnSpPr>
        <p:spPr bwMode="auto">
          <a:xfrm>
            <a:off x="5241335" y="3861048"/>
            <a:ext cx="0" cy="210058"/>
          </a:xfrm>
          <a:prstGeom prst="line">
            <a:avLst/>
          </a:prstGeom>
          <a:solidFill>
            <a:schemeClr val="accent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p:cNvCxnSpPr/>
          <p:nvPr/>
        </p:nvCxnSpPr>
        <p:spPr bwMode="auto">
          <a:xfrm>
            <a:off x="5958546" y="3867014"/>
            <a:ext cx="0" cy="210058"/>
          </a:xfrm>
          <a:prstGeom prst="line">
            <a:avLst/>
          </a:prstGeom>
          <a:solidFill>
            <a:schemeClr val="accent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p:cNvCxnSpPr/>
          <p:nvPr/>
        </p:nvCxnSpPr>
        <p:spPr bwMode="auto">
          <a:xfrm>
            <a:off x="6730646" y="3861048"/>
            <a:ext cx="0" cy="210058"/>
          </a:xfrm>
          <a:prstGeom prst="line">
            <a:avLst/>
          </a:prstGeom>
          <a:solidFill>
            <a:schemeClr val="accent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p:cNvCxnSpPr/>
          <p:nvPr/>
        </p:nvCxnSpPr>
        <p:spPr bwMode="auto">
          <a:xfrm>
            <a:off x="7470714" y="3861048"/>
            <a:ext cx="0" cy="210058"/>
          </a:xfrm>
          <a:prstGeom prst="line">
            <a:avLst/>
          </a:prstGeom>
          <a:solidFill>
            <a:schemeClr val="accent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Can 48"/>
          <p:cNvSpPr/>
          <p:nvPr/>
        </p:nvSpPr>
        <p:spPr bwMode="auto">
          <a:xfrm>
            <a:off x="1901659" y="2342914"/>
            <a:ext cx="576064" cy="792088"/>
          </a:xfrm>
          <a:prstGeom prst="can">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GB" sz="500" dirty="0">
              <a:solidFill>
                <a:prstClr val="black"/>
              </a:solidFill>
              <a:latin typeface="Calibri"/>
            </a:endParaRPr>
          </a:p>
          <a:p>
            <a:pPr algn="ctr"/>
            <a:r>
              <a:rPr lang="en-GB" sz="1400" dirty="0" smtClean="0">
                <a:solidFill>
                  <a:prstClr val="black"/>
                </a:solidFill>
                <a:latin typeface="Calibri"/>
              </a:rPr>
              <a:t>Nat.</a:t>
            </a:r>
          </a:p>
          <a:p>
            <a:pPr algn="ctr"/>
            <a:r>
              <a:rPr lang="en-GB" sz="1400" dirty="0" smtClean="0">
                <a:solidFill>
                  <a:prstClr val="black"/>
                </a:solidFill>
                <a:latin typeface="Calibri"/>
              </a:rPr>
              <a:t>law</a:t>
            </a:r>
            <a:endParaRPr lang="en-SG" sz="1400" dirty="0" smtClean="0">
              <a:solidFill>
                <a:prstClr val="black"/>
              </a:solidFill>
              <a:latin typeface="Calibri"/>
            </a:endParaRPr>
          </a:p>
        </p:txBody>
      </p:sp>
      <p:sp>
        <p:nvSpPr>
          <p:cNvPr id="50" name="Can 49"/>
          <p:cNvSpPr/>
          <p:nvPr/>
        </p:nvSpPr>
        <p:spPr bwMode="auto">
          <a:xfrm>
            <a:off x="2671524" y="2375524"/>
            <a:ext cx="576064" cy="792088"/>
          </a:xfrm>
          <a:prstGeom prst="can">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GB" sz="500" dirty="0">
              <a:solidFill>
                <a:prstClr val="black"/>
              </a:solidFill>
              <a:latin typeface="Calibri"/>
            </a:endParaRPr>
          </a:p>
          <a:p>
            <a:pPr algn="ctr"/>
            <a:r>
              <a:rPr lang="en-GB" sz="1400" dirty="0" smtClean="0">
                <a:solidFill>
                  <a:prstClr val="black"/>
                </a:solidFill>
                <a:latin typeface="Calibri"/>
              </a:rPr>
              <a:t>Nat.</a:t>
            </a:r>
          </a:p>
          <a:p>
            <a:pPr algn="ctr"/>
            <a:r>
              <a:rPr lang="en-GB" sz="1400" dirty="0" smtClean="0">
                <a:solidFill>
                  <a:prstClr val="black"/>
                </a:solidFill>
                <a:latin typeface="Calibri"/>
              </a:rPr>
              <a:t>law</a:t>
            </a:r>
            <a:endParaRPr lang="en-SG" sz="1400" dirty="0" smtClean="0">
              <a:solidFill>
                <a:prstClr val="black"/>
              </a:solidFill>
              <a:latin typeface="Calibri"/>
            </a:endParaRPr>
          </a:p>
        </p:txBody>
      </p:sp>
      <p:sp>
        <p:nvSpPr>
          <p:cNvPr id="51" name="Can 50"/>
          <p:cNvSpPr/>
          <p:nvPr/>
        </p:nvSpPr>
        <p:spPr bwMode="auto">
          <a:xfrm>
            <a:off x="3419872" y="2375524"/>
            <a:ext cx="576064" cy="792088"/>
          </a:xfrm>
          <a:prstGeom prst="can">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GB" sz="500" dirty="0">
              <a:solidFill>
                <a:prstClr val="black"/>
              </a:solidFill>
              <a:latin typeface="Calibri"/>
            </a:endParaRPr>
          </a:p>
          <a:p>
            <a:pPr algn="ctr"/>
            <a:r>
              <a:rPr lang="en-GB" sz="1400" dirty="0" smtClean="0">
                <a:solidFill>
                  <a:prstClr val="black"/>
                </a:solidFill>
                <a:latin typeface="Calibri"/>
              </a:rPr>
              <a:t>Nat.</a:t>
            </a:r>
          </a:p>
          <a:p>
            <a:pPr algn="ctr"/>
            <a:r>
              <a:rPr lang="en-GB" sz="1400" dirty="0" smtClean="0">
                <a:solidFill>
                  <a:prstClr val="black"/>
                </a:solidFill>
                <a:latin typeface="Calibri"/>
              </a:rPr>
              <a:t>law</a:t>
            </a:r>
            <a:endParaRPr lang="en-SG" sz="1400" dirty="0" smtClean="0">
              <a:solidFill>
                <a:prstClr val="black"/>
              </a:solidFill>
              <a:latin typeface="Calibri"/>
            </a:endParaRPr>
          </a:p>
        </p:txBody>
      </p:sp>
      <p:sp>
        <p:nvSpPr>
          <p:cNvPr id="52" name="Can 51"/>
          <p:cNvSpPr/>
          <p:nvPr/>
        </p:nvSpPr>
        <p:spPr bwMode="auto">
          <a:xfrm>
            <a:off x="4162811" y="2368428"/>
            <a:ext cx="576064" cy="792088"/>
          </a:xfrm>
          <a:prstGeom prst="can">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GB" sz="500" dirty="0">
              <a:solidFill>
                <a:prstClr val="black"/>
              </a:solidFill>
              <a:latin typeface="Calibri"/>
            </a:endParaRPr>
          </a:p>
          <a:p>
            <a:pPr algn="ctr"/>
            <a:r>
              <a:rPr lang="en-GB" sz="1400" dirty="0" smtClean="0">
                <a:solidFill>
                  <a:prstClr val="black"/>
                </a:solidFill>
                <a:latin typeface="Calibri"/>
              </a:rPr>
              <a:t>Nat.</a:t>
            </a:r>
          </a:p>
          <a:p>
            <a:pPr algn="ctr"/>
            <a:r>
              <a:rPr lang="en-GB" sz="1400" dirty="0" smtClean="0">
                <a:solidFill>
                  <a:prstClr val="black"/>
                </a:solidFill>
                <a:latin typeface="Calibri"/>
              </a:rPr>
              <a:t>law</a:t>
            </a:r>
            <a:endParaRPr lang="en-SG" sz="1400" dirty="0" smtClean="0">
              <a:solidFill>
                <a:prstClr val="black"/>
              </a:solidFill>
              <a:latin typeface="Calibri"/>
            </a:endParaRPr>
          </a:p>
        </p:txBody>
      </p:sp>
      <p:sp>
        <p:nvSpPr>
          <p:cNvPr id="53" name="Can 52"/>
          <p:cNvSpPr/>
          <p:nvPr/>
        </p:nvSpPr>
        <p:spPr bwMode="auto">
          <a:xfrm>
            <a:off x="4911159" y="2368428"/>
            <a:ext cx="576064" cy="792088"/>
          </a:xfrm>
          <a:prstGeom prst="can">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GB" sz="500" dirty="0">
              <a:solidFill>
                <a:prstClr val="black"/>
              </a:solidFill>
              <a:latin typeface="Calibri"/>
            </a:endParaRPr>
          </a:p>
          <a:p>
            <a:pPr algn="ctr"/>
            <a:r>
              <a:rPr lang="en-GB" sz="1400" dirty="0" smtClean="0">
                <a:solidFill>
                  <a:prstClr val="black"/>
                </a:solidFill>
                <a:latin typeface="Calibri"/>
              </a:rPr>
              <a:t>Nat.</a:t>
            </a:r>
          </a:p>
          <a:p>
            <a:pPr algn="ctr"/>
            <a:r>
              <a:rPr lang="en-GB" sz="1400" dirty="0" smtClean="0">
                <a:solidFill>
                  <a:prstClr val="black"/>
                </a:solidFill>
                <a:latin typeface="Calibri"/>
              </a:rPr>
              <a:t>law</a:t>
            </a:r>
            <a:endParaRPr lang="en-SG" sz="1400" dirty="0" smtClean="0">
              <a:solidFill>
                <a:prstClr val="black"/>
              </a:solidFill>
              <a:latin typeface="Calibri"/>
            </a:endParaRPr>
          </a:p>
        </p:txBody>
      </p:sp>
      <p:sp>
        <p:nvSpPr>
          <p:cNvPr id="54" name="Can 53"/>
          <p:cNvSpPr/>
          <p:nvPr/>
        </p:nvSpPr>
        <p:spPr bwMode="auto">
          <a:xfrm>
            <a:off x="5631498" y="2370588"/>
            <a:ext cx="576064" cy="792088"/>
          </a:xfrm>
          <a:prstGeom prst="can">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GB" sz="500" dirty="0">
              <a:solidFill>
                <a:prstClr val="black"/>
              </a:solidFill>
              <a:latin typeface="Calibri"/>
            </a:endParaRPr>
          </a:p>
          <a:p>
            <a:pPr algn="ctr"/>
            <a:r>
              <a:rPr lang="en-GB" sz="1400" dirty="0" smtClean="0">
                <a:solidFill>
                  <a:prstClr val="black"/>
                </a:solidFill>
                <a:latin typeface="Calibri"/>
              </a:rPr>
              <a:t>Nat.</a:t>
            </a:r>
          </a:p>
          <a:p>
            <a:pPr algn="ctr"/>
            <a:r>
              <a:rPr lang="en-GB" sz="1400" dirty="0" smtClean="0">
                <a:solidFill>
                  <a:prstClr val="black"/>
                </a:solidFill>
                <a:latin typeface="Calibri"/>
              </a:rPr>
              <a:t>law</a:t>
            </a:r>
            <a:endParaRPr lang="en-SG" sz="1400" dirty="0" smtClean="0">
              <a:solidFill>
                <a:prstClr val="black"/>
              </a:solidFill>
              <a:latin typeface="Calibri"/>
            </a:endParaRPr>
          </a:p>
        </p:txBody>
      </p:sp>
      <p:sp>
        <p:nvSpPr>
          <p:cNvPr id="55" name="Can 54"/>
          <p:cNvSpPr/>
          <p:nvPr/>
        </p:nvSpPr>
        <p:spPr bwMode="auto">
          <a:xfrm>
            <a:off x="6379846" y="2370588"/>
            <a:ext cx="576064" cy="792088"/>
          </a:xfrm>
          <a:prstGeom prst="can">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GB" sz="500" dirty="0">
              <a:solidFill>
                <a:prstClr val="black"/>
              </a:solidFill>
              <a:latin typeface="Calibri"/>
            </a:endParaRPr>
          </a:p>
          <a:p>
            <a:pPr algn="ctr"/>
            <a:r>
              <a:rPr lang="en-GB" sz="1400" dirty="0" smtClean="0">
                <a:solidFill>
                  <a:prstClr val="black"/>
                </a:solidFill>
                <a:latin typeface="Calibri"/>
              </a:rPr>
              <a:t>Nat.</a:t>
            </a:r>
          </a:p>
          <a:p>
            <a:pPr algn="ctr"/>
            <a:r>
              <a:rPr lang="en-GB" sz="1400" dirty="0" smtClean="0">
                <a:solidFill>
                  <a:prstClr val="black"/>
                </a:solidFill>
                <a:latin typeface="Calibri"/>
              </a:rPr>
              <a:t>law</a:t>
            </a:r>
            <a:endParaRPr lang="en-SG" sz="1400" dirty="0" smtClean="0">
              <a:solidFill>
                <a:prstClr val="black"/>
              </a:solidFill>
              <a:latin typeface="Calibri"/>
            </a:endParaRPr>
          </a:p>
        </p:txBody>
      </p:sp>
      <p:sp>
        <p:nvSpPr>
          <p:cNvPr id="56" name="Can 55"/>
          <p:cNvSpPr/>
          <p:nvPr/>
        </p:nvSpPr>
        <p:spPr bwMode="auto">
          <a:xfrm>
            <a:off x="7164288" y="2388517"/>
            <a:ext cx="576064" cy="792088"/>
          </a:xfrm>
          <a:prstGeom prst="can">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GB" sz="500" dirty="0">
              <a:solidFill>
                <a:prstClr val="black"/>
              </a:solidFill>
              <a:latin typeface="Calibri"/>
            </a:endParaRPr>
          </a:p>
          <a:p>
            <a:pPr algn="ctr"/>
            <a:r>
              <a:rPr lang="en-GB" sz="1400" dirty="0" smtClean="0">
                <a:solidFill>
                  <a:prstClr val="black"/>
                </a:solidFill>
                <a:latin typeface="Calibri"/>
              </a:rPr>
              <a:t>Nat.</a:t>
            </a:r>
          </a:p>
          <a:p>
            <a:pPr algn="ctr"/>
            <a:r>
              <a:rPr lang="en-GB" sz="1400" dirty="0" smtClean="0">
                <a:solidFill>
                  <a:prstClr val="black"/>
                </a:solidFill>
                <a:latin typeface="Calibri"/>
              </a:rPr>
              <a:t>law</a:t>
            </a:r>
            <a:endParaRPr lang="en-SG" sz="1400" dirty="0" smtClean="0">
              <a:solidFill>
                <a:prstClr val="black"/>
              </a:solidFill>
              <a:latin typeface="Calibri"/>
            </a:endParaRPr>
          </a:p>
        </p:txBody>
      </p:sp>
      <p:cxnSp>
        <p:nvCxnSpPr>
          <p:cNvPr id="57" name="Straight Connector 56"/>
          <p:cNvCxnSpPr/>
          <p:nvPr/>
        </p:nvCxnSpPr>
        <p:spPr bwMode="auto">
          <a:xfrm>
            <a:off x="3710756" y="3208439"/>
            <a:ext cx="0" cy="210058"/>
          </a:xfrm>
          <a:prstGeom prst="line">
            <a:avLst/>
          </a:prstGeom>
          <a:solidFill>
            <a:schemeClr val="accent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4460795" y="3208439"/>
            <a:ext cx="0" cy="210058"/>
          </a:xfrm>
          <a:prstGeom prst="line">
            <a:avLst/>
          </a:prstGeom>
          <a:solidFill>
            <a:schemeClr val="accent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5186920" y="3197936"/>
            <a:ext cx="0" cy="231064"/>
          </a:xfrm>
          <a:prstGeom prst="line">
            <a:avLst/>
          </a:prstGeom>
          <a:solidFill>
            <a:schemeClr val="accent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5976156" y="3236817"/>
            <a:ext cx="0" cy="210058"/>
          </a:xfrm>
          <a:prstGeom prst="line">
            <a:avLst/>
          </a:prstGeom>
          <a:solidFill>
            <a:schemeClr val="accent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Straight Connector 60"/>
          <p:cNvCxnSpPr/>
          <p:nvPr/>
        </p:nvCxnSpPr>
        <p:spPr bwMode="auto">
          <a:xfrm>
            <a:off x="6726195" y="3236817"/>
            <a:ext cx="0" cy="210058"/>
          </a:xfrm>
          <a:prstGeom prst="line">
            <a:avLst/>
          </a:prstGeom>
          <a:solidFill>
            <a:schemeClr val="accent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Straight Connector 61"/>
          <p:cNvCxnSpPr/>
          <p:nvPr/>
        </p:nvCxnSpPr>
        <p:spPr bwMode="auto">
          <a:xfrm>
            <a:off x="7452320" y="3226314"/>
            <a:ext cx="0" cy="231064"/>
          </a:xfrm>
          <a:prstGeom prst="line">
            <a:avLst/>
          </a:prstGeom>
          <a:solidFill>
            <a:schemeClr val="accent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Rectangle 62"/>
          <p:cNvSpPr/>
          <p:nvPr/>
        </p:nvSpPr>
        <p:spPr bwMode="auto">
          <a:xfrm>
            <a:off x="1153311" y="4293096"/>
            <a:ext cx="6587041" cy="1800200"/>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261938" indent="-261938" fontAlgn="auto">
              <a:spcBef>
                <a:spcPts val="0"/>
              </a:spcBef>
              <a:spcAft>
                <a:spcPts val="0"/>
              </a:spcAft>
              <a:buFont typeface="+mj-lt"/>
              <a:buAutoNum type="arabicPeriod"/>
            </a:pPr>
            <a:r>
              <a:rPr lang="nl-NL" sz="1600" dirty="0" smtClean="0">
                <a:solidFill>
                  <a:prstClr val="black"/>
                </a:solidFill>
                <a:latin typeface="+mj-lt"/>
              </a:rPr>
              <a:t>General Data Protection Regulation (</a:t>
            </a:r>
            <a:r>
              <a:rPr lang="nl-NL" sz="1600" u="sng" dirty="0" smtClean="0">
                <a:solidFill>
                  <a:prstClr val="black"/>
                </a:solidFill>
                <a:latin typeface="+mj-lt"/>
              </a:rPr>
              <a:t>25  May 2018</a:t>
            </a:r>
            <a:r>
              <a:rPr lang="nl-NL" sz="1600" dirty="0" smtClean="0">
                <a:solidFill>
                  <a:prstClr val="black"/>
                </a:solidFill>
                <a:latin typeface="+mj-lt"/>
              </a:rPr>
              <a:t>)</a:t>
            </a:r>
          </a:p>
          <a:p>
            <a:pPr marL="623888" lvl="1" indent="-166688" fontAlgn="auto">
              <a:spcBef>
                <a:spcPts val="0"/>
              </a:spcBef>
              <a:spcAft>
                <a:spcPts val="0"/>
              </a:spcAft>
              <a:buFont typeface="Arial" panose="020B0604020202020204" pitchFamily="34" charset="0"/>
              <a:buChar char="•"/>
            </a:pPr>
            <a:r>
              <a:rPr lang="nl-NL" sz="1600" dirty="0" smtClean="0">
                <a:solidFill>
                  <a:prstClr val="black"/>
                </a:solidFill>
                <a:latin typeface="+mj-lt"/>
              </a:rPr>
              <a:t>A single EU wide new DP law</a:t>
            </a:r>
          </a:p>
          <a:p>
            <a:pPr marL="261938" indent="-261938" fontAlgn="auto">
              <a:spcBef>
                <a:spcPts val="0"/>
              </a:spcBef>
              <a:spcAft>
                <a:spcPts val="0"/>
              </a:spcAft>
              <a:buFont typeface="+mj-lt"/>
              <a:buAutoNum type="arabicPeriod"/>
            </a:pPr>
            <a:r>
              <a:rPr lang="nl-NL" sz="1600" dirty="0">
                <a:solidFill>
                  <a:prstClr val="black"/>
                </a:solidFill>
                <a:latin typeface="+mj-lt"/>
              </a:rPr>
              <a:t>The UK Govt has said it </a:t>
            </a:r>
            <a:r>
              <a:rPr lang="nl-NL" sz="1600" u="sng" dirty="0">
                <a:solidFill>
                  <a:prstClr val="black"/>
                </a:solidFill>
                <a:latin typeface="+mj-lt"/>
              </a:rPr>
              <a:t>will</a:t>
            </a:r>
            <a:r>
              <a:rPr lang="nl-NL" sz="1600" dirty="0">
                <a:solidFill>
                  <a:prstClr val="black"/>
                </a:solidFill>
                <a:latin typeface="+mj-lt"/>
              </a:rPr>
              <a:t> implement the GDPR</a:t>
            </a:r>
          </a:p>
          <a:p>
            <a:pPr marL="261938" indent="-261938" fontAlgn="auto">
              <a:spcBef>
                <a:spcPts val="0"/>
              </a:spcBef>
              <a:spcAft>
                <a:spcPts val="0"/>
              </a:spcAft>
              <a:buFont typeface="+mj-lt"/>
              <a:buAutoNum type="arabicPeriod"/>
            </a:pPr>
            <a:r>
              <a:rPr lang="nl-NL" sz="1600" dirty="0" smtClean="0">
                <a:solidFill>
                  <a:prstClr val="black"/>
                </a:solidFill>
                <a:latin typeface="+mj-lt"/>
              </a:rPr>
              <a:t>Plus the GDPR  will apply to processing in the EU or </a:t>
            </a:r>
            <a:r>
              <a:rPr lang="nl-NL" sz="1600" u="sng" dirty="0" smtClean="0">
                <a:solidFill>
                  <a:prstClr val="black"/>
                </a:solidFill>
                <a:latin typeface="+mj-lt"/>
              </a:rPr>
              <a:t>directed at</a:t>
            </a:r>
            <a:r>
              <a:rPr lang="nl-NL" sz="1600" dirty="0" smtClean="0">
                <a:solidFill>
                  <a:prstClr val="black"/>
                </a:solidFill>
                <a:latin typeface="+mj-lt"/>
              </a:rPr>
              <a:t> EU citizens (e.g. online sales)</a:t>
            </a:r>
          </a:p>
          <a:p>
            <a:pPr fontAlgn="auto">
              <a:spcBef>
                <a:spcPts val="0"/>
              </a:spcBef>
              <a:spcAft>
                <a:spcPts val="0"/>
              </a:spcAft>
            </a:pPr>
            <a:r>
              <a:rPr lang="nl-NL" sz="1600" dirty="0" err="1" smtClean="0">
                <a:solidFill>
                  <a:prstClr val="black"/>
                </a:solidFill>
                <a:latin typeface="+mj-lt"/>
              </a:rPr>
              <a:t>Conclusion</a:t>
            </a:r>
            <a:r>
              <a:rPr lang="nl-NL" sz="1600" dirty="0" smtClean="0">
                <a:solidFill>
                  <a:prstClr val="black"/>
                </a:solidFill>
                <a:latin typeface="+mj-lt"/>
              </a:rPr>
              <a:t>: </a:t>
            </a:r>
            <a:r>
              <a:rPr lang="nl-NL" sz="1600" dirty="0" err="1" smtClean="0">
                <a:solidFill>
                  <a:prstClr val="black"/>
                </a:solidFill>
                <a:latin typeface="+mj-lt"/>
              </a:rPr>
              <a:t>you</a:t>
            </a:r>
            <a:r>
              <a:rPr lang="nl-NL" sz="1600" dirty="0" smtClean="0">
                <a:solidFill>
                  <a:prstClr val="black"/>
                </a:solidFill>
                <a:latin typeface="+mj-lt"/>
              </a:rPr>
              <a:t> </a:t>
            </a:r>
            <a:r>
              <a:rPr lang="nl-NL" sz="1600" dirty="0" err="1" smtClean="0">
                <a:solidFill>
                  <a:prstClr val="black"/>
                </a:solidFill>
                <a:latin typeface="+mj-lt"/>
              </a:rPr>
              <a:t>need</a:t>
            </a:r>
            <a:r>
              <a:rPr lang="nl-NL" sz="1600" dirty="0" smtClean="0">
                <a:solidFill>
                  <a:prstClr val="black"/>
                </a:solidFill>
                <a:latin typeface="+mj-lt"/>
              </a:rPr>
              <a:t> to be GDPR compliant by 25 May 2018</a:t>
            </a:r>
          </a:p>
        </p:txBody>
      </p:sp>
      <p:sp>
        <p:nvSpPr>
          <p:cNvPr id="64" name="Multiply 63"/>
          <p:cNvSpPr/>
          <p:nvPr/>
        </p:nvSpPr>
        <p:spPr bwMode="auto">
          <a:xfrm>
            <a:off x="3266592" y="1757723"/>
            <a:ext cx="2253284" cy="2224619"/>
          </a:xfrm>
          <a:prstGeom prst="mathMultiply">
            <a:avLst/>
          </a:prstGeom>
          <a:solidFill>
            <a:srgbClr val="FF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SG" smtClean="0">
              <a:solidFill>
                <a:prstClr val="black"/>
              </a:solidFill>
            </a:endParaRPr>
          </a:p>
        </p:txBody>
      </p:sp>
    </p:spTree>
    <p:custDataLst>
      <p:tags r:id="rId1"/>
    </p:custDataLst>
    <p:extLst>
      <p:ext uri="{BB962C8B-B14F-4D97-AF65-F5344CB8AC3E}">
        <p14:creationId xmlns:p14="http://schemas.microsoft.com/office/powerpoint/2010/main" val="3055476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2"/>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3"/>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4"/>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5"/>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6"/>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7"/>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5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3"/>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4"/>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5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6"/>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57"/>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58"/>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59"/>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60"/>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61"/>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62"/>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25"/>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64"/>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39"/>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63"/>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45"/>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44"/>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43"/>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42"/>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41"/>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40"/>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46"/>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47"/>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23" grpId="0"/>
      <p:bldP spid="49" grpId="0" animBg="1"/>
      <p:bldP spid="50" grpId="0" animBg="1"/>
      <p:bldP spid="51" grpId="0" animBg="1"/>
      <p:bldP spid="52" grpId="0" animBg="1"/>
      <p:bldP spid="53" grpId="0" animBg="1"/>
      <p:bldP spid="54" grpId="0" animBg="1"/>
      <p:bldP spid="55" grpId="0" animBg="1"/>
      <p:bldP spid="56" grpId="0" animBg="1"/>
      <p:bldP spid="63" grpId="0" animBg="1"/>
      <p:bldP spid="6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amounts to a ‘breach’ under the new rules and to whom the regime applies? </a:t>
            </a:r>
            <a:endParaRPr lang="en-GB" dirty="0"/>
          </a:p>
        </p:txBody>
      </p:sp>
      <p:sp>
        <p:nvSpPr>
          <p:cNvPr id="4" name="Slide Number Placeholder 3"/>
          <p:cNvSpPr>
            <a:spLocks noGrp="1"/>
          </p:cNvSpPr>
          <p:nvPr>
            <p:ph type="sldNum" sz="quarter" idx="11"/>
          </p:nvPr>
        </p:nvSpPr>
        <p:spPr/>
        <p:txBody>
          <a:bodyPr/>
          <a:lstStyle/>
          <a:p>
            <a:r>
              <a:rPr lang="en-GB" smtClean="0"/>
              <a:t>Page </a:t>
            </a:r>
            <a:fld id="{8D7992AD-28E0-4102-87E9-5BF88E672B9D}" type="slidenum">
              <a:rPr lang="en-GB" smtClean="0"/>
              <a:pPr/>
              <a:t>3</a:t>
            </a:fld>
            <a:endParaRPr lang="en-GB"/>
          </a:p>
        </p:txBody>
      </p:sp>
      <p:sp>
        <p:nvSpPr>
          <p:cNvPr id="6" name="Footer Placeholder 5"/>
          <p:cNvSpPr>
            <a:spLocks noGrp="1"/>
          </p:cNvSpPr>
          <p:nvPr>
            <p:ph type="ftr" sz="quarter" idx="10"/>
          </p:nvPr>
        </p:nvSpPr>
        <p:spPr/>
        <p:txBody>
          <a:bodyPr/>
          <a:lstStyle/>
          <a:p>
            <a:endParaRPr lang="en-US"/>
          </a:p>
        </p:txBody>
      </p:sp>
      <p:sp>
        <p:nvSpPr>
          <p:cNvPr id="7" name="Rectangle 5"/>
          <p:cNvSpPr txBox="1">
            <a:spLocks noChangeArrowheads="1"/>
          </p:cNvSpPr>
          <p:nvPr>
            <p:custDataLst>
              <p:tags r:id="rId1"/>
            </p:custDataLst>
          </p:nvPr>
        </p:nvSpPr>
        <p:spPr bwMode="auto">
          <a:xfrm>
            <a:off x="457200" y="1268760"/>
            <a:ext cx="8229600" cy="5111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40000"/>
              </a:spcBef>
              <a:spcAft>
                <a:spcPct val="0"/>
              </a:spcAft>
              <a:buClr>
                <a:schemeClr val="accent2"/>
              </a:buClr>
              <a:defRPr sz="2200">
                <a:solidFill>
                  <a:schemeClr val="accent2"/>
                </a:solidFill>
                <a:latin typeface="+mn-lt"/>
                <a:ea typeface="+mn-ea"/>
                <a:cs typeface="+mn-cs"/>
              </a:defRPr>
            </a:lvl1pPr>
            <a:lvl2pPr marL="1588" indent="3175" algn="l" rtl="0" eaLnBrk="0" fontAlgn="base" hangingPunct="0">
              <a:spcBef>
                <a:spcPct val="20000"/>
              </a:spcBef>
              <a:spcAft>
                <a:spcPct val="0"/>
              </a:spcAft>
              <a:buClr>
                <a:schemeClr val="accent2"/>
              </a:buClr>
              <a:buFont typeface="Georgia" pitchFamily="18" charset="0"/>
              <a:defRPr sz="2200">
                <a:solidFill>
                  <a:schemeClr val="bg2"/>
                </a:solidFill>
                <a:latin typeface="+mn-lt"/>
              </a:defRPr>
            </a:lvl2pPr>
            <a:lvl3pPr marL="352425" indent="-346075" algn="l" rtl="0" eaLnBrk="0" fontAlgn="base" hangingPunct="0">
              <a:spcBef>
                <a:spcPct val="20000"/>
              </a:spcBef>
              <a:spcAft>
                <a:spcPct val="0"/>
              </a:spcAft>
              <a:buClr>
                <a:schemeClr val="accent2"/>
              </a:buClr>
              <a:buFont typeface="Georgia" pitchFamily="18" charset="0"/>
              <a:buChar char="●"/>
              <a:defRPr sz="2200">
                <a:solidFill>
                  <a:schemeClr val="bg2"/>
                </a:solidFill>
                <a:latin typeface="+mn-lt"/>
              </a:defRPr>
            </a:lvl3pPr>
            <a:lvl4pPr marL="704850" indent="-350838" algn="l" rtl="0" eaLnBrk="0" fontAlgn="base" hangingPunct="0">
              <a:spcBef>
                <a:spcPct val="20000"/>
              </a:spcBef>
              <a:spcAft>
                <a:spcPct val="0"/>
              </a:spcAft>
              <a:buClr>
                <a:schemeClr val="accent2"/>
              </a:buClr>
              <a:buFont typeface="Georgia" pitchFamily="18" charset="0"/>
              <a:buChar char="•"/>
              <a:defRPr sz="2200">
                <a:solidFill>
                  <a:schemeClr val="bg2"/>
                </a:solidFill>
                <a:latin typeface="+mn-lt"/>
              </a:defRPr>
            </a:lvl4pPr>
            <a:lvl5pPr marL="1079500" indent="-373063" algn="l" rtl="0" eaLnBrk="0" fontAlgn="base" hangingPunct="0">
              <a:spcBef>
                <a:spcPct val="20000"/>
              </a:spcBef>
              <a:spcAft>
                <a:spcPct val="0"/>
              </a:spcAft>
              <a:buClr>
                <a:schemeClr val="accent2"/>
              </a:buClr>
              <a:buFont typeface="Georgia" pitchFamily="18" charset="0"/>
              <a:buChar char="-"/>
              <a:defRPr sz="2200">
                <a:solidFill>
                  <a:schemeClr val="bg2"/>
                </a:solidFill>
                <a:latin typeface="+mn-lt"/>
              </a:defRPr>
            </a:lvl5pPr>
            <a:lvl6pPr marL="1440000" indent="-360000" algn="l" rtl="0" fontAlgn="base">
              <a:spcBef>
                <a:spcPct val="20000"/>
              </a:spcBef>
              <a:spcAft>
                <a:spcPct val="0"/>
              </a:spcAft>
              <a:buClr>
                <a:schemeClr val="accent2"/>
              </a:buClr>
              <a:buFont typeface="Georgia" pitchFamily="18" charset="0"/>
              <a:buChar char="-"/>
              <a:defRPr sz="2200" baseline="0">
                <a:solidFill>
                  <a:schemeClr val="bg2"/>
                </a:solidFill>
                <a:latin typeface="+mn-lt"/>
              </a:defRPr>
            </a:lvl6pPr>
            <a:lvl7pPr marL="1800000" indent="-360000" algn="l" rtl="0" fontAlgn="base">
              <a:spcBef>
                <a:spcPct val="20000"/>
              </a:spcBef>
              <a:spcAft>
                <a:spcPct val="0"/>
              </a:spcAft>
              <a:buClr>
                <a:schemeClr val="accent2"/>
              </a:buClr>
              <a:buFont typeface="Georgia" pitchFamily="18" charset="0"/>
              <a:buChar char="-"/>
              <a:defRPr sz="2200" baseline="0">
                <a:solidFill>
                  <a:schemeClr val="bg2"/>
                </a:solidFill>
                <a:latin typeface="+mn-lt"/>
              </a:defRPr>
            </a:lvl7pPr>
            <a:lvl8pPr marL="2160000" indent="-360000" algn="l" rtl="0" fontAlgn="base">
              <a:spcBef>
                <a:spcPct val="20000"/>
              </a:spcBef>
              <a:spcAft>
                <a:spcPct val="0"/>
              </a:spcAft>
              <a:buClr>
                <a:schemeClr val="accent2"/>
              </a:buClr>
              <a:buFont typeface="Georgia" pitchFamily="18" charset="0"/>
              <a:buChar char="-"/>
              <a:defRPr sz="2200" baseline="0">
                <a:solidFill>
                  <a:schemeClr val="bg2"/>
                </a:solidFill>
                <a:latin typeface="+mn-lt"/>
              </a:defRPr>
            </a:lvl8pPr>
            <a:lvl9pPr marL="2520000" indent="-360000" algn="l" rtl="0" fontAlgn="base">
              <a:spcBef>
                <a:spcPct val="20000"/>
              </a:spcBef>
              <a:spcAft>
                <a:spcPct val="0"/>
              </a:spcAft>
              <a:buClr>
                <a:schemeClr val="accent2"/>
              </a:buClr>
              <a:buFont typeface="Georgia" pitchFamily="18" charset="0"/>
              <a:buChar char="-"/>
              <a:defRPr sz="2200">
                <a:solidFill>
                  <a:schemeClr val="bg2"/>
                </a:solidFill>
                <a:latin typeface="+mn-lt"/>
              </a:defRPr>
            </a:lvl9pPr>
          </a:lstStyle>
          <a:p>
            <a:pPr marL="344488" lvl="1" indent="-342900">
              <a:buFont typeface="Arial" panose="020B0604020202020204" pitchFamily="34" charset="0"/>
              <a:buChar char="•"/>
            </a:pPr>
            <a:endParaRPr lang="en-GB" sz="1800" kern="0" dirty="0" smtClean="0">
              <a:solidFill>
                <a:srgbClr val="0070C0"/>
              </a:solidFill>
            </a:endParaRPr>
          </a:p>
          <a:p>
            <a:pPr lvl="1" indent="0"/>
            <a:endParaRPr lang="en-GB" sz="1800" kern="0" dirty="0"/>
          </a:p>
          <a:p>
            <a:pPr marL="344488" lvl="1" indent="-342900">
              <a:buFont typeface="Arial" panose="020B0604020202020204" pitchFamily="34" charset="0"/>
              <a:buChar char="•"/>
            </a:pPr>
            <a:r>
              <a:rPr lang="en-GB" sz="1800" kern="0" dirty="0"/>
              <a:t>R</a:t>
            </a:r>
            <a:r>
              <a:rPr lang="en-GB" sz="1800" kern="0" dirty="0" smtClean="0"/>
              <a:t>elevant provisions in the GDPR can be found in:</a:t>
            </a:r>
            <a:endParaRPr lang="en-GB" sz="1800" kern="0" dirty="0"/>
          </a:p>
          <a:p>
            <a:pPr marL="695325" lvl="2" indent="-342900">
              <a:buFont typeface="Arial" panose="020B0604020202020204" pitchFamily="34" charset="0"/>
              <a:buChar char="•"/>
            </a:pPr>
            <a:r>
              <a:rPr lang="en-GB" sz="1800" kern="0" dirty="0"/>
              <a:t>Recitals: </a:t>
            </a:r>
            <a:r>
              <a:rPr lang="en-GB" sz="1800" kern="0" dirty="0" smtClean="0"/>
              <a:t>67</a:t>
            </a:r>
            <a:r>
              <a:rPr lang="en-GB" sz="1800" kern="0" dirty="0"/>
              <a:t>, 68 </a:t>
            </a:r>
            <a:r>
              <a:rPr lang="en-GB" sz="1800" kern="0" dirty="0" smtClean="0"/>
              <a:t>and 69</a:t>
            </a:r>
          </a:p>
          <a:p>
            <a:pPr marL="695325" lvl="2" indent="-342900">
              <a:buFont typeface="Arial" panose="020B0604020202020204" pitchFamily="34" charset="0"/>
              <a:buChar char="•"/>
            </a:pPr>
            <a:r>
              <a:rPr lang="en-GB" sz="1800" kern="0" dirty="0" smtClean="0"/>
              <a:t>Articles: 4</a:t>
            </a:r>
            <a:r>
              <a:rPr lang="en-GB" sz="1800" kern="0" dirty="0"/>
              <a:t>, 31, 32, 66 and </a:t>
            </a:r>
            <a:r>
              <a:rPr lang="en-GB" sz="1800" kern="0" dirty="0" smtClean="0"/>
              <a:t>79</a:t>
            </a:r>
          </a:p>
          <a:p>
            <a:pPr lvl="2" indent="0">
              <a:buNone/>
            </a:pPr>
            <a:endParaRPr lang="en-GB" sz="1800" kern="0" dirty="0" smtClean="0"/>
          </a:p>
          <a:p>
            <a:pPr marL="344488" lvl="1" indent="-342900">
              <a:buFont typeface="Arial" panose="020B0604020202020204" pitchFamily="34" charset="0"/>
              <a:buChar char="•"/>
            </a:pPr>
            <a:r>
              <a:rPr lang="en-GB" sz="1800" kern="0" dirty="0" smtClean="0"/>
              <a:t>The regime applies to data controllers but also their data processors</a:t>
            </a:r>
          </a:p>
          <a:p>
            <a:pPr lvl="2" indent="0">
              <a:buNone/>
            </a:pPr>
            <a:endParaRPr lang="en-GB" sz="1800" kern="0" dirty="0" smtClean="0"/>
          </a:p>
          <a:p>
            <a:pPr marL="344488" lvl="1" indent="-342900">
              <a:buFont typeface="Arial" panose="020B0604020202020204" pitchFamily="34" charset="0"/>
              <a:buChar char="•"/>
            </a:pPr>
            <a:r>
              <a:rPr lang="en-GB" sz="1800" kern="0" dirty="0" smtClean="0"/>
              <a:t>The GDPR refers to "</a:t>
            </a:r>
            <a:r>
              <a:rPr lang="en-GB" sz="1800" i="1" kern="0" dirty="0" smtClean="0"/>
              <a:t>a </a:t>
            </a:r>
            <a:r>
              <a:rPr lang="en-GB" sz="1800" i="1" kern="0" dirty="0"/>
              <a:t>breach of security leading to the </a:t>
            </a:r>
            <a:r>
              <a:rPr lang="en-GB" sz="1800" i="1" u="sng" kern="0" dirty="0"/>
              <a:t>accidental</a:t>
            </a:r>
            <a:r>
              <a:rPr lang="en-GB" sz="1800" i="1" kern="0" dirty="0"/>
              <a:t> or </a:t>
            </a:r>
            <a:r>
              <a:rPr lang="en-GB" sz="1800" i="1" u="sng" kern="0" dirty="0"/>
              <a:t>unlawful</a:t>
            </a:r>
            <a:r>
              <a:rPr lang="en-GB" sz="1800" i="1" kern="0" dirty="0"/>
              <a:t> destruction, loss, alteration, unauthorised disclosure of, or access to, personal data transmitted, stored or otherwise </a:t>
            </a:r>
            <a:r>
              <a:rPr lang="en-GB" sz="1800" i="1" kern="0" dirty="0" smtClean="0"/>
              <a:t>processed</a:t>
            </a:r>
            <a:r>
              <a:rPr lang="en-GB" sz="1800" kern="0" dirty="0" smtClean="0"/>
              <a:t>"</a:t>
            </a:r>
          </a:p>
          <a:p>
            <a:pPr lvl="1" indent="0"/>
            <a:endParaRPr lang="en-GB" kern="0" dirty="0"/>
          </a:p>
          <a:p>
            <a:pPr marL="344488" lvl="1" indent="-342900">
              <a:buFont typeface="Arial" panose="020B0604020202020204" pitchFamily="34" charset="0"/>
              <a:buChar char="•"/>
            </a:pPr>
            <a:r>
              <a:rPr lang="en-GB" sz="1800" kern="0" dirty="0"/>
              <a:t>It’s important to note that the wilful destruction or alteration of data is as much a breach as </a:t>
            </a:r>
            <a:r>
              <a:rPr lang="en-GB" sz="1800" kern="0" dirty="0" smtClean="0"/>
              <a:t>theft</a:t>
            </a:r>
            <a:endParaRPr lang="en-GB" sz="1800" kern="0" dirty="0"/>
          </a:p>
          <a:p>
            <a:pPr lvl="1" indent="0"/>
            <a:endParaRPr lang="en-GB" kern="0" dirty="0"/>
          </a:p>
          <a:p>
            <a:pPr lvl="1" indent="0"/>
            <a:endParaRPr lang="en-GB" kern="0" dirty="0" smtClean="0"/>
          </a:p>
          <a:p>
            <a:pPr lvl="1" indent="0"/>
            <a:endParaRPr lang="en-GB" kern="0" dirty="0"/>
          </a:p>
        </p:txBody>
      </p:sp>
    </p:spTree>
    <p:extLst>
      <p:ext uri="{BB962C8B-B14F-4D97-AF65-F5344CB8AC3E}">
        <p14:creationId xmlns:p14="http://schemas.microsoft.com/office/powerpoint/2010/main" val="2504821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Analysis of the obligations (1)</a:t>
            </a:r>
            <a:endParaRPr lang="en-GB" dirty="0"/>
          </a:p>
        </p:txBody>
      </p:sp>
      <p:sp>
        <p:nvSpPr>
          <p:cNvPr id="5" name="Slide Number Placeholder 4"/>
          <p:cNvSpPr>
            <a:spLocks noGrp="1"/>
          </p:cNvSpPr>
          <p:nvPr>
            <p:ph type="sldNum" sz="quarter" idx="11"/>
          </p:nvPr>
        </p:nvSpPr>
        <p:spPr/>
        <p:txBody>
          <a:bodyPr/>
          <a:lstStyle/>
          <a:p>
            <a:r>
              <a:rPr lang="en-GB" smtClean="0"/>
              <a:t>Page </a:t>
            </a:r>
            <a:fld id="{8D7992AD-28E0-4102-87E9-5BF88E672B9D}" type="slidenum">
              <a:rPr lang="en-GB" smtClean="0"/>
              <a:pPr/>
              <a:t>4</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1101794113"/>
              </p:ext>
            </p:extLst>
          </p:nvPr>
        </p:nvGraphicFramePr>
        <p:xfrm>
          <a:off x="467544" y="1700808"/>
          <a:ext cx="8064895" cy="3842467"/>
        </p:xfrm>
        <a:graphic>
          <a:graphicData uri="http://schemas.openxmlformats.org/drawingml/2006/table">
            <a:tbl>
              <a:tblPr firstRow="1" firstCol="1" bandRow="1">
                <a:tableStyleId>{5C22544A-7EE6-4342-B048-85BDC9FD1C3A}</a:tableStyleId>
              </a:tblPr>
              <a:tblGrid>
                <a:gridCol w="1512168"/>
                <a:gridCol w="1368152"/>
                <a:gridCol w="2736304"/>
                <a:gridCol w="2448271"/>
              </a:tblGrid>
              <a:tr h="372319">
                <a:tc>
                  <a:txBody>
                    <a:bodyPr/>
                    <a:lstStyle/>
                    <a:p>
                      <a:pPr>
                        <a:lnSpc>
                          <a:spcPct val="115000"/>
                        </a:lnSpc>
                        <a:spcAft>
                          <a:spcPts val="0"/>
                        </a:spcAft>
                      </a:pPr>
                      <a:r>
                        <a:rPr lang="en-GB" sz="1800" dirty="0">
                          <a:solidFill>
                            <a:srgbClr val="FFFFFF"/>
                          </a:solidFill>
                          <a:effectLst/>
                        </a:rPr>
                        <a:t>Duty</a:t>
                      </a:r>
                      <a:endParaRPr lang="en-GB" sz="1800" dirty="0">
                        <a:solidFill>
                          <a:srgbClr val="FFFFFF"/>
                        </a:solidFill>
                        <a:effectLst/>
                        <a:latin typeface="Calibri"/>
                        <a:ea typeface="Calibri"/>
                        <a:cs typeface="Arial"/>
                      </a:endParaRPr>
                    </a:p>
                  </a:txBody>
                  <a:tcPr marL="68580" marR="68580" marT="0" marB="0">
                    <a:solidFill>
                      <a:srgbClr val="9898BC"/>
                    </a:solidFill>
                  </a:tcPr>
                </a:tc>
                <a:tc>
                  <a:txBody>
                    <a:bodyPr/>
                    <a:lstStyle/>
                    <a:p>
                      <a:pPr>
                        <a:lnSpc>
                          <a:spcPct val="115000"/>
                        </a:lnSpc>
                        <a:spcAft>
                          <a:spcPts val="0"/>
                        </a:spcAft>
                      </a:pPr>
                      <a:r>
                        <a:rPr lang="en-GB" sz="1800" dirty="0">
                          <a:solidFill>
                            <a:srgbClr val="FFFFFF"/>
                          </a:solidFill>
                          <a:effectLst/>
                        </a:rPr>
                        <a:t>Timing</a:t>
                      </a:r>
                      <a:endParaRPr lang="en-GB" sz="1800" dirty="0">
                        <a:solidFill>
                          <a:srgbClr val="FFFFFF"/>
                        </a:solidFill>
                        <a:effectLst/>
                        <a:latin typeface="Calibri"/>
                        <a:ea typeface="Calibri"/>
                        <a:cs typeface="Arial"/>
                      </a:endParaRPr>
                    </a:p>
                  </a:txBody>
                  <a:tcPr marL="68580" marR="68580" marT="0" marB="0">
                    <a:solidFill>
                      <a:srgbClr val="9898BC"/>
                    </a:solidFill>
                  </a:tcPr>
                </a:tc>
                <a:tc>
                  <a:txBody>
                    <a:bodyPr/>
                    <a:lstStyle/>
                    <a:p>
                      <a:pPr>
                        <a:lnSpc>
                          <a:spcPct val="115000"/>
                        </a:lnSpc>
                        <a:spcAft>
                          <a:spcPts val="0"/>
                        </a:spcAft>
                      </a:pPr>
                      <a:r>
                        <a:rPr lang="en-GB" sz="1800" dirty="0">
                          <a:solidFill>
                            <a:srgbClr val="FFFFFF"/>
                          </a:solidFill>
                          <a:effectLst/>
                        </a:rPr>
                        <a:t>Exemption</a:t>
                      </a:r>
                      <a:endParaRPr lang="en-GB" sz="1800" dirty="0">
                        <a:solidFill>
                          <a:srgbClr val="FFFFFF"/>
                        </a:solidFill>
                        <a:effectLst/>
                        <a:latin typeface="Calibri"/>
                        <a:ea typeface="Calibri"/>
                        <a:cs typeface="Arial"/>
                      </a:endParaRPr>
                    </a:p>
                  </a:txBody>
                  <a:tcPr marL="68580" marR="68580" marT="0" marB="0">
                    <a:solidFill>
                      <a:srgbClr val="9898BC"/>
                    </a:solidFill>
                  </a:tcPr>
                </a:tc>
                <a:tc>
                  <a:txBody>
                    <a:bodyPr/>
                    <a:lstStyle/>
                    <a:p>
                      <a:pPr>
                        <a:lnSpc>
                          <a:spcPct val="115000"/>
                        </a:lnSpc>
                        <a:spcAft>
                          <a:spcPts val="0"/>
                        </a:spcAft>
                      </a:pPr>
                      <a:r>
                        <a:rPr lang="en-GB" sz="1800" dirty="0">
                          <a:solidFill>
                            <a:srgbClr val="FFFFFF"/>
                          </a:solidFill>
                          <a:effectLst/>
                        </a:rPr>
                        <a:t>Observations</a:t>
                      </a:r>
                      <a:endParaRPr lang="en-GB" sz="1800" dirty="0">
                        <a:solidFill>
                          <a:srgbClr val="FFFFFF"/>
                        </a:solidFill>
                        <a:effectLst/>
                        <a:latin typeface="Calibri"/>
                        <a:ea typeface="Calibri"/>
                        <a:cs typeface="Arial"/>
                      </a:endParaRPr>
                    </a:p>
                  </a:txBody>
                  <a:tcPr marL="68580" marR="68580" marT="0" marB="0">
                    <a:solidFill>
                      <a:srgbClr val="9898BC"/>
                    </a:solidFill>
                  </a:tcPr>
                </a:tc>
              </a:tr>
              <a:tr h="3156073">
                <a:tc>
                  <a:txBody>
                    <a:bodyPr/>
                    <a:lstStyle/>
                    <a:p>
                      <a:pPr>
                        <a:lnSpc>
                          <a:spcPct val="115000"/>
                        </a:lnSpc>
                        <a:spcAft>
                          <a:spcPts val="0"/>
                        </a:spcAft>
                      </a:pPr>
                      <a:r>
                        <a:rPr lang="en-GB" sz="1800" dirty="0">
                          <a:solidFill>
                            <a:srgbClr val="FFFFFF"/>
                          </a:solidFill>
                          <a:effectLst/>
                        </a:rPr>
                        <a:t>Obligation for data processors to notify data controllers  </a:t>
                      </a:r>
                      <a:endParaRPr lang="en-GB" sz="1800" dirty="0">
                        <a:solidFill>
                          <a:srgbClr val="FFFFFF"/>
                        </a:solidFill>
                        <a:effectLst/>
                        <a:latin typeface="Calibri"/>
                        <a:ea typeface="Calibri"/>
                        <a:cs typeface="Arial"/>
                      </a:endParaRPr>
                    </a:p>
                  </a:txBody>
                  <a:tcPr marL="68580" marR="68580" marT="0" marB="0">
                    <a:solidFill>
                      <a:srgbClr val="9898BC"/>
                    </a:solidFill>
                  </a:tcPr>
                </a:tc>
                <a:tc>
                  <a:txBody>
                    <a:bodyPr/>
                    <a:lstStyle/>
                    <a:p>
                      <a:pPr>
                        <a:lnSpc>
                          <a:spcPct val="115000"/>
                        </a:lnSpc>
                        <a:spcAft>
                          <a:spcPts val="0"/>
                        </a:spcAft>
                      </a:pPr>
                      <a:r>
                        <a:rPr lang="en-GB" sz="1800" dirty="0">
                          <a:effectLst/>
                        </a:rPr>
                        <a:t>Without undue delay after becoming aware of it</a:t>
                      </a:r>
                      <a:endParaRPr lang="en-GB" sz="1800" dirty="0">
                        <a:effectLst/>
                        <a:latin typeface="Calibri"/>
                        <a:ea typeface="Calibri"/>
                        <a:cs typeface="Arial"/>
                      </a:endParaRPr>
                    </a:p>
                  </a:txBody>
                  <a:tcPr marL="68580" marR="68580" marT="0" marB="0">
                    <a:solidFill>
                      <a:srgbClr val="FFFFFF"/>
                    </a:solidFill>
                  </a:tcPr>
                </a:tc>
                <a:tc>
                  <a:txBody>
                    <a:bodyPr/>
                    <a:lstStyle/>
                    <a:p>
                      <a:pPr>
                        <a:lnSpc>
                          <a:spcPct val="115000"/>
                        </a:lnSpc>
                        <a:spcAft>
                          <a:spcPts val="0"/>
                        </a:spcAft>
                      </a:pPr>
                      <a:r>
                        <a:rPr lang="en-GB" sz="1800" dirty="0" smtClean="0">
                          <a:effectLst/>
                        </a:rPr>
                        <a:t>1/ None </a:t>
                      </a:r>
                      <a:r>
                        <a:rPr lang="en-GB" sz="1800" dirty="0">
                          <a:effectLst/>
                        </a:rPr>
                        <a:t>in the GDPR </a:t>
                      </a:r>
                      <a:endParaRPr lang="en-GB" sz="1800" dirty="0" smtClean="0">
                        <a:effectLst/>
                      </a:endParaRPr>
                    </a:p>
                    <a:p>
                      <a:pPr>
                        <a:lnSpc>
                          <a:spcPct val="115000"/>
                        </a:lnSpc>
                        <a:spcAft>
                          <a:spcPts val="0"/>
                        </a:spcAft>
                      </a:pPr>
                      <a:endParaRPr lang="en-GB" sz="1800" dirty="0" smtClean="0">
                        <a:effectLst/>
                      </a:endParaRPr>
                    </a:p>
                    <a:p>
                      <a:pPr>
                        <a:lnSpc>
                          <a:spcPct val="115000"/>
                        </a:lnSpc>
                        <a:spcAft>
                          <a:spcPts val="0"/>
                        </a:spcAft>
                      </a:pPr>
                      <a:r>
                        <a:rPr lang="en-GB" sz="1800" dirty="0" smtClean="0">
                          <a:effectLst/>
                        </a:rPr>
                        <a:t>2/ However,</a:t>
                      </a:r>
                      <a:r>
                        <a:rPr lang="en-GB" sz="1800" baseline="0" dirty="0" smtClean="0">
                          <a:effectLst/>
                        </a:rPr>
                        <a:t> </a:t>
                      </a:r>
                      <a:r>
                        <a:rPr lang="en-GB" sz="1800" dirty="0" smtClean="0">
                          <a:effectLst/>
                        </a:rPr>
                        <a:t>EDPB </a:t>
                      </a:r>
                      <a:r>
                        <a:rPr lang="en-GB" sz="1800" dirty="0">
                          <a:effectLst/>
                        </a:rPr>
                        <a:t>tasked to issue guidelines on "</a:t>
                      </a:r>
                      <a:r>
                        <a:rPr lang="en-GB" sz="1800" i="1" dirty="0">
                          <a:effectLst/>
                        </a:rPr>
                        <a:t>the particular circumstances in which a controller or a </a:t>
                      </a:r>
                      <a:r>
                        <a:rPr lang="en-GB" sz="1800" i="1" u="none" dirty="0">
                          <a:effectLst/>
                        </a:rPr>
                        <a:t>processor</a:t>
                      </a:r>
                      <a:r>
                        <a:rPr lang="en-GB" sz="1800" i="1" dirty="0">
                          <a:effectLst/>
                        </a:rPr>
                        <a:t> is required to notify the personal data breach</a:t>
                      </a:r>
                      <a:r>
                        <a:rPr lang="en-GB" sz="1800" dirty="0">
                          <a:effectLst/>
                        </a:rPr>
                        <a:t>")</a:t>
                      </a:r>
                      <a:endParaRPr lang="en-GB" sz="1800" dirty="0">
                        <a:effectLst/>
                        <a:latin typeface="Calibri"/>
                        <a:ea typeface="Calibri"/>
                        <a:cs typeface="Arial"/>
                      </a:endParaRPr>
                    </a:p>
                  </a:txBody>
                  <a:tcPr marL="68580" marR="68580" marT="0" marB="0">
                    <a:solidFill>
                      <a:srgbClr val="FFFFFF"/>
                    </a:solidFill>
                  </a:tcPr>
                </a:tc>
                <a:tc>
                  <a:txBody>
                    <a:bodyPr/>
                    <a:lstStyle/>
                    <a:p>
                      <a:pPr>
                        <a:lnSpc>
                          <a:spcPct val="115000"/>
                        </a:lnSpc>
                        <a:spcAft>
                          <a:spcPts val="0"/>
                        </a:spcAft>
                      </a:pPr>
                      <a:r>
                        <a:rPr lang="en-GB" sz="1800" dirty="0" smtClean="0">
                          <a:effectLst/>
                        </a:rPr>
                        <a:t>1/ All </a:t>
                      </a:r>
                      <a:r>
                        <a:rPr lang="en-GB" sz="1800" dirty="0">
                          <a:effectLst/>
                        </a:rPr>
                        <a:t>breaches will have to be reported. It will be left to data controllers to assess whether an exemption </a:t>
                      </a:r>
                      <a:r>
                        <a:rPr lang="en-GB" sz="1800" dirty="0" smtClean="0">
                          <a:effectLst/>
                        </a:rPr>
                        <a:t>applies</a:t>
                      </a:r>
                    </a:p>
                    <a:p>
                      <a:pPr>
                        <a:lnSpc>
                          <a:spcPct val="115000"/>
                        </a:lnSpc>
                        <a:spcAft>
                          <a:spcPts val="0"/>
                        </a:spcAft>
                      </a:pPr>
                      <a:endParaRPr lang="en-GB" sz="1800" dirty="0" smtClean="0">
                        <a:effectLst/>
                      </a:endParaRPr>
                    </a:p>
                    <a:p>
                      <a:pPr>
                        <a:lnSpc>
                          <a:spcPct val="115000"/>
                        </a:lnSpc>
                        <a:spcAft>
                          <a:spcPts val="0"/>
                        </a:spcAft>
                      </a:pPr>
                      <a:r>
                        <a:rPr lang="en-GB" sz="1800" dirty="0" smtClean="0">
                          <a:effectLst/>
                        </a:rPr>
                        <a:t>2/</a:t>
                      </a:r>
                      <a:r>
                        <a:rPr lang="en-GB" sz="1800" baseline="0" dirty="0" smtClean="0">
                          <a:effectLst/>
                        </a:rPr>
                        <a:t> </a:t>
                      </a:r>
                      <a:r>
                        <a:rPr lang="en-GB" sz="1800" dirty="0" smtClean="0">
                          <a:effectLst/>
                        </a:rPr>
                        <a:t>EDPB to issue guidelines to clarify the notion of "undue delay" </a:t>
                      </a:r>
                      <a:endParaRPr lang="en-GB" sz="1800" dirty="0">
                        <a:effectLst/>
                      </a:endParaRPr>
                    </a:p>
                  </a:txBody>
                  <a:tcPr marL="68580" marR="68580" marT="0" marB="0">
                    <a:solidFill>
                      <a:srgbClr val="FFFFFF"/>
                    </a:solidFill>
                  </a:tcPr>
                </a:tc>
              </a:tr>
            </a:tbl>
          </a:graphicData>
        </a:graphic>
      </p:graphicFrame>
      <p:pic>
        <p:nvPicPr>
          <p:cNvPr id="1025" name="Picture 1" descr="C:\Users\gavo\AppData\Local\Microsoft\Windows\Temporary Internet Files\Content.IE5\6ARQVXV7\15145-illustration-of-a-stormy-cloud-with-a-warning-symbol-pv[1].png"/>
          <p:cNvPicPr>
            <a:picLocks noChangeAspect="1" noChangeArrowheads="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948264" y="332656"/>
            <a:ext cx="1124744" cy="1124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86585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Analysis of the obligations </a:t>
            </a:r>
            <a:r>
              <a:rPr lang="en-GB" dirty="0" smtClean="0"/>
              <a:t>(2)</a:t>
            </a:r>
            <a:endParaRPr lang="en-SG" dirty="0"/>
          </a:p>
        </p:txBody>
      </p:sp>
      <p:sp>
        <p:nvSpPr>
          <p:cNvPr id="5" name="Slide Number Placeholder 4"/>
          <p:cNvSpPr>
            <a:spLocks noGrp="1"/>
          </p:cNvSpPr>
          <p:nvPr>
            <p:ph type="sldNum" sz="quarter" idx="11"/>
          </p:nvPr>
        </p:nvSpPr>
        <p:spPr/>
        <p:txBody>
          <a:bodyPr/>
          <a:lstStyle/>
          <a:p>
            <a:r>
              <a:rPr lang="en-GB" smtClean="0"/>
              <a:t>Page </a:t>
            </a:r>
            <a:fld id="{8D7992AD-28E0-4102-87E9-5BF88E672B9D}" type="slidenum">
              <a:rPr lang="en-GB" smtClean="0"/>
              <a:pPr/>
              <a:t>5</a:t>
            </a:fld>
            <a:endParaRPr lang="en-GB"/>
          </a:p>
        </p:txBody>
      </p:sp>
      <p:graphicFrame>
        <p:nvGraphicFramePr>
          <p:cNvPr id="3" name="Table 2"/>
          <p:cNvGraphicFramePr>
            <a:graphicFrameLocks noGrp="1"/>
          </p:cNvGraphicFramePr>
          <p:nvPr>
            <p:extLst>
              <p:ext uri="{D42A27DB-BD31-4B8C-83A1-F6EECF244321}">
                <p14:modId xmlns:p14="http://schemas.microsoft.com/office/powerpoint/2010/main" val="2591458807"/>
              </p:ext>
            </p:extLst>
          </p:nvPr>
        </p:nvGraphicFramePr>
        <p:xfrm>
          <a:off x="457200" y="1773238"/>
          <a:ext cx="8064895" cy="4157935"/>
        </p:xfrm>
        <a:graphic>
          <a:graphicData uri="http://schemas.openxmlformats.org/drawingml/2006/table">
            <a:tbl>
              <a:tblPr firstRow="1" firstCol="1" bandRow="1">
                <a:tableStyleId>{5C22544A-7EE6-4342-B048-85BDC9FD1C3A}</a:tableStyleId>
              </a:tblPr>
              <a:tblGrid>
                <a:gridCol w="1666528"/>
                <a:gridCol w="1296144"/>
                <a:gridCol w="1440160"/>
                <a:gridCol w="3662063"/>
              </a:tblGrid>
              <a:tr h="372319">
                <a:tc>
                  <a:txBody>
                    <a:bodyPr/>
                    <a:lstStyle/>
                    <a:p>
                      <a:pPr>
                        <a:lnSpc>
                          <a:spcPct val="115000"/>
                        </a:lnSpc>
                        <a:spcAft>
                          <a:spcPts val="0"/>
                        </a:spcAft>
                      </a:pPr>
                      <a:r>
                        <a:rPr lang="en-GB" sz="1800" dirty="0">
                          <a:solidFill>
                            <a:srgbClr val="FFFFFF"/>
                          </a:solidFill>
                          <a:effectLst/>
                        </a:rPr>
                        <a:t>Duty</a:t>
                      </a:r>
                      <a:endParaRPr lang="en-GB" sz="1800" dirty="0">
                        <a:solidFill>
                          <a:srgbClr val="FFFFFF"/>
                        </a:solidFill>
                        <a:effectLst/>
                        <a:latin typeface="Calibri"/>
                        <a:ea typeface="Calibri"/>
                        <a:cs typeface="Arial"/>
                      </a:endParaRPr>
                    </a:p>
                  </a:txBody>
                  <a:tcPr marL="68580" marR="68580" marT="0" marB="0">
                    <a:solidFill>
                      <a:srgbClr val="9898BC"/>
                    </a:solidFill>
                  </a:tcPr>
                </a:tc>
                <a:tc>
                  <a:txBody>
                    <a:bodyPr/>
                    <a:lstStyle/>
                    <a:p>
                      <a:pPr>
                        <a:lnSpc>
                          <a:spcPct val="115000"/>
                        </a:lnSpc>
                        <a:spcAft>
                          <a:spcPts val="0"/>
                        </a:spcAft>
                      </a:pPr>
                      <a:r>
                        <a:rPr lang="en-GB" sz="1800" dirty="0">
                          <a:solidFill>
                            <a:srgbClr val="FFFFFF"/>
                          </a:solidFill>
                          <a:effectLst/>
                        </a:rPr>
                        <a:t>Timing</a:t>
                      </a:r>
                      <a:endParaRPr lang="en-GB" sz="1800" dirty="0">
                        <a:solidFill>
                          <a:srgbClr val="FFFFFF"/>
                        </a:solidFill>
                        <a:effectLst/>
                        <a:latin typeface="Calibri"/>
                        <a:ea typeface="Calibri"/>
                        <a:cs typeface="Arial"/>
                      </a:endParaRPr>
                    </a:p>
                  </a:txBody>
                  <a:tcPr marL="68580" marR="68580" marT="0" marB="0">
                    <a:solidFill>
                      <a:srgbClr val="9898BC"/>
                    </a:solidFill>
                  </a:tcPr>
                </a:tc>
                <a:tc>
                  <a:txBody>
                    <a:bodyPr/>
                    <a:lstStyle/>
                    <a:p>
                      <a:pPr>
                        <a:lnSpc>
                          <a:spcPct val="115000"/>
                        </a:lnSpc>
                        <a:spcAft>
                          <a:spcPts val="0"/>
                        </a:spcAft>
                      </a:pPr>
                      <a:r>
                        <a:rPr lang="en-GB" sz="1800" dirty="0">
                          <a:solidFill>
                            <a:srgbClr val="FFFFFF"/>
                          </a:solidFill>
                          <a:effectLst/>
                        </a:rPr>
                        <a:t>Exemption</a:t>
                      </a:r>
                      <a:endParaRPr lang="en-GB" sz="1800" dirty="0">
                        <a:solidFill>
                          <a:srgbClr val="FFFFFF"/>
                        </a:solidFill>
                        <a:effectLst/>
                        <a:latin typeface="Calibri"/>
                        <a:ea typeface="Calibri"/>
                        <a:cs typeface="Arial"/>
                      </a:endParaRPr>
                    </a:p>
                  </a:txBody>
                  <a:tcPr marL="68580" marR="68580" marT="0" marB="0">
                    <a:solidFill>
                      <a:srgbClr val="9898BC"/>
                    </a:solidFill>
                  </a:tcPr>
                </a:tc>
                <a:tc>
                  <a:txBody>
                    <a:bodyPr/>
                    <a:lstStyle/>
                    <a:p>
                      <a:pPr>
                        <a:lnSpc>
                          <a:spcPct val="115000"/>
                        </a:lnSpc>
                        <a:spcAft>
                          <a:spcPts val="0"/>
                        </a:spcAft>
                      </a:pPr>
                      <a:r>
                        <a:rPr lang="en-GB" sz="1800" dirty="0">
                          <a:solidFill>
                            <a:srgbClr val="FFFFFF"/>
                          </a:solidFill>
                          <a:effectLst/>
                        </a:rPr>
                        <a:t>Observations</a:t>
                      </a:r>
                      <a:endParaRPr lang="en-GB" sz="1800" dirty="0">
                        <a:solidFill>
                          <a:srgbClr val="FFFFFF"/>
                        </a:solidFill>
                        <a:effectLst/>
                        <a:latin typeface="Calibri"/>
                        <a:ea typeface="Calibri"/>
                        <a:cs typeface="Arial"/>
                      </a:endParaRPr>
                    </a:p>
                  </a:txBody>
                  <a:tcPr marL="68580" marR="68580" marT="0" marB="0">
                    <a:solidFill>
                      <a:srgbClr val="9898BC"/>
                    </a:solidFill>
                  </a:tcPr>
                </a:tc>
              </a:tr>
              <a:tr h="3156073">
                <a:tc>
                  <a:txBody>
                    <a:bodyPr/>
                    <a:lstStyle/>
                    <a:p>
                      <a:pPr>
                        <a:lnSpc>
                          <a:spcPct val="115000"/>
                        </a:lnSpc>
                        <a:spcAft>
                          <a:spcPts val="0"/>
                        </a:spcAft>
                      </a:pPr>
                      <a:r>
                        <a:rPr lang="en-GB" sz="1800" dirty="0">
                          <a:solidFill>
                            <a:srgbClr val="FFFFFF"/>
                          </a:solidFill>
                          <a:effectLst/>
                          <a:latin typeface="Georgia"/>
                          <a:ea typeface="Calibri"/>
                          <a:cs typeface="Arial"/>
                        </a:rPr>
                        <a:t>Obligation for data controller to notify the supervisory authority</a:t>
                      </a:r>
                      <a:endParaRPr lang="en-GB" sz="1800" dirty="0">
                        <a:solidFill>
                          <a:srgbClr val="FFFFFF"/>
                        </a:solidFill>
                        <a:effectLst/>
                        <a:latin typeface="Calibri"/>
                        <a:ea typeface="Calibri"/>
                        <a:cs typeface="Arial"/>
                      </a:endParaRPr>
                    </a:p>
                  </a:txBody>
                  <a:tcPr marL="68580" marR="68580" marT="0" marB="0">
                    <a:solidFill>
                      <a:srgbClr val="9898BC"/>
                    </a:solidFill>
                  </a:tcPr>
                </a:tc>
                <a:tc>
                  <a:txBody>
                    <a:bodyPr/>
                    <a:lstStyle/>
                    <a:p>
                      <a:pPr>
                        <a:lnSpc>
                          <a:spcPct val="115000"/>
                        </a:lnSpc>
                        <a:spcAft>
                          <a:spcPts val="0"/>
                        </a:spcAft>
                      </a:pPr>
                      <a:r>
                        <a:rPr lang="en-GB" sz="1800" dirty="0">
                          <a:effectLst/>
                          <a:latin typeface="Georgia"/>
                          <a:ea typeface="Calibri"/>
                          <a:cs typeface="Arial"/>
                        </a:rPr>
                        <a:t>Without undue delay and, where</a:t>
                      </a:r>
                      <a:endParaRPr lang="en-GB" sz="1800" dirty="0">
                        <a:effectLst/>
                        <a:latin typeface="Calibri"/>
                        <a:ea typeface="Calibri"/>
                        <a:cs typeface="Arial"/>
                      </a:endParaRPr>
                    </a:p>
                    <a:p>
                      <a:pPr>
                        <a:lnSpc>
                          <a:spcPct val="115000"/>
                        </a:lnSpc>
                        <a:spcAft>
                          <a:spcPts val="0"/>
                        </a:spcAft>
                      </a:pPr>
                      <a:r>
                        <a:rPr lang="en-GB" sz="1800" dirty="0">
                          <a:effectLst/>
                          <a:latin typeface="Georgia"/>
                          <a:ea typeface="Calibri"/>
                          <a:cs typeface="Arial"/>
                        </a:rPr>
                        <a:t>feasible, not later than 72 hours after having become aware of it</a:t>
                      </a:r>
                      <a:endParaRPr lang="en-GB" sz="1800" dirty="0">
                        <a:effectLst/>
                        <a:latin typeface="Calibri"/>
                        <a:ea typeface="Calibri"/>
                        <a:cs typeface="Arial"/>
                      </a:endParaRPr>
                    </a:p>
                  </a:txBody>
                  <a:tcPr marL="68580" marR="68580" marT="0" marB="0">
                    <a:solidFill>
                      <a:srgbClr val="FFFFFF"/>
                    </a:solidFill>
                  </a:tcPr>
                </a:tc>
                <a:tc>
                  <a:txBody>
                    <a:bodyPr/>
                    <a:lstStyle/>
                    <a:p>
                      <a:pPr>
                        <a:lnSpc>
                          <a:spcPct val="115000"/>
                        </a:lnSpc>
                        <a:spcAft>
                          <a:spcPts val="0"/>
                        </a:spcAft>
                      </a:pPr>
                      <a:r>
                        <a:rPr lang="en-GB" sz="1800" dirty="0">
                          <a:effectLst/>
                          <a:latin typeface="Georgia"/>
                          <a:ea typeface="Calibri"/>
                          <a:cs typeface="Arial"/>
                        </a:rPr>
                        <a:t>No reporting if the breach is unlikely to result in a risk for the rights and freedoms of individuals</a:t>
                      </a:r>
                      <a:endParaRPr lang="en-GB" sz="1800" dirty="0">
                        <a:effectLst/>
                        <a:latin typeface="Calibri"/>
                        <a:ea typeface="Calibri"/>
                        <a:cs typeface="Arial"/>
                      </a:endParaRPr>
                    </a:p>
                  </a:txBody>
                  <a:tcPr marL="68580" marR="68580" marT="0" marB="0">
                    <a:solidFill>
                      <a:srgbClr val="FFFFFF"/>
                    </a:solidFill>
                  </a:tcPr>
                </a:tc>
                <a:tc>
                  <a:txBody>
                    <a:bodyPr/>
                    <a:lstStyle/>
                    <a:p>
                      <a:pPr>
                        <a:lnSpc>
                          <a:spcPct val="115000"/>
                        </a:lnSpc>
                        <a:spcAft>
                          <a:spcPts val="0"/>
                        </a:spcAft>
                      </a:pPr>
                      <a:r>
                        <a:rPr lang="en-GB" sz="1800" dirty="0" smtClean="0">
                          <a:effectLst/>
                          <a:latin typeface="Georgia"/>
                          <a:ea typeface="Calibri"/>
                          <a:cs typeface="Arial"/>
                        </a:rPr>
                        <a:t>1/ </a:t>
                      </a:r>
                      <a:r>
                        <a:rPr lang="en-GB" sz="1800" dirty="0">
                          <a:effectLst/>
                          <a:latin typeface="Georgia"/>
                          <a:ea typeface="Calibri"/>
                          <a:cs typeface="Arial"/>
                        </a:rPr>
                        <a:t>When the timing obligation is not met, reasons will have to be provided to the supervisory authority (e.g. request from a law enforcement authority)</a:t>
                      </a:r>
                      <a:endParaRPr lang="en-GB" sz="1800" dirty="0">
                        <a:effectLst/>
                        <a:latin typeface="Calibri"/>
                        <a:ea typeface="Calibri"/>
                        <a:cs typeface="Arial"/>
                      </a:endParaRPr>
                    </a:p>
                    <a:p>
                      <a:pPr>
                        <a:lnSpc>
                          <a:spcPct val="115000"/>
                        </a:lnSpc>
                        <a:spcAft>
                          <a:spcPts val="0"/>
                        </a:spcAft>
                      </a:pPr>
                      <a:r>
                        <a:rPr lang="en-GB" sz="1800" dirty="0">
                          <a:effectLst/>
                          <a:latin typeface="Georgia"/>
                          <a:ea typeface="Calibri"/>
                          <a:cs typeface="Arial"/>
                        </a:rPr>
                        <a:t> </a:t>
                      </a:r>
                      <a:endParaRPr lang="en-GB" sz="1800" dirty="0">
                        <a:effectLst/>
                        <a:latin typeface="Calibri"/>
                        <a:ea typeface="Calibri"/>
                        <a:cs typeface="Arial"/>
                      </a:endParaRPr>
                    </a:p>
                    <a:p>
                      <a:pPr>
                        <a:lnSpc>
                          <a:spcPct val="115000"/>
                        </a:lnSpc>
                        <a:spcAft>
                          <a:spcPts val="0"/>
                        </a:spcAft>
                      </a:pPr>
                      <a:r>
                        <a:rPr lang="en-GB" sz="1800" dirty="0" smtClean="0">
                          <a:effectLst/>
                          <a:latin typeface="Georgia"/>
                          <a:ea typeface="Calibri"/>
                          <a:cs typeface="Arial"/>
                        </a:rPr>
                        <a:t>2/ </a:t>
                      </a:r>
                      <a:r>
                        <a:rPr lang="en-GB" sz="1800" dirty="0">
                          <a:effectLst/>
                          <a:latin typeface="Georgia"/>
                          <a:ea typeface="Calibri"/>
                          <a:cs typeface="Arial"/>
                        </a:rPr>
                        <a:t>EDPB to issue guidelines to clarify the notion of "undue delay" and the particular circumstances </a:t>
                      </a:r>
                      <a:r>
                        <a:rPr lang="en-GB" sz="1800" dirty="0" smtClean="0">
                          <a:effectLst/>
                          <a:latin typeface="Georgia"/>
                          <a:ea typeface="Calibri"/>
                          <a:cs typeface="Arial"/>
                        </a:rPr>
                        <a:t>in which </a:t>
                      </a:r>
                      <a:r>
                        <a:rPr lang="en-GB" sz="1800" dirty="0">
                          <a:effectLst/>
                          <a:latin typeface="Georgia"/>
                          <a:ea typeface="Calibri"/>
                          <a:cs typeface="Arial"/>
                        </a:rPr>
                        <a:t>a controller or a processor is required to notify the personal data breach</a:t>
                      </a:r>
                      <a:endParaRPr lang="en-GB" sz="1800" dirty="0">
                        <a:effectLst/>
                        <a:latin typeface="Calibri"/>
                        <a:ea typeface="Calibri"/>
                        <a:cs typeface="Arial"/>
                      </a:endParaRPr>
                    </a:p>
                  </a:txBody>
                  <a:tcPr marL="68580" marR="68580" marT="0" marB="0">
                    <a:solidFill>
                      <a:srgbClr val="FFFFFF"/>
                    </a:solidFill>
                  </a:tcPr>
                </a:tc>
              </a:tr>
            </a:tbl>
          </a:graphicData>
        </a:graphic>
      </p:graphicFrame>
      <p:pic>
        <p:nvPicPr>
          <p:cNvPr id="11" name="Picture 3" descr="C:\Users\GAVO\AppData\Local\Microsoft\Windows\Temporary Internet Files\Content.Outlook\T8XCGV5S\MISC_Alar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0232" y="0"/>
            <a:ext cx="1925369" cy="19253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8138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Analysis of the obligations </a:t>
            </a:r>
            <a:r>
              <a:rPr lang="en-GB" dirty="0" smtClean="0"/>
              <a:t>(3)</a:t>
            </a:r>
            <a:endParaRPr lang="en-SG" dirty="0"/>
          </a:p>
        </p:txBody>
      </p:sp>
      <p:sp>
        <p:nvSpPr>
          <p:cNvPr id="5" name="Slide Number Placeholder 4"/>
          <p:cNvSpPr>
            <a:spLocks noGrp="1"/>
          </p:cNvSpPr>
          <p:nvPr>
            <p:ph type="sldNum" sz="quarter" idx="11"/>
          </p:nvPr>
        </p:nvSpPr>
        <p:spPr/>
        <p:txBody>
          <a:bodyPr/>
          <a:lstStyle/>
          <a:p>
            <a:r>
              <a:rPr lang="en-GB" smtClean="0"/>
              <a:t>Page </a:t>
            </a:r>
            <a:fld id="{8D7992AD-28E0-4102-87E9-5BF88E672B9D}" type="slidenum">
              <a:rPr lang="en-GB" smtClean="0"/>
              <a:pPr/>
              <a:t>6</a:t>
            </a:fld>
            <a:endParaRPr lang="en-GB"/>
          </a:p>
        </p:txBody>
      </p:sp>
      <p:graphicFrame>
        <p:nvGraphicFramePr>
          <p:cNvPr id="3" name="Table 2"/>
          <p:cNvGraphicFramePr>
            <a:graphicFrameLocks noGrp="1"/>
          </p:cNvGraphicFramePr>
          <p:nvPr>
            <p:extLst>
              <p:ext uri="{D42A27DB-BD31-4B8C-83A1-F6EECF244321}">
                <p14:modId xmlns:p14="http://schemas.microsoft.com/office/powerpoint/2010/main" val="1541810423"/>
              </p:ext>
            </p:extLst>
          </p:nvPr>
        </p:nvGraphicFramePr>
        <p:xfrm>
          <a:off x="457200" y="1773238"/>
          <a:ext cx="8064895" cy="4543507"/>
        </p:xfrm>
        <a:graphic>
          <a:graphicData uri="http://schemas.openxmlformats.org/drawingml/2006/table">
            <a:tbl>
              <a:tblPr firstRow="1" firstCol="1" bandRow="1">
                <a:tableStyleId>{5C22544A-7EE6-4342-B048-85BDC9FD1C3A}</a:tableStyleId>
              </a:tblPr>
              <a:tblGrid>
                <a:gridCol w="2098576"/>
                <a:gridCol w="1656184"/>
                <a:gridCol w="2592288"/>
                <a:gridCol w="1717847"/>
              </a:tblGrid>
              <a:tr h="372319">
                <a:tc>
                  <a:txBody>
                    <a:bodyPr/>
                    <a:lstStyle/>
                    <a:p>
                      <a:pPr>
                        <a:lnSpc>
                          <a:spcPct val="115000"/>
                        </a:lnSpc>
                        <a:spcAft>
                          <a:spcPts val="0"/>
                        </a:spcAft>
                      </a:pPr>
                      <a:r>
                        <a:rPr lang="en-GB" sz="1800" dirty="0">
                          <a:solidFill>
                            <a:srgbClr val="FFFFFF"/>
                          </a:solidFill>
                          <a:effectLst/>
                        </a:rPr>
                        <a:t>Duty</a:t>
                      </a:r>
                      <a:endParaRPr lang="en-GB" sz="1800" dirty="0">
                        <a:solidFill>
                          <a:srgbClr val="FFFFFF"/>
                        </a:solidFill>
                        <a:effectLst/>
                        <a:latin typeface="Calibri"/>
                        <a:ea typeface="Calibri"/>
                        <a:cs typeface="Arial"/>
                      </a:endParaRPr>
                    </a:p>
                  </a:txBody>
                  <a:tcPr marL="68580" marR="68580" marT="0" marB="0">
                    <a:solidFill>
                      <a:srgbClr val="9898BC"/>
                    </a:solidFill>
                  </a:tcPr>
                </a:tc>
                <a:tc>
                  <a:txBody>
                    <a:bodyPr/>
                    <a:lstStyle/>
                    <a:p>
                      <a:pPr>
                        <a:lnSpc>
                          <a:spcPct val="115000"/>
                        </a:lnSpc>
                        <a:spcAft>
                          <a:spcPts val="0"/>
                        </a:spcAft>
                      </a:pPr>
                      <a:r>
                        <a:rPr lang="en-GB" sz="1800" dirty="0">
                          <a:solidFill>
                            <a:srgbClr val="FFFFFF"/>
                          </a:solidFill>
                          <a:effectLst/>
                        </a:rPr>
                        <a:t>Timing</a:t>
                      </a:r>
                      <a:endParaRPr lang="en-GB" sz="1800" dirty="0">
                        <a:solidFill>
                          <a:srgbClr val="FFFFFF"/>
                        </a:solidFill>
                        <a:effectLst/>
                        <a:latin typeface="Calibri"/>
                        <a:ea typeface="Calibri"/>
                        <a:cs typeface="Arial"/>
                      </a:endParaRPr>
                    </a:p>
                  </a:txBody>
                  <a:tcPr marL="68580" marR="68580" marT="0" marB="0">
                    <a:solidFill>
                      <a:srgbClr val="9898BC"/>
                    </a:solidFill>
                  </a:tcPr>
                </a:tc>
                <a:tc>
                  <a:txBody>
                    <a:bodyPr/>
                    <a:lstStyle/>
                    <a:p>
                      <a:pPr>
                        <a:lnSpc>
                          <a:spcPct val="115000"/>
                        </a:lnSpc>
                        <a:spcAft>
                          <a:spcPts val="0"/>
                        </a:spcAft>
                      </a:pPr>
                      <a:r>
                        <a:rPr lang="en-GB" sz="1800" dirty="0">
                          <a:solidFill>
                            <a:srgbClr val="FFFFFF"/>
                          </a:solidFill>
                          <a:effectLst/>
                        </a:rPr>
                        <a:t>Exemption</a:t>
                      </a:r>
                      <a:endParaRPr lang="en-GB" sz="1800" dirty="0">
                        <a:solidFill>
                          <a:srgbClr val="FFFFFF"/>
                        </a:solidFill>
                        <a:effectLst/>
                        <a:latin typeface="Calibri"/>
                        <a:ea typeface="Calibri"/>
                        <a:cs typeface="Arial"/>
                      </a:endParaRPr>
                    </a:p>
                  </a:txBody>
                  <a:tcPr marL="68580" marR="68580" marT="0" marB="0">
                    <a:solidFill>
                      <a:srgbClr val="9898BC"/>
                    </a:solidFill>
                  </a:tcPr>
                </a:tc>
                <a:tc>
                  <a:txBody>
                    <a:bodyPr/>
                    <a:lstStyle/>
                    <a:p>
                      <a:pPr>
                        <a:lnSpc>
                          <a:spcPct val="115000"/>
                        </a:lnSpc>
                        <a:spcAft>
                          <a:spcPts val="0"/>
                        </a:spcAft>
                      </a:pPr>
                      <a:r>
                        <a:rPr lang="en-GB" sz="1800" dirty="0">
                          <a:solidFill>
                            <a:srgbClr val="FFFFFF"/>
                          </a:solidFill>
                          <a:effectLst/>
                        </a:rPr>
                        <a:t>Observations</a:t>
                      </a:r>
                      <a:endParaRPr lang="en-GB" sz="1800" dirty="0">
                        <a:solidFill>
                          <a:srgbClr val="FFFFFF"/>
                        </a:solidFill>
                        <a:effectLst/>
                        <a:latin typeface="Calibri"/>
                        <a:ea typeface="Calibri"/>
                        <a:cs typeface="Arial"/>
                      </a:endParaRPr>
                    </a:p>
                  </a:txBody>
                  <a:tcPr marL="68580" marR="68580" marT="0" marB="0">
                    <a:solidFill>
                      <a:srgbClr val="9898BC"/>
                    </a:solidFill>
                  </a:tcPr>
                </a:tc>
              </a:tr>
              <a:tr h="3156073">
                <a:tc>
                  <a:txBody>
                    <a:bodyPr/>
                    <a:lstStyle/>
                    <a:p>
                      <a:pPr>
                        <a:lnSpc>
                          <a:spcPct val="115000"/>
                        </a:lnSpc>
                        <a:spcAft>
                          <a:spcPts val="0"/>
                        </a:spcAft>
                      </a:pPr>
                      <a:r>
                        <a:rPr lang="en-GB" sz="1400" dirty="0">
                          <a:solidFill>
                            <a:srgbClr val="FFFFFF"/>
                          </a:solidFill>
                          <a:effectLst/>
                          <a:latin typeface="Georgia"/>
                          <a:ea typeface="Calibri"/>
                          <a:cs typeface="Arial"/>
                        </a:rPr>
                        <a:t>Obligation for data controller to notify affected individuals</a:t>
                      </a:r>
                      <a:endParaRPr lang="en-GB" sz="1800" dirty="0">
                        <a:solidFill>
                          <a:srgbClr val="FFFFFF"/>
                        </a:solidFill>
                        <a:effectLst/>
                        <a:latin typeface="Calibri"/>
                        <a:ea typeface="Calibri"/>
                        <a:cs typeface="Arial"/>
                      </a:endParaRPr>
                    </a:p>
                    <a:p>
                      <a:pPr>
                        <a:lnSpc>
                          <a:spcPct val="115000"/>
                        </a:lnSpc>
                        <a:spcAft>
                          <a:spcPts val="0"/>
                        </a:spcAft>
                      </a:pPr>
                      <a:r>
                        <a:rPr lang="en-GB" sz="1400" dirty="0">
                          <a:solidFill>
                            <a:srgbClr val="FFFFFF"/>
                          </a:solidFill>
                          <a:effectLst/>
                          <a:latin typeface="Georgia"/>
                          <a:ea typeface="Calibri"/>
                          <a:cs typeface="Arial"/>
                        </a:rPr>
                        <a:t> </a:t>
                      </a:r>
                      <a:endParaRPr lang="en-GB" sz="1800" dirty="0">
                        <a:solidFill>
                          <a:srgbClr val="FFFFFF"/>
                        </a:solidFill>
                        <a:effectLst/>
                        <a:latin typeface="Calibri"/>
                        <a:ea typeface="Calibri"/>
                        <a:cs typeface="Arial"/>
                      </a:endParaRPr>
                    </a:p>
                    <a:p>
                      <a:pPr>
                        <a:lnSpc>
                          <a:spcPct val="115000"/>
                        </a:lnSpc>
                        <a:spcAft>
                          <a:spcPts val="0"/>
                        </a:spcAft>
                      </a:pPr>
                      <a:r>
                        <a:rPr lang="en-GB" sz="1400" dirty="0">
                          <a:solidFill>
                            <a:srgbClr val="FFFFFF"/>
                          </a:solidFill>
                          <a:effectLst/>
                          <a:latin typeface="Georgia"/>
                          <a:ea typeface="Calibri"/>
                          <a:cs typeface="Arial"/>
                        </a:rPr>
                        <a:t>If the controller is yet to do so, the supervisory authority may compel the data controller to notify affected individuals unless one of the 3 exemptions is satisfied (see next column for details)</a:t>
                      </a:r>
                      <a:endParaRPr lang="en-GB" sz="1800" dirty="0">
                        <a:solidFill>
                          <a:srgbClr val="FFFFFF"/>
                        </a:solidFill>
                        <a:effectLst/>
                        <a:latin typeface="Calibri"/>
                        <a:ea typeface="Calibri"/>
                        <a:cs typeface="Arial"/>
                      </a:endParaRPr>
                    </a:p>
                  </a:txBody>
                  <a:tcPr marL="68580" marR="68580" marT="0" marB="0">
                    <a:solidFill>
                      <a:srgbClr val="9898BC"/>
                    </a:solidFill>
                  </a:tcPr>
                </a:tc>
                <a:tc>
                  <a:txBody>
                    <a:bodyPr/>
                    <a:lstStyle/>
                    <a:p>
                      <a:pPr>
                        <a:lnSpc>
                          <a:spcPct val="115000"/>
                        </a:lnSpc>
                        <a:spcAft>
                          <a:spcPts val="0"/>
                        </a:spcAft>
                      </a:pPr>
                      <a:r>
                        <a:rPr lang="en-GB" sz="1400" dirty="0">
                          <a:effectLst/>
                          <a:latin typeface="Georgia"/>
                          <a:ea typeface="Calibri"/>
                          <a:cs typeface="Arial"/>
                        </a:rPr>
                        <a:t>Without undue delay: the need to mitigate an immediate risk of damage would call for a prompt notification of data subjects whereas the need to implement appropriate measures against continuing or similar data breaches may justify a longer delay</a:t>
                      </a:r>
                      <a:endParaRPr lang="en-GB" sz="1800" dirty="0">
                        <a:effectLst/>
                        <a:latin typeface="Calibri"/>
                        <a:ea typeface="Calibri"/>
                        <a:cs typeface="Arial"/>
                      </a:endParaRPr>
                    </a:p>
                  </a:txBody>
                  <a:tcPr marL="68580" marR="68580" marT="0" marB="0">
                    <a:solidFill>
                      <a:srgbClr val="FFFFFF"/>
                    </a:solidFill>
                  </a:tcPr>
                </a:tc>
                <a:tc>
                  <a:txBody>
                    <a:bodyPr/>
                    <a:lstStyle/>
                    <a:p>
                      <a:pPr>
                        <a:lnSpc>
                          <a:spcPct val="115000"/>
                        </a:lnSpc>
                        <a:spcAft>
                          <a:spcPts val="0"/>
                        </a:spcAft>
                      </a:pPr>
                      <a:r>
                        <a:rPr lang="en-GB" sz="1400" dirty="0">
                          <a:effectLst/>
                          <a:latin typeface="Georgia"/>
                          <a:ea typeface="Calibri"/>
                          <a:cs typeface="Arial"/>
                        </a:rPr>
                        <a:t>No reporting if:</a:t>
                      </a:r>
                      <a:endParaRPr lang="en-GB" sz="1800" dirty="0">
                        <a:effectLst/>
                        <a:latin typeface="Calibri"/>
                        <a:ea typeface="Calibri"/>
                        <a:cs typeface="Arial"/>
                      </a:endParaRPr>
                    </a:p>
                    <a:p>
                      <a:pPr>
                        <a:lnSpc>
                          <a:spcPct val="115000"/>
                        </a:lnSpc>
                        <a:spcAft>
                          <a:spcPts val="0"/>
                        </a:spcAft>
                      </a:pPr>
                      <a:r>
                        <a:rPr lang="en-GB" sz="1400" dirty="0" smtClean="0">
                          <a:effectLst/>
                          <a:latin typeface="Georgia"/>
                          <a:ea typeface="Calibri"/>
                          <a:cs typeface="Arial"/>
                        </a:rPr>
                        <a:t>1/the </a:t>
                      </a:r>
                      <a:r>
                        <a:rPr lang="en-GB" sz="1400" dirty="0">
                          <a:effectLst/>
                          <a:latin typeface="Georgia"/>
                          <a:ea typeface="Calibri"/>
                          <a:cs typeface="Arial"/>
                        </a:rPr>
                        <a:t>breach is unlikely to result in a </a:t>
                      </a:r>
                      <a:r>
                        <a:rPr lang="en-GB" sz="1400" u="sng" dirty="0">
                          <a:effectLst/>
                          <a:latin typeface="Georgia"/>
                          <a:ea typeface="Calibri"/>
                          <a:cs typeface="Arial"/>
                        </a:rPr>
                        <a:t>high</a:t>
                      </a:r>
                      <a:r>
                        <a:rPr lang="en-GB" sz="1400" dirty="0">
                          <a:effectLst/>
                          <a:latin typeface="Georgia"/>
                          <a:ea typeface="Calibri"/>
                          <a:cs typeface="Arial"/>
                        </a:rPr>
                        <a:t> risk for the rights and freedoms of </a:t>
                      </a:r>
                      <a:r>
                        <a:rPr lang="en-GB" sz="1400" dirty="0" smtClean="0">
                          <a:effectLst/>
                          <a:latin typeface="Georgia"/>
                          <a:ea typeface="Calibri"/>
                          <a:cs typeface="Arial"/>
                        </a:rPr>
                        <a:t>Individuals; or</a:t>
                      </a:r>
                      <a:endParaRPr lang="en-GB" sz="1800" dirty="0">
                        <a:effectLst/>
                        <a:latin typeface="Calibri"/>
                        <a:ea typeface="Calibri"/>
                        <a:cs typeface="Arial"/>
                      </a:endParaRPr>
                    </a:p>
                    <a:p>
                      <a:pPr>
                        <a:lnSpc>
                          <a:spcPct val="115000"/>
                        </a:lnSpc>
                        <a:spcAft>
                          <a:spcPts val="0"/>
                        </a:spcAft>
                      </a:pPr>
                      <a:r>
                        <a:rPr lang="en-GB" sz="1400" dirty="0" smtClean="0">
                          <a:effectLst/>
                          <a:latin typeface="Georgia"/>
                          <a:ea typeface="Calibri"/>
                          <a:cs typeface="Arial"/>
                        </a:rPr>
                        <a:t>2/ </a:t>
                      </a:r>
                      <a:r>
                        <a:rPr lang="en-GB" sz="1400" dirty="0">
                          <a:effectLst/>
                          <a:latin typeface="Georgia"/>
                          <a:ea typeface="Calibri"/>
                          <a:cs typeface="Arial"/>
                        </a:rPr>
                        <a:t>appropriate technical and organisational protection were in place at the time of the incident (e.g. encrypted data); or</a:t>
                      </a:r>
                      <a:endParaRPr lang="en-GB" sz="1800" dirty="0">
                        <a:effectLst/>
                        <a:latin typeface="Calibri"/>
                        <a:ea typeface="Calibri"/>
                        <a:cs typeface="Arial"/>
                      </a:endParaRPr>
                    </a:p>
                    <a:p>
                      <a:pPr>
                        <a:lnSpc>
                          <a:spcPct val="115000"/>
                        </a:lnSpc>
                        <a:spcAft>
                          <a:spcPts val="0"/>
                        </a:spcAft>
                      </a:pPr>
                      <a:r>
                        <a:rPr lang="en-GB" sz="1400" dirty="0" smtClean="0">
                          <a:effectLst/>
                          <a:latin typeface="Georgia"/>
                          <a:ea typeface="Calibri"/>
                          <a:cs typeface="Arial"/>
                        </a:rPr>
                        <a:t>3/this </a:t>
                      </a:r>
                      <a:r>
                        <a:rPr lang="en-GB" sz="1400" dirty="0">
                          <a:effectLst/>
                          <a:latin typeface="Georgia"/>
                          <a:ea typeface="Calibri"/>
                          <a:cs typeface="Arial"/>
                        </a:rPr>
                        <a:t>would trigger disproportionate efforts (instead it should be relied on a public information campaign or "similar measures" so that affected individuals can be effectively informed)</a:t>
                      </a:r>
                      <a:endParaRPr lang="en-GB" sz="1800" dirty="0">
                        <a:effectLst/>
                        <a:latin typeface="Calibri"/>
                        <a:ea typeface="Calibri"/>
                        <a:cs typeface="Arial"/>
                      </a:endParaRPr>
                    </a:p>
                  </a:txBody>
                  <a:tcPr marL="68580" marR="68580" marT="0" marB="0">
                    <a:solidFill>
                      <a:srgbClr val="FFFFFF"/>
                    </a:solidFill>
                  </a:tcPr>
                </a:tc>
                <a:tc>
                  <a:txBody>
                    <a:bodyPr/>
                    <a:lstStyle/>
                    <a:p>
                      <a:pPr>
                        <a:lnSpc>
                          <a:spcPct val="115000"/>
                        </a:lnSpc>
                        <a:spcAft>
                          <a:spcPts val="0"/>
                        </a:spcAft>
                      </a:pPr>
                      <a:r>
                        <a:rPr lang="en-GB" sz="1400" dirty="0" smtClean="0">
                          <a:effectLst/>
                          <a:latin typeface="Georgia"/>
                          <a:ea typeface="Calibri"/>
                          <a:cs typeface="Arial"/>
                        </a:rPr>
                        <a:t>1/ </a:t>
                      </a:r>
                      <a:r>
                        <a:rPr lang="en-GB" sz="1400" dirty="0">
                          <a:effectLst/>
                          <a:latin typeface="Georgia"/>
                          <a:ea typeface="Calibri"/>
                          <a:cs typeface="Arial"/>
                        </a:rPr>
                        <a:t>Notification duty subject to more significant threshold</a:t>
                      </a:r>
                      <a:endParaRPr lang="en-GB" sz="1800" dirty="0">
                        <a:effectLst/>
                        <a:latin typeface="Calibri"/>
                        <a:ea typeface="Calibri"/>
                        <a:cs typeface="Arial"/>
                      </a:endParaRPr>
                    </a:p>
                    <a:p>
                      <a:pPr>
                        <a:lnSpc>
                          <a:spcPct val="115000"/>
                        </a:lnSpc>
                        <a:spcAft>
                          <a:spcPts val="0"/>
                        </a:spcAft>
                      </a:pPr>
                      <a:r>
                        <a:rPr lang="en-GB" sz="1400" dirty="0">
                          <a:effectLst/>
                          <a:latin typeface="Georgia"/>
                          <a:ea typeface="Calibri"/>
                          <a:cs typeface="Arial"/>
                        </a:rPr>
                        <a:t> </a:t>
                      </a:r>
                      <a:endParaRPr lang="en-GB" sz="1800" dirty="0">
                        <a:effectLst/>
                        <a:latin typeface="Calibri"/>
                        <a:ea typeface="Calibri"/>
                        <a:cs typeface="Arial"/>
                      </a:endParaRPr>
                    </a:p>
                    <a:p>
                      <a:pPr>
                        <a:lnSpc>
                          <a:spcPct val="115000"/>
                        </a:lnSpc>
                        <a:spcAft>
                          <a:spcPts val="0"/>
                        </a:spcAft>
                      </a:pPr>
                      <a:r>
                        <a:rPr lang="en-GB" sz="1400" dirty="0" smtClean="0">
                          <a:effectLst/>
                          <a:latin typeface="Georgia"/>
                          <a:ea typeface="Calibri"/>
                          <a:cs typeface="Arial"/>
                        </a:rPr>
                        <a:t>2/</a:t>
                      </a:r>
                      <a:r>
                        <a:rPr lang="en-GB" sz="1400" baseline="0" dirty="0" smtClean="0">
                          <a:effectLst/>
                          <a:latin typeface="Georgia"/>
                          <a:ea typeface="Calibri"/>
                          <a:cs typeface="Arial"/>
                        </a:rPr>
                        <a:t> </a:t>
                      </a:r>
                      <a:r>
                        <a:rPr lang="en-GB" sz="1400" dirty="0" smtClean="0">
                          <a:effectLst/>
                          <a:latin typeface="Georgia"/>
                          <a:ea typeface="Calibri"/>
                          <a:cs typeface="Arial"/>
                        </a:rPr>
                        <a:t>EDPB </a:t>
                      </a:r>
                      <a:r>
                        <a:rPr lang="en-GB" sz="1400" dirty="0">
                          <a:effectLst/>
                          <a:latin typeface="Georgia"/>
                          <a:ea typeface="Calibri"/>
                          <a:cs typeface="Arial"/>
                        </a:rPr>
                        <a:t>to issue guidelines to detail the "high risk" notion</a:t>
                      </a:r>
                      <a:endParaRPr lang="en-GB" sz="1800" dirty="0">
                        <a:effectLst/>
                        <a:latin typeface="Calibri"/>
                        <a:ea typeface="Calibri"/>
                        <a:cs typeface="Arial"/>
                      </a:endParaRPr>
                    </a:p>
                  </a:txBody>
                  <a:tcPr marL="68580" marR="68580" marT="0" marB="0">
                    <a:solidFill>
                      <a:srgbClr val="FFFFFF"/>
                    </a:solidFill>
                  </a:tcPr>
                </a:tc>
              </a:tr>
            </a:tbl>
          </a:graphicData>
        </a:graphic>
      </p:graphicFrame>
      <p:pic>
        <p:nvPicPr>
          <p:cNvPr id="2055" name="Picture 7" descr="C:\Users\gavo\AppData\Local\Microsoft\Windows\Temporary Internet Files\Content.IE5\LJTQUWQM\267631208_640[1].jpg"/>
          <p:cNvPicPr>
            <a:picLocks noChangeAspect="1" noChangeArrowheads="1"/>
          </p:cNvPicPr>
          <p:nvPr/>
        </p:nvPicPr>
        <p:blipFill rotWithShape="1">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l="27831" r="28824"/>
          <a:stretch/>
        </p:blipFill>
        <p:spPr bwMode="auto">
          <a:xfrm>
            <a:off x="6823267" y="220425"/>
            <a:ext cx="1061101" cy="1377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12441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Documentation requirements</a:t>
            </a:r>
            <a:endParaRPr lang="en-SG"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r>
              <a:rPr lang="en-GB" smtClean="0"/>
              <a:t>Page </a:t>
            </a:r>
            <a:fld id="{8D7992AD-28E0-4102-87E9-5BF88E672B9D}" type="slidenum">
              <a:rPr lang="en-GB" smtClean="0"/>
              <a:pPr/>
              <a:t>7</a:t>
            </a:fld>
            <a:endParaRPr lang="en-GB"/>
          </a:p>
        </p:txBody>
      </p:sp>
      <p:sp>
        <p:nvSpPr>
          <p:cNvPr id="6" name="Date Placeholder 5"/>
          <p:cNvSpPr>
            <a:spLocks noGrp="1"/>
          </p:cNvSpPr>
          <p:nvPr>
            <p:ph type="dt" sz="half" idx="12"/>
          </p:nvPr>
        </p:nvSpPr>
        <p:spPr/>
        <p:txBody>
          <a:bodyPr/>
          <a:lstStyle/>
          <a:p>
            <a:endParaRPr lang="en-US"/>
          </a:p>
        </p:txBody>
      </p:sp>
      <p:sp>
        <p:nvSpPr>
          <p:cNvPr id="7" name="Rectangle 5"/>
          <p:cNvSpPr txBox="1">
            <a:spLocks noChangeArrowheads="1"/>
          </p:cNvSpPr>
          <p:nvPr>
            <p:custDataLst>
              <p:tags r:id="rId1"/>
            </p:custDataLst>
          </p:nvPr>
        </p:nvSpPr>
        <p:spPr bwMode="auto">
          <a:xfrm>
            <a:off x="457200" y="1268760"/>
            <a:ext cx="8229600" cy="5111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40000"/>
              </a:spcBef>
              <a:spcAft>
                <a:spcPct val="0"/>
              </a:spcAft>
              <a:buClr>
                <a:schemeClr val="accent2"/>
              </a:buClr>
              <a:defRPr sz="2200">
                <a:solidFill>
                  <a:schemeClr val="accent2"/>
                </a:solidFill>
                <a:latin typeface="+mn-lt"/>
                <a:ea typeface="+mn-ea"/>
                <a:cs typeface="+mn-cs"/>
              </a:defRPr>
            </a:lvl1pPr>
            <a:lvl2pPr marL="1588" indent="3175" algn="l" rtl="0" eaLnBrk="0" fontAlgn="base" hangingPunct="0">
              <a:spcBef>
                <a:spcPct val="20000"/>
              </a:spcBef>
              <a:spcAft>
                <a:spcPct val="0"/>
              </a:spcAft>
              <a:buClr>
                <a:schemeClr val="accent2"/>
              </a:buClr>
              <a:buFont typeface="Georgia" pitchFamily="18" charset="0"/>
              <a:defRPr sz="2200">
                <a:solidFill>
                  <a:schemeClr val="bg2"/>
                </a:solidFill>
                <a:latin typeface="+mn-lt"/>
              </a:defRPr>
            </a:lvl2pPr>
            <a:lvl3pPr marL="352425" indent="-346075" algn="l" rtl="0" eaLnBrk="0" fontAlgn="base" hangingPunct="0">
              <a:spcBef>
                <a:spcPct val="20000"/>
              </a:spcBef>
              <a:spcAft>
                <a:spcPct val="0"/>
              </a:spcAft>
              <a:buClr>
                <a:schemeClr val="accent2"/>
              </a:buClr>
              <a:buFont typeface="Georgia" pitchFamily="18" charset="0"/>
              <a:buChar char="●"/>
              <a:defRPr sz="2200">
                <a:solidFill>
                  <a:schemeClr val="bg2"/>
                </a:solidFill>
                <a:latin typeface="+mn-lt"/>
              </a:defRPr>
            </a:lvl3pPr>
            <a:lvl4pPr marL="704850" indent="-350838" algn="l" rtl="0" eaLnBrk="0" fontAlgn="base" hangingPunct="0">
              <a:spcBef>
                <a:spcPct val="20000"/>
              </a:spcBef>
              <a:spcAft>
                <a:spcPct val="0"/>
              </a:spcAft>
              <a:buClr>
                <a:schemeClr val="accent2"/>
              </a:buClr>
              <a:buFont typeface="Georgia" pitchFamily="18" charset="0"/>
              <a:buChar char="•"/>
              <a:defRPr sz="2200">
                <a:solidFill>
                  <a:schemeClr val="bg2"/>
                </a:solidFill>
                <a:latin typeface="+mn-lt"/>
              </a:defRPr>
            </a:lvl4pPr>
            <a:lvl5pPr marL="1079500" indent="-373063" algn="l" rtl="0" eaLnBrk="0" fontAlgn="base" hangingPunct="0">
              <a:spcBef>
                <a:spcPct val="20000"/>
              </a:spcBef>
              <a:spcAft>
                <a:spcPct val="0"/>
              </a:spcAft>
              <a:buClr>
                <a:schemeClr val="accent2"/>
              </a:buClr>
              <a:buFont typeface="Georgia" pitchFamily="18" charset="0"/>
              <a:buChar char="-"/>
              <a:defRPr sz="2200">
                <a:solidFill>
                  <a:schemeClr val="bg2"/>
                </a:solidFill>
                <a:latin typeface="+mn-lt"/>
              </a:defRPr>
            </a:lvl5pPr>
            <a:lvl6pPr marL="1440000" indent="-360000" algn="l" rtl="0" fontAlgn="base">
              <a:spcBef>
                <a:spcPct val="20000"/>
              </a:spcBef>
              <a:spcAft>
                <a:spcPct val="0"/>
              </a:spcAft>
              <a:buClr>
                <a:schemeClr val="accent2"/>
              </a:buClr>
              <a:buFont typeface="Georgia" pitchFamily="18" charset="0"/>
              <a:buChar char="-"/>
              <a:defRPr sz="2200" baseline="0">
                <a:solidFill>
                  <a:schemeClr val="bg2"/>
                </a:solidFill>
                <a:latin typeface="+mn-lt"/>
              </a:defRPr>
            </a:lvl6pPr>
            <a:lvl7pPr marL="1800000" indent="-360000" algn="l" rtl="0" fontAlgn="base">
              <a:spcBef>
                <a:spcPct val="20000"/>
              </a:spcBef>
              <a:spcAft>
                <a:spcPct val="0"/>
              </a:spcAft>
              <a:buClr>
                <a:schemeClr val="accent2"/>
              </a:buClr>
              <a:buFont typeface="Georgia" pitchFamily="18" charset="0"/>
              <a:buChar char="-"/>
              <a:defRPr sz="2200" baseline="0">
                <a:solidFill>
                  <a:schemeClr val="bg2"/>
                </a:solidFill>
                <a:latin typeface="+mn-lt"/>
              </a:defRPr>
            </a:lvl7pPr>
            <a:lvl8pPr marL="2160000" indent="-360000" algn="l" rtl="0" fontAlgn="base">
              <a:spcBef>
                <a:spcPct val="20000"/>
              </a:spcBef>
              <a:spcAft>
                <a:spcPct val="0"/>
              </a:spcAft>
              <a:buClr>
                <a:schemeClr val="accent2"/>
              </a:buClr>
              <a:buFont typeface="Georgia" pitchFamily="18" charset="0"/>
              <a:buChar char="-"/>
              <a:defRPr sz="2200" baseline="0">
                <a:solidFill>
                  <a:schemeClr val="bg2"/>
                </a:solidFill>
                <a:latin typeface="+mn-lt"/>
              </a:defRPr>
            </a:lvl8pPr>
            <a:lvl9pPr marL="2520000" indent="-360000" algn="l" rtl="0" fontAlgn="base">
              <a:spcBef>
                <a:spcPct val="20000"/>
              </a:spcBef>
              <a:spcAft>
                <a:spcPct val="0"/>
              </a:spcAft>
              <a:buClr>
                <a:schemeClr val="accent2"/>
              </a:buClr>
              <a:buFont typeface="Georgia" pitchFamily="18" charset="0"/>
              <a:buChar char="-"/>
              <a:defRPr sz="2200">
                <a:solidFill>
                  <a:schemeClr val="bg2"/>
                </a:solidFill>
                <a:latin typeface="+mn-lt"/>
              </a:defRPr>
            </a:lvl9pPr>
          </a:lstStyle>
          <a:p>
            <a:pPr marL="344488" lvl="1" indent="-342900">
              <a:buFont typeface="Arial" panose="020B0604020202020204" pitchFamily="34" charset="0"/>
              <a:buChar char="•"/>
            </a:pPr>
            <a:r>
              <a:rPr lang="en-GB" sz="1800" b="1" kern="0" dirty="0" smtClean="0">
                <a:solidFill>
                  <a:schemeClr val="accent6"/>
                </a:solidFill>
              </a:rPr>
              <a:t>Internal </a:t>
            </a:r>
            <a:r>
              <a:rPr lang="en-GB" sz="1800" b="1" kern="0" dirty="0">
                <a:solidFill>
                  <a:schemeClr val="accent6"/>
                </a:solidFill>
              </a:rPr>
              <a:t>breach register</a:t>
            </a:r>
            <a:r>
              <a:rPr lang="en-GB" sz="1800" kern="0" dirty="0"/>
              <a:t>: obligation for the data controller to document each </a:t>
            </a:r>
            <a:r>
              <a:rPr lang="en-GB" sz="1800" kern="0" dirty="0" smtClean="0"/>
              <a:t>incident. The </a:t>
            </a:r>
            <a:r>
              <a:rPr lang="en-GB" sz="1800" kern="0" dirty="0"/>
              <a:t>supervisory authority can be requested to assess how data controllers comply with their data breach notification </a:t>
            </a:r>
            <a:r>
              <a:rPr lang="en-GB" sz="1800" kern="0" dirty="0" smtClean="0"/>
              <a:t>obligations</a:t>
            </a:r>
            <a:endParaRPr lang="en-GB" sz="1800" kern="0" dirty="0"/>
          </a:p>
          <a:p>
            <a:pPr marL="344488" lvl="1" indent="-342900">
              <a:buFont typeface="Arial" panose="020B0604020202020204" pitchFamily="34" charset="0"/>
              <a:buChar char="•"/>
            </a:pPr>
            <a:endParaRPr lang="en-GB" sz="800" kern="0" dirty="0" smtClean="0"/>
          </a:p>
          <a:p>
            <a:pPr marL="344488" lvl="1" indent="-342900">
              <a:buFont typeface="Arial" panose="020B0604020202020204" pitchFamily="34" charset="0"/>
              <a:buChar char="•"/>
            </a:pPr>
            <a:r>
              <a:rPr lang="en-GB" sz="1800" kern="0" dirty="0" smtClean="0"/>
              <a:t>Prescribed </a:t>
            </a:r>
            <a:r>
              <a:rPr lang="en-GB" sz="1800" kern="0" dirty="0"/>
              <a:t>requirements to satisfy in</a:t>
            </a:r>
            <a:r>
              <a:rPr lang="en-GB" sz="1800" kern="0" dirty="0">
                <a:solidFill>
                  <a:schemeClr val="bg1">
                    <a:lumMod val="50000"/>
                  </a:schemeClr>
                </a:solidFill>
              </a:rPr>
              <a:t> </a:t>
            </a:r>
            <a:r>
              <a:rPr lang="en-GB" sz="1800" kern="0" dirty="0"/>
              <a:t>the </a:t>
            </a:r>
            <a:r>
              <a:rPr lang="en-GB" sz="1800" b="1" kern="0" dirty="0">
                <a:solidFill>
                  <a:schemeClr val="accent6"/>
                </a:solidFill>
              </a:rPr>
              <a:t>communication to the supervisory authority</a:t>
            </a:r>
            <a:r>
              <a:rPr lang="en-GB" sz="1800" kern="0" dirty="0"/>
              <a:t> (e.g. describing the nature of the personal data breach including where possible, the categories and approximate number of data subjects concerned and the categories and approximate number of data records concerned, etc</a:t>
            </a:r>
            <a:r>
              <a:rPr lang="en-GB" sz="1800" kern="0" dirty="0" smtClean="0"/>
              <a:t>.)</a:t>
            </a:r>
          </a:p>
          <a:p>
            <a:pPr marL="344488" lvl="1" indent="-342900">
              <a:buFont typeface="Arial" panose="020B0604020202020204" pitchFamily="34" charset="0"/>
              <a:buChar char="•"/>
            </a:pPr>
            <a:endParaRPr lang="en-GB" sz="800" kern="0" dirty="0" smtClean="0"/>
          </a:p>
          <a:p>
            <a:pPr marL="344488" lvl="1" indent="-342900">
              <a:buFont typeface="Arial" panose="020B0604020202020204" pitchFamily="34" charset="0"/>
              <a:buChar char="•"/>
            </a:pPr>
            <a:r>
              <a:rPr lang="en-GB" sz="1800" kern="0" dirty="0" smtClean="0"/>
              <a:t>Prescribed </a:t>
            </a:r>
            <a:r>
              <a:rPr lang="en-GB" sz="1800" kern="0" dirty="0"/>
              <a:t>requirements to satisfy in the </a:t>
            </a:r>
            <a:r>
              <a:rPr lang="en-GB" sz="1800" b="1" kern="0" dirty="0">
                <a:solidFill>
                  <a:schemeClr val="accent6"/>
                </a:solidFill>
              </a:rPr>
              <a:t>communication </a:t>
            </a:r>
            <a:r>
              <a:rPr lang="en-GB" sz="1800" b="1" kern="0" dirty="0" smtClean="0">
                <a:solidFill>
                  <a:schemeClr val="accent6"/>
                </a:solidFill>
              </a:rPr>
              <a:t>to </a:t>
            </a:r>
            <a:r>
              <a:rPr lang="en-GB" sz="1800" b="1" kern="0" dirty="0">
                <a:solidFill>
                  <a:schemeClr val="accent6"/>
                </a:solidFill>
              </a:rPr>
              <a:t>be sent to affected individuals</a:t>
            </a:r>
            <a:r>
              <a:rPr lang="en-GB" sz="1800" b="1" kern="0" dirty="0"/>
              <a:t> </a:t>
            </a:r>
            <a:r>
              <a:rPr lang="en-GB" sz="1800" kern="0" dirty="0"/>
              <a:t>(e.g. describe in clear and plain language the nature of the personal data breach and  provide at least the following information (i) the name and contact details of the data protection officer or other contact point where more information can be obtained, (ii) the likely consequences of the personal data breach and (iii) the measures taken or proposed to be taken by the controller to address the personal data breach, including, where appropriate, to mitigate its possible adverse effects.</a:t>
            </a:r>
          </a:p>
          <a:p>
            <a:pPr lvl="1" indent="0"/>
            <a:endParaRPr lang="en-GB" kern="0" dirty="0" smtClean="0"/>
          </a:p>
          <a:p>
            <a:pPr lvl="1" indent="0"/>
            <a:endParaRPr lang="en-GB" kern="0" dirty="0"/>
          </a:p>
        </p:txBody>
      </p:sp>
    </p:spTree>
    <p:extLst>
      <p:ext uri="{BB962C8B-B14F-4D97-AF65-F5344CB8AC3E}">
        <p14:creationId xmlns:p14="http://schemas.microsoft.com/office/powerpoint/2010/main" val="16342756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My 6 tips for you today </a:t>
            </a:r>
            <a:endParaRPr lang="en-GB" dirty="0"/>
          </a:p>
        </p:txBody>
      </p:sp>
      <p:sp>
        <p:nvSpPr>
          <p:cNvPr id="4" name="Slide Number Placeholder 3"/>
          <p:cNvSpPr>
            <a:spLocks noGrp="1"/>
          </p:cNvSpPr>
          <p:nvPr>
            <p:ph type="sldNum" sz="quarter" idx="11"/>
          </p:nvPr>
        </p:nvSpPr>
        <p:spPr/>
        <p:txBody>
          <a:bodyPr/>
          <a:lstStyle/>
          <a:p>
            <a:r>
              <a:rPr lang="en-GB" dirty="0" smtClean="0"/>
              <a:t>Page </a:t>
            </a:r>
            <a:fld id="{8D7992AD-28E0-4102-87E9-5BF88E672B9D}" type="slidenum">
              <a:rPr lang="en-GB" smtClean="0"/>
              <a:pPr/>
              <a:t>8</a:t>
            </a:fld>
            <a:endParaRPr lang="en-GB" dirty="0"/>
          </a:p>
        </p:txBody>
      </p:sp>
      <p:sp>
        <p:nvSpPr>
          <p:cNvPr id="25" name="Freeform 24"/>
          <p:cNvSpPr/>
          <p:nvPr/>
        </p:nvSpPr>
        <p:spPr>
          <a:xfrm>
            <a:off x="971600" y="1556792"/>
            <a:ext cx="2353655" cy="2133687"/>
          </a:xfrm>
          <a:custGeom>
            <a:avLst/>
            <a:gdLst>
              <a:gd name="connsiteX0" fmla="*/ 0 w 1831555"/>
              <a:gd name="connsiteY0" fmla="*/ 305265 h 1831555"/>
              <a:gd name="connsiteX1" fmla="*/ 305265 w 1831555"/>
              <a:gd name="connsiteY1" fmla="*/ 0 h 1831555"/>
              <a:gd name="connsiteX2" fmla="*/ 1526290 w 1831555"/>
              <a:gd name="connsiteY2" fmla="*/ 0 h 1831555"/>
              <a:gd name="connsiteX3" fmla="*/ 1831555 w 1831555"/>
              <a:gd name="connsiteY3" fmla="*/ 305265 h 1831555"/>
              <a:gd name="connsiteX4" fmla="*/ 1831555 w 1831555"/>
              <a:gd name="connsiteY4" fmla="*/ 1526290 h 1831555"/>
              <a:gd name="connsiteX5" fmla="*/ 1526290 w 1831555"/>
              <a:gd name="connsiteY5" fmla="*/ 1831555 h 1831555"/>
              <a:gd name="connsiteX6" fmla="*/ 305265 w 1831555"/>
              <a:gd name="connsiteY6" fmla="*/ 1831555 h 1831555"/>
              <a:gd name="connsiteX7" fmla="*/ 0 w 1831555"/>
              <a:gd name="connsiteY7" fmla="*/ 1526290 h 1831555"/>
              <a:gd name="connsiteX8" fmla="*/ 0 w 1831555"/>
              <a:gd name="connsiteY8" fmla="*/ 305265 h 1831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31555" h="1831555">
                <a:moveTo>
                  <a:pt x="0" y="305265"/>
                </a:moveTo>
                <a:cubicBezTo>
                  <a:pt x="0" y="136672"/>
                  <a:pt x="136672" y="0"/>
                  <a:pt x="305265" y="0"/>
                </a:cubicBezTo>
                <a:lnTo>
                  <a:pt x="1526290" y="0"/>
                </a:lnTo>
                <a:cubicBezTo>
                  <a:pt x="1694883" y="0"/>
                  <a:pt x="1831555" y="136672"/>
                  <a:pt x="1831555" y="305265"/>
                </a:cubicBezTo>
                <a:lnTo>
                  <a:pt x="1831555" y="1526290"/>
                </a:lnTo>
                <a:cubicBezTo>
                  <a:pt x="1831555" y="1694883"/>
                  <a:pt x="1694883" y="1831555"/>
                  <a:pt x="1526290" y="1831555"/>
                </a:cubicBezTo>
                <a:lnTo>
                  <a:pt x="305265" y="1831555"/>
                </a:lnTo>
                <a:cubicBezTo>
                  <a:pt x="136672" y="1831555"/>
                  <a:pt x="0" y="1694883"/>
                  <a:pt x="0" y="1526290"/>
                </a:cubicBezTo>
                <a:lnTo>
                  <a:pt x="0" y="305265"/>
                </a:lnTo>
                <a:close/>
              </a:path>
            </a:pathLst>
          </a:cu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165609" tIns="165609" rIns="165609" bIns="165609" numCol="1" spcCol="1270" anchor="ctr" anchorCtr="0">
            <a:noAutofit/>
          </a:bodyPr>
          <a:lstStyle/>
          <a:p>
            <a:pPr lvl="0" algn="ctr" defTabSz="889000">
              <a:lnSpc>
                <a:spcPct val="90000"/>
              </a:lnSpc>
              <a:spcBef>
                <a:spcPct val="0"/>
              </a:spcBef>
              <a:spcAft>
                <a:spcPct val="35000"/>
              </a:spcAft>
            </a:pPr>
            <a:r>
              <a:rPr lang="en-GB" sz="2000" kern="1200" dirty="0" smtClean="0">
                <a:solidFill>
                  <a:srgbClr val="FFFFFF"/>
                </a:solidFill>
              </a:rPr>
              <a:t>Trap/bug your data sources</a:t>
            </a:r>
            <a:endParaRPr lang="en-SG" sz="2000" kern="1200" dirty="0">
              <a:solidFill>
                <a:srgbClr val="FFFFFF"/>
              </a:solidFill>
            </a:endParaRPr>
          </a:p>
        </p:txBody>
      </p:sp>
      <p:sp>
        <p:nvSpPr>
          <p:cNvPr id="26" name="Freeform 25"/>
          <p:cNvSpPr/>
          <p:nvPr/>
        </p:nvSpPr>
        <p:spPr>
          <a:xfrm>
            <a:off x="3466144" y="1556792"/>
            <a:ext cx="2257984" cy="2133687"/>
          </a:xfrm>
          <a:custGeom>
            <a:avLst/>
            <a:gdLst>
              <a:gd name="connsiteX0" fmla="*/ 0 w 1831555"/>
              <a:gd name="connsiteY0" fmla="*/ 305265 h 1831555"/>
              <a:gd name="connsiteX1" fmla="*/ 305265 w 1831555"/>
              <a:gd name="connsiteY1" fmla="*/ 0 h 1831555"/>
              <a:gd name="connsiteX2" fmla="*/ 1526290 w 1831555"/>
              <a:gd name="connsiteY2" fmla="*/ 0 h 1831555"/>
              <a:gd name="connsiteX3" fmla="*/ 1831555 w 1831555"/>
              <a:gd name="connsiteY3" fmla="*/ 305265 h 1831555"/>
              <a:gd name="connsiteX4" fmla="*/ 1831555 w 1831555"/>
              <a:gd name="connsiteY4" fmla="*/ 1526290 h 1831555"/>
              <a:gd name="connsiteX5" fmla="*/ 1526290 w 1831555"/>
              <a:gd name="connsiteY5" fmla="*/ 1831555 h 1831555"/>
              <a:gd name="connsiteX6" fmla="*/ 305265 w 1831555"/>
              <a:gd name="connsiteY6" fmla="*/ 1831555 h 1831555"/>
              <a:gd name="connsiteX7" fmla="*/ 0 w 1831555"/>
              <a:gd name="connsiteY7" fmla="*/ 1526290 h 1831555"/>
              <a:gd name="connsiteX8" fmla="*/ 0 w 1831555"/>
              <a:gd name="connsiteY8" fmla="*/ 305265 h 1831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31555" h="1831555">
                <a:moveTo>
                  <a:pt x="0" y="305265"/>
                </a:moveTo>
                <a:cubicBezTo>
                  <a:pt x="0" y="136672"/>
                  <a:pt x="136672" y="0"/>
                  <a:pt x="305265" y="0"/>
                </a:cubicBezTo>
                <a:lnTo>
                  <a:pt x="1526290" y="0"/>
                </a:lnTo>
                <a:cubicBezTo>
                  <a:pt x="1694883" y="0"/>
                  <a:pt x="1831555" y="136672"/>
                  <a:pt x="1831555" y="305265"/>
                </a:cubicBezTo>
                <a:lnTo>
                  <a:pt x="1831555" y="1526290"/>
                </a:lnTo>
                <a:cubicBezTo>
                  <a:pt x="1831555" y="1694883"/>
                  <a:pt x="1694883" y="1831555"/>
                  <a:pt x="1526290" y="1831555"/>
                </a:cubicBezTo>
                <a:lnTo>
                  <a:pt x="305265" y="1831555"/>
                </a:lnTo>
                <a:cubicBezTo>
                  <a:pt x="136672" y="1831555"/>
                  <a:pt x="0" y="1694883"/>
                  <a:pt x="0" y="1526290"/>
                </a:cubicBezTo>
                <a:lnTo>
                  <a:pt x="0" y="305265"/>
                </a:lnTo>
                <a:close/>
              </a:path>
            </a:pathLst>
          </a:custGeom>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165609" tIns="165609" rIns="165609" bIns="165609" numCol="1" spcCol="1270" anchor="ctr" anchorCtr="0">
            <a:noAutofit/>
          </a:bodyPr>
          <a:lstStyle/>
          <a:p>
            <a:pPr lvl="0" algn="ctr" defTabSz="889000">
              <a:lnSpc>
                <a:spcPct val="90000"/>
              </a:lnSpc>
              <a:spcBef>
                <a:spcPct val="0"/>
              </a:spcBef>
              <a:spcAft>
                <a:spcPct val="35000"/>
              </a:spcAft>
            </a:pPr>
            <a:r>
              <a:rPr lang="en-GB" sz="2000" kern="1200" dirty="0" smtClean="0">
                <a:solidFill>
                  <a:srgbClr val="FFFFFF"/>
                </a:solidFill>
              </a:rPr>
              <a:t>Implement a breach policy &amp; test your procedure</a:t>
            </a:r>
            <a:endParaRPr lang="en-SG" sz="2000" kern="1200" dirty="0">
              <a:solidFill>
                <a:srgbClr val="FFFFFF"/>
              </a:solidFill>
            </a:endParaRPr>
          </a:p>
        </p:txBody>
      </p:sp>
      <p:sp>
        <p:nvSpPr>
          <p:cNvPr id="27" name="Freeform 26"/>
          <p:cNvSpPr/>
          <p:nvPr/>
        </p:nvSpPr>
        <p:spPr>
          <a:xfrm>
            <a:off x="971601" y="3844134"/>
            <a:ext cx="2341786" cy="1889122"/>
          </a:xfrm>
          <a:custGeom>
            <a:avLst/>
            <a:gdLst>
              <a:gd name="connsiteX0" fmla="*/ 0 w 1831555"/>
              <a:gd name="connsiteY0" fmla="*/ 305265 h 1831555"/>
              <a:gd name="connsiteX1" fmla="*/ 305265 w 1831555"/>
              <a:gd name="connsiteY1" fmla="*/ 0 h 1831555"/>
              <a:gd name="connsiteX2" fmla="*/ 1526290 w 1831555"/>
              <a:gd name="connsiteY2" fmla="*/ 0 h 1831555"/>
              <a:gd name="connsiteX3" fmla="*/ 1831555 w 1831555"/>
              <a:gd name="connsiteY3" fmla="*/ 305265 h 1831555"/>
              <a:gd name="connsiteX4" fmla="*/ 1831555 w 1831555"/>
              <a:gd name="connsiteY4" fmla="*/ 1526290 h 1831555"/>
              <a:gd name="connsiteX5" fmla="*/ 1526290 w 1831555"/>
              <a:gd name="connsiteY5" fmla="*/ 1831555 h 1831555"/>
              <a:gd name="connsiteX6" fmla="*/ 305265 w 1831555"/>
              <a:gd name="connsiteY6" fmla="*/ 1831555 h 1831555"/>
              <a:gd name="connsiteX7" fmla="*/ 0 w 1831555"/>
              <a:gd name="connsiteY7" fmla="*/ 1526290 h 1831555"/>
              <a:gd name="connsiteX8" fmla="*/ 0 w 1831555"/>
              <a:gd name="connsiteY8" fmla="*/ 305265 h 1831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31555" h="1831555">
                <a:moveTo>
                  <a:pt x="0" y="305265"/>
                </a:moveTo>
                <a:cubicBezTo>
                  <a:pt x="0" y="136672"/>
                  <a:pt x="136672" y="0"/>
                  <a:pt x="305265" y="0"/>
                </a:cubicBezTo>
                <a:lnTo>
                  <a:pt x="1526290" y="0"/>
                </a:lnTo>
                <a:cubicBezTo>
                  <a:pt x="1694883" y="0"/>
                  <a:pt x="1831555" y="136672"/>
                  <a:pt x="1831555" y="305265"/>
                </a:cubicBezTo>
                <a:lnTo>
                  <a:pt x="1831555" y="1526290"/>
                </a:lnTo>
                <a:cubicBezTo>
                  <a:pt x="1831555" y="1694883"/>
                  <a:pt x="1694883" y="1831555"/>
                  <a:pt x="1526290" y="1831555"/>
                </a:cubicBezTo>
                <a:lnTo>
                  <a:pt x="305265" y="1831555"/>
                </a:lnTo>
                <a:cubicBezTo>
                  <a:pt x="136672" y="1831555"/>
                  <a:pt x="0" y="1694883"/>
                  <a:pt x="0" y="1526290"/>
                </a:cubicBezTo>
                <a:lnTo>
                  <a:pt x="0" y="305265"/>
                </a:lnTo>
                <a:close/>
              </a:path>
            </a:pathLst>
          </a:cu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165609" tIns="165609" rIns="165609" bIns="165609" numCol="1" spcCol="1270" anchor="ctr" anchorCtr="0">
            <a:noAutofit/>
          </a:bodyPr>
          <a:lstStyle/>
          <a:p>
            <a:pPr lvl="0" algn="ctr" defTabSz="889000">
              <a:lnSpc>
                <a:spcPct val="90000"/>
              </a:lnSpc>
              <a:spcBef>
                <a:spcPct val="0"/>
              </a:spcBef>
              <a:spcAft>
                <a:spcPct val="35000"/>
              </a:spcAft>
            </a:pPr>
            <a:r>
              <a:rPr lang="en-GB" sz="2000" kern="1200" dirty="0" smtClean="0">
                <a:solidFill>
                  <a:srgbClr val="FFFFFF"/>
                </a:solidFill>
              </a:rPr>
              <a:t>Meet w/ your broker or insurance people</a:t>
            </a:r>
            <a:endParaRPr lang="en-SG" sz="2000" kern="1200" dirty="0">
              <a:solidFill>
                <a:srgbClr val="FFFFFF"/>
              </a:solidFill>
            </a:endParaRPr>
          </a:p>
        </p:txBody>
      </p:sp>
      <p:sp>
        <p:nvSpPr>
          <p:cNvPr id="28" name="Freeform 27"/>
          <p:cNvSpPr/>
          <p:nvPr/>
        </p:nvSpPr>
        <p:spPr>
          <a:xfrm>
            <a:off x="3466144" y="3831368"/>
            <a:ext cx="2257984" cy="1901888"/>
          </a:xfrm>
          <a:custGeom>
            <a:avLst/>
            <a:gdLst>
              <a:gd name="connsiteX0" fmla="*/ 0 w 1831555"/>
              <a:gd name="connsiteY0" fmla="*/ 305265 h 1831555"/>
              <a:gd name="connsiteX1" fmla="*/ 305265 w 1831555"/>
              <a:gd name="connsiteY1" fmla="*/ 0 h 1831555"/>
              <a:gd name="connsiteX2" fmla="*/ 1526290 w 1831555"/>
              <a:gd name="connsiteY2" fmla="*/ 0 h 1831555"/>
              <a:gd name="connsiteX3" fmla="*/ 1831555 w 1831555"/>
              <a:gd name="connsiteY3" fmla="*/ 305265 h 1831555"/>
              <a:gd name="connsiteX4" fmla="*/ 1831555 w 1831555"/>
              <a:gd name="connsiteY4" fmla="*/ 1526290 h 1831555"/>
              <a:gd name="connsiteX5" fmla="*/ 1526290 w 1831555"/>
              <a:gd name="connsiteY5" fmla="*/ 1831555 h 1831555"/>
              <a:gd name="connsiteX6" fmla="*/ 305265 w 1831555"/>
              <a:gd name="connsiteY6" fmla="*/ 1831555 h 1831555"/>
              <a:gd name="connsiteX7" fmla="*/ 0 w 1831555"/>
              <a:gd name="connsiteY7" fmla="*/ 1526290 h 1831555"/>
              <a:gd name="connsiteX8" fmla="*/ 0 w 1831555"/>
              <a:gd name="connsiteY8" fmla="*/ 305265 h 1831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31555" h="1831555">
                <a:moveTo>
                  <a:pt x="0" y="305265"/>
                </a:moveTo>
                <a:cubicBezTo>
                  <a:pt x="0" y="136672"/>
                  <a:pt x="136672" y="0"/>
                  <a:pt x="305265" y="0"/>
                </a:cubicBezTo>
                <a:lnTo>
                  <a:pt x="1526290" y="0"/>
                </a:lnTo>
                <a:cubicBezTo>
                  <a:pt x="1694883" y="0"/>
                  <a:pt x="1831555" y="136672"/>
                  <a:pt x="1831555" y="305265"/>
                </a:cubicBezTo>
                <a:lnTo>
                  <a:pt x="1831555" y="1526290"/>
                </a:lnTo>
                <a:cubicBezTo>
                  <a:pt x="1831555" y="1694883"/>
                  <a:pt x="1694883" y="1831555"/>
                  <a:pt x="1526290" y="1831555"/>
                </a:cubicBezTo>
                <a:lnTo>
                  <a:pt x="305265" y="1831555"/>
                </a:lnTo>
                <a:cubicBezTo>
                  <a:pt x="136672" y="1831555"/>
                  <a:pt x="0" y="1694883"/>
                  <a:pt x="0" y="1526290"/>
                </a:cubicBezTo>
                <a:lnTo>
                  <a:pt x="0" y="305265"/>
                </a:lnTo>
                <a:close/>
              </a:path>
            </a:pathLst>
          </a:custGeom>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txBody>
          <a:bodyPr spcFirstLastPara="0" vert="horz" wrap="square" lIns="165609" tIns="165609" rIns="165609" bIns="165609" numCol="1" spcCol="1270" anchor="ctr" anchorCtr="0">
            <a:noAutofit/>
          </a:bodyPr>
          <a:lstStyle/>
          <a:p>
            <a:pPr lvl="0" algn="ctr" defTabSz="889000">
              <a:lnSpc>
                <a:spcPct val="90000"/>
              </a:lnSpc>
              <a:spcBef>
                <a:spcPct val="0"/>
              </a:spcBef>
              <a:spcAft>
                <a:spcPct val="35000"/>
              </a:spcAft>
            </a:pPr>
            <a:r>
              <a:rPr lang="en-GB" sz="2000" dirty="0" smtClean="0">
                <a:solidFill>
                  <a:srgbClr val="FFFFFF"/>
                </a:solidFill>
              </a:rPr>
              <a:t>Think about legal privilege</a:t>
            </a:r>
            <a:endParaRPr lang="en-SG" sz="2000" kern="1200" dirty="0">
              <a:solidFill>
                <a:srgbClr val="FFFFFF"/>
              </a:solidFill>
            </a:endParaRPr>
          </a:p>
        </p:txBody>
      </p:sp>
      <p:sp>
        <p:nvSpPr>
          <p:cNvPr id="11" name="Freeform 10"/>
          <p:cNvSpPr/>
          <p:nvPr/>
        </p:nvSpPr>
        <p:spPr>
          <a:xfrm>
            <a:off x="5868144" y="1556792"/>
            <a:ext cx="2353655" cy="2133687"/>
          </a:xfrm>
          <a:custGeom>
            <a:avLst/>
            <a:gdLst>
              <a:gd name="connsiteX0" fmla="*/ 0 w 1831555"/>
              <a:gd name="connsiteY0" fmla="*/ 305265 h 1831555"/>
              <a:gd name="connsiteX1" fmla="*/ 305265 w 1831555"/>
              <a:gd name="connsiteY1" fmla="*/ 0 h 1831555"/>
              <a:gd name="connsiteX2" fmla="*/ 1526290 w 1831555"/>
              <a:gd name="connsiteY2" fmla="*/ 0 h 1831555"/>
              <a:gd name="connsiteX3" fmla="*/ 1831555 w 1831555"/>
              <a:gd name="connsiteY3" fmla="*/ 305265 h 1831555"/>
              <a:gd name="connsiteX4" fmla="*/ 1831555 w 1831555"/>
              <a:gd name="connsiteY4" fmla="*/ 1526290 h 1831555"/>
              <a:gd name="connsiteX5" fmla="*/ 1526290 w 1831555"/>
              <a:gd name="connsiteY5" fmla="*/ 1831555 h 1831555"/>
              <a:gd name="connsiteX6" fmla="*/ 305265 w 1831555"/>
              <a:gd name="connsiteY6" fmla="*/ 1831555 h 1831555"/>
              <a:gd name="connsiteX7" fmla="*/ 0 w 1831555"/>
              <a:gd name="connsiteY7" fmla="*/ 1526290 h 1831555"/>
              <a:gd name="connsiteX8" fmla="*/ 0 w 1831555"/>
              <a:gd name="connsiteY8" fmla="*/ 305265 h 1831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31555" h="1831555">
                <a:moveTo>
                  <a:pt x="0" y="305265"/>
                </a:moveTo>
                <a:cubicBezTo>
                  <a:pt x="0" y="136672"/>
                  <a:pt x="136672" y="0"/>
                  <a:pt x="305265" y="0"/>
                </a:cubicBezTo>
                <a:lnTo>
                  <a:pt x="1526290" y="0"/>
                </a:lnTo>
                <a:cubicBezTo>
                  <a:pt x="1694883" y="0"/>
                  <a:pt x="1831555" y="136672"/>
                  <a:pt x="1831555" y="305265"/>
                </a:cubicBezTo>
                <a:lnTo>
                  <a:pt x="1831555" y="1526290"/>
                </a:lnTo>
                <a:cubicBezTo>
                  <a:pt x="1831555" y="1694883"/>
                  <a:pt x="1694883" y="1831555"/>
                  <a:pt x="1526290" y="1831555"/>
                </a:cubicBezTo>
                <a:lnTo>
                  <a:pt x="305265" y="1831555"/>
                </a:lnTo>
                <a:cubicBezTo>
                  <a:pt x="136672" y="1831555"/>
                  <a:pt x="0" y="1694883"/>
                  <a:pt x="0" y="1526290"/>
                </a:cubicBezTo>
                <a:lnTo>
                  <a:pt x="0" y="305265"/>
                </a:lnTo>
                <a:close/>
              </a:path>
            </a:pathLst>
          </a:cu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165609" tIns="165609" rIns="165609" bIns="165609" numCol="1" spcCol="1270" anchor="ctr" anchorCtr="0">
            <a:noAutofit/>
          </a:bodyPr>
          <a:lstStyle/>
          <a:p>
            <a:pPr lvl="0" algn="ctr" defTabSz="889000">
              <a:lnSpc>
                <a:spcPct val="90000"/>
              </a:lnSpc>
              <a:spcBef>
                <a:spcPct val="0"/>
              </a:spcBef>
              <a:spcAft>
                <a:spcPct val="35000"/>
              </a:spcAft>
            </a:pPr>
            <a:r>
              <a:rPr lang="en-GB" sz="2000" kern="1200" dirty="0" smtClean="0">
                <a:solidFill>
                  <a:srgbClr val="FFFFFF"/>
                </a:solidFill>
              </a:rPr>
              <a:t>Build your A-team</a:t>
            </a:r>
            <a:endParaRPr lang="en-SG" sz="2000" kern="1200" dirty="0">
              <a:solidFill>
                <a:srgbClr val="FFFFFF"/>
              </a:solidFill>
            </a:endParaRPr>
          </a:p>
        </p:txBody>
      </p:sp>
      <p:sp>
        <p:nvSpPr>
          <p:cNvPr id="14" name="Freeform 13"/>
          <p:cNvSpPr/>
          <p:nvPr/>
        </p:nvSpPr>
        <p:spPr>
          <a:xfrm>
            <a:off x="5902622" y="3861048"/>
            <a:ext cx="2341786" cy="1889122"/>
          </a:xfrm>
          <a:custGeom>
            <a:avLst/>
            <a:gdLst>
              <a:gd name="connsiteX0" fmla="*/ 0 w 1831555"/>
              <a:gd name="connsiteY0" fmla="*/ 305265 h 1831555"/>
              <a:gd name="connsiteX1" fmla="*/ 305265 w 1831555"/>
              <a:gd name="connsiteY1" fmla="*/ 0 h 1831555"/>
              <a:gd name="connsiteX2" fmla="*/ 1526290 w 1831555"/>
              <a:gd name="connsiteY2" fmla="*/ 0 h 1831555"/>
              <a:gd name="connsiteX3" fmla="*/ 1831555 w 1831555"/>
              <a:gd name="connsiteY3" fmla="*/ 305265 h 1831555"/>
              <a:gd name="connsiteX4" fmla="*/ 1831555 w 1831555"/>
              <a:gd name="connsiteY4" fmla="*/ 1526290 h 1831555"/>
              <a:gd name="connsiteX5" fmla="*/ 1526290 w 1831555"/>
              <a:gd name="connsiteY5" fmla="*/ 1831555 h 1831555"/>
              <a:gd name="connsiteX6" fmla="*/ 305265 w 1831555"/>
              <a:gd name="connsiteY6" fmla="*/ 1831555 h 1831555"/>
              <a:gd name="connsiteX7" fmla="*/ 0 w 1831555"/>
              <a:gd name="connsiteY7" fmla="*/ 1526290 h 1831555"/>
              <a:gd name="connsiteX8" fmla="*/ 0 w 1831555"/>
              <a:gd name="connsiteY8" fmla="*/ 305265 h 1831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31555" h="1831555">
                <a:moveTo>
                  <a:pt x="0" y="305265"/>
                </a:moveTo>
                <a:cubicBezTo>
                  <a:pt x="0" y="136672"/>
                  <a:pt x="136672" y="0"/>
                  <a:pt x="305265" y="0"/>
                </a:cubicBezTo>
                <a:lnTo>
                  <a:pt x="1526290" y="0"/>
                </a:lnTo>
                <a:cubicBezTo>
                  <a:pt x="1694883" y="0"/>
                  <a:pt x="1831555" y="136672"/>
                  <a:pt x="1831555" y="305265"/>
                </a:cubicBezTo>
                <a:lnTo>
                  <a:pt x="1831555" y="1526290"/>
                </a:lnTo>
                <a:cubicBezTo>
                  <a:pt x="1831555" y="1694883"/>
                  <a:pt x="1694883" y="1831555"/>
                  <a:pt x="1526290" y="1831555"/>
                </a:cubicBezTo>
                <a:lnTo>
                  <a:pt x="305265" y="1831555"/>
                </a:lnTo>
                <a:cubicBezTo>
                  <a:pt x="136672" y="1831555"/>
                  <a:pt x="0" y="1694883"/>
                  <a:pt x="0" y="1526290"/>
                </a:cubicBezTo>
                <a:lnTo>
                  <a:pt x="0" y="305265"/>
                </a:lnTo>
                <a:close/>
              </a:path>
            </a:pathLst>
          </a:cu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165609" tIns="165609" rIns="165609" bIns="165609" numCol="1" spcCol="1270" anchor="ctr" anchorCtr="0">
            <a:noAutofit/>
          </a:bodyPr>
          <a:lstStyle/>
          <a:p>
            <a:pPr lvl="0" algn="ctr" defTabSz="889000">
              <a:lnSpc>
                <a:spcPct val="90000"/>
              </a:lnSpc>
              <a:spcBef>
                <a:spcPct val="0"/>
              </a:spcBef>
              <a:spcAft>
                <a:spcPct val="35000"/>
              </a:spcAft>
            </a:pPr>
            <a:r>
              <a:rPr lang="en-GB" sz="2000" kern="1200" dirty="0" smtClean="0">
                <a:solidFill>
                  <a:srgbClr val="FFFFFF"/>
                </a:solidFill>
              </a:rPr>
              <a:t>Update your DP clauses or MSA</a:t>
            </a:r>
            <a:endParaRPr lang="en-SG" sz="2000" kern="1200" dirty="0">
              <a:solidFill>
                <a:srgbClr val="FFFFFF"/>
              </a:solidFill>
            </a:endParaRPr>
          </a:p>
        </p:txBody>
      </p:sp>
    </p:spTree>
    <p:extLst>
      <p:ext uri="{BB962C8B-B14F-4D97-AF65-F5344CB8AC3E}">
        <p14:creationId xmlns:p14="http://schemas.microsoft.com/office/powerpoint/2010/main" val="524964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animBg="1"/>
      <p:bldP spid="28" grpId="0" animBg="1"/>
      <p:bldP spid="11"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4"/>
          <p:cNvSpPr txBox="1">
            <a:spLocks noChangeArrowheads="1"/>
          </p:cNvSpPr>
          <p:nvPr/>
        </p:nvSpPr>
        <p:spPr bwMode="auto">
          <a:xfrm>
            <a:off x="468313" y="5805488"/>
            <a:ext cx="8280400" cy="83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a:solidFill>
                  <a:schemeClr val="tx1"/>
                </a:solidFill>
                <a:latin typeface="Georgia" pitchFamily="18" charset="0"/>
                <a:cs typeface="Arial" charset="0"/>
              </a:defRPr>
            </a:lvl1pPr>
            <a:lvl2pPr marL="742950" indent="-285750" eaLnBrk="0" hangingPunct="0">
              <a:defRPr>
                <a:solidFill>
                  <a:schemeClr val="tx1"/>
                </a:solidFill>
                <a:latin typeface="Georgia" pitchFamily="18" charset="0"/>
                <a:cs typeface="Arial" charset="0"/>
              </a:defRPr>
            </a:lvl2pPr>
            <a:lvl3pPr marL="1143000" indent="-228600" eaLnBrk="0" hangingPunct="0">
              <a:defRPr>
                <a:solidFill>
                  <a:schemeClr val="tx1"/>
                </a:solidFill>
                <a:latin typeface="Georgia" pitchFamily="18" charset="0"/>
                <a:cs typeface="Arial" charset="0"/>
              </a:defRPr>
            </a:lvl3pPr>
            <a:lvl4pPr marL="1600200" indent="-228600" eaLnBrk="0" hangingPunct="0">
              <a:defRPr>
                <a:solidFill>
                  <a:schemeClr val="tx1"/>
                </a:solidFill>
                <a:latin typeface="Georgia" pitchFamily="18" charset="0"/>
                <a:cs typeface="Arial" charset="0"/>
              </a:defRPr>
            </a:lvl4pPr>
            <a:lvl5pPr marL="2057400" indent="-228600" eaLnBrk="0" hangingPunct="0">
              <a:defRPr>
                <a:solidFill>
                  <a:schemeClr val="tx1"/>
                </a:solidFill>
                <a:latin typeface="Georgia" pitchFamily="18" charset="0"/>
                <a:cs typeface="Arial" charset="0"/>
              </a:defRPr>
            </a:lvl5pPr>
            <a:lvl6pPr marL="2514600" indent="-228600" eaLnBrk="0" fontAlgn="base" hangingPunct="0">
              <a:spcBef>
                <a:spcPct val="0"/>
              </a:spcBef>
              <a:spcAft>
                <a:spcPct val="0"/>
              </a:spcAft>
              <a:defRPr>
                <a:solidFill>
                  <a:schemeClr val="tx1"/>
                </a:solidFill>
                <a:latin typeface="Georgia" pitchFamily="18" charset="0"/>
                <a:cs typeface="Arial" charset="0"/>
              </a:defRPr>
            </a:lvl6pPr>
            <a:lvl7pPr marL="2971800" indent="-228600" eaLnBrk="0" fontAlgn="base" hangingPunct="0">
              <a:spcBef>
                <a:spcPct val="0"/>
              </a:spcBef>
              <a:spcAft>
                <a:spcPct val="0"/>
              </a:spcAft>
              <a:defRPr>
                <a:solidFill>
                  <a:schemeClr val="tx1"/>
                </a:solidFill>
                <a:latin typeface="Georgia" pitchFamily="18" charset="0"/>
                <a:cs typeface="Arial" charset="0"/>
              </a:defRPr>
            </a:lvl7pPr>
            <a:lvl8pPr marL="3429000" indent="-228600" eaLnBrk="0" fontAlgn="base" hangingPunct="0">
              <a:spcBef>
                <a:spcPct val="0"/>
              </a:spcBef>
              <a:spcAft>
                <a:spcPct val="0"/>
              </a:spcAft>
              <a:defRPr>
                <a:solidFill>
                  <a:schemeClr val="tx1"/>
                </a:solidFill>
                <a:latin typeface="Georgia" pitchFamily="18" charset="0"/>
                <a:cs typeface="Arial" charset="0"/>
              </a:defRPr>
            </a:lvl8pPr>
            <a:lvl9pPr marL="3886200" indent="-228600" eaLnBrk="0" fontAlgn="base" hangingPunct="0">
              <a:spcBef>
                <a:spcPct val="0"/>
              </a:spcBef>
              <a:spcAft>
                <a:spcPct val="0"/>
              </a:spcAft>
              <a:defRPr>
                <a:solidFill>
                  <a:schemeClr val="tx1"/>
                </a:solidFill>
                <a:latin typeface="Georgia" pitchFamily="18" charset="0"/>
                <a:cs typeface="Arial" charset="0"/>
              </a:defRPr>
            </a:lvl9pPr>
          </a:lstStyle>
          <a:p>
            <a:pPr algn="r" eaLnBrk="1" hangingPunct="1">
              <a:spcBef>
                <a:spcPct val="50000"/>
              </a:spcBef>
            </a:pPr>
            <a:r>
              <a:rPr lang="en-GB" sz="900">
                <a:solidFill>
                  <a:srgbClr val="989ABC"/>
                </a:solidFill>
              </a:rPr>
              <a:t>Bird &amp; Bird is an international legal practice comprising Bird &amp; Bird LLP and its affiliated and associated businesses.</a:t>
            </a:r>
          </a:p>
          <a:p>
            <a:pPr algn="r" eaLnBrk="1" hangingPunct="1">
              <a:spcBef>
                <a:spcPct val="50000"/>
              </a:spcBef>
            </a:pPr>
            <a:r>
              <a:rPr lang="en-GB" sz="900">
                <a:solidFill>
                  <a:srgbClr val="989ABC"/>
                </a:solidFill>
              </a:rPr>
              <a:t>Bird &amp; Bird LLP is a limited liability partnership, registered in England and Wales with registered number OC340318 and is authorised and regulated by the Solicitors Regulation Authority. Its registered office and principal place of business is at 15 Fetter Lane, London EC4A 1JP. A list of members of Bird &amp; Bird LLP and of any non-members who are designated as partners, and of their respective professional qualifications, is open to inspection at that address.</a:t>
            </a:r>
          </a:p>
          <a:p>
            <a:pPr algn="r" eaLnBrk="1" hangingPunct="1">
              <a:spcBef>
                <a:spcPct val="50000"/>
              </a:spcBef>
            </a:pPr>
            <a:r>
              <a:rPr lang="en-GB" sz="900">
                <a:solidFill>
                  <a:srgbClr val="989ABC"/>
                </a:solidFill>
              </a:rPr>
              <a:t>twobirds.com</a:t>
            </a:r>
          </a:p>
        </p:txBody>
      </p:sp>
      <p:sp>
        <p:nvSpPr>
          <p:cNvPr id="40963" name="Text Box 20"/>
          <p:cNvSpPr txBox="1">
            <a:spLocks noChangeArrowheads="1"/>
          </p:cNvSpPr>
          <p:nvPr/>
        </p:nvSpPr>
        <p:spPr bwMode="auto">
          <a:xfrm>
            <a:off x="1403350" y="3233738"/>
            <a:ext cx="2590800" cy="6223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Georgia" pitchFamily="18" charset="0"/>
                <a:cs typeface="Arial" charset="0"/>
              </a:defRPr>
            </a:lvl1pPr>
            <a:lvl2pPr marL="742950" indent="-285750" eaLnBrk="0" hangingPunct="0">
              <a:defRPr>
                <a:solidFill>
                  <a:schemeClr val="tx1"/>
                </a:solidFill>
                <a:latin typeface="Georgia" pitchFamily="18" charset="0"/>
                <a:cs typeface="Arial" charset="0"/>
              </a:defRPr>
            </a:lvl2pPr>
            <a:lvl3pPr marL="1143000" indent="-228600" eaLnBrk="0" hangingPunct="0">
              <a:defRPr>
                <a:solidFill>
                  <a:schemeClr val="tx1"/>
                </a:solidFill>
                <a:latin typeface="Georgia" pitchFamily="18" charset="0"/>
                <a:cs typeface="Arial" charset="0"/>
              </a:defRPr>
            </a:lvl3pPr>
            <a:lvl4pPr marL="1600200" indent="-228600" eaLnBrk="0" hangingPunct="0">
              <a:defRPr>
                <a:solidFill>
                  <a:schemeClr val="tx1"/>
                </a:solidFill>
                <a:latin typeface="Georgia" pitchFamily="18" charset="0"/>
                <a:cs typeface="Arial" charset="0"/>
              </a:defRPr>
            </a:lvl4pPr>
            <a:lvl5pPr marL="2057400" indent="-228600" eaLnBrk="0" hangingPunct="0">
              <a:defRPr>
                <a:solidFill>
                  <a:schemeClr val="tx1"/>
                </a:solidFill>
                <a:latin typeface="Georgia" pitchFamily="18" charset="0"/>
                <a:cs typeface="Arial" charset="0"/>
              </a:defRPr>
            </a:lvl5pPr>
            <a:lvl6pPr marL="2514600" indent="-228600" eaLnBrk="0" fontAlgn="base" hangingPunct="0">
              <a:spcBef>
                <a:spcPct val="0"/>
              </a:spcBef>
              <a:spcAft>
                <a:spcPct val="0"/>
              </a:spcAft>
              <a:defRPr>
                <a:solidFill>
                  <a:schemeClr val="tx1"/>
                </a:solidFill>
                <a:latin typeface="Georgia" pitchFamily="18" charset="0"/>
                <a:cs typeface="Arial" charset="0"/>
              </a:defRPr>
            </a:lvl6pPr>
            <a:lvl7pPr marL="2971800" indent="-228600" eaLnBrk="0" fontAlgn="base" hangingPunct="0">
              <a:spcBef>
                <a:spcPct val="0"/>
              </a:spcBef>
              <a:spcAft>
                <a:spcPct val="0"/>
              </a:spcAft>
              <a:defRPr>
                <a:solidFill>
                  <a:schemeClr val="tx1"/>
                </a:solidFill>
                <a:latin typeface="Georgia" pitchFamily="18" charset="0"/>
                <a:cs typeface="Arial" charset="0"/>
              </a:defRPr>
            </a:lvl7pPr>
            <a:lvl8pPr marL="3429000" indent="-228600" eaLnBrk="0" fontAlgn="base" hangingPunct="0">
              <a:spcBef>
                <a:spcPct val="0"/>
              </a:spcBef>
              <a:spcAft>
                <a:spcPct val="0"/>
              </a:spcAft>
              <a:defRPr>
                <a:solidFill>
                  <a:schemeClr val="tx1"/>
                </a:solidFill>
                <a:latin typeface="Georgia" pitchFamily="18" charset="0"/>
                <a:cs typeface="Arial" charset="0"/>
              </a:defRPr>
            </a:lvl8pPr>
            <a:lvl9pPr marL="3886200" indent="-228600" eaLnBrk="0" fontAlgn="base" hangingPunct="0">
              <a:spcBef>
                <a:spcPct val="0"/>
              </a:spcBef>
              <a:spcAft>
                <a:spcPct val="0"/>
              </a:spcAft>
              <a:defRPr>
                <a:solidFill>
                  <a:schemeClr val="tx1"/>
                </a:solidFill>
                <a:latin typeface="Georgia" pitchFamily="18" charset="0"/>
                <a:cs typeface="Arial" charset="0"/>
              </a:defRPr>
            </a:lvl9pPr>
          </a:lstStyle>
          <a:p>
            <a:pPr algn="r" eaLnBrk="1" hangingPunct="1">
              <a:spcBef>
                <a:spcPct val="50000"/>
              </a:spcBef>
            </a:pPr>
            <a:r>
              <a:rPr lang="en-GB" sz="3600" dirty="0" smtClean="0"/>
              <a:t>Questions</a:t>
            </a:r>
            <a:endParaRPr lang="en-US" sz="3600" dirty="0"/>
          </a:p>
        </p:txBody>
      </p:sp>
      <p:sp>
        <p:nvSpPr>
          <p:cNvPr id="40964" name="Subtitle 2"/>
          <p:cNvSpPr>
            <a:spLocks noGrp="1"/>
          </p:cNvSpPr>
          <p:nvPr>
            <p:ph type="subTitle" idx="1"/>
          </p:nvPr>
        </p:nvSpPr>
        <p:spPr>
          <a:xfrm>
            <a:off x="1763713" y="3849688"/>
            <a:ext cx="4608512" cy="1512887"/>
          </a:xfrm>
        </p:spPr>
        <p:txBody>
          <a:bodyPr/>
          <a:lstStyle/>
          <a:p>
            <a:pPr marL="0" indent="0" eaLnBrk="1" hangingPunct="1"/>
            <a:r>
              <a:rPr lang="en-GB" u="sng" dirty="0" smtClean="0"/>
              <a:t>gabriel.voisin@twobirds.com</a:t>
            </a:r>
          </a:p>
          <a:p>
            <a:pPr marL="0" indent="0" eaLnBrk="1" hangingPunct="1"/>
            <a:r>
              <a:rPr lang="en-GB" dirty="0" smtClean="0"/>
              <a:t>Follow me on Twitter: @</a:t>
            </a:r>
            <a:r>
              <a:rPr lang="en-GB" dirty="0" err="1" smtClean="0"/>
              <a:t>gvoisin</a:t>
            </a:r>
            <a:endParaRPr lang="en-GB" dirty="0" smtClean="0"/>
          </a:p>
          <a:p>
            <a:pPr marL="0" indent="0" eaLnBrk="1" hangingPunct="1"/>
            <a:endParaRPr lang="en-GB" dirty="0" smtClean="0"/>
          </a:p>
          <a:p>
            <a:pPr marL="0" indent="0" eaLnBrk="1" hangingPunct="1"/>
            <a:endParaRPr lang="en-GB" dirty="0" smtClean="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BB_FOOTER" val="Copyright|Subject"/>
  <p:tag name="TAGPREFIX" val="BB_"/>
  <p:tag name="BB_TEMPLATENAME" val="Pink.pptx"/>
  <p:tag name="BB_CREATEDATE" val="14 January 2013"/>
  <p:tag name="BB_DPI" val=""/>
  <p:tag name="TMS_TEMPLATE_ID" val=""/>
</p:tagLst>
</file>

<file path=ppt/tags/tag10.xml><?xml version="1.0" encoding="utf-8"?>
<p:tagLst xmlns:a="http://schemas.openxmlformats.org/drawingml/2006/main" xmlns:r="http://schemas.openxmlformats.org/officeDocument/2006/relationships" xmlns:p="http://schemas.openxmlformats.org/presentationml/2006/main">
  <p:tag name="BB_FOOTER" val="Subject"/>
</p:tagLst>
</file>

<file path=ppt/tags/tag11.xml><?xml version="1.0" encoding="utf-8"?>
<p:tagLst xmlns:a="http://schemas.openxmlformats.org/drawingml/2006/main" xmlns:r="http://schemas.openxmlformats.org/officeDocument/2006/relationships" xmlns:p="http://schemas.openxmlformats.org/presentationml/2006/main">
  <p:tag name="BB_FOOTER" val="Copyright"/>
</p:tagLst>
</file>

<file path=ppt/tags/tag12.xml><?xml version="1.0" encoding="utf-8"?>
<p:tagLst xmlns:a="http://schemas.openxmlformats.org/drawingml/2006/main" xmlns:r="http://schemas.openxmlformats.org/officeDocument/2006/relationships" xmlns:p="http://schemas.openxmlformats.org/presentationml/2006/main">
  <p:tag name="BB_FOOTER" val="Subject"/>
</p:tagLst>
</file>

<file path=ppt/tags/tag13.xml><?xml version="1.0" encoding="utf-8"?>
<p:tagLst xmlns:a="http://schemas.openxmlformats.org/drawingml/2006/main" xmlns:r="http://schemas.openxmlformats.org/officeDocument/2006/relationships" xmlns:p="http://schemas.openxmlformats.org/presentationml/2006/main">
  <p:tag name="BB_FOOTER" val="Copyright"/>
</p:tagLst>
</file>

<file path=ppt/tags/tag14.xml><?xml version="1.0" encoding="utf-8"?>
<p:tagLst xmlns:a="http://schemas.openxmlformats.org/drawingml/2006/main" xmlns:r="http://schemas.openxmlformats.org/officeDocument/2006/relationships" xmlns:p="http://schemas.openxmlformats.org/presentationml/2006/main">
  <p:tag name="BB_FOOTER" val="Subject"/>
</p:tagLst>
</file>

<file path=ppt/tags/tag15.xml><?xml version="1.0" encoding="utf-8"?>
<p:tagLst xmlns:a="http://schemas.openxmlformats.org/drawingml/2006/main" xmlns:r="http://schemas.openxmlformats.org/officeDocument/2006/relationships" xmlns:p="http://schemas.openxmlformats.org/presentationml/2006/main">
  <p:tag name="BB_FOOTER" val="Copyright"/>
</p:tagLst>
</file>

<file path=ppt/tags/tag16.xml><?xml version="1.0" encoding="utf-8"?>
<p:tagLst xmlns:a="http://schemas.openxmlformats.org/drawingml/2006/main" xmlns:r="http://schemas.openxmlformats.org/officeDocument/2006/relationships" xmlns:p="http://schemas.openxmlformats.org/presentationml/2006/main">
  <p:tag name="BB_FOOTER" val="Subject"/>
</p:tagLst>
</file>

<file path=ppt/tags/tag17.xml><?xml version="1.0" encoding="utf-8"?>
<p:tagLst xmlns:a="http://schemas.openxmlformats.org/drawingml/2006/main" xmlns:r="http://schemas.openxmlformats.org/officeDocument/2006/relationships" xmlns:p="http://schemas.openxmlformats.org/presentationml/2006/main">
  <p:tag name="BB_FOOTER" val="Copyright"/>
</p:tagLst>
</file>

<file path=ppt/tags/tag18.xml><?xml version="1.0" encoding="utf-8"?>
<p:tagLst xmlns:a="http://schemas.openxmlformats.org/drawingml/2006/main" xmlns:r="http://schemas.openxmlformats.org/officeDocument/2006/relationships" xmlns:p="http://schemas.openxmlformats.org/presentationml/2006/main">
  <p:tag name="BB_FOOTER" val="Subject"/>
</p:tagLst>
</file>

<file path=ppt/tags/tag19.xml><?xml version="1.0" encoding="utf-8"?>
<p:tagLst xmlns:a="http://schemas.openxmlformats.org/drawingml/2006/main" xmlns:r="http://schemas.openxmlformats.org/officeDocument/2006/relationships" xmlns:p="http://schemas.openxmlformats.org/presentationml/2006/main">
  <p:tag name="BB_FOOTER" val="Copyright"/>
</p:tagLst>
</file>

<file path=ppt/tags/tag2.xml><?xml version="1.0" encoding="utf-8"?>
<p:tagLst xmlns:a="http://schemas.openxmlformats.org/drawingml/2006/main" xmlns:r="http://schemas.openxmlformats.org/officeDocument/2006/relationships" xmlns:p="http://schemas.openxmlformats.org/presentationml/2006/main">
  <p:tag name="BB_FOOTER" val="Subject"/>
</p:tagLst>
</file>

<file path=ppt/tags/tag20.xml><?xml version="1.0" encoding="utf-8"?>
<p:tagLst xmlns:a="http://schemas.openxmlformats.org/drawingml/2006/main" xmlns:r="http://schemas.openxmlformats.org/officeDocument/2006/relationships" xmlns:p="http://schemas.openxmlformats.org/presentationml/2006/main">
  <p:tag name="BB_FOOTER" val="Subject"/>
</p:tagLst>
</file>

<file path=ppt/tags/tag21.xml><?xml version="1.0" encoding="utf-8"?>
<p:tagLst xmlns:a="http://schemas.openxmlformats.org/drawingml/2006/main" xmlns:r="http://schemas.openxmlformats.org/officeDocument/2006/relationships" xmlns:p="http://schemas.openxmlformats.org/presentationml/2006/main">
  <p:tag name="BB_FOOTER" val="Copyright"/>
</p:tagLst>
</file>

<file path=ppt/tags/tag22.xml><?xml version="1.0" encoding="utf-8"?>
<p:tagLst xmlns:a="http://schemas.openxmlformats.org/drawingml/2006/main" xmlns:r="http://schemas.openxmlformats.org/officeDocument/2006/relationships" xmlns:p="http://schemas.openxmlformats.org/presentationml/2006/main">
  <p:tag name="BB_FOOTER" val="Subject"/>
</p:tagLst>
</file>

<file path=ppt/tags/tag23.xml><?xml version="1.0" encoding="utf-8"?>
<p:tagLst xmlns:a="http://schemas.openxmlformats.org/drawingml/2006/main" xmlns:r="http://schemas.openxmlformats.org/officeDocument/2006/relationships" xmlns:p="http://schemas.openxmlformats.org/presentationml/2006/main">
  <p:tag name="BB_FOOTER" val="Copyright"/>
</p:tagLst>
</file>

<file path=ppt/tags/tag24.xml><?xml version="1.0" encoding="utf-8"?>
<p:tagLst xmlns:a="http://schemas.openxmlformats.org/drawingml/2006/main" xmlns:r="http://schemas.openxmlformats.org/officeDocument/2006/relationships" xmlns:p="http://schemas.openxmlformats.org/presentationml/2006/main">
  <p:tag name="BB_DIALOGNAME" val="Title"/>
  <p:tag name="BB_SHORTNAME" val=""/>
  <p:tag name="BB_ASSOCIATEDSLIDES" val=""/>
  <p:tag name="BB_INNEWPRESENTATION" val="YES"/>
  <p:tag name="BB_ONINSERTSLIDEDLG" val="YES"/>
</p:tagLst>
</file>

<file path=ppt/tags/tag25.xml><?xml version="1.0" encoding="utf-8"?>
<p:tagLst xmlns:a="http://schemas.openxmlformats.org/drawingml/2006/main" xmlns:r="http://schemas.openxmlformats.org/officeDocument/2006/relationships" xmlns:p="http://schemas.openxmlformats.org/presentationml/2006/main">
  <p:tag name="BB_DELETETEXT" val="YES"/>
</p:tagLst>
</file>

<file path=ppt/tags/tag26.xml><?xml version="1.0" encoding="utf-8"?>
<p:tagLst xmlns:a="http://schemas.openxmlformats.org/drawingml/2006/main" xmlns:r="http://schemas.openxmlformats.org/officeDocument/2006/relationships" xmlns:p="http://schemas.openxmlformats.org/presentationml/2006/main">
  <p:tag name="BB_DIALOGNAME" val="Large text"/>
  <p:tag name="BB_SHORTNAME" val=""/>
  <p:tag name="BB_ASSOCIATEDSLIDES" val=""/>
  <p:tag name="BB_INNEWPRESENTATION" val="NO"/>
  <p:tag name="BB_ONINSERTSLIDEDLG" val="YES"/>
</p:tagLst>
</file>

<file path=ppt/tags/tag27.xml><?xml version="1.0" encoding="utf-8"?>
<p:tagLst xmlns:a="http://schemas.openxmlformats.org/drawingml/2006/main" xmlns:r="http://schemas.openxmlformats.org/officeDocument/2006/relationships" xmlns:p="http://schemas.openxmlformats.org/presentationml/2006/main">
  <p:tag name="BB_DELETETEXT" val="YES"/>
</p:tagLst>
</file>

<file path=ppt/tags/tag28.xml><?xml version="1.0" encoding="utf-8"?>
<p:tagLst xmlns:a="http://schemas.openxmlformats.org/drawingml/2006/main" xmlns:r="http://schemas.openxmlformats.org/officeDocument/2006/relationships" xmlns:p="http://schemas.openxmlformats.org/presentationml/2006/main">
  <p:tag name="BB_DELETETEXT" val="YES"/>
</p:tagLst>
</file>

<file path=ppt/tags/tag29.xml><?xml version="1.0" encoding="utf-8"?>
<p:tagLst xmlns:a="http://schemas.openxmlformats.org/drawingml/2006/main" xmlns:r="http://schemas.openxmlformats.org/officeDocument/2006/relationships" xmlns:p="http://schemas.openxmlformats.org/presentationml/2006/main">
  <p:tag name="BB_DELETETEXT" val="YES"/>
</p:tagLst>
</file>

<file path=ppt/tags/tag3.xml><?xml version="1.0" encoding="utf-8"?>
<p:tagLst xmlns:a="http://schemas.openxmlformats.org/drawingml/2006/main" xmlns:r="http://schemas.openxmlformats.org/officeDocument/2006/relationships" xmlns:p="http://schemas.openxmlformats.org/presentationml/2006/main">
  <p:tag name="BB_FOOTER" val="Copyright"/>
</p:tagLst>
</file>

<file path=ppt/tags/tag30.xml><?xml version="1.0" encoding="utf-8"?>
<p:tagLst xmlns:a="http://schemas.openxmlformats.org/drawingml/2006/main" xmlns:r="http://schemas.openxmlformats.org/officeDocument/2006/relationships" xmlns:p="http://schemas.openxmlformats.org/presentationml/2006/main">
  <p:tag name="BB_DIALOGNAME" val="Closing"/>
  <p:tag name="BB_SHORTNAME" val=""/>
  <p:tag name="BB_ASSOCIATEDSLIDES" val=""/>
  <p:tag name="BB_INNEWPRESENTATION" val="NO"/>
  <p:tag name="BB_ONINSERTSLIDEDLG" val="YES"/>
</p:tagLst>
</file>

<file path=ppt/tags/tag4.xml><?xml version="1.0" encoding="utf-8"?>
<p:tagLst xmlns:a="http://schemas.openxmlformats.org/drawingml/2006/main" xmlns:r="http://schemas.openxmlformats.org/officeDocument/2006/relationships" xmlns:p="http://schemas.openxmlformats.org/presentationml/2006/main">
  <p:tag name="BB_FOOTER" val="Subject"/>
</p:tagLst>
</file>

<file path=ppt/tags/tag5.xml><?xml version="1.0" encoding="utf-8"?>
<p:tagLst xmlns:a="http://schemas.openxmlformats.org/drawingml/2006/main" xmlns:r="http://schemas.openxmlformats.org/officeDocument/2006/relationships" xmlns:p="http://schemas.openxmlformats.org/presentationml/2006/main">
  <p:tag name="BB_FOOTER" val="Copyright"/>
</p:tagLst>
</file>

<file path=ppt/tags/tag6.xml><?xml version="1.0" encoding="utf-8"?>
<p:tagLst xmlns:a="http://schemas.openxmlformats.org/drawingml/2006/main" xmlns:r="http://schemas.openxmlformats.org/officeDocument/2006/relationships" xmlns:p="http://schemas.openxmlformats.org/presentationml/2006/main">
  <p:tag name="BB_FOOTER" val="Subject"/>
</p:tagLst>
</file>

<file path=ppt/tags/tag7.xml><?xml version="1.0" encoding="utf-8"?>
<p:tagLst xmlns:a="http://schemas.openxmlformats.org/drawingml/2006/main" xmlns:r="http://schemas.openxmlformats.org/officeDocument/2006/relationships" xmlns:p="http://schemas.openxmlformats.org/presentationml/2006/main">
  <p:tag name="BB_FOOTER" val="Copyright"/>
</p:tagLst>
</file>

<file path=ppt/tags/tag8.xml><?xml version="1.0" encoding="utf-8"?>
<p:tagLst xmlns:a="http://schemas.openxmlformats.org/drawingml/2006/main" xmlns:r="http://schemas.openxmlformats.org/officeDocument/2006/relationships" xmlns:p="http://schemas.openxmlformats.org/presentationml/2006/main">
  <p:tag name="BB_FOOTER" val="Subject"/>
</p:tagLst>
</file>

<file path=ppt/tags/tag9.xml><?xml version="1.0" encoding="utf-8"?>
<p:tagLst xmlns:a="http://schemas.openxmlformats.org/drawingml/2006/main" xmlns:r="http://schemas.openxmlformats.org/officeDocument/2006/relationships" xmlns:p="http://schemas.openxmlformats.org/presentationml/2006/main">
  <p:tag name="BB_FOOTER" val="Copyright"/>
</p:tagLst>
</file>

<file path=ppt/theme/theme1.xml><?xml version="1.0" encoding="utf-8"?>
<a:theme xmlns:a="http://schemas.openxmlformats.org/drawingml/2006/main" name="BulletList-AccentColours">
  <a:themeElements>
    <a:clrScheme name="B&amp;B Pink">
      <a:dk1>
        <a:srgbClr val="343D41"/>
      </a:dk1>
      <a:lt1>
        <a:srgbClr val="8883AC"/>
      </a:lt1>
      <a:dk2>
        <a:srgbClr val="313679"/>
      </a:dk2>
      <a:lt2>
        <a:srgbClr val="7C7C6E"/>
      </a:lt2>
      <a:accent1>
        <a:srgbClr val="1D74C2"/>
      </a:accent1>
      <a:accent2>
        <a:srgbClr val="D96F8E"/>
      </a:accent2>
      <a:accent3>
        <a:srgbClr val="ADAEBE"/>
      </a:accent3>
      <a:accent4>
        <a:srgbClr val="736F92"/>
      </a:accent4>
      <a:accent5>
        <a:srgbClr val="ABBCDD"/>
      </a:accent5>
      <a:accent6>
        <a:srgbClr val="D96F8E"/>
      </a:accent6>
      <a:hlink>
        <a:srgbClr val="B5B596"/>
      </a:hlink>
      <a:folHlink>
        <a:srgbClr val="D96F8E"/>
      </a:folHlink>
    </a:clrScheme>
    <a:fontScheme name="BulletList-AccentColours">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Georgia" pitchFamily="18" charset="0"/>
          </a:defRPr>
        </a:defPPr>
      </a:lstStyle>
    </a:spDef>
    <a:lnDef>
      <a:spPr bwMode="auto">
        <a:xfrm>
          <a:off x="0" y="0"/>
          <a:ext cx="1" cy="1"/>
        </a:xfrm>
        <a:custGeom>
          <a:avLst/>
          <a:gdLst/>
          <a:ahLst/>
          <a:cxnLst/>
          <a:rect l="0" t="0" r="0" b="0"/>
          <a:pathLst/>
        </a:custGeom>
        <a:solidFill>
          <a:schemeClr val="accent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Georgia" pitchFamily="18" charset="0"/>
          </a:defRPr>
        </a:defPPr>
      </a:lstStyle>
    </a:lnDef>
    <a:txDef>
      <a:spPr>
        <a:noFill/>
      </a:spPr>
      <a:bodyPr wrap="square" rtlCol="0">
        <a:spAutoFit/>
      </a:bodyPr>
      <a:lstStyle>
        <a:defPPr>
          <a:defRPr sz="2200" dirty="0" err="1" smtClean="0">
            <a:solidFill>
              <a:schemeClr val="bg2"/>
            </a:solidFill>
          </a:defRPr>
        </a:defPPr>
      </a:lstStyle>
    </a:txDef>
  </a:objectDefaults>
  <a:extraClrSchemeLst>
    <a:extraClrScheme>
      <a:clrScheme name="BulletList-AccentColours 1">
        <a:dk1>
          <a:srgbClr val="343D41"/>
        </a:dk1>
        <a:lt1>
          <a:srgbClr val="8883AC"/>
        </a:lt1>
        <a:dk2>
          <a:srgbClr val="313679"/>
        </a:dk2>
        <a:lt2>
          <a:srgbClr val="7C7C6E"/>
        </a:lt2>
        <a:accent1>
          <a:srgbClr val="1D74C2"/>
        </a:accent1>
        <a:accent2>
          <a:srgbClr val="D6693A"/>
        </a:accent2>
        <a:accent3>
          <a:srgbClr val="ADAEBE"/>
        </a:accent3>
        <a:accent4>
          <a:srgbClr val="736F92"/>
        </a:accent4>
        <a:accent5>
          <a:srgbClr val="ABBCDD"/>
        </a:accent5>
        <a:accent6>
          <a:srgbClr val="C25E34"/>
        </a:accent6>
        <a:hlink>
          <a:srgbClr val="B5B596"/>
        </a:hlink>
        <a:folHlink>
          <a:srgbClr val="D6693A"/>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909</Words>
  <Application>Microsoft Office PowerPoint</Application>
  <PresentationFormat>On-screen Show (4:3)</PresentationFormat>
  <Paragraphs>118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BulletList-AccentColours</vt:lpstr>
      <vt:lpstr>Policy &amp; skills workshops: GDPR essentials</vt:lpstr>
      <vt:lpstr>PowerPoint Presentation</vt:lpstr>
      <vt:lpstr>What amounts to a ‘breach’ under the new rules and to whom the regime applies? </vt:lpstr>
      <vt:lpstr>Analysis of the obligations (1)</vt:lpstr>
      <vt:lpstr>Analysis of the obligations (2)</vt:lpstr>
      <vt:lpstr>Analysis of the obligations (3)</vt:lpstr>
      <vt:lpstr>Documentation requirements</vt:lpstr>
      <vt:lpstr>My 6 tips for you today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