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xlsx" ContentType="application/vnd.openxmlformats-officedocument.spreadsheetml.sheet"/>
  <Default Extension="JPG" ContentType="image/jpeg"/>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1.xml" ContentType="application/vnd.openxmlformats-officedocument.presentationml.notesSlide+xml"/>
  <Override PartName="/ppt/notesSlides/notesSlide2.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notesSlides/notesSlide3.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4.xml" ContentType="application/vnd.openxmlformats-officedocument.presentationml.notesSlide+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notesSlides/notesSlide5.xml" ContentType="application/vnd.openxmlformats-officedocument.presentationml.notesSlide+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notesSlides/notesSlide6.xml" ContentType="application/vnd.openxmlformats-officedocument.presentationml.notesSlide+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notesSlides/notesSlide7.xml" ContentType="application/vnd.openxmlformats-officedocument.presentationml.notesSlide+xml"/>
  <Override PartName="/ppt/diagrams/data6.xml" ContentType="application/vnd.openxmlformats-officedocument.drawingml.diagramData+xml"/>
  <Override PartName="/ppt/diagrams/layout6.xml" ContentType="application/vnd.openxmlformats-officedocument.drawingml.diagramLayout+xml"/>
  <Override PartName="/ppt/diagrams/quickStyle6.xml" ContentType="application/vnd.openxmlformats-officedocument.drawingml.diagramStyle+xml"/>
  <Override PartName="/ppt/diagrams/colors6.xml" ContentType="application/vnd.openxmlformats-officedocument.drawingml.diagramColors+xml"/>
  <Override PartName="/ppt/diagrams/drawing6.xml" ContentType="application/vnd.ms-office.drawingml.diagramDrawing+xml"/>
  <Override PartName="/ppt/notesSlides/notesSlide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4"/>
  </p:sldMasterIdLst>
  <p:notesMasterIdLst>
    <p:notesMasterId r:id="rId21"/>
  </p:notesMasterIdLst>
  <p:handoutMasterIdLst>
    <p:handoutMasterId r:id="rId22"/>
  </p:handoutMasterIdLst>
  <p:sldIdLst>
    <p:sldId id="490" r:id="rId5"/>
    <p:sldId id="491" r:id="rId6"/>
    <p:sldId id="486" r:id="rId7"/>
    <p:sldId id="311" r:id="rId8"/>
    <p:sldId id="308" r:id="rId9"/>
    <p:sldId id="470" r:id="rId10"/>
    <p:sldId id="475" r:id="rId11"/>
    <p:sldId id="478" r:id="rId12"/>
    <p:sldId id="482" r:id="rId13"/>
    <p:sldId id="483" r:id="rId14"/>
    <p:sldId id="484" r:id="rId15"/>
    <p:sldId id="485" r:id="rId16"/>
    <p:sldId id="487" r:id="rId17"/>
    <p:sldId id="488" r:id="rId18"/>
    <p:sldId id="489" r:id="rId19"/>
    <p:sldId id="492" r:id="rId20"/>
  </p:sldIdLst>
  <p:sldSz cx="9144000" cy="5143500" type="screen16x9"/>
  <p:notesSz cx="6797675" cy="9926638"/>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10ECDBD7-4E1F-496D-B6F2-54A702A40D24}">
          <p14:sldIdLst>
            <p14:sldId id="490"/>
            <p14:sldId id="491"/>
            <p14:sldId id="486"/>
            <p14:sldId id="311"/>
            <p14:sldId id="308"/>
            <p14:sldId id="470"/>
            <p14:sldId id="475"/>
            <p14:sldId id="478"/>
            <p14:sldId id="482"/>
            <p14:sldId id="483"/>
            <p14:sldId id="484"/>
            <p14:sldId id="485"/>
            <p14:sldId id="487"/>
            <p14:sldId id="488"/>
            <p14:sldId id="489"/>
            <p14:sldId id="492"/>
          </p14:sldIdLst>
        </p14:section>
        <p14:section name="Untitled Section" id="{9C5F44EC-C021-494C-9E0B-7CCC8E5B1142}">
          <p14:sldIdLst/>
        </p14:section>
      </p14:sectionLst>
    </p:ext>
    <p:ext uri="{EFAFB233-063F-42B5-8137-9DF3F51BA10A}">
      <p15:sldGuideLst xmlns:p15="http://schemas.microsoft.com/office/powerpoint/2012/main">
        <p15:guide id="1" orient="horz" pos="1620">
          <p15:clr>
            <a:srgbClr val="A4A3A4"/>
          </p15:clr>
        </p15:guide>
        <p15:guide id="2" pos="2880">
          <p15:clr>
            <a:srgbClr val="A4A3A4"/>
          </p15:clr>
        </p15:guide>
      </p15:sldGuideLst>
    </p:ext>
    <p:ext uri="{2D200454-40CA-4A62-9FC3-DE9A4176ACB9}">
      <p15:notesGuideLst xmlns:p15="http://schemas.microsoft.com/office/powerpoint/2012/main">
        <p15:guide id="1" orient="horz" pos="3126">
          <p15:clr>
            <a:srgbClr val="A4A3A4"/>
          </p15:clr>
        </p15:guide>
        <p15:guide id="2" pos="2141">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A050"/>
    <a:srgbClr val="FFFFFF"/>
    <a:srgbClr val="FFB81C"/>
    <a:srgbClr val="C02050"/>
    <a:srgbClr val="E8F4F0"/>
    <a:srgbClr val="7020A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149" autoAdjust="0"/>
    <p:restoredTop sz="94710" autoAdjust="0"/>
  </p:normalViewPr>
  <p:slideViewPr>
    <p:cSldViewPr>
      <p:cViewPr varScale="1">
        <p:scale>
          <a:sx n="93" d="100"/>
          <a:sy n="93" d="100"/>
        </p:scale>
        <p:origin x="744" y="78"/>
      </p:cViewPr>
      <p:guideLst>
        <p:guide orient="horz" pos="1620"/>
        <p:guide pos="2880"/>
      </p:guideLst>
    </p:cSldViewPr>
  </p:slideViewPr>
  <p:outlineViewPr>
    <p:cViewPr>
      <p:scale>
        <a:sx n="33" d="100"/>
        <a:sy n="33" d="100"/>
      </p:scale>
      <p:origin x="0" y="0"/>
    </p:cViewPr>
  </p:outlineViewPr>
  <p:notesTextViewPr>
    <p:cViewPr>
      <p:scale>
        <a:sx n="1" d="1"/>
        <a:sy n="1" d="1"/>
      </p:scale>
      <p:origin x="0" y="0"/>
    </p:cViewPr>
  </p:notesTextViewPr>
  <p:sorterViewPr>
    <p:cViewPr>
      <p:scale>
        <a:sx n="100" d="100"/>
        <a:sy n="100" d="100"/>
      </p:scale>
      <p:origin x="0" y="0"/>
    </p:cViewPr>
  </p:sorterViewPr>
  <p:notesViewPr>
    <p:cSldViewPr>
      <p:cViewPr varScale="1">
        <p:scale>
          <a:sx n="62" d="100"/>
          <a:sy n="62" d="100"/>
        </p:scale>
        <p:origin x="-2946" y="-90"/>
      </p:cViewPr>
      <p:guideLst>
        <p:guide orient="horz" pos="3126"/>
        <p:guide pos="2141"/>
      </p:guideLst>
    </p:cSldViewPr>
  </p:notes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tableStyles" Target="tableStyles.xml"/><Relationship Id="rId3" Type="http://schemas.openxmlformats.org/officeDocument/2006/relationships/customXml" Target="../customXml/item3.xml"/><Relationship Id="rId21" Type="http://schemas.openxmlformats.org/officeDocument/2006/relationships/notesMaster" Target="notesMasters/notesMaster1.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theme" Target="theme/theme1.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viewProps" Target="viewProps.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presProps" Target="presProps.xml"/><Relationship Id="rId10" Type="http://schemas.openxmlformats.org/officeDocument/2006/relationships/slide" Target="slides/slide6.xml"/><Relationship Id="rId19" Type="http://schemas.openxmlformats.org/officeDocument/2006/relationships/slide" Target="slides/slide15.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handoutMaster" Target="handoutMasters/handoutMaster1.xml"/></Relationships>
</file>

<file path=ppt/charts/_rels/chart1.xml.rels><?xml version="1.0" encoding="UTF-8" standalone="yes"?>
<Relationships xmlns="http://schemas.openxmlformats.org/package/2006/relationships"><Relationship Id="rId3" Type="http://schemas.openxmlformats.org/officeDocument/2006/relationships/package" Target="../embeddings/Microsoft_Excel_Worksheet1.xlsx"/><Relationship Id="rId2" Type="http://schemas.microsoft.com/office/2011/relationships/chartColorStyle" Target="colors1.xml"/><Relationship Id="rId1" Type="http://schemas.microsoft.com/office/2011/relationships/chartStyle" Target="style1.xml"/></Relationships>
</file>

<file path=ppt/charts/chart1.xml><?xml version="1.0" encoding="utf-8"?>
<c:chartSpace xmlns:c="http://schemas.openxmlformats.org/drawingml/2006/chart" xmlns:a="http://schemas.openxmlformats.org/drawingml/2006/main" xmlns:r="http://schemas.openxmlformats.org/officeDocument/2006/relationships">
  <c:date1904 val="0"/>
  <c:lang val="en-US"/>
  <c:roundedCorners val="0"/>
  <mc:AlternateContent xmlns:mc="http://schemas.openxmlformats.org/markup-compatibility/2006">
    <mc:Choice xmlns:c14="http://schemas.microsoft.com/office/drawing/2007/8/2/chart" Requires="c14">
      <c14:style val="106"/>
    </mc:Choice>
    <mc:Fallback>
      <c:style val="6"/>
    </mc:Fallback>
  </mc:AlternateContent>
  <c:chart>
    <c:autoTitleDeleted val="1"/>
    <c:plotArea>
      <c:layout/>
      <c:pieChart>
        <c:varyColors val="1"/>
        <c:ser>
          <c:idx val="0"/>
          <c:order val="0"/>
          <c:tx>
            <c:strRef>
              <c:f>Sheet1!$B$1</c:f>
              <c:strCache>
                <c:ptCount val="1"/>
                <c:pt idx="0">
                  <c:v>Contributions</c:v>
                </c:pt>
              </c:strCache>
            </c:strRef>
          </c:tx>
          <c:dPt>
            <c:idx val="0"/>
            <c:bubble3D val="0"/>
            <c:spPr>
              <a:solidFill>
                <a:schemeClr val="accent4">
                  <a:shade val="58000"/>
                </a:schemeClr>
              </a:solidFill>
              <a:ln w="19050">
                <a:solidFill>
                  <a:schemeClr val="lt1"/>
                </a:solidFill>
              </a:ln>
              <a:effectLst/>
            </c:spPr>
            <c:extLst xmlns:c16r2="http://schemas.microsoft.com/office/drawing/2015/06/chart">
              <c:ext xmlns:c16="http://schemas.microsoft.com/office/drawing/2014/chart" uri="{C3380CC4-5D6E-409C-BE32-E72D297353CC}">
                <c16:uniqueId val="{00000001-5DFE-40D8-BAFD-2D44E4F86297}"/>
              </c:ext>
            </c:extLst>
          </c:dPt>
          <c:dPt>
            <c:idx val="1"/>
            <c:bubble3D val="0"/>
            <c:spPr>
              <a:solidFill>
                <a:schemeClr val="accent4">
                  <a:shade val="86000"/>
                </a:schemeClr>
              </a:solidFill>
              <a:ln w="19050">
                <a:solidFill>
                  <a:schemeClr val="lt1"/>
                </a:solidFill>
              </a:ln>
              <a:effectLst/>
            </c:spPr>
            <c:extLst xmlns:c16r2="http://schemas.microsoft.com/office/drawing/2015/06/chart">
              <c:ext xmlns:c16="http://schemas.microsoft.com/office/drawing/2014/chart" uri="{C3380CC4-5D6E-409C-BE32-E72D297353CC}">
                <c16:uniqueId val="{00000003-5DFE-40D8-BAFD-2D44E4F86297}"/>
              </c:ext>
            </c:extLst>
          </c:dPt>
          <c:dPt>
            <c:idx val="2"/>
            <c:bubble3D val="0"/>
            <c:spPr>
              <a:solidFill>
                <a:schemeClr val="accent4">
                  <a:tint val="86000"/>
                </a:schemeClr>
              </a:solidFill>
              <a:ln w="19050">
                <a:solidFill>
                  <a:schemeClr val="lt1"/>
                </a:solidFill>
              </a:ln>
              <a:effectLst/>
            </c:spPr>
            <c:extLst xmlns:c16r2="http://schemas.microsoft.com/office/drawing/2015/06/chart">
              <c:ext xmlns:c16="http://schemas.microsoft.com/office/drawing/2014/chart" uri="{C3380CC4-5D6E-409C-BE32-E72D297353CC}">
                <c16:uniqueId val="{00000005-5DFE-40D8-BAFD-2D44E4F86297}"/>
              </c:ext>
            </c:extLst>
          </c:dPt>
          <c:dPt>
            <c:idx val="3"/>
            <c:bubble3D val="0"/>
            <c:spPr>
              <a:solidFill>
                <a:schemeClr val="accent4">
                  <a:tint val="58000"/>
                </a:schemeClr>
              </a:solidFill>
              <a:ln w="19050">
                <a:solidFill>
                  <a:schemeClr val="lt1"/>
                </a:solidFill>
              </a:ln>
              <a:effectLst/>
            </c:spPr>
            <c:extLst xmlns:c16r2="http://schemas.microsoft.com/office/drawing/2015/06/chart">
              <c:ext xmlns:c16="http://schemas.microsoft.com/office/drawing/2014/chart" uri="{C3380CC4-5D6E-409C-BE32-E72D297353CC}">
                <c16:uniqueId val="{00000007-5DFE-40D8-BAFD-2D44E4F86297}"/>
              </c:ext>
            </c:extLst>
          </c:dPt>
          <c:dLbls>
            <c:dLbl>
              <c:idx val="0"/>
              <c:tx>
                <c:rich>
                  <a:bodyPr/>
                  <a:lstStyle/>
                  <a:p>
                    <a:fld id="{56EDE441-F720-4B4D-8B03-183B0EDDB2CD}" type="CATEGORYNAME">
                      <a:rPr lang="en-US" sz="1600">
                        <a:solidFill>
                          <a:schemeClr val="bg1"/>
                        </a:solidFill>
                      </a:rPr>
                      <a:pPr/>
                      <a:t>[CATEGORY NAME]</a:t>
                    </a:fld>
                    <a:r>
                      <a:rPr lang="en-US" sz="1600" baseline="0" dirty="0">
                        <a:solidFill>
                          <a:schemeClr val="bg1"/>
                        </a:solidFill>
                      </a:rPr>
                      <a:t>, </a:t>
                    </a:r>
                    <a:fld id="{2955DCB6-F143-49EA-9DBC-574D9D220926}" type="VALUE">
                      <a:rPr lang="en-US" sz="1600" baseline="0">
                        <a:solidFill>
                          <a:schemeClr val="bg1"/>
                        </a:solidFill>
                      </a:rPr>
                      <a:pPr/>
                      <a:t>[VALUE]</a:t>
                    </a:fld>
                    <a:r>
                      <a:rPr lang="en-US" sz="1600" baseline="0" dirty="0">
                        <a:solidFill>
                          <a:schemeClr val="bg1"/>
                        </a:solidFill>
                      </a:rPr>
                      <a:t>, </a:t>
                    </a:r>
                    <a:fld id="{60E35495-2261-4BA6-9272-5800D6C0A309}" type="PERCENTAGE">
                      <a:rPr lang="en-US" sz="1600" baseline="0">
                        <a:solidFill>
                          <a:schemeClr val="bg1"/>
                        </a:solidFill>
                      </a:rPr>
                      <a:pPr/>
                      <a:t>[PERCENTAGE]</a:t>
                    </a:fld>
                    <a:endParaRPr lang="en-US" sz="1600" baseline="0" dirty="0">
                      <a:solidFill>
                        <a:schemeClr val="bg1"/>
                      </a:solidFill>
                    </a:endParaRPr>
                  </a:p>
                </c:rich>
              </c:tx>
              <c:dLblPos val="outEnd"/>
              <c:showLegendKey val="0"/>
              <c:showVal val="1"/>
              <c:showCatName val="1"/>
              <c:showSerName val="0"/>
              <c:showPercent val="1"/>
              <c:showBubbleSize val="0"/>
              <c:extLst xmlns:c16r2="http://schemas.microsoft.com/office/drawing/2015/06/chart">
                <c:ext xmlns:c16="http://schemas.microsoft.com/office/drawing/2014/chart" uri="{C3380CC4-5D6E-409C-BE32-E72D297353CC}">
                  <c16:uniqueId val="{00000001-5DFE-40D8-BAFD-2D44E4F86297}"/>
                </c:ext>
                <c:ext xmlns:c15="http://schemas.microsoft.com/office/drawing/2012/chart" uri="{CE6537A1-D6FC-4f65-9D91-7224C49458BB}">
                  <c15:dlblFieldTable/>
                  <c15:showDataLabelsRange val="0"/>
                </c:ext>
              </c:extLst>
            </c:dLbl>
            <c:dLbl>
              <c:idx val="1"/>
              <c:layout>
                <c:manualLayout>
                  <c:x val="0.21480907091557072"/>
                  <c:y val="-1.2076747988322659E-16"/>
                </c:manualLayout>
              </c:layout>
              <c:tx>
                <c:rich>
                  <a:bodyPr/>
                  <a:lstStyle/>
                  <a:p>
                    <a:fld id="{F2979E63-CA1F-4C2F-9A36-B9933558D2EC}" type="CATEGORYNAME">
                      <a:rPr lang="en-GB" sz="1600">
                        <a:solidFill>
                          <a:schemeClr val="bg1"/>
                        </a:solidFill>
                      </a:rPr>
                      <a:pPr/>
                      <a:t>[CATEGORY NAME]</a:t>
                    </a:fld>
                    <a:r>
                      <a:rPr lang="en-GB" sz="1600" baseline="0" dirty="0">
                        <a:solidFill>
                          <a:schemeClr val="bg1"/>
                        </a:solidFill>
                      </a:rPr>
                      <a:t>, </a:t>
                    </a:r>
                    <a:fld id="{5000C5A4-6020-4184-A8BB-99B4CD6D4E8A}" type="VALUE">
                      <a:rPr lang="en-GB" sz="1600" baseline="0">
                        <a:solidFill>
                          <a:schemeClr val="bg1"/>
                        </a:solidFill>
                      </a:rPr>
                      <a:pPr/>
                      <a:t>[VALUE]</a:t>
                    </a:fld>
                    <a:r>
                      <a:rPr lang="en-GB" sz="1600" baseline="0" dirty="0">
                        <a:solidFill>
                          <a:schemeClr val="bg1"/>
                        </a:solidFill>
                      </a:rPr>
                      <a:t>, </a:t>
                    </a:r>
                    <a:fld id="{3F93A340-9ED9-495B-B6F8-7A3F21428232}" type="PERCENTAGE">
                      <a:rPr lang="en-GB" sz="1600" baseline="0">
                        <a:solidFill>
                          <a:schemeClr val="bg1"/>
                        </a:solidFill>
                      </a:rPr>
                      <a:pPr/>
                      <a:t>[PERCENTAGE]</a:t>
                    </a:fld>
                    <a:endParaRPr lang="en-GB" sz="1600" baseline="0" dirty="0">
                      <a:solidFill>
                        <a:schemeClr val="bg1"/>
                      </a:solidFill>
                    </a:endParaRPr>
                  </a:p>
                </c:rich>
              </c:tx>
              <c:dLblPos val="bestFit"/>
              <c:showLegendKey val="0"/>
              <c:showVal val="1"/>
              <c:showCatName val="1"/>
              <c:showSerName val="0"/>
              <c:showPercent val="1"/>
              <c:showBubbleSize val="0"/>
              <c:extLst xmlns:c16r2="http://schemas.microsoft.com/office/drawing/2015/06/chart">
                <c:ext xmlns:c16="http://schemas.microsoft.com/office/drawing/2014/chart" uri="{C3380CC4-5D6E-409C-BE32-E72D297353CC}">
                  <c16:uniqueId val="{00000003-5DFE-40D8-BAFD-2D44E4F86297}"/>
                </c:ext>
                <c:ext xmlns:c15="http://schemas.microsoft.com/office/drawing/2012/chart" uri="{CE6537A1-D6FC-4f65-9D91-7224C49458BB}">
                  <c15:layout>
                    <c:manualLayout>
                      <c:w val="0.38940331386574706"/>
                      <c:h val="0.18039031601333039"/>
                    </c:manualLayout>
                  </c15:layout>
                  <c15:dlblFieldTable/>
                  <c15:showDataLabelsRange val="0"/>
                </c:ext>
              </c:extLst>
            </c:dLbl>
            <c:dLbl>
              <c:idx val="2"/>
              <c:tx>
                <c:rich>
                  <a:bodyPr/>
                  <a:lstStyle/>
                  <a:p>
                    <a:fld id="{29004A28-9F1B-4D5D-A8BB-F7799685742E}" type="CATEGORYNAME">
                      <a:rPr lang="en-GB" sz="1600">
                        <a:solidFill>
                          <a:schemeClr val="bg1"/>
                        </a:solidFill>
                      </a:rPr>
                      <a:pPr/>
                      <a:t>[CATEGORY NAME]</a:t>
                    </a:fld>
                    <a:r>
                      <a:rPr lang="en-GB" sz="1600" baseline="0" dirty="0">
                        <a:solidFill>
                          <a:schemeClr val="bg1"/>
                        </a:solidFill>
                      </a:rPr>
                      <a:t>, </a:t>
                    </a:r>
                    <a:fld id="{0EB61C62-2603-4FE4-A9C3-935D217A3AFB}" type="VALUE">
                      <a:rPr lang="en-GB" sz="1600" baseline="0">
                        <a:solidFill>
                          <a:schemeClr val="bg1"/>
                        </a:solidFill>
                      </a:rPr>
                      <a:pPr/>
                      <a:t>[VALUE]</a:t>
                    </a:fld>
                    <a:r>
                      <a:rPr lang="en-GB" sz="1600" baseline="0" dirty="0">
                        <a:solidFill>
                          <a:schemeClr val="bg1"/>
                        </a:solidFill>
                      </a:rPr>
                      <a:t>, </a:t>
                    </a:r>
                    <a:fld id="{5CE74A6A-FE62-4524-BEE0-FB38913E391D}" type="PERCENTAGE">
                      <a:rPr lang="en-GB" sz="1600" baseline="0">
                        <a:solidFill>
                          <a:schemeClr val="bg1"/>
                        </a:solidFill>
                      </a:rPr>
                      <a:pPr/>
                      <a:t>[PERCENTAGE]</a:t>
                    </a:fld>
                    <a:endParaRPr lang="en-GB" sz="1600" baseline="0" dirty="0">
                      <a:solidFill>
                        <a:schemeClr val="bg1"/>
                      </a:solidFill>
                    </a:endParaRPr>
                  </a:p>
                </c:rich>
              </c:tx>
              <c:dLblPos val="outEnd"/>
              <c:showLegendKey val="0"/>
              <c:showVal val="1"/>
              <c:showCatName val="1"/>
              <c:showSerName val="0"/>
              <c:showPercent val="1"/>
              <c:showBubbleSize val="0"/>
              <c:extLst xmlns:c16r2="http://schemas.microsoft.com/office/drawing/2015/06/chart">
                <c:ext xmlns:c16="http://schemas.microsoft.com/office/drawing/2014/chart" uri="{C3380CC4-5D6E-409C-BE32-E72D297353CC}">
                  <c16:uniqueId val="{00000005-5DFE-40D8-BAFD-2D44E4F86297}"/>
                </c:ext>
                <c:ext xmlns:c15="http://schemas.microsoft.com/office/drawing/2012/chart" uri="{CE6537A1-D6FC-4f65-9D91-7224C49458BB}">
                  <c15:dlblFieldTable/>
                  <c15:showDataLabelsRange val="0"/>
                </c:ext>
              </c:extLst>
            </c:dLbl>
            <c:dLbl>
              <c:idx val="3"/>
              <c:tx>
                <c:rich>
                  <a:bodyPr/>
                  <a:lstStyle/>
                  <a:p>
                    <a:fld id="{67F38B3D-A879-46F9-B1D2-1D74847E4036}" type="CATEGORYNAME">
                      <a:rPr lang="en-US" sz="1600">
                        <a:solidFill>
                          <a:schemeClr val="bg1"/>
                        </a:solidFill>
                      </a:rPr>
                      <a:pPr/>
                      <a:t>[CATEGORY NAME]</a:t>
                    </a:fld>
                    <a:r>
                      <a:rPr lang="en-US" sz="1600" baseline="0" dirty="0">
                        <a:solidFill>
                          <a:schemeClr val="bg1"/>
                        </a:solidFill>
                      </a:rPr>
                      <a:t>, </a:t>
                    </a:r>
                    <a:fld id="{6BA209C0-B365-47C3-BD45-1A59187CCEAE}" type="VALUE">
                      <a:rPr lang="en-US" sz="1600" baseline="0">
                        <a:solidFill>
                          <a:schemeClr val="bg1"/>
                        </a:solidFill>
                      </a:rPr>
                      <a:pPr/>
                      <a:t>[VALUE]</a:t>
                    </a:fld>
                    <a:r>
                      <a:rPr lang="en-US" sz="1600" baseline="0" dirty="0">
                        <a:solidFill>
                          <a:schemeClr val="bg1"/>
                        </a:solidFill>
                      </a:rPr>
                      <a:t>, </a:t>
                    </a:r>
                    <a:fld id="{87823034-75F1-4150-87A7-9D54469CEE7C}" type="PERCENTAGE">
                      <a:rPr lang="en-US" sz="1600" baseline="0">
                        <a:solidFill>
                          <a:schemeClr val="bg1"/>
                        </a:solidFill>
                      </a:rPr>
                      <a:pPr/>
                      <a:t>[PERCENTAGE]</a:t>
                    </a:fld>
                    <a:endParaRPr lang="en-US" sz="1600" baseline="0" dirty="0">
                      <a:solidFill>
                        <a:schemeClr val="bg1"/>
                      </a:solidFill>
                    </a:endParaRPr>
                  </a:p>
                </c:rich>
              </c:tx>
              <c:dLblPos val="outEnd"/>
              <c:showLegendKey val="0"/>
              <c:showVal val="1"/>
              <c:showCatName val="1"/>
              <c:showSerName val="0"/>
              <c:showPercent val="1"/>
              <c:showBubbleSize val="0"/>
              <c:extLst xmlns:c16r2="http://schemas.microsoft.com/office/drawing/2015/06/chart">
                <c:ext xmlns:c16="http://schemas.microsoft.com/office/drawing/2014/chart" uri="{C3380CC4-5D6E-409C-BE32-E72D297353CC}">
                  <c16:uniqueId val="{00000007-5DFE-40D8-BAFD-2D44E4F86297}"/>
                </c:ext>
                <c:ext xmlns:c15="http://schemas.microsoft.com/office/drawing/2012/chart" uri="{CE6537A1-D6FC-4f65-9D91-7224C49458BB}">
                  <c15:dlblFieldTable/>
                  <c15:showDataLabelsRange val="0"/>
                </c:ext>
              </c:extLst>
            </c:dLbl>
            <c:spPr>
              <a:noFill/>
              <a:ln>
                <a:noFill/>
              </a:ln>
              <a:effectLst/>
            </c:spPr>
            <c:txPr>
              <a:bodyPr rot="0" spcFirstLastPara="1" vertOverflow="clip" horzOverflow="clip" vert="horz" wrap="square" lIns="38100" tIns="19050" rIns="38100" bIns="19050" anchor="ctr" anchorCtr="1">
                <a:spAutoFit/>
              </a:bodyPr>
              <a:lstStyle/>
              <a:p>
                <a:pPr>
                  <a:defRPr sz="1197" b="0" i="0" u="none" strike="noStrike" kern="1200" baseline="0">
                    <a:solidFill>
                      <a:schemeClr val="dk1">
                        <a:lumMod val="65000"/>
                        <a:lumOff val="35000"/>
                      </a:schemeClr>
                    </a:solidFill>
                    <a:latin typeface="+mn-lt"/>
                    <a:ea typeface="+mn-ea"/>
                    <a:cs typeface="+mn-cs"/>
                  </a:defRPr>
                </a:pPr>
                <a:endParaRPr lang="en-US"/>
              </a:p>
            </c:txPr>
            <c:dLblPos val="outEnd"/>
            <c:showLegendKey val="0"/>
            <c:showVal val="1"/>
            <c:showCatName val="1"/>
            <c:showSerName val="0"/>
            <c:showPercent val="1"/>
            <c:showBubbleSize val="0"/>
            <c:showLeaderLines val="0"/>
            <c:extLst xmlns:c16r2="http://schemas.microsoft.com/office/drawing/2015/06/chart">
              <c:ext xmlns:c15="http://schemas.microsoft.com/office/drawing/2012/chart" uri="{CE6537A1-D6FC-4f65-9D91-7224C49458BB}">
                <c15:spPr xmlns:c15="http://schemas.microsoft.com/office/drawing/2012/chart">
                  <a:prstGeom prst="wedgeRectCallout">
                    <a:avLst/>
                  </a:prstGeom>
                  <a:noFill/>
                  <a:ln>
                    <a:noFill/>
                  </a:ln>
                </c15:spPr>
              </c:ext>
            </c:extLst>
          </c:dLbls>
          <c:cat>
            <c:strRef>
              <c:f>Sheet1!$A$2:$A$5</c:f>
              <c:strCache>
                <c:ptCount val="4"/>
                <c:pt idx="0">
                  <c:v>New vision</c:v>
                </c:pt>
                <c:pt idx="1">
                  <c:v>The role of informaticians</c:v>
                </c:pt>
                <c:pt idx="2">
                  <c:v>The role of the system</c:v>
                </c:pt>
                <c:pt idx="3">
                  <c:v>Great examples</c:v>
                </c:pt>
              </c:strCache>
            </c:strRef>
          </c:cat>
          <c:val>
            <c:numRef>
              <c:f>Sheet1!$B$2:$B$5</c:f>
              <c:numCache>
                <c:formatCode>General</c:formatCode>
                <c:ptCount val="4"/>
                <c:pt idx="0" formatCode="#,##0">
                  <c:v>1467</c:v>
                </c:pt>
                <c:pt idx="1">
                  <c:v>796</c:v>
                </c:pt>
                <c:pt idx="2">
                  <c:v>454</c:v>
                </c:pt>
                <c:pt idx="3" formatCode="#,##0">
                  <c:v>1084</c:v>
                </c:pt>
              </c:numCache>
            </c:numRef>
          </c:val>
          <c:extLst xmlns:c16r2="http://schemas.microsoft.com/office/drawing/2015/06/chart">
            <c:ext xmlns:c16="http://schemas.microsoft.com/office/drawing/2014/chart" uri="{C3380CC4-5D6E-409C-BE32-E72D297353CC}">
              <c16:uniqueId val="{00000008-5DFE-40D8-BAFD-2D44E4F86297}"/>
            </c:ext>
          </c:extLst>
        </c:ser>
        <c:dLbls>
          <c:showLegendKey val="0"/>
          <c:showVal val="0"/>
          <c:showCatName val="0"/>
          <c:showSerName val="0"/>
          <c:showPercent val="0"/>
          <c:showBubbleSize val="0"/>
          <c:showLeaderLines val="0"/>
        </c:dLbls>
        <c:firstSliceAng val="0"/>
      </c:pieChart>
      <c:spPr>
        <a:noFill/>
        <a:ln>
          <a:noFill/>
        </a:ln>
        <a:effectLst/>
      </c:spPr>
    </c:plotArea>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olors1.xml><?xml version="1.0" encoding="utf-8"?>
<cs:colorStyle xmlns:cs="http://schemas.microsoft.com/office/drawing/2012/chartStyle" xmlns:a="http://schemas.openxmlformats.org/drawingml/2006/main" meth="withinLinear" id="17">
  <a:schemeClr val="accent4"/>
</cs:colorStyle>
</file>

<file path=ppt/charts/style1.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197"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6.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CB44269A-B853-4FFF-925B-F6CADC6017C7}" type="doc">
      <dgm:prSet loTypeId="urn:microsoft.com/office/officeart/2005/8/layout/process3" loCatId="process" qsTypeId="urn:microsoft.com/office/officeart/2005/8/quickstyle/simple1" qsCatId="simple" csTypeId="urn:microsoft.com/office/officeart/2005/8/colors/accent1_2" csCatId="accent1" phldr="1"/>
      <dgm:spPr/>
      <dgm:t>
        <a:bodyPr/>
        <a:lstStyle/>
        <a:p>
          <a:endParaRPr lang="en-GB"/>
        </a:p>
      </dgm:t>
    </dgm:pt>
    <dgm:pt modelId="{D04E0384-7366-4345-AA9D-D4A9C9449158}">
      <dgm:prSet phldrT="[Text]"/>
      <dgm:spPr/>
      <dgm:t>
        <a:bodyPr/>
        <a:lstStyle/>
        <a:p>
          <a:r>
            <a:rPr lang="en-GB" dirty="0"/>
            <a:t>Mandate</a:t>
          </a:r>
        </a:p>
      </dgm:t>
    </dgm:pt>
    <dgm:pt modelId="{4645A5B1-A21D-4331-A108-5CF848F54500}" type="parTrans" cxnId="{B0656772-78D9-4EB9-9620-426910936E0E}">
      <dgm:prSet/>
      <dgm:spPr/>
      <dgm:t>
        <a:bodyPr/>
        <a:lstStyle/>
        <a:p>
          <a:endParaRPr lang="en-GB"/>
        </a:p>
      </dgm:t>
    </dgm:pt>
    <dgm:pt modelId="{28E91A79-5F93-4F67-9874-46F3B4C856E8}" type="sibTrans" cxnId="{B0656772-78D9-4EB9-9620-426910936E0E}">
      <dgm:prSet/>
      <dgm:spPr/>
      <dgm:t>
        <a:bodyPr/>
        <a:lstStyle/>
        <a:p>
          <a:endParaRPr lang="en-GB"/>
        </a:p>
      </dgm:t>
    </dgm:pt>
    <dgm:pt modelId="{B767F77C-34D6-485C-8956-AB737221F7AA}">
      <dgm:prSet phldrT="[Text]"/>
      <dgm:spPr/>
      <dgm:t>
        <a:bodyPr/>
        <a:lstStyle/>
        <a:p>
          <a:r>
            <a:rPr lang="en-GB" dirty="0"/>
            <a:t>What did we want to get out of this?</a:t>
          </a:r>
        </a:p>
      </dgm:t>
    </dgm:pt>
    <dgm:pt modelId="{72A456E1-D8CA-4DAF-BECC-C1F83A562DF0}" type="parTrans" cxnId="{DAF03B97-8C88-4679-9FAE-259E30E55A7A}">
      <dgm:prSet/>
      <dgm:spPr/>
      <dgm:t>
        <a:bodyPr/>
        <a:lstStyle/>
        <a:p>
          <a:endParaRPr lang="en-GB"/>
        </a:p>
      </dgm:t>
    </dgm:pt>
    <dgm:pt modelId="{FF38A7DF-42DB-4B0F-942D-1328C21C0C6E}" type="sibTrans" cxnId="{DAF03B97-8C88-4679-9FAE-259E30E55A7A}">
      <dgm:prSet/>
      <dgm:spPr/>
      <dgm:t>
        <a:bodyPr/>
        <a:lstStyle/>
        <a:p>
          <a:endParaRPr lang="en-GB"/>
        </a:p>
      </dgm:t>
    </dgm:pt>
    <dgm:pt modelId="{3D77F4A9-3A4F-4CF1-B560-F0E1BAE42A98}">
      <dgm:prSet phldrT="[Text]"/>
      <dgm:spPr/>
      <dgm:t>
        <a:bodyPr/>
        <a:lstStyle/>
        <a:p>
          <a:r>
            <a:rPr lang="en-GB" dirty="0"/>
            <a:t>Generate interest</a:t>
          </a:r>
        </a:p>
      </dgm:t>
    </dgm:pt>
    <dgm:pt modelId="{2FFD6447-FB62-41BA-B687-2B9AA95F53EB}" type="parTrans" cxnId="{FD7D1524-8E0A-4E49-A0E6-564D33098184}">
      <dgm:prSet/>
      <dgm:spPr/>
      <dgm:t>
        <a:bodyPr/>
        <a:lstStyle/>
        <a:p>
          <a:endParaRPr lang="en-GB"/>
        </a:p>
      </dgm:t>
    </dgm:pt>
    <dgm:pt modelId="{8C6CF6FC-3959-44A4-82A4-DDA23883E92C}" type="sibTrans" cxnId="{FD7D1524-8E0A-4E49-A0E6-564D33098184}">
      <dgm:prSet/>
      <dgm:spPr/>
      <dgm:t>
        <a:bodyPr/>
        <a:lstStyle/>
        <a:p>
          <a:endParaRPr lang="en-GB"/>
        </a:p>
      </dgm:t>
    </dgm:pt>
    <dgm:pt modelId="{086C8993-AB5B-4F74-8174-434796814818}">
      <dgm:prSet phldrT="[Text]"/>
      <dgm:spPr/>
      <dgm:t>
        <a:bodyPr/>
        <a:lstStyle/>
        <a:p>
          <a:r>
            <a:rPr lang="en-GB" dirty="0"/>
            <a:t>Engaged as many people, networks and groups as possible</a:t>
          </a:r>
        </a:p>
      </dgm:t>
    </dgm:pt>
    <dgm:pt modelId="{EB76088C-8494-440E-9664-7DB17BA0DFB6}" type="parTrans" cxnId="{46A28D09-23E6-4F2E-BE50-04C4F587661B}">
      <dgm:prSet/>
      <dgm:spPr/>
      <dgm:t>
        <a:bodyPr/>
        <a:lstStyle/>
        <a:p>
          <a:endParaRPr lang="en-GB"/>
        </a:p>
      </dgm:t>
    </dgm:pt>
    <dgm:pt modelId="{39535857-5B9E-4DA7-9777-926A0E70E66D}" type="sibTrans" cxnId="{46A28D09-23E6-4F2E-BE50-04C4F587661B}">
      <dgm:prSet/>
      <dgm:spPr/>
      <dgm:t>
        <a:bodyPr/>
        <a:lstStyle/>
        <a:p>
          <a:endParaRPr lang="en-GB"/>
        </a:p>
      </dgm:t>
    </dgm:pt>
    <dgm:pt modelId="{8B1B1C0D-0B48-4E1D-A87A-DCDCD297DBF1}">
      <dgm:prSet phldrT="[Text]"/>
      <dgm:spPr/>
      <dgm:t>
        <a:bodyPr/>
        <a:lstStyle/>
        <a:p>
          <a:r>
            <a:rPr lang="en-GB" dirty="0"/>
            <a:t>Insight</a:t>
          </a:r>
        </a:p>
      </dgm:t>
    </dgm:pt>
    <dgm:pt modelId="{590C8947-7112-4988-B601-348044B3C88C}" type="parTrans" cxnId="{8383338A-06F9-4086-BEE9-E1B760F2B92D}">
      <dgm:prSet/>
      <dgm:spPr/>
      <dgm:t>
        <a:bodyPr/>
        <a:lstStyle/>
        <a:p>
          <a:endParaRPr lang="en-GB"/>
        </a:p>
      </dgm:t>
    </dgm:pt>
    <dgm:pt modelId="{475D1564-DB41-44C0-8879-AD6C72F3D28E}" type="sibTrans" cxnId="{8383338A-06F9-4086-BEE9-E1B760F2B92D}">
      <dgm:prSet/>
      <dgm:spPr/>
      <dgm:t>
        <a:bodyPr/>
        <a:lstStyle/>
        <a:p>
          <a:endParaRPr lang="en-GB"/>
        </a:p>
      </dgm:t>
    </dgm:pt>
    <dgm:pt modelId="{472B4B6E-A124-446D-847E-8CAD39EEA23D}">
      <dgm:prSet phldrT="[Text]"/>
      <dgm:spPr/>
      <dgm:t>
        <a:bodyPr/>
        <a:lstStyle/>
        <a:p>
          <a:r>
            <a:rPr lang="en-GB" dirty="0"/>
            <a:t>Workstream aims</a:t>
          </a:r>
        </a:p>
      </dgm:t>
    </dgm:pt>
    <dgm:pt modelId="{28542DB6-25A9-4AB4-9CE1-AA1E9C1016C5}" type="parTrans" cxnId="{7DA44C13-761C-4AF7-BC1A-0EE3E4BE4611}">
      <dgm:prSet/>
      <dgm:spPr/>
      <dgm:t>
        <a:bodyPr/>
        <a:lstStyle/>
        <a:p>
          <a:endParaRPr lang="en-GB"/>
        </a:p>
      </dgm:t>
    </dgm:pt>
    <dgm:pt modelId="{138754B1-88D3-4833-8558-8D2F702DB3EC}" type="sibTrans" cxnId="{7DA44C13-761C-4AF7-BC1A-0EE3E4BE4611}">
      <dgm:prSet/>
      <dgm:spPr/>
      <dgm:t>
        <a:bodyPr/>
        <a:lstStyle/>
        <a:p>
          <a:endParaRPr lang="en-GB"/>
        </a:p>
      </dgm:t>
    </dgm:pt>
    <dgm:pt modelId="{5D2F8C13-D47F-418D-8769-176C0B3DF8A8}">
      <dgm:prSet phldrT="[Text]"/>
      <dgm:spPr/>
      <dgm:t>
        <a:bodyPr/>
        <a:lstStyle/>
        <a:p>
          <a:r>
            <a:rPr lang="en-GB" dirty="0"/>
            <a:t>Action</a:t>
          </a:r>
        </a:p>
      </dgm:t>
    </dgm:pt>
    <dgm:pt modelId="{B31175F1-9ACB-439A-BFB3-FB4A9AEAAA00}" type="parTrans" cxnId="{39F8AB60-5A56-456D-9C6F-B35A5DC6B30D}">
      <dgm:prSet/>
      <dgm:spPr/>
      <dgm:t>
        <a:bodyPr/>
        <a:lstStyle/>
        <a:p>
          <a:endParaRPr lang="en-GB"/>
        </a:p>
      </dgm:t>
    </dgm:pt>
    <dgm:pt modelId="{3BFB2528-5DB2-46C2-ADEE-6F1975A8532B}" type="sibTrans" cxnId="{39F8AB60-5A56-456D-9C6F-B35A5DC6B30D}">
      <dgm:prSet/>
      <dgm:spPr/>
      <dgm:t>
        <a:bodyPr/>
        <a:lstStyle/>
        <a:p>
          <a:endParaRPr lang="en-GB"/>
        </a:p>
      </dgm:t>
    </dgm:pt>
    <dgm:pt modelId="{D61F01BB-21A4-4F8C-862F-92BFD73D93AC}">
      <dgm:prSet/>
      <dgm:spPr/>
      <dgm:t>
        <a:bodyPr/>
        <a:lstStyle/>
        <a:p>
          <a:r>
            <a:rPr lang="en-GB" dirty="0" smtClean="0"/>
            <a:t>Pose challenging questions</a:t>
          </a:r>
          <a:endParaRPr lang="en-GB" dirty="0"/>
        </a:p>
      </dgm:t>
    </dgm:pt>
    <dgm:pt modelId="{63703F7A-1E24-445E-AAE2-CA9C72D96AA3}" type="parTrans" cxnId="{78C23146-3A06-410A-B928-EF707BF8E956}">
      <dgm:prSet/>
      <dgm:spPr/>
      <dgm:t>
        <a:bodyPr/>
        <a:lstStyle/>
        <a:p>
          <a:endParaRPr lang="en-GB"/>
        </a:p>
      </dgm:t>
    </dgm:pt>
    <dgm:pt modelId="{2487F870-EE36-4131-8B54-0F19899918D8}" type="sibTrans" cxnId="{78C23146-3A06-410A-B928-EF707BF8E956}">
      <dgm:prSet/>
      <dgm:spPr/>
      <dgm:t>
        <a:bodyPr/>
        <a:lstStyle/>
        <a:p>
          <a:endParaRPr lang="en-GB"/>
        </a:p>
      </dgm:t>
    </dgm:pt>
    <dgm:pt modelId="{5162E8F9-6C1E-4B32-A697-B8953D420D08}">
      <dgm:prSet/>
      <dgm:spPr/>
      <dgm:t>
        <a:bodyPr/>
        <a:lstStyle/>
        <a:p>
          <a:r>
            <a:rPr lang="en-GB" dirty="0" smtClean="0"/>
            <a:t>Generate ‘co-created’ vision </a:t>
          </a:r>
          <a:r>
            <a:rPr lang="en-GB" dirty="0"/>
            <a:t>and </a:t>
          </a:r>
          <a:r>
            <a:rPr lang="en-GB" dirty="0" smtClean="0"/>
            <a:t>insights</a:t>
          </a:r>
          <a:endParaRPr lang="en-GB" dirty="0"/>
        </a:p>
      </dgm:t>
    </dgm:pt>
    <dgm:pt modelId="{BE6DD95B-78FC-492F-A358-016753187022}" type="parTrans" cxnId="{A9B65A96-651F-4F59-AF10-28C3019AB4CC}">
      <dgm:prSet/>
      <dgm:spPr/>
      <dgm:t>
        <a:bodyPr/>
        <a:lstStyle/>
        <a:p>
          <a:endParaRPr lang="en-GB"/>
        </a:p>
      </dgm:t>
    </dgm:pt>
    <dgm:pt modelId="{040286A0-0FAE-458B-B882-3DBCF16878D2}" type="sibTrans" cxnId="{A9B65A96-651F-4F59-AF10-28C3019AB4CC}">
      <dgm:prSet/>
      <dgm:spPr/>
      <dgm:t>
        <a:bodyPr/>
        <a:lstStyle/>
        <a:p>
          <a:endParaRPr lang="en-GB"/>
        </a:p>
      </dgm:t>
    </dgm:pt>
    <dgm:pt modelId="{CD4FFF6D-9A6D-43DF-8192-F98CD8994CF4}">
      <dgm:prSet phldrT="[Text]"/>
      <dgm:spPr/>
      <dgm:t>
        <a:bodyPr/>
        <a:lstStyle/>
        <a:p>
          <a:r>
            <a:rPr lang="en-GB" dirty="0"/>
            <a:t>Ongoing work</a:t>
          </a:r>
        </a:p>
      </dgm:t>
    </dgm:pt>
    <dgm:pt modelId="{FD556434-62AD-4B6E-AC33-9D928AAEAF9F}" type="parTrans" cxnId="{14DE2832-93F9-4095-9593-DA778B247D15}">
      <dgm:prSet/>
      <dgm:spPr/>
      <dgm:t>
        <a:bodyPr/>
        <a:lstStyle/>
        <a:p>
          <a:endParaRPr lang="en-GB"/>
        </a:p>
      </dgm:t>
    </dgm:pt>
    <dgm:pt modelId="{B51B9CCF-2810-4F92-A68F-B693B59F00F7}" type="sibTrans" cxnId="{14DE2832-93F9-4095-9593-DA778B247D15}">
      <dgm:prSet/>
      <dgm:spPr/>
      <dgm:t>
        <a:bodyPr/>
        <a:lstStyle/>
        <a:p>
          <a:endParaRPr lang="en-GB"/>
        </a:p>
      </dgm:t>
    </dgm:pt>
    <dgm:pt modelId="{AD8B7760-07BB-4EC3-8F04-3EF76F7DC8B5}">
      <dgm:prSet phldrT="[Text]"/>
      <dgm:spPr/>
      <dgm:t>
        <a:bodyPr/>
        <a:lstStyle/>
        <a:p>
          <a:endParaRPr lang="en-GB" dirty="0"/>
        </a:p>
      </dgm:t>
    </dgm:pt>
    <dgm:pt modelId="{1CF0333F-19C2-4716-AB47-9BB0DF920F37}" type="parTrans" cxnId="{BD583B99-782E-475F-8CE7-7347D65638BE}">
      <dgm:prSet/>
      <dgm:spPr/>
      <dgm:t>
        <a:bodyPr/>
        <a:lstStyle/>
        <a:p>
          <a:endParaRPr lang="en-GB"/>
        </a:p>
      </dgm:t>
    </dgm:pt>
    <dgm:pt modelId="{732E378A-26C5-4584-9BEC-AA31291D6C2B}" type="sibTrans" cxnId="{BD583B99-782E-475F-8CE7-7347D65638BE}">
      <dgm:prSet/>
      <dgm:spPr/>
      <dgm:t>
        <a:bodyPr/>
        <a:lstStyle/>
        <a:p>
          <a:endParaRPr lang="en-GB"/>
        </a:p>
      </dgm:t>
    </dgm:pt>
    <dgm:pt modelId="{D63DF872-D251-4D61-9D0B-9821442FA7FC}">
      <dgm:prSet phldrT="[Text]"/>
      <dgm:spPr/>
      <dgm:t>
        <a:bodyPr/>
        <a:lstStyle/>
        <a:p>
          <a:endParaRPr lang="en-GB" dirty="0"/>
        </a:p>
      </dgm:t>
    </dgm:pt>
    <dgm:pt modelId="{6A83DA1C-2AED-4550-8856-EB8F4AF36C65}" type="parTrans" cxnId="{596F5C28-D498-4370-AD5C-84D3AD7E4E6A}">
      <dgm:prSet/>
      <dgm:spPr/>
      <dgm:t>
        <a:bodyPr/>
        <a:lstStyle/>
        <a:p>
          <a:endParaRPr lang="en-GB"/>
        </a:p>
      </dgm:t>
    </dgm:pt>
    <dgm:pt modelId="{CF544DCA-FEB4-4810-96B2-C9BAA1531954}" type="sibTrans" cxnId="{596F5C28-D498-4370-AD5C-84D3AD7E4E6A}">
      <dgm:prSet/>
      <dgm:spPr/>
      <dgm:t>
        <a:bodyPr/>
        <a:lstStyle/>
        <a:p>
          <a:endParaRPr lang="en-GB"/>
        </a:p>
      </dgm:t>
    </dgm:pt>
    <dgm:pt modelId="{58B5C9DA-9FD2-4F28-B04A-47DD35AE2960}">
      <dgm:prSet phldrT="[Text]"/>
      <dgm:spPr/>
      <dgm:t>
        <a:bodyPr/>
        <a:lstStyle/>
        <a:p>
          <a:r>
            <a:rPr lang="en-GB" dirty="0"/>
            <a:t>Other initiatives</a:t>
          </a:r>
        </a:p>
      </dgm:t>
    </dgm:pt>
    <dgm:pt modelId="{6CB3779D-B965-4E71-A8DF-51E89850F828}" type="parTrans" cxnId="{5AA83500-E0BD-4438-8F61-A64C14E43E6B}">
      <dgm:prSet/>
      <dgm:spPr/>
      <dgm:t>
        <a:bodyPr/>
        <a:lstStyle/>
        <a:p>
          <a:endParaRPr lang="en-GB"/>
        </a:p>
      </dgm:t>
    </dgm:pt>
    <dgm:pt modelId="{24E2D0EC-0DC3-4185-A377-8DDFA25A5E23}" type="sibTrans" cxnId="{5AA83500-E0BD-4438-8F61-A64C14E43E6B}">
      <dgm:prSet/>
      <dgm:spPr/>
      <dgm:t>
        <a:bodyPr/>
        <a:lstStyle/>
        <a:p>
          <a:endParaRPr lang="en-GB"/>
        </a:p>
      </dgm:t>
    </dgm:pt>
    <dgm:pt modelId="{D242EB9A-3B41-46DD-82D1-2FD1AEF0EFD0}">
      <dgm:prSet phldrT="[Text]"/>
      <dgm:spPr/>
      <dgm:t>
        <a:bodyPr/>
        <a:lstStyle/>
        <a:p>
          <a:r>
            <a:rPr lang="en-GB" dirty="0"/>
            <a:t>Constraints</a:t>
          </a:r>
        </a:p>
      </dgm:t>
    </dgm:pt>
    <dgm:pt modelId="{A0628FAF-9AC6-421D-AB3E-59DC6FB66973}" type="parTrans" cxnId="{A5D9987E-AFA8-4D27-A3CD-7EA4FBFC8CB5}">
      <dgm:prSet/>
      <dgm:spPr/>
      <dgm:t>
        <a:bodyPr/>
        <a:lstStyle/>
        <a:p>
          <a:endParaRPr lang="en-GB"/>
        </a:p>
      </dgm:t>
    </dgm:pt>
    <dgm:pt modelId="{AAD63023-5C3B-450B-9A3B-7DC3EF737111}" type="sibTrans" cxnId="{A5D9987E-AFA8-4D27-A3CD-7EA4FBFC8CB5}">
      <dgm:prSet/>
      <dgm:spPr/>
      <dgm:t>
        <a:bodyPr/>
        <a:lstStyle/>
        <a:p>
          <a:endParaRPr lang="en-GB"/>
        </a:p>
      </dgm:t>
    </dgm:pt>
    <dgm:pt modelId="{A8E2DD44-B37B-4389-831C-743FB23AA75E}">
      <dgm:prSet/>
      <dgm:spPr/>
      <dgm:t>
        <a:bodyPr/>
        <a:lstStyle/>
        <a:p>
          <a:r>
            <a:rPr lang="en-GB" dirty="0" smtClean="0"/>
            <a:t>Analyse </a:t>
          </a:r>
          <a:r>
            <a:rPr lang="en-GB" dirty="0"/>
            <a:t>responses</a:t>
          </a:r>
        </a:p>
      </dgm:t>
    </dgm:pt>
    <dgm:pt modelId="{D05DDDC4-B9DF-44D3-9B96-9C1405636A08}" type="parTrans" cxnId="{2E4B1C12-0E4A-48FC-8A9A-3ED831AB5743}">
      <dgm:prSet/>
      <dgm:spPr/>
      <dgm:t>
        <a:bodyPr/>
        <a:lstStyle/>
        <a:p>
          <a:endParaRPr lang="en-US"/>
        </a:p>
      </dgm:t>
    </dgm:pt>
    <dgm:pt modelId="{990012AB-70E7-4BF2-997E-14EEDD383136}" type="sibTrans" cxnId="{2E4B1C12-0E4A-48FC-8A9A-3ED831AB5743}">
      <dgm:prSet/>
      <dgm:spPr/>
      <dgm:t>
        <a:bodyPr/>
        <a:lstStyle/>
        <a:p>
          <a:endParaRPr lang="en-US"/>
        </a:p>
      </dgm:t>
    </dgm:pt>
    <dgm:pt modelId="{B6E2EEC2-F8AF-4CC9-8FF0-1CA4D528855A}">
      <dgm:prSet/>
      <dgm:spPr/>
      <dgm:t>
        <a:bodyPr/>
        <a:lstStyle/>
        <a:p>
          <a:r>
            <a:rPr lang="en-GB" dirty="0" smtClean="0"/>
            <a:t>Seed ideas</a:t>
          </a:r>
          <a:endParaRPr lang="en-GB" dirty="0"/>
        </a:p>
      </dgm:t>
    </dgm:pt>
    <dgm:pt modelId="{2BAD12BF-165B-4703-AF97-09E3975F08F6}" type="parTrans" cxnId="{6E9036C1-FA4A-41A4-8C22-2560101DBF16}">
      <dgm:prSet/>
      <dgm:spPr/>
      <dgm:t>
        <a:bodyPr/>
        <a:lstStyle/>
        <a:p>
          <a:endParaRPr lang="en-US"/>
        </a:p>
      </dgm:t>
    </dgm:pt>
    <dgm:pt modelId="{540FB5C3-3590-4273-9E21-165856727FBA}" type="sibTrans" cxnId="{6E9036C1-FA4A-41A4-8C22-2560101DBF16}">
      <dgm:prSet/>
      <dgm:spPr/>
      <dgm:t>
        <a:bodyPr/>
        <a:lstStyle/>
        <a:p>
          <a:endParaRPr lang="en-US"/>
        </a:p>
      </dgm:t>
    </dgm:pt>
    <dgm:pt modelId="{328537E2-F76B-43B6-8D90-252A50B42E5A}">
      <dgm:prSet/>
      <dgm:spPr/>
      <dgm:t>
        <a:bodyPr/>
        <a:lstStyle/>
        <a:p>
          <a:r>
            <a:rPr lang="en-GB" dirty="0" smtClean="0"/>
            <a:t>Facilitate discussion</a:t>
          </a:r>
          <a:endParaRPr lang="en-GB" dirty="0"/>
        </a:p>
      </dgm:t>
    </dgm:pt>
    <dgm:pt modelId="{814FCD91-1CC8-459E-9E41-D3232F833CFD}" type="parTrans" cxnId="{4CC44739-507A-44D2-931E-22B6AB23A53E}">
      <dgm:prSet/>
      <dgm:spPr/>
      <dgm:t>
        <a:bodyPr/>
        <a:lstStyle/>
        <a:p>
          <a:endParaRPr lang="en-US"/>
        </a:p>
      </dgm:t>
    </dgm:pt>
    <dgm:pt modelId="{0D5594CC-276B-4C77-9FD3-120E9AD4BCEF}" type="sibTrans" cxnId="{4CC44739-507A-44D2-931E-22B6AB23A53E}">
      <dgm:prSet/>
      <dgm:spPr/>
      <dgm:t>
        <a:bodyPr/>
        <a:lstStyle/>
        <a:p>
          <a:endParaRPr lang="en-US"/>
        </a:p>
      </dgm:t>
    </dgm:pt>
    <dgm:pt modelId="{3364BBB8-B635-41A2-9CD0-39746CF94D87}" type="pres">
      <dgm:prSet presAssocID="{CB44269A-B853-4FFF-925B-F6CADC6017C7}" presName="linearFlow" presStyleCnt="0">
        <dgm:presLayoutVars>
          <dgm:dir/>
          <dgm:animLvl val="lvl"/>
          <dgm:resizeHandles val="exact"/>
        </dgm:presLayoutVars>
      </dgm:prSet>
      <dgm:spPr/>
      <dgm:t>
        <a:bodyPr/>
        <a:lstStyle/>
        <a:p>
          <a:endParaRPr lang="en-US"/>
        </a:p>
      </dgm:t>
    </dgm:pt>
    <dgm:pt modelId="{DD6AB1E0-C261-4B0B-ACD2-5005C5FE04ED}" type="pres">
      <dgm:prSet presAssocID="{D04E0384-7366-4345-AA9D-D4A9C9449158}" presName="composite" presStyleCnt="0"/>
      <dgm:spPr/>
    </dgm:pt>
    <dgm:pt modelId="{57779F9D-14F5-4578-8DDD-522F413B5741}" type="pres">
      <dgm:prSet presAssocID="{D04E0384-7366-4345-AA9D-D4A9C9449158}" presName="parTx" presStyleLbl="node1" presStyleIdx="0" presStyleCnt="4">
        <dgm:presLayoutVars>
          <dgm:chMax val="0"/>
          <dgm:chPref val="0"/>
          <dgm:bulletEnabled val="1"/>
        </dgm:presLayoutVars>
      </dgm:prSet>
      <dgm:spPr/>
      <dgm:t>
        <a:bodyPr/>
        <a:lstStyle/>
        <a:p>
          <a:endParaRPr lang="en-US"/>
        </a:p>
      </dgm:t>
    </dgm:pt>
    <dgm:pt modelId="{7FEAA0FA-C207-4410-9D09-EC3790735BBF}" type="pres">
      <dgm:prSet presAssocID="{D04E0384-7366-4345-AA9D-D4A9C9449158}" presName="parSh" presStyleLbl="node1" presStyleIdx="0" presStyleCnt="4"/>
      <dgm:spPr/>
      <dgm:t>
        <a:bodyPr/>
        <a:lstStyle/>
        <a:p>
          <a:endParaRPr lang="en-US"/>
        </a:p>
      </dgm:t>
    </dgm:pt>
    <dgm:pt modelId="{4DA164C6-A9D6-477F-AA3A-103B500E454F}" type="pres">
      <dgm:prSet presAssocID="{D04E0384-7366-4345-AA9D-D4A9C9449158}" presName="desTx" presStyleLbl="fgAcc1" presStyleIdx="0" presStyleCnt="4">
        <dgm:presLayoutVars>
          <dgm:bulletEnabled val="1"/>
        </dgm:presLayoutVars>
      </dgm:prSet>
      <dgm:spPr/>
      <dgm:t>
        <a:bodyPr/>
        <a:lstStyle/>
        <a:p>
          <a:endParaRPr lang="en-US"/>
        </a:p>
      </dgm:t>
    </dgm:pt>
    <dgm:pt modelId="{A9E7177D-1111-478E-9228-233CE6499060}" type="pres">
      <dgm:prSet presAssocID="{28E91A79-5F93-4F67-9874-46F3B4C856E8}" presName="sibTrans" presStyleLbl="sibTrans2D1" presStyleIdx="0" presStyleCnt="3"/>
      <dgm:spPr/>
      <dgm:t>
        <a:bodyPr/>
        <a:lstStyle/>
        <a:p>
          <a:endParaRPr lang="en-US"/>
        </a:p>
      </dgm:t>
    </dgm:pt>
    <dgm:pt modelId="{6AD9C47A-F9FD-4D2F-8C83-609D5E1000A2}" type="pres">
      <dgm:prSet presAssocID="{28E91A79-5F93-4F67-9874-46F3B4C856E8}" presName="connTx" presStyleLbl="sibTrans2D1" presStyleIdx="0" presStyleCnt="3"/>
      <dgm:spPr/>
      <dgm:t>
        <a:bodyPr/>
        <a:lstStyle/>
        <a:p>
          <a:endParaRPr lang="en-US"/>
        </a:p>
      </dgm:t>
    </dgm:pt>
    <dgm:pt modelId="{439D2ABA-7929-499C-B85D-5557337D2734}" type="pres">
      <dgm:prSet presAssocID="{3D77F4A9-3A4F-4CF1-B560-F0E1BAE42A98}" presName="composite" presStyleCnt="0"/>
      <dgm:spPr/>
    </dgm:pt>
    <dgm:pt modelId="{EEBC517D-FD09-4D5B-9E51-02853A2919FD}" type="pres">
      <dgm:prSet presAssocID="{3D77F4A9-3A4F-4CF1-B560-F0E1BAE42A98}" presName="parTx" presStyleLbl="node1" presStyleIdx="0" presStyleCnt="4">
        <dgm:presLayoutVars>
          <dgm:chMax val="0"/>
          <dgm:chPref val="0"/>
          <dgm:bulletEnabled val="1"/>
        </dgm:presLayoutVars>
      </dgm:prSet>
      <dgm:spPr/>
      <dgm:t>
        <a:bodyPr/>
        <a:lstStyle/>
        <a:p>
          <a:endParaRPr lang="en-US"/>
        </a:p>
      </dgm:t>
    </dgm:pt>
    <dgm:pt modelId="{EA33B15B-BBD8-4C94-990E-E6703AA1EA8F}" type="pres">
      <dgm:prSet presAssocID="{3D77F4A9-3A4F-4CF1-B560-F0E1BAE42A98}" presName="parSh" presStyleLbl="node1" presStyleIdx="1" presStyleCnt="4"/>
      <dgm:spPr/>
      <dgm:t>
        <a:bodyPr/>
        <a:lstStyle/>
        <a:p>
          <a:endParaRPr lang="en-US"/>
        </a:p>
      </dgm:t>
    </dgm:pt>
    <dgm:pt modelId="{8E747225-FADA-4306-84B2-08E6A468B483}" type="pres">
      <dgm:prSet presAssocID="{3D77F4A9-3A4F-4CF1-B560-F0E1BAE42A98}" presName="desTx" presStyleLbl="fgAcc1" presStyleIdx="1" presStyleCnt="4">
        <dgm:presLayoutVars>
          <dgm:bulletEnabled val="1"/>
        </dgm:presLayoutVars>
      </dgm:prSet>
      <dgm:spPr/>
      <dgm:t>
        <a:bodyPr/>
        <a:lstStyle/>
        <a:p>
          <a:endParaRPr lang="en-US"/>
        </a:p>
      </dgm:t>
    </dgm:pt>
    <dgm:pt modelId="{A2AD76F3-F8E7-4281-A1B9-997761CCF499}" type="pres">
      <dgm:prSet presAssocID="{8C6CF6FC-3959-44A4-82A4-DDA23883E92C}" presName="sibTrans" presStyleLbl="sibTrans2D1" presStyleIdx="1" presStyleCnt="3"/>
      <dgm:spPr/>
      <dgm:t>
        <a:bodyPr/>
        <a:lstStyle/>
        <a:p>
          <a:endParaRPr lang="en-US"/>
        </a:p>
      </dgm:t>
    </dgm:pt>
    <dgm:pt modelId="{80253759-399F-40D7-89DC-676DA2F429DE}" type="pres">
      <dgm:prSet presAssocID="{8C6CF6FC-3959-44A4-82A4-DDA23883E92C}" presName="connTx" presStyleLbl="sibTrans2D1" presStyleIdx="1" presStyleCnt="3"/>
      <dgm:spPr/>
      <dgm:t>
        <a:bodyPr/>
        <a:lstStyle/>
        <a:p>
          <a:endParaRPr lang="en-US"/>
        </a:p>
      </dgm:t>
    </dgm:pt>
    <dgm:pt modelId="{C89493CD-E2D0-4682-87A3-A8118567FB9C}" type="pres">
      <dgm:prSet presAssocID="{8B1B1C0D-0B48-4E1D-A87A-DCDCD297DBF1}" presName="composite" presStyleCnt="0"/>
      <dgm:spPr/>
    </dgm:pt>
    <dgm:pt modelId="{82C408C0-72ED-44DE-996F-BDF9F1FBFC3E}" type="pres">
      <dgm:prSet presAssocID="{8B1B1C0D-0B48-4E1D-A87A-DCDCD297DBF1}" presName="parTx" presStyleLbl="node1" presStyleIdx="1" presStyleCnt="4">
        <dgm:presLayoutVars>
          <dgm:chMax val="0"/>
          <dgm:chPref val="0"/>
          <dgm:bulletEnabled val="1"/>
        </dgm:presLayoutVars>
      </dgm:prSet>
      <dgm:spPr/>
      <dgm:t>
        <a:bodyPr/>
        <a:lstStyle/>
        <a:p>
          <a:endParaRPr lang="en-US"/>
        </a:p>
      </dgm:t>
    </dgm:pt>
    <dgm:pt modelId="{85514CBE-AAFC-4278-A89F-199A4E712D0F}" type="pres">
      <dgm:prSet presAssocID="{8B1B1C0D-0B48-4E1D-A87A-DCDCD297DBF1}" presName="parSh" presStyleLbl="node1" presStyleIdx="2" presStyleCnt="4"/>
      <dgm:spPr/>
      <dgm:t>
        <a:bodyPr/>
        <a:lstStyle/>
        <a:p>
          <a:endParaRPr lang="en-US"/>
        </a:p>
      </dgm:t>
    </dgm:pt>
    <dgm:pt modelId="{4A48E15C-E036-440B-AAB8-E71CDC086EA3}" type="pres">
      <dgm:prSet presAssocID="{8B1B1C0D-0B48-4E1D-A87A-DCDCD297DBF1}" presName="desTx" presStyleLbl="fgAcc1" presStyleIdx="2" presStyleCnt="4">
        <dgm:presLayoutVars>
          <dgm:bulletEnabled val="1"/>
        </dgm:presLayoutVars>
      </dgm:prSet>
      <dgm:spPr/>
      <dgm:t>
        <a:bodyPr/>
        <a:lstStyle/>
        <a:p>
          <a:endParaRPr lang="en-US"/>
        </a:p>
      </dgm:t>
    </dgm:pt>
    <dgm:pt modelId="{258AD5B1-F32B-4BEF-A0D9-772E62D512A3}" type="pres">
      <dgm:prSet presAssocID="{475D1564-DB41-44C0-8879-AD6C72F3D28E}" presName="sibTrans" presStyleLbl="sibTrans2D1" presStyleIdx="2" presStyleCnt="3"/>
      <dgm:spPr/>
      <dgm:t>
        <a:bodyPr/>
        <a:lstStyle/>
        <a:p>
          <a:endParaRPr lang="en-US"/>
        </a:p>
      </dgm:t>
    </dgm:pt>
    <dgm:pt modelId="{15726A20-AE8C-4DC0-B3F8-C2BE41E0C990}" type="pres">
      <dgm:prSet presAssocID="{475D1564-DB41-44C0-8879-AD6C72F3D28E}" presName="connTx" presStyleLbl="sibTrans2D1" presStyleIdx="2" presStyleCnt="3"/>
      <dgm:spPr/>
      <dgm:t>
        <a:bodyPr/>
        <a:lstStyle/>
        <a:p>
          <a:endParaRPr lang="en-US"/>
        </a:p>
      </dgm:t>
    </dgm:pt>
    <dgm:pt modelId="{C9ECB37A-318B-4171-BE68-8901696A761B}" type="pres">
      <dgm:prSet presAssocID="{5D2F8C13-D47F-418D-8769-176C0B3DF8A8}" presName="composite" presStyleCnt="0"/>
      <dgm:spPr/>
    </dgm:pt>
    <dgm:pt modelId="{E83BC7C2-B7AB-4A26-AB1F-3194D2D941BE}" type="pres">
      <dgm:prSet presAssocID="{5D2F8C13-D47F-418D-8769-176C0B3DF8A8}" presName="parTx" presStyleLbl="node1" presStyleIdx="2" presStyleCnt="4">
        <dgm:presLayoutVars>
          <dgm:chMax val="0"/>
          <dgm:chPref val="0"/>
          <dgm:bulletEnabled val="1"/>
        </dgm:presLayoutVars>
      </dgm:prSet>
      <dgm:spPr/>
      <dgm:t>
        <a:bodyPr/>
        <a:lstStyle/>
        <a:p>
          <a:endParaRPr lang="en-US"/>
        </a:p>
      </dgm:t>
    </dgm:pt>
    <dgm:pt modelId="{8C5A4028-7009-47F4-A8F1-E79C319A8361}" type="pres">
      <dgm:prSet presAssocID="{5D2F8C13-D47F-418D-8769-176C0B3DF8A8}" presName="parSh" presStyleLbl="node1" presStyleIdx="3" presStyleCnt="4"/>
      <dgm:spPr/>
      <dgm:t>
        <a:bodyPr/>
        <a:lstStyle/>
        <a:p>
          <a:endParaRPr lang="en-US"/>
        </a:p>
      </dgm:t>
    </dgm:pt>
    <dgm:pt modelId="{278CA928-91B8-4EF7-AE3F-E0DA9E8D0E23}" type="pres">
      <dgm:prSet presAssocID="{5D2F8C13-D47F-418D-8769-176C0B3DF8A8}" presName="desTx" presStyleLbl="fgAcc1" presStyleIdx="3" presStyleCnt="4">
        <dgm:presLayoutVars>
          <dgm:bulletEnabled val="1"/>
        </dgm:presLayoutVars>
      </dgm:prSet>
      <dgm:spPr/>
      <dgm:t>
        <a:bodyPr/>
        <a:lstStyle/>
        <a:p>
          <a:endParaRPr lang="en-US"/>
        </a:p>
      </dgm:t>
    </dgm:pt>
  </dgm:ptLst>
  <dgm:cxnLst>
    <dgm:cxn modelId="{596F5C28-D498-4370-AD5C-84D3AD7E4E6A}" srcId="{5D2F8C13-D47F-418D-8769-176C0B3DF8A8}" destId="{D63DF872-D251-4D61-9D0B-9821442FA7FC}" srcOrd="4" destOrd="0" parTransId="{6A83DA1C-2AED-4550-8856-EB8F4AF36C65}" sibTransId="{CF544DCA-FEB4-4810-96B2-C9BAA1531954}"/>
    <dgm:cxn modelId="{BD583B99-782E-475F-8CE7-7347D65638BE}" srcId="{5D2F8C13-D47F-418D-8769-176C0B3DF8A8}" destId="{AD8B7760-07BB-4EC3-8F04-3EF76F7DC8B5}" srcOrd="5" destOrd="0" parTransId="{1CF0333F-19C2-4716-AB47-9BB0DF920F37}" sibTransId="{732E378A-26C5-4584-9BEC-AA31291D6C2B}"/>
    <dgm:cxn modelId="{90B9B8BC-5B2C-4DA4-909B-92B834F89CCE}" type="presOf" srcId="{5D2F8C13-D47F-418D-8769-176C0B3DF8A8}" destId="{8C5A4028-7009-47F4-A8F1-E79C319A8361}" srcOrd="1" destOrd="0" presId="urn:microsoft.com/office/officeart/2005/8/layout/process3"/>
    <dgm:cxn modelId="{7DA44C13-761C-4AF7-BC1A-0EE3E4BE4611}" srcId="{5D2F8C13-D47F-418D-8769-176C0B3DF8A8}" destId="{472B4B6E-A124-446D-847E-8CAD39EEA23D}" srcOrd="0" destOrd="0" parTransId="{28542DB6-25A9-4AB4-9CE1-AA1E9C1016C5}" sibTransId="{138754B1-88D3-4833-8558-8D2F702DB3EC}"/>
    <dgm:cxn modelId="{99093280-0ED6-4DE3-AFEE-5B5D3B44F310}" type="presOf" srcId="{CB44269A-B853-4FFF-925B-F6CADC6017C7}" destId="{3364BBB8-B635-41A2-9CD0-39746CF94D87}" srcOrd="0" destOrd="0" presId="urn:microsoft.com/office/officeart/2005/8/layout/process3"/>
    <dgm:cxn modelId="{A5D9987E-AFA8-4D27-A3CD-7EA4FBFC8CB5}" srcId="{5D2F8C13-D47F-418D-8769-176C0B3DF8A8}" destId="{D242EB9A-3B41-46DD-82D1-2FD1AEF0EFD0}" srcOrd="3" destOrd="0" parTransId="{A0628FAF-9AC6-421D-AB3E-59DC6FB66973}" sibTransId="{AAD63023-5C3B-450B-9A3B-7DC3EF737111}"/>
    <dgm:cxn modelId="{BC5E6613-3F94-46E6-BA8E-9DBF81766B33}" type="presOf" srcId="{AD8B7760-07BB-4EC3-8F04-3EF76F7DC8B5}" destId="{278CA928-91B8-4EF7-AE3F-E0DA9E8D0E23}" srcOrd="0" destOrd="5" presId="urn:microsoft.com/office/officeart/2005/8/layout/process3"/>
    <dgm:cxn modelId="{9F8900F1-887B-4889-8416-41F966C362C3}" type="presOf" srcId="{475D1564-DB41-44C0-8879-AD6C72F3D28E}" destId="{258AD5B1-F32B-4BEF-A0D9-772E62D512A3}" srcOrd="0" destOrd="0" presId="urn:microsoft.com/office/officeart/2005/8/layout/process3"/>
    <dgm:cxn modelId="{6E9036C1-FA4A-41A4-8C22-2560101DBF16}" srcId="{8B1B1C0D-0B48-4E1D-A87A-DCDCD297DBF1}" destId="{B6E2EEC2-F8AF-4CC9-8FF0-1CA4D528855A}" srcOrd="1" destOrd="0" parTransId="{2BAD12BF-165B-4703-AF97-09E3975F08F6}" sibTransId="{540FB5C3-3590-4273-9E21-165856727FBA}"/>
    <dgm:cxn modelId="{DBE08B53-2F78-417E-86E4-B9C659EACAC8}" type="presOf" srcId="{A8E2DD44-B37B-4389-831C-743FB23AA75E}" destId="{4A48E15C-E036-440B-AAB8-E71CDC086EA3}" srcOrd="0" destOrd="3" presId="urn:microsoft.com/office/officeart/2005/8/layout/process3"/>
    <dgm:cxn modelId="{14DE2832-93F9-4095-9593-DA778B247D15}" srcId="{5D2F8C13-D47F-418D-8769-176C0B3DF8A8}" destId="{CD4FFF6D-9A6D-43DF-8192-F98CD8994CF4}" srcOrd="1" destOrd="0" parTransId="{FD556434-62AD-4B6E-AC33-9D928AAEAF9F}" sibTransId="{B51B9CCF-2810-4F92-A68F-B693B59F00F7}"/>
    <dgm:cxn modelId="{71ED1601-E75A-4D3C-9056-1AD9A05DD47B}" type="presOf" srcId="{8C6CF6FC-3959-44A4-82A4-DDA23883E92C}" destId="{80253759-399F-40D7-89DC-676DA2F429DE}" srcOrd="1" destOrd="0" presId="urn:microsoft.com/office/officeart/2005/8/layout/process3"/>
    <dgm:cxn modelId="{EB185F4C-BDCD-4B8F-88DC-5FB20F5B06C8}" type="presOf" srcId="{B767F77C-34D6-485C-8956-AB737221F7AA}" destId="{4DA164C6-A9D6-477F-AA3A-103B500E454F}" srcOrd="0" destOrd="0" presId="urn:microsoft.com/office/officeart/2005/8/layout/process3"/>
    <dgm:cxn modelId="{02CB0DB9-83CA-4FC8-81A6-B08D7282B432}" type="presOf" srcId="{5D2F8C13-D47F-418D-8769-176C0B3DF8A8}" destId="{E83BC7C2-B7AB-4A26-AB1F-3194D2D941BE}" srcOrd="0" destOrd="0" presId="urn:microsoft.com/office/officeart/2005/8/layout/process3"/>
    <dgm:cxn modelId="{90D91883-4ADD-4D25-A573-C45322609A02}" type="presOf" srcId="{5162E8F9-6C1E-4B32-A697-B8953D420D08}" destId="{4A48E15C-E036-440B-AAB8-E71CDC086EA3}" srcOrd="0" destOrd="4" presId="urn:microsoft.com/office/officeart/2005/8/layout/process3"/>
    <dgm:cxn modelId="{FDD1D939-04D4-4628-9748-A380AF6C3441}" type="presOf" srcId="{58B5C9DA-9FD2-4F28-B04A-47DD35AE2960}" destId="{278CA928-91B8-4EF7-AE3F-E0DA9E8D0E23}" srcOrd="0" destOrd="2" presId="urn:microsoft.com/office/officeart/2005/8/layout/process3"/>
    <dgm:cxn modelId="{501B7593-FADE-46E2-8F38-B3FB98FF9FB1}" type="presOf" srcId="{28E91A79-5F93-4F67-9874-46F3B4C856E8}" destId="{6AD9C47A-F9FD-4D2F-8C83-609D5E1000A2}" srcOrd="1" destOrd="0" presId="urn:microsoft.com/office/officeart/2005/8/layout/process3"/>
    <dgm:cxn modelId="{6D172C72-9FA7-4720-843D-8523D5DF72D3}" type="presOf" srcId="{086C8993-AB5B-4F74-8174-434796814818}" destId="{8E747225-FADA-4306-84B2-08E6A468B483}" srcOrd="0" destOrd="0" presId="urn:microsoft.com/office/officeart/2005/8/layout/process3"/>
    <dgm:cxn modelId="{F62A628D-49FA-4435-9A0F-53D06AD23313}" type="presOf" srcId="{472B4B6E-A124-446D-847E-8CAD39EEA23D}" destId="{278CA928-91B8-4EF7-AE3F-E0DA9E8D0E23}" srcOrd="0" destOrd="0" presId="urn:microsoft.com/office/officeart/2005/8/layout/process3"/>
    <dgm:cxn modelId="{C1BF289D-2B9E-4A9C-89B8-FC4E54DBF8B9}" type="presOf" srcId="{3D77F4A9-3A4F-4CF1-B560-F0E1BAE42A98}" destId="{EA33B15B-BBD8-4C94-990E-E6703AA1EA8F}" srcOrd="1" destOrd="0" presId="urn:microsoft.com/office/officeart/2005/8/layout/process3"/>
    <dgm:cxn modelId="{FD7D1524-8E0A-4E49-A0E6-564D33098184}" srcId="{CB44269A-B853-4FFF-925B-F6CADC6017C7}" destId="{3D77F4A9-3A4F-4CF1-B560-F0E1BAE42A98}" srcOrd="1" destOrd="0" parTransId="{2FFD6447-FB62-41BA-B687-2B9AA95F53EB}" sibTransId="{8C6CF6FC-3959-44A4-82A4-DDA23883E92C}"/>
    <dgm:cxn modelId="{4E23CFDB-1857-41AE-8582-11A8910BEC9B}" type="presOf" srcId="{28E91A79-5F93-4F67-9874-46F3B4C856E8}" destId="{A9E7177D-1111-478E-9228-233CE6499060}" srcOrd="0" destOrd="0" presId="urn:microsoft.com/office/officeart/2005/8/layout/process3"/>
    <dgm:cxn modelId="{9C1EE704-4662-4BD6-B5C6-6C264AB8E85D}" type="presOf" srcId="{8B1B1C0D-0B48-4E1D-A87A-DCDCD297DBF1}" destId="{82C408C0-72ED-44DE-996F-BDF9F1FBFC3E}" srcOrd="0" destOrd="0" presId="urn:microsoft.com/office/officeart/2005/8/layout/process3"/>
    <dgm:cxn modelId="{5AA83500-E0BD-4438-8F61-A64C14E43E6B}" srcId="{5D2F8C13-D47F-418D-8769-176C0B3DF8A8}" destId="{58B5C9DA-9FD2-4F28-B04A-47DD35AE2960}" srcOrd="2" destOrd="0" parTransId="{6CB3779D-B965-4E71-A8DF-51E89850F828}" sibTransId="{24E2D0EC-0DC3-4185-A377-8DDFA25A5E23}"/>
    <dgm:cxn modelId="{D18A68B3-CEA9-4BB2-80D5-1B9333663D9B}" type="presOf" srcId="{D04E0384-7366-4345-AA9D-D4A9C9449158}" destId="{57779F9D-14F5-4578-8DDD-522F413B5741}" srcOrd="0" destOrd="0" presId="urn:microsoft.com/office/officeart/2005/8/layout/process3"/>
    <dgm:cxn modelId="{78C23146-3A06-410A-B928-EF707BF8E956}" srcId="{8B1B1C0D-0B48-4E1D-A87A-DCDCD297DBF1}" destId="{D61F01BB-21A4-4F8C-862F-92BFD73D93AC}" srcOrd="0" destOrd="0" parTransId="{63703F7A-1E24-445E-AAE2-CA9C72D96AA3}" sibTransId="{2487F870-EE36-4131-8B54-0F19899918D8}"/>
    <dgm:cxn modelId="{AEC92265-E824-4FF2-8ACE-E658EFE7090E}" type="presOf" srcId="{D63DF872-D251-4D61-9D0B-9821442FA7FC}" destId="{278CA928-91B8-4EF7-AE3F-E0DA9E8D0E23}" srcOrd="0" destOrd="4" presId="urn:microsoft.com/office/officeart/2005/8/layout/process3"/>
    <dgm:cxn modelId="{2E4B1C12-0E4A-48FC-8A9A-3ED831AB5743}" srcId="{8B1B1C0D-0B48-4E1D-A87A-DCDCD297DBF1}" destId="{A8E2DD44-B37B-4389-831C-743FB23AA75E}" srcOrd="3" destOrd="0" parTransId="{D05DDDC4-B9DF-44D3-9B96-9C1405636A08}" sibTransId="{990012AB-70E7-4BF2-997E-14EEDD383136}"/>
    <dgm:cxn modelId="{0A9B1922-0F1F-42E5-8294-EEBF87F1C6BC}" type="presOf" srcId="{CD4FFF6D-9A6D-43DF-8192-F98CD8994CF4}" destId="{278CA928-91B8-4EF7-AE3F-E0DA9E8D0E23}" srcOrd="0" destOrd="1" presId="urn:microsoft.com/office/officeart/2005/8/layout/process3"/>
    <dgm:cxn modelId="{7DD7776B-0B77-4494-8B64-D6C46FD7463B}" type="presOf" srcId="{3D77F4A9-3A4F-4CF1-B560-F0E1BAE42A98}" destId="{EEBC517D-FD09-4D5B-9E51-02853A2919FD}" srcOrd="0" destOrd="0" presId="urn:microsoft.com/office/officeart/2005/8/layout/process3"/>
    <dgm:cxn modelId="{A9B65A96-651F-4F59-AF10-28C3019AB4CC}" srcId="{8B1B1C0D-0B48-4E1D-A87A-DCDCD297DBF1}" destId="{5162E8F9-6C1E-4B32-A697-B8953D420D08}" srcOrd="4" destOrd="0" parTransId="{BE6DD95B-78FC-492F-A358-016753187022}" sibTransId="{040286A0-0FAE-458B-B882-3DBCF16878D2}"/>
    <dgm:cxn modelId="{5046A356-0D54-4C30-8A2F-187233DF53F6}" type="presOf" srcId="{D242EB9A-3B41-46DD-82D1-2FD1AEF0EFD0}" destId="{278CA928-91B8-4EF7-AE3F-E0DA9E8D0E23}" srcOrd="0" destOrd="3" presId="urn:microsoft.com/office/officeart/2005/8/layout/process3"/>
    <dgm:cxn modelId="{0B881ACB-6CFD-45F6-8749-1D790EA7B44E}" type="presOf" srcId="{475D1564-DB41-44C0-8879-AD6C72F3D28E}" destId="{15726A20-AE8C-4DC0-B3F8-C2BE41E0C990}" srcOrd="1" destOrd="0" presId="urn:microsoft.com/office/officeart/2005/8/layout/process3"/>
    <dgm:cxn modelId="{8A5B7D53-BBE2-453D-9B83-04457B4A94EE}" type="presOf" srcId="{D61F01BB-21A4-4F8C-862F-92BFD73D93AC}" destId="{4A48E15C-E036-440B-AAB8-E71CDC086EA3}" srcOrd="0" destOrd="0" presId="urn:microsoft.com/office/officeart/2005/8/layout/process3"/>
    <dgm:cxn modelId="{8383338A-06F9-4086-BEE9-E1B760F2B92D}" srcId="{CB44269A-B853-4FFF-925B-F6CADC6017C7}" destId="{8B1B1C0D-0B48-4E1D-A87A-DCDCD297DBF1}" srcOrd="2" destOrd="0" parTransId="{590C8947-7112-4988-B601-348044B3C88C}" sibTransId="{475D1564-DB41-44C0-8879-AD6C72F3D28E}"/>
    <dgm:cxn modelId="{DAF03B97-8C88-4679-9FAE-259E30E55A7A}" srcId="{D04E0384-7366-4345-AA9D-D4A9C9449158}" destId="{B767F77C-34D6-485C-8956-AB737221F7AA}" srcOrd="0" destOrd="0" parTransId="{72A456E1-D8CA-4DAF-BECC-C1F83A562DF0}" sibTransId="{FF38A7DF-42DB-4B0F-942D-1328C21C0C6E}"/>
    <dgm:cxn modelId="{DA1FF065-A63B-44C5-B0EF-AC6B8A525D42}" type="presOf" srcId="{328537E2-F76B-43B6-8D90-252A50B42E5A}" destId="{4A48E15C-E036-440B-AAB8-E71CDC086EA3}" srcOrd="0" destOrd="2" presId="urn:microsoft.com/office/officeart/2005/8/layout/process3"/>
    <dgm:cxn modelId="{DB0506DA-9F06-490F-B2C4-30364DEE0425}" type="presOf" srcId="{8C6CF6FC-3959-44A4-82A4-DDA23883E92C}" destId="{A2AD76F3-F8E7-4281-A1B9-997761CCF499}" srcOrd="0" destOrd="0" presId="urn:microsoft.com/office/officeart/2005/8/layout/process3"/>
    <dgm:cxn modelId="{ECA49117-B0CF-4BE5-A0A8-CA04FC2337DE}" type="presOf" srcId="{B6E2EEC2-F8AF-4CC9-8FF0-1CA4D528855A}" destId="{4A48E15C-E036-440B-AAB8-E71CDC086EA3}" srcOrd="0" destOrd="1" presId="urn:microsoft.com/office/officeart/2005/8/layout/process3"/>
    <dgm:cxn modelId="{294CF927-B346-48A4-990F-AE9622A7B2CE}" type="presOf" srcId="{D04E0384-7366-4345-AA9D-D4A9C9449158}" destId="{7FEAA0FA-C207-4410-9D09-EC3790735BBF}" srcOrd="1" destOrd="0" presId="urn:microsoft.com/office/officeart/2005/8/layout/process3"/>
    <dgm:cxn modelId="{4CC44739-507A-44D2-931E-22B6AB23A53E}" srcId="{8B1B1C0D-0B48-4E1D-A87A-DCDCD297DBF1}" destId="{328537E2-F76B-43B6-8D90-252A50B42E5A}" srcOrd="2" destOrd="0" parTransId="{814FCD91-1CC8-459E-9E41-D3232F833CFD}" sibTransId="{0D5594CC-276B-4C77-9FD3-120E9AD4BCEF}"/>
    <dgm:cxn modelId="{72CE70D4-C0BA-4B27-B3B3-ACC382BA1616}" type="presOf" srcId="{8B1B1C0D-0B48-4E1D-A87A-DCDCD297DBF1}" destId="{85514CBE-AAFC-4278-A89F-199A4E712D0F}" srcOrd="1" destOrd="0" presId="urn:microsoft.com/office/officeart/2005/8/layout/process3"/>
    <dgm:cxn modelId="{46A28D09-23E6-4F2E-BE50-04C4F587661B}" srcId="{3D77F4A9-3A4F-4CF1-B560-F0E1BAE42A98}" destId="{086C8993-AB5B-4F74-8174-434796814818}" srcOrd="0" destOrd="0" parTransId="{EB76088C-8494-440E-9664-7DB17BA0DFB6}" sibTransId="{39535857-5B9E-4DA7-9777-926A0E70E66D}"/>
    <dgm:cxn modelId="{B0656772-78D9-4EB9-9620-426910936E0E}" srcId="{CB44269A-B853-4FFF-925B-F6CADC6017C7}" destId="{D04E0384-7366-4345-AA9D-D4A9C9449158}" srcOrd="0" destOrd="0" parTransId="{4645A5B1-A21D-4331-A108-5CF848F54500}" sibTransId="{28E91A79-5F93-4F67-9874-46F3B4C856E8}"/>
    <dgm:cxn modelId="{39F8AB60-5A56-456D-9C6F-B35A5DC6B30D}" srcId="{CB44269A-B853-4FFF-925B-F6CADC6017C7}" destId="{5D2F8C13-D47F-418D-8769-176C0B3DF8A8}" srcOrd="3" destOrd="0" parTransId="{B31175F1-9ACB-439A-BFB3-FB4A9AEAAA00}" sibTransId="{3BFB2528-5DB2-46C2-ADEE-6F1975A8532B}"/>
    <dgm:cxn modelId="{CE768EFD-4F0B-4687-8478-03E482FD0B31}" type="presParOf" srcId="{3364BBB8-B635-41A2-9CD0-39746CF94D87}" destId="{DD6AB1E0-C261-4B0B-ACD2-5005C5FE04ED}" srcOrd="0" destOrd="0" presId="urn:microsoft.com/office/officeart/2005/8/layout/process3"/>
    <dgm:cxn modelId="{EA6C4701-0B8B-43B4-87B6-DC5DCB38F311}" type="presParOf" srcId="{DD6AB1E0-C261-4B0B-ACD2-5005C5FE04ED}" destId="{57779F9D-14F5-4578-8DDD-522F413B5741}" srcOrd="0" destOrd="0" presId="urn:microsoft.com/office/officeart/2005/8/layout/process3"/>
    <dgm:cxn modelId="{87130389-C6DA-4343-A5E6-5854312FAB5E}" type="presParOf" srcId="{DD6AB1E0-C261-4B0B-ACD2-5005C5FE04ED}" destId="{7FEAA0FA-C207-4410-9D09-EC3790735BBF}" srcOrd="1" destOrd="0" presId="urn:microsoft.com/office/officeart/2005/8/layout/process3"/>
    <dgm:cxn modelId="{68898EC1-58E3-4D15-9A2A-8E23407DAD41}" type="presParOf" srcId="{DD6AB1E0-C261-4B0B-ACD2-5005C5FE04ED}" destId="{4DA164C6-A9D6-477F-AA3A-103B500E454F}" srcOrd="2" destOrd="0" presId="urn:microsoft.com/office/officeart/2005/8/layout/process3"/>
    <dgm:cxn modelId="{BE8D6BCA-076F-4717-98F8-7E201933E736}" type="presParOf" srcId="{3364BBB8-B635-41A2-9CD0-39746CF94D87}" destId="{A9E7177D-1111-478E-9228-233CE6499060}" srcOrd="1" destOrd="0" presId="urn:microsoft.com/office/officeart/2005/8/layout/process3"/>
    <dgm:cxn modelId="{8CD80D2F-B56E-4F00-B08F-AC9590A7B349}" type="presParOf" srcId="{A9E7177D-1111-478E-9228-233CE6499060}" destId="{6AD9C47A-F9FD-4D2F-8C83-609D5E1000A2}" srcOrd="0" destOrd="0" presId="urn:microsoft.com/office/officeart/2005/8/layout/process3"/>
    <dgm:cxn modelId="{38217569-1403-4CE8-8354-958217063A5B}" type="presParOf" srcId="{3364BBB8-B635-41A2-9CD0-39746CF94D87}" destId="{439D2ABA-7929-499C-B85D-5557337D2734}" srcOrd="2" destOrd="0" presId="urn:microsoft.com/office/officeart/2005/8/layout/process3"/>
    <dgm:cxn modelId="{FC54B6D9-D5D8-466B-9D8E-C5D4DA0262F9}" type="presParOf" srcId="{439D2ABA-7929-499C-B85D-5557337D2734}" destId="{EEBC517D-FD09-4D5B-9E51-02853A2919FD}" srcOrd="0" destOrd="0" presId="urn:microsoft.com/office/officeart/2005/8/layout/process3"/>
    <dgm:cxn modelId="{A4B4D272-21E5-4A2B-BF92-54C066E2484D}" type="presParOf" srcId="{439D2ABA-7929-499C-B85D-5557337D2734}" destId="{EA33B15B-BBD8-4C94-990E-E6703AA1EA8F}" srcOrd="1" destOrd="0" presId="urn:microsoft.com/office/officeart/2005/8/layout/process3"/>
    <dgm:cxn modelId="{EFCD334A-A8C7-4DE0-A5EC-23C8F725BA27}" type="presParOf" srcId="{439D2ABA-7929-499C-B85D-5557337D2734}" destId="{8E747225-FADA-4306-84B2-08E6A468B483}" srcOrd="2" destOrd="0" presId="urn:microsoft.com/office/officeart/2005/8/layout/process3"/>
    <dgm:cxn modelId="{BBAD02E5-40E9-48CE-9C06-BB4F99AA9D96}" type="presParOf" srcId="{3364BBB8-B635-41A2-9CD0-39746CF94D87}" destId="{A2AD76F3-F8E7-4281-A1B9-997761CCF499}" srcOrd="3" destOrd="0" presId="urn:microsoft.com/office/officeart/2005/8/layout/process3"/>
    <dgm:cxn modelId="{A2ABD66A-AF28-4972-ACC8-14F8075EB06A}" type="presParOf" srcId="{A2AD76F3-F8E7-4281-A1B9-997761CCF499}" destId="{80253759-399F-40D7-89DC-676DA2F429DE}" srcOrd="0" destOrd="0" presId="urn:microsoft.com/office/officeart/2005/8/layout/process3"/>
    <dgm:cxn modelId="{AFE9AFBD-0875-4670-8EC1-025C5309FB8F}" type="presParOf" srcId="{3364BBB8-B635-41A2-9CD0-39746CF94D87}" destId="{C89493CD-E2D0-4682-87A3-A8118567FB9C}" srcOrd="4" destOrd="0" presId="urn:microsoft.com/office/officeart/2005/8/layout/process3"/>
    <dgm:cxn modelId="{94E924D5-5B8F-4307-8DDC-CC77EF59D4F9}" type="presParOf" srcId="{C89493CD-E2D0-4682-87A3-A8118567FB9C}" destId="{82C408C0-72ED-44DE-996F-BDF9F1FBFC3E}" srcOrd="0" destOrd="0" presId="urn:microsoft.com/office/officeart/2005/8/layout/process3"/>
    <dgm:cxn modelId="{F1D21D29-EA98-4E0F-A793-B60DE34F8F08}" type="presParOf" srcId="{C89493CD-E2D0-4682-87A3-A8118567FB9C}" destId="{85514CBE-AAFC-4278-A89F-199A4E712D0F}" srcOrd="1" destOrd="0" presId="urn:microsoft.com/office/officeart/2005/8/layout/process3"/>
    <dgm:cxn modelId="{758E2CFD-5D0D-487D-9E83-7A09760AD039}" type="presParOf" srcId="{C89493CD-E2D0-4682-87A3-A8118567FB9C}" destId="{4A48E15C-E036-440B-AAB8-E71CDC086EA3}" srcOrd="2" destOrd="0" presId="urn:microsoft.com/office/officeart/2005/8/layout/process3"/>
    <dgm:cxn modelId="{2CEAC549-F1C7-4B9F-9A4E-A70C27603E9A}" type="presParOf" srcId="{3364BBB8-B635-41A2-9CD0-39746CF94D87}" destId="{258AD5B1-F32B-4BEF-A0D9-772E62D512A3}" srcOrd="5" destOrd="0" presId="urn:microsoft.com/office/officeart/2005/8/layout/process3"/>
    <dgm:cxn modelId="{381BC0C9-7F7E-47CE-A408-3615885B5C83}" type="presParOf" srcId="{258AD5B1-F32B-4BEF-A0D9-772E62D512A3}" destId="{15726A20-AE8C-4DC0-B3F8-C2BE41E0C990}" srcOrd="0" destOrd="0" presId="urn:microsoft.com/office/officeart/2005/8/layout/process3"/>
    <dgm:cxn modelId="{89B3DC9D-3EE6-4E16-B6DD-407C580F0390}" type="presParOf" srcId="{3364BBB8-B635-41A2-9CD0-39746CF94D87}" destId="{C9ECB37A-318B-4171-BE68-8901696A761B}" srcOrd="6" destOrd="0" presId="urn:microsoft.com/office/officeart/2005/8/layout/process3"/>
    <dgm:cxn modelId="{58C8A1C6-F3C8-4C63-A51F-8CDF68E41C9C}" type="presParOf" srcId="{C9ECB37A-318B-4171-BE68-8901696A761B}" destId="{E83BC7C2-B7AB-4A26-AB1F-3194D2D941BE}" srcOrd="0" destOrd="0" presId="urn:microsoft.com/office/officeart/2005/8/layout/process3"/>
    <dgm:cxn modelId="{6BAEFA85-4A1C-42DB-B463-F76643B0A36B}" type="presParOf" srcId="{C9ECB37A-318B-4171-BE68-8901696A761B}" destId="{8C5A4028-7009-47F4-A8F1-E79C319A8361}" srcOrd="1" destOrd="0" presId="urn:microsoft.com/office/officeart/2005/8/layout/process3"/>
    <dgm:cxn modelId="{8E8A7D35-1E8E-4424-887D-AD07B6418255}" type="presParOf" srcId="{C9ECB37A-318B-4171-BE68-8901696A761B}" destId="{278CA928-91B8-4EF7-AE3F-E0DA9E8D0E23}" srcOrd="2" destOrd="0" presId="urn:microsoft.com/office/officeart/2005/8/layout/process3"/>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CCA92AFB-097E-439D-AE9F-FE4AE05C175B}" type="doc">
      <dgm:prSet loTypeId="urn:microsoft.com/office/officeart/2005/8/layout/hierarchy2" loCatId="hierarchy" qsTypeId="urn:microsoft.com/office/officeart/2005/8/quickstyle/simple1" qsCatId="simple" csTypeId="urn:microsoft.com/office/officeart/2005/8/colors/accent3_2" csCatId="accent3" phldr="1"/>
      <dgm:spPr/>
      <dgm:t>
        <a:bodyPr/>
        <a:lstStyle/>
        <a:p>
          <a:endParaRPr lang="en-US"/>
        </a:p>
      </dgm:t>
    </dgm:pt>
    <dgm:pt modelId="{26D1D4CD-A37D-485C-B77C-0294102DBAFA}">
      <dgm:prSet phldrT="[Text]" custT="1"/>
      <dgm:spPr/>
      <dgm:t>
        <a:bodyPr/>
        <a:lstStyle/>
        <a:p>
          <a:r>
            <a:rPr lang="en-US" sz="1400"/>
            <a:t>Digital ready</a:t>
          </a:r>
        </a:p>
      </dgm:t>
    </dgm:pt>
    <dgm:pt modelId="{C3AA3867-C9B7-41F5-93DA-0A0A737DB632}" type="parTrans" cxnId="{4AE622C7-3F79-40A8-951D-997EC38EEF36}">
      <dgm:prSet/>
      <dgm:spPr/>
      <dgm:t>
        <a:bodyPr/>
        <a:lstStyle/>
        <a:p>
          <a:endParaRPr lang="en-US" sz="1400"/>
        </a:p>
      </dgm:t>
    </dgm:pt>
    <dgm:pt modelId="{00CB1CBE-D528-4640-B644-CDC3BB32AB32}" type="sibTrans" cxnId="{4AE622C7-3F79-40A8-951D-997EC38EEF36}">
      <dgm:prSet/>
      <dgm:spPr/>
      <dgm:t>
        <a:bodyPr/>
        <a:lstStyle/>
        <a:p>
          <a:endParaRPr lang="en-US" sz="1400"/>
        </a:p>
      </dgm:t>
    </dgm:pt>
    <dgm:pt modelId="{E58E7045-DA55-4E5B-8FFF-737C9666B181}">
      <dgm:prSet phldrT="[Text]" custT="1"/>
      <dgm:spPr/>
      <dgm:t>
        <a:bodyPr/>
        <a:lstStyle/>
        <a:p>
          <a:r>
            <a:rPr lang="en-US" sz="1400"/>
            <a:t>Digitally willing</a:t>
          </a:r>
        </a:p>
      </dgm:t>
    </dgm:pt>
    <dgm:pt modelId="{CB26D0FF-C9BD-40ED-8145-9FA134FE5453}" type="parTrans" cxnId="{7A587CBA-FF95-45DB-B0B7-3F0043AB40D7}">
      <dgm:prSet custT="1"/>
      <dgm:spPr/>
      <dgm:t>
        <a:bodyPr/>
        <a:lstStyle/>
        <a:p>
          <a:endParaRPr lang="en-US" sz="1400"/>
        </a:p>
      </dgm:t>
    </dgm:pt>
    <dgm:pt modelId="{4B61F6E4-6E2C-4334-926C-109F9BE89B80}" type="sibTrans" cxnId="{7A587CBA-FF95-45DB-B0B7-3F0043AB40D7}">
      <dgm:prSet/>
      <dgm:spPr/>
      <dgm:t>
        <a:bodyPr/>
        <a:lstStyle/>
        <a:p>
          <a:endParaRPr lang="en-US" sz="1400"/>
        </a:p>
      </dgm:t>
    </dgm:pt>
    <dgm:pt modelId="{AACFBD4B-E536-4BF5-B4D1-20EEC7A53112}">
      <dgm:prSet phldrT="[Text]" custT="1"/>
      <dgm:spPr/>
      <dgm:t>
        <a:bodyPr/>
        <a:lstStyle/>
        <a:p>
          <a:r>
            <a:rPr lang="en-US" sz="1400" dirty="0"/>
            <a:t>Individual attitudes</a:t>
          </a:r>
        </a:p>
      </dgm:t>
    </dgm:pt>
    <dgm:pt modelId="{EDE40833-2677-49FB-BFF4-19D7990FC5D2}" type="parTrans" cxnId="{EBC9F502-64BE-4637-8F6D-03719BE2C1B4}">
      <dgm:prSet custT="1"/>
      <dgm:spPr/>
      <dgm:t>
        <a:bodyPr/>
        <a:lstStyle/>
        <a:p>
          <a:endParaRPr lang="en-US" sz="1400"/>
        </a:p>
      </dgm:t>
    </dgm:pt>
    <dgm:pt modelId="{677924DF-2864-4766-848A-24193D768531}" type="sibTrans" cxnId="{EBC9F502-64BE-4637-8F6D-03719BE2C1B4}">
      <dgm:prSet/>
      <dgm:spPr/>
      <dgm:t>
        <a:bodyPr/>
        <a:lstStyle/>
        <a:p>
          <a:endParaRPr lang="en-US" sz="1400"/>
        </a:p>
      </dgm:t>
    </dgm:pt>
    <dgm:pt modelId="{99291B98-050C-498E-A242-5974D5D0CBC3}">
      <dgm:prSet phldrT="[Text]" custT="1"/>
      <dgm:spPr/>
      <dgm:t>
        <a:bodyPr/>
        <a:lstStyle/>
        <a:p>
          <a:r>
            <a:rPr lang="en-US" sz="1400" dirty="0"/>
            <a:t>Organisational “drivers”</a:t>
          </a:r>
        </a:p>
      </dgm:t>
    </dgm:pt>
    <dgm:pt modelId="{E02C5823-99A9-4EA4-9A4A-0F10334B97BB}" type="parTrans" cxnId="{3F09023F-4238-45BB-88EE-7811BE3E56B7}">
      <dgm:prSet custT="1"/>
      <dgm:spPr/>
      <dgm:t>
        <a:bodyPr/>
        <a:lstStyle/>
        <a:p>
          <a:endParaRPr lang="en-US" sz="1400"/>
        </a:p>
      </dgm:t>
    </dgm:pt>
    <dgm:pt modelId="{07ED989E-563E-4020-B885-177914284889}" type="sibTrans" cxnId="{3F09023F-4238-45BB-88EE-7811BE3E56B7}">
      <dgm:prSet/>
      <dgm:spPr/>
      <dgm:t>
        <a:bodyPr/>
        <a:lstStyle/>
        <a:p>
          <a:endParaRPr lang="en-US" sz="1400"/>
        </a:p>
      </dgm:t>
    </dgm:pt>
    <dgm:pt modelId="{7BB70733-C386-4EA2-8949-733421133719}">
      <dgm:prSet phldrT="[Text]" custT="1"/>
      <dgm:spPr/>
      <dgm:t>
        <a:bodyPr/>
        <a:lstStyle/>
        <a:p>
          <a:r>
            <a:rPr lang="en-US" sz="1400"/>
            <a:t>Digitally able</a:t>
          </a:r>
        </a:p>
      </dgm:t>
    </dgm:pt>
    <dgm:pt modelId="{415E9348-52FE-4CC6-A6D1-AAA5839B0F9E}" type="parTrans" cxnId="{C24EBC48-CE8C-4ED2-830E-4FB452D1F116}">
      <dgm:prSet custT="1"/>
      <dgm:spPr/>
      <dgm:t>
        <a:bodyPr/>
        <a:lstStyle/>
        <a:p>
          <a:endParaRPr lang="en-US" sz="1400"/>
        </a:p>
      </dgm:t>
    </dgm:pt>
    <dgm:pt modelId="{7141E1A8-3631-407D-9C65-D81BFCAB91C8}" type="sibTrans" cxnId="{C24EBC48-CE8C-4ED2-830E-4FB452D1F116}">
      <dgm:prSet/>
      <dgm:spPr/>
      <dgm:t>
        <a:bodyPr/>
        <a:lstStyle/>
        <a:p>
          <a:endParaRPr lang="en-US" sz="1400"/>
        </a:p>
      </dgm:t>
    </dgm:pt>
    <dgm:pt modelId="{E3CA8732-A71A-4EB4-8D3F-D3265F78E82E}">
      <dgm:prSet phldrT="[Text]" custT="1"/>
      <dgm:spPr/>
      <dgm:t>
        <a:bodyPr/>
        <a:lstStyle/>
        <a:p>
          <a:r>
            <a:rPr lang="en-US" sz="1400" dirty="0"/>
            <a:t>Skills</a:t>
          </a:r>
        </a:p>
      </dgm:t>
    </dgm:pt>
    <dgm:pt modelId="{3843CE4C-88BD-4811-9621-B08F5D3CF7CF}" type="parTrans" cxnId="{9A6D19BC-8073-4BFD-85E5-72BB49B2E17C}">
      <dgm:prSet custT="1"/>
      <dgm:spPr/>
      <dgm:t>
        <a:bodyPr/>
        <a:lstStyle/>
        <a:p>
          <a:endParaRPr lang="en-US" sz="1400"/>
        </a:p>
      </dgm:t>
    </dgm:pt>
    <dgm:pt modelId="{A8BC67B1-A401-4ED3-96B1-A4ECFA8FC4E7}" type="sibTrans" cxnId="{9A6D19BC-8073-4BFD-85E5-72BB49B2E17C}">
      <dgm:prSet/>
      <dgm:spPr/>
      <dgm:t>
        <a:bodyPr/>
        <a:lstStyle/>
        <a:p>
          <a:endParaRPr lang="en-US" sz="1400"/>
        </a:p>
      </dgm:t>
    </dgm:pt>
    <dgm:pt modelId="{4298DC47-00D3-4F35-B91A-00C7C248E1BA}">
      <dgm:prSet phldrT="[Text]" custT="1"/>
      <dgm:spPr/>
      <dgm:t>
        <a:bodyPr/>
        <a:lstStyle/>
        <a:p>
          <a:r>
            <a:rPr lang="en-US" sz="1400" dirty="0"/>
            <a:t>Technology</a:t>
          </a:r>
        </a:p>
      </dgm:t>
    </dgm:pt>
    <dgm:pt modelId="{FE0CC993-F31C-4EA7-9CE1-C0ABDF5F79A8}" type="parTrans" cxnId="{AB3D39B5-DC7B-4A22-BEF0-7D8958868F88}">
      <dgm:prSet custT="1"/>
      <dgm:spPr/>
      <dgm:t>
        <a:bodyPr/>
        <a:lstStyle/>
        <a:p>
          <a:endParaRPr lang="en-US" sz="1400"/>
        </a:p>
      </dgm:t>
    </dgm:pt>
    <dgm:pt modelId="{E05E00B9-295B-4609-9B47-23554194EC95}" type="sibTrans" cxnId="{AB3D39B5-DC7B-4A22-BEF0-7D8958868F88}">
      <dgm:prSet/>
      <dgm:spPr/>
      <dgm:t>
        <a:bodyPr/>
        <a:lstStyle/>
        <a:p>
          <a:endParaRPr lang="en-US" sz="1400"/>
        </a:p>
      </dgm:t>
    </dgm:pt>
    <dgm:pt modelId="{197E1453-965B-4361-95D9-FF9770E96F81}" type="pres">
      <dgm:prSet presAssocID="{CCA92AFB-097E-439D-AE9F-FE4AE05C175B}" presName="diagram" presStyleCnt="0">
        <dgm:presLayoutVars>
          <dgm:chPref val="1"/>
          <dgm:dir/>
          <dgm:animOne val="branch"/>
          <dgm:animLvl val="lvl"/>
          <dgm:resizeHandles val="exact"/>
        </dgm:presLayoutVars>
      </dgm:prSet>
      <dgm:spPr/>
      <dgm:t>
        <a:bodyPr/>
        <a:lstStyle/>
        <a:p>
          <a:endParaRPr lang="en-US"/>
        </a:p>
      </dgm:t>
    </dgm:pt>
    <dgm:pt modelId="{605E8235-F6B2-45C4-8783-A879BDB1A834}" type="pres">
      <dgm:prSet presAssocID="{26D1D4CD-A37D-485C-B77C-0294102DBAFA}" presName="root1" presStyleCnt="0"/>
      <dgm:spPr/>
    </dgm:pt>
    <dgm:pt modelId="{55BCA7B7-B3D1-4336-849C-77E4277E15C0}" type="pres">
      <dgm:prSet presAssocID="{26D1D4CD-A37D-485C-B77C-0294102DBAFA}" presName="LevelOneTextNode" presStyleLbl="node0" presStyleIdx="0" presStyleCnt="1">
        <dgm:presLayoutVars>
          <dgm:chPref val="3"/>
        </dgm:presLayoutVars>
      </dgm:prSet>
      <dgm:spPr/>
      <dgm:t>
        <a:bodyPr/>
        <a:lstStyle/>
        <a:p>
          <a:endParaRPr lang="en-US"/>
        </a:p>
      </dgm:t>
    </dgm:pt>
    <dgm:pt modelId="{6532DF22-C108-4695-8246-6FE6D768EDDE}" type="pres">
      <dgm:prSet presAssocID="{26D1D4CD-A37D-485C-B77C-0294102DBAFA}" presName="level2hierChild" presStyleCnt="0"/>
      <dgm:spPr/>
    </dgm:pt>
    <dgm:pt modelId="{804CA91B-E47B-41E4-8BC8-851B02DDC865}" type="pres">
      <dgm:prSet presAssocID="{CB26D0FF-C9BD-40ED-8145-9FA134FE5453}" presName="conn2-1" presStyleLbl="parChTrans1D2" presStyleIdx="0" presStyleCnt="2"/>
      <dgm:spPr/>
      <dgm:t>
        <a:bodyPr/>
        <a:lstStyle/>
        <a:p>
          <a:endParaRPr lang="en-US"/>
        </a:p>
      </dgm:t>
    </dgm:pt>
    <dgm:pt modelId="{9D9A044E-18A9-4EE1-B1A3-F7F6D7E33C39}" type="pres">
      <dgm:prSet presAssocID="{CB26D0FF-C9BD-40ED-8145-9FA134FE5453}" presName="connTx" presStyleLbl="parChTrans1D2" presStyleIdx="0" presStyleCnt="2"/>
      <dgm:spPr/>
      <dgm:t>
        <a:bodyPr/>
        <a:lstStyle/>
        <a:p>
          <a:endParaRPr lang="en-US"/>
        </a:p>
      </dgm:t>
    </dgm:pt>
    <dgm:pt modelId="{6739A34D-3996-4859-828D-ADC5217F59BA}" type="pres">
      <dgm:prSet presAssocID="{E58E7045-DA55-4E5B-8FFF-737C9666B181}" presName="root2" presStyleCnt="0"/>
      <dgm:spPr/>
    </dgm:pt>
    <dgm:pt modelId="{CF42F1DC-B18A-451C-ABE2-BD25DD4800F5}" type="pres">
      <dgm:prSet presAssocID="{E58E7045-DA55-4E5B-8FFF-737C9666B181}" presName="LevelTwoTextNode" presStyleLbl="node2" presStyleIdx="0" presStyleCnt="2">
        <dgm:presLayoutVars>
          <dgm:chPref val="3"/>
        </dgm:presLayoutVars>
      </dgm:prSet>
      <dgm:spPr/>
      <dgm:t>
        <a:bodyPr/>
        <a:lstStyle/>
        <a:p>
          <a:endParaRPr lang="en-US"/>
        </a:p>
      </dgm:t>
    </dgm:pt>
    <dgm:pt modelId="{2A2B8A4F-DE8B-43CA-9AC4-CCD5A4AB3D40}" type="pres">
      <dgm:prSet presAssocID="{E58E7045-DA55-4E5B-8FFF-737C9666B181}" presName="level3hierChild" presStyleCnt="0"/>
      <dgm:spPr/>
    </dgm:pt>
    <dgm:pt modelId="{4C25A26A-2EE0-43C6-B343-A52DDB07D8E7}" type="pres">
      <dgm:prSet presAssocID="{EDE40833-2677-49FB-BFF4-19D7990FC5D2}" presName="conn2-1" presStyleLbl="parChTrans1D3" presStyleIdx="0" presStyleCnt="4"/>
      <dgm:spPr/>
      <dgm:t>
        <a:bodyPr/>
        <a:lstStyle/>
        <a:p>
          <a:endParaRPr lang="en-US"/>
        </a:p>
      </dgm:t>
    </dgm:pt>
    <dgm:pt modelId="{2EB8A8E6-5D02-4189-B7E1-70C6A530370D}" type="pres">
      <dgm:prSet presAssocID="{EDE40833-2677-49FB-BFF4-19D7990FC5D2}" presName="connTx" presStyleLbl="parChTrans1D3" presStyleIdx="0" presStyleCnt="4"/>
      <dgm:spPr/>
      <dgm:t>
        <a:bodyPr/>
        <a:lstStyle/>
        <a:p>
          <a:endParaRPr lang="en-US"/>
        </a:p>
      </dgm:t>
    </dgm:pt>
    <dgm:pt modelId="{85C66DDB-8FA8-41DC-8B0A-077974A69B27}" type="pres">
      <dgm:prSet presAssocID="{AACFBD4B-E536-4BF5-B4D1-20EEC7A53112}" presName="root2" presStyleCnt="0"/>
      <dgm:spPr/>
    </dgm:pt>
    <dgm:pt modelId="{57732A6C-4E55-4CCB-9F6A-64B0E8C9B449}" type="pres">
      <dgm:prSet presAssocID="{AACFBD4B-E536-4BF5-B4D1-20EEC7A53112}" presName="LevelTwoTextNode" presStyleLbl="node3" presStyleIdx="0" presStyleCnt="4">
        <dgm:presLayoutVars>
          <dgm:chPref val="3"/>
        </dgm:presLayoutVars>
      </dgm:prSet>
      <dgm:spPr/>
      <dgm:t>
        <a:bodyPr/>
        <a:lstStyle/>
        <a:p>
          <a:endParaRPr lang="en-US"/>
        </a:p>
      </dgm:t>
    </dgm:pt>
    <dgm:pt modelId="{E674B0BC-0CD1-4B70-9320-1FE6E5E11C1C}" type="pres">
      <dgm:prSet presAssocID="{AACFBD4B-E536-4BF5-B4D1-20EEC7A53112}" presName="level3hierChild" presStyleCnt="0"/>
      <dgm:spPr/>
    </dgm:pt>
    <dgm:pt modelId="{526B87EE-4017-488E-897D-188C7F91B061}" type="pres">
      <dgm:prSet presAssocID="{E02C5823-99A9-4EA4-9A4A-0F10334B97BB}" presName="conn2-1" presStyleLbl="parChTrans1D3" presStyleIdx="1" presStyleCnt="4"/>
      <dgm:spPr/>
      <dgm:t>
        <a:bodyPr/>
        <a:lstStyle/>
        <a:p>
          <a:endParaRPr lang="en-US"/>
        </a:p>
      </dgm:t>
    </dgm:pt>
    <dgm:pt modelId="{59BF9CB0-4B8D-4443-9699-BA4F35465CC6}" type="pres">
      <dgm:prSet presAssocID="{E02C5823-99A9-4EA4-9A4A-0F10334B97BB}" presName="connTx" presStyleLbl="parChTrans1D3" presStyleIdx="1" presStyleCnt="4"/>
      <dgm:spPr/>
      <dgm:t>
        <a:bodyPr/>
        <a:lstStyle/>
        <a:p>
          <a:endParaRPr lang="en-US"/>
        </a:p>
      </dgm:t>
    </dgm:pt>
    <dgm:pt modelId="{A447AAD9-714B-48CC-83BD-F4563B4B11FA}" type="pres">
      <dgm:prSet presAssocID="{99291B98-050C-498E-A242-5974D5D0CBC3}" presName="root2" presStyleCnt="0"/>
      <dgm:spPr/>
    </dgm:pt>
    <dgm:pt modelId="{74BB3EB9-0E23-42B7-949C-8E809CFCC890}" type="pres">
      <dgm:prSet presAssocID="{99291B98-050C-498E-A242-5974D5D0CBC3}" presName="LevelTwoTextNode" presStyleLbl="node3" presStyleIdx="1" presStyleCnt="4">
        <dgm:presLayoutVars>
          <dgm:chPref val="3"/>
        </dgm:presLayoutVars>
      </dgm:prSet>
      <dgm:spPr/>
      <dgm:t>
        <a:bodyPr/>
        <a:lstStyle/>
        <a:p>
          <a:endParaRPr lang="en-US"/>
        </a:p>
      </dgm:t>
    </dgm:pt>
    <dgm:pt modelId="{59C07648-3F86-4D2E-A7CC-C441E6F361C0}" type="pres">
      <dgm:prSet presAssocID="{99291B98-050C-498E-A242-5974D5D0CBC3}" presName="level3hierChild" presStyleCnt="0"/>
      <dgm:spPr/>
    </dgm:pt>
    <dgm:pt modelId="{C1B29889-7459-458A-8129-96AEF2F25352}" type="pres">
      <dgm:prSet presAssocID="{415E9348-52FE-4CC6-A6D1-AAA5839B0F9E}" presName="conn2-1" presStyleLbl="parChTrans1D2" presStyleIdx="1" presStyleCnt="2"/>
      <dgm:spPr/>
      <dgm:t>
        <a:bodyPr/>
        <a:lstStyle/>
        <a:p>
          <a:endParaRPr lang="en-US"/>
        </a:p>
      </dgm:t>
    </dgm:pt>
    <dgm:pt modelId="{109D7D8D-5917-453F-B2C4-3B5AAB391BF7}" type="pres">
      <dgm:prSet presAssocID="{415E9348-52FE-4CC6-A6D1-AAA5839B0F9E}" presName="connTx" presStyleLbl="parChTrans1D2" presStyleIdx="1" presStyleCnt="2"/>
      <dgm:spPr/>
      <dgm:t>
        <a:bodyPr/>
        <a:lstStyle/>
        <a:p>
          <a:endParaRPr lang="en-US"/>
        </a:p>
      </dgm:t>
    </dgm:pt>
    <dgm:pt modelId="{34F294CE-07F2-4DF5-810C-1E8ECDA3FC43}" type="pres">
      <dgm:prSet presAssocID="{7BB70733-C386-4EA2-8949-733421133719}" presName="root2" presStyleCnt="0"/>
      <dgm:spPr/>
    </dgm:pt>
    <dgm:pt modelId="{930DC3E1-0423-418A-950C-40C27BC14F52}" type="pres">
      <dgm:prSet presAssocID="{7BB70733-C386-4EA2-8949-733421133719}" presName="LevelTwoTextNode" presStyleLbl="node2" presStyleIdx="1" presStyleCnt="2">
        <dgm:presLayoutVars>
          <dgm:chPref val="3"/>
        </dgm:presLayoutVars>
      </dgm:prSet>
      <dgm:spPr/>
      <dgm:t>
        <a:bodyPr/>
        <a:lstStyle/>
        <a:p>
          <a:endParaRPr lang="en-US"/>
        </a:p>
      </dgm:t>
    </dgm:pt>
    <dgm:pt modelId="{C9D766D6-9F29-4A56-9705-4934B73F8D01}" type="pres">
      <dgm:prSet presAssocID="{7BB70733-C386-4EA2-8949-733421133719}" presName="level3hierChild" presStyleCnt="0"/>
      <dgm:spPr/>
    </dgm:pt>
    <dgm:pt modelId="{BCA30EF9-D96E-4C1B-AF1D-900F0CD864A0}" type="pres">
      <dgm:prSet presAssocID="{3843CE4C-88BD-4811-9621-B08F5D3CF7CF}" presName="conn2-1" presStyleLbl="parChTrans1D3" presStyleIdx="2" presStyleCnt="4"/>
      <dgm:spPr/>
      <dgm:t>
        <a:bodyPr/>
        <a:lstStyle/>
        <a:p>
          <a:endParaRPr lang="en-US"/>
        </a:p>
      </dgm:t>
    </dgm:pt>
    <dgm:pt modelId="{A85F69EB-5633-47F0-A6BC-70194E445807}" type="pres">
      <dgm:prSet presAssocID="{3843CE4C-88BD-4811-9621-B08F5D3CF7CF}" presName="connTx" presStyleLbl="parChTrans1D3" presStyleIdx="2" presStyleCnt="4"/>
      <dgm:spPr/>
      <dgm:t>
        <a:bodyPr/>
        <a:lstStyle/>
        <a:p>
          <a:endParaRPr lang="en-US"/>
        </a:p>
      </dgm:t>
    </dgm:pt>
    <dgm:pt modelId="{67A156D5-1C1C-4395-B3CB-E1ED7E063AB9}" type="pres">
      <dgm:prSet presAssocID="{E3CA8732-A71A-4EB4-8D3F-D3265F78E82E}" presName="root2" presStyleCnt="0"/>
      <dgm:spPr/>
    </dgm:pt>
    <dgm:pt modelId="{98F16F08-E73D-4669-86AD-85E5787F53F8}" type="pres">
      <dgm:prSet presAssocID="{E3CA8732-A71A-4EB4-8D3F-D3265F78E82E}" presName="LevelTwoTextNode" presStyleLbl="node3" presStyleIdx="2" presStyleCnt="4">
        <dgm:presLayoutVars>
          <dgm:chPref val="3"/>
        </dgm:presLayoutVars>
      </dgm:prSet>
      <dgm:spPr/>
      <dgm:t>
        <a:bodyPr/>
        <a:lstStyle/>
        <a:p>
          <a:endParaRPr lang="en-US"/>
        </a:p>
      </dgm:t>
    </dgm:pt>
    <dgm:pt modelId="{46B3A715-D683-44D2-AC25-5FD02DE47F96}" type="pres">
      <dgm:prSet presAssocID="{E3CA8732-A71A-4EB4-8D3F-D3265F78E82E}" presName="level3hierChild" presStyleCnt="0"/>
      <dgm:spPr/>
    </dgm:pt>
    <dgm:pt modelId="{7987F9E9-2BFC-4C36-8472-8238138C220B}" type="pres">
      <dgm:prSet presAssocID="{FE0CC993-F31C-4EA7-9CE1-C0ABDF5F79A8}" presName="conn2-1" presStyleLbl="parChTrans1D3" presStyleIdx="3" presStyleCnt="4"/>
      <dgm:spPr/>
      <dgm:t>
        <a:bodyPr/>
        <a:lstStyle/>
        <a:p>
          <a:endParaRPr lang="en-US"/>
        </a:p>
      </dgm:t>
    </dgm:pt>
    <dgm:pt modelId="{DB8DA950-25F0-48B2-88F1-D272440C6FBF}" type="pres">
      <dgm:prSet presAssocID="{FE0CC993-F31C-4EA7-9CE1-C0ABDF5F79A8}" presName="connTx" presStyleLbl="parChTrans1D3" presStyleIdx="3" presStyleCnt="4"/>
      <dgm:spPr/>
      <dgm:t>
        <a:bodyPr/>
        <a:lstStyle/>
        <a:p>
          <a:endParaRPr lang="en-US"/>
        </a:p>
      </dgm:t>
    </dgm:pt>
    <dgm:pt modelId="{61233DEB-B557-4CBC-8B0F-B0F0C395EB0C}" type="pres">
      <dgm:prSet presAssocID="{4298DC47-00D3-4F35-B91A-00C7C248E1BA}" presName="root2" presStyleCnt="0"/>
      <dgm:spPr/>
    </dgm:pt>
    <dgm:pt modelId="{F2B3AD66-01D2-4BA4-A220-8646F5840D42}" type="pres">
      <dgm:prSet presAssocID="{4298DC47-00D3-4F35-B91A-00C7C248E1BA}" presName="LevelTwoTextNode" presStyleLbl="node3" presStyleIdx="3" presStyleCnt="4">
        <dgm:presLayoutVars>
          <dgm:chPref val="3"/>
        </dgm:presLayoutVars>
      </dgm:prSet>
      <dgm:spPr/>
      <dgm:t>
        <a:bodyPr/>
        <a:lstStyle/>
        <a:p>
          <a:endParaRPr lang="en-US"/>
        </a:p>
      </dgm:t>
    </dgm:pt>
    <dgm:pt modelId="{1837F447-576D-4A40-A1DE-2B9FD4BD163B}" type="pres">
      <dgm:prSet presAssocID="{4298DC47-00D3-4F35-B91A-00C7C248E1BA}" presName="level3hierChild" presStyleCnt="0"/>
      <dgm:spPr/>
    </dgm:pt>
  </dgm:ptLst>
  <dgm:cxnLst>
    <dgm:cxn modelId="{035A2DB7-0EAE-4998-9F74-9EC528B655E2}" type="presOf" srcId="{CB26D0FF-C9BD-40ED-8145-9FA134FE5453}" destId="{9D9A044E-18A9-4EE1-B1A3-F7F6D7E33C39}" srcOrd="1" destOrd="0" presId="urn:microsoft.com/office/officeart/2005/8/layout/hierarchy2"/>
    <dgm:cxn modelId="{7A587CBA-FF95-45DB-B0B7-3F0043AB40D7}" srcId="{26D1D4CD-A37D-485C-B77C-0294102DBAFA}" destId="{E58E7045-DA55-4E5B-8FFF-737C9666B181}" srcOrd="0" destOrd="0" parTransId="{CB26D0FF-C9BD-40ED-8145-9FA134FE5453}" sibTransId="{4B61F6E4-6E2C-4334-926C-109F9BE89B80}"/>
    <dgm:cxn modelId="{9F728DDA-9F0D-4B73-9471-96AE17A8CA47}" type="presOf" srcId="{7BB70733-C386-4EA2-8949-733421133719}" destId="{930DC3E1-0423-418A-950C-40C27BC14F52}" srcOrd="0" destOrd="0" presId="urn:microsoft.com/office/officeart/2005/8/layout/hierarchy2"/>
    <dgm:cxn modelId="{75390BFB-53DB-48A5-8B44-42BD096B0303}" type="presOf" srcId="{CCA92AFB-097E-439D-AE9F-FE4AE05C175B}" destId="{197E1453-965B-4361-95D9-FF9770E96F81}" srcOrd="0" destOrd="0" presId="urn:microsoft.com/office/officeart/2005/8/layout/hierarchy2"/>
    <dgm:cxn modelId="{3311586C-45BF-4242-9264-EC79FDFF9D66}" type="presOf" srcId="{3843CE4C-88BD-4811-9621-B08F5D3CF7CF}" destId="{A85F69EB-5633-47F0-A6BC-70194E445807}" srcOrd="1" destOrd="0" presId="urn:microsoft.com/office/officeart/2005/8/layout/hierarchy2"/>
    <dgm:cxn modelId="{9A6D19BC-8073-4BFD-85E5-72BB49B2E17C}" srcId="{7BB70733-C386-4EA2-8949-733421133719}" destId="{E3CA8732-A71A-4EB4-8D3F-D3265F78E82E}" srcOrd="0" destOrd="0" parTransId="{3843CE4C-88BD-4811-9621-B08F5D3CF7CF}" sibTransId="{A8BC67B1-A401-4ED3-96B1-A4ECFA8FC4E7}"/>
    <dgm:cxn modelId="{AB3D39B5-DC7B-4A22-BEF0-7D8958868F88}" srcId="{7BB70733-C386-4EA2-8949-733421133719}" destId="{4298DC47-00D3-4F35-B91A-00C7C248E1BA}" srcOrd="1" destOrd="0" parTransId="{FE0CC993-F31C-4EA7-9CE1-C0ABDF5F79A8}" sibTransId="{E05E00B9-295B-4609-9B47-23554194EC95}"/>
    <dgm:cxn modelId="{7D3E67E8-6A7A-46D4-8F40-0EEF92F5B2EC}" type="presOf" srcId="{AACFBD4B-E536-4BF5-B4D1-20EEC7A53112}" destId="{57732A6C-4E55-4CCB-9F6A-64B0E8C9B449}" srcOrd="0" destOrd="0" presId="urn:microsoft.com/office/officeart/2005/8/layout/hierarchy2"/>
    <dgm:cxn modelId="{15013B22-DFA2-4367-ADBE-F140AE0108F0}" type="presOf" srcId="{3843CE4C-88BD-4811-9621-B08F5D3CF7CF}" destId="{BCA30EF9-D96E-4C1B-AF1D-900F0CD864A0}" srcOrd="0" destOrd="0" presId="urn:microsoft.com/office/officeart/2005/8/layout/hierarchy2"/>
    <dgm:cxn modelId="{6BB8C39D-1F2A-4121-B18D-3E5A908EAA85}" type="presOf" srcId="{FE0CC993-F31C-4EA7-9CE1-C0ABDF5F79A8}" destId="{7987F9E9-2BFC-4C36-8472-8238138C220B}" srcOrd="0" destOrd="0" presId="urn:microsoft.com/office/officeart/2005/8/layout/hierarchy2"/>
    <dgm:cxn modelId="{4AE622C7-3F79-40A8-951D-997EC38EEF36}" srcId="{CCA92AFB-097E-439D-AE9F-FE4AE05C175B}" destId="{26D1D4CD-A37D-485C-B77C-0294102DBAFA}" srcOrd="0" destOrd="0" parTransId="{C3AA3867-C9B7-41F5-93DA-0A0A737DB632}" sibTransId="{00CB1CBE-D528-4640-B644-CDC3BB32AB32}"/>
    <dgm:cxn modelId="{E2A009C3-C315-4CA1-9F28-616C36D243D0}" type="presOf" srcId="{415E9348-52FE-4CC6-A6D1-AAA5839B0F9E}" destId="{109D7D8D-5917-453F-B2C4-3B5AAB391BF7}" srcOrd="1" destOrd="0" presId="urn:microsoft.com/office/officeart/2005/8/layout/hierarchy2"/>
    <dgm:cxn modelId="{8D1056BC-DDE8-4BF4-8C61-89C7F99D5EA9}" type="presOf" srcId="{26D1D4CD-A37D-485C-B77C-0294102DBAFA}" destId="{55BCA7B7-B3D1-4336-849C-77E4277E15C0}" srcOrd="0" destOrd="0" presId="urn:microsoft.com/office/officeart/2005/8/layout/hierarchy2"/>
    <dgm:cxn modelId="{37F66242-16FE-4E9F-BEA3-26B95A0FEA14}" type="presOf" srcId="{415E9348-52FE-4CC6-A6D1-AAA5839B0F9E}" destId="{C1B29889-7459-458A-8129-96AEF2F25352}" srcOrd="0" destOrd="0" presId="urn:microsoft.com/office/officeart/2005/8/layout/hierarchy2"/>
    <dgm:cxn modelId="{82FA3728-2FEE-4BCB-AE13-81975FB157FD}" type="presOf" srcId="{CB26D0FF-C9BD-40ED-8145-9FA134FE5453}" destId="{804CA91B-E47B-41E4-8BC8-851B02DDC865}" srcOrd="0" destOrd="0" presId="urn:microsoft.com/office/officeart/2005/8/layout/hierarchy2"/>
    <dgm:cxn modelId="{C24EBC48-CE8C-4ED2-830E-4FB452D1F116}" srcId="{26D1D4CD-A37D-485C-B77C-0294102DBAFA}" destId="{7BB70733-C386-4EA2-8949-733421133719}" srcOrd="1" destOrd="0" parTransId="{415E9348-52FE-4CC6-A6D1-AAA5839B0F9E}" sibTransId="{7141E1A8-3631-407D-9C65-D81BFCAB91C8}"/>
    <dgm:cxn modelId="{289B93F1-2384-4AE1-9E72-9ED7DF368170}" type="presOf" srcId="{E02C5823-99A9-4EA4-9A4A-0F10334B97BB}" destId="{59BF9CB0-4B8D-4443-9699-BA4F35465CC6}" srcOrd="1" destOrd="0" presId="urn:microsoft.com/office/officeart/2005/8/layout/hierarchy2"/>
    <dgm:cxn modelId="{92C11E4C-F92A-474E-A43A-40FE3C386FE4}" type="presOf" srcId="{FE0CC993-F31C-4EA7-9CE1-C0ABDF5F79A8}" destId="{DB8DA950-25F0-48B2-88F1-D272440C6FBF}" srcOrd="1" destOrd="0" presId="urn:microsoft.com/office/officeart/2005/8/layout/hierarchy2"/>
    <dgm:cxn modelId="{B830468A-35AC-4BC8-BE86-1AE349385B8B}" type="presOf" srcId="{EDE40833-2677-49FB-BFF4-19D7990FC5D2}" destId="{2EB8A8E6-5D02-4189-B7E1-70C6A530370D}" srcOrd="1" destOrd="0" presId="urn:microsoft.com/office/officeart/2005/8/layout/hierarchy2"/>
    <dgm:cxn modelId="{BEE95A0C-66B4-4995-9FB2-074701A68911}" type="presOf" srcId="{E02C5823-99A9-4EA4-9A4A-0F10334B97BB}" destId="{526B87EE-4017-488E-897D-188C7F91B061}" srcOrd="0" destOrd="0" presId="urn:microsoft.com/office/officeart/2005/8/layout/hierarchy2"/>
    <dgm:cxn modelId="{30D4651D-F9FD-4783-A2AF-40DA4634551F}" type="presOf" srcId="{E3CA8732-A71A-4EB4-8D3F-D3265F78E82E}" destId="{98F16F08-E73D-4669-86AD-85E5787F53F8}" srcOrd="0" destOrd="0" presId="urn:microsoft.com/office/officeart/2005/8/layout/hierarchy2"/>
    <dgm:cxn modelId="{A0D026E8-3559-4815-ABA0-22B2633CF9FE}" type="presOf" srcId="{99291B98-050C-498E-A242-5974D5D0CBC3}" destId="{74BB3EB9-0E23-42B7-949C-8E809CFCC890}" srcOrd="0" destOrd="0" presId="urn:microsoft.com/office/officeart/2005/8/layout/hierarchy2"/>
    <dgm:cxn modelId="{EBC9F502-64BE-4637-8F6D-03719BE2C1B4}" srcId="{E58E7045-DA55-4E5B-8FFF-737C9666B181}" destId="{AACFBD4B-E536-4BF5-B4D1-20EEC7A53112}" srcOrd="0" destOrd="0" parTransId="{EDE40833-2677-49FB-BFF4-19D7990FC5D2}" sibTransId="{677924DF-2864-4766-848A-24193D768531}"/>
    <dgm:cxn modelId="{1B144BB6-5FAC-40A5-ABD9-E2FA8EC754CF}" type="presOf" srcId="{EDE40833-2677-49FB-BFF4-19D7990FC5D2}" destId="{4C25A26A-2EE0-43C6-B343-A52DDB07D8E7}" srcOrd="0" destOrd="0" presId="urn:microsoft.com/office/officeart/2005/8/layout/hierarchy2"/>
    <dgm:cxn modelId="{3F09023F-4238-45BB-88EE-7811BE3E56B7}" srcId="{E58E7045-DA55-4E5B-8FFF-737C9666B181}" destId="{99291B98-050C-498E-A242-5974D5D0CBC3}" srcOrd="1" destOrd="0" parTransId="{E02C5823-99A9-4EA4-9A4A-0F10334B97BB}" sibTransId="{07ED989E-563E-4020-B885-177914284889}"/>
    <dgm:cxn modelId="{289903D6-B0B4-4829-8494-1692129A9AFC}" type="presOf" srcId="{E58E7045-DA55-4E5B-8FFF-737C9666B181}" destId="{CF42F1DC-B18A-451C-ABE2-BD25DD4800F5}" srcOrd="0" destOrd="0" presId="urn:microsoft.com/office/officeart/2005/8/layout/hierarchy2"/>
    <dgm:cxn modelId="{9103EA78-6277-421F-9777-0DB20473002F}" type="presOf" srcId="{4298DC47-00D3-4F35-B91A-00C7C248E1BA}" destId="{F2B3AD66-01D2-4BA4-A220-8646F5840D42}" srcOrd="0" destOrd="0" presId="urn:microsoft.com/office/officeart/2005/8/layout/hierarchy2"/>
    <dgm:cxn modelId="{02A8EE09-1320-4661-8EF7-A403B2FCC31C}" type="presParOf" srcId="{197E1453-965B-4361-95D9-FF9770E96F81}" destId="{605E8235-F6B2-45C4-8783-A879BDB1A834}" srcOrd="0" destOrd="0" presId="urn:microsoft.com/office/officeart/2005/8/layout/hierarchy2"/>
    <dgm:cxn modelId="{C9A1B57D-047F-4601-B20A-F17499C79E51}" type="presParOf" srcId="{605E8235-F6B2-45C4-8783-A879BDB1A834}" destId="{55BCA7B7-B3D1-4336-849C-77E4277E15C0}" srcOrd="0" destOrd="0" presId="urn:microsoft.com/office/officeart/2005/8/layout/hierarchy2"/>
    <dgm:cxn modelId="{14F17EB7-D59E-44A8-9227-BEB10B461212}" type="presParOf" srcId="{605E8235-F6B2-45C4-8783-A879BDB1A834}" destId="{6532DF22-C108-4695-8246-6FE6D768EDDE}" srcOrd="1" destOrd="0" presId="urn:microsoft.com/office/officeart/2005/8/layout/hierarchy2"/>
    <dgm:cxn modelId="{DAA85E86-91FE-40C3-8653-16B9B2A2B922}" type="presParOf" srcId="{6532DF22-C108-4695-8246-6FE6D768EDDE}" destId="{804CA91B-E47B-41E4-8BC8-851B02DDC865}" srcOrd="0" destOrd="0" presId="urn:microsoft.com/office/officeart/2005/8/layout/hierarchy2"/>
    <dgm:cxn modelId="{75D18F15-E377-452E-80D5-20BD505D0FE1}" type="presParOf" srcId="{804CA91B-E47B-41E4-8BC8-851B02DDC865}" destId="{9D9A044E-18A9-4EE1-B1A3-F7F6D7E33C39}" srcOrd="0" destOrd="0" presId="urn:microsoft.com/office/officeart/2005/8/layout/hierarchy2"/>
    <dgm:cxn modelId="{8520EB1D-5CAE-4771-9E3D-B852D656B009}" type="presParOf" srcId="{6532DF22-C108-4695-8246-6FE6D768EDDE}" destId="{6739A34D-3996-4859-828D-ADC5217F59BA}" srcOrd="1" destOrd="0" presId="urn:microsoft.com/office/officeart/2005/8/layout/hierarchy2"/>
    <dgm:cxn modelId="{9A7E9FE4-0471-48CF-8E1E-E303C744379A}" type="presParOf" srcId="{6739A34D-3996-4859-828D-ADC5217F59BA}" destId="{CF42F1DC-B18A-451C-ABE2-BD25DD4800F5}" srcOrd="0" destOrd="0" presId="urn:microsoft.com/office/officeart/2005/8/layout/hierarchy2"/>
    <dgm:cxn modelId="{F0DEB794-C296-4BC6-AFCA-13B742FBB7C9}" type="presParOf" srcId="{6739A34D-3996-4859-828D-ADC5217F59BA}" destId="{2A2B8A4F-DE8B-43CA-9AC4-CCD5A4AB3D40}" srcOrd="1" destOrd="0" presId="urn:microsoft.com/office/officeart/2005/8/layout/hierarchy2"/>
    <dgm:cxn modelId="{FEE21E1B-F709-4D3D-A7F3-2D2F833C52BF}" type="presParOf" srcId="{2A2B8A4F-DE8B-43CA-9AC4-CCD5A4AB3D40}" destId="{4C25A26A-2EE0-43C6-B343-A52DDB07D8E7}" srcOrd="0" destOrd="0" presId="urn:microsoft.com/office/officeart/2005/8/layout/hierarchy2"/>
    <dgm:cxn modelId="{2CDCF618-C5BC-4B65-8651-CF7E73AAF817}" type="presParOf" srcId="{4C25A26A-2EE0-43C6-B343-A52DDB07D8E7}" destId="{2EB8A8E6-5D02-4189-B7E1-70C6A530370D}" srcOrd="0" destOrd="0" presId="urn:microsoft.com/office/officeart/2005/8/layout/hierarchy2"/>
    <dgm:cxn modelId="{BFADD2EA-2C47-4E40-9F97-D2434A7BF4CD}" type="presParOf" srcId="{2A2B8A4F-DE8B-43CA-9AC4-CCD5A4AB3D40}" destId="{85C66DDB-8FA8-41DC-8B0A-077974A69B27}" srcOrd="1" destOrd="0" presId="urn:microsoft.com/office/officeart/2005/8/layout/hierarchy2"/>
    <dgm:cxn modelId="{71E79551-19A9-4B33-82B0-90A0A58F179F}" type="presParOf" srcId="{85C66DDB-8FA8-41DC-8B0A-077974A69B27}" destId="{57732A6C-4E55-4CCB-9F6A-64B0E8C9B449}" srcOrd="0" destOrd="0" presId="urn:microsoft.com/office/officeart/2005/8/layout/hierarchy2"/>
    <dgm:cxn modelId="{3C9D1323-6876-41BF-BD56-52DBB61E7270}" type="presParOf" srcId="{85C66DDB-8FA8-41DC-8B0A-077974A69B27}" destId="{E674B0BC-0CD1-4B70-9320-1FE6E5E11C1C}" srcOrd="1" destOrd="0" presId="urn:microsoft.com/office/officeart/2005/8/layout/hierarchy2"/>
    <dgm:cxn modelId="{A5478A4E-9486-4EF7-85A5-1317D572ADB4}" type="presParOf" srcId="{2A2B8A4F-DE8B-43CA-9AC4-CCD5A4AB3D40}" destId="{526B87EE-4017-488E-897D-188C7F91B061}" srcOrd="2" destOrd="0" presId="urn:microsoft.com/office/officeart/2005/8/layout/hierarchy2"/>
    <dgm:cxn modelId="{0F695177-4C8F-45F6-9717-7E6BD6ADB980}" type="presParOf" srcId="{526B87EE-4017-488E-897D-188C7F91B061}" destId="{59BF9CB0-4B8D-4443-9699-BA4F35465CC6}" srcOrd="0" destOrd="0" presId="urn:microsoft.com/office/officeart/2005/8/layout/hierarchy2"/>
    <dgm:cxn modelId="{B248B367-749E-4507-ABD2-BBF76A5C1E0F}" type="presParOf" srcId="{2A2B8A4F-DE8B-43CA-9AC4-CCD5A4AB3D40}" destId="{A447AAD9-714B-48CC-83BD-F4563B4B11FA}" srcOrd="3" destOrd="0" presId="urn:microsoft.com/office/officeart/2005/8/layout/hierarchy2"/>
    <dgm:cxn modelId="{5662E6F6-E59B-4C94-8B57-6221070AD802}" type="presParOf" srcId="{A447AAD9-714B-48CC-83BD-F4563B4B11FA}" destId="{74BB3EB9-0E23-42B7-949C-8E809CFCC890}" srcOrd="0" destOrd="0" presId="urn:microsoft.com/office/officeart/2005/8/layout/hierarchy2"/>
    <dgm:cxn modelId="{FEAA3996-D679-4055-B6DE-8213A38861FD}" type="presParOf" srcId="{A447AAD9-714B-48CC-83BD-F4563B4B11FA}" destId="{59C07648-3F86-4D2E-A7CC-C441E6F361C0}" srcOrd="1" destOrd="0" presId="urn:microsoft.com/office/officeart/2005/8/layout/hierarchy2"/>
    <dgm:cxn modelId="{0CEDB907-A6F7-45C0-BBE0-24A52CCA2E72}" type="presParOf" srcId="{6532DF22-C108-4695-8246-6FE6D768EDDE}" destId="{C1B29889-7459-458A-8129-96AEF2F25352}" srcOrd="2" destOrd="0" presId="urn:microsoft.com/office/officeart/2005/8/layout/hierarchy2"/>
    <dgm:cxn modelId="{316EC58A-138B-4565-8F4F-9DA09CBD76DA}" type="presParOf" srcId="{C1B29889-7459-458A-8129-96AEF2F25352}" destId="{109D7D8D-5917-453F-B2C4-3B5AAB391BF7}" srcOrd="0" destOrd="0" presId="urn:microsoft.com/office/officeart/2005/8/layout/hierarchy2"/>
    <dgm:cxn modelId="{AF7355B2-F7F1-4E7D-958A-7F00D6DB0D31}" type="presParOf" srcId="{6532DF22-C108-4695-8246-6FE6D768EDDE}" destId="{34F294CE-07F2-4DF5-810C-1E8ECDA3FC43}" srcOrd="3" destOrd="0" presId="urn:microsoft.com/office/officeart/2005/8/layout/hierarchy2"/>
    <dgm:cxn modelId="{E1FE92AE-1B92-4B7C-A95C-B4A01C14A6B9}" type="presParOf" srcId="{34F294CE-07F2-4DF5-810C-1E8ECDA3FC43}" destId="{930DC3E1-0423-418A-950C-40C27BC14F52}" srcOrd="0" destOrd="0" presId="urn:microsoft.com/office/officeart/2005/8/layout/hierarchy2"/>
    <dgm:cxn modelId="{20DA8498-789E-4EA1-8177-09B4B2659CCE}" type="presParOf" srcId="{34F294CE-07F2-4DF5-810C-1E8ECDA3FC43}" destId="{C9D766D6-9F29-4A56-9705-4934B73F8D01}" srcOrd="1" destOrd="0" presId="urn:microsoft.com/office/officeart/2005/8/layout/hierarchy2"/>
    <dgm:cxn modelId="{9C93D390-68E3-4D24-A28D-20F94AF61367}" type="presParOf" srcId="{C9D766D6-9F29-4A56-9705-4934B73F8D01}" destId="{BCA30EF9-D96E-4C1B-AF1D-900F0CD864A0}" srcOrd="0" destOrd="0" presId="urn:microsoft.com/office/officeart/2005/8/layout/hierarchy2"/>
    <dgm:cxn modelId="{232E20E5-77B5-4160-8B9C-D9E1123C230F}" type="presParOf" srcId="{BCA30EF9-D96E-4C1B-AF1D-900F0CD864A0}" destId="{A85F69EB-5633-47F0-A6BC-70194E445807}" srcOrd="0" destOrd="0" presId="urn:microsoft.com/office/officeart/2005/8/layout/hierarchy2"/>
    <dgm:cxn modelId="{7730D0C1-6182-4789-BDFC-86C61BD0AEBA}" type="presParOf" srcId="{C9D766D6-9F29-4A56-9705-4934B73F8D01}" destId="{67A156D5-1C1C-4395-B3CB-E1ED7E063AB9}" srcOrd="1" destOrd="0" presId="urn:microsoft.com/office/officeart/2005/8/layout/hierarchy2"/>
    <dgm:cxn modelId="{31E5AFB5-BA91-43D2-BD68-3BC7BD101DCD}" type="presParOf" srcId="{67A156D5-1C1C-4395-B3CB-E1ED7E063AB9}" destId="{98F16F08-E73D-4669-86AD-85E5787F53F8}" srcOrd="0" destOrd="0" presId="urn:microsoft.com/office/officeart/2005/8/layout/hierarchy2"/>
    <dgm:cxn modelId="{673F1BEA-4DA3-4386-8867-82BC9ED339BC}" type="presParOf" srcId="{67A156D5-1C1C-4395-B3CB-E1ED7E063AB9}" destId="{46B3A715-D683-44D2-AC25-5FD02DE47F96}" srcOrd="1" destOrd="0" presId="urn:microsoft.com/office/officeart/2005/8/layout/hierarchy2"/>
    <dgm:cxn modelId="{AB0AEDC8-7068-4775-8E48-0355D9C5DD0D}" type="presParOf" srcId="{C9D766D6-9F29-4A56-9705-4934B73F8D01}" destId="{7987F9E9-2BFC-4C36-8472-8238138C220B}" srcOrd="2" destOrd="0" presId="urn:microsoft.com/office/officeart/2005/8/layout/hierarchy2"/>
    <dgm:cxn modelId="{2CBD290B-7135-446C-8BEA-7275D0FA2490}" type="presParOf" srcId="{7987F9E9-2BFC-4C36-8472-8238138C220B}" destId="{DB8DA950-25F0-48B2-88F1-D272440C6FBF}" srcOrd="0" destOrd="0" presId="urn:microsoft.com/office/officeart/2005/8/layout/hierarchy2"/>
    <dgm:cxn modelId="{04EB214B-5DF4-4AC7-B8F6-1F5CA3DD0FF2}" type="presParOf" srcId="{C9D766D6-9F29-4A56-9705-4934B73F8D01}" destId="{61233DEB-B557-4CBC-8B0F-B0F0C395EB0C}" srcOrd="3" destOrd="0" presId="urn:microsoft.com/office/officeart/2005/8/layout/hierarchy2"/>
    <dgm:cxn modelId="{944DFDDF-F396-4469-BCFC-D8F9DE163146}" type="presParOf" srcId="{61233DEB-B557-4CBC-8B0F-B0F0C395EB0C}" destId="{F2B3AD66-01D2-4BA4-A220-8646F5840D42}" srcOrd="0" destOrd="0" presId="urn:microsoft.com/office/officeart/2005/8/layout/hierarchy2"/>
    <dgm:cxn modelId="{8DF56EC6-66C7-45BF-869B-EDC5986570BB}" type="presParOf" srcId="{61233DEB-B557-4CBC-8B0F-B0F0C395EB0C}" destId="{1837F447-576D-4A40-A1DE-2B9FD4BD163B}" srcOrd="1" destOrd="0" presId="urn:microsoft.com/office/officeart/2005/8/layout/hierarchy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CCA92AFB-097E-439D-AE9F-FE4AE05C175B}" type="doc">
      <dgm:prSet loTypeId="urn:microsoft.com/office/officeart/2005/8/layout/hierarchy2" loCatId="hierarchy" qsTypeId="urn:microsoft.com/office/officeart/2005/8/quickstyle/simple1" qsCatId="simple" csTypeId="urn:microsoft.com/office/officeart/2005/8/colors/accent3_2" csCatId="accent3" phldr="1"/>
      <dgm:spPr/>
      <dgm:t>
        <a:bodyPr/>
        <a:lstStyle/>
        <a:p>
          <a:endParaRPr lang="en-US"/>
        </a:p>
      </dgm:t>
    </dgm:pt>
    <dgm:pt modelId="{26D1D4CD-A37D-485C-B77C-0294102DBAFA}">
      <dgm:prSet phldrT="[Text]" custT="1"/>
      <dgm:spPr/>
      <dgm:t>
        <a:bodyPr/>
        <a:lstStyle/>
        <a:p>
          <a:r>
            <a:rPr lang="en-US" sz="1050"/>
            <a:t>Digital ready</a:t>
          </a:r>
        </a:p>
      </dgm:t>
    </dgm:pt>
    <dgm:pt modelId="{C3AA3867-C9B7-41F5-93DA-0A0A737DB632}" type="parTrans" cxnId="{4AE622C7-3F79-40A8-951D-997EC38EEF36}">
      <dgm:prSet/>
      <dgm:spPr/>
      <dgm:t>
        <a:bodyPr/>
        <a:lstStyle/>
        <a:p>
          <a:endParaRPr lang="en-US" sz="1050"/>
        </a:p>
      </dgm:t>
    </dgm:pt>
    <dgm:pt modelId="{00CB1CBE-D528-4640-B644-CDC3BB32AB32}" type="sibTrans" cxnId="{4AE622C7-3F79-40A8-951D-997EC38EEF36}">
      <dgm:prSet/>
      <dgm:spPr/>
      <dgm:t>
        <a:bodyPr/>
        <a:lstStyle/>
        <a:p>
          <a:endParaRPr lang="en-US" sz="1050"/>
        </a:p>
      </dgm:t>
    </dgm:pt>
    <dgm:pt modelId="{E58E7045-DA55-4E5B-8FFF-737C9666B181}">
      <dgm:prSet phldrT="[Text]" custT="1"/>
      <dgm:spPr/>
      <dgm:t>
        <a:bodyPr/>
        <a:lstStyle/>
        <a:p>
          <a:r>
            <a:rPr lang="en-US" sz="1050"/>
            <a:t>Digitally willing</a:t>
          </a:r>
        </a:p>
      </dgm:t>
    </dgm:pt>
    <dgm:pt modelId="{CB26D0FF-C9BD-40ED-8145-9FA134FE5453}" type="parTrans" cxnId="{7A587CBA-FF95-45DB-B0B7-3F0043AB40D7}">
      <dgm:prSet custT="1"/>
      <dgm:spPr/>
      <dgm:t>
        <a:bodyPr/>
        <a:lstStyle/>
        <a:p>
          <a:endParaRPr lang="en-US" sz="1050"/>
        </a:p>
      </dgm:t>
    </dgm:pt>
    <dgm:pt modelId="{4B61F6E4-6E2C-4334-926C-109F9BE89B80}" type="sibTrans" cxnId="{7A587CBA-FF95-45DB-B0B7-3F0043AB40D7}">
      <dgm:prSet/>
      <dgm:spPr/>
      <dgm:t>
        <a:bodyPr/>
        <a:lstStyle/>
        <a:p>
          <a:endParaRPr lang="en-US" sz="1050"/>
        </a:p>
      </dgm:t>
    </dgm:pt>
    <dgm:pt modelId="{AACFBD4B-E536-4BF5-B4D1-20EEC7A53112}">
      <dgm:prSet phldrT="[Text]" custT="1">
        <dgm:style>
          <a:lnRef idx="2">
            <a:schemeClr val="accent3"/>
          </a:lnRef>
          <a:fillRef idx="1">
            <a:schemeClr val="lt1"/>
          </a:fillRef>
          <a:effectRef idx="0">
            <a:schemeClr val="accent3"/>
          </a:effectRef>
          <a:fontRef idx="minor">
            <a:schemeClr val="dk1"/>
          </a:fontRef>
        </dgm:style>
      </dgm:prSet>
      <dgm:spPr/>
      <dgm:t>
        <a:bodyPr/>
        <a:lstStyle/>
        <a:p>
          <a:r>
            <a:rPr lang="en-US" sz="1050" dirty="0"/>
            <a:t>Individual attitudes</a:t>
          </a:r>
        </a:p>
      </dgm:t>
    </dgm:pt>
    <dgm:pt modelId="{EDE40833-2677-49FB-BFF4-19D7990FC5D2}" type="parTrans" cxnId="{EBC9F502-64BE-4637-8F6D-03719BE2C1B4}">
      <dgm:prSet custT="1"/>
      <dgm:spPr/>
      <dgm:t>
        <a:bodyPr/>
        <a:lstStyle/>
        <a:p>
          <a:endParaRPr lang="en-US" sz="1050"/>
        </a:p>
      </dgm:t>
    </dgm:pt>
    <dgm:pt modelId="{677924DF-2864-4766-848A-24193D768531}" type="sibTrans" cxnId="{EBC9F502-64BE-4637-8F6D-03719BE2C1B4}">
      <dgm:prSet/>
      <dgm:spPr/>
      <dgm:t>
        <a:bodyPr/>
        <a:lstStyle/>
        <a:p>
          <a:endParaRPr lang="en-US" sz="1050"/>
        </a:p>
      </dgm:t>
    </dgm:pt>
    <dgm:pt modelId="{99291B98-050C-498E-A242-5974D5D0CBC3}">
      <dgm:prSet phldrT="[Text]" custT="1"/>
      <dgm:spPr/>
      <dgm:t>
        <a:bodyPr/>
        <a:lstStyle/>
        <a:p>
          <a:r>
            <a:rPr lang="en-US" sz="1050" dirty="0"/>
            <a:t>Organisational “drivers”</a:t>
          </a:r>
        </a:p>
      </dgm:t>
    </dgm:pt>
    <dgm:pt modelId="{E02C5823-99A9-4EA4-9A4A-0F10334B97BB}" type="parTrans" cxnId="{3F09023F-4238-45BB-88EE-7811BE3E56B7}">
      <dgm:prSet custT="1"/>
      <dgm:spPr/>
      <dgm:t>
        <a:bodyPr/>
        <a:lstStyle/>
        <a:p>
          <a:endParaRPr lang="en-US" sz="1050"/>
        </a:p>
      </dgm:t>
    </dgm:pt>
    <dgm:pt modelId="{07ED989E-563E-4020-B885-177914284889}" type="sibTrans" cxnId="{3F09023F-4238-45BB-88EE-7811BE3E56B7}">
      <dgm:prSet/>
      <dgm:spPr/>
      <dgm:t>
        <a:bodyPr/>
        <a:lstStyle/>
        <a:p>
          <a:endParaRPr lang="en-US" sz="1050"/>
        </a:p>
      </dgm:t>
    </dgm:pt>
    <dgm:pt modelId="{7BB70733-C386-4EA2-8949-733421133719}">
      <dgm:prSet phldrT="[Text]" custT="1"/>
      <dgm:spPr/>
      <dgm:t>
        <a:bodyPr/>
        <a:lstStyle/>
        <a:p>
          <a:r>
            <a:rPr lang="en-US" sz="1050"/>
            <a:t>Digitally able</a:t>
          </a:r>
        </a:p>
      </dgm:t>
    </dgm:pt>
    <dgm:pt modelId="{415E9348-52FE-4CC6-A6D1-AAA5839B0F9E}" type="parTrans" cxnId="{C24EBC48-CE8C-4ED2-830E-4FB452D1F116}">
      <dgm:prSet custT="1"/>
      <dgm:spPr/>
      <dgm:t>
        <a:bodyPr/>
        <a:lstStyle/>
        <a:p>
          <a:endParaRPr lang="en-US" sz="1050"/>
        </a:p>
      </dgm:t>
    </dgm:pt>
    <dgm:pt modelId="{7141E1A8-3631-407D-9C65-D81BFCAB91C8}" type="sibTrans" cxnId="{C24EBC48-CE8C-4ED2-830E-4FB452D1F116}">
      <dgm:prSet/>
      <dgm:spPr/>
      <dgm:t>
        <a:bodyPr/>
        <a:lstStyle/>
        <a:p>
          <a:endParaRPr lang="en-US" sz="1050"/>
        </a:p>
      </dgm:t>
    </dgm:pt>
    <dgm:pt modelId="{E3CA8732-A71A-4EB4-8D3F-D3265F78E82E}">
      <dgm:prSet phldrT="[Text]" custT="1"/>
      <dgm:spPr/>
      <dgm:t>
        <a:bodyPr/>
        <a:lstStyle/>
        <a:p>
          <a:r>
            <a:rPr lang="en-US" sz="1050" dirty="0"/>
            <a:t>Skills</a:t>
          </a:r>
        </a:p>
      </dgm:t>
    </dgm:pt>
    <dgm:pt modelId="{3843CE4C-88BD-4811-9621-B08F5D3CF7CF}" type="parTrans" cxnId="{9A6D19BC-8073-4BFD-85E5-72BB49B2E17C}">
      <dgm:prSet custT="1"/>
      <dgm:spPr/>
      <dgm:t>
        <a:bodyPr/>
        <a:lstStyle/>
        <a:p>
          <a:endParaRPr lang="en-US" sz="1050"/>
        </a:p>
      </dgm:t>
    </dgm:pt>
    <dgm:pt modelId="{A8BC67B1-A401-4ED3-96B1-A4ECFA8FC4E7}" type="sibTrans" cxnId="{9A6D19BC-8073-4BFD-85E5-72BB49B2E17C}">
      <dgm:prSet/>
      <dgm:spPr/>
      <dgm:t>
        <a:bodyPr/>
        <a:lstStyle/>
        <a:p>
          <a:endParaRPr lang="en-US" sz="1050"/>
        </a:p>
      </dgm:t>
    </dgm:pt>
    <dgm:pt modelId="{4298DC47-00D3-4F35-B91A-00C7C248E1BA}">
      <dgm:prSet phldrT="[Text]" custT="1"/>
      <dgm:spPr/>
      <dgm:t>
        <a:bodyPr/>
        <a:lstStyle/>
        <a:p>
          <a:r>
            <a:rPr lang="en-US" sz="1050" dirty="0"/>
            <a:t>Technology</a:t>
          </a:r>
        </a:p>
      </dgm:t>
    </dgm:pt>
    <dgm:pt modelId="{FE0CC993-F31C-4EA7-9CE1-C0ABDF5F79A8}" type="parTrans" cxnId="{AB3D39B5-DC7B-4A22-BEF0-7D8958868F88}">
      <dgm:prSet custT="1"/>
      <dgm:spPr/>
      <dgm:t>
        <a:bodyPr/>
        <a:lstStyle/>
        <a:p>
          <a:endParaRPr lang="en-US" sz="1050"/>
        </a:p>
      </dgm:t>
    </dgm:pt>
    <dgm:pt modelId="{E05E00B9-295B-4609-9B47-23554194EC95}" type="sibTrans" cxnId="{AB3D39B5-DC7B-4A22-BEF0-7D8958868F88}">
      <dgm:prSet/>
      <dgm:spPr/>
      <dgm:t>
        <a:bodyPr/>
        <a:lstStyle/>
        <a:p>
          <a:endParaRPr lang="en-US" sz="1050"/>
        </a:p>
      </dgm:t>
    </dgm:pt>
    <dgm:pt modelId="{197E1453-965B-4361-95D9-FF9770E96F81}" type="pres">
      <dgm:prSet presAssocID="{CCA92AFB-097E-439D-AE9F-FE4AE05C175B}" presName="diagram" presStyleCnt="0">
        <dgm:presLayoutVars>
          <dgm:chPref val="1"/>
          <dgm:dir/>
          <dgm:animOne val="branch"/>
          <dgm:animLvl val="lvl"/>
          <dgm:resizeHandles val="exact"/>
        </dgm:presLayoutVars>
      </dgm:prSet>
      <dgm:spPr/>
      <dgm:t>
        <a:bodyPr/>
        <a:lstStyle/>
        <a:p>
          <a:endParaRPr lang="en-US"/>
        </a:p>
      </dgm:t>
    </dgm:pt>
    <dgm:pt modelId="{605E8235-F6B2-45C4-8783-A879BDB1A834}" type="pres">
      <dgm:prSet presAssocID="{26D1D4CD-A37D-485C-B77C-0294102DBAFA}" presName="root1" presStyleCnt="0"/>
      <dgm:spPr/>
    </dgm:pt>
    <dgm:pt modelId="{55BCA7B7-B3D1-4336-849C-77E4277E15C0}" type="pres">
      <dgm:prSet presAssocID="{26D1D4CD-A37D-485C-B77C-0294102DBAFA}" presName="LevelOneTextNode" presStyleLbl="node0" presStyleIdx="0" presStyleCnt="1">
        <dgm:presLayoutVars>
          <dgm:chPref val="3"/>
        </dgm:presLayoutVars>
      </dgm:prSet>
      <dgm:spPr/>
      <dgm:t>
        <a:bodyPr/>
        <a:lstStyle/>
        <a:p>
          <a:endParaRPr lang="en-US"/>
        </a:p>
      </dgm:t>
    </dgm:pt>
    <dgm:pt modelId="{6532DF22-C108-4695-8246-6FE6D768EDDE}" type="pres">
      <dgm:prSet presAssocID="{26D1D4CD-A37D-485C-B77C-0294102DBAFA}" presName="level2hierChild" presStyleCnt="0"/>
      <dgm:spPr/>
    </dgm:pt>
    <dgm:pt modelId="{804CA91B-E47B-41E4-8BC8-851B02DDC865}" type="pres">
      <dgm:prSet presAssocID="{CB26D0FF-C9BD-40ED-8145-9FA134FE5453}" presName="conn2-1" presStyleLbl="parChTrans1D2" presStyleIdx="0" presStyleCnt="2"/>
      <dgm:spPr/>
      <dgm:t>
        <a:bodyPr/>
        <a:lstStyle/>
        <a:p>
          <a:endParaRPr lang="en-US"/>
        </a:p>
      </dgm:t>
    </dgm:pt>
    <dgm:pt modelId="{9D9A044E-18A9-4EE1-B1A3-F7F6D7E33C39}" type="pres">
      <dgm:prSet presAssocID="{CB26D0FF-C9BD-40ED-8145-9FA134FE5453}" presName="connTx" presStyleLbl="parChTrans1D2" presStyleIdx="0" presStyleCnt="2"/>
      <dgm:spPr/>
      <dgm:t>
        <a:bodyPr/>
        <a:lstStyle/>
        <a:p>
          <a:endParaRPr lang="en-US"/>
        </a:p>
      </dgm:t>
    </dgm:pt>
    <dgm:pt modelId="{6739A34D-3996-4859-828D-ADC5217F59BA}" type="pres">
      <dgm:prSet presAssocID="{E58E7045-DA55-4E5B-8FFF-737C9666B181}" presName="root2" presStyleCnt="0"/>
      <dgm:spPr/>
    </dgm:pt>
    <dgm:pt modelId="{CF42F1DC-B18A-451C-ABE2-BD25DD4800F5}" type="pres">
      <dgm:prSet presAssocID="{E58E7045-DA55-4E5B-8FFF-737C9666B181}" presName="LevelTwoTextNode" presStyleLbl="node2" presStyleIdx="0" presStyleCnt="2">
        <dgm:presLayoutVars>
          <dgm:chPref val="3"/>
        </dgm:presLayoutVars>
      </dgm:prSet>
      <dgm:spPr/>
      <dgm:t>
        <a:bodyPr/>
        <a:lstStyle/>
        <a:p>
          <a:endParaRPr lang="en-US"/>
        </a:p>
      </dgm:t>
    </dgm:pt>
    <dgm:pt modelId="{2A2B8A4F-DE8B-43CA-9AC4-CCD5A4AB3D40}" type="pres">
      <dgm:prSet presAssocID="{E58E7045-DA55-4E5B-8FFF-737C9666B181}" presName="level3hierChild" presStyleCnt="0"/>
      <dgm:spPr/>
    </dgm:pt>
    <dgm:pt modelId="{4C25A26A-2EE0-43C6-B343-A52DDB07D8E7}" type="pres">
      <dgm:prSet presAssocID="{EDE40833-2677-49FB-BFF4-19D7990FC5D2}" presName="conn2-1" presStyleLbl="parChTrans1D3" presStyleIdx="0" presStyleCnt="4"/>
      <dgm:spPr/>
      <dgm:t>
        <a:bodyPr/>
        <a:lstStyle/>
        <a:p>
          <a:endParaRPr lang="en-US"/>
        </a:p>
      </dgm:t>
    </dgm:pt>
    <dgm:pt modelId="{2EB8A8E6-5D02-4189-B7E1-70C6A530370D}" type="pres">
      <dgm:prSet presAssocID="{EDE40833-2677-49FB-BFF4-19D7990FC5D2}" presName="connTx" presStyleLbl="parChTrans1D3" presStyleIdx="0" presStyleCnt="4"/>
      <dgm:spPr/>
      <dgm:t>
        <a:bodyPr/>
        <a:lstStyle/>
        <a:p>
          <a:endParaRPr lang="en-US"/>
        </a:p>
      </dgm:t>
    </dgm:pt>
    <dgm:pt modelId="{85C66DDB-8FA8-41DC-8B0A-077974A69B27}" type="pres">
      <dgm:prSet presAssocID="{AACFBD4B-E536-4BF5-B4D1-20EEC7A53112}" presName="root2" presStyleCnt="0"/>
      <dgm:spPr/>
    </dgm:pt>
    <dgm:pt modelId="{57732A6C-4E55-4CCB-9F6A-64B0E8C9B449}" type="pres">
      <dgm:prSet presAssocID="{AACFBD4B-E536-4BF5-B4D1-20EEC7A53112}" presName="LevelTwoTextNode" presStyleLbl="node3" presStyleIdx="0" presStyleCnt="4" custLinFactNeighborY="-109">
        <dgm:presLayoutVars>
          <dgm:chPref val="3"/>
        </dgm:presLayoutVars>
      </dgm:prSet>
      <dgm:spPr/>
      <dgm:t>
        <a:bodyPr/>
        <a:lstStyle/>
        <a:p>
          <a:endParaRPr lang="en-US"/>
        </a:p>
      </dgm:t>
    </dgm:pt>
    <dgm:pt modelId="{E674B0BC-0CD1-4B70-9320-1FE6E5E11C1C}" type="pres">
      <dgm:prSet presAssocID="{AACFBD4B-E536-4BF5-B4D1-20EEC7A53112}" presName="level3hierChild" presStyleCnt="0"/>
      <dgm:spPr/>
    </dgm:pt>
    <dgm:pt modelId="{526B87EE-4017-488E-897D-188C7F91B061}" type="pres">
      <dgm:prSet presAssocID="{E02C5823-99A9-4EA4-9A4A-0F10334B97BB}" presName="conn2-1" presStyleLbl="parChTrans1D3" presStyleIdx="1" presStyleCnt="4"/>
      <dgm:spPr/>
      <dgm:t>
        <a:bodyPr/>
        <a:lstStyle/>
        <a:p>
          <a:endParaRPr lang="en-US"/>
        </a:p>
      </dgm:t>
    </dgm:pt>
    <dgm:pt modelId="{59BF9CB0-4B8D-4443-9699-BA4F35465CC6}" type="pres">
      <dgm:prSet presAssocID="{E02C5823-99A9-4EA4-9A4A-0F10334B97BB}" presName="connTx" presStyleLbl="parChTrans1D3" presStyleIdx="1" presStyleCnt="4"/>
      <dgm:spPr/>
      <dgm:t>
        <a:bodyPr/>
        <a:lstStyle/>
        <a:p>
          <a:endParaRPr lang="en-US"/>
        </a:p>
      </dgm:t>
    </dgm:pt>
    <dgm:pt modelId="{A447AAD9-714B-48CC-83BD-F4563B4B11FA}" type="pres">
      <dgm:prSet presAssocID="{99291B98-050C-498E-A242-5974D5D0CBC3}" presName="root2" presStyleCnt="0"/>
      <dgm:spPr/>
    </dgm:pt>
    <dgm:pt modelId="{74BB3EB9-0E23-42B7-949C-8E809CFCC890}" type="pres">
      <dgm:prSet presAssocID="{99291B98-050C-498E-A242-5974D5D0CBC3}" presName="LevelTwoTextNode" presStyleLbl="node3" presStyleIdx="1" presStyleCnt="4">
        <dgm:presLayoutVars>
          <dgm:chPref val="3"/>
        </dgm:presLayoutVars>
      </dgm:prSet>
      <dgm:spPr/>
      <dgm:t>
        <a:bodyPr/>
        <a:lstStyle/>
        <a:p>
          <a:endParaRPr lang="en-US"/>
        </a:p>
      </dgm:t>
    </dgm:pt>
    <dgm:pt modelId="{59C07648-3F86-4D2E-A7CC-C441E6F361C0}" type="pres">
      <dgm:prSet presAssocID="{99291B98-050C-498E-A242-5974D5D0CBC3}" presName="level3hierChild" presStyleCnt="0"/>
      <dgm:spPr/>
    </dgm:pt>
    <dgm:pt modelId="{C1B29889-7459-458A-8129-96AEF2F25352}" type="pres">
      <dgm:prSet presAssocID="{415E9348-52FE-4CC6-A6D1-AAA5839B0F9E}" presName="conn2-1" presStyleLbl="parChTrans1D2" presStyleIdx="1" presStyleCnt="2"/>
      <dgm:spPr/>
      <dgm:t>
        <a:bodyPr/>
        <a:lstStyle/>
        <a:p>
          <a:endParaRPr lang="en-US"/>
        </a:p>
      </dgm:t>
    </dgm:pt>
    <dgm:pt modelId="{109D7D8D-5917-453F-B2C4-3B5AAB391BF7}" type="pres">
      <dgm:prSet presAssocID="{415E9348-52FE-4CC6-A6D1-AAA5839B0F9E}" presName="connTx" presStyleLbl="parChTrans1D2" presStyleIdx="1" presStyleCnt="2"/>
      <dgm:spPr/>
      <dgm:t>
        <a:bodyPr/>
        <a:lstStyle/>
        <a:p>
          <a:endParaRPr lang="en-US"/>
        </a:p>
      </dgm:t>
    </dgm:pt>
    <dgm:pt modelId="{34F294CE-07F2-4DF5-810C-1E8ECDA3FC43}" type="pres">
      <dgm:prSet presAssocID="{7BB70733-C386-4EA2-8949-733421133719}" presName="root2" presStyleCnt="0"/>
      <dgm:spPr/>
    </dgm:pt>
    <dgm:pt modelId="{930DC3E1-0423-418A-950C-40C27BC14F52}" type="pres">
      <dgm:prSet presAssocID="{7BB70733-C386-4EA2-8949-733421133719}" presName="LevelTwoTextNode" presStyleLbl="node2" presStyleIdx="1" presStyleCnt="2">
        <dgm:presLayoutVars>
          <dgm:chPref val="3"/>
        </dgm:presLayoutVars>
      </dgm:prSet>
      <dgm:spPr/>
      <dgm:t>
        <a:bodyPr/>
        <a:lstStyle/>
        <a:p>
          <a:endParaRPr lang="en-US"/>
        </a:p>
      </dgm:t>
    </dgm:pt>
    <dgm:pt modelId="{C9D766D6-9F29-4A56-9705-4934B73F8D01}" type="pres">
      <dgm:prSet presAssocID="{7BB70733-C386-4EA2-8949-733421133719}" presName="level3hierChild" presStyleCnt="0"/>
      <dgm:spPr/>
    </dgm:pt>
    <dgm:pt modelId="{BCA30EF9-D96E-4C1B-AF1D-900F0CD864A0}" type="pres">
      <dgm:prSet presAssocID="{3843CE4C-88BD-4811-9621-B08F5D3CF7CF}" presName="conn2-1" presStyleLbl="parChTrans1D3" presStyleIdx="2" presStyleCnt="4"/>
      <dgm:spPr/>
      <dgm:t>
        <a:bodyPr/>
        <a:lstStyle/>
        <a:p>
          <a:endParaRPr lang="en-US"/>
        </a:p>
      </dgm:t>
    </dgm:pt>
    <dgm:pt modelId="{A85F69EB-5633-47F0-A6BC-70194E445807}" type="pres">
      <dgm:prSet presAssocID="{3843CE4C-88BD-4811-9621-B08F5D3CF7CF}" presName="connTx" presStyleLbl="parChTrans1D3" presStyleIdx="2" presStyleCnt="4"/>
      <dgm:spPr/>
      <dgm:t>
        <a:bodyPr/>
        <a:lstStyle/>
        <a:p>
          <a:endParaRPr lang="en-US"/>
        </a:p>
      </dgm:t>
    </dgm:pt>
    <dgm:pt modelId="{67A156D5-1C1C-4395-B3CB-E1ED7E063AB9}" type="pres">
      <dgm:prSet presAssocID="{E3CA8732-A71A-4EB4-8D3F-D3265F78E82E}" presName="root2" presStyleCnt="0"/>
      <dgm:spPr/>
    </dgm:pt>
    <dgm:pt modelId="{98F16F08-E73D-4669-86AD-85E5787F53F8}" type="pres">
      <dgm:prSet presAssocID="{E3CA8732-A71A-4EB4-8D3F-D3265F78E82E}" presName="LevelTwoTextNode" presStyleLbl="node3" presStyleIdx="2" presStyleCnt="4">
        <dgm:presLayoutVars>
          <dgm:chPref val="3"/>
        </dgm:presLayoutVars>
      </dgm:prSet>
      <dgm:spPr/>
      <dgm:t>
        <a:bodyPr/>
        <a:lstStyle/>
        <a:p>
          <a:endParaRPr lang="en-US"/>
        </a:p>
      </dgm:t>
    </dgm:pt>
    <dgm:pt modelId="{46B3A715-D683-44D2-AC25-5FD02DE47F96}" type="pres">
      <dgm:prSet presAssocID="{E3CA8732-A71A-4EB4-8D3F-D3265F78E82E}" presName="level3hierChild" presStyleCnt="0"/>
      <dgm:spPr/>
    </dgm:pt>
    <dgm:pt modelId="{7987F9E9-2BFC-4C36-8472-8238138C220B}" type="pres">
      <dgm:prSet presAssocID="{FE0CC993-F31C-4EA7-9CE1-C0ABDF5F79A8}" presName="conn2-1" presStyleLbl="parChTrans1D3" presStyleIdx="3" presStyleCnt="4"/>
      <dgm:spPr/>
      <dgm:t>
        <a:bodyPr/>
        <a:lstStyle/>
        <a:p>
          <a:endParaRPr lang="en-US"/>
        </a:p>
      </dgm:t>
    </dgm:pt>
    <dgm:pt modelId="{DB8DA950-25F0-48B2-88F1-D272440C6FBF}" type="pres">
      <dgm:prSet presAssocID="{FE0CC993-F31C-4EA7-9CE1-C0ABDF5F79A8}" presName="connTx" presStyleLbl="parChTrans1D3" presStyleIdx="3" presStyleCnt="4"/>
      <dgm:spPr/>
      <dgm:t>
        <a:bodyPr/>
        <a:lstStyle/>
        <a:p>
          <a:endParaRPr lang="en-US"/>
        </a:p>
      </dgm:t>
    </dgm:pt>
    <dgm:pt modelId="{61233DEB-B557-4CBC-8B0F-B0F0C395EB0C}" type="pres">
      <dgm:prSet presAssocID="{4298DC47-00D3-4F35-B91A-00C7C248E1BA}" presName="root2" presStyleCnt="0"/>
      <dgm:spPr/>
    </dgm:pt>
    <dgm:pt modelId="{F2B3AD66-01D2-4BA4-A220-8646F5840D42}" type="pres">
      <dgm:prSet presAssocID="{4298DC47-00D3-4F35-B91A-00C7C248E1BA}" presName="LevelTwoTextNode" presStyleLbl="node3" presStyleIdx="3" presStyleCnt="4">
        <dgm:presLayoutVars>
          <dgm:chPref val="3"/>
        </dgm:presLayoutVars>
      </dgm:prSet>
      <dgm:spPr/>
      <dgm:t>
        <a:bodyPr/>
        <a:lstStyle/>
        <a:p>
          <a:endParaRPr lang="en-US"/>
        </a:p>
      </dgm:t>
    </dgm:pt>
    <dgm:pt modelId="{1837F447-576D-4A40-A1DE-2B9FD4BD163B}" type="pres">
      <dgm:prSet presAssocID="{4298DC47-00D3-4F35-B91A-00C7C248E1BA}" presName="level3hierChild" presStyleCnt="0"/>
      <dgm:spPr/>
    </dgm:pt>
  </dgm:ptLst>
  <dgm:cxnLst>
    <dgm:cxn modelId="{9A32762C-BBA8-4787-9CD6-E232C364E6F8}" type="presOf" srcId="{CCA92AFB-097E-439D-AE9F-FE4AE05C175B}" destId="{197E1453-965B-4361-95D9-FF9770E96F81}" srcOrd="0" destOrd="0" presId="urn:microsoft.com/office/officeart/2005/8/layout/hierarchy2"/>
    <dgm:cxn modelId="{96561E79-FA9E-4373-A07B-FC860FD74F44}" type="presOf" srcId="{CB26D0FF-C9BD-40ED-8145-9FA134FE5453}" destId="{804CA91B-E47B-41E4-8BC8-851B02DDC865}" srcOrd="0" destOrd="0" presId="urn:microsoft.com/office/officeart/2005/8/layout/hierarchy2"/>
    <dgm:cxn modelId="{456F700D-A521-4D4E-9778-493502306E63}" type="presOf" srcId="{415E9348-52FE-4CC6-A6D1-AAA5839B0F9E}" destId="{109D7D8D-5917-453F-B2C4-3B5AAB391BF7}" srcOrd="1" destOrd="0" presId="urn:microsoft.com/office/officeart/2005/8/layout/hierarchy2"/>
    <dgm:cxn modelId="{7A587CBA-FF95-45DB-B0B7-3F0043AB40D7}" srcId="{26D1D4CD-A37D-485C-B77C-0294102DBAFA}" destId="{E58E7045-DA55-4E5B-8FFF-737C9666B181}" srcOrd="0" destOrd="0" parTransId="{CB26D0FF-C9BD-40ED-8145-9FA134FE5453}" sibTransId="{4B61F6E4-6E2C-4334-926C-109F9BE89B80}"/>
    <dgm:cxn modelId="{7CD7925D-DBEF-439C-826A-7B7A7532AF84}" type="presOf" srcId="{EDE40833-2677-49FB-BFF4-19D7990FC5D2}" destId="{2EB8A8E6-5D02-4189-B7E1-70C6A530370D}" srcOrd="1" destOrd="0" presId="urn:microsoft.com/office/officeart/2005/8/layout/hierarchy2"/>
    <dgm:cxn modelId="{22643784-043C-4E7E-BFD0-5E964C117A8F}" type="presOf" srcId="{99291B98-050C-498E-A242-5974D5D0CBC3}" destId="{74BB3EB9-0E23-42B7-949C-8E809CFCC890}" srcOrd="0" destOrd="0" presId="urn:microsoft.com/office/officeart/2005/8/layout/hierarchy2"/>
    <dgm:cxn modelId="{2CBBA947-079F-4069-A31D-AD90B47AFABF}" type="presOf" srcId="{FE0CC993-F31C-4EA7-9CE1-C0ABDF5F79A8}" destId="{7987F9E9-2BFC-4C36-8472-8238138C220B}" srcOrd="0" destOrd="0" presId="urn:microsoft.com/office/officeart/2005/8/layout/hierarchy2"/>
    <dgm:cxn modelId="{9A6D19BC-8073-4BFD-85E5-72BB49B2E17C}" srcId="{7BB70733-C386-4EA2-8949-733421133719}" destId="{E3CA8732-A71A-4EB4-8D3F-D3265F78E82E}" srcOrd="0" destOrd="0" parTransId="{3843CE4C-88BD-4811-9621-B08F5D3CF7CF}" sibTransId="{A8BC67B1-A401-4ED3-96B1-A4ECFA8FC4E7}"/>
    <dgm:cxn modelId="{32E8C6BD-6065-4B9F-9F20-F941F4BB4F72}" type="presOf" srcId="{CB26D0FF-C9BD-40ED-8145-9FA134FE5453}" destId="{9D9A044E-18A9-4EE1-B1A3-F7F6D7E33C39}" srcOrd="1" destOrd="0" presId="urn:microsoft.com/office/officeart/2005/8/layout/hierarchy2"/>
    <dgm:cxn modelId="{4494DD2F-3308-46AC-8FAC-48023B36E5CB}" type="presOf" srcId="{FE0CC993-F31C-4EA7-9CE1-C0ABDF5F79A8}" destId="{DB8DA950-25F0-48B2-88F1-D272440C6FBF}" srcOrd="1" destOrd="0" presId="urn:microsoft.com/office/officeart/2005/8/layout/hierarchy2"/>
    <dgm:cxn modelId="{AB3D39B5-DC7B-4A22-BEF0-7D8958868F88}" srcId="{7BB70733-C386-4EA2-8949-733421133719}" destId="{4298DC47-00D3-4F35-B91A-00C7C248E1BA}" srcOrd="1" destOrd="0" parTransId="{FE0CC993-F31C-4EA7-9CE1-C0ABDF5F79A8}" sibTransId="{E05E00B9-295B-4609-9B47-23554194EC95}"/>
    <dgm:cxn modelId="{998CB53B-0788-417C-91B0-460F00DE4F66}" type="presOf" srcId="{3843CE4C-88BD-4811-9621-B08F5D3CF7CF}" destId="{BCA30EF9-D96E-4C1B-AF1D-900F0CD864A0}" srcOrd="0" destOrd="0" presId="urn:microsoft.com/office/officeart/2005/8/layout/hierarchy2"/>
    <dgm:cxn modelId="{9D1E968D-0619-4C8C-8762-C2557B1D065E}" type="presOf" srcId="{3843CE4C-88BD-4811-9621-B08F5D3CF7CF}" destId="{A85F69EB-5633-47F0-A6BC-70194E445807}" srcOrd="1" destOrd="0" presId="urn:microsoft.com/office/officeart/2005/8/layout/hierarchy2"/>
    <dgm:cxn modelId="{5F59BFEE-0E56-49D8-861F-19AD31F9FD2E}" type="presOf" srcId="{AACFBD4B-E536-4BF5-B4D1-20EEC7A53112}" destId="{57732A6C-4E55-4CCB-9F6A-64B0E8C9B449}" srcOrd="0" destOrd="0" presId="urn:microsoft.com/office/officeart/2005/8/layout/hierarchy2"/>
    <dgm:cxn modelId="{CD0F8BDE-F1DD-41E4-BE46-0254FAEEB6F5}" type="presOf" srcId="{7BB70733-C386-4EA2-8949-733421133719}" destId="{930DC3E1-0423-418A-950C-40C27BC14F52}" srcOrd="0" destOrd="0" presId="urn:microsoft.com/office/officeart/2005/8/layout/hierarchy2"/>
    <dgm:cxn modelId="{A10876E2-5ECE-4FBD-95B3-F4A8C6413EBE}" type="presOf" srcId="{4298DC47-00D3-4F35-B91A-00C7C248E1BA}" destId="{F2B3AD66-01D2-4BA4-A220-8646F5840D42}" srcOrd="0" destOrd="0" presId="urn:microsoft.com/office/officeart/2005/8/layout/hierarchy2"/>
    <dgm:cxn modelId="{4AE622C7-3F79-40A8-951D-997EC38EEF36}" srcId="{CCA92AFB-097E-439D-AE9F-FE4AE05C175B}" destId="{26D1D4CD-A37D-485C-B77C-0294102DBAFA}" srcOrd="0" destOrd="0" parTransId="{C3AA3867-C9B7-41F5-93DA-0A0A737DB632}" sibTransId="{00CB1CBE-D528-4640-B644-CDC3BB32AB32}"/>
    <dgm:cxn modelId="{05A47885-A463-4589-AB6F-AE22C137F851}" type="presOf" srcId="{26D1D4CD-A37D-485C-B77C-0294102DBAFA}" destId="{55BCA7B7-B3D1-4336-849C-77E4277E15C0}" srcOrd="0" destOrd="0" presId="urn:microsoft.com/office/officeart/2005/8/layout/hierarchy2"/>
    <dgm:cxn modelId="{96207420-B469-4CC5-8980-53589F668441}" type="presOf" srcId="{E58E7045-DA55-4E5B-8FFF-737C9666B181}" destId="{CF42F1DC-B18A-451C-ABE2-BD25DD4800F5}" srcOrd="0" destOrd="0" presId="urn:microsoft.com/office/officeart/2005/8/layout/hierarchy2"/>
    <dgm:cxn modelId="{C24EBC48-CE8C-4ED2-830E-4FB452D1F116}" srcId="{26D1D4CD-A37D-485C-B77C-0294102DBAFA}" destId="{7BB70733-C386-4EA2-8949-733421133719}" srcOrd="1" destOrd="0" parTransId="{415E9348-52FE-4CC6-A6D1-AAA5839B0F9E}" sibTransId="{7141E1A8-3631-407D-9C65-D81BFCAB91C8}"/>
    <dgm:cxn modelId="{3EC6C517-56A9-47FD-B804-0DF11980B747}" type="presOf" srcId="{EDE40833-2677-49FB-BFF4-19D7990FC5D2}" destId="{4C25A26A-2EE0-43C6-B343-A52DDB07D8E7}" srcOrd="0" destOrd="0" presId="urn:microsoft.com/office/officeart/2005/8/layout/hierarchy2"/>
    <dgm:cxn modelId="{FF4AE767-F91C-4CFF-AA42-8E55E60616A8}" type="presOf" srcId="{E02C5823-99A9-4EA4-9A4A-0F10334B97BB}" destId="{526B87EE-4017-488E-897D-188C7F91B061}" srcOrd="0" destOrd="0" presId="urn:microsoft.com/office/officeart/2005/8/layout/hierarchy2"/>
    <dgm:cxn modelId="{25A04122-F1F1-4153-86C4-10AEA896D21F}" type="presOf" srcId="{415E9348-52FE-4CC6-A6D1-AAA5839B0F9E}" destId="{C1B29889-7459-458A-8129-96AEF2F25352}" srcOrd="0" destOrd="0" presId="urn:microsoft.com/office/officeart/2005/8/layout/hierarchy2"/>
    <dgm:cxn modelId="{EBC9F502-64BE-4637-8F6D-03719BE2C1B4}" srcId="{E58E7045-DA55-4E5B-8FFF-737C9666B181}" destId="{AACFBD4B-E536-4BF5-B4D1-20EEC7A53112}" srcOrd="0" destOrd="0" parTransId="{EDE40833-2677-49FB-BFF4-19D7990FC5D2}" sibTransId="{677924DF-2864-4766-848A-24193D768531}"/>
    <dgm:cxn modelId="{D410AF04-DE2B-434E-8FA1-D25027CF3FAD}" type="presOf" srcId="{E3CA8732-A71A-4EB4-8D3F-D3265F78E82E}" destId="{98F16F08-E73D-4669-86AD-85E5787F53F8}" srcOrd="0" destOrd="0" presId="urn:microsoft.com/office/officeart/2005/8/layout/hierarchy2"/>
    <dgm:cxn modelId="{3F09023F-4238-45BB-88EE-7811BE3E56B7}" srcId="{E58E7045-DA55-4E5B-8FFF-737C9666B181}" destId="{99291B98-050C-498E-A242-5974D5D0CBC3}" srcOrd="1" destOrd="0" parTransId="{E02C5823-99A9-4EA4-9A4A-0F10334B97BB}" sibTransId="{07ED989E-563E-4020-B885-177914284889}"/>
    <dgm:cxn modelId="{36E94B2A-B5A5-4031-B572-DA01D9E40F51}" type="presOf" srcId="{E02C5823-99A9-4EA4-9A4A-0F10334B97BB}" destId="{59BF9CB0-4B8D-4443-9699-BA4F35465CC6}" srcOrd="1" destOrd="0" presId="urn:microsoft.com/office/officeart/2005/8/layout/hierarchy2"/>
    <dgm:cxn modelId="{0AAE3124-534F-4AC9-9AC0-D85CEFE97FE7}" type="presParOf" srcId="{197E1453-965B-4361-95D9-FF9770E96F81}" destId="{605E8235-F6B2-45C4-8783-A879BDB1A834}" srcOrd="0" destOrd="0" presId="urn:microsoft.com/office/officeart/2005/8/layout/hierarchy2"/>
    <dgm:cxn modelId="{C0CC09B6-08EA-4DF3-91D7-93FA23893D86}" type="presParOf" srcId="{605E8235-F6B2-45C4-8783-A879BDB1A834}" destId="{55BCA7B7-B3D1-4336-849C-77E4277E15C0}" srcOrd="0" destOrd="0" presId="urn:microsoft.com/office/officeart/2005/8/layout/hierarchy2"/>
    <dgm:cxn modelId="{4E6B241B-AA3B-4DC6-AF3C-AFC9A8E78A50}" type="presParOf" srcId="{605E8235-F6B2-45C4-8783-A879BDB1A834}" destId="{6532DF22-C108-4695-8246-6FE6D768EDDE}" srcOrd="1" destOrd="0" presId="urn:microsoft.com/office/officeart/2005/8/layout/hierarchy2"/>
    <dgm:cxn modelId="{74B4A300-3C30-4F6D-B9D4-FA4FDEA196E5}" type="presParOf" srcId="{6532DF22-C108-4695-8246-6FE6D768EDDE}" destId="{804CA91B-E47B-41E4-8BC8-851B02DDC865}" srcOrd="0" destOrd="0" presId="urn:microsoft.com/office/officeart/2005/8/layout/hierarchy2"/>
    <dgm:cxn modelId="{B146E96C-3156-4B46-891C-4FC6D68A47FF}" type="presParOf" srcId="{804CA91B-E47B-41E4-8BC8-851B02DDC865}" destId="{9D9A044E-18A9-4EE1-B1A3-F7F6D7E33C39}" srcOrd="0" destOrd="0" presId="urn:microsoft.com/office/officeart/2005/8/layout/hierarchy2"/>
    <dgm:cxn modelId="{64B27826-19BB-4D53-A319-0F83171C7825}" type="presParOf" srcId="{6532DF22-C108-4695-8246-6FE6D768EDDE}" destId="{6739A34D-3996-4859-828D-ADC5217F59BA}" srcOrd="1" destOrd="0" presId="urn:microsoft.com/office/officeart/2005/8/layout/hierarchy2"/>
    <dgm:cxn modelId="{FE9D6250-3EA8-44A2-93AA-71F7A6A86757}" type="presParOf" srcId="{6739A34D-3996-4859-828D-ADC5217F59BA}" destId="{CF42F1DC-B18A-451C-ABE2-BD25DD4800F5}" srcOrd="0" destOrd="0" presId="urn:microsoft.com/office/officeart/2005/8/layout/hierarchy2"/>
    <dgm:cxn modelId="{E761A916-3EAA-46E0-B0AB-8CD12D934A7B}" type="presParOf" srcId="{6739A34D-3996-4859-828D-ADC5217F59BA}" destId="{2A2B8A4F-DE8B-43CA-9AC4-CCD5A4AB3D40}" srcOrd="1" destOrd="0" presId="urn:microsoft.com/office/officeart/2005/8/layout/hierarchy2"/>
    <dgm:cxn modelId="{B5EEB3F2-8B6B-4AEE-98E2-43DAB164745A}" type="presParOf" srcId="{2A2B8A4F-DE8B-43CA-9AC4-CCD5A4AB3D40}" destId="{4C25A26A-2EE0-43C6-B343-A52DDB07D8E7}" srcOrd="0" destOrd="0" presId="urn:microsoft.com/office/officeart/2005/8/layout/hierarchy2"/>
    <dgm:cxn modelId="{BD309913-582D-4014-85A3-A1E1BDB91637}" type="presParOf" srcId="{4C25A26A-2EE0-43C6-B343-A52DDB07D8E7}" destId="{2EB8A8E6-5D02-4189-B7E1-70C6A530370D}" srcOrd="0" destOrd="0" presId="urn:microsoft.com/office/officeart/2005/8/layout/hierarchy2"/>
    <dgm:cxn modelId="{93547D54-FB71-4E70-B443-A27C68142A28}" type="presParOf" srcId="{2A2B8A4F-DE8B-43CA-9AC4-CCD5A4AB3D40}" destId="{85C66DDB-8FA8-41DC-8B0A-077974A69B27}" srcOrd="1" destOrd="0" presId="urn:microsoft.com/office/officeart/2005/8/layout/hierarchy2"/>
    <dgm:cxn modelId="{A226D85E-7B4E-42C0-8995-F22603567F4F}" type="presParOf" srcId="{85C66DDB-8FA8-41DC-8B0A-077974A69B27}" destId="{57732A6C-4E55-4CCB-9F6A-64B0E8C9B449}" srcOrd="0" destOrd="0" presId="urn:microsoft.com/office/officeart/2005/8/layout/hierarchy2"/>
    <dgm:cxn modelId="{143ADB9F-97FB-4F6D-B914-BF63D27E1D0F}" type="presParOf" srcId="{85C66DDB-8FA8-41DC-8B0A-077974A69B27}" destId="{E674B0BC-0CD1-4B70-9320-1FE6E5E11C1C}" srcOrd="1" destOrd="0" presId="urn:microsoft.com/office/officeart/2005/8/layout/hierarchy2"/>
    <dgm:cxn modelId="{A9B6ADA9-CDB6-4ED8-8F10-6BA96B74036F}" type="presParOf" srcId="{2A2B8A4F-DE8B-43CA-9AC4-CCD5A4AB3D40}" destId="{526B87EE-4017-488E-897D-188C7F91B061}" srcOrd="2" destOrd="0" presId="urn:microsoft.com/office/officeart/2005/8/layout/hierarchy2"/>
    <dgm:cxn modelId="{3728169B-E281-4E13-A9AC-6A3DF9AEC059}" type="presParOf" srcId="{526B87EE-4017-488E-897D-188C7F91B061}" destId="{59BF9CB0-4B8D-4443-9699-BA4F35465CC6}" srcOrd="0" destOrd="0" presId="urn:microsoft.com/office/officeart/2005/8/layout/hierarchy2"/>
    <dgm:cxn modelId="{713C406C-91BA-4DA0-968B-73D5A7CEC92B}" type="presParOf" srcId="{2A2B8A4F-DE8B-43CA-9AC4-CCD5A4AB3D40}" destId="{A447AAD9-714B-48CC-83BD-F4563B4B11FA}" srcOrd="3" destOrd="0" presId="urn:microsoft.com/office/officeart/2005/8/layout/hierarchy2"/>
    <dgm:cxn modelId="{645485F2-418D-4EC3-A776-1B4EDB942102}" type="presParOf" srcId="{A447AAD9-714B-48CC-83BD-F4563B4B11FA}" destId="{74BB3EB9-0E23-42B7-949C-8E809CFCC890}" srcOrd="0" destOrd="0" presId="urn:microsoft.com/office/officeart/2005/8/layout/hierarchy2"/>
    <dgm:cxn modelId="{B0B6D684-AC29-4E6D-88F3-BF050BAFA09E}" type="presParOf" srcId="{A447AAD9-714B-48CC-83BD-F4563B4B11FA}" destId="{59C07648-3F86-4D2E-A7CC-C441E6F361C0}" srcOrd="1" destOrd="0" presId="urn:microsoft.com/office/officeart/2005/8/layout/hierarchy2"/>
    <dgm:cxn modelId="{A5E96ACB-3BDF-43A3-B524-B8F76C4B2E9B}" type="presParOf" srcId="{6532DF22-C108-4695-8246-6FE6D768EDDE}" destId="{C1B29889-7459-458A-8129-96AEF2F25352}" srcOrd="2" destOrd="0" presId="urn:microsoft.com/office/officeart/2005/8/layout/hierarchy2"/>
    <dgm:cxn modelId="{E8696796-593C-4653-9633-001AD8375996}" type="presParOf" srcId="{C1B29889-7459-458A-8129-96AEF2F25352}" destId="{109D7D8D-5917-453F-B2C4-3B5AAB391BF7}" srcOrd="0" destOrd="0" presId="urn:microsoft.com/office/officeart/2005/8/layout/hierarchy2"/>
    <dgm:cxn modelId="{E17295AF-8863-4845-B839-D54D89068E42}" type="presParOf" srcId="{6532DF22-C108-4695-8246-6FE6D768EDDE}" destId="{34F294CE-07F2-4DF5-810C-1E8ECDA3FC43}" srcOrd="3" destOrd="0" presId="urn:microsoft.com/office/officeart/2005/8/layout/hierarchy2"/>
    <dgm:cxn modelId="{E2805EC6-086F-42A3-AAA7-38957566AC4C}" type="presParOf" srcId="{34F294CE-07F2-4DF5-810C-1E8ECDA3FC43}" destId="{930DC3E1-0423-418A-950C-40C27BC14F52}" srcOrd="0" destOrd="0" presId="urn:microsoft.com/office/officeart/2005/8/layout/hierarchy2"/>
    <dgm:cxn modelId="{7B7C3C90-2701-4415-AD50-7DB9AB6480FC}" type="presParOf" srcId="{34F294CE-07F2-4DF5-810C-1E8ECDA3FC43}" destId="{C9D766D6-9F29-4A56-9705-4934B73F8D01}" srcOrd="1" destOrd="0" presId="urn:microsoft.com/office/officeart/2005/8/layout/hierarchy2"/>
    <dgm:cxn modelId="{E8AA784D-8F2E-43A2-9437-D9D421694405}" type="presParOf" srcId="{C9D766D6-9F29-4A56-9705-4934B73F8D01}" destId="{BCA30EF9-D96E-4C1B-AF1D-900F0CD864A0}" srcOrd="0" destOrd="0" presId="urn:microsoft.com/office/officeart/2005/8/layout/hierarchy2"/>
    <dgm:cxn modelId="{E71F852C-B396-4168-9217-28ACF231ED04}" type="presParOf" srcId="{BCA30EF9-D96E-4C1B-AF1D-900F0CD864A0}" destId="{A85F69EB-5633-47F0-A6BC-70194E445807}" srcOrd="0" destOrd="0" presId="urn:microsoft.com/office/officeart/2005/8/layout/hierarchy2"/>
    <dgm:cxn modelId="{4DB46A28-06D6-4ADF-87BA-26BFA12EB1C0}" type="presParOf" srcId="{C9D766D6-9F29-4A56-9705-4934B73F8D01}" destId="{67A156D5-1C1C-4395-B3CB-E1ED7E063AB9}" srcOrd="1" destOrd="0" presId="urn:microsoft.com/office/officeart/2005/8/layout/hierarchy2"/>
    <dgm:cxn modelId="{308F3A78-608C-4FE6-9681-EC4E4651929B}" type="presParOf" srcId="{67A156D5-1C1C-4395-B3CB-E1ED7E063AB9}" destId="{98F16F08-E73D-4669-86AD-85E5787F53F8}" srcOrd="0" destOrd="0" presId="urn:microsoft.com/office/officeart/2005/8/layout/hierarchy2"/>
    <dgm:cxn modelId="{7EAD164F-45DE-49C6-93E0-99859EF52665}" type="presParOf" srcId="{67A156D5-1C1C-4395-B3CB-E1ED7E063AB9}" destId="{46B3A715-D683-44D2-AC25-5FD02DE47F96}" srcOrd="1" destOrd="0" presId="urn:microsoft.com/office/officeart/2005/8/layout/hierarchy2"/>
    <dgm:cxn modelId="{63E1ECDF-7866-4137-B2D9-38DBDEB3E423}" type="presParOf" srcId="{C9D766D6-9F29-4A56-9705-4934B73F8D01}" destId="{7987F9E9-2BFC-4C36-8472-8238138C220B}" srcOrd="2" destOrd="0" presId="urn:microsoft.com/office/officeart/2005/8/layout/hierarchy2"/>
    <dgm:cxn modelId="{4D6E2247-200C-459E-8CE9-B60494574870}" type="presParOf" srcId="{7987F9E9-2BFC-4C36-8472-8238138C220B}" destId="{DB8DA950-25F0-48B2-88F1-D272440C6FBF}" srcOrd="0" destOrd="0" presId="urn:microsoft.com/office/officeart/2005/8/layout/hierarchy2"/>
    <dgm:cxn modelId="{1C121406-0D98-4B88-86AA-18724665C85F}" type="presParOf" srcId="{C9D766D6-9F29-4A56-9705-4934B73F8D01}" destId="{61233DEB-B557-4CBC-8B0F-B0F0C395EB0C}" srcOrd="3" destOrd="0" presId="urn:microsoft.com/office/officeart/2005/8/layout/hierarchy2"/>
    <dgm:cxn modelId="{5D152434-8842-49CF-BF3D-2588D82E73B7}" type="presParOf" srcId="{61233DEB-B557-4CBC-8B0F-B0F0C395EB0C}" destId="{F2B3AD66-01D2-4BA4-A220-8646F5840D42}" srcOrd="0" destOrd="0" presId="urn:microsoft.com/office/officeart/2005/8/layout/hierarchy2"/>
    <dgm:cxn modelId="{71B57C72-AD10-4608-B652-07864D85F079}" type="presParOf" srcId="{61233DEB-B557-4CBC-8B0F-B0F0C395EB0C}" destId="{1837F447-576D-4A40-A1DE-2B9FD4BD163B}" srcOrd="1" destOrd="0" presId="urn:microsoft.com/office/officeart/2005/8/layout/hierarchy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CCA92AFB-097E-439D-AE9F-FE4AE05C175B}" type="doc">
      <dgm:prSet loTypeId="urn:microsoft.com/office/officeart/2005/8/layout/hierarchy2" loCatId="hierarchy" qsTypeId="urn:microsoft.com/office/officeart/2005/8/quickstyle/simple1" qsCatId="simple" csTypeId="urn:microsoft.com/office/officeart/2005/8/colors/accent3_2" csCatId="accent3" phldr="1"/>
      <dgm:spPr/>
      <dgm:t>
        <a:bodyPr/>
        <a:lstStyle/>
        <a:p>
          <a:endParaRPr lang="en-US"/>
        </a:p>
      </dgm:t>
    </dgm:pt>
    <dgm:pt modelId="{26D1D4CD-A37D-485C-B77C-0294102DBAFA}">
      <dgm:prSet phldrT="[Text]" custT="1"/>
      <dgm:spPr/>
      <dgm:t>
        <a:bodyPr/>
        <a:lstStyle/>
        <a:p>
          <a:r>
            <a:rPr lang="en-US" sz="1050"/>
            <a:t>Digital ready</a:t>
          </a:r>
        </a:p>
      </dgm:t>
    </dgm:pt>
    <dgm:pt modelId="{C3AA3867-C9B7-41F5-93DA-0A0A737DB632}" type="parTrans" cxnId="{4AE622C7-3F79-40A8-951D-997EC38EEF36}">
      <dgm:prSet/>
      <dgm:spPr/>
      <dgm:t>
        <a:bodyPr/>
        <a:lstStyle/>
        <a:p>
          <a:endParaRPr lang="en-US" sz="1050"/>
        </a:p>
      </dgm:t>
    </dgm:pt>
    <dgm:pt modelId="{00CB1CBE-D528-4640-B644-CDC3BB32AB32}" type="sibTrans" cxnId="{4AE622C7-3F79-40A8-951D-997EC38EEF36}">
      <dgm:prSet/>
      <dgm:spPr/>
      <dgm:t>
        <a:bodyPr/>
        <a:lstStyle/>
        <a:p>
          <a:endParaRPr lang="en-US" sz="1050"/>
        </a:p>
      </dgm:t>
    </dgm:pt>
    <dgm:pt modelId="{E58E7045-DA55-4E5B-8FFF-737C9666B181}">
      <dgm:prSet phldrT="[Text]" custT="1"/>
      <dgm:spPr/>
      <dgm:t>
        <a:bodyPr/>
        <a:lstStyle/>
        <a:p>
          <a:r>
            <a:rPr lang="en-US" sz="1050"/>
            <a:t>Digitally willing</a:t>
          </a:r>
        </a:p>
      </dgm:t>
    </dgm:pt>
    <dgm:pt modelId="{CB26D0FF-C9BD-40ED-8145-9FA134FE5453}" type="parTrans" cxnId="{7A587CBA-FF95-45DB-B0B7-3F0043AB40D7}">
      <dgm:prSet custT="1"/>
      <dgm:spPr/>
      <dgm:t>
        <a:bodyPr/>
        <a:lstStyle/>
        <a:p>
          <a:endParaRPr lang="en-US" sz="1050"/>
        </a:p>
      </dgm:t>
    </dgm:pt>
    <dgm:pt modelId="{4B61F6E4-6E2C-4334-926C-109F9BE89B80}" type="sibTrans" cxnId="{7A587CBA-FF95-45DB-B0B7-3F0043AB40D7}">
      <dgm:prSet/>
      <dgm:spPr/>
      <dgm:t>
        <a:bodyPr/>
        <a:lstStyle/>
        <a:p>
          <a:endParaRPr lang="en-US" sz="1050"/>
        </a:p>
      </dgm:t>
    </dgm:pt>
    <dgm:pt modelId="{AACFBD4B-E536-4BF5-B4D1-20EEC7A53112}">
      <dgm:prSet phldrT="[Text]" custT="1">
        <dgm:style>
          <a:lnRef idx="2">
            <a:schemeClr val="accent3"/>
          </a:lnRef>
          <a:fillRef idx="1">
            <a:schemeClr val="lt1"/>
          </a:fillRef>
          <a:effectRef idx="0">
            <a:schemeClr val="accent3"/>
          </a:effectRef>
          <a:fontRef idx="minor">
            <a:schemeClr val="dk1"/>
          </a:fontRef>
        </dgm:style>
      </dgm:prSet>
      <dgm:spPr>
        <a:solidFill>
          <a:schemeClr val="accent3"/>
        </a:solidFill>
        <a:ln>
          <a:solidFill>
            <a:schemeClr val="bg1"/>
          </a:solidFill>
        </a:ln>
      </dgm:spPr>
      <dgm:t>
        <a:bodyPr/>
        <a:lstStyle/>
        <a:p>
          <a:r>
            <a:rPr lang="en-US" sz="1050" dirty="0">
              <a:solidFill>
                <a:schemeClr val="bg1"/>
              </a:solidFill>
            </a:rPr>
            <a:t>Individual attitudes</a:t>
          </a:r>
        </a:p>
      </dgm:t>
    </dgm:pt>
    <dgm:pt modelId="{EDE40833-2677-49FB-BFF4-19D7990FC5D2}" type="parTrans" cxnId="{EBC9F502-64BE-4637-8F6D-03719BE2C1B4}">
      <dgm:prSet custT="1"/>
      <dgm:spPr/>
      <dgm:t>
        <a:bodyPr/>
        <a:lstStyle/>
        <a:p>
          <a:endParaRPr lang="en-US" sz="1050"/>
        </a:p>
      </dgm:t>
    </dgm:pt>
    <dgm:pt modelId="{677924DF-2864-4766-848A-24193D768531}" type="sibTrans" cxnId="{EBC9F502-64BE-4637-8F6D-03719BE2C1B4}">
      <dgm:prSet/>
      <dgm:spPr/>
      <dgm:t>
        <a:bodyPr/>
        <a:lstStyle/>
        <a:p>
          <a:endParaRPr lang="en-US" sz="1050"/>
        </a:p>
      </dgm:t>
    </dgm:pt>
    <dgm:pt modelId="{99291B98-050C-498E-A242-5974D5D0CBC3}">
      <dgm:prSet phldrT="[Text]" custT="1">
        <dgm:style>
          <a:lnRef idx="2">
            <a:schemeClr val="accent3"/>
          </a:lnRef>
          <a:fillRef idx="1">
            <a:schemeClr val="lt1"/>
          </a:fillRef>
          <a:effectRef idx="0">
            <a:schemeClr val="accent3"/>
          </a:effectRef>
          <a:fontRef idx="minor">
            <a:schemeClr val="dk1"/>
          </a:fontRef>
        </dgm:style>
      </dgm:prSet>
      <dgm:spPr/>
      <dgm:t>
        <a:bodyPr/>
        <a:lstStyle/>
        <a:p>
          <a:r>
            <a:rPr lang="en-US" sz="1050" dirty="0"/>
            <a:t>Organisational “drivers”</a:t>
          </a:r>
        </a:p>
      </dgm:t>
    </dgm:pt>
    <dgm:pt modelId="{E02C5823-99A9-4EA4-9A4A-0F10334B97BB}" type="parTrans" cxnId="{3F09023F-4238-45BB-88EE-7811BE3E56B7}">
      <dgm:prSet custT="1"/>
      <dgm:spPr/>
      <dgm:t>
        <a:bodyPr/>
        <a:lstStyle/>
        <a:p>
          <a:endParaRPr lang="en-US" sz="1050"/>
        </a:p>
      </dgm:t>
    </dgm:pt>
    <dgm:pt modelId="{07ED989E-563E-4020-B885-177914284889}" type="sibTrans" cxnId="{3F09023F-4238-45BB-88EE-7811BE3E56B7}">
      <dgm:prSet/>
      <dgm:spPr/>
      <dgm:t>
        <a:bodyPr/>
        <a:lstStyle/>
        <a:p>
          <a:endParaRPr lang="en-US" sz="1050"/>
        </a:p>
      </dgm:t>
    </dgm:pt>
    <dgm:pt modelId="{7BB70733-C386-4EA2-8949-733421133719}">
      <dgm:prSet phldrT="[Text]" custT="1"/>
      <dgm:spPr/>
      <dgm:t>
        <a:bodyPr/>
        <a:lstStyle/>
        <a:p>
          <a:r>
            <a:rPr lang="en-US" sz="1050"/>
            <a:t>Digitally able</a:t>
          </a:r>
        </a:p>
      </dgm:t>
    </dgm:pt>
    <dgm:pt modelId="{415E9348-52FE-4CC6-A6D1-AAA5839B0F9E}" type="parTrans" cxnId="{C24EBC48-CE8C-4ED2-830E-4FB452D1F116}">
      <dgm:prSet custT="1"/>
      <dgm:spPr/>
      <dgm:t>
        <a:bodyPr/>
        <a:lstStyle/>
        <a:p>
          <a:endParaRPr lang="en-US" sz="1050"/>
        </a:p>
      </dgm:t>
    </dgm:pt>
    <dgm:pt modelId="{7141E1A8-3631-407D-9C65-D81BFCAB91C8}" type="sibTrans" cxnId="{C24EBC48-CE8C-4ED2-830E-4FB452D1F116}">
      <dgm:prSet/>
      <dgm:spPr/>
      <dgm:t>
        <a:bodyPr/>
        <a:lstStyle/>
        <a:p>
          <a:endParaRPr lang="en-US" sz="1050"/>
        </a:p>
      </dgm:t>
    </dgm:pt>
    <dgm:pt modelId="{E3CA8732-A71A-4EB4-8D3F-D3265F78E82E}">
      <dgm:prSet phldrT="[Text]" custT="1"/>
      <dgm:spPr/>
      <dgm:t>
        <a:bodyPr/>
        <a:lstStyle/>
        <a:p>
          <a:r>
            <a:rPr lang="en-US" sz="1050" dirty="0"/>
            <a:t>Skills</a:t>
          </a:r>
        </a:p>
      </dgm:t>
    </dgm:pt>
    <dgm:pt modelId="{3843CE4C-88BD-4811-9621-B08F5D3CF7CF}" type="parTrans" cxnId="{9A6D19BC-8073-4BFD-85E5-72BB49B2E17C}">
      <dgm:prSet custT="1"/>
      <dgm:spPr/>
      <dgm:t>
        <a:bodyPr/>
        <a:lstStyle/>
        <a:p>
          <a:endParaRPr lang="en-US" sz="1050"/>
        </a:p>
      </dgm:t>
    </dgm:pt>
    <dgm:pt modelId="{A8BC67B1-A401-4ED3-96B1-A4ECFA8FC4E7}" type="sibTrans" cxnId="{9A6D19BC-8073-4BFD-85E5-72BB49B2E17C}">
      <dgm:prSet/>
      <dgm:spPr/>
      <dgm:t>
        <a:bodyPr/>
        <a:lstStyle/>
        <a:p>
          <a:endParaRPr lang="en-US" sz="1050"/>
        </a:p>
      </dgm:t>
    </dgm:pt>
    <dgm:pt modelId="{4298DC47-00D3-4F35-B91A-00C7C248E1BA}">
      <dgm:prSet phldrT="[Text]" custT="1"/>
      <dgm:spPr/>
      <dgm:t>
        <a:bodyPr/>
        <a:lstStyle/>
        <a:p>
          <a:r>
            <a:rPr lang="en-US" sz="1050" dirty="0"/>
            <a:t>Technology</a:t>
          </a:r>
        </a:p>
      </dgm:t>
    </dgm:pt>
    <dgm:pt modelId="{FE0CC993-F31C-4EA7-9CE1-C0ABDF5F79A8}" type="parTrans" cxnId="{AB3D39B5-DC7B-4A22-BEF0-7D8958868F88}">
      <dgm:prSet custT="1"/>
      <dgm:spPr/>
      <dgm:t>
        <a:bodyPr/>
        <a:lstStyle/>
        <a:p>
          <a:endParaRPr lang="en-US" sz="1050"/>
        </a:p>
      </dgm:t>
    </dgm:pt>
    <dgm:pt modelId="{E05E00B9-295B-4609-9B47-23554194EC95}" type="sibTrans" cxnId="{AB3D39B5-DC7B-4A22-BEF0-7D8958868F88}">
      <dgm:prSet/>
      <dgm:spPr/>
      <dgm:t>
        <a:bodyPr/>
        <a:lstStyle/>
        <a:p>
          <a:endParaRPr lang="en-US" sz="1050"/>
        </a:p>
      </dgm:t>
    </dgm:pt>
    <dgm:pt modelId="{197E1453-965B-4361-95D9-FF9770E96F81}" type="pres">
      <dgm:prSet presAssocID="{CCA92AFB-097E-439D-AE9F-FE4AE05C175B}" presName="diagram" presStyleCnt="0">
        <dgm:presLayoutVars>
          <dgm:chPref val="1"/>
          <dgm:dir/>
          <dgm:animOne val="branch"/>
          <dgm:animLvl val="lvl"/>
          <dgm:resizeHandles val="exact"/>
        </dgm:presLayoutVars>
      </dgm:prSet>
      <dgm:spPr/>
      <dgm:t>
        <a:bodyPr/>
        <a:lstStyle/>
        <a:p>
          <a:endParaRPr lang="en-US"/>
        </a:p>
      </dgm:t>
    </dgm:pt>
    <dgm:pt modelId="{605E8235-F6B2-45C4-8783-A879BDB1A834}" type="pres">
      <dgm:prSet presAssocID="{26D1D4CD-A37D-485C-B77C-0294102DBAFA}" presName="root1" presStyleCnt="0"/>
      <dgm:spPr/>
    </dgm:pt>
    <dgm:pt modelId="{55BCA7B7-B3D1-4336-849C-77E4277E15C0}" type="pres">
      <dgm:prSet presAssocID="{26D1D4CD-A37D-485C-B77C-0294102DBAFA}" presName="LevelOneTextNode" presStyleLbl="node0" presStyleIdx="0" presStyleCnt="1">
        <dgm:presLayoutVars>
          <dgm:chPref val="3"/>
        </dgm:presLayoutVars>
      </dgm:prSet>
      <dgm:spPr/>
      <dgm:t>
        <a:bodyPr/>
        <a:lstStyle/>
        <a:p>
          <a:endParaRPr lang="en-US"/>
        </a:p>
      </dgm:t>
    </dgm:pt>
    <dgm:pt modelId="{6532DF22-C108-4695-8246-6FE6D768EDDE}" type="pres">
      <dgm:prSet presAssocID="{26D1D4CD-A37D-485C-B77C-0294102DBAFA}" presName="level2hierChild" presStyleCnt="0"/>
      <dgm:spPr/>
    </dgm:pt>
    <dgm:pt modelId="{804CA91B-E47B-41E4-8BC8-851B02DDC865}" type="pres">
      <dgm:prSet presAssocID="{CB26D0FF-C9BD-40ED-8145-9FA134FE5453}" presName="conn2-1" presStyleLbl="parChTrans1D2" presStyleIdx="0" presStyleCnt="2"/>
      <dgm:spPr/>
      <dgm:t>
        <a:bodyPr/>
        <a:lstStyle/>
        <a:p>
          <a:endParaRPr lang="en-US"/>
        </a:p>
      </dgm:t>
    </dgm:pt>
    <dgm:pt modelId="{9D9A044E-18A9-4EE1-B1A3-F7F6D7E33C39}" type="pres">
      <dgm:prSet presAssocID="{CB26D0FF-C9BD-40ED-8145-9FA134FE5453}" presName="connTx" presStyleLbl="parChTrans1D2" presStyleIdx="0" presStyleCnt="2"/>
      <dgm:spPr/>
      <dgm:t>
        <a:bodyPr/>
        <a:lstStyle/>
        <a:p>
          <a:endParaRPr lang="en-US"/>
        </a:p>
      </dgm:t>
    </dgm:pt>
    <dgm:pt modelId="{6739A34D-3996-4859-828D-ADC5217F59BA}" type="pres">
      <dgm:prSet presAssocID="{E58E7045-DA55-4E5B-8FFF-737C9666B181}" presName="root2" presStyleCnt="0"/>
      <dgm:spPr/>
    </dgm:pt>
    <dgm:pt modelId="{CF42F1DC-B18A-451C-ABE2-BD25DD4800F5}" type="pres">
      <dgm:prSet presAssocID="{E58E7045-DA55-4E5B-8FFF-737C9666B181}" presName="LevelTwoTextNode" presStyleLbl="node2" presStyleIdx="0" presStyleCnt="2">
        <dgm:presLayoutVars>
          <dgm:chPref val="3"/>
        </dgm:presLayoutVars>
      </dgm:prSet>
      <dgm:spPr/>
      <dgm:t>
        <a:bodyPr/>
        <a:lstStyle/>
        <a:p>
          <a:endParaRPr lang="en-US"/>
        </a:p>
      </dgm:t>
    </dgm:pt>
    <dgm:pt modelId="{2A2B8A4F-DE8B-43CA-9AC4-CCD5A4AB3D40}" type="pres">
      <dgm:prSet presAssocID="{E58E7045-DA55-4E5B-8FFF-737C9666B181}" presName="level3hierChild" presStyleCnt="0"/>
      <dgm:spPr/>
    </dgm:pt>
    <dgm:pt modelId="{4C25A26A-2EE0-43C6-B343-A52DDB07D8E7}" type="pres">
      <dgm:prSet presAssocID="{EDE40833-2677-49FB-BFF4-19D7990FC5D2}" presName="conn2-1" presStyleLbl="parChTrans1D3" presStyleIdx="0" presStyleCnt="4"/>
      <dgm:spPr/>
      <dgm:t>
        <a:bodyPr/>
        <a:lstStyle/>
        <a:p>
          <a:endParaRPr lang="en-US"/>
        </a:p>
      </dgm:t>
    </dgm:pt>
    <dgm:pt modelId="{2EB8A8E6-5D02-4189-B7E1-70C6A530370D}" type="pres">
      <dgm:prSet presAssocID="{EDE40833-2677-49FB-BFF4-19D7990FC5D2}" presName="connTx" presStyleLbl="parChTrans1D3" presStyleIdx="0" presStyleCnt="4"/>
      <dgm:spPr/>
      <dgm:t>
        <a:bodyPr/>
        <a:lstStyle/>
        <a:p>
          <a:endParaRPr lang="en-US"/>
        </a:p>
      </dgm:t>
    </dgm:pt>
    <dgm:pt modelId="{85C66DDB-8FA8-41DC-8B0A-077974A69B27}" type="pres">
      <dgm:prSet presAssocID="{AACFBD4B-E536-4BF5-B4D1-20EEC7A53112}" presName="root2" presStyleCnt="0"/>
      <dgm:spPr/>
    </dgm:pt>
    <dgm:pt modelId="{57732A6C-4E55-4CCB-9F6A-64B0E8C9B449}" type="pres">
      <dgm:prSet presAssocID="{AACFBD4B-E536-4BF5-B4D1-20EEC7A53112}" presName="LevelTwoTextNode" presStyleLbl="node3" presStyleIdx="0" presStyleCnt="4" custLinFactNeighborY="-109">
        <dgm:presLayoutVars>
          <dgm:chPref val="3"/>
        </dgm:presLayoutVars>
      </dgm:prSet>
      <dgm:spPr/>
      <dgm:t>
        <a:bodyPr/>
        <a:lstStyle/>
        <a:p>
          <a:endParaRPr lang="en-US"/>
        </a:p>
      </dgm:t>
    </dgm:pt>
    <dgm:pt modelId="{E674B0BC-0CD1-4B70-9320-1FE6E5E11C1C}" type="pres">
      <dgm:prSet presAssocID="{AACFBD4B-E536-4BF5-B4D1-20EEC7A53112}" presName="level3hierChild" presStyleCnt="0"/>
      <dgm:spPr/>
    </dgm:pt>
    <dgm:pt modelId="{526B87EE-4017-488E-897D-188C7F91B061}" type="pres">
      <dgm:prSet presAssocID="{E02C5823-99A9-4EA4-9A4A-0F10334B97BB}" presName="conn2-1" presStyleLbl="parChTrans1D3" presStyleIdx="1" presStyleCnt="4"/>
      <dgm:spPr/>
      <dgm:t>
        <a:bodyPr/>
        <a:lstStyle/>
        <a:p>
          <a:endParaRPr lang="en-US"/>
        </a:p>
      </dgm:t>
    </dgm:pt>
    <dgm:pt modelId="{59BF9CB0-4B8D-4443-9699-BA4F35465CC6}" type="pres">
      <dgm:prSet presAssocID="{E02C5823-99A9-4EA4-9A4A-0F10334B97BB}" presName="connTx" presStyleLbl="parChTrans1D3" presStyleIdx="1" presStyleCnt="4"/>
      <dgm:spPr/>
      <dgm:t>
        <a:bodyPr/>
        <a:lstStyle/>
        <a:p>
          <a:endParaRPr lang="en-US"/>
        </a:p>
      </dgm:t>
    </dgm:pt>
    <dgm:pt modelId="{A447AAD9-714B-48CC-83BD-F4563B4B11FA}" type="pres">
      <dgm:prSet presAssocID="{99291B98-050C-498E-A242-5974D5D0CBC3}" presName="root2" presStyleCnt="0"/>
      <dgm:spPr/>
    </dgm:pt>
    <dgm:pt modelId="{74BB3EB9-0E23-42B7-949C-8E809CFCC890}" type="pres">
      <dgm:prSet presAssocID="{99291B98-050C-498E-A242-5974D5D0CBC3}" presName="LevelTwoTextNode" presStyleLbl="node3" presStyleIdx="1" presStyleCnt="4">
        <dgm:presLayoutVars>
          <dgm:chPref val="3"/>
        </dgm:presLayoutVars>
      </dgm:prSet>
      <dgm:spPr/>
      <dgm:t>
        <a:bodyPr/>
        <a:lstStyle/>
        <a:p>
          <a:endParaRPr lang="en-US"/>
        </a:p>
      </dgm:t>
    </dgm:pt>
    <dgm:pt modelId="{59C07648-3F86-4D2E-A7CC-C441E6F361C0}" type="pres">
      <dgm:prSet presAssocID="{99291B98-050C-498E-A242-5974D5D0CBC3}" presName="level3hierChild" presStyleCnt="0"/>
      <dgm:spPr/>
    </dgm:pt>
    <dgm:pt modelId="{C1B29889-7459-458A-8129-96AEF2F25352}" type="pres">
      <dgm:prSet presAssocID="{415E9348-52FE-4CC6-A6D1-AAA5839B0F9E}" presName="conn2-1" presStyleLbl="parChTrans1D2" presStyleIdx="1" presStyleCnt="2"/>
      <dgm:spPr/>
      <dgm:t>
        <a:bodyPr/>
        <a:lstStyle/>
        <a:p>
          <a:endParaRPr lang="en-US"/>
        </a:p>
      </dgm:t>
    </dgm:pt>
    <dgm:pt modelId="{109D7D8D-5917-453F-B2C4-3B5AAB391BF7}" type="pres">
      <dgm:prSet presAssocID="{415E9348-52FE-4CC6-A6D1-AAA5839B0F9E}" presName="connTx" presStyleLbl="parChTrans1D2" presStyleIdx="1" presStyleCnt="2"/>
      <dgm:spPr/>
      <dgm:t>
        <a:bodyPr/>
        <a:lstStyle/>
        <a:p>
          <a:endParaRPr lang="en-US"/>
        </a:p>
      </dgm:t>
    </dgm:pt>
    <dgm:pt modelId="{34F294CE-07F2-4DF5-810C-1E8ECDA3FC43}" type="pres">
      <dgm:prSet presAssocID="{7BB70733-C386-4EA2-8949-733421133719}" presName="root2" presStyleCnt="0"/>
      <dgm:spPr/>
    </dgm:pt>
    <dgm:pt modelId="{930DC3E1-0423-418A-950C-40C27BC14F52}" type="pres">
      <dgm:prSet presAssocID="{7BB70733-C386-4EA2-8949-733421133719}" presName="LevelTwoTextNode" presStyleLbl="node2" presStyleIdx="1" presStyleCnt="2">
        <dgm:presLayoutVars>
          <dgm:chPref val="3"/>
        </dgm:presLayoutVars>
      </dgm:prSet>
      <dgm:spPr/>
      <dgm:t>
        <a:bodyPr/>
        <a:lstStyle/>
        <a:p>
          <a:endParaRPr lang="en-US"/>
        </a:p>
      </dgm:t>
    </dgm:pt>
    <dgm:pt modelId="{C9D766D6-9F29-4A56-9705-4934B73F8D01}" type="pres">
      <dgm:prSet presAssocID="{7BB70733-C386-4EA2-8949-733421133719}" presName="level3hierChild" presStyleCnt="0"/>
      <dgm:spPr/>
    </dgm:pt>
    <dgm:pt modelId="{BCA30EF9-D96E-4C1B-AF1D-900F0CD864A0}" type="pres">
      <dgm:prSet presAssocID="{3843CE4C-88BD-4811-9621-B08F5D3CF7CF}" presName="conn2-1" presStyleLbl="parChTrans1D3" presStyleIdx="2" presStyleCnt="4"/>
      <dgm:spPr/>
      <dgm:t>
        <a:bodyPr/>
        <a:lstStyle/>
        <a:p>
          <a:endParaRPr lang="en-US"/>
        </a:p>
      </dgm:t>
    </dgm:pt>
    <dgm:pt modelId="{A85F69EB-5633-47F0-A6BC-70194E445807}" type="pres">
      <dgm:prSet presAssocID="{3843CE4C-88BD-4811-9621-B08F5D3CF7CF}" presName="connTx" presStyleLbl="parChTrans1D3" presStyleIdx="2" presStyleCnt="4"/>
      <dgm:spPr/>
      <dgm:t>
        <a:bodyPr/>
        <a:lstStyle/>
        <a:p>
          <a:endParaRPr lang="en-US"/>
        </a:p>
      </dgm:t>
    </dgm:pt>
    <dgm:pt modelId="{67A156D5-1C1C-4395-B3CB-E1ED7E063AB9}" type="pres">
      <dgm:prSet presAssocID="{E3CA8732-A71A-4EB4-8D3F-D3265F78E82E}" presName="root2" presStyleCnt="0"/>
      <dgm:spPr/>
    </dgm:pt>
    <dgm:pt modelId="{98F16F08-E73D-4669-86AD-85E5787F53F8}" type="pres">
      <dgm:prSet presAssocID="{E3CA8732-A71A-4EB4-8D3F-D3265F78E82E}" presName="LevelTwoTextNode" presStyleLbl="node3" presStyleIdx="2" presStyleCnt="4">
        <dgm:presLayoutVars>
          <dgm:chPref val="3"/>
        </dgm:presLayoutVars>
      </dgm:prSet>
      <dgm:spPr/>
      <dgm:t>
        <a:bodyPr/>
        <a:lstStyle/>
        <a:p>
          <a:endParaRPr lang="en-US"/>
        </a:p>
      </dgm:t>
    </dgm:pt>
    <dgm:pt modelId="{46B3A715-D683-44D2-AC25-5FD02DE47F96}" type="pres">
      <dgm:prSet presAssocID="{E3CA8732-A71A-4EB4-8D3F-D3265F78E82E}" presName="level3hierChild" presStyleCnt="0"/>
      <dgm:spPr/>
    </dgm:pt>
    <dgm:pt modelId="{7987F9E9-2BFC-4C36-8472-8238138C220B}" type="pres">
      <dgm:prSet presAssocID="{FE0CC993-F31C-4EA7-9CE1-C0ABDF5F79A8}" presName="conn2-1" presStyleLbl="parChTrans1D3" presStyleIdx="3" presStyleCnt="4"/>
      <dgm:spPr/>
      <dgm:t>
        <a:bodyPr/>
        <a:lstStyle/>
        <a:p>
          <a:endParaRPr lang="en-US"/>
        </a:p>
      </dgm:t>
    </dgm:pt>
    <dgm:pt modelId="{DB8DA950-25F0-48B2-88F1-D272440C6FBF}" type="pres">
      <dgm:prSet presAssocID="{FE0CC993-F31C-4EA7-9CE1-C0ABDF5F79A8}" presName="connTx" presStyleLbl="parChTrans1D3" presStyleIdx="3" presStyleCnt="4"/>
      <dgm:spPr/>
      <dgm:t>
        <a:bodyPr/>
        <a:lstStyle/>
        <a:p>
          <a:endParaRPr lang="en-US"/>
        </a:p>
      </dgm:t>
    </dgm:pt>
    <dgm:pt modelId="{61233DEB-B557-4CBC-8B0F-B0F0C395EB0C}" type="pres">
      <dgm:prSet presAssocID="{4298DC47-00D3-4F35-B91A-00C7C248E1BA}" presName="root2" presStyleCnt="0"/>
      <dgm:spPr/>
    </dgm:pt>
    <dgm:pt modelId="{F2B3AD66-01D2-4BA4-A220-8646F5840D42}" type="pres">
      <dgm:prSet presAssocID="{4298DC47-00D3-4F35-B91A-00C7C248E1BA}" presName="LevelTwoTextNode" presStyleLbl="node3" presStyleIdx="3" presStyleCnt="4">
        <dgm:presLayoutVars>
          <dgm:chPref val="3"/>
        </dgm:presLayoutVars>
      </dgm:prSet>
      <dgm:spPr/>
      <dgm:t>
        <a:bodyPr/>
        <a:lstStyle/>
        <a:p>
          <a:endParaRPr lang="en-US"/>
        </a:p>
      </dgm:t>
    </dgm:pt>
    <dgm:pt modelId="{1837F447-576D-4A40-A1DE-2B9FD4BD163B}" type="pres">
      <dgm:prSet presAssocID="{4298DC47-00D3-4F35-B91A-00C7C248E1BA}" presName="level3hierChild" presStyleCnt="0"/>
      <dgm:spPr/>
    </dgm:pt>
  </dgm:ptLst>
  <dgm:cxnLst>
    <dgm:cxn modelId="{AC3D4D16-6A59-4A5C-B5D0-C9F4FB9916D6}" type="presOf" srcId="{FE0CC993-F31C-4EA7-9CE1-C0ABDF5F79A8}" destId="{DB8DA950-25F0-48B2-88F1-D272440C6FBF}" srcOrd="1" destOrd="0" presId="urn:microsoft.com/office/officeart/2005/8/layout/hierarchy2"/>
    <dgm:cxn modelId="{26CFE857-DEF8-4B9F-81BF-C8756B89D723}" type="presOf" srcId="{EDE40833-2677-49FB-BFF4-19D7990FC5D2}" destId="{4C25A26A-2EE0-43C6-B343-A52DDB07D8E7}" srcOrd="0" destOrd="0" presId="urn:microsoft.com/office/officeart/2005/8/layout/hierarchy2"/>
    <dgm:cxn modelId="{B9664BDB-7124-4FAE-B092-238BC0CACFEF}" type="presOf" srcId="{CB26D0FF-C9BD-40ED-8145-9FA134FE5453}" destId="{9D9A044E-18A9-4EE1-B1A3-F7F6D7E33C39}" srcOrd="1" destOrd="0" presId="urn:microsoft.com/office/officeart/2005/8/layout/hierarchy2"/>
    <dgm:cxn modelId="{C24EBC48-CE8C-4ED2-830E-4FB452D1F116}" srcId="{26D1D4CD-A37D-485C-B77C-0294102DBAFA}" destId="{7BB70733-C386-4EA2-8949-733421133719}" srcOrd="1" destOrd="0" parTransId="{415E9348-52FE-4CC6-A6D1-AAA5839B0F9E}" sibTransId="{7141E1A8-3631-407D-9C65-D81BFCAB91C8}"/>
    <dgm:cxn modelId="{9A6D19BC-8073-4BFD-85E5-72BB49B2E17C}" srcId="{7BB70733-C386-4EA2-8949-733421133719}" destId="{E3CA8732-A71A-4EB4-8D3F-D3265F78E82E}" srcOrd="0" destOrd="0" parTransId="{3843CE4C-88BD-4811-9621-B08F5D3CF7CF}" sibTransId="{A8BC67B1-A401-4ED3-96B1-A4ECFA8FC4E7}"/>
    <dgm:cxn modelId="{C1C3DFD7-6D3E-4EF7-B734-8087B8F547E2}" type="presOf" srcId="{99291B98-050C-498E-A242-5974D5D0CBC3}" destId="{74BB3EB9-0E23-42B7-949C-8E809CFCC890}" srcOrd="0" destOrd="0" presId="urn:microsoft.com/office/officeart/2005/8/layout/hierarchy2"/>
    <dgm:cxn modelId="{3F09023F-4238-45BB-88EE-7811BE3E56B7}" srcId="{E58E7045-DA55-4E5B-8FFF-737C9666B181}" destId="{99291B98-050C-498E-A242-5974D5D0CBC3}" srcOrd="1" destOrd="0" parTransId="{E02C5823-99A9-4EA4-9A4A-0F10334B97BB}" sibTransId="{07ED989E-563E-4020-B885-177914284889}"/>
    <dgm:cxn modelId="{CD161817-A787-402B-B17A-D235FB23B080}" type="presOf" srcId="{3843CE4C-88BD-4811-9621-B08F5D3CF7CF}" destId="{BCA30EF9-D96E-4C1B-AF1D-900F0CD864A0}" srcOrd="0" destOrd="0" presId="urn:microsoft.com/office/officeart/2005/8/layout/hierarchy2"/>
    <dgm:cxn modelId="{93A8B557-A844-4549-BBCC-7F3C66059F23}" type="presOf" srcId="{3843CE4C-88BD-4811-9621-B08F5D3CF7CF}" destId="{A85F69EB-5633-47F0-A6BC-70194E445807}" srcOrd="1" destOrd="0" presId="urn:microsoft.com/office/officeart/2005/8/layout/hierarchy2"/>
    <dgm:cxn modelId="{128F338C-C905-49D9-9F0C-7026CFE8DDF4}" type="presOf" srcId="{E02C5823-99A9-4EA4-9A4A-0F10334B97BB}" destId="{526B87EE-4017-488E-897D-188C7F91B061}" srcOrd="0" destOrd="0" presId="urn:microsoft.com/office/officeart/2005/8/layout/hierarchy2"/>
    <dgm:cxn modelId="{11E09D52-2036-4DB6-A1DB-82E540CEAD5E}" type="presOf" srcId="{FE0CC993-F31C-4EA7-9CE1-C0ABDF5F79A8}" destId="{7987F9E9-2BFC-4C36-8472-8238138C220B}" srcOrd="0" destOrd="0" presId="urn:microsoft.com/office/officeart/2005/8/layout/hierarchy2"/>
    <dgm:cxn modelId="{7482BC85-AD5C-420A-9B46-3C94504267B0}" type="presOf" srcId="{AACFBD4B-E536-4BF5-B4D1-20EEC7A53112}" destId="{57732A6C-4E55-4CCB-9F6A-64B0E8C9B449}" srcOrd="0" destOrd="0" presId="urn:microsoft.com/office/officeart/2005/8/layout/hierarchy2"/>
    <dgm:cxn modelId="{AB3D39B5-DC7B-4A22-BEF0-7D8958868F88}" srcId="{7BB70733-C386-4EA2-8949-733421133719}" destId="{4298DC47-00D3-4F35-B91A-00C7C248E1BA}" srcOrd="1" destOrd="0" parTransId="{FE0CC993-F31C-4EA7-9CE1-C0ABDF5F79A8}" sibTransId="{E05E00B9-295B-4609-9B47-23554194EC95}"/>
    <dgm:cxn modelId="{98981629-05C9-4D04-9EA2-A1B51CD5E693}" type="presOf" srcId="{26D1D4CD-A37D-485C-B77C-0294102DBAFA}" destId="{55BCA7B7-B3D1-4336-849C-77E4277E15C0}" srcOrd="0" destOrd="0" presId="urn:microsoft.com/office/officeart/2005/8/layout/hierarchy2"/>
    <dgm:cxn modelId="{6EB1841E-ED43-49F1-96EF-BF925D3FD7A7}" type="presOf" srcId="{415E9348-52FE-4CC6-A6D1-AAA5839B0F9E}" destId="{109D7D8D-5917-453F-B2C4-3B5AAB391BF7}" srcOrd="1" destOrd="0" presId="urn:microsoft.com/office/officeart/2005/8/layout/hierarchy2"/>
    <dgm:cxn modelId="{EFAC63F0-4BB3-459D-992D-150E13D49DA7}" type="presOf" srcId="{E58E7045-DA55-4E5B-8FFF-737C9666B181}" destId="{CF42F1DC-B18A-451C-ABE2-BD25DD4800F5}" srcOrd="0" destOrd="0" presId="urn:microsoft.com/office/officeart/2005/8/layout/hierarchy2"/>
    <dgm:cxn modelId="{79200578-0EDB-41AA-A566-6E45A5E0FC2B}" type="presOf" srcId="{CB26D0FF-C9BD-40ED-8145-9FA134FE5453}" destId="{804CA91B-E47B-41E4-8BC8-851B02DDC865}" srcOrd="0" destOrd="0" presId="urn:microsoft.com/office/officeart/2005/8/layout/hierarchy2"/>
    <dgm:cxn modelId="{B87511BD-22A8-4B9E-A4D0-4379E5D16FCF}" type="presOf" srcId="{4298DC47-00D3-4F35-B91A-00C7C248E1BA}" destId="{F2B3AD66-01D2-4BA4-A220-8646F5840D42}" srcOrd="0" destOrd="0" presId="urn:microsoft.com/office/officeart/2005/8/layout/hierarchy2"/>
    <dgm:cxn modelId="{A9357A99-BA9B-4621-A027-45B402ECE2EA}" type="presOf" srcId="{E3CA8732-A71A-4EB4-8D3F-D3265F78E82E}" destId="{98F16F08-E73D-4669-86AD-85E5787F53F8}" srcOrd="0" destOrd="0" presId="urn:microsoft.com/office/officeart/2005/8/layout/hierarchy2"/>
    <dgm:cxn modelId="{F74AD410-220A-4D54-A38F-A8329956717F}" type="presOf" srcId="{EDE40833-2677-49FB-BFF4-19D7990FC5D2}" destId="{2EB8A8E6-5D02-4189-B7E1-70C6A530370D}" srcOrd="1" destOrd="0" presId="urn:microsoft.com/office/officeart/2005/8/layout/hierarchy2"/>
    <dgm:cxn modelId="{4AE622C7-3F79-40A8-951D-997EC38EEF36}" srcId="{CCA92AFB-097E-439D-AE9F-FE4AE05C175B}" destId="{26D1D4CD-A37D-485C-B77C-0294102DBAFA}" srcOrd="0" destOrd="0" parTransId="{C3AA3867-C9B7-41F5-93DA-0A0A737DB632}" sibTransId="{00CB1CBE-D528-4640-B644-CDC3BB32AB32}"/>
    <dgm:cxn modelId="{8224F1B1-778F-41A0-A7DC-3BA7C7BC42D9}" type="presOf" srcId="{415E9348-52FE-4CC6-A6D1-AAA5839B0F9E}" destId="{C1B29889-7459-458A-8129-96AEF2F25352}" srcOrd="0" destOrd="0" presId="urn:microsoft.com/office/officeart/2005/8/layout/hierarchy2"/>
    <dgm:cxn modelId="{7A587CBA-FF95-45DB-B0B7-3F0043AB40D7}" srcId="{26D1D4CD-A37D-485C-B77C-0294102DBAFA}" destId="{E58E7045-DA55-4E5B-8FFF-737C9666B181}" srcOrd="0" destOrd="0" parTransId="{CB26D0FF-C9BD-40ED-8145-9FA134FE5453}" sibTransId="{4B61F6E4-6E2C-4334-926C-109F9BE89B80}"/>
    <dgm:cxn modelId="{EBC9F502-64BE-4637-8F6D-03719BE2C1B4}" srcId="{E58E7045-DA55-4E5B-8FFF-737C9666B181}" destId="{AACFBD4B-E536-4BF5-B4D1-20EEC7A53112}" srcOrd="0" destOrd="0" parTransId="{EDE40833-2677-49FB-BFF4-19D7990FC5D2}" sibTransId="{677924DF-2864-4766-848A-24193D768531}"/>
    <dgm:cxn modelId="{AD48B45F-72DD-4352-8538-198E000ABA2E}" type="presOf" srcId="{7BB70733-C386-4EA2-8949-733421133719}" destId="{930DC3E1-0423-418A-950C-40C27BC14F52}" srcOrd="0" destOrd="0" presId="urn:microsoft.com/office/officeart/2005/8/layout/hierarchy2"/>
    <dgm:cxn modelId="{9B2642DE-AF75-4ADC-9AF7-1C65524CC086}" type="presOf" srcId="{CCA92AFB-097E-439D-AE9F-FE4AE05C175B}" destId="{197E1453-965B-4361-95D9-FF9770E96F81}" srcOrd="0" destOrd="0" presId="urn:microsoft.com/office/officeart/2005/8/layout/hierarchy2"/>
    <dgm:cxn modelId="{46592C51-2847-4D5C-8AE7-F68376A9604D}" type="presOf" srcId="{E02C5823-99A9-4EA4-9A4A-0F10334B97BB}" destId="{59BF9CB0-4B8D-4443-9699-BA4F35465CC6}" srcOrd="1" destOrd="0" presId="urn:microsoft.com/office/officeart/2005/8/layout/hierarchy2"/>
    <dgm:cxn modelId="{847A757E-A49D-4007-AF83-280C91525C26}" type="presParOf" srcId="{197E1453-965B-4361-95D9-FF9770E96F81}" destId="{605E8235-F6B2-45C4-8783-A879BDB1A834}" srcOrd="0" destOrd="0" presId="urn:microsoft.com/office/officeart/2005/8/layout/hierarchy2"/>
    <dgm:cxn modelId="{EC8088F4-7A4B-4463-B2A8-6F8E8E534441}" type="presParOf" srcId="{605E8235-F6B2-45C4-8783-A879BDB1A834}" destId="{55BCA7B7-B3D1-4336-849C-77E4277E15C0}" srcOrd="0" destOrd="0" presId="urn:microsoft.com/office/officeart/2005/8/layout/hierarchy2"/>
    <dgm:cxn modelId="{AF63B7F8-300F-49F1-828F-2178D1C848DD}" type="presParOf" srcId="{605E8235-F6B2-45C4-8783-A879BDB1A834}" destId="{6532DF22-C108-4695-8246-6FE6D768EDDE}" srcOrd="1" destOrd="0" presId="urn:microsoft.com/office/officeart/2005/8/layout/hierarchy2"/>
    <dgm:cxn modelId="{CA10723A-7C3C-4673-ABF1-3F7466146825}" type="presParOf" srcId="{6532DF22-C108-4695-8246-6FE6D768EDDE}" destId="{804CA91B-E47B-41E4-8BC8-851B02DDC865}" srcOrd="0" destOrd="0" presId="urn:microsoft.com/office/officeart/2005/8/layout/hierarchy2"/>
    <dgm:cxn modelId="{04ABFD53-8793-4392-B976-015E3945FD55}" type="presParOf" srcId="{804CA91B-E47B-41E4-8BC8-851B02DDC865}" destId="{9D9A044E-18A9-4EE1-B1A3-F7F6D7E33C39}" srcOrd="0" destOrd="0" presId="urn:microsoft.com/office/officeart/2005/8/layout/hierarchy2"/>
    <dgm:cxn modelId="{481D5B7F-58BD-464C-8F12-9CCE471A9549}" type="presParOf" srcId="{6532DF22-C108-4695-8246-6FE6D768EDDE}" destId="{6739A34D-3996-4859-828D-ADC5217F59BA}" srcOrd="1" destOrd="0" presId="urn:microsoft.com/office/officeart/2005/8/layout/hierarchy2"/>
    <dgm:cxn modelId="{62FEA4E7-8EB1-4880-882B-F6DFC60F11E5}" type="presParOf" srcId="{6739A34D-3996-4859-828D-ADC5217F59BA}" destId="{CF42F1DC-B18A-451C-ABE2-BD25DD4800F5}" srcOrd="0" destOrd="0" presId="urn:microsoft.com/office/officeart/2005/8/layout/hierarchy2"/>
    <dgm:cxn modelId="{FAE68AE0-879B-4853-A2C3-FC09A1573E4C}" type="presParOf" srcId="{6739A34D-3996-4859-828D-ADC5217F59BA}" destId="{2A2B8A4F-DE8B-43CA-9AC4-CCD5A4AB3D40}" srcOrd="1" destOrd="0" presId="urn:microsoft.com/office/officeart/2005/8/layout/hierarchy2"/>
    <dgm:cxn modelId="{95D3D861-A04E-4ECB-B99C-27C638C714C5}" type="presParOf" srcId="{2A2B8A4F-DE8B-43CA-9AC4-CCD5A4AB3D40}" destId="{4C25A26A-2EE0-43C6-B343-A52DDB07D8E7}" srcOrd="0" destOrd="0" presId="urn:microsoft.com/office/officeart/2005/8/layout/hierarchy2"/>
    <dgm:cxn modelId="{BD201BB8-FDCE-4801-8796-4612EE8C7E15}" type="presParOf" srcId="{4C25A26A-2EE0-43C6-B343-A52DDB07D8E7}" destId="{2EB8A8E6-5D02-4189-B7E1-70C6A530370D}" srcOrd="0" destOrd="0" presId="urn:microsoft.com/office/officeart/2005/8/layout/hierarchy2"/>
    <dgm:cxn modelId="{BAA45713-A646-430E-8359-982363120572}" type="presParOf" srcId="{2A2B8A4F-DE8B-43CA-9AC4-CCD5A4AB3D40}" destId="{85C66DDB-8FA8-41DC-8B0A-077974A69B27}" srcOrd="1" destOrd="0" presId="urn:microsoft.com/office/officeart/2005/8/layout/hierarchy2"/>
    <dgm:cxn modelId="{A6DB2CB9-B87C-45E9-AA28-633D26DB18E2}" type="presParOf" srcId="{85C66DDB-8FA8-41DC-8B0A-077974A69B27}" destId="{57732A6C-4E55-4CCB-9F6A-64B0E8C9B449}" srcOrd="0" destOrd="0" presId="urn:microsoft.com/office/officeart/2005/8/layout/hierarchy2"/>
    <dgm:cxn modelId="{6A760845-47DD-4361-BDDF-B3BFB3E1A932}" type="presParOf" srcId="{85C66DDB-8FA8-41DC-8B0A-077974A69B27}" destId="{E674B0BC-0CD1-4B70-9320-1FE6E5E11C1C}" srcOrd="1" destOrd="0" presId="urn:microsoft.com/office/officeart/2005/8/layout/hierarchy2"/>
    <dgm:cxn modelId="{F761982A-3F1B-4CAC-98B3-7B4BE8D1CBB2}" type="presParOf" srcId="{2A2B8A4F-DE8B-43CA-9AC4-CCD5A4AB3D40}" destId="{526B87EE-4017-488E-897D-188C7F91B061}" srcOrd="2" destOrd="0" presId="urn:microsoft.com/office/officeart/2005/8/layout/hierarchy2"/>
    <dgm:cxn modelId="{718BAD1B-A608-4AB8-9585-8F2E057D7C27}" type="presParOf" srcId="{526B87EE-4017-488E-897D-188C7F91B061}" destId="{59BF9CB0-4B8D-4443-9699-BA4F35465CC6}" srcOrd="0" destOrd="0" presId="urn:microsoft.com/office/officeart/2005/8/layout/hierarchy2"/>
    <dgm:cxn modelId="{3F0F0418-EE64-4953-B859-7212D2A93DB0}" type="presParOf" srcId="{2A2B8A4F-DE8B-43CA-9AC4-CCD5A4AB3D40}" destId="{A447AAD9-714B-48CC-83BD-F4563B4B11FA}" srcOrd="3" destOrd="0" presId="urn:microsoft.com/office/officeart/2005/8/layout/hierarchy2"/>
    <dgm:cxn modelId="{AA16A328-BC5D-4506-A564-BAB1B216C419}" type="presParOf" srcId="{A447AAD9-714B-48CC-83BD-F4563B4B11FA}" destId="{74BB3EB9-0E23-42B7-949C-8E809CFCC890}" srcOrd="0" destOrd="0" presId="urn:microsoft.com/office/officeart/2005/8/layout/hierarchy2"/>
    <dgm:cxn modelId="{DE3F870A-C275-4195-AC42-6AC899FA63B5}" type="presParOf" srcId="{A447AAD9-714B-48CC-83BD-F4563B4B11FA}" destId="{59C07648-3F86-4D2E-A7CC-C441E6F361C0}" srcOrd="1" destOrd="0" presId="urn:microsoft.com/office/officeart/2005/8/layout/hierarchy2"/>
    <dgm:cxn modelId="{1BD8EC2C-6486-4EFD-AB2B-286EF295D8F0}" type="presParOf" srcId="{6532DF22-C108-4695-8246-6FE6D768EDDE}" destId="{C1B29889-7459-458A-8129-96AEF2F25352}" srcOrd="2" destOrd="0" presId="urn:microsoft.com/office/officeart/2005/8/layout/hierarchy2"/>
    <dgm:cxn modelId="{ED62E013-6E3D-4068-94F7-AB22C8BD489D}" type="presParOf" srcId="{C1B29889-7459-458A-8129-96AEF2F25352}" destId="{109D7D8D-5917-453F-B2C4-3B5AAB391BF7}" srcOrd="0" destOrd="0" presId="urn:microsoft.com/office/officeart/2005/8/layout/hierarchy2"/>
    <dgm:cxn modelId="{B7AFCED6-CA82-4593-94DC-A02FCE51042C}" type="presParOf" srcId="{6532DF22-C108-4695-8246-6FE6D768EDDE}" destId="{34F294CE-07F2-4DF5-810C-1E8ECDA3FC43}" srcOrd="3" destOrd="0" presId="urn:microsoft.com/office/officeart/2005/8/layout/hierarchy2"/>
    <dgm:cxn modelId="{8BB8CDB4-D293-4579-BB7A-83414BEDDC02}" type="presParOf" srcId="{34F294CE-07F2-4DF5-810C-1E8ECDA3FC43}" destId="{930DC3E1-0423-418A-950C-40C27BC14F52}" srcOrd="0" destOrd="0" presId="urn:microsoft.com/office/officeart/2005/8/layout/hierarchy2"/>
    <dgm:cxn modelId="{B8FB8132-684C-45BD-9C76-B7AB875E08FC}" type="presParOf" srcId="{34F294CE-07F2-4DF5-810C-1E8ECDA3FC43}" destId="{C9D766D6-9F29-4A56-9705-4934B73F8D01}" srcOrd="1" destOrd="0" presId="urn:microsoft.com/office/officeart/2005/8/layout/hierarchy2"/>
    <dgm:cxn modelId="{1D22EAEB-8D8E-45DB-AB5F-ACF8C307B49D}" type="presParOf" srcId="{C9D766D6-9F29-4A56-9705-4934B73F8D01}" destId="{BCA30EF9-D96E-4C1B-AF1D-900F0CD864A0}" srcOrd="0" destOrd="0" presId="urn:microsoft.com/office/officeart/2005/8/layout/hierarchy2"/>
    <dgm:cxn modelId="{700CD8E1-07D7-4481-AB30-4ED3296A102F}" type="presParOf" srcId="{BCA30EF9-D96E-4C1B-AF1D-900F0CD864A0}" destId="{A85F69EB-5633-47F0-A6BC-70194E445807}" srcOrd="0" destOrd="0" presId="urn:microsoft.com/office/officeart/2005/8/layout/hierarchy2"/>
    <dgm:cxn modelId="{63B82C64-6D79-4D72-B578-3706258B2694}" type="presParOf" srcId="{C9D766D6-9F29-4A56-9705-4934B73F8D01}" destId="{67A156D5-1C1C-4395-B3CB-E1ED7E063AB9}" srcOrd="1" destOrd="0" presId="urn:microsoft.com/office/officeart/2005/8/layout/hierarchy2"/>
    <dgm:cxn modelId="{BC06BC14-791F-4282-9811-CEFFF4B2AD22}" type="presParOf" srcId="{67A156D5-1C1C-4395-B3CB-E1ED7E063AB9}" destId="{98F16F08-E73D-4669-86AD-85E5787F53F8}" srcOrd="0" destOrd="0" presId="urn:microsoft.com/office/officeart/2005/8/layout/hierarchy2"/>
    <dgm:cxn modelId="{4D71B7DD-810A-45AB-8CDA-B84AFBF0D826}" type="presParOf" srcId="{67A156D5-1C1C-4395-B3CB-E1ED7E063AB9}" destId="{46B3A715-D683-44D2-AC25-5FD02DE47F96}" srcOrd="1" destOrd="0" presId="urn:microsoft.com/office/officeart/2005/8/layout/hierarchy2"/>
    <dgm:cxn modelId="{CF8B31A5-4A26-4521-9D04-046CB34D9806}" type="presParOf" srcId="{C9D766D6-9F29-4A56-9705-4934B73F8D01}" destId="{7987F9E9-2BFC-4C36-8472-8238138C220B}" srcOrd="2" destOrd="0" presId="urn:microsoft.com/office/officeart/2005/8/layout/hierarchy2"/>
    <dgm:cxn modelId="{CCCCB345-F5F0-46CD-854B-BD2E953EC0E8}" type="presParOf" srcId="{7987F9E9-2BFC-4C36-8472-8238138C220B}" destId="{DB8DA950-25F0-48B2-88F1-D272440C6FBF}" srcOrd="0" destOrd="0" presId="urn:microsoft.com/office/officeart/2005/8/layout/hierarchy2"/>
    <dgm:cxn modelId="{AA423739-97B9-46EB-AB9D-80D0C034E482}" type="presParOf" srcId="{C9D766D6-9F29-4A56-9705-4934B73F8D01}" destId="{61233DEB-B557-4CBC-8B0F-B0F0C395EB0C}" srcOrd="3" destOrd="0" presId="urn:microsoft.com/office/officeart/2005/8/layout/hierarchy2"/>
    <dgm:cxn modelId="{89941790-0EEF-427D-A482-39F5A6F51187}" type="presParOf" srcId="{61233DEB-B557-4CBC-8B0F-B0F0C395EB0C}" destId="{F2B3AD66-01D2-4BA4-A220-8646F5840D42}" srcOrd="0" destOrd="0" presId="urn:microsoft.com/office/officeart/2005/8/layout/hierarchy2"/>
    <dgm:cxn modelId="{E71BE92E-7D47-4CCC-AB76-172326D1BE44}" type="presParOf" srcId="{61233DEB-B557-4CBC-8B0F-B0F0C395EB0C}" destId="{1837F447-576D-4A40-A1DE-2B9FD4BD163B}" srcOrd="1" destOrd="0" presId="urn:microsoft.com/office/officeart/2005/8/layout/hierarchy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CCA92AFB-097E-439D-AE9F-FE4AE05C175B}" type="doc">
      <dgm:prSet loTypeId="urn:microsoft.com/office/officeart/2005/8/layout/hierarchy2" loCatId="hierarchy" qsTypeId="urn:microsoft.com/office/officeart/2005/8/quickstyle/simple1" qsCatId="simple" csTypeId="urn:microsoft.com/office/officeart/2005/8/colors/accent3_2" csCatId="accent3" phldr="1"/>
      <dgm:spPr/>
      <dgm:t>
        <a:bodyPr/>
        <a:lstStyle/>
        <a:p>
          <a:endParaRPr lang="en-US"/>
        </a:p>
      </dgm:t>
    </dgm:pt>
    <dgm:pt modelId="{26D1D4CD-A37D-485C-B77C-0294102DBAFA}">
      <dgm:prSet phldrT="[Text]" custT="1"/>
      <dgm:spPr/>
      <dgm:t>
        <a:bodyPr/>
        <a:lstStyle/>
        <a:p>
          <a:r>
            <a:rPr lang="en-US" sz="1050"/>
            <a:t>Digital ready</a:t>
          </a:r>
        </a:p>
      </dgm:t>
    </dgm:pt>
    <dgm:pt modelId="{C3AA3867-C9B7-41F5-93DA-0A0A737DB632}" type="parTrans" cxnId="{4AE622C7-3F79-40A8-951D-997EC38EEF36}">
      <dgm:prSet/>
      <dgm:spPr/>
      <dgm:t>
        <a:bodyPr/>
        <a:lstStyle/>
        <a:p>
          <a:endParaRPr lang="en-US" sz="1050"/>
        </a:p>
      </dgm:t>
    </dgm:pt>
    <dgm:pt modelId="{00CB1CBE-D528-4640-B644-CDC3BB32AB32}" type="sibTrans" cxnId="{4AE622C7-3F79-40A8-951D-997EC38EEF36}">
      <dgm:prSet/>
      <dgm:spPr/>
      <dgm:t>
        <a:bodyPr/>
        <a:lstStyle/>
        <a:p>
          <a:endParaRPr lang="en-US" sz="1050"/>
        </a:p>
      </dgm:t>
    </dgm:pt>
    <dgm:pt modelId="{E58E7045-DA55-4E5B-8FFF-737C9666B181}">
      <dgm:prSet phldrT="[Text]" custT="1"/>
      <dgm:spPr/>
      <dgm:t>
        <a:bodyPr/>
        <a:lstStyle/>
        <a:p>
          <a:r>
            <a:rPr lang="en-US" sz="1050"/>
            <a:t>Digitally willing</a:t>
          </a:r>
        </a:p>
      </dgm:t>
    </dgm:pt>
    <dgm:pt modelId="{CB26D0FF-C9BD-40ED-8145-9FA134FE5453}" type="parTrans" cxnId="{7A587CBA-FF95-45DB-B0B7-3F0043AB40D7}">
      <dgm:prSet custT="1"/>
      <dgm:spPr/>
      <dgm:t>
        <a:bodyPr/>
        <a:lstStyle/>
        <a:p>
          <a:endParaRPr lang="en-US" sz="1050"/>
        </a:p>
      </dgm:t>
    </dgm:pt>
    <dgm:pt modelId="{4B61F6E4-6E2C-4334-926C-109F9BE89B80}" type="sibTrans" cxnId="{7A587CBA-FF95-45DB-B0B7-3F0043AB40D7}">
      <dgm:prSet/>
      <dgm:spPr/>
      <dgm:t>
        <a:bodyPr/>
        <a:lstStyle/>
        <a:p>
          <a:endParaRPr lang="en-US" sz="1050"/>
        </a:p>
      </dgm:t>
    </dgm:pt>
    <dgm:pt modelId="{AACFBD4B-E536-4BF5-B4D1-20EEC7A53112}">
      <dgm:prSet phldrT="[Text]" custT="1">
        <dgm:style>
          <a:lnRef idx="2">
            <a:schemeClr val="accent3"/>
          </a:lnRef>
          <a:fillRef idx="1">
            <a:schemeClr val="lt1"/>
          </a:fillRef>
          <a:effectRef idx="0">
            <a:schemeClr val="accent3"/>
          </a:effectRef>
          <a:fontRef idx="minor">
            <a:schemeClr val="dk1"/>
          </a:fontRef>
        </dgm:style>
      </dgm:prSet>
      <dgm:spPr>
        <a:solidFill>
          <a:schemeClr val="accent3"/>
        </a:solidFill>
        <a:ln>
          <a:solidFill>
            <a:schemeClr val="bg1"/>
          </a:solidFill>
        </a:ln>
      </dgm:spPr>
      <dgm:t>
        <a:bodyPr/>
        <a:lstStyle/>
        <a:p>
          <a:r>
            <a:rPr lang="en-US" sz="1050" dirty="0">
              <a:solidFill>
                <a:schemeClr val="bg1"/>
              </a:solidFill>
            </a:rPr>
            <a:t>Individual attitudes</a:t>
          </a:r>
        </a:p>
      </dgm:t>
    </dgm:pt>
    <dgm:pt modelId="{EDE40833-2677-49FB-BFF4-19D7990FC5D2}" type="parTrans" cxnId="{EBC9F502-64BE-4637-8F6D-03719BE2C1B4}">
      <dgm:prSet custT="1"/>
      <dgm:spPr/>
      <dgm:t>
        <a:bodyPr/>
        <a:lstStyle/>
        <a:p>
          <a:endParaRPr lang="en-US" sz="1050"/>
        </a:p>
      </dgm:t>
    </dgm:pt>
    <dgm:pt modelId="{677924DF-2864-4766-848A-24193D768531}" type="sibTrans" cxnId="{EBC9F502-64BE-4637-8F6D-03719BE2C1B4}">
      <dgm:prSet/>
      <dgm:spPr/>
      <dgm:t>
        <a:bodyPr/>
        <a:lstStyle/>
        <a:p>
          <a:endParaRPr lang="en-US" sz="1050"/>
        </a:p>
      </dgm:t>
    </dgm:pt>
    <dgm:pt modelId="{99291B98-050C-498E-A242-5974D5D0CBC3}">
      <dgm:prSet phldrT="[Text]" custT="1">
        <dgm:style>
          <a:lnRef idx="2">
            <a:schemeClr val="accent3"/>
          </a:lnRef>
          <a:fillRef idx="1">
            <a:schemeClr val="lt1"/>
          </a:fillRef>
          <a:effectRef idx="0">
            <a:schemeClr val="accent3"/>
          </a:effectRef>
          <a:fontRef idx="minor">
            <a:schemeClr val="dk1"/>
          </a:fontRef>
        </dgm:style>
      </dgm:prSet>
      <dgm:spPr>
        <a:solidFill>
          <a:schemeClr val="accent3"/>
        </a:solidFill>
        <a:ln>
          <a:solidFill>
            <a:schemeClr val="bg1"/>
          </a:solidFill>
        </a:ln>
      </dgm:spPr>
      <dgm:t>
        <a:bodyPr/>
        <a:lstStyle/>
        <a:p>
          <a:r>
            <a:rPr lang="en-US" sz="1050" dirty="0">
              <a:solidFill>
                <a:schemeClr val="bg1"/>
              </a:solidFill>
            </a:rPr>
            <a:t>Organisational “drivers”</a:t>
          </a:r>
        </a:p>
      </dgm:t>
    </dgm:pt>
    <dgm:pt modelId="{E02C5823-99A9-4EA4-9A4A-0F10334B97BB}" type="parTrans" cxnId="{3F09023F-4238-45BB-88EE-7811BE3E56B7}">
      <dgm:prSet custT="1"/>
      <dgm:spPr/>
      <dgm:t>
        <a:bodyPr/>
        <a:lstStyle/>
        <a:p>
          <a:endParaRPr lang="en-US" sz="1050"/>
        </a:p>
      </dgm:t>
    </dgm:pt>
    <dgm:pt modelId="{07ED989E-563E-4020-B885-177914284889}" type="sibTrans" cxnId="{3F09023F-4238-45BB-88EE-7811BE3E56B7}">
      <dgm:prSet/>
      <dgm:spPr/>
      <dgm:t>
        <a:bodyPr/>
        <a:lstStyle/>
        <a:p>
          <a:endParaRPr lang="en-US" sz="1050"/>
        </a:p>
      </dgm:t>
    </dgm:pt>
    <dgm:pt modelId="{7BB70733-C386-4EA2-8949-733421133719}">
      <dgm:prSet phldrT="[Text]" custT="1"/>
      <dgm:spPr/>
      <dgm:t>
        <a:bodyPr/>
        <a:lstStyle/>
        <a:p>
          <a:r>
            <a:rPr lang="en-US" sz="1050"/>
            <a:t>Digitally able</a:t>
          </a:r>
        </a:p>
      </dgm:t>
    </dgm:pt>
    <dgm:pt modelId="{415E9348-52FE-4CC6-A6D1-AAA5839B0F9E}" type="parTrans" cxnId="{C24EBC48-CE8C-4ED2-830E-4FB452D1F116}">
      <dgm:prSet custT="1"/>
      <dgm:spPr/>
      <dgm:t>
        <a:bodyPr/>
        <a:lstStyle/>
        <a:p>
          <a:endParaRPr lang="en-US" sz="1050"/>
        </a:p>
      </dgm:t>
    </dgm:pt>
    <dgm:pt modelId="{7141E1A8-3631-407D-9C65-D81BFCAB91C8}" type="sibTrans" cxnId="{C24EBC48-CE8C-4ED2-830E-4FB452D1F116}">
      <dgm:prSet/>
      <dgm:spPr/>
      <dgm:t>
        <a:bodyPr/>
        <a:lstStyle/>
        <a:p>
          <a:endParaRPr lang="en-US" sz="1050"/>
        </a:p>
      </dgm:t>
    </dgm:pt>
    <dgm:pt modelId="{E3CA8732-A71A-4EB4-8D3F-D3265F78E82E}">
      <dgm:prSet phldrT="[Text]" custT="1">
        <dgm:style>
          <a:lnRef idx="2">
            <a:schemeClr val="accent3"/>
          </a:lnRef>
          <a:fillRef idx="1">
            <a:schemeClr val="lt1"/>
          </a:fillRef>
          <a:effectRef idx="0">
            <a:schemeClr val="accent3"/>
          </a:effectRef>
          <a:fontRef idx="minor">
            <a:schemeClr val="dk1"/>
          </a:fontRef>
        </dgm:style>
      </dgm:prSet>
      <dgm:spPr/>
      <dgm:t>
        <a:bodyPr/>
        <a:lstStyle/>
        <a:p>
          <a:r>
            <a:rPr lang="en-US" sz="1050" dirty="0"/>
            <a:t>Skills</a:t>
          </a:r>
        </a:p>
      </dgm:t>
    </dgm:pt>
    <dgm:pt modelId="{3843CE4C-88BD-4811-9621-B08F5D3CF7CF}" type="parTrans" cxnId="{9A6D19BC-8073-4BFD-85E5-72BB49B2E17C}">
      <dgm:prSet custT="1"/>
      <dgm:spPr/>
      <dgm:t>
        <a:bodyPr/>
        <a:lstStyle/>
        <a:p>
          <a:endParaRPr lang="en-US" sz="1050"/>
        </a:p>
      </dgm:t>
    </dgm:pt>
    <dgm:pt modelId="{A8BC67B1-A401-4ED3-96B1-A4ECFA8FC4E7}" type="sibTrans" cxnId="{9A6D19BC-8073-4BFD-85E5-72BB49B2E17C}">
      <dgm:prSet/>
      <dgm:spPr/>
      <dgm:t>
        <a:bodyPr/>
        <a:lstStyle/>
        <a:p>
          <a:endParaRPr lang="en-US" sz="1050"/>
        </a:p>
      </dgm:t>
    </dgm:pt>
    <dgm:pt modelId="{4298DC47-00D3-4F35-B91A-00C7C248E1BA}">
      <dgm:prSet phldrT="[Text]" custT="1"/>
      <dgm:spPr/>
      <dgm:t>
        <a:bodyPr/>
        <a:lstStyle/>
        <a:p>
          <a:r>
            <a:rPr lang="en-US" sz="1050" dirty="0"/>
            <a:t>Technology</a:t>
          </a:r>
        </a:p>
      </dgm:t>
    </dgm:pt>
    <dgm:pt modelId="{FE0CC993-F31C-4EA7-9CE1-C0ABDF5F79A8}" type="parTrans" cxnId="{AB3D39B5-DC7B-4A22-BEF0-7D8958868F88}">
      <dgm:prSet custT="1"/>
      <dgm:spPr/>
      <dgm:t>
        <a:bodyPr/>
        <a:lstStyle/>
        <a:p>
          <a:endParaRPr lang="en-US" sz="1050"/>
        </a:p>
      </dgm:t>
    </dgm:pt>
    <dgm:pt modelId="{E05E00B9-295B-4609-9B47-23554194EC95}" type="sibTrans" cxnId="{AB3D39B5-DC7B-4A22-BEF0-7D8958868F88}">
      <dgm:prSet/>
      <dgm:spPr/>
      <dgm:t>
        <a:bodyPr/>
        <a:lstStyle/>
        <a:p>
          <a:endParaRPr lang="en-US" sz="1050"/>
        </a:p>
      </dgm:t>
    </dgm:pt>
    <dgm:pt modelId="{197E1453-965B-4361-95D9-FF9770E96F81}" type="pres">
      <dgm:prSet presAssocID="{CCA92AFB-097E-439D-AE9F-FE4AE05C175B}" presName="diagram" presStyleCnt="0">
        <dgm:presLayoutVars>
          <dgm:chPref val="1"/>
          <dgm:dir/>
          <dgm:animOne val="branch"/>
          <dgm:animLvl val="lvl"/>
          <dgm:resizeHandles val="exact"/>
        </dgm:presLayoutVars>
      </dgm:prSet>
      <dgm:spPr/>
      <dgm:t>
        <a:bodyPr/>
        <a:lstStyle/>
        <a:p>
          <a:endParaRPr lang="en-US"/>
        </a:p>
      </dgm:t>
    </dgm:pt>
    <dgm:pt modelId="{605E8235-F6B2-45C4-8783-A879BDB1A834}" type="pres">
      <dgm:prSet presAssocID="{26D1D4CD-A37D-485C-B77C-0294102DBAFA}" presName="root1" presStyleCnt="0"/>
      <dgm:spPr/>
    </dgm:pt>
    <dgm:pt modelId="{55BCA7B7-B3D1-4336-849C-77E4277E15C0}" type="pres">
      <dgm:prSet presAssocID="{26D1D4CD-A37D-485C-B77C-0294102DBAFA}" presName="LevelOneTextNode" presStyleLbl="node0" presStyleIdx="0" presStyleCnt="1">
        <dgm:presLayoutVars>
          <dgm:chPref val="3"/>
        </dgm:presLayoutVars>
      </dgm:prSet>
      <dgm:spPr/>
      <dgm:t>
        <a:bodyPr/>
        <a:lstStyle/>
        <a:p>
          <a:endParaRPr lang="en-US"/>
        </a:p>
      </dgm:t>
    </dgm:pt>
    <dgm:pt modelId="{6532DF22-C108-4695-8246-6FE6D768EDDE}" type="pres">
      <dgm:prSet presAssocID="{26D1D4CD-A37D-485C-B77C-0294102DBAFA}" presName="level2hierChild" presStyleCnt="0"/>
      <dgm:spPr/>
    </dgm:pt>
    <dgm:pt modelId="{804CA91B-E47B-41E4-8BC8-851B02DDC865}" type="pres">
      <dgm:prSet presAssocID="{CB26D0FF-C9BD-40ED-8145-9FA134FE5453}" presName="conn2-1" presStyleLbl="parChTrans1D2" presStyleIdx="0" presStyleCnt="2"/>
      <dgm:spPr/>
      <dgm:t>
        <a:bodyPr/>
        <a:lstStyle/>
        <a:p>
          <a:endParaRPr lang="en-US"/>
        </a:p>
      </dgm:t>
    </dgm:pt>
    <dgm:pt modelId="{9D9A044E-18A9-4EE1-B1A3-F7F6D7E33C39}" type="pres">
      <dgm:prSet presAssocID="{CB26D0FF-C9BD-40ED-8145-9FA134FE5453}" presName="connTx" presStyleLbl="parChTrans1D2" presStyleIdx="0" presStyleCnt="2"/>
      <dgm:spPr/>
      <dgm:t>
        <a:bodyPr/>
        <a:lstStyle/>
        <a:p>
          <a:endParaRPr lang="en-US"/>
        </a:p>
      </dgm:t>
    </dgm:pt>
    <dgm:pt modelId="{6739A34D-3996-4859-828D-ADC5217F59BA}" type="pres">
      <dgm:prSet presAssocID="{E58E7045-DA55-4E5B-8FFF-737C9666B181}" presName="root2" presStyleCnt="0"/>
      <dgm:spPr/>
    </dgm:pt>
    <dgm:pt modelId="{CF42F1DC-B18A-451C-ABE2-BD25DD4800F5}" type="pres">
      <dgm:prSet presAssocID="{E58E7045-DA55-4E5B-8FFF-737C9666B181}" presName="LevelTwoTextNode" presStyleLbl="node2" presStyleIdx="0" presStyleCnt="2">
        <dgm:presLayoutVars>
          <dgm:chPref val="3"/>
        </dgm:presLayoutVars>
      </dgm:prSet>
      <dgm:spPr/>
      <dgm:t>
        <a:bodyPr/>
        <a:lstStyle/>
        <a:p>
          <a:endParaRPr lang="en-US"/>
        </a:p>
      </dgm:t>
    </dgm:pt>
    <dgm:pt modelId="{2A2B8A4F-DE8B-43CA-9AC4-CCD5A4AB3D40}" type="pres">
      <dgm:prSet presAssocID="{E58E7045-DA55-4E5B-8FFF-737C9666B181}" presName="level3hierChild" presStyleCnt="0"/>
      <dgm:spPr/>
    </dgm:pt>
    <dgm:pt modelId="{4C25A26A-2EE0-43C6-B343-A52DDB07D8E7}" type="pres">
      <dgm:prSet presAssocID="{EDE40833-2677-49FB-BFF4-19D7990FC5D2}" presName="conn2-1" presStyleLbl="parChTrans1D3" presStyleIdx="0" presStyleCnt="4"/>
      <dgm:spPr/>
      <dgm:t>
        <a:bodyPr/>
        <a:lstStyle/>
        <a:p>
          <a:endParaRPr lang="en-US"/>
        </a:p>
      </dgm:t>
    </dgm:pt>
    <dgm:pt modelId="{2EB8A8E6-5D02-4189-B7E1-70C6A530370D}" type="pres">
      <dgm:prSet presAssocID="{EDE40833-2677-49FB-BFF4-19D7990FC5D2}" presName="connTx" presStyleLbl="parChTrans1D3" presStyleIdx="0" presStyleCnt="4"/>
      <dgm:spPr/>
      <dgm:t>
        <a:bodyPr/>
        <a:lstStyle/>
        <a:p>
          <a:endParaRPr lang="en-US"/>
        </a:p>
      </dgm:t>
    </dgm:pt>
    <dgm:pt modelId="{85C66DDB-8FA8-41DC-8B0A-077974A69B27}" type="pres">
      <dgm:prSet presAssocID="{AACFBD4B-E536-4BF5-B4D1-20EEC7A53112}" presName="root2" presStyleCnt="0"/>
      <dgm:spPr/>
    </dgm:pt>
    <dgm:pt modelId="{57732A6C-4E55-4CCB-9F6A-64B0E8C9B449}" type="pres">
      <dgm:prSet presAssocID="{AACFBD4B-E536-4BF5-B4D1-20EEC7A53112}" presName="LevelTwoTextNode" presStyleLbl="node3" presStyleIdx="0" presStyleCnt="4" custLinFactNeighborY="-109">
        <dgm:presLayoutVars>
          <dgm:chPref val="3"/>
        </dgm:presLayoutVars>
      </dgm:prSet>
      <dgm:spPr/>
      <dgm:t>
        <a:bodyPr/>
        <a:lstStyle/>
        <a:p>
          <a:endParaRPr lang="en-US"/>
        </a:p>
      </dgm:t>
    </dgm:pt>
    <dgm:pt modelId="{E674B0BC-0CD1-4B70-9320-1FE6E5E11C1C}" type="pres">
      <dgm:prSet presAssocID="{AACFBD4B-E536-4BF5-B4D1-20EEC7A53112}" presName="level3hierChild" presStyleCnt="0"/>
      <dgm:spPr/>
    </dgm:pt>
    <dgm:pt modelId="{526B87EE-4017-488E-897D-188C7F91B061}" type="pres">
      <dgm:prSet presAssocID="{E02C5823-99A9-4EA4-9A4A-0F10334B97BB}" presName="conn2-1" presStyleLbl="parChTrans1D3" presStyleIdx="1" presStyleCnt="4"/>
      <dgm:spPr/>
      <dgm:t>
        <a:bodyPr/>
        <a:lstStyle/>
        <a:p>
          <a:endParaRPr lang="en-US"/>
        </a:p>
      </dgm:t>
    </dgm:pt>
    <dgm:pt modelId="{59BF9CB0-4B8D-4443-9699-BA4F35465CC6}" type="pres">
      <dgm:prSet presAssocID="{E02C5823-99A9-4EA4-9A4A-0F10334B97BB}" presName="connTx" presStyleLbl="parChTrans1D3" presStyleIdx="1" presStyleCnt="4"/>
      <dgm:spPr/>
      <dgm:t>
        <a:bodyPr/>
        <a:lstStyle/>
        <a:p>
          <a:endParaRPr lang="en-US"/>
        </a:p>
      </dgm:t>
    </dgm:pt>
    <dgm:pt modelId="{A447AAD9-714B-48CC-83BD-F4563B4B11FA}" type="pres">
      <dgm:prSet presAssocID="{99291B98-050C-498E-A242-5974D5D0CBC3}" presName="root2" presStyleCnt="0"/>
      <dgm:spPr/>
    </dgm:pt>
    <dgm:pt modelId="{74BB3EB9-0E23-42B7-949C-8E809CFCC890}" type="pres">
      <dgm:prSet presAssocID="{99291B98-050C-498E-A242-5974D5D0CBC3}" presName="LevelTwoTextNode" presStyleLbl="node3" presStyleIdx="1" presStyleCnt="4">
        <dgm:presLayoutVars>
          <dgm:chPref val="3"/>
        </dgm:presLayoutVars>
      </dgm:prSet>
      <dgm:spPr/>
      <dgm:t>
        <a:bodyPr/>
        <a:lstStyle/>
        <a:p>
          <a:endParaRPr lang="en-US"/>
        </a:p>
      </dgm:t>
    </dgm:pt>
    <dgm:pt modelId="{59C07648-3F86-4D2E-A7CC-C441E6F361C0}" type="pres">
      <dgm:prSet presAssocID="{99291B98-050C-498E-A242-5974D5D0CBC3}" presName="level3hierChild" presStyleCnt="0"/>
      <dgm:spPr/>
    </dgm:pt>
    <dgm:pt modelId="{C1B29889-7459-458A-8129-96AEF2F25352}" type="pres">
      <dgm:prSet presAssocID="{415E9348-52FE-4CC6-A6D1-AAA5839B0F9E}" presName="conn2-1" presStyleLbl="parChTrans1D2" presStyleIdx="1" presStyleCnt="2"/>
      <dgm:spPr/>
      <dgm:t>
        <a:bodyPr/>
        <a:lstStyle/>
        <a:p>
          <a:endParaRPr lang="en-US"/>
        </a:p>
      </dgm:t>
    </dgm:pt>
    <dgm:pt modelId="{109D7D8D-5917-453F-B2C4-3B5AAB391BF7}" type="pres">
      <dgm:prSet presAssocID="{415E9348-52FE-4CC6-A6D1-AAA5839B0F9E}" presName="connTx" presStyleLbl="parChTrans1D2" presStyleIdx="1" presStyleCnt="2"/>
      <dgm:spPr/>
      <dgm:t>
        <a:bodyPr/>
        <a:lstStyle/>
        <a:p>
          <a:endParaRPr lang="en-US"/>
        </a:p>
      </dgm:t>
    </dgm:pt>
    <dgm:pt modelId="{34F294CE-07F2-4DF5-810C-1E8ECDA3FC43}" type="pres">
      <dgm:prSet presAssocID="{7BB70733-C386-4EA2-8949-733421133719}" presName="root2" presStyleCnt="0"/>
      <dgm:spPr/>
    </dgm:pt>
    <dgm:pt modelId="{930DC3E1-0423-418A-950C-40C27BC14F52}" type="pres">
      <dgm:prSet presAssocID="{7BB70733-C386-4EA2-8949-733421133719}" presName="LevelTwoTextNode" presStyleLbl="node2" presStyleIdx="1" presStyleCnt="2">
        <dgm:presLayoutVars>
          <dgm:chPref val="3"/>
        </dgm:presLayoutVars>
      </dgm:prSet>
      <dgm:spPr/>
      <dgm:t>
        <a:bodyPr/>
        <a:lstStyle/>
        <a:p>
          <a:endParaRPr lang="en-US"/>
        </a:p>
      </dgm:t>
    </dgm:pt>
    <dgm:pt modelId="{C9D766D6-9F29-4A56-9705-4934B73F8D01}" type="pres">
      <dgm:prSet presAssocID="{7BB70733-C386-4EA2-8949-733421133719}" presName="level3hierChild" presStyleCnt="0"/>
      <dgm:spPr/>
    </dgm:pt>
    <dgm:pt modelId="{BCA30EF9-D96E-4C1B-AF1D-900F0CD864A0}" type="pres">
      <dgm:prSet presAssocID="{3843CE4C-88BD-4811-9621-B08F5D3CF7CF}" presName="conn2-1" presStyleLbl="parChTrans1D3" presStyleIdx="2" presStyleCnt="4"/>
      <dgm:spPr/>
      <dgm:t>
        <a:bodyPr/>
        <a:lstStyle/>
        <a:p>
          <a:endParaRPr lang="en-US"/>
        </a:p>
      </dgm:t>
    </dgm:pt>
    <dgm:pt modelId="{A85F69EB-5633-47F0-A6BC-70194E445807}" type="pres">
      <dgm:prSet presAssocID="{3843CE4C-88BD-4811-9621-B08F5D3CF7CF}" presName="connTx" presStyleLbl="parChTrans1D3" presStyleIdx="2" presStyleCnt="4"/>
      <dgm:spPr/>
      <dgm:t>
        <a:bodyPr/>
        <a:lstStyle/>
        <a:p>
          <a:endParaRPr lang="en-US"/>
        </a:p>
      </dgm:t>
    </dgm:pt>
    <dgm:pt modelId="{67A156D5-1C1C-4395-B3CB-E1ED7E063AB9}" type="pres">
      <dgm:prSet presAssocID="{E3CA8732-A71A-4EB4-8D3F-D3265F78E82E}" presName="root2" presStyleCnt="0"/>
      <dgm:spPr/>
    </dgm:pt>
    <dgm:pt modelId="{98F16F08-E73D-4669-86AD-85E5787F53F8}" type="pres">
      <dgm:prSet presAssocID="{E3CA8732-A71A-4EB4-8D3F-D3265F78E82E}" presName="LevelTwoTextNode" presStyleLbl="node3" presStyleIdx="2" presStyleCnt="4">
        <dgm:presLayoutVars>
          <dgm:chPref val="3"/>
        </dgm:presLayoutVars>
      </dgm:prSet>
      <dgm:spPr/>
      <dgm:t>
        <a:bodyPr/>
        <a:lstStyle/>
        <a:p>
          <a:endParaRPr lang="en-US"/>
        </a:p>
      </dgm:t>
    </dgm:pt>
    <dgm:pt modelId="{46B3A715-D683-44D2-AC25-5FD02DE47F96}" type="pres">
      <dgm:prSet presAssocID="{E3CA8732-A71A-4EB4-8D3F-D3265F78E82E}" presName="level3hierChild" presStyleCnt="0"/>
      <dgm:spPr/>
    </dgm:pt>
    <dgm:pt modelId="{7987F9E9-2BFC-4C36-8472-8238138C220B}" type="pres">
      <dgm:prSet presAssocID="{FE0CC993-F31C-4EA7-9CE1-C0ABDF5F79A8}" presName="conn2-1" presStyleLbl="parChTrans1D3" presStyleIdx="3" presStyleCnt="4"/>
      <dgm:spPr/>
      <dgm:t>
        <a:bodyPr/>
        <a:lstStyle/>
        <a:p>
          <a:endParaRPr lang="en-US"/>
        </a:p>
      </dgm:t>
    </dgm:pt>
    <dgm:pt modelId="{DB8DA950-25F0-48B2-88F1-D272440C6FBF}" type="pres">
      <dgm:prSet presAssocID="{FE0CC993-F31C-4EA7-9CE1-C0ABDF5F79A8}" presName="connTx" presStyleLbl="parChTrans1D3" presStyleIdx="3" presStyleCnt="4"/>
      <dgm:spPr/>
      <dgm:t>
        <a:bodyPr/>
        <a:lstStyle/>
        <a:p>
          <a:endParaRPr lang="en-US"/>
        </a:p>
      </dgm:t>
    </dgm:pt>
    <dgm:pt modelId="{61233DEB-B557-4CBC-8B0F-B0F0C395EB0C}" type="pres">
      <dgm:prSet presAssocID="{4298DC47-00D3-4F35-B91A-00C7C248E1BA}" presName="root2" presStyleCnt="0"/>
      <dgm:spPr/>
    </dgm:pt>
    <dgm:pt modelId="{F2B3AD66-01D2-4BA4-A220-8646F5840D42}" type="pres">
      <dgm:prSet presAssocID="{4298DC47-00D3-4F35-B91A-00C7C248E1BA}" presName="LevelTwoTextNode" presStyleLbl="node3" presStyleIdx="3" presStyleCnt="4">
        <dgm:presLayoutVars>
          <dgm:chPref val="3"/>
        </dgm:presLayoutVars>
      </dgm:prSet>
      <dgm:spPr/>
      <dgm:t>
        <a:bodyPr/>
        <a:lstStyle/>
        <a:p>
          <a:endParaRPr lang="en-US"/>
        </a:p>
      </dgm:t>
    </dgm:pt>
    <dgm:pt modelId="{1837F447-576D-4A40-A1DE-2B9FD4BD163B}" type="pres">
      <dgm:prSet presAssocID="{4298DC47-00D3-4F35-B91A-00C7C248E1BA}" presName="level3hierChild" presStyleCnt="0"/>
      <dgm:spPr/>
    </dgm:pt>
  </dgm:ptLst>
  <dgm:cxnLst>
    <dgm:cxn modelId="{1E38545B-6E06-416E-99F8-1AFB5842674D}" type="presOf" srcId="{3843CE4C-88BD-4811-9621-B08F5D3CF7CF}" destId="{BCA30EF9-D96E-4C1B-AF1D-900F0CD864A0}" srcOrd="0" destOrd="0" presId="urn:microsoft.com/office/officeart/2005/8/layout/hierarchy2"/>
    <dgm:cxn modelId="{10901C8A-513A-4DDF-9F97-BF4E2B208FB8}" type="presOf" srcId="{CB26D0FF-C9BD-40ED-8145-9FA134FE5453}" destId="{9D9A044E-18A9-4EE1-B1A3-F7F6D7E33C39}" srcOrd="1" destOrd="0" presId="urn:microsoft.com/office/officeart/2005/8/layout/hierarchy2"/>
    <dgm:cxn modelId="{7A587CBA-FF95-45DB-B0B7-3F0043AB40D7}" srcId="{26D1D4CD-A37D-485C-B77C-0294102DBAFA}" destId="{E58E7045-DA55-4E5B-8FFF-737C9666B181}" srcOrd="0" destOrd="0" parTransId="{CB26D0FF-C9BD-40ED-8145-9FA134FE5453}" sibTransId="{4B61F6E4-6E2C-4334-926C-109F9BE89B80}"/>
    <dgm:cxn modelId="{5B34A99E-C041-4B7D-8F30-87EBC7825095}" type="presOf" srcId="{3843CE4C-88BD-4811-9621-B08F5D3CF7CF}" destId="{A85F69EB-5633-47F0-A6BC-70194E445807}" srcOrd="1" destOrd="0" presId="urn:microsoft.com/office/officeart/2005/8/layout/hierarchy2"/>
    <dgm:cxn modelId="{ED315EFA-D680-4577-96E7-28206333110F}" type="presOf" srcId="{4298DC47-00D3-4F35-B91A-00C7C248E1BA}" destId="{F2B3AD66-01D2-4BA4-A220-8646F5840D42}" srcOrd="0" destOrd="0" presId="urn:microsoft.com/office/officeart/2005/8/layout/hierarchy2"/>
    <dgm:cxn modelId="{0D3CE9CC-CA9C-44FD-B425-9A28DF7956AE}" type="presOf" srcId="{AACFBD4B-E536-4BF5-B4D1-20EEC7A53112}" destId="{57732A6C-4E55-4CCB-9F6A-64B0E8C9B449}" srcOrd="0" destOrd="0" presId="urn:microsoft.com/office/officeart/2005/8/layout/hierarchy2"/>
    <dgm:cxn modelId="{639E6874-5C37-4E87-B6EA-821E32EA803F}" type="presOf" srcId="{EDE40833-2677-49FB-BFF4-19D7990FC5D2}" destId="{2EB8A8E6-5D02-4189-B7E1-70C6A530370D}" srcOrd="1" destOrd="0" presId="urn:microsoft.com/office/officeart/2005/8/layout/hierarchy2"/>
    <dgm:cxn modelId="{9A6D19BC-8073-4BFD-85E5-72BB49B2E17C}" srcId="{7BB70733-C386-4EA2-8949-733421133719}" destId="{E3CA8732-A71A-4EB4-8D3F-D3265F78E82E}" srcOrd="0" destOrd="0" parTransId="{3843CE4C-88BD-4811-9621-B08F5D3CF7CF}" sibTransId="{A8BC67B1-A401-4ED3-96B1-A4ECFA8FC4E7}"/>
    <dgm:cxn modelId="{887A976D-3A1C-4CF7-8342-C54D067BA0CA}" type="presOf" srcId="{26D1D4CD-A37D-485C-B77C-0294102DBAFA}" destId="{55BCA7B7-B3D1-4336-849C-77E4277E15C0}" srcOrd="0" destOrd="0" presId="urn:microsoft.com/office/officeart/2005/8/layout/hierarchy2"/>
    <dgm:cxn modelId="{C14EA01C-0495-492C-B653-DFE134585616}" type="presOf" srcId="{EDE40833-2677-49FB-BFF4-19D7990FC5D2}" destId="{4C25A26A-2EE0-43C6-B343-A52DDB07D8E7}" srcOrd="0" destOrd="0" presId="urn:microsoft.com/office/officeart/2005/8/layout/hierarchy2"/>
    <dgm:cxn modelId="{5B5412B2-3187-493E-BF83-61C02351E5AF}" type="presOf" srcId="{FE0CC993-F31C-4EA7-9CE1-C0ABDF5F79A8}" destId="{7987F9E9-2BFC-4C36-8472-8238138C220B}" srcOrd="0" destOrd="0" presId="urn:microsoft.com/office/officeart/2005/8/layout/hierarchy2"/>
    <dgm:cxn modelId="{AB3D39B5-DC7B-4A22-BEF0-7D8958868F88}" srcId="{7BB70733-C386-4EA2-8949-733421133719}" destId="{4298DC47-00D3-4F35-B91A-00C7C248E1BA}" srcOrd="1" destOrd="0" parTransId="{FE0CC993-F31C-4EA7-9CE1-C0ABDF5F79A8}" sibTransId="{E05E00B9-295B-4609-9B47-23554194EC95}"/>
    <dgm:cxn modelId="{C92F3934-0DA6-4A79-BF65-959494540EF4}" type="presOf" srcId="{E02C5823-99A9-4EA4-9A4A-0F10334B97BB}" destId="{59BF9CB0-4B8D-4443-9699-BA4F35465CC6}" srcOrd="1" destOrd="0" presId="urn:microsoft.com/office/officeart/2005/8/layout/hierarchy2"/>
    <dgm:cxn modelId="{7583AD71-A5F2-4B7C-A333-0D3F2A50D570}" type="presOf" srcId="{415E9348-52FE-4CC6-A6D1-AAA5839B0F9E}" destId="{C1B29889-7459-458A-8129-96AEF2F25352}" srcOrd="0" destOrd="0" presId="urn:microsoft.com/office/officeart/2005/8/layout/hierarchy2"/>
    <dgm:cxn modelId="{9242C6B2-46E2-434E-88A8-D3FBED766FDC}" type="presOf" srcId="{E02C5823-99A9-4EA4-9A4A-0F10334B97BB}" destId="{526B87EE-4017-488E-897D-188C7F91B061}" srcOrd="0" destOrd="0" presId="urn:microsoft.com/office/officeart/2005/8/layout/hierarchy2"/>
    <dgm:cxn modelId="{52227E39-909B-4D2B-9E17-BAC02A85CEE7}" type="presOf" srcId="{7BB70733-C386-4EA2-8949-733421133719}" destId="{930DC3E1-0423-418A-950C-40C27BC14F52}" srcOrd="0" destOrd="0" presId="urn:microsoft.com/office/officeart/2005/8/layout/hierarchy2"/>
    <dgm:cxn modelId="{B3456981-621A-49D3-B663-2F0F4F92213C}" type="presOf" srcId="{CB26D0FF-C9BD-40ED-8145-9FA134FE5453}" destId="{804CA91B-E47B-41E4-8BC8-851B02DDC865}" srcOrd="0" destOrd="0" presId="urn:microsoft.com/office/officeart/2005/8/layout/hierarchy2"/>
    <dgm:cxn modelId="{4AE622C7-3F79-40A8-951D-997EC38EEF36}" srcId="{CCA92AFB-097E-439D-AE9F-FE4AE05C175B}" destId="{26D1D4CD-A37D-485C-B77C-0294102DBAFA}" srcOrd="0" destOrd="0" parTransId="{C3AA3867-C9B7-41F5-93DA-0A0A737DB632}" sibTransId="{00CB1CBE-D528-4640-B644-CDC3BB32AB32}"/>
    <dgm:cxn modelId="{3C2365CF-C304-43A9-9EBE-C416D6A4D0F4}" type="presOf" srcId="{FE0CC993-F31C-4EA7-9CE1-C0ABDF5F79A8}" destId="{DB8DA950-25F0-48B2-88F1-D272440C6FBF}" srcOrd="1" destOrd="0" presId="urn:microsoft.com/office/officeart/2005/8/layout/hierarchy2"/>
    <dgm:cxn modelId="{C24EBC48-CE8C-4ED2-830E-4FB452D1F116}" srcId="{26D1D4CD-A37D-485C-B77C-0294102DBAFA}" destId="{7BB70733-C386-4EA2-8949-733421133719}" srcOrd="1" destOrd="0" parTransId="{415E9348-52FE-4CC6-A6D1-AAA5839B0F9E}" sibTransId="{7141E1A8-3631-407D-9C65-D81BFCAB91C8}"/>
    <dgm:cxn modelId="{3400BFB1-9963-42AF-852C-1C787CBB1692}" type="presOf" srcId="{E58E7045-DA55-4E5B-8FFF-737C9666B181}" destId="{CF42F1DC-B18A-451C-ABE2-BD25DD4800F5}" srcOrd="0" destOrd="0" presId="urn:microsoft.com/office/officeart/2005/8/layout/hierarchy2"/>
    <dgm:cxn modelId="{65682BC9-B805-4206-89F8-A8ACFF9D1658}" type="presOf" srcId="{CCA92AFB-097E-439D-AE9F-FE4AE05C175B}" destId="{197E1453-965B-4361-95D9-FF9770E96F81}" srcOrd="0" destOrd="0" presId="urn:microsoft.com/office/officeart/2005/8/layout/hierarchy2"/>
    <dgm:cxn modelId="{53AF597C-6A28-4D17-8789-24B4B72F1873}" type="presOf" srcId="{E3CA8732-A71A-4EB4-8D3F-D3265F78E82E}" destId="{98F16F08-E73D-4669-86AD-85E5787F53F8}" srcOrd="0" destOrd="0" presId="urn:microsoft.com/office/officeart/2005/8/layout/hierarchy2"/>
    <dgm:cxn modelId="{EBC9F502-64BE-4637-8F6D-03719BE2C1B4}" srcId="{E58E7045-DA55-4E5B-8FFF-737C9666B181}" destId="{AACFBD4B-E536-4BF5-B4D1-20EEC7A53112}" srcOrd="0" destOrd="0" parTransId="{EDE40833-2677-49FB-BFF4-19D7990FC5D2}" sibTransId="{677924DF-2864-4766-848A-24193D768531}"/>
    <dgm:cxn modelId="{BC443C96-7D5E-4130-9A0B-427B3152A6B0}" type="presOf" srcId="{415E9348-52FE-4CC6-A6D1-AAA5839B0F9E}" destId="{109D7D8D-5917-453F-B2C4-3B5AAB391BF7}" srcOrd="1" destOrd="0" presId="urn:microsoft.com/office/officeart/2005/8/layout/hierarchy2"/>
    <dgm:cxn modelId="{3F09023F-4238-45BB-88EE-7811BE3E56B7}" srcId="{E58E7045-DA55-4E5B-8FFF-737C9666B181}" destId="{99291B98-050C-498E-A242-5974D5D0CBC3}" srcOrd="1" destOrd="0" parTransId="{E02C5823-99A9-4EA4-9A4A-0F10334B97BB}" sibTransId="{07ED989E-563E-4020-B885-177914284889}"/>
    <dgm:cxn modelId="{7389BFFC-4E17-4EB6-8D91-5C7A7FC68869}" type="presOf" srcId="{99291B98-050C-498E-A242-5974D5D0CBC3}" destId="{74BB3EB9-0E23-42B7-949C-8E809CFCC890}" srcOrd="0" destOrd="0" presId="urn:microsoft.com/office/officeart/2005/8/layout/hierarchy2"/>
    <dgm:cxn modelId="{B6AF6E7C-0896-4D9A-B3EF-57EF29BE4062}" type="presParOf" srcId="{197E1453-965B-4361-95D9-FF9770E96F81}" destId="{605E8235-F6B2-45C4-8783-A879BDB1A834}" srcOrd="0" destOrd="0" presId="urn:microsoft.com/office/officeart/2005/8/layout/hierarchy2"/>
    <dgm:cxn modelId="{9B660F42-A37B-492B-8F32-FBD43381EF6A}" type="presParOf" srcId="{605E8235-F6B2-45C4-8783-A879BDB1A834}" destId="{55BCA7B7-B3D1-4336-849C-77E4277E15C0}" srcOrd="0" destOrd="0" presId="urn:microsoft.com/office/officeart/2005/8/layout/hierarchy2"/>
    <dgm:cxn modelId="{56A51201-F9B0-4095-9250-31B51D16BF00}" type="presParOf" srcId="{605E8235-F6B2-45C4-8783-A879BDB1A834}" destId="{6532DF22-C108-4695-8246-6FE6D768EDDE}" srcOrd="1" destOrd="0" presId="urn:microsoft.com/office/officeart/2005/8/layout/hierarchy2"/>
    <dgm:cxn modelId="{06FDDDBF-C4F6-477B-9A7B-FB11307D7A87}" type="presParOf" srcId="{6532DF22-C108-4695-8246-6FE6D768EDDE}" destId="{804CA91B-E47B-41E4-8BC8-851B02DDC865}" srcOrd="0" destOrd="0" presId="urn:microsoft.com/office/officeart/2005/8/layout/hierarchy2"/>
    <dgm:cxn modelId="{DBCAA9B7-8E2F-4770-80DA-A7331E2F023A}" type="presParOf" srcId="{804CA91B-E47B-41E4-8BC8-851B02DDC865}" destId="{9D9A044E-18A9-4EE1-B1A3-F7F6D7E33C39}" srcOrd="0" destOrd="0" presId="urn:microsoft.com/office/officeart/2005/8/layout/hierarchy2"/>
    <dgm:cxn modelId="{DB65EE55-2459-405F-83D0-FA84E118D1C0}" type="presParOf" srcId="{6532DF22-C108-4695-8246-6FE6D768EDDE}" destId="{6739A34D-3996-4859-828D-ADC5217F59BA}" srcOrd="1" destOrd="0" presId="urn:microsoft.com/office/officeart/2005/8/layout/hierarchy2"/>
    <dgm:cxn modelId="{58E9CFE7-0DA2-43FF-9EDE-FB281BEBCC2E}" type="presParOf" srcId="{6739A34D-3996-4859-828D-ADC5217F59BA}" destId="{CF42F1DC-B18A-451C-ABE2-BD25DD4800F5}" srcOrd="0" destOrd="0" presId="urn:microsoft.com/office/officeart/2005/8/layout/hierarchy2"/>
    <dgm:cxn modelId="{1F78F6D0-13BF-49DC-B847-447CFBE4A9E7}" type="presParOf" srcId="{6739A34D-3996-4859-828D-ADC5217F59BA}" destId="{2A2B8A4F-DE8B-43CA-9AC4-CCD5A4AB3D40}" srcOrd="1" destOrd="0" presId="urn:microsoft.com/office/officeart/2005/8/layout/hierarchy2"/>
    <dgm:cxn modelId="{B3180936-D6F4-4EE7-8B9B-2D812D557955}" type="presParOf" srcId="{2A2B8A4F-DE8B-43CA-9AC4-CCD5A4AB3D40}" destId="{4C25A26A-2EE0-43C6-B343-A52DDB07D8E7}" srcOrd="0" destOrd="0" presId="urn:microsoft.com/office/officeart/2005/8/layout/hierarchy2"/>
    <dgm:cxn modelId="{0DDB90FF-9A76-441B-8E04-72B7663EA702}" type="presParOf" srcId="{4C25A26A-2EE0-43C6-B343-A52DDB07D8E7}" destId="{2EB8A8E6-5D02-4189-B7E1-70C6A530370D}" srcOrd="0" destOrd="0" presId="urn:microsoft.com/office/officeart/2005/8/layout/hierarchy2"/>
    <dgm:cxn modelId="{7F8BAD08-F1BB-4F1B-8F4B-8A815F106A0D}" type="presParOf" srcId="{2A2B8A4F-DE8B-43CA-9AC4-CCD5A4AB3D40}" destId="{85C66DDB-8FA8-41DC-8B0A-077974A69B27}" srcOrd="1" destOrd="0" presId="urn:microsoft.com/office/officeart/2005/8/layout/hierarchy2"/>
    <dgm:cxn modelId="{562C6B95-D72C-4D71-BCD5-2E37CD010210}" type="presParOf" srcId="{85C66DDB-8FA8-41DC-8B0A-077974A69B27}" destId="{57732A6C-4E55-4CCB-9F6A-64B0E8C9B449}" srcOrd="0" destOrd="0" presId="urn:microsoft.com/office/officeart/2005/8/layout/hierarchy2"/>
    <dgm:cxn modelId="{AD77DAF0-B89D-43DC-995D-3CE9C5F14FB8}" type="presParOf" srcId="{85C66DDB-8FA8-41DC-8B0A-077974A69B27}" destId="{E674B0BC-0CD1-4B70-9320-1FE6E5E11C1C}" srcOrd="1" destOrd="0" presId="urn:microsoft.com/office/officeart/2005/8/layout/hierarchy2"/>
    <dgm:cxn modelId="{D7F2980D-6ADA-45D2-AD9B-83B02F92C1E2}" type="presParOf" srcId="{2A2B8A4F-DE8B-43CA-9AC4-CCD5A4AB3D40}" destId="{526B87EE-4017-488E-897D-188C7F91B061}" srcOrd="2" destOrd="0" presId="urn:microsoft.com/office/officeart/2005/8/layout/hierarchy2"/>
    <dgm:cxn modelId="{85A51512-528A-4186-A2C8-54DA1D3B1538}" type="presParOf" srcId="{526B87EE-4017-488E-897D-188C7F91B061}" destId="{59BF9CB0-4B8D-4443-9699-BA4F35465CC6}" srcOrd="0" destOrd="0" presId="urn:microsoft.com/office/officeart/2005/8/layout/hierarchy2"/>
    <dgm:cxn modelId="{1D12BFBA-08FE-4A14-91B1-CD32F977ECAE}" type="presParOf" srcId="{2A2B8A4F-DE8B-43CA-9AC4-CCD5A4AB3D40}" destId="{A447AAD9-714B-48CC-83BD-F4563B4B11FA}" srcOrd="3" destOrd="0" presId="urn:microsoft.com/office/officeart/2005/8/layout/hierarchy2"/>
    <dgm:cxn modelId="{DBE3D951-53F2-4E5F-A3F1-789A6A64BD9A}" type="presParOf" srcId="{A447AAD9-714B-48CC-83BD-F4563B4B11FA}" destId="{74BB3EB9-0E23-42B7-949C-8E809CFCC890}" srcOrd="0" destOrd="0" presId="urn:microsoft.com/office/officeart/2005/8/layout/hierarchy2"/>
    <dgm:cxn modelId="{54B012F1-AC53-4756-B223-51A2B9466B26}" type="presParOf" srcId="{A447AAD9-714B-48CC-83BD-F4563B4B11FA}" destId="{59C07648-3F86-4D2E-A7CC-C441E6F361C0}" srcOrd="1" destOrd="0" presId="urn:microsoft.com/office/officeart/2005/8/layout/hierarchy2"/>
    <dgm:cxn modelId="{81293F62-B1A2-4433-B599-9BB006E77740}" type="presParOf" srcId="{6532DF22-C108-4695-8246-6FE6D768EDDE}" destId="{C1B29889-7459-458A-8129-96AEF2F25352}" srcOrd="2" destOrd="0" presId="urn:microsoft.com/office/officeart/2005/8/layout/hierarchy2"/>
    <dgm:cxn modelId="{D790488E-A36F-4467-ABB2-805E3D369173}" type="presParOf" srcId="{C1B29889-7459-458A-8129-96AEF2F25352}" destId="{109D7D8D-5917-453F-B2C4-3B5AAB391BF7}" srcOrd="0" destOrd="0" presId="urn:microsoft.com/office/officeart/2005/8/layout/hierarchy2"/>
    <dgm:cxn modelId="{6B72826C-69BC-4C15-B4A6-542FE97A64E8}" type="presParOf" srcId="{6532DF22-C108-4695-8246-6FE6D768EDDE}" destId="{34F294CE-07F2-4DF5-810C-1E8ECDA3FC43}" srcOrd="3" destOrd="0" presId="urn:microsoft.com/office/officeart/2005/8/layout/hierarchy2"/>
    <dgm:cxn modelId="{3897C47F-A6DE-4C42-8630-80CE1FC2D8E7}" type="presParOf" srcId="{34F294CE-07F2-4DF5-810C-1E8ECDA3FC43}" destId="{930DC3E1-0423-418A-950C-40C27BC14F52}" srcOrd="0" destOrd="0" presId="urn:microsoft.com/office/officeart/2005/8/layout/hierarchy2"/>
    <dgm:cxn modelId="{19DD93AA-8DC9-4C53-973F-8888918C3F1F}" type="presParOf" srcId="{34F294CE-07F2-4DF5-810C-1E8ECDA3FC43}" destId="{C9D766D6-9F29-4A56-9705-4934B73F8D01}" srcOrd="1" destOrd="0" presId="urn:microsoft.com/office/officeart/2005/8/layout/hierarchy2"/>
    <dgm:cxn modelId="{AEDB3362-E907-4578-829C-95C3B12545B3}" type="presParOf" srcId="{C9D766D6-9F29-4A56-9705-4934B73F8D01}" destId="{BCA30EF9-D96E-4C1B-AF1D-900F0CD864A0}" srcOrd="0" destOrd="0" presId="urn:microsoft.com/office/officeart/2005/8/layout/hierarchy2"/>
    <dgm:cxn modelId="{346B3360-6C38-43C6-95A6-F0199686ED9D}" type="presParOf" srcId="{BCA30EF9-D96E-4C1B-AF1D-900F0CD864A0}" destId="{A85F69EB-5633-47F0-A6BC-70194E445807}" srcOrd="0" destOrd="0" presId="urn:microsoft.com/office/officeart/2005/8/layout/hierarchy2"/>
    <dgm:cxn modelId="{051837A0-D092-477B-A072-BD1E85A46603}" type="presParOf" srcId="{C9D766D6-9F29-4A56-9705-4934B73F8D01}" destId="{67A156D5-1C1C-4395-B3CB-E1ED7E063AB9}" srcOrd="1" destOrd="0" presId="urn:microsoft.com/office/officeart/2005/8/layout/hierarchy2"/>
    <dgm:cxn modelId="{CDFBB2AC-F2D9-4A62-BED2-DD6076FC947E}" type="presParOf" srcId="{67A156D5-1C1C-4395-B3CB-E1ED7E063AB9}" destId="{98F16F08-E73D-4669-86AD-85E5787F53F8}" srcOrd="0" destOrd="0" presId="urn:microsoft.com/office/officeart/2005/8/layout/hierarchy2"/>
    <dgm:cxn modelId="{9607602A-0224-49DA-AEE2-83F23C1F5D1F}" type="presParOf" srcId="{67A156D5-1C1C-4395-B3CB-E1ED7E063AB9}" destId="{46B3A715-D683-44D2-AC25-5FD02DE47F96}" srcOrd="1" destOrd="0" presId="urn:microsoft.com/office/officeart/2005/8/layout/hierarchy2"/>
    <dgm:cxn modelId="{0F6A5F5C-B63E-4584-9694-360BDFE0E053}" type="presParOf" srcId="{C9D766D6-9F29-4A56-9705-4934B73F8D01}" destId="{7987F9E9-2BFC-4C36-8472-8238138C220B}" srcOrd="2" destOrd="0" presId="urn:microsoft.com/office/officeart/2005/8/layout/hierarchy2"/>
    <dgm:cxn modelId="{1864ACD5-7923-4A60-9627-6C9E1B47B46F}" type="presParOf" srcId="{7987F9E9-2BFC-4C36-8472-8238138C220B}" destId="{DB8DA950-25F0-48B2-88F1-D272440C6FBF}" srcOrd="0" destOrd="0" presId="urn:microsoft.com/office/officeart/2005/8/layout/hierarchy2"/>
    <dgm:cxn modelId="{9F5098E3-8F62-446F-B2E3-E84CB4DE839E}" type="presParOf" srcId="{C9D766D6-9F29-4A56-9705-4934B73F8D01}" destId="{61233DEB-B557-4CBC-8B0F-B0F0C395EB0C}" srcOrd="3" destOrd="0" presId="urn:microsoft.com/office/officeart/2005/8/layout/hierarchy2"/>
    <dgm:cxn modelId="{15BE2B52-DD04-4CDF-8DB5-2948C9E97DBB}" type="presParOf" srcId="{61233DEB-B557-4CBC-8B0F-B0F0C395EB0C}" destId="{F2B3AD66-01D2-4BA4-A220-8646F5840D42}" srcOrd="0" destOrd="0" presId="urn:microsoft.com/office/officeart/2005/8/layout/hierarchy2"/>
    <dgm:cxn modelId="{0437BBB6-0DE3-4E13-A27C-781F72267804}" type="presParOf" srcId="{61233DEB-B557-4CBC-8B0F-B0F0C395EB0C}" destId="{1837F447-576D-4A40-A1DE-2B9FD4BD163B}" srcOrd="1" destOrd="0" presId="urn:microsoft.com/office/officeart/2005/8/layout/hierarchy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6.xml><?xml version="1.0" encoding="utf-8"?>
<dgm:dataModel xmlns:dgm="http://schemas.openxmlformats.org/drawingml/2006/diagram" xmlns:a="http://schemas.openxmlformats.org/drawingml/2006/main">
  <dgm:ptLst>
    <dgm:pt modelId="{CCA92AFB-097E-439D-AE9F-FE4AE05C175B}" type="doc">
      <dgm:prSet loTypeId="urn:microsoft.com/office/officeart/2005/8/layout/hierarchy2" loCatId="hierarchy" qsTypeId="urn:microsoft.com/office/officeart/2005/8/quickstyle/simple1" qsCatId="simple" csTypeId="urn:microsoft.com/office/officeart/2005/8/colors/accent3_2" csCatId="accent3" phldr="1"/>
      <dgm:spPr/>
      <dgm:t>
        <a:bodyPr/>
        <a:lstStyle/>
        <a:p>
          <a:endParaRPr lang="en-US"/>
        </a:p>
      </dgm:t>
    </dgm:pt>
    <dgm:pt modelId="{26D1D4CD-A37D-485C-B77C-0294102DBAFA}">
      <dgm:prSet phldrT="[Text]" custT="1"/>
      <dgm:spPr/>
      <dgm:t>
        <a:bodyPr/>
        <a:lstStyle/>
        <a:p>
          <a:r>
            <a:rPr lang="en-US" sz="1050"/>
            <a:t>Digital ready</a:t>
          </a:r>
        </a:p>
      </dgm:t>
    </dgm:pt>
    <dgm:pt modelId="{C3AA3867-C9B7-41F5-93DA-0A0A737DB632}" type="parTrans" cxnId="{4AE622C7-3F79-40A8-951D-997EC38EEF36}">
      <dgm:prSet/>
      <dgm:spPr/>
      <dgm:t>
        <a:bodyPr/>
        <a:lstStyle/>
        <a:p>
          <a:endParaRPr lang="en-US" sz="1050"/>
        </a:p>
      </dgm:t>
    </dgm:pt>
    <dgm:pt modelId="{00CB1CBE-D528-4640-B644-CDC3BB32AB32}" type="sibTrans" cxnId="{4AE622C7-3F79-40A8-951D-997EC38EEF36}">
      <dgm:prSet/>
      <dgm:spPr/>
      <dgm:t>
        <a:bodyPr/>
        <a:lstStyle/>
        <a:p>
          <a:endParaRPr lang="en-US" sz="1050"/>
        </a:p>
      </dgm:t>
    </dgm:pt>
    <dgm:pt modelId="{E58E7045-DA55-4E5B-8FFF-737C9666B181}">
      <dgm:prSet phldrT="[Text]" custT="1"/>
      <dgm:spPr/>
      <dgm:t>
        <a:bodyPr/>
        <a:lstStyle/>
        <a:p>
          <a:r>
            <a:rPr lang="en-US" sz="1050"/>
            <a:t>Digitally willing</a:t>
          </a:r>
        </a:p>
      </dgm:t>
    </dgm:pt>
    <dgm:pt modelId="{CB26D0FF-C9BD-40ED-8145-9FA134FE5453}" type="parTrans" cxnId="{7A587CBA-FF95-45DB-B0B7-3F0043AB40D7}">
      <dgm:prSet custT="1"/>
      <dgm:spPr/>
      <dgm:t>
        <a:bodyPr/>
        <a:lstStyle/>
        <a:p>
          <a:endParaRPr lang="en-US" sz="1050"/>
        </a:p>
      </dgm:t>
    </dgm:pt>
    <dgm:pt modelId="{4B61F6E4-6E2C-4334-926C-109F9BE89B80}" type="sibTrans" cxnId="{7A587CBA-FF95-45DB-B0B7-3F0043AB40D7}">
      <dgm:prSet/>
      <dgm:spPr/>
      <dgm:t>
        <a:bodyPr/>
        <a:lstStyle/>
        <a:p>
          <a:endParaRPr lang="en-US" sz="1050"/>
        </a:p>
      </dgm:t>
    </dgm:pt>
    <dgm:pt modelId="{AACFBD4B-E536-4BF5-B4D1-20EEC7A53112}">
      <dgm:prSet phldrT="[Text]" custT="1">
        <dgm:style>
          <a:lnRef idx="2">
            <a:schemeClr val="accent3"/>
          </a:lnRef>
          <a:fillRef idx="1">
            <a:schemeClr val="lt1"/>
          </a:fillRef>
          <a:effectRef idx="0">
            <a:schemeClr val="accent3"/>
          </a:effectRef>
          <a:fontRef idx="minor">
            <a:schemeClr val="dk1"/>
          </a:fontRef>
        </dgm:style>
      </dgm:prSet>
      <dgm:spPr>
        <a:solidFill>
          <a:schemeClr val="accent3"/>
        </a:solidFill>
        <a:ln>
          <a:solidFill>
            <a:schemeClr val="bg1"/>
          </a:solidFill>
        </a:ln>
      </dgm:spPr>
      <dgm:t>
        <a:bodyPr/>
        <a:lstStyle/>
        <a:p>
          <a:r>
            <a:rPr lang="en-US" sz="1050" dirty="0">
              <a:solidFill>
                <a:schemeClr val="bg1"/>
              </a:solidFill>
            </a:rPr>
            <a:t>Individual attitudes</a:t>
          </a:r>
        </a:p>
      </dgm:t>
    </dgm:pt>
    <dgm:pt modelId="{EDE40833-2677-49FB-BFF4-19D7990FC5D2}" type="parTrans" cxnId="{EBC9F502-64BE-4637-8F6D-03719BE2C1B4}">
      <dgm:prSet custT="1"/>
      <dgm:spPr/>
      <dgm:t>
        <a:bodyPr/>
        <a:lstStyle/>
        <a:p>
          <a:endParaRPr lang="en-US" sz="1050"/>
        </a:p>
      </dgm:t>
    </dgm:pt>
    <dgm:pt modelId="{677924DF-2864-4766-848A-24193D768531}" type="sibTrans" cxnId="{EBC9F502-64BE-4637-8F6D-03719BE2C1B4}">
      <dgm:prSet/>
      <dgm:spPr/>
      <dgm:t>
        <a:bodyPr/>
        <a:lstStyle/>
        <a:p>
          <a:endParaRPr lang="en-US" sz="1050"/>
        </a:p>
      </dgm:t>
    </dgm:pt>
    <dgm:pt modelId="{99291B98-050C-498E-A242-5974D5D0CBC3}">
      <dgm:prSet phldrT="[Text]" custT="1">
        <dgm:style>
          <a:lnRef idx="2">
            <a:schemeClr val="accent3"/>
          </a:lnRef>
          <a:fillRef idx="1">
            <a:schemeClr val="lt1"/>
          </a:fillRef>
          <a:effectRef idx="0">
            <a:schemeClr val="accent3"/>
          </a:effectRef>
          <a:fontRef idx="minor">
            <a:schemeClr val="dk1"/>
          </a:fontRef>
        </dgm:style>
      </dgm:prSet>
      <dgm:spPr>
        <a:solidFill>
          <a:schemeClr val="accent3"/>
        </a:solidFill>
        <a:ln>
          <a:solidFill>
            <a:schemeClr val="bg1"/>
          </a:solidFill>
        </a:ln>
      </dgm:spPr>
      <dgm:t>
        <a:bodyPr/>
        <a:lstStyle/>
        <a:p>
          <a:r>
            <a:rPr lang="en-US" sz="1050" dirty="0">
              <a:solidFill>
                <a:schemeClr val="bg1"/>
              </a:solidFill>
            </a:rPr>
            <a:t>Organisational “drivers”</a:t>
          </a:r>
        </a:p>
      </dgm:t>
    </dgm:pt>
    <dgm:pt modelId="{E02C5823-99A9-4EA4-9A4A-0F10334B97BB}" type="parTrans" cxnId="{3F09023F-4238-45BB-88EE-7811BE3E56B7}">
      <dgm:prSet custT="1"/>
      <dgm:spPr/>
      <dgm:t>
        <a:bodyPr/>
        <a:lstStyle/>
        <a:p>
          <a:endParaRPr lang="en-US" sz="1050"/>
        </a:p>
      </dgm:t>
    </dgm:pt>
    <dgm:pt modelId="{07ED989E-563E-4020-B885-177914284889}" type="sibTrans" cxnId="{3F09023F-4238-45BB-88EE-7811BE3E56B7}">
      <dgm:prSet/>
      <dgm:spPr/>
      <dgm:t>
        <a:bodyPr/>
        <a:lstStyle/>
        <a:p>
          <a:endParaRPr lang="en-US" sz="1050"/>
        </a:p>
      </dgm:t>
    </dgm:pt>
    <dgm:pt modelId="{7BB70733-C386-4EA2-8949-733421133719}">
      <dgm:prSet phldrT="[Text]" custT="1"/>
      <dgm:spPr/>
      <dgm:t>
        <a:bodyPr/>
        <a:lstStyle/>
        <a:p>
          <a:r>
            <a:rPr lang="en-US" sz="1050"/>
            <a:t>Digitally able</a:t>
          </a:r>
        </a:p>
      </dgm:t>
    </dgm:pt>
    <dgm:pt modelId="{415E9348-52FE-4CC6-A6D1-AAA5839B0F9E}" type="parTrans" cxnId="{C24EBC48-CE8C-4ED2-830E-4FB452D1F116}">
      <dgm:prSet custT="1"/>
      <dgm:spPr/>
      <dgm:t>
        <a:bodyPr/>
        <a:lstStyle/>
        <a:p>
          <a:endParaRPr lang="en-US" sz="1050"/>
        </a:p>
      </dgm:t>
    </dgm:pt>
    <dgm:pt modelId="{7141E1A8-3631-407D-9C65-D81BFCAB91C8}" type="sibTrans" cxnId="{C24EBC48-CE8C-4ED2-830E-4FB452D1F116}">
      <dgm:prSet/>
      <dgm:spPr/>
      <dgm:t>
        <a:bodyPr/>
        <a:lstStyle/>
        <a:p>
          <a:endParaRPr lang="en-US" sz="1050"/>
        </a:p>
      </dgm:t>
    </dgm:pt>
    <dgm:pt modelId="{E3CA8732-A71A-4EB4-8D3F-D3265F78E82E}">
      <dgm:prSet phldrT="[Text]" custT="1">
        <dgm:style>
          <a:lnRef idx="2">
            <a:schemeClr val="accent3"/>
          </a:lnRef>
          <a:fillRef idx="1">
            <a:schemeClr val="lt1"/>
          </a:fillRef>
          <a:effectRef idx="0">
            <a:schemeClr val="accent3"/>
          </a:effectRef>
          <a:fontRef idx="minor">
            <a:schemeClr val="dk1"/>
          </a:fontRef>
        </dgm:style>
      </dgm:prSet>
      <dgm:spPr>
        <a:solidFill>
          <a:schemeClr val="accent3"/>
        </a:solidFill>
        <a:ln>
          <a:solidFill>
            <a:schemeClr val="bg1"/>
          </a:solidFill>
        </a:ln>
      </dgm:spPr>
      <dgm:t>
        <a:bodyPr/>
        <a:lstStyle/>
        <a:p>
          <a:r>
            <a:rPr lang="en-US" sz="1050" dirty="0">
              <a:solidFill>
                <a:schemeClr val="bg1"/>
              </a:solidFill>
            </a:rPr>
            <a:t>Skills</a:t>
          </a:r>
        </a:p>
      </dgm:t>
    </dgm:pt>
    <dgm:pt modelId="{3843CE4C-88BD-4811-9621-B08F5D3CF7CF}" type="parTrans" cxnId="{9A6D19BC-8073-4BFD-85E5-72BB49B2E17C}">
      <dgm:prSet custT="1"/>
      <dgm:spPr/>
      <dgm:t>
        <a:bodyPr/>
        <a:lstStyle/>
        <a:p>
          <a:endParaRPr lang="en-US" sz="1050"/>
        </a:p>
      </dgm:t>
    </dgm:pt>
    <dgm:pt modelId="{A8BC67B1-A401-4ED3-96B1-A4ECFA8FC4E7}" type="sibTrans" cxnId="{9A6D19BC-8073-4BFD-85E5-72BB49B2E17C}">
      <dgm:prSet/>
      <dgm:spPr/>
      <dgm:t>
        <a:bodyPr/>
        <a:lstStyle/>
        <a:p>
          <a:endParaRPr lang="en-US" sz="1050"/>
        </a:p>
      </dgm:t>
    </dgm:pt>
    <dgm:pt modelId="{4298DC47-00D3-4F35-B91A-00C7C248E1BA}">
      <dgm:prSet phldrT="[Text]" custT="1">
        <dgm:style>
          <a:lnRef idx="2">
            <a:schemeClr val="accent3"/>
          </a:lnRef>
          <a:fillRef idx="1">
            <a:schemeClr val="lt1"/>
          </a:fillRef>
          <a:effectRef idx="0">
            <a:schemeClr val="accent3"/>
          </a:effectRef>
          <a:fontRef idx="minor">
            <a:schemeClr val="dk1"/>
          </a:fontRef>
        </dgm:style>
      </dgm:prSet>
      <dgm:spPr/>
      <dgm:t>
        <a:bodyPr/>
        <a:lstStyle/>
        <a:p>
          <a:r>
            <a:rPr lang="en-US" sz="1050" dirty="0"/>
            <a:t>Technology</a:t>
          </a:r>
        </a:p>
      </dgm:t>
    </dgm:pt>
    <dgm:pt modelId="{FE0CC993-F31C-4EA7-9CE1-C0ABDF5F79A8}" type="parTrans" cxnId="{AB3D39B5-DC7B-4A22-BEF0-7D8958868F88}">
      <dgm:prSet custT="1"/>
      <dgm:spPr/>
      <dgm:t>
        <a:bodyPr/>
        <a:lstStyle/>
        <a:p>
          <a:endParaRPr lang="en-US" sz="1050"/>
        </a:p>
      </dgm:t>
    </dgm:pt>
    <dgm:pt modelId="{E05E00B9-295B-4609-9B47-23554194EC95}" type="sibTrans" cxnId="{AB3D39B5-DC7B-4A22-BEF0-7D8958868F88}">
      <dgm:prSet/>
      <dgm:spPr/>
      <dgm:t>
        <a:bodyPr/>
        <a:lstStyle/>
        <a:p>
          <a:endParaRPr lang="en-US" sz="1050"/>
        </a:p>
      </dgm:t>
    </dgm:pt>
    <dgm:pt modelId="{197E1453-965B-4361-95D9-FF9770E96F81}" type="pres">
      <dgm:prSet presAssocID="{CCA92AFB-097E-439D-AE9F-FE4AE05C175B}" presName="diagram" presStyleCnt="0">
        <dgm:presLayoutVars>
          <dgm:chPref val="1"/>
          <dgm:dir/>
          <dgm:animOne val="branch"/>
          <dgm:animLvl val="lvl"/>
          <dgm:resizeHandles val="exact"/>
        </dgm:presLayoutVars>
      </dgm:prSet>
      <dgm:spPr/>
      <dgm:t>
        <a:bodyPr/>
        <a:lstStyle/>
        <a:p>
          <a:endParaRPr lang="en-US"/>
        </a:p>
      </dgm:t>
    </dgm:pt>
    <dgm:pt modelId="{605E8235-F6B2-45C4-8783-A879BDB1A834}" type="pres">
      <dgm:prSet presAssocID="{26D1D4CD-A37D-485C-B77C-0294102DBAFA}" presName="root1" presStyleCnt="0"/>
      <dgm:spPr/>
    </dgm:pt>
    <dgm:pt modelId="{55BCA7B7-B3D1-4336-849C-77E4277E15C0}" type="pres">
      <dgm:prSet presAssocID="{26D1D4CD-A37D-485C-B77C-0294102DBAFA}" presName="LevelOneTextNode" presStyleLbl="node0" presStyleIdx="0" presStyleCnt="1">
        <dgm:presLayoutVars>
          <dgm:chPref val="3"/>
        </dgm:presLayoutVars>
      </dgm:prSet>
      <dgm:spPr/>
      <dgm:t>
        <a:bodyPr/>
        <a:lstStyle/>
        <a:p>
          <a:endParaRPr lang="en-US"/>
        </a:p>
      </dgm:t>
    </dgm:pt>
    <dgm:pt modelId="{6532DF22-C108-4695-8246-6FE6D768EDDE}" type="pres">
      <dgm:prSet presAssocID="{26D1D4CD-A37D-485C-B77C-0294102DBAFA}" presName="level2hierChild" presStyleCnt="0"/>
      <dgm:spPr/>
    </dgm:pt>
    <dgm:pt modelId="{804CA91B-E47B-41E4-8BC8-851B02DDC865}" type="pres">
      <dgm:prSet presAssocID="{CB26D0FF-C9BD-40ED-8145-9FA134FE5453}" presName="conn2-1" presStyleLbl="parChTrans1D2" presStyleIdx="0" presStyleCnt="2"/>
      <dgm:spPr/>
      <dgm:t>
        <a:bodyPr/>
        <a:lstStyle/>
        <a:p>
          <a:endParaRPr lang="en-US"/>
        </a:p>
      </dgm:t>
    </dgm:pt>
    <dgm:pt modelId="{9D9A044E-18A9-4EE1-B1A3-F7F6D7E33C39}" type="pres">
      <dgm:prSet presAssocID="{CB26D0FF-C9BD-40ED-8145-9FA134FE5453}" presName="connTx" presStyleLbl="parChTrans1D2" presStyleIdx="0" presStyleCnt="2"/>
      <dgm:spPr/>
      <dgm:t>
        <a:bodyPr/>
        <a:lstStyle/>
        <a:p>
          <a:endParaRPr lang="en-US"/>
        </a:p>
      </dgm:t>
    </dgm:pt>
    <dgm:pt modelId="{6739A34D-3996-4859-828D-ADC5217F59BA}" type="pres">
      <dgm:prSet presAssocID="{E58E7045-DA55-4E5B-8FFF-737C9666B181}" presName="root2" presStyleCnt="0"/>
      <dgm:spPr/>
    </dgm:pt>
    <dgm:pt modelId="{CF42F1DC-B18A-451C-ABE2-BD25DD4800F5}" type="pres">
      <dgm:prSet presAssocID="{E58E7045-DA55-4E5B-8FFF-737C9666B181}" presName="LevelTwoTextNode" presStyleLbl="node2" presStyleIdx="0" presStyleCnt="2">
        <dgm:presLayoutVars>
          <dgm:chPref val="3"/>
        </dgm:presLayoutVars>
      </dgm:prSet>
      <dgm:spPr/>
      <dgm:t>
        <a:bodyPr/>
        <a:lstStyle/>
        <a:p>
          <a:endParaRPr lang="en-US"/>
        </a:p>
      </dgm:t>
    </dgm:pt>
    <dgm:pt modelId="{2A2B8A4F-DE8B-43CA-9AC4-CCD5A4AB3D40}" type="pres">
      <dgm:prSet presAssocID="{E58E7045-DA55-4E5B-8FFF-737C9666B181}" presName="level3hierChild" presStyleCnt="0"/>
      <dgm:spPr/>
    </dgm:pt>
    <dgm:pt modelId="{4C25A26A-2EE0-43C6-B343-A52DDB07D8E7}" type="pres">
      <dgm:prSet presAssocID="{EDE40833-2677-49FB-BFF4-19D7990FC5D2}" presName="conn2-1" presStyleLbl="parChTrans1D3" presStyleIdx="0" presStyleCnt="4"/>
      <dgm:spPr/>
      <dgm:t>
        <a:bodyPr/>
        <a:lstStyle/>
        <a:p>
          <a:endParaRPr lang="en-US"/>
        </a:p>
      </dgm:t>
    </dgm:pt>
    <dgm:pt modelId="{2EB8A8E6-5D02-4189-B7E1-70C6A530370D}" type="pres">
      <dgm:prSet presAssocID="{EDE40833-2677-49FB-BFF4-19D7990FC5D2}" presName="connTx" presStyleLbl="parChTrans1D3" presStyleIdx="0" presStyleCnt="4"/>
      <dgm:spPr/>
      <dgm:t>
        <a:bodyPr/>
        <a:lstStyle/>
        <a:p>
          <a:endParaRPr lang="en-US"/>
        </a:p>
      </dgm:t>
    </dgm:pt>
    <dgm:pt modelId="{85C66DDB-8FA8-41DC-8B0A-077974A69B27}" type="pres">
      <dgm:prSet presAssocID="{AACFBD4B-E536-4BF5-B4D1-20EEC7A53112}" presName="root2" presStyleCnt="0"/>
      <dgm:spPr/>
    </dgm:pt>
    <dgm:pt modelId="{57732A6C-4E55-4CCB-9F6A-64B0E8C9B449}" type="pres">
      <dgm:prSet presAssocID="{AACFBD4B-E536-4BF5-B4D1-20EEC7A53112}" presName="LevelTwoTextNode" presStyleLbl="node3" presStyleIdx="0" presStyleCnt="4" custLinFactNeighborY="-109">
        <dgm:presLayoutVars>
          <dgm:chPref val="3"/>
        </dgm:presLayoutVars>
      </dgm:prSet>
      <dgm:spPr/>
      <dgm:t>
        <a:bodyPr/>
        <a:lstStyle/>
        <a:p>
          <a:endParaRPr lang="en-US"/>
        </a:p>
      </dgm:t>
    </dgm:pt>
    <dgm:pt modelId="{E674B0BC-0CD1-4B70-9320-1FE6E5E11C1C}" type="pres">
      <dgm:prSet presAssocID="{AACFBD4B-E536-4BF5-B4D1-20EEC7A53112}" presName="level3hierChild" presStyleCnt="0"/>
      <dgm:spPr/>
    </dgm:pt>
    <dgm:pt modelId="{526B87EE-4017-488E-897D-188C7F91B061}" type="pres">
      <dgm:prSet presAssocID="{E02C5823-99A9-4EA4-9A4A-0F10334B97BB}" presName="conn2-1" presStyleLbl="parChTrans1D3" presStyleIdx="1" presStyleCnt="4"/>
      <dgm:spPr/>
      <dgm:t>
        <a:bodyPr/>
        <a:lstStyle/>
        <a:p>
          <a:endParaRPr lang="en-US"/>
        </a:p>
      </dgm:t>
    </dgm:pt>
    <dgm:pt modelId="{59BF9CB0-4B8D-4443-9699-BA4F35465CC6}" type="pres">
      <dgm:prSet presAssocID="{E02C5823-99A9-4EA4-9A4A-0F10334B97BB}" presName="connTx" presStyleLbl="parChTrans1D3" presStyleIdx="1" presStyleCnt="4"/>
      <dgm:spPr/>
      <dgm:t>
        <a:bodyPr/>
        <a:lstStyle/>
        <a:p>
          <a:endParaRPr lang="en-US"/>
        </a:p>
      </dgm:t>
    </dgm:pt>
    <dgm:pt modelId="{A447AAD9-714B-48CC-83BD-F4563B4B11FA}" type="pres">
      <dgm:prSet presAssocID="{99291B98-050C-498E-A242-5974D5D0CBC3}" presName="root2" presStyleCnt="0"/>
      <dgm:spPr/>
    </dgm:pt>
    <dgm:pt modelId="{74BB3EB9-0E23-42B7-949C-8E809CFCC890}" type="pres">
      <dgm:prSet presAssocID="{99291B98-050C-498E-A242-5974D5D0CBC3}" presName="LevelTwoTextNode" presStyleLbl="node3" presStyleIdx="1" presStyleCnt="4">
        <dgm:presLayoutVars>
          <dgm:chPref val="3"/>
        </dgm:presLayoutVars>
      </dgm:prSet>
      <dgm:spPr/>
      <dgm:t>
        <a:bodyPr/>
        <a:lstStyle/>
        <a:p>
          <a:endParaRPr lang="en-US"/>
        </a:p>
      </dgm:t>
    </dgm:pt>
    <dgm:pt modelId="{59C07648-3F86-4D2E-A7CC-C441E6F361C0}" type="pres">
      <dgm:prSet presAssocID="{99291B98-050C-498E-A242-5974D5D0CBC3}" presName="level3hierChild" presStyleCnt="0"/>
      <dgm:spPr/>
    </dgm:pt>
    <dgm:pt modelId="{C1B29889-7459-458A-8129-96AEF2F25352}" type="pres">
      <dgm:prSet presAssocID="{415E9348-52FE-4CC6-A6D1-AAA5839B0F9E}" presName="conn2-1" presStyleLbl="parChTrans1D2" presStyleIdx="1" presStyleCnt="2"/>
      <dgm:spPr/>
      <dgm:t>
        <a:bodyPr/>
        <a:lstStyle/>
        <a:p>
          <a:endParaRPr lang="en-US"/>
        </a:p>
      </dgm:t>
    </dgm:pt>
    <dgm:pt modelId="{109D7D8D-5917-453F-B2C4-3B5AAB391BF7}" type="pres">
      <dgm:prSet presAssocID="{415E9348-52FE-4CC6-A6D1-AAA5839B0F9E}" presName="connTx" presStyleLbl="parChTrans1D2" presStyleIdx="1" presStyleCnt="2"/>
      <dgm:spPr/>
      <dgm:t>
        <a:bodyPr/>
        <a:lstStyle/>
        <a:p>
          <a:endParaRPr lang="en-US"/>
        </a:p>
      </dgm:t>
    </dgm:pt>
    <dgm:pt modelId="{34F294CE-07F2-4DF5-810C-1E8ECDA3FC43}" type="pres">
      <dgm:prSet presAssocID="{7BB70733-C386-4EA2-8949-733421133719}" presName="root2" presStyleCnt="0"/>
      <dgm:spPr/>
    </dgm:pt>
    <dgm:pt modelId="{930DC3E1-0423-418A-950C-40C27BC14F52}" type="pres">
      <dgm:prSet presAssocID="{7BB70733-C386-4EA2-8949-733421133719}" presName="LevelTwoTextNode" presStyleLbl="node2" presStyleIdx="1" presStyleCnt="2">
        <dgm:presLayoutVars>
          <dgm:chPref val="3"/>
        </dgm:presLayoutVars>
      </dgm:prSet>
      <dgm:spPr/>
      <dgm:t>
        <a:bodyPr/>
        <a:lstStyle/>
        <a:p>
          <a:endParaRPr lang="en-US"/>
        </a:p>
      </dgm:t>
    </dgm:pt>
    <dgm:pt modelId="{C9D766D6-9F29-4A56-9705-4934B73F8D01}" type="pres">
      <dgm:prSet presAssocID="{7BB70733-C386-4EA2-8949-733421133719}" presName="level3hierChild" presStyleCnt="0"/>
      <dgm:spPr/>
    </dgm:pt>
    <dgm:pt modelId="{BCA30EF9-D96E-4C1B-AF1D-900F0CD864A0}" type="pres">
      <dgm:prSet presAssocID="{3843CE4C-88BD-4811-9621-B08F5D3CF7CF}" presName="conn2-1" presStyleLbl="parChTrans1D3" presStyleIdx="2" presStyleCnt="4"/>
      <dgm:spPr/>
      <dgm:t>
        <a:bodyPr/>
        <a:lstStyle/>
        <a:p>
          <a:endParaRPr lang="en-US"/>
        </a:p>
      </dgm:t>
    </dgm:pt>
    <dgm:pt modelId="{A85F69EB-5633-47F0-A6BC-70194E445807}" type="pres">
      <dgm:prSet presAssocID="{3843CE4C-88BD-4811-9621-B08F5D3CF7CF}" presName="connTx" presStyleLbl="parChTrans1D3" presStyleIdx="2" presStyleCnt="4"/>
      <dgm:spPr/>
      <dgm:t>
        <a:bodyPr/>
        <a:lstStyle/>
        <a:p>
          <a:endParaRPr lang="en-US"/>
        </a:p>
      </dgm:t>
    </dgm:pt>
    <dgm:pt modelId="{67A156D5-1C1C-4395-B3CB-E1ED7E063AB9}" type="pres">
      <dgm:prSet presAssocID="{E3CA8732-A71A-4EB4-8D3F-D3265F78E82E}" presName="root2" presStyleCnt="0"/>
      <dgm:spPr/>
    </dgm:pt>
    <dgm:pt modelId="{98F16F08-E73D-4669-86AD-85E5787F53F8}" type="pres">
      <dgm:prSet presAssocID="{E3CA8732-A71A-4EB4-8D3F-D3265F78E82E}" presName="LevelTwoTextNode" presStyleLbl="node3" presStyleIdx="2" presStyleCnt="4">
        <dgm:presLayoutVars>
          <dgm:chPref val="3"/>
        </dgm:presLayoutVars>
      </dgm:prSet>
      <dgm:spPr/>
      <dgm:t>
        <a:bodyPr/>
        <a:lstStyle/>
        <a:p>
          <a:endParaRPr lang="en-US"/>
        </a:p>
      </dgm:t>
    </dgm:pt>
    <dgm:pt modelId="{46B3A715-D683-44D2-AC25-5FD02DE47F96}" type="pres">
      <dgm:prSet presAssocID="{E3CA8732-A71A-4EB4-8D3F-D3265F78E82E}" presName="level3hierChild" presStyleCnt="0"/>
      <dgm:spPr/>
    </dgm:pt>
    <dgm:pt modelId="{7987F9E9-2BFC-4C36-8472-8238138C220B}" type="pres">
      <dgm:prSet presAssocID="{FE0CC993-F31C-4EA7-9CE1-C0ABDF5F79A8}" presName="conn2-1" presStyleLbl="parChTrans1D3" presStyleIdx="3" presStyleCnt="4"/>
      <dgm:spPr/>
      <dgm:t>
        <a:bodyPr/>
        <a:lstStyle/>
        <a:p>
          <a:endParaRPr lang="en-US"/>
        </a:p>
      </dgm:t>
    </dgm:pt>
    <dgm:pt modelId="{DB8DA950-25F0-48B2-88F1-D272440C6FBF}" type="pres">
      <dgm:prSet presAssocID="{FE0CC993-F31C-4EA7-9CE1-C0ABDF5F79A8}" presName="connTx" presStyleLbl="parChTrans1D3" presStyleIdx="3" presStyleCnt="4"/>
      <dgm:spPr/>
      <dgm:t>
        <a:bodyPr/>
        <a:lstStyle/>
        <a:p>
          <a:endParaRPr lang="en-US"/>
        </a:p>
      </dgm:t>
    </dgm:pt>
    <dgm:pt modelId="{61233DEB-B557-4CBC-8B0F-B0F0C395EB0C}" type="pres">
      <dgm:prSet presAssocID="{4298DC47-00D3-4F35-B91A-00C7C248E1BA}" presName="root2" presStyleCnt="0"/>
      <dgm:spPr/>
    </dgm:pt>
    <dgm:pt modelId="{F2B3AD66-01D2-4BA4-A220-8646F5840D42}" type="pres">
      <dgm:prSet presAssocID="{4298DC47-00D3-4F35-B91A-00C7C248E1BA}" presName="LevelTwoTextNode" presStyleLbl="node3" presStyleIdx="3" presStyleCnt="4">
        <dgm:presLayoutVars>
          <dgm:chPref val="3"/>
        </dgm:presLayoutVars>
      </dgm:prSet>
      <dgm:spPr/>
      <dgm:t>
        <a:bodyPr/>
        <a:lstStyle/>
        <a:p>
          <a:endParaRPr lang="en-US"/>
        </a:p>
      </dgm:t>
    </dgm:pt>
    <dgm:pt modelId="{1837F447-576D-4A40-A1DE-2B9FD4BD163B}" type="pres">
      <dgm:prSet presAssocID="{4298DC47-00D3-4F35-B91A-00C7C248E1BA}" presName="level3hierChild" presStyleCnt="0"/>
      <dgm:spPr/>
    </dgm:pt>
  </dgm:ptLst>
  <dgm:cxnLst>
    <dgm:cxn modelId="{991C99E6-EB22-4C46-BA68-C25B86FF0C9E}" type="presOf" srcId="{CB26D0FF-C9BD-40ED-8145-9FA134FE5453}" destId="{9D9A044E-18A9-4EE1-B1A3-F7F6D7E33C39}" srcOrd="1" destOrd="0" presId="urn:microsoft.com/office/officeart/2005/8/layout/hierarchy2"/>
    <dgm:cxn modelId="{CF974274-EA83-46A4-BC41-3A6F51B77A87}" type="presOf" srcId="{CCA92AFB-097E-439D-AE9F-FE4AE05C175B}" destId="{197E1453-965B-4361-95D9-FF9770E96F81}" srcOrd="0" destOrd="0" presId="urn:microsoft.com/office/officeart/2005/8/layout/hierarchy2"/>
    <dgm:cxn modelId="{7A587CBA-FF95-45DB-B0B7-3F0043AB40D7}" srcId="{26D1D4CD-A37D-485C-B77C-0294102DBAFA}" destId="{E58E7045-DA55-4E5B-8FFF-737C9666B181}" srcOrd="0" destOrd="0" parTransId="{CB26D0FF-C9BD-40ED-8145-9FA134FE5453}" sibTransId="{4B61F6E4-6E2C-4334-926C-109F9BE89B80}"/>
    <dgm:cxn modelId="{C793CBA9-32D0-4D66-B49B-476EB8D3B6A0}" type="presOf" srcId="{415E9348-52FE-4CC6-A6D1-AAA5839B0F9E}" destId="{C1B29889-7459-458A-8129-96AEF2F25352}" srcOrd="0" destOrd="0" presId="urn:microsoft.com/office/officeart/2005/8/layout/hierarchy2"/>
    <dgm:cxn modelId="{40AE12B9-E687-4422-AD36-08A7372375DF}" type="presOf" srcId="{AACFBD4B-E536-4BF5-B4D1-20EEC7A53112}" destId="{57732A6C-4E55-4CCB-9F6A-64B0E8C9B449}" srcOrd="0" destOrd="0" presId="urn:microsoft.com/office/officeart/2005/8/layout/hierarchy2"/>
    <dgm:cxn modelId="{48489D56-D129-4042-A85F-F080DADFAAB1}" type="presOf" srcId="{7BB70733-C386-4EA2-8949-733421133719}" destId="{930DC3E1-0423-418A-950C-40C27BC14F52}" srcOrd="0" destOrd="0" presId="urn:microsoft.com/office/officeart/2005/8/layout/hierarchy2"/>
    <dgm:cxn modelId="{110397BF-6982-49B0-80E8-1BA04A31A6ED}" type="presOf" srcId="{E3CA8732-A71A-4EB4-8D3F-D3265F78E82E}" destId="{98F16F08-E73D-4669-86AD-85E5787F53F8}" srcOrd="0" destOrd="0" presId="urn:microsoft.com/office/officeart/2005/8/layout/hierarchy2"/>
    <dgm:cxn modelId="{9A6D19BC-8073-4BFD-85E5-72BB49B2E17C}" srcId="{7BB70733-C386-4EA2-8949-733421133719}" destId="{E3CA8732-A71A-4EB4-8D3F-D3265F78E82E}" srcOrd="0" destOrd="0" parTransId="{3843CE4C-88BD-4811-9621-B08F5D3CF7CF}" sibTransId="{A8BC67B1-A401-4ED3-96B1-A4ECFA8FC4E7}"/>
    <dgm:cxn modelId="{4C6347D1-7F08-4629-80A5-AA55104AB3EA}" type="presOf" srcId="{FE0CC993-F31C-4EA7-9CE1-C0ABDF5F79A8}" destId="{7987F9E9-2BFC-4C36-8472-8238138C220B}" srcOrd="0" destOrd="0" presId="urn:microsoft.com/office/officeart/2005/8/layout/hierarchy2"/>
    <dgm:cxn modelId="{FCC54F9D-70CA-4B40-A12D-533BCE4E541A}" type="presOf" srcId="{415E9348-52FE-4CC6-A6D1-AAA5839B0F9E}" destId="{109D7D8D-5917-453F-B2C4-3B5AAB391BF7}" srcOrd="1" destOrd="0" presId="urn:microsoft.com/office/officeart/2005/8/layout/hierarchy2"/>
    <dgm:cxn modelId="{DE4474C7-8F6D-4F46-94E3-0814841B9A0C}" type="presOf" srcId="{E02C5823-99A9-4EA4-9A4A-0F10334B97BB}" destId="{526B87EE-4017-488E-897D-188C7F91B061}" srcOrd="0" destOrd="0" presId="urn:microsoft.com/office/officeart/2005/8/layout/hierarchy2"/>
    <dgm:cxn modelId="{573097C2-6E9C-45B0-A5C0-C21B5E615703}" type="presOf" srcId="{E02C5823-99A9-4EA4-9A4A-0F10334B97BB}" destId="{59BF9CB0-4B8D-4443-9699-BA4F35465CC6}" srcOrd="1" destOrd="0" presId="urn:microsoft.com/office/officeart/2005/8/layout/hierarchy2"/>
    <dgm:cxn modelId="{AB3D39B5-DC7B-4A22-BEF0-7D8958868F88}" srcId="{7BB70733-C386-4EA2-8949-733421133719}" destId="{4298DC47-00D3-4F35-B91A-00C7C248E1BA}" srcOrd="1" destOrd="0" parTransId="{FE0CC993-F31C-4EA7-9CE1-C0ABDF5F79A8}" sibTransId="{E05E00B9-295B-4609-9B47-23554194EC95}"/>
    <dgm:cxn modelId="{7EE1BF57-1D85-46AD-889A-A2CF6A174394}" type="presOf" srcId="{4298DC47-00D3-4F35-B91A-00C7C248E1BA}" destId="{F2B3AD66-01D2-4BA4-A220-8646F5840D42}" srcOrd="0" destOrd="0" presId="urn:microsoft.com/office/officeart/2005/8/layout/hierarchy2"/>
    <dgm:cxn modelId="{05835D23-362C-44C4-B8D0-489F5E4257DD}" type="presOf" srcId="{FE0CC993-F31C-4EA7-9CE1-C0ABDF5F79A8}" destId="{DB8DA950-25F0-48B2-88F1-D272440C6FBF}" srcOrd="1" destOrd="0" presId="urn:microsoft.com/office/officeart/2005/8/layout/hierarchy2"/>
    <dgm:cxn modelId="{04BF2340-D6F9-4AB4-A943-80AE6EB584C7}" type="presOf" srcId="{3843CE4C-88BD-4811-9621-B08F5D3CF7CF}" destId="{A85F69EB-5633-47F0-A6BC-70194E445807}" srcOrd="1" destOrd="0" presId="urn:microsoft.com/office/officeart/2005/8/layout/hierarchy2"/>
    <dgm:cxn modelId="{5B03E05F-1589-4E54-B6EC-9E7804097C70}" type="presOf" srcId="{E58E7045-DA55-4E5B-8FFF-737C9666B181}" destId="{CF42F1DC-B18A-451C-ABE2-BD25DD4800F5}" srcOrd="0" destOrd="0" presId="urn:microsoft.com/office/officeart/2005/8/layout/hierarchy2"/>
    <dgm:cxn modelId="{4AE622C7-3F79-40A8-951D-997EC38EEF36}" srcId="{CCA92AFB-097E-439D-AE9F-FE4AE05C175B}" destId="{26D1D4CD-A37D-485C-B77C-0294102DBAFA}" srcOrd="0" destOrd="0" parTransId="{C3AA3867-C9B7-41F5-93DA-0A0A737DB632}" sibTransId="{00CB1CBE-D528-4640-B644-CDC3BB32AB32}"/>
    <dgm:cxn modelId="{C24EBC48-CE8C-4ED2-830E-4FB452D1F116}" srcId="{26D1D4CD-A37D-485C-B77C-0294102DBAFA}" destId="{7BB70733-C386-4EA2-8949-733421133719}" srcOrd="1" destOrd="0" parTransId="{415E9348-52FE-4CC6-A6D1-AAA5839B0F9E}" sibTransId="{7141E1A8-3631-407D-9C65-D81BFCAB91C8}"/>
    <dgm:cxn modelId="{F518F200-0424-449A-8E1E-A42BE6977932}" type="presOf" srcId="{EDE40833-2677-49FB-BFF4-19D7990FC5D2}" destId="{4C25A26A-2EE0-43C6-B343-A52DDB07D8E7}" srcOrd="0" destOrd="0" presId="urn:microsoft.com/office/officeart/2005/8/layout/hierarchy2"/>
    <dgm:cxn modelId="{F2C4F0F7-DE27-430E-A9B2-EAC7562888EF}" type="presOf" srcId="{99291B98-050C-498E-A242-5974D5D0CBC3}" destId="{74BB3EB9-0E23-42B7-949C-8E809CFCC890}" srcOrd="0" destOrd="0" presId="urn:microsoft.com/office/officeart/2005/8/layout/hierarchy2"/>
    <dgm:cxn modelId="{82868CE5-225B-44C3-AC0B-B6C454BA5AB5}" type="presOf" srcId="{EDE40833-2677-49FB-BFF4-19D7990FC5D2}" destId="{2EB8A8E6-5D02-4189-B7E1-70C6A530370D}" srcOrd="1" destOrd="0" presId="urn:microsoft.com/office/officeart/2005/8/layout/hierarchy2"/>
    <dgm:cxn modelId="{EBC9F502-64BE-4637-8F6D-03719BE2C1B4}" srcId="{E58E7045-DA55-4E5B-8FFF-737C9666B181}" destId="{AACFBD4B-E536-4BF5-B4D1-20EEC7A53112}" srcOrd="0" destOrd="0" parTransId="{EDE40833-2677-49FB-BFF4-19D7990FC5D2}" sibTransId="{677924DF-2864-4766-848A-24193D768531}"/>
    <dgm:cxn modelId="{0F8154A3-71E1-4ECA-B50E-FECCB5EEC234}" type="presOf" srcId="{26D1D4CD-A37D-485C-B77C-0294102DBAFA}" destId="{55BCA7B7-B3D1-4336-849C-77E4277E15C0}" srcOrd="0" destOrd="0" presId="urn:microsoft.com/office/officeart/2005/8/layout/hierarchy2"/>
    <dgm:cxn modelId="{1283CC07-3E0F-4174-81C2-AAA69ADB021D}" type="presOf" srcId="{3843CE4C-88BD-4811-9621-B08F5D3CF7CF}" destId="{BCA30EF9-D96E-4C1B-AF1D-900F0CD864A0}" srcOrd="0" destOrd="0" presId="urn:microsoft.com/office/officeart/2005/8/layout/hierarchy2"/>
    <dgm:cxn modelId="{3F09023F-4238-45BB-88EE-7811BE3E56B7}" srcId="{E58E7045-DA55-4E5B-8FFF-737C9666B181}" destId="{99291B98-050C-498E-A242-5974D5D0CBC3}" srcOrd="1" destOrd="0" parTransId="{E02C5823-99A9-4EA4-9A4A-0F10334B97BB}" sibTransId="{07ED989E-563E-4020-B885-177914284889}"/>
    <dgm:cxn modelId="{FB9EA3B5-F84E-410F-A46C-E3F44A2EEF9F}" type="presOf" srcId="{CB26D0FF-C9BD-40ED-8145-9FA134FE5453}" destId="{804CA91B-E47B-41E4-8BC8-851B02DDC865}" srcOrd="0" destOrd="0" presId="urn:microsoft.com/office/officeart/2005/8/layout/hierarchy2"/>
    <dgm:cxn modelId="{1FC778AF-9EC6-43E4-9A76-95E82FA90006}" type="presParOf" srcId="{197E1453-965B-4361-95D9-FF9770E96F81}" destId="{605E8235-F6B2-45C4-8783-A879BDB1A834}" srcOrd="0" destOrd="0" presId="urn:microsoft.com/office/officeart/2005/8/layout/hierarchy2"/>
    <dgm:cxn modelId="{72461C83-F821-4AEE-961B-F25061D32AA2}" type="presParOf" srcId="{605E8235-F6B2-45C4-8783-A879BDB1A834}" destId="{55BCA7B7-B3D1-4336-849C-77E4277E15C0}" srcOrd="0" destOrd="0" presId="urn:microsoft.com/office/officeart/2005/8/layout/hierarchy2"/>
    <dgm:cxn modelId="{CECDC13C-4268-492B-AC66-582D5A4ECB00}" type="presParOf" srcId="{605E8235-F6B2-45C4-8783-A879BDB1A834}" destId="{6532DF22-C108-4695-8246-6FE6D768EDDE}" srcOrd="1" destOrd="0" presId="urn:microsoft.com/office/officeart/2005/8/layout/hierarchy2"/>
    <dgm:cxn modelId="{A600AF47-4B31-4F55-BF08-AD1FBA01CE07}" type="presParOf" srcId="{6532DF22-C108-4695-8246-6FE6D768EDDE}" destId="{804CA91B-E47B-41E4-8BC8-851B02DDC865}" srcOrd="0" destOrd="0" presId="urn:microsoft.com/office/officeart/2005/8/layout/hierarchy2"/>
    <dgm:cxn modelId="{5FDAE44D-400C-4D7C-BCA0-FF2326FB3CA5}" type="presParOf" srcId="{804CA91B-E47B-41E4-8BC8-851B02DDC865}" destId="{9D9A044E-18A9-4EE1-B1A3-F7F6D7E33C39}" srcOrd="0" destOrd="0" presId="urn:microsoft.com/office/officeart/2005/8/layout/hierarchy2"/>
    <dgm:cxn modelId="{3606100A-AD0D-4A0A-ACC7-4507EA3BC4F9}" type="presParOf" srcId="{6532DF22-C108-4695-8246-6FE6D768EDDE}" destId="{6739A34D-3996-4859-828D-ADC5217F59BA}" srcOrd="1" destOrd="0" presId="urn:microsoft.com/office/officeart/2005/8/layout/hierarchy2"/>
    <dgm:cxn modelId="{195E6C95-602B-47EA-8062-64BEA1793BD2}" type="presParOf" srcId="{6739A34D-3996-4859-828D-ADC5217F59BA}" destId="{CF42F1DC-B18A-451C-ABE2-BD25DD4800F5}" srcOrd="0" destOrd="0" presId="urn:microsoft.com/office/officeart/2005/8/layout/hierarchy2"/>
    <dgm:cxn modelId="{DE84A4F7-DA1C-444F-9FF5-A4B1ED4E7198}" type="presParOf" srcId="{6739A34D-3996-4859-828D-ADC5217F59BA}" destId="{2A2B8A4F-DE8B-43CA-9AC4-CCD5A4AB3D40}" srcOrd="1" destOrd="0" presId="urn:microsoft.com/office/officeart/2005/8/layout/hierarchy2"/>
    <dgm:cxn modelId="{AAEA132C-CECB-4EAC-876B-F4BC5324A1C3}" type="presParOf" srcId="{2A2B8A4F-DE8B-43CA-9AC4-CCD5A4AB3D40}" destId="{4C25A26A-2EE0-43C6-B343-A52DDB07D8E7}" srcOrd="0" destOrd="0" presId="urn:microsoft.com/office/officeart/2005/8/layout/hierarchy2"/>
    <dgm:cxn modelId="{F5E09441-D39D-471D-92CB-6FE353EB6EDE}" type="presParOf" srcId="{4C25A26A-2EE0-43C6-B343-A52DDB07D8E7}" destId="{2EB8A8E6-5D02-4189-B7E1-70C6A530370D}" srcOrd="0" destOrd="0" presId="urn:microsoft.com/office/officeart/2005/8/layout/hierarchy2"/>
    <dgm:cxn modelId="{A03C57D4-C485-4FFE-92E4-864A3682E6EA}" type="presParOf" srcId="{2A2B8A4F-DE8B-43CA-9AC4-CCD5A4AB3D40}" destId="{85C66DDB-8FA8-41DC-8B0A-077974A69B27}" srcOrd="1" destOrd="0" presId="urn:microsoft.com/office/officeart/2005/8/layout/hierarchy2"/>
    <dgm:cxn modelId="{AA10E327-A2A3-4DF1-8534-A227349D91E1}" type="presParOf" srcId="{85C66DDB-8FA8-41DC-8B0A-077974A69B27}" destId="{57732A6C-4E55-4CCB-9F6A-64B0E8C9B449}" srcOrd="0" destOrd="0" presId="urn:microsoft.com/office/officeart/2005/8/layout/hierarchy2"/>
    <dgm:cxn modelId="{74FAACB6-A32B-43EE-9057-91FC899E1444}" type="presParOf" srcId="{85C66DDB-8FA8-41DC-8B0A-077974A69B27}" destId="{E674B0BC-0CD1-4B70-9320-1FE6E5E11C1C}" srcOrd="1" destOrd="0" presId="urn:microsoft.com/office/officeart/2005/8/layout/hierarchy2"/>
    <dgm:cxn modelId="{EBE847A9-B39B-4797-A43F-9F17DE6FA7FC}" type="presParOf" srcId="{2A2B8A4F-DE8B-43CA-9AC4-CCD5A4AB3D40}" destId="{526B87EE-4017-488E-897D-188C7F91B061}" srcOrd="2" destOrd="0" presId="urn:microsoft.com/office/officeart/2005/8/layout/hierarchy2"/>
    <dgm:cxn modelId="{8C7F8F1A-EE62-4349-9805-353D5ECFAB1A}" type="presParOf" srcId="{526B87EE-4017-488E-897D-188C7F91B061}" destId="{59BF9CB0-4B8D-4443-9699-BA4F35465CC6}" srcOrd="0" destOrd="0" presId="urn:microsoft.com/office/officeart/2005/8/layout/hierarchy2"/>
    <dgm:cxn modelId="{2EBB1A1D-E2B8-4F08-9CD4-8983809A7ED1}" type="presParOf" srcId="{2A2B8A4F-DE8B-43CA-9AC4-CCD5A4AB3D40}" destId="{A447AAD9-714B-48CC-83BD-F4563B4B11FA}" srcOrd="3" destOrd="0" presId="urn:microsoft.com/office/officeart/2005/8/layout/hierarchy2"/>
    <dgm:cxn modelId="{4D3B41C6-4F56-4C5B-96D3-B8817AAA7BE0}" type="presParOf" srcId="{A447AAD9-714B-48CC-83BD-F4563B4B11FA}" destId="{74BB3EB9-0E23-42B7-949C-8E809CFCC890}" srcOrd="0" destOrd="0" presId="urn:microsoft.com/office/officeart/2005/8/layout/hierarchy2"/>
    <dgm:cxn modelId="{78EAB79E-DF8B-4CC5-9C7C-047AD525AA94}" type="presParOf" srcId="{A447AAD9-714B-48CC-83BD-F4563B4B11FA}" destId="{59C07648-3F86-4D2E-A7CC-C441E6F361C0}" srcOrd="1" destOrd="0" presId="urn:microsoft.com/office/officeart/2005/8/layout/hierarchy2"/>
    <dgm:cxn modelId="{98427971-1C43-467D-B548-12619F6C2701}" type="presParOf" srcId="{6532DF22-C108-4695-8246-6FE6D768EDDE}" destId="{C1B29889-7459-458A-8129-96AEF2F25352}" srcOrd="2" destOrd="0" presId="urn:microsoft.com/office/officeart/2005/8/layout/hierarchy2"/>
    <dgm:cxn modelId="{636B1732-6429-4F9D-9132-C4878F551BB5}" type="presParOf" srcId="{C1B29889-7459-458A-8129-96AEF2F25352}" destId="{109D7D8D-5917-453F-B2C4-3B5AAB391BF7}" srcOrd="0" destOrd="0" presId="urn:microsoft.com/office/officeart/2005/8/layout/hierarchy2"/>
    <dgm:cxn modelId="{9868F6AE-6E56-40AF-B1E9-71E55741FA9A}" type="presParOf" srcId="{6532DF22-C108-4695-8246-6FE6D768EDDE}" destId="{34F294CE-07F2-4DF5-810C-1E8ECDA3FC43}" srcOrd="3" destOrd="0" presId="urn:microsoft.com/office/officeart/2005/8/layout/hierarchy2"/>
    <dgm:cxn modelId="{7C433DD6-0568-4CEA-975E-0CCF1C521A94}" type="presParOf" srcId="{34F294CE-07F2-4DF5-810C-1E8ECDA3FC43}" destId="{930DC3E1-0423-418A-950C-40C27BC14F52}" srcOrd="0" destOrd="0" presId="urn:microsoft.com/office/officeart/2005/8/layout/hierarchy2"/>
    <dgm:cxn modelId="{A72C98BF-A521-4C73-9A4F-877BFC38A456}" type="presParOf" srcId="{34F294CE-07F2-4DF5-810C-1E8ECDA3FC43}" destId="{C9D766D6-9F29-4A56-9705-4934B73F8D01}" srcOrd="1" destOrd="0" presId="urn:microsoft.com/office/officeart/2005/8/layout/hierarchy2"/>
    <dgm:cxn modelId="{2E334950-3669-4604-AD44-EDEEEBA7998F}" type="presParOf" srcId="{C9D766D6-9F29-4A56-9705-4934B73F8D01}" destId="{BCA30EF9-D96E-4C1B-AF1D-900F0CD864A0}" srcOrd="0" destOrd="0" presId="urn:microsoft.com/office/officeart/2005/8/layout/hierarchy2"/>
    <dgm:cxn modelId="{2A0121BD-9AF5-41B8-9160-63EE18469F95}" type="presParOf" srcId="{BCA30EF9-D96E-4C1B-AF1D-900F0CD864A0}" destId="{A85F69EB-5633-47F0-A6BC-70194E445807}" srcOrd="0" destOrd="0" presId="urn:microsoft.com/office/officeart/2005/8/layout/hierarchy2"/>
    <dgm:cxn modelId="{6A835BF8-5646-4652-8D45-0476941AE83E}" type="presParOf" srcId="{C9D766D6-9F29-4A56-9705-4934B73F8D01}" destId="{67A156D5-1C1C-4395-B3CB-E1ED7E063AB9}" srcOrd="1" destOrd="0" presId="urn:microsoft.com/office/officeart/2005/8/layout/hierarchy2"/>
    <dgm:cxn modelId="{BC537700-2B8A-48D5-929B-11BF3163E7AF}" type="presParOf" srcId="{67A156D5-1C1C-4395-B3CB-E1ED7E063AB9}" destId="{98F16F08-E73D-4669-86AD-85E5787F53F8}" srcOrd="0" destOrd="0" presId="urn:microsoft.com/office/officeart/2005/8/layout/hierarchy2"/>
    <dgm:cxn modelId="{E09F4190-C137-42FC-B60A-EAED2320F6C9}" type="presParOf" srcId="{67A156D5-1C1C-4395-B3CB-E1ED7E063AB9}" destId="{46B3A715-D683-44D2-AC25-5FD02DE47F96}" srcOrd="1" destOrd="0" presId="urn:microsoft.com/office/officeart/2005/8/layout/hierarchy2"/>
    <dgm:cxn modelId="{D901AF20-E651-4BA9-BE8D-054A7179835E}" type="presParOf" srcId="{C9D766D6-9F29-4A56-9705-4934B73F8D01}" destId="{7987F9E9-2BFC-4C36-8472-8238138C220B}" srcOrd="2" destOrd="0" presId="urn:microsoft.com/office/officeart/2005/8/layout/hierarchy2"/>
    <dgm:cxn modelId="{F39249A8-9BEB-41DE-9BCC-9D3F286C89F9}" type="presParOf" srcId="{7987F9E9-2BFC-4C36-8472-8238138C220B}" destId="{DB8DA950-25F0-48B2-88F1-D272440C6FBF}" srcOrd="0" destOrd="0" presId="urn:microsoft.com/office/officeart/2005/8/layout/hierarchy2"/>
    <dgm:cxn modelId="{73F264D8-6E8B-49E0-892D-65708943A7E6}" type="presParOf" srcId="{C9D766D6-9F29-4A56-9705-4934B73F8D01}" destId="{61233DEB-B557-4CBC-8B0F-B0F0C395EB0C}" srcOrd="3" destOrd="0" presId="urn:microsoft.com/office/officeart/2005/8/layout/hierarchy2"/>
    <dgm:cxn modelId="{84D062C8-5ABB-4E2A-9933-6F65AA857482}" type="presParOf" srcId="{61233DEB-B557-4CBC-8B0F-B0F0C395EB0C}" destId="{F2B3AD66-01D2-4BA4-A220-8646F5840D42}" srcOrd="0" destOrd="0" presId="urn:microsoft.com/office/officeart/2005/8/layout/hierarchy2"/>
    <dgm:cxn modelId="{46EE62D1-B4C7-4024-B6A7-65013D0C958D}" type="presParOf" srcId="{61233DEB-B557-4CBC-8B0F-B0F0C395EB0C}" destId="{1837F447-576D-4A40-A1DE-2B9FD4BD163B}" srcOrd="1" destOrd="0" presId="urn:microsoft.com/office/officeart/2005/8/layout/hierarchy2"/>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6.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layout1.xml><?xml version="1.0" encoding="utf-8"?>
<dgm:layoutDef xmlns:dgm="http://schemas.openxmlformats.org/drawingml/2006/diagram" xmlns:a="http://schemas.openxmlformats.org/drawingml/2006/main" uniqueId="urn:microsoft.com/office/officeart/2005/8/layout/process3">
  <dgm:title val=""/>
  <dgm:desc val=""/>
  <dgm:catLst>
    <dgm:cat type="process" pri="2000"/>
  </dgm:catLst>
  <dgm:sampData>
    <dgm:dataModel>
      <dgm:ptLst>
        <dgm:pt modelId="0" type="doc"/>
        <dgm:pt modelId="1">
          <dgm:prSet phldr="1"/>
        </dgm:pt>
        <dgm:pt modelId="11">
          <dgm:prSet phldr="1"/>
        </dgm:pt>
        <dgm:pt modelId="2">
          <dgm:prSet phldr="1"/>
        </dgm:pt>
        <dgm:pt modelId="21">
          <dgm:prSet phldr="1"/>
        </dgm:pt>
        <dgm:pt modelId="3">
          <dgm:prSet phldr="1"/>
        </dgm:pt>
        <dgm:pt modelId="31">
          <dgm:prSet phldr="1"/>
        </dgm:pt>
      </dgm:ptLst>
      <dgm:cxnLst>
        <dgm:cxn modelId="4" srcId="0" destId="1" srcOrd="0" destOrd="0"/>
        <dgm:cxn modelId="5" srcId="0" destId="2" srcOrd="1" destOrd="0"/>
        <dgm:cxn modelId="6" srcId="0" destId="3" srcOrd="3" destOrd="0"/>
        <dgm:cxn modelId="12" srcId="1" destId="11" srcOrd="0" destOrd="0"/>
        <dgm:cxn modelId="23" srcId="2" destId="21" srcOrd="0" destOrd="0"/>
        <dgm:cxn modelId="34" srcId="3" destId="31" srcOrd="0" destOrd="0"/>
      </dgm:cxnLst>
      <dgm:bg/>
      <dgm:whole/>
    </dgm:dataModel>
  </dgm:sampData>
  <dgm:style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3" srcId="1" destId="11" srcOrd="0" destOrd="0"/>
        <dgm:cxn modelId="23" srcId="2" destId="21" srcOrd="0" destOrd="0"/>
      </dgm:cxnLst>
      <dgm:bg/>
      <dgm:whole/>
    </dgm:dataModel>
  </dgm:styleData>
  <dgm:clrData>
    <dgm:dataModel>
      <dgm:ptLst>
        <dgm:pt modelId="0" type="doc"/>
        <dgm:pt modelId="1">
          <dgm:prSet phldr="1"/>
        </dgm:pt>
        <dgm:pt modelId="11">
          <dgm:prSet phldr="1"/>
        </dgm:pt>
        <dgm:pt modelId="2">
          <dgm:prSet phldr="1"/>
        </dgm:pt>
        <dgm:pt modelId="21">
          <dgm:prSet phldr="1"/>
        </dgm:pt>
        <dgm:pt modelId="3">
          <dgm:prSet phldr="1"/>
        </dgm:pt>
        <dgm:pt modelId="31">
          <dgm:prSet phldr="1"/>
        </dgm:pt>
        <dgm:pt modelId="4">
          <dgm:prSet phldr="1"/>
        </dgm:pt>
        <dgm:pt modelId="41">
          <dgm:prSet phldr="1"/>
        </dgm:pt>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linearFlow">
    <dgm:varLst>
      <dgm:dir/>
      <dgm:animLvl val="lvl"/>
      <dgm:resizeHandles val="exact"/>
    </dgm:varLst>
    <dgm:choose name="Name0">
      <dgm:if name="Name1" func="var" arg="dir" op="equ" val="norm">
        <dgm:alg type="lin"/>
      </dgm:if>
      <dgm:else name="Name2">
        <dgm:alg type="lin">
          <dgm:param type="linDir" val="fromR"/>
        </dgm:alg>
      </dgm:else>
    </dgm:choose>
    <dgm:shape xmlns:r="http://schemas.openxmlformats.org/officeDocument/2006/relationships" r:blip="">
      <dgm:adjLst/>
    </dgm:shape>
    <dgm:presOf/>
    <dgm:constrLst>
      <dgm:constr type="w" for="ch" forName="composite" refType="w"/>
      <dgm:constr type="w" for="ch" ptType="sibTrans" refType="w" refFor="ch" refForName="composite" fact="0.3333"/>
      <dgm:constr type="w" for="des" forName="parTx"/>
      <dgm:constr type="h" for="des" forName="parTx" op="equ"/>
      <dgm:constr type="h" for="des" forName="parSh" op="equ"/>
      <dgm:constr type="w" for="des" forName="desTx"/>
      <dgm:constr type="h" for="des" forName="desTx" op="equ"/>
      <dgm:constr type="w" for="des" forName="parSh"/>
      <dgm:constr type="primFontSz" for="des" forName="parTx" val="65"/>
      <dgm:constr type="secFontSz" for="des" forName="desTx" refType="primFontSz" refFor="des" refForName="parTx" op="equ"/>
      <dgm:constr type="primFontSz" for="des" forName="connTx" refType="primFontSz" refFor="des" refForName="parTx" fact="0.8"/>
      <dgm:constr type="primFontSz" for="des" forName="connTx" refType="primFontSz" refFor="des" refForName="parTx" op="lte" fact="0.8"/>
      <dgm:constr type="h" for="des" forName="parTx" refType="primFontSz" refFor="des" refForName="parTx" fact="0.8"/>
      <dgm:constr type="h" for="des" forName="parSh" refType="primFontSz" refFor="des" refForName="parTx" fact="1.2"/>
      <dgm:constr type="h" for="des" forName="desTx" refType="primFontSz" refFor="des" refForName="parTx" fact="1.6"/>
      <dgm:constr type="h" for="des" forName="parSh" refType="h" refFor="des" refForName="parTx" op="lte" fact="1.5"/>
      <dgm:constr type="h" for="des" forName="parSh" refType="h" refFor="des" refForName="parTx" op="gte" fact="1.5"/>
    </dgm:constrLst>
    <dgm:ruleLst>
      <dgm:rule type="w" for="ch" forName="composite" val="0" fact="NaN" max="NaN"/>
      <dgm:rule type="primFontSz" for="des" forName="parTx" val="5" fact="NaN" max="NaN"/>
    </dgm:ruleLst>
    <dgm:forEach name="Name3" axis="ch" ptType="node">
      <dgm:layoutNode name="composite">
        <dgm:alg type="composite"/>
        <dgm:shape xmlns:r="http://schemas.openxmlformats.org/officeDocument/2006/relationships" r:blip="">
          <dgm:adjLst/>
        </dgm:shape>
        <dgm:presOf/>
        <dgm:choose name="Name4">
          <dgm:if name="Name5" func="var" arg="dir" op="equ" val="norm">
            <dgm:constrLst>
              <dgm:constr type="h" refType="w" fact="1000"/>
              <dgm:constr type="l" for="ch" forName="parTx"/>
              <dgm:constr type="w" for="ch" forName="parTx" refType="w" fact="0.83"/>
              <dgm:constr type="t" for="ch" forName="parTx"/>
              <dgm:constr type="l" for="ch" forName="parSh"/>
              <dgm:constr type="w" for="ch" forName="parSh" refType="w" refFor="ch" refForName="parTx"/>
              <dgm:constr type="t" for="ch" forName="parSh"/>
              <dgm:constr type="l" for="ch" forName="desTx" refType="w" fact="0.17"/>
              <dgm:constr type="w" for="ch" forName="desTx" refType="w" refFor="ch" refForName="parTx"/>
              <dgm:constr type="t" for="ch" forName="desTx" refType="h" refFor="ch" refForName="parTx"/>
            </dgm:constrLst>
          </dgm:if>
          <dgm:else name="Name6">
            <dgm:constrLst>
              <dgm:constr type="h" refType="w" fact="1000"/>
              <dgm:constr type="l" for="ch" forName="parTx" refType="w" fact="0.17"/>
              <dgm:constr type="w" for="ch" forName="parTx" refType="w" fact="0.83"/>
              <dgm:constr type="t" for="ch" forName="parTx"/>
              <dgm:constr type="l" for="ch" forName="parSh" refType="w" fact="0.15"/>
              <dgm:constr type="w" for="ch" forName="parSh" refType="w" refFor="ch" refForName="parTx"/>
              <dgm:constr type="t" for="ch" forName="parSh"/>
              <dgm:constr type="l" for="ch" forName="desTx"/>
              <dgm:constr type="w" for="ch" forName="desTx" refType="w" refFor="ch" refForName="parTx"/>
              <dgm:constr type="t" for="ch" forName="desTx" refType="h" refFor="ch" refForName="parTx"/>
            </dgm:constrLst>
          </dgm:else>
        </dgm:choose>
        <dgm:ruleLst>
          <dgm:rule type="h" val="INF" fact="NaN" max="NaN"/>
        </dgm:ruleLst>
        <dgm:layoutNode name="parTx">
          <dgm:varLst>
            <dgm:chMax val="0"/>
            <dgm:chPref val="0"/>
            <dgm:bulletEnabled val="1"/>
          </dgm:varLst>
          <dgm:alg type="tx">
            <dgm:param type="parTxLTRAlign" val="l"/>
            <dgm:param type="parTxRTLAlign" val="r"/>
            <dgm:param type="txAnchorVert" val="t"/>
          </dgm:alg>
          <dgm:shape xmlns:r="http://schemas.openxmlformats.org/officeDocument/2006/relationships" type="rect" r:blip="" zOrderOff="1" hideGeom="1">
            <dgm:adjLst>
              <dgm:adj idx="1" val="0.1"/>
            </dgm:adjLst>
          </dgm:shape>
          <dgm:presOf axis="self" ptType="node"/>
          <dgm:constrLst>
            <dgm:constr type="h" refType="w" op="lte" fact="0.4"/>
            <dgm:constr type="bMarg" refType="primFontSz" fact="0.3"/>
            <dgm:constr type="h"/>
          </dgm:constrLst>
          <dgm:ruleLst>
            <dgm:rule type="h" val="INF" fact="NaN" max="NaN"/>
          </dgm:ruleLst>
        </dgm:layoutNode>
        <dgm:layoutNode name="parSh">
          <dgm:alg type="sp"/>
          <dgm:shape xmlns:r="http://schemas.openxmlformats.org/officeDocument/2006/relationships" type="roundRect" r:blip="">
            <dgm:adjLst>
              <dgm:adj idx="1" val="0.1"/>
            </dgm:adjLst>
          </dgm:shape>
          <dgm:presOf axis="self" ptType="node"/>
          <dgm:constrLst>
            <dgm:constr type="h"/>
          </dgm:constrLst>
          <dgm:ruleLst/>
        </dgm:layoutNode>
        <dgm:layoutNode name="desTx" styleLbl="fgAcc1">
          <dgm:varLst>
            <dgm:bulletEnabled val="1"/>
          </dgm:varLst>
          <dgm:alg type="tx">
            <dgm:param type="stBulletLvl" val="1"/>
          </dgm:alg>
          <dgm:shape xmlns:r="http://schemas.openxmlformats.org/officeDocument/2006/relationships" type="roundRect" r:blip="">
            <dgm:adjLst>
              <dgm:adj idx="1" val="0.1"/>
            </dgm:adjLst>
          </dgm:shape>
          <dgm:presOf axis="des" ptType="node"/>
          <dgm:constrLst>
            <dgm:constr type="secFontSz" val="65"/>
            <dgm:constr type="primFontSz" refType="secFontSz"/>
            <dgm:constr type="h"/>
          </dgm:constrLst>
          <dgm:ruleLst>
            <dgm:rule type="h" val="INF" fact="NaN" max="NaN"/>
          </dgm:ruleLst>
        </dgm:layoutNode>
      </dgm:layoutNode>
      <dgm:forEach name="sibTransForEach" axis="followSib" ptType="sibTrans" cnt="1">
        <dgm:layoutNode name="sibTrans">
          <dgm:alg type="conn">
            <dgm:param type="begPts" val="auto"/>
            <dgm:param type="endPts" val="auto"/>
            <dgm:param type="srcNode" val="parTx"/>
            <dgm:param type="dstNode" val="parTx"/>
          </dgm:alg>
          <dgm:shape xmlns:r="http://schemas.openxmlformats.org/officeDocument/2006/relationships" type="conn" r:blip="">
            <dgm:adjLst/>
          </dgm:shape>
          <dgm:presOf axis="self"/>
          <dgm:constrLst>
            <dgm:constr type="h" refType="w" fact="0.62"/>
            <dgm:constr type="connDist"/>
            <dgm:constr type="begPad" refType="connDist" fact="0.25"/>
            <dgm:constr type="endPad" refType="connDist" fact="0.22"/>
          </dgm:constrLst>
          <dgm:ruleLst/>
          <dgm:layoutNode name="connTx">
            <dgm:alg type="tx">
              <dgm:param type="autoTxRot" val="grav"/>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hierarchy2">
  <dgm:title val=""/>
  <dgm:desc val=""/>
  <dgm:catLst>
    <dgm:cat type="hierarchy" pri="5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diagram">
    <dgm:varLst>
      <dgm:chPref val="1"/>
      <dgm:dir/>
      <dgm:animOne val="branch"/>
      <dgm:animLvl val="lvl"/>
      <dgm:resizeHandles val="exact"/>
    </dgm:varLst>
    <dgm:choose name="Name0">
      <dgm:if name="Name1" func="var" arg="dir" op="equ" val="norm">
        <dgm:alg type="hierChild">
          <dgm:param type="linDir" val="fromT"/>
          <dgm:param type="chAlign" val="l"/>
        </dgm:alg>
      </dgm:if>
      <dgm:else name="Name2">
        <dgm:alg type="hierChild">
          <dgm:param type="linDir" val="fromT"/>
          <dgm:param type="chAlign" val="r"/>
        </dgm:alg>
      </dgm:else>
    </dgm:choose>
    <dgm:shape xmlns:r="http://schemas.openxmlformats.org/officeDocument/2006/relationships" r:blip="">
      <dgm:adjLst/>
    </dgm:shape>
    <dgm:presOf/>
    <dgm:constrLst>
      <dgm:constr type="h" for="des" ptType="node" refType="h"/>
      <dgm:constr type="w" for="des" ptType="node" refType="h" refFor="des" refPtType="node" fact="2"/>
      <dgm:constr type="sibSp" refType="h" refFor="des" refPtType="node" op="equ" fact="0.15"/>
      <dgm:constr type="sibSp" for="des" forName="level2hierChild" refType="h" refFor="des" refPtType="node" op="equ" fact="0.15"/>
      <dgm:constr type="sibSp" for="des" forName="level3hierChild" refType="h" refFor="des" refPtType="node" op="equ" fact="0.15"/>
      <dgm:constr type="sp" for="des" forName="root1" refType="w" refFor="des" refPtType="node" fact="0.4"/>
      <dgm:constr type="sp" for="des" forName="root2" refType="sp" refFor="des" refForName="root1" op="equ"/>
      <dgm:constr type="primFontSz" for="des" ptType="node" op="equ" val="65"/>
      <dgm:constr type="primFontSz" for="des" forName="connTx" op="equ" val="55"/>
      <dgm:constr type="primFontSz" for="des" forName="connTx" refType="primFontSz" refFor="des" refPtType="node" op="lte" fact="0.8"/>
    </dgm:constrLst>
    <dgm:ruleLst/>
    <dgm:forEach name="Name3" axis="ch">
      <dgm:forEach name="Name4" axis="self" ptType="node">
        <dgm:layoutNode name="root1">
          <dgm:choose name="Name5">
            <dgm:if name="Name6" func="var" arg="dir" op="equ" val="norm">
              <dgm:alg type="hierRoot">
                <dgm:param type="hierAlign" val="lCtrCh"/>
              </dgm:alg>
            </dgm:if>
            <dgm:else name="Name7">
              <dgm:alg type="hierRoot">
                <dgm:param type="hierAlign" val="rCtrCh"/>
              </dgm:alg>
            </dgm:else>
          </dgm:choose>
          <dgm:shape xmlns:r="http://schemas.openxmlformats.org/officeDocument/2006/relationships" r:blip="">
            <dgm:adjLst/>
          </dgm:shape>
          <dgm:presOf/>
          <dgm:constrLst/>
          <dgm:ruleLst/>
          <dgm:layoutNode name="LevelOneTextNode" styleLbl="node0">
            <dgm:varLst>
              <dgm:chPref val="3"/>
            </dgm:varLst>
            <dgm:alg type="tx"/>
            <dgm:shape xmlns:r="http://schemas.openxmlformats.org/officeDocument/2006/relationships" type="roundRect" r:blip="">
              <dgm:adjLst>
                <dgm:adj idx="1" val="0.1"/>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level2hierChild">
            <dgm:choose name="Name8">
              <dgm:if name="Name9" func="var" arg="dir" op="equ" val="norm">
                <dgm:alg type="hierChild">
                  <dgm:param type="linDir" val="fromT"/>
                  <dgm:param type="chAlign" val="l"/>
                </dgm:alg>
              </dgm:if>
              <dgm:else name="Name10">
                <dgm:alg type="hierChild">
                  <dgm:param type="linDir" val="fromT"/>
                  <dgm:param type="chAlign" val="r"/>
                </dgm:alg>
              </dgm:else>
            </dgm:choose>
            <dgm:shape xmlns:r="http://schemas.openxmlformats.org/officeDocument/2006/relationships" r:blip="">
              <dgm:adjLst/>
            </dgm:shape>
            <dgm:presOf/>
            <dgm:constrLst/>
            <dgm:ruleLst/>
            <dgm:forEach name="repeat" axis="ch">
              <dgm:forEach name="Name11" axis="self" ptType="parTrans" cnt="1">
                <dgm:layoutNode name="conn2-1">
                  <dgm:choose name="Name12">
                    <dgm:if name="Name13" func="var" arg="dir" op="equ" val="norm">
                      <dgm:alg type="conn">
                        <dgm:param type="dim" val="1D"/>
                        <dgm:param type="begPts" val="midR"/>
                        <dgm:param type="endPts" val="midL"/>
                        <dgm:param type="endSty" val="noArr"/>
                      </dgm:alg>
                    </dgm:if>
                    <dgm:else name="Name14">
                      <dgm:alg type="conn">
                        <dgm:param type="dim" val="1D"/>
                        <dgm:param type="begPts" val="midL"/>
                        <dgm:param type="endPts" val="midR"/>
                        <dgm:param type="endSty" val="noArr"/>
                      </dgm:alg>
                    </dgm:else>
                  </dgm:choose>
                  <dgm:shape xmlns:r="http://schemas.openxmlformats.org/officeDocument/2006/relationships" type="conn" r:blip="">
                    <dgm:adjLst/>
                  </dgm:shape>
                  <dgm:presOf axis="self"/>
                  <dgm:constrLst>
                    <dgm:constr type="w" val="1"/>
                    <dgm:constr type="h" val="5"/>
                    <dgm:constr type="connDist"/>
                    <dgm:constr type="begPad"/>
                    <dgm:constr type="endPad"/>
                    <dgm:constr type="userA" for="ch" refType="connDist"/>
                  </dgm:constrLst>
                  <dgm:ruleLst/>
                  <dgm:layoutNode name="connTx">
                    <dgm:alg type="tx">
                      <dgm:param type="autoTxRot" val="grav"/>
                    </dgm:alg>
                    <dgm:shape xmlns:r="http://schemas.openxmlformats.org/officeDocument/2006/relationships" type="rect" r:blip="" hideGeom="1">
                      <dgm:adjLst/>
                    </dgm:shape>
                    <dgm:presOf axis="self"/>
                    <dgm:constrLst>
                      <dgm:constr type="userA"/>
                      <dgm:constr type="w" refType="userA" fact="0.05"/>
                      <dgm:constr type="h" refType="userA" fact="0.05"/>
                      <dgm:constr type="lMarg" val="1"/>
                      <dgm:constr type="rMarg" val="1"/>
                      <dgm:constr type="tMarg"/>
                      <dgm:constr type="bMarg"/>
                    </dgm:constrLst>
                    <dgm:ruleLst>
                      <dgm:rule type="h" val="NaN" fact="0.25" max="NaN"/>
                      <dgm:rule type="w" val="NaN" fact="0.8" max="NaN"/>
                      <dgm:rule type="primFontSz" val="5" fact="NaN" max="NaN"/>
                    </dgm:ruleLst>
                  </dgm:layoutNode>
                </dgm:layoutNode>
              </dgm:forEach>
              <dgm:forEach name="Name15" axis="self" ptType="node">
                <dgm:layoutNode name="root2">
                  <dgm:choose name="Name16">
                    <dgm:if name="Name17" func="var" arg="dir" op="equ" val="norm">
                      <dgm:alg type="hierRoot">
                        <dgm:param type="hierAlign" val="lCtrCh"/>
                      </dgm:alg>
                    </dgm:if>
                    <dgm:else name="Name18">
                      <dgm:alg type="hierRoot">
                        <dgm:param type="hierAlign" val="rCtrCh"/>
                      </dgm:alg>
                    </dgm:else>
                  </dgm:choose>
                  <dgm:shape xmlns:r="http://schemas.openxmlformats.org/officeDocument/2006/relationships" r:blip="">
                    <dgm:adjLst/>
                  </dgm:shape>
                  <dgm:presOf/>
                  <dgm:constrLst/>
                  <dgm:ruleLst/>
                  <dgm:layoutNode name="LevelTwoTextNode">
                    <dgm:varLst>
                      <dgm:chPref val="3"/>
                    </dgm:varLst>
                    <dgm:alg type="tx"/>
                    <dgm:shape xmlns:r="http://schemas.openxmlformats.org/officeDocument/2006/relationships" type="roundRect" r:blip="">
                      <dgm:adjLst>
                        <dgm:adj idx="1" val="0.1"/>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level3hierChild">
                    <dgm:choose name="Name19">
                      <dgm:if name="Name20" func="var" arg="dir" op="equ" val="norm">
                        <dgm:alg type="hierChild">
                          <dgm:param type="linDir" val="fromT"/>
                          <dgm:param type="chAlign" val="l"/>
                        </dgm:alg>
                      </dgm:if>
                      <dgm:else name="Name21">
                        <dgm:alg type="hierChild">
                          <dgm:param type="linDir" val="fromT"/>
                          <dgm:param type="chAlign" val="r"/>
                        </dgm:alg>
                      </dgm:else>
                    </dgm:choose>
                    <dgm:shape xmlns:r="http://schemas.openxmlformats.org/officeDocument/2006/relationships" r:blip="">
                      <dgm:adjLst/>
                    </dgm:shape>
                    <dgm:presOf/>
                    <dgm:constrLst/>
                    <dgm:ruleLst/>
                    <dgm:forEach name="Name22" ref="repeat"/>
                  </dgm:layoutNode>
                </dgm:layoutNode>
              </dgm:forEach>
            </dgm:forEach>
          </dgm:layoutNode>
        </dgm:layoutNode>
      </dgm:forEach>
    </dgm:forEach>
  </dgm:layoutNode>
</dgm:layoutDef>
</file>

<file path=ppt/diagrams/layout3.xml><?xml version="1.0" encoding="utf-8"?>
<dgm:layoutDef xmlns:dgm="http://schemas.openxmlformats.org/drawingml/2006/diagram" xmlns:a="http://schemas.openxmlformats.org/drawingml/2006/main" uniqueId="urn:microsoft.com/office/officeart/2005/8/layout/hierarchy2">
  <dgm:title val=""/>
  <dgm:desc val=""/>
  <dgm:catLst>
    <dgm:cat type="hierarchy" pri="5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diagram">
    <dgm:varLst>
      <dgm:chPref val="1"/>
      <dgm:dir/>
      <dgm:animOne val="branch"/>
      <dgm:animLvl val="lvl"/>
      <dgm:resizeHandles val="exact"/>
    </dgm:varLst>
    <dgm:choose name="Name0">
      <dgm:if name="Name1" func="var" arg="dir" op="equ" val="norm">
        <dgm:alg type="hierChild">
          <dgm:param type="linDir" val="fromT"/>
          <dgm:param type="chAlign" val="l"/>
        </dgm:alg>
      </dgm:if>
      <dgm:else name="Name2">
        <dgm:alg type="hierChild">
          <dgm:param type="linDir" val="fromT"/>
          <dgm:param type="chAlign" val="r"/>
        </dgm:alg>
      </dgm:else>
    </dgm:choose>
    <dgm:shape xmlns:r="http://schemas.openxmlformats.org/officeDocument/2006/relationships" r:blip="">
      <dgm:adjLst/>
    </dgm:shape>
    <dgm:presOf/>
    <dgm:constrLst>
      <dgm:constr type="h" for="des" ptType="node" refType="h"/>
      <dgm:constr type="w" for="des" ptType="node" refType="h" refFor="des" refPtType="node" fact="2"/>
      <dgm:constr type="sibSp" refType="h" refFor="des" refPtType="node" op="equ" fact="0.15"/>
      <dgm:constr type="sibSp" for="des" forName="level2hierChild" refType="h" refFor="des" refPtType="node" op="equ" fact="0.15"/>
      <dgm:constr type="sibSp" for="des" forName="level3hierChild" refType="h" refFor="des" refPtType="node" op="equ" fact="0.15"/>
      <dgm:constr type="sp" for="des" forName="root1" refType="w" refFor="des" refPtType="node" fact="0.4"/>
      <dgm:constr type="sp" for="des" forName="root2" refType="sp" refFor="des" refForName="root1" op="equ"/>
      <dgm:constr type="primFontSz" for="des" ptType="node" op="equ" val="65"/>
      <dgm:constr type="primFontSz" for="des" forName="connTx" op="equ" val="55"/>
      <dgm:constr type="primFontSz" for="des" forName="connTx" refType="primFontSz" refFor="des" refPtType="node" op="lte" fact="0.8"/>
    </dgm:constrLst>
    <dgm:ruleLst/>
    <dgm:forEach name="Name3" axis="ch">
      <dgm:forEach name="Name4" axis="self" ptType="node">
        <dgm:layoutNode name="root1">
          <dgm:choose name="Name5">
            <dgm:if name="Name6" func="var" arg="dir" op="equ" val="norm">
              <dgm:alg type="hierRoot">
                <dgm:param type="hierAlign" val="lCtrCh"/>
              </dgm:alg>
            </dgm:if>
            <dgm:else name="Name7">
              <dgm:alg type="hierRoot">
                <dgm:param type="hierAlign" val="rCtrCh"/>
              </dgm:alg>
            </dgm:else>
          </dgm:choose>
          <dgm:shape xmlns:r="http://schemas.openxmlformats.org/officeDocument/2006/relationships" r:blip="">
            <dgm:adjLst/>
          </dgm:shape>
          <dgm:presOf/>
          <dgm:constrLst/>
          <dgm:ruleLst/>
          <dgm:layoutNode name="LevelOneTextNode" styleLbl="node0">
            <dgm:varLst>
              <dgm:chPref val="3"/>
            </dgm:varLst>
            <dgm:alg type="tx"/>
            <dgm:shape xmlns:r="http://schemas.openxmlformats.org/officeDocument/2006/relationships" type="roundRect" r:blip="">
              <dgm:adjLst>
                <dgm:adj idx="1" val="0.1"/>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level2hierChild">
            <dgm:choose name="Name8">
              <dgm:if name="Name9" func="var" arg="dir" op="equ" val="norm">
                <dgm:alg type="hierChild">
                  <dgm:param type="linDir" val="fromT"/>
                  <dgm:param type="chAlign" val="l"/>
                </dgm:alg>
              </dgm:if>
              <dgm:else name="Name10">
                <dgm:alg type="hierChild">
                  <dgm:param type="linDir" val="fromT"/>
                  <dgm:param type="chAlign" val="r"/>
                </dgm:alg>
              </dgm:else>
            </dgm:choose>
            <dgm:shape xmlns:r="http://schemas.openxmlformats.org/officeDocument/2006/relationships" r:blip="">
              <dgm:adjLst/>
            </dgm:shape>
            <dgm:presOf/>
            <dgm:constrLst/>
            <dgm:ruleLst/>
            <dgm:forEach name="repeat" axis="ch">
              <dgm:forEach name="Name11" axis="self" ptType="parTrans" cnt="1">
                <dgm:layoutNode name="conn2-1">
                  <dgm:choose name="Name12">
                    <dgm:if name="Name13" func="var" arg="dir" op="equ" val="norm">
                      <dgm:alg type="conn">
                        <dgm:param type="dim" val="1D"/>
                        <dgm:param type="begPts" val="midR"/>
                        <dgm:param type="endPts" val="midL"/>
                        <dgm:param type="endSty" val="noArr"/>
                      </dgm:alg>
                    </dgm:if>
                    <dgm:else name="Name14">
                      <dgm:alg type="conn">
                        <dgm:param type="dim" val="1D"/>
                        <dgm:param type="begPts" val="midL"/>
                        <dgm:param type="endPts" val="midR"/>
                        <dgm:param type="endSty" val="noArr"/>
                      </dgm:alg>
                    </dgm:else>
                  </dgm:choose>
                  <dgm:shape xmlns:r="http://schemas.openxmlformats.org/officeDocument/2006/relationships" type="conn" r:blip="">
                    <dgm:adjLst/>
                  </dgm:shape>
                  <dgm:presOf axis="self"/>
                  <dgm:constrLst>
                    <dgm:constr type="w" val="1"/>
                    <dgm:constr type="h" val="5"/>
                    <dgm:constr type="connDist"/>
                    <dgm:constr type="begPad"/>
                    <dgm:constr type="endPad"/>
                    <dgm:constr type="userA" for="ch" refType="connDist"/>
                  </dgm:constrLst>
                  <dgm:ruleLst/>
                  <dgm:layoutNode name="connTx">
                    <dgm:alg type="tx">
                      <dgm:param type="autoTxRot" val="grav"/>
                    </dgm:alg>
                    <dgm:shape xmlns:r="http://schemas.openxmlformats.org/officeDocument/2006/relationships" type="rect" r:blip="" hideGeom="1">
                      <dgm:adjLst/>
                    </dgm:shape>
                    <dgm:presOf axis="self"/>
                    <dgm:constrLst>
                      <dgm:constr type="userA"/>
                      <dgm:constr type="w" refType="userA" fact="0.05"/>
                      <dgm:constr type="h" refType="userA" fact="0.05"/>
                      <dgm:constr type="lMarg" val="1"/>
                      <dgm:constr type="rMarg" val="1"/>
                      <dgm:constr type="tMarg"/>
                      <dgm:constr type="bMarg"/>
                    </dgm:constrLst>
                    <dgm:ruleLst>
                      <dgm:rule type="h" val="NaN" fact="0.25" max="NaN"/>
                      <dgm:rule type="w" val="NaN" fact="0.8" max="NaN"/>
                      <dgm:rule type="primFontSz" val="5" fact="NaN" max="NaN"/>
                    </dgm:ruleLst>
                  </dgm:layoutNode>
                </dgm:layoutNode>
              </dgm:forEach>
              <dgm:forEach name="Name15" axis="self" ptType="node">
                <dgm:layoutNode name="root2">
                  <dgm:choose name="Name16">
                    <dgm:if name="Name17" func="var" arg="dir" op="equ" val="norm">
                      <dgm:alg type="hierRoot">
                        <dgm:param type="hierAlign" val="lCtrCh"/>
                      </dgm:alg>
                    </dgm:if>
                    <dgm:else name="Name18">
                      <dgm:alg type="hierRoot">
                        <dgm:param type="hierAlign" val="rCtrCh"/>
                      </dgm:alg>
                    </dgm:else>
                  </dgm:choose>
                  <dgm:shape xmlns:r="http://schemas.openxmlformats.org/officeDocument/2006/relationships" r:blip="">
                    <dgm:adjLst/>
                  </dgm:shape>
                  <dgm:presOf/>
                  <dgm:constrLst/>
                  <dgm:ruleLst/>
                  <dgm:layoutNode name="LevelTwoTextNode">
                    <dgm:varLst>
                      <dgm:chPref val="3"/>
                    </dgm:varLst>
                    <dgm:alg type="tx"/>
                    <dgm:shape xmlns:r="http://schemas.openxmlformats.org/officeDocument/2006/relationships" type="roundRect" r:blip="">
                      <dgm:adjLst>
                        <dgm:adj idx="1" val="0.1"/>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level3hierChild">
                    <dgm:choose name="Name19">
                      <dgm:if name="Name20" func="var" arg="dir" op="equ" val="norm">
                        <dgm:alg type="hierChild">
                          <dgm:param type="linDir" val="fromT"/>
                          <dgm:param type="chAlign" val="l"/>
                        </dgm:alg>
                      </dgm:if>
                      <dgm:else name="Name21">
                        <dgm:alg type="hierChild">
                          <dgm:param type="linDir" val="fromT"/>
                          <dgm:param type="chAlign" val="r"/>
                        </dgm:alg>
                      </dgm:else>
                    </dgm:choose>
                    <dgm:shape xmlns:r="http://schemas.openxmlformats.org/officeDocument/2006/relationships" r:blip="">
                      <dgm:adjLst/>
                    </dgm:shape>
                    <dgm:presOf/>
                    <dgm:constrLst/>
                    <dgm:ruleLst/>
                    <dgm:forEach name="Name22" ref="repeat"/>
                  </dgm:layoutNode>
                </dgm:layoutNode>
              </dgm:forEach>
            </dgm:forEach>
          </dgm:layoutNode>
        </dgm:layoutNode>
      </dgm:forEach>
    </dgm:forEach>
  </dgm:layoutNode>
</dgm:layoutDef>
</file>

<file path=ppt/diagrams/layout4.xml><?xml version="1.0" encoding="utf-8"?>
<dgm:layoutDef xmlns:dgm="http://schemas.openxmlformats.org/drawingml/2006/diagram" xmlns:a="http://schemas.openxmlformats.org/drawingml/2006/main" uniqueId="urn:microsoft.com/office/officeart/2005/8/layout/hierarchy2">
  <dgm:title val=""/>
  <dgm:desc val=""/>
  <dgm:catLst>
    <dgm:cat type="hierarchy" pri="5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diagram">
    <dgm:varLst>
      <dgm:chPref val="1"/>
      <dgm:dir/>
      <dgm:animOne val="branch"/>
      <dgm:animLvl val="lvl"/>
      <dgm:resizeHandles val="exact"/>
    </dgm:varLst>
    <dgm:choose name="Name0">
      <dgm:if name="Name1" func="var" arg="dir" op="equ" val="norm">
        <dgm:alg type="hierChild">
          <dgm:param type="linDir" val="fromT"/>
          <dgm:param type="chAlign" val="l"/>
        </dgm:alg>
      </dgm:if>
      <dgm:else name="Name2">
        <dgm:alg type="hierChild">
          <dgm:param type="linDir" val="fromT"/>
          <dgm:param type="chAlign" val="r"/>
        </dgm:alg>
      </dgm:else>
    </dgm:choose>
    <dgm:shape xmlns:r="http://schemas.openxmlformats.org/officeDocument/2006/relationships" r:blip="">
      <dgm:adjLst/>
    </dgm:shape>
    <dgm:presOf/>
    <dgm:constrLst>
      <dgm:constr type="h" for="des" ptType="node" refType="h"/>
      <dgm:constr type="w" for="des" ptType="node" refType="h" refFor="des" refPtType="node" fact="2"/>
      <dgm:constr type="sibSp" refType="h" refFor="des" refPtType="node" op="equ" fact="0.15"/>
      <dgm:constr type="sibSp" for="des" forName="level2hierChild" refType="h" refFor="des" refPtType="node" op="equ" fact="0.15"/>
      <dgm:constr type="sibSp" for="des" forName="level3hierChild" refType="h" refFor="des" refPtType="node" op="equ" fact="0.15"/>
      <dgm:constr type="sp" for="des" forName="root1" refType="w" refFor="des" refPtType="node" fact="0.4"/>
      <dgm:constr type="sp" for="des" forName="root2" refType="sp" refFor="des" refForName="root1" op="equ"/>
      <dgm:constr type="primFontSz" for="des" ptType="node" op="equ" val="65"/>
      <dgm:constr type="primFontSz" for="des" forName="connTx" op="equ" val="55"/>
      <dgm:constr type="primFontSz" for="des" forName="connTx" refType="primFontSz" refFor="des" refPtType="node" op="lte" fact="0.8"/>
    </dgm:constrLst>
    <dgm:ruleLst/>
    <dgm:forEach name="Name3" axis="ch">
      <dgm:forEach name="Name4" axis="self" ptType="node">
        <dgm:layoutNode name="root1">
          <dgm:choose name="Name5">
            <dgm:if name="Name6" func="var" arg="dir" op="equ" val="norm">
              <dgm:alg type="hierRoot">
                <dgm:param type="hierAlign" val="lCtrCh"/>
              </dgm:alg>
            </dgm:if>
            <dgm:else name="Name7">
              <dgm:alg type="hierRoot">
                <dgm:param type="hierAlign" val="rCtrCh"/>
              </dgm:alg>
            </dgm:else>
          </dgm:choose>
          <dgm:shape xmlns:r="http://schemas.openxmlformats.org/officeDocument/2006/relationships" r:blip="">
            <dgm:adjLst/>
          </dgm:shape>
          <dgm:presOf/>
          <dgm:constrLst/>
          <dgm:ruleLst/>
          <dgm:layoutNode name="LevelOneTextNode" styleLbl="node0">
            <dgm:varLst>
              <dgm:chPref val="3"/>
            </dgm:varLst>
            <dgm:alg type="tx"/>
            <dgm:shape xmlns:r="http://schemas.openxmlformats.org/officeDocument/2006/relationships" type="roundRect" r:blip="">
              <dgm:adjLst>
                <dgm:adj idx="1" val="0.1"/>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level2hierChild">
            <dgm:choose name="Name8">
              <dgm:if name="Name9" func="var" arg="dir" op="equ" val="norm">
                <dgm:alg type="hierChild">
                  <dgm:param type="linDir" val="fromT"/>
                  <dgm:param type="chAlign" val="l"/>
                </dgm:alg>
              </dgm:if>
              <dgm:else name="Name10">
                <dgm:alg type="hierChild">
                  <dgm:param type="linDir" val="fromT"/>
                  <dgm:param type="chAlign" val="r"/>
                </dgm:alg>
              </dgm:else>
            </dgm:choose>
            <dgm:shape xmlns:r="http://schemas.openxmlformats.org/officeDocument/2006/relationships" r:blip="">
              <dgm:adjLst/>
            </dgm:shape>
            <dgm:presOf/>
            <dgm:constrLst/>
            <dgm:ruleLst/>
            <dgm:forEach name="repeat" axis="ch">
              <dgm:forEach name="Name11" axis="self" ptType="parTrans" cnt="1">
                <dgm:layoutNode name="conn2-1">
                  <dgm:choose name="Name12">
                    <dgm:if name="Name13" func="var" arg="dir" op="equ" val="norm">
                      <dgm:alg type="conn">
                        <dgm:param type="dim" val="1D"/>
                        <dgm:param type="begPts" val="midR"/>
                        <dgm:param type="endPts" val="midL"/>
                        <dgm:param type="endSty" val="noArr"/>
                      </dgm:alg>
                    </dgm:if>
                    <dgm:else name="Name14">
                      <dgm:alg type="conn">
                        <dgm:param type="dim" val="1D"/>
                        <dgm:param type="begPts" val="midL"/>
                        <dgm:param type="endPts" val="midR"/>
                        <dgm:param type="endSty" val="noArr"/>
                      </dgm:alg>
                    </dgm:else>
                  </dgm:choose>
                  <dgm:shape xmlns:r="http://schemas.openxmlformats.org/officeDocument/2006/relationships" type="conn" r:blip="">
                    <dgm:adjLst/>
                  </dgm:shape>
                  <dgm:presOf axis="self"/>
                  <dgm:constrLst>
                    <dgm:constr type="w" val="1"/>
                    <dgm:constr type="h" val="5"/>
                    <dgm:constr type="connDist"/>
                    <dgm:constr type="begPad"/>
                    <dgm:constr type="endPad"/>
                    <dgm:constr type="userA" for="ch" refType="connDist"/>
                  </dgm:constrLst>
                  <dgm:ruleLst/>
                  <dgm:layoutNode name="connTx">
                    <dgm:alg type="tx">
                      <dgm:param type="autoTxRot" val="grav"/>
                    </dgm:alg>
                    <dgm:shape xmlns:r="http://schemas.openxmlformats.org/officeDocument/2006/relationships" type="rect" r:blip="" hideGeom="1">
                      <dgm:adjLst/>
                    </dgm:shape>
                    <dgm:presOf axis="self"/>
                    <dgm:constrLst>
                      <dgm:constr type="userA"/>
                      <dgm:constr type="w" refType="userA" fact="0.05"/>
                      <dgm:constr type="h" refType="userA" fact="0.05"/>
                      <dgm:constr type="lMarg" val="1"/>
                      <dgm:constr type="rMarg" val="1"/>
                      <dgm:constr type="tMarg"/>
                      <dgm:constr type="bMarg"/>
                    </dgm:constrLst>
                    <dgm:ruleLst>
                      <dgm:rule type="h" val="NaN" fact="0.25" max="NaN"/>
                      <dgm:rule type="w" val="NaN" fact="0.8" max="NaN"/>
                      <dgm:rule type="primFontSz" val="5" fact="NaN" max="NaN"/>
                    </dgm:ruleLst>
                  </dgm:layoutNode>
                </dgm:layoutNode>
              </dgm:forEach>
              <dgm:forEach name="Name15" axis="self" ptType="node">
                <dgm:layoutNode name="root2">
                  <dgm:choose name="Name16">
                    <dgm:if name="Name17" func="var" arg="dir" op="equ" val="norm">
                      <dgm:alg type="hierRoot">
                        <dgm:param type="hierAlign" val="lCtrCh"/>
                      </dgm:alg>
                    </dgm:if>
                    <dgm:else name="Name18">
                      <dgm:alg type="hierRoot">
                        <dgm:param type="hierAlign" val="rCtrCh"/>
                      </dgm:alg>
                    </dgm:else>
                  </dgm:choose>
                  <dgm:shape xmlns:r="http://schemas.openxmlformats.org/officeDocument/2006/relationships" r:blip="">
                    <dgm:adjLst/>
                  </dgm:shape>
                  <dgm:presOf/>
                  <dgm:constrLst/>
                  <dgm:ruleLst/>
                  <dgm:layoutNode name="LevelTwoTextNode">
                    <dgm:varLst>
                      <dgm:chPref val="3"/>
                    </dgm:varLst>
                    <dgm:alg type="tx"/>
                    <dgm:shape xmlns:r="http://schemas.openxmlformats.org/officeDocument/2006/relationships" type="roundRect" r:blip="">
                      <dgm:adjLst>
                        <dgm:adj idx="1" val="0.1"/>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level3hierChild">
                    <dgm:choose name="Name19">
                      <dgm:if name="Name20" func="var" arg="dir" op="equ" val="norm">
                        <dgm:alg type="hierChild">
                          <dgm:param type="linDir" val="fromT"/>
                          <dgm:param type="chAlign" val="l"/>
                        </dgm:alg>
                      </dgm:if>
                      <dgm:else name="Name21">
                        <dgm:alg type="hierChild">
                          <dgm:param type="linDir" val="fromT"/>
                          <dgm:param type="chAlign" val="r"/>
                        </dgm:alg>
                      </dgm:else>
                    </dgm:choose>
                    <dgm:shape xmlns:r="http://schemas.openxmlformats.org/officeDocument/2006/relationships" r:blip="">
                      <dgm:adjLst/>
                    </dgm:shape>
                    <dgm:presOf/>
                    <dgm:constrLst/>
                    <dgm:ruleLst/>
                    <dgm:forEach name="Name22" ref="repeat"/>
                  </dgm:layoutNode>
                </dgm:layoutNode>
              </dgm:forEach>
            </dgm:forEach>
          </dgm:layoutNode>
        </dgm:layoutNode>
      </dgm:forEach>
    </dgm:forEach>
  </dgm:layoutNode>
</dgm:layoutDef>
</file>

<file path=ppt/diagrams/layout5.xml><?xml version="1.0" encoding="utf-8"?>
<dgm:layoutDef xmlns:dgm="http://schemas.openxmlformats.org/drawingml/2006/diagram" xmlns:a="http://schemas.openxmlformats.org/drawingml/2006/main" uniqueId="urn:microsoft.com/office/officeart/2005/8/layout/hierarchy2">
  <dgm:title val=""/>
  <dgm:desc val=""/>
  <dgm:catLst>
    <dgm:cat type="hierarchy" pri="5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diagram">
    <dgm:varLst>
      <dgm:chPref val="1"/>
      <dgm:dir/>
      <dgm:animOne val="branch"/>
      <dgm:animLvl val="lvl"/>
      <dgm:resizeHandles val="exact"/>
    </dgm:varLst>
    <dgm:choose name="Name0">
      <dgm:if name="Name1" func="var" arg="dir" op="equ" val="norm">
        <dgm:alg type="hierChild">
          <dgm:param type="linDir" val="fromT"/>
          <dgm:param type="chAlign" val="l"/>
        </dgm:alg>
      </dgm:if>
      <dgm:else name="Name2">
        <dgm:alg type="hierChild">
          <dgm:param type="linDir" val="fromT"/>
          <dgm:param type="chAlign" val="r"/>
        </dgm:alg>
      </dgm:else>
    </dgm:choose>
    <dgm:shape xmlns:r="http://schemas.openxmlformats.org/officeDocument/2006/relationships" r:blip="">
      <dgm:adjLst/>
    </dgm:shape>
    <dgm:presOf/>
    <dgm:constrLst>
      <dgm:constr type="h" for="des" ptType="node" refType="h"/>
      <dgm:constr type="w" for="des" ptType="node" refType="h" refFor="des" refPtType="node" fact="2"/>
      <dgm:constr type="sibSp" refType="h" refFor="des" refPtType="node" op="equ" fact="0.15"/>
      <dgm:constr type="sibSp" for="des" forName="level2hierChild" refType="h" refFor="des" refPtType="node" op="equ" fact="0.15"/>
      <dgm:constr type="sibSp" for="des" forName="level3hierChild" refType="h" refFor="des" refPtType="node" op="equ" fact="0.15"/>
      <dgm:constr type="sp" for="des" forName="root1" refType="w" refFor="des" refPtType="node" fact="0.4"/>
      <dgm:constr type="sp" for="des" forName="root2" refType="sp" refFor="des" refForName="root1" op="equ"/>
      <dgm:constr type="primFontSz" for="des" ptType="node" op="equ" val="65"/>
      <dgm:constr type="primFontSz" for="des" forName="connTx" op="equ" val="55"/>
      <dgm:constr type="primFontSz" for="des" forName="connTx" refType="primFontSz" refFor="des" refPtType="node" op="lte" fact="0.8"/>
    </dgm:constrLst>
    <dgm:ruleLst/>
    <dgm:forEach name="Name3" axis="ch">
      <dgm:forEach name="Name4" axis="self" ptType="node">
        <dgm:layoutNode name="root1">
          <dgm:choose name="Name5">
            <dgm:if name="Name6" func="var" arg="dir" op="equ" val="norm">
              <dgm:alg type="hierRoot">
                <dgm:param type="hierAlign" val="lCtrCh"/>
              </dgm:alg>
            </dgm:if>
            <dgm:else name="Name7">
              <dgm:alg type="hierRoot">
                <dgm:param type="hierAlign" val="rCtrCh"/>
              </dgm:alg>
            </dgm:else>
          </dgm:choose>
          <dgm:shape xmlns:r="http://schemas.openxmlformats.org/officeDocument/2006/relationships" r:blip="">
            <dgm:adjLst/>
          </dgm:shape>
          <dgm:presOf/>
          <dgm:constrLst/>
          <dgm:ruleLst/>
          <dgm:layoutNode name="LevelOneTextNode" styleLbl="node0">
            <dgm:varLst>
              <dgm:chPref val="3"/>
            </dgm:varLst>
            <dgm:alg type="tx"/>
            <dgm:shape xmlns:r="http://schemas.openxmlformats.org/officeDocument/2006/relationships" type="roundRect" r:blip="">
              <dgm:adjLst>
                <dgm:adj idx="1" val="0.1"/>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level2hierChild">
            <dgm:choose name="Name8">
              <dgm:if name="Name9" func="var" arg="dir" op="equ" val="norm">
                <dgm:alg type="hierChild">
                  <dgm:param type="linDir" val="fromT"/>
                  <dgm:param type="chAlign" val="l"/>
                </dgm:alg>
              </dgm:if>
              <dgm:else name="Name10">
                <dgm:alg type="hierChild">
                  <dgm:param type="linDir" val="fromT"/>
                  <dgm:param type="chAlign" val="r"/>
                </dgm:alg>
              </dgm:else>
            </dgm:choose>
            <dgm:shape xmlns:r="http://schemas.openxmlformats.org/officeDocument/2006/relationships" r:blip="">
              <dgm:adjLst/>
            </dgm:shape>
            <dgm:presOf/>
            <dgm:constrLst/>
            <dgm:ruleLst/>
            <dgm:forEach name="repeat" axis="ch">
              <dgm:forEach name="Name11" axis="self" ptType="parTrans" cnt="1">
                <dgm:layoutNode name="conn2-1">
                  <dgm:choose name="Name12">
                    <dgm:if name="Name13" func="var" arg="dir" op="equ" val="norm">
                      <dgm:alg type="conn">
                        <dgm:param type="dim" val="1D"/>
                        <dgm:param type="begPts" val="midR"/>
                        <dgm:param type="endPts" val="midL"/>
                        <dgm:param type="endSty" val="noArr"/>
                      </dgm:alg>
                    </dgm:if>
                    <dgm:else name="Name14">
                      <dgm:alg type="conn">
                        <dgm:param type="dim" val="1D"/>
                        <dgm:param type="begPts" val="midL"/>
                        <dgm:param type="endPts" val="midR"/>
                        <dgm:param type="endSty" val="noArr"/>
                      </dgm:alg>
                    </dgm:else>
                  </dgm:choose>
                  <dgm:shape xmlns:r="http://schemas.openxmlformats.org/officeDocument/2006/relationships" type="conn" r:blip="">
                    <dgm:adjLst/>
                  </dgm:shape>
                  <dgm:presOf axis="self"/>
                  <dgm:constrLst>
                    <dgm:constr type="w" val="1"/>
                    <dgm:constr type="h" val="5"/>
                    <dgm:constr type="connDist"/>
                    <dgm:constr type="begPad"/>
                    <dgm:constr type="endPad"/>
                    <dgm:constr type="userA" for="ch" refType="connDist"/>
                  </dgm:constrLst>
                  <dgm:ruleLst/>
                  <dgm:layoutNode name="connTx">
                    <dgm:alg type="tx">
                      <dgm:param type="autoTxRot" val="grav"/>
                    </dgm:alg>
                    <dgm:shape xmlns:r="http://schemas.openxmlformats.org/officeDocument/2006/relationships" type="rect" r:blip="" hideGeom="1">
                      <dgm:adjLst/>
                    </dgm:shape>
                    <dgm:presOf axis="self"/>
                    <dgm:constrLst>
                      <dgm:constr type="userA"/>
                      <dgm:constr type="w" refType="userA" fact="0.05"/>
                      <dgm:constr type="h" refType="userA" fact="0.05"/>
                      <dgm:constr type="lMarg" val="1"/>
                      <dgm:constr type="rMarg" val="1"/>
                      <dgm:constr type="tMarg"/>
                      <dgm:constr type="bMarg"/>
                    </dgm:constrLst>
                    <dgm:ruleLst>
                      <dgm:rule type="h" val="NaN" fact="0.25" max="NaN"/>
                      <dgm:rule type="w" val="NaN" fact="0.8" max="NaN"/>
                      <dgm:rule type="primFontSz" val="5" fact="NaN" max="NaN"/>
                    </dgm:ruleLst>
                  </dgm:layoutNode>
                </dgm:layoutNode>
              </dgm:forEach>
              <dgm:forEach name="Name15" axis="self" ptType="node">
                <dgm:layoutNode name="root2">
                  <dgm:choose name="Name16">
                    <dgm:if name="Name17" func="var" arg="dir" op="equ" val="norm">
                      <dgm:alg type="hierRoot">
                        <dgm:param type="hierAlign" val="lCtrCh"/>
                      </dgm:alg>
                    </dgm:if>
                    <dgm:else name="Name18">
                      <dgm:alg type="hierRoot">
                        <dgm:param type="hierAlign" val="rCtrCh"/>
                      </dgm:alg>
                    </dgm:else>
                  </dgm:choose>
                  <dgm:shape xmlns:r="http://schemas.openxmlformats.org/officeDocument/2006/relationships" r:blip="">
                    <dgm:adjLst/>
                  </dgm:shape>
                  <dgm:presOf/>
                  <dgm:constrLst/>
                  <dgm:ruleLst/>
                  <dgm:layoutNode name="LevelTwoTextNode">
                    <dgm:varLst>
                      <dgm:chPref val="3"/>
                    </dgm:varLst>
                    <dgm:alg type="tx"/>
                    <dgm:shape xmlns:r="http://schemas.openxmlformats.org/officeDocument/2006/relationships" type="roundRect" r:blip="">
                      <dgm:adjLst>
                        <dgm:adj idx="1" val="0.1"/>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level3hierChild">
                    <dgm:choose name="Name19">
                      <dgm:if name="Name20" func="var" arg="dir" op="equ" val="norm">
                        <dgm:alg type="hierChild">
                          <dgm:param type="linDir" val="fromT"/>
                          <dgm:param type="chAlign" val="l"/>
                        </dgm:alg>
                      </dgm:if>
                      <dgm:else name="Name21">
                        <dgm:alg type="hierChild">
                          <dgm:param type="linDir" val="fromT"/>
                          <dgm:param type="chAlign" val="r"/>
                        </dgm:alg>
                      </dgm:else>
                    </dgm:choose>
                    <dgm:shape xmlns:r="http://schemas.openxmlformats.org/officeDocument/2006/relationships" r:blip="">
                      <dgm:adjLst/>
                    </dgm:shape>
                    <dgm:presOf/>
                    <dgm:constrLst/>
                    <dgm:ruleLst/>
                    <dgm:forEach name="Name22" ref="repeat"/>
                  </dgm:layoutNode>
                </dgm:layoutNode>
              </dgm:forEach>
            </dgm:forEach>
          </dgm:layoutNode>
        </dgm:layoutNode>
      </dgm:forEach>
    </dgm:forEach>
  </dgm:layoutNode>
</dgm:layoutDef>
</file>

<file path=ppt/diagrams/layout6.xml><?xml version="1.0" encoding="utf-8"?>
<dgm:layoutDef xmlns:dgm="http://schemas.openxmlformats.org/drawingml/2006/diagram" xmlns:a="http://schemas.openxmlformats.org/drawingml/2006/main" uniqueId="urn:microsoft.com/office/officeart/2005/8/layout/hierarchy2">
  <dgm:title val=""/>
  <dgm:desc val=""/>
  <dgm:catLst>
    <dgm:cat type="hierarchy" pri="5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diagram">
    <dgm:varLst>
      <dgm:chPref val="1"/>
      <dgm:dir/>
      <dgm:animOne val="branch"/>
      <dgm:animLvl val="lvl"/>
      <dgm:resizeHandles val="exact"/>
    </dgm:varLst>
    <dgm:choose name="Name0">
      <dgm:if name="Name1" func="var" arg="dir" op="equ" val="norm">
        <dgm:alg type="hierChild">
          <dgm:param type="linDir" val="fromT"/>
          <dgm:param type="chAlign" val="l"/>
        </dgm:alg>
      </dgm:if>
      <dgm:else name="Name2">
        <dgm:alg type="hierChild">
          <dgm:param type="linDir" val="fromT"/>
          <dgm:param type="chAlign" val="r"/>
        </dgm:alg>
      </dgm:else>
    </dgm:choose>
    <dgm:shape xmlns:r="http://schemas.openxmlformats.org/officeDocument/2006/relationships" r:blip="">
      <dgm:adjLst/>
    </dgm:shape>
    <dgm:presOf/>
    <dgm:constrLst>
      <dgm:constr type="h" for="des" ptType="node" refType="h"/>
      <dgm:constr type="w" for="des" ptType="node" refType="h" refFor="des" refPtType="node" fact="2"/>
      <dgm:constr type="sibSp" refType="h" refFor="des" refPtType="node" op="equ" fact="0.15"/>
      <dgm:constr type="sibSp" for="des" forName="level2hierChild" refType="h" refFor="des" refPtType="node" op="equ" fact="0.15"/>
      <dgm:constr type="sibSp" for="des" forName="level3hierChild" refType="h" refFor="des" refPtType="node" op="equ" fact="0.15"/>
      <dgm:constr type="sp" for="des" forName="root1" refType="w" refFor="des" refPtType="node" fact="0.4"/>
      <dgm:constr type="sp" for="des" forName="root2" refType="sp" refFor="des" refForName="root1" op="equ"/>
      <dgm:constr type="primFontSz" for="des" ptType="node" op="equ" val="65"/>
      <dgm:constr type="primFontSz" for="des" forName="connTx" op="equ" val="55"/>
      <dgm:constr type="primFontSz" for="des" forName="connTx" refType="primFontSz" refFor="des" refPtType="node" op="lte" fact="0.8"/>
    </dgm:constrLst>
    <dgm:ruleLst/>
    <dgm:forEach name="Name3" axis="ch">
      <dgm:forEach name="Name4" axis="self" ptType="node">
        <dgm:layoutNode name="root1">
          <dgm:choose name="Name5">
            <dgm:if name="Name6" func="var" arg="dir" op="equ" val="norm">
              <dgm:alg type="hierRoot">
                <dgm:param type="hierAlign" val="lCtrCh"/>
              </dgm:alg>
            </dgm:if>
            <dgm:else name="Name7">
              <dgm:alg type="hierRoot">
                <dgm:param type="hierAlign" val="rCtrCh"/>
              </dgm:alg>
            </dgm:else>
          </dgm:choose>
          <dgm:shape xmlns:r="http://schemas.openxmlformats.org/officeDocument/2006/relationships" r:blip="">
            <dgm:adjLst/>
          </dgm:shape>
          <dgm:presOf/>
          <dgm:constrLst/>
          <dgm:ruleLst/>
          <dgm:layoutNode name="LevelOneTextNode" styleLbl="node0">
            <dgm:varLst>
              <dgm:chPref val="3"/>
            </dgm:varLst>
            <dgm:alg type="tx"/>
            <dgm:shape xmlns:r="http://schemas.openxmlformats.org/officeDocument/2006/relationships" type="roundRect" r:blip="">
              <dgm:adjLst>
                <dgm:adj idx="1" val="0.1"/>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level2hierChild">
            <dgm:choose name="Name8">
              <dgm:if name="Name9" func="var" arg="dir" op="equ" val="norm">
                <dgm:alg type="hierChild">
                  <dgm:param type="linDir" val="fromT"/>
                  <dgm:param type="chAlign" val="l"/>
                </dgm:alg>
              </dgm:if>
              <dgm:else name="Name10">
                <dgm:alg type="hierChild">
                  <dgm:param type="linDir" val="fromT"/>
                  <dgm:param type="chAlign" val="r"/>
                </dgm:alg>
              </dgm:else>
            </dgm:choose>
            <dgm:shape xmlns:r="http://schemas.openxmlformats.org/officeDocument/2006/relationships" r:blip="">
              <dgm:adjLst/>
            </dgm:shape>
            <dgm:presOf/>
            <dgm:constrLst/>
            <dgm:ruleLst/>
            <dgm:forEach name="repeat" axis="ch">
              <dgm:forEach name="Name11" axis="self" ptType="parTrans" cnt="1">
                <dgm:layoutNode name="conn2-1">
                  <dgm:choose name="Name12">
                    <dgm:if name="Name13" func="var" arg="dir" op="equ" val="norm">
                      <dgm:alg type="conn">
                        <dgm:param type="dim" val="1D"/>
                        <dgm:param type="begPts" val="midR"/>
                        <dgm:param type="endPts" val="midL"/>
                        <dgm:param type="endSty" val="noArr"/>
                      </dgm:alg>
                    </dgm:if>
                    <dgm:else name="Name14">
                      <dgm:alg type="conn">
                        <dgm:param type="dim" val="1D"/>
                        <dgm:param type="begPts" val="midL"/>
                        <dgm:param type="endPts" val="midR"/>
                        <dgm:param type="endSty" val="noArr"/>
                      </dgm:alg>
                    </dgm:else>
                  </dgm:choose>
                  <dgm:shape xmlns:r="http://schemas.openxmlformats.org/officeDocument/2006/relationships" type="conn" r:blip="">
                    <dgm:adjLst/>
                  </dgm:shape>
                  <dgm:presOf axis="self"/>
                  <dgm:constrLst>
                    <dgm:constr type="w" val="1"/>
                    <dgm:constr type="h" val="5"/>
                    <dgm:constr type="connDist"/>
                    <dgm:constr type="begPad"/>
                    <dgm:constr type="endPad"/>
                    <dgm:constr type="userA" for="ch" refType="connDist"/>
                  </dgm:constrLst>
                  <dgm:ruleLst/>
                  <dgm:layoutNode name="connTx">
                    <dgm:alg type="tx">
                      <dgm:param type="autoTxRot" val="grav"/>
                    </dgm:alg>
                    <dgm:shape xmlns:r="http://schemas.openxmlformats.org/officeDocument/2006/relationships" type="rect" r:blip="" hideGeom="1">
                      <dgm:adjLst/>
                    </dgm:shape>
                    <dgm:presOf axis="self"/>
                    <dgm:constrLst>
                      <dgm:constr type="userA"/>
                      <dgm:constr type="w" refType="userA" fact="0.05"/>
                      <dgm:constr type="h" refType="userA" fact="0.05"/>
                      <dgm:constr type="lMarg" val="1"/>
                      <dgm:constr type="rMarg" val="1"/>
                      <dgm:constr type="tMarg"/>
                      <dgm:constr type="bMarg"/>
                    </dgm:constrLst>
                    <dgm:ruleLst>
                      <dgm:rule type="h" val="NaN" fact="0.25" max="NaN"/>
                      <dgm:rule type="w" val="NaN" fact="0.8" max="NaN"/>
                      <dgm:rule type="primFontSz" val="5" fact="NaN" max="NaN"/>
                    </dgm:ruleLst>
                  </dgm:layoutNode>
                </dgm:layoutNode>
              </dgm:forEach>
              <dgm:forEach name="Name15" axis="self" ptType="node">
                <dgm:layoutNode name="root2">
                  <dgm:choose name="Name16">
                    <dgm:if name="Name17" func="var" arg="dir" op="equ" val="norm">
                      <dgm:alg type="hierRoot">
                        <dgm:param type="hierAlign" val="lCtrCh"/>
                      </dgm:alg>
                    </dgm:if>
                    <dgm:else name="Name18">
                      <dgm:alg type="hierRoot">
                        <dgm:param type="hierAlign" val="rCtrCh"/>
                      </dgm:alg>
                    </dgm:else>
                  </dgm:choose>
                  <dgm:shape xmlns:r="http://schemas.openxmlformats.org/officeDocument/2006/relationships" r:blip="">
                    <dgm:adjLst/>
                  </dgm:shape>
                  <dgm:presOf/>
                  <dgm:constrLst/>
                  <dgm:ruleLst/>
                  <dgm:layoutNode name="LevelTwoTextNode">
                    <dgm:varLst>
                      <dgm:chPref val="3"/>
                    </dgm:varLst>
                    <dgm:alg type="tx"/>
                    <dgm:shape xmlns:r="http://schemas.openxmlformats.org/officeDocument/2006/relationships" type="roundRect" r:blip="">
                      <dgm:adjLst>
                        <dgm:adj idx="1" val="0.1"/>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level3hierChild">
                    <dgm:choose name="Name19">
                      <dgm:if name="Name20" func="var" arg="dir" op="equ" val="norm">
                        <dgm:alg type="hierChild">
                          <dgm:param type="linDir" val="fromT"/>
                          <dgm:param type="chAlign" val="l"/>
                        </dgm:alg>
                      </dgm:if>
                      <dgm:else name="Name21">
                        <dgm:alg type="hierChild">
                          <dgm:param type="linDir" val="fromT"/>
                          <dgm:param type="chAlign" val="r"/>
                        </dgm:alg>
                      </dgm:else>
                    </dgm:choose>
                    <dgm:shape xmlns:r="http://schemas.openxmlformats.org/officeDocument/2006/relationships" r:blip="">
                      <dgm:adjLst/>
                    </dgm:shape>
                    <dgm:presOf/>
                    <dgm:constrLst/>
                    <dgm:ruleLst/>
                    <dgm:forEach name="Name22" ref="repeat"/>
                  </dgm:layoutNode>
                </dgm:layoutNode>
              </dgm:forEach>
            </dgm:forEach>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6.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46400" cy="496888"/>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sz="quarter" idx="1"/>
          </p:nvPr>
        </p:nvSpPr>
        <p:spPr>
          <a:xfrm>
            <a:off x="3849688" y="0"/>
            <a:ext cx="2946400" cy="496888"/>
          </a:xfrm>
          <a:prstGeom prst="rect">
            <a:avLst/>
          </a:prstGeom>
        </p:spPr>
        <p:txBody>
          <a:bodyPr vert="horz" lIns="91440" tIns="45720" rIns="91440" bIns="45720" rtlCol="0"/>
          <a:lstStyle>
            <a:lvl1pPr algn="r">
              <a:defRPr sz="1200"/>
            </a:lvl1pPr>
          </a:lstStyle>
          <a:p>
            <a:fld id="{239B4765-A133-4BBE-AAB0-442DBD41A55E}" type="datetimeFigureOut">
              <a:rPr lang="en-GB" smtClean="0"/>
              <a:t>23/04/2018</a:t>
            </a:fld>
            <a:endParaRPr lang="en-GB"/>
          </a:p>
        </p:txBody>
      </p:sp>
      <p:sp>
        <p:nvSpPr>
          <p:cNvPr id="4" name="Footer Placeholder 3"/>
          <p:cNvSpPr>
            <a:spLocks noGrp="1"/>
          </p:cNvSpPr>
          <p:nvPr>
            <p:ph type="ftr" sz="quarter" idx="2"/>
          </p:nvPr>
        </p:nvSpPr>
        <p:spPr>
          <a:xfrm>
            <a:off x="0" y="9428163"/>
            <a:ext cx="2946400" cy="496887"/>
          </a:xfrm>
          <a:prstGeom prst="rect">
            <a:avLst/>
          </a:prstGeom>
        </p:spPr>
        <p:txBody>
          <a:bodyPr vert="horz" lIns="91440" tIns="45720" rIns="91440" bIns="45720" rtlCol="0" anchor="b"/>
          <a:lstStyle>
            <a:lvl1pPr algn="l">
              <a:defRPr sz="1200"/>
            </a:lvl1pPr>
          </a:lstStyle>
          <a:p>
            <a:endParaRPr lang="en-GB"/>
          </a:p>
        </p:txBody>
      </p:sp>
      <p:sp>
        <p:nvSpPr>
          <p:cNvPr id="5" name="Slide Number Placeholder 4"/>
          <p:cNvSpPr>
            <a:spLocks noGrp="1"/>
          </p:cNvSpPr>
          <p:nvPr>
            <p:ph type="sldNum" sz="quarter" idx="3"/>
          </p:nvPr>
        </p:nvSpPr>
        <p:spPr>
          <a:xfrm>
            <a:off x="3849688" y="9428163"/>
            <a:ext cx="2946400" cy="496887"/>
          </a:xfrm>
          <a:prstGeom prst="rect">
            <a:avLst/>
          </a:prstGeom>
        </p:spPr>
        <p:txBody>
          <a:bodyPr vert="horz" lIns="91440" tIns="45720" rIns="91440" bIns="45720" rtlCol="0" anchor="b"/>
          <a:lstStyle>
            <a:lvl1pPr algn="r">
              <a:defRPr sz="1200"/>
            </a:lvl1pPr>
          </a:lstStyle>
          <a:p>
            <a:fld id="{B7B9907A-72EF-4AD4-9791-159CFE3DDF18}" type="slidenum">
              <a:rPr lang="en-GB" smtClean="0"/>
              <a:t>‹#›</a:t>
            </a:fld>
            <a:endParaRPr lang="en-GB"/>
          </a:p>
        </p:txBody>
      </p:sp>
    </p:spTree>
    <p:extLst>
      <p:ext uri="{BB962C8B-B14F-4D97-AF65-F5344CB8AC3E}">
        <p14:creationId xmlns:p14="http://schemas.microsoft.com/office/powerpoint/2010/main" val="3391777659"/>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45659" cy="496332"/>
          </a:xfrm>
          <a:prstGeom prst="rect">
            <a:avLst/>
          </a:prstGeom>
        </p:spPr>
        <p:txBody>
          <a:bodyPr vert="horz" lIns="91440" tIns="45720" rIns="91440" bIns="45720" rtlCol="0"/>
          <a:lstStyle>
            <a:lvl1pPr algn="l">
              <a:defRPr sz="1200"/>
            </a:lvl1pPr>
          </a:lstStyle>
          <a:p>
            <a:endParaRPr lang="en-GB" dirty="0"/>
          </a:p>
        </p:txBody>
      </p:sp>
      <p:sp>
        <p:nvSpPr>
          <p:cNvPr id="3" name="Date Placeholder 2"/>
          <p:cNvSpPr>
            <a:spLocks noGrp="1"/>
          </p:cNvSpPr>
          <p:nvPr>
            <p:ph type="dt" idx="1"/>
          </p:nvPr>
        </p:nvSpPr>
        <p:spPr>
          <a:xfrm>
            <a:off x="3850443" y="0"/>
            <a:ext cx="2945659" cy="496332"/>
          </a:xfrm>
          <a:prstGeom prst="rect">
            <a:avLst/>
          </a:prstGeom>
        </p:spPr>
        <p:txBody>
          <a:bodyPr vert="horz" lIns="91440" tIns="45720" rIns="91440" bIns="45720" rtlCol="0"/>
          <a:lstStyle>
            <a:lvl1pPr algn="r">
              <a:defRPr sz="1200"/>
            </a:lvl1pPr>
          </a:lstStyle>
          <a:p>
            <a:fld id="{ADB2BA8F-77E7-4D74-8429-FEA15301A487}" type="datetimeFigureOut">
              <a:rPr lang="en-GB" smtClean="0"/>
              <a:t>23/04/2018</a:t>
            </a:fld>
            <a:endParaRPr lang="en-GB" dirty="0"/>
          </a:p>
        </p:txBody>
      </p:sp>
      <p:sp>
        <p:nvSpPr>
          <p:cNvPr id="4" name="Slide Image Placeholder 3"/>
          <p:cNvSpPr>
            <a:spLocks noGrp="1" noRot="1" noChangeAspect="1"/>
          </p:cNvSpPr>
          <p:nvPr>
            <p:ph type="sldImg" idx="2"/>
          </p:nvPr>
        </p:nvSpPr>
        <p:spPr>
          <a:xfrm>
            <a:off x="90488" y="744538"/>
            <a:ext cx="6616700" cy="3722687"/>
          </a:xfrm>
          <a:prstGeom prst="rect">
            <a:avLst/>
          </a:prstGeom>
          <a:noFill/>
          <a:ln w="12700">
            <a:solidFill>
              <a:prstClr val="black"/>
            </a:solidFill>
          </a:ln>
        </p:spPr>
        <p:txBody>
          <a:bodyPr vert="horz" lIns="91440" tIns="45720" rIns="91440" bIns="45720" rtlCol="0" anchor="ctr"/>
          <a:lstStyle/>
          <a:p>
            <a:endParaRPr lang="en-GB" dirty="0"/>
          </a:p>
        </p:txBody>
      </p:sp>
      <p:sp>
        <p:nvSpPr>
          <p:cNvPr id="5" name="Notes Placeholder 4"/>
          <p:cNvSpPr>
            <a:spLocks noGrp="1"/>
          </p:cNvSpPr>
          <p:nvPr>
            <p:ph type="body" sz="quarter" idx="3"/>
          </p:nvPr>
        </p:nvSpPr>
        <p:spPr>
          <a:xfrm>
            <a:off x="679768" y="4715153"/>
            <a:ext cx="5438140" cy="4466987"/>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GB"/>
          </a:p>
        </p:txBody>
      </p:sp>
      <p:sp>
        <p:nvSpPr>
          <p:cNvPr id="6" name="Footer Placeholder 5"/>
          <p:cNvSpPr>
            <a:spLocks noGrp="1"/>
          </p:cNvSpPr>
          <p:nvPr>
            <p:ph type="ftr" sz="quarter" idx="4"/>
          </p:nvPr>
        </p:nvSpPr>
        <p:spPr>
          <a:xfrm>
            <a:off x="0" y="9428583"/>
            <a:ext cx="2945659" cy="496332"/>
          </a:xfrm>
          <a:prstGeom prst="rect">
            <a:avLst/>
          </a:prstGeom>
        </p:spPr>
        <p:txBody>
          <a:bodyPr vert="horz" lIns="91440" tIns="45720" rIns="91440" bIns="45720" rtlCol="0" anchor="b"/>
          <a:lstStyle>
            <a:lvl1pPr algn="l">
              <a:defRPr sz="1200"/>
            </a:lvl1pPr>
          </a:lstStyle>
          <a:p>
            <a:endParaRPr lang="en-GB" dirty="0"/>
          </a:p>
        </p:txBody>
      </p:sp>
      <p:sp>
        <p:nvSpPr>
          <p:cNvPr id="7" name="Slide Number Placeholder 6"/>
          <p:cNvSpPr>
            <a:spLocks noGrp="1"/>
          </p:cNvSpPr>
          <p:nvPr>
            <p:ph type="sldNum" sz="quarter" idx="5"/>
          </p:nvPr>
        </p:nvSpPr>
        <p:spPr>
          <a:xfrm>
            <a:off x="3850443" y="9428583"/>
            <a:ext cx="2945659" cy="496332"/>
          </a:xfrm>
          <a:prstGeom prst="rect">
            <a:avLst/>
          </a:prstGeom>
        </p:spPr>
        <p:txBody>
          <a:bodyPr vert="horz" lIns="91440" tIns="45720" rIns="91440" bIns="45720" rtlCol="0" anchor="b"/>
          <a:lstStyle>
            <a:lvl1pPr algn="r">
              <a:defRPr sz="1200"/>
            </a:lvl1pPr>
          </a:lstStyle>
          <a:p>
            <a:fld id="{573BD2BE-0D39-469E-8B13-E83FE0E0A27D}" type="slidenum">
              <a:rPr lang="en-GB" smtClean="0"/>
              <a:t>‹#›</a:t>
            </a:fld>
            <a:endParaRPr lang="en-GB" dirty="0"/>
          </a:p>
        </p:txBody>
      </p:sp>
    </p:spTree>
    <p:extLst>
      <p:ext uri="{BB962C8B-B14F-4D97-AF65-F5344CB8AC3E}">
        <p14:creationId xmlns:p14="http://schemas.microsoft.com/office/powerpoint/2010/main" val="70826966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sz="1200" b="1" dirty="0">
                <a:solidFill>
                  <a:schemeClr val="tx1"/>
                </a:solidFill>
              </a:rPr>
              <a:t>people joined our national online workshop</a:t>
            </a:r>
            <a:endParaRPr lang="en-GB" dirty="0"/>
          </a:p>
        </p:txBody>
      </p:sp>
      <p:sp>
        <p:nvSpPr>
          <p:cNvPr id="4" name="Slide Number Placeholder 3"/>
          <p:cNvSpPr>
            <a:spLocks noGrp="1"/>
          </p:cNvSpPr>
          <p:nvPr>
            <p:ph type="sldNum" sz="quarter" idx="10"/>
          </p:nvPr>
        </p:nvSpPr>
        <p:spPr/>
        <p:txBody>
          <a:bodyPr/>
          <a:lstStyle/>
          <a:p>
            <a:fld id="{079BB195-0755-4376-8122-5CE52B63D841}" type="slidenum">
              <a:rPr lang="en-GB" smtClean="0"/>
              <a:t>6</a:t>
            </a:fld>
            <a:endParaRPr lang="en-GB"/>
          </a:p>
        </p:txBody>
      </p:sp>
    </p:spTree>
    <p:extLst>
      <p:ext uri="{BB962C8B-B14F-4D97-AF65-F5344CB8AC3E}">
        <p14:creationId xmlns:p14="http://schemas.microsoft.com/office/powerpoint/2010/main" val="366324767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endParaRPr lang="en-GB"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079BB195-0755-4376-8122-5CE52B63D841}" type="slidenum">
              <a:rPr lang="en-GB" smtClean="0"/>
              <a:t>7</a:t>
            </a:fld>
            <a:endParaRPr lang="en-GB" dirty="0"/>
          </a:p>
        </p:txBody>
      </p:sp>
    </p:spTree>
    <p:extLst>
      <p:ext uri="{BB962C8B-B14F-4D97-AF65-F5344CB8AC3E}">
        <p14:creationId xmlns:p14="http://schemas.microsoft.com/office/powerpoint/2010/main" val="233904956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endParaRPr lang="en-GB"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079BB195-0755-4376-8122-5CE52B63D841}" type="slidenum">
              <a:rPr lang="en-GB" smtClean="0"/>
              <a:t>8</a:t>
            </a:fld>
            <a:endParaRPr lang="en-GB" dirty="0"/>
          </a:p>
        </p:txBody>
      </p:sp>
    </p:spTree>
    <p:extLst>
      <p:ext uri="{BB962C8B-B14F-4D97-AF65-F5344CB8AC3E}">
        <p14:creationId xmlns:p14="http://schemas.microsoft.com/office/powerpoint/2010/main" val="345046598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endParaRPr lang="en-GB"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079BB195-0755-4376-8122-5CE52B63D841}" type="slidenum">
              <a:rPr lang="en-GB" smtClean="0"/>
              <a:t>9</a:t>
            </a:fld>
            <a:endParaRPr lang="en-GB" dirty="0"/>
          </a:p>
        </p:txBody>
      </p:sp>
    </p:spTree>
    <p:extLst>
      <p:ext uri="{BB962C8B-B14F-4D97-AF65-F5344CB8AC3E}">
        <p14:creationId xmlns:p14="http://schemas.microsoft.com/office/powerpoint/2010/main" val="100916054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endParaRPr lang="en-GB"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079BB195-0755-4376-8122-5CE52B63D841}" type="slidenum">
              <a:rPr lang="en-GB" smtClean="0"/>
              <a:t>10</a:t>
            </a:fld>
            <a:endParaRPr lang="en-GB" dirty="0"/>
          </a:p>
        </p:txBody>
      </p:sp>
    </p:spTree>
    <p:extLst>
      <p:ext uri="{BB962C8B-B14F-4D97-AF65-F5344CB8AC3E}">
        <p14:creationId xmlns:p14="http://schemas.microsoft.com/office/powerpoint/2010/main" val="262486596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endParaRPr lang="en-GB"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079BB195-0755-4376-8122-5CE52B63D841}" type="slidenum">
              <a:rPr lang="en-GB" smtClean="0"/>
              <a:t>11</a:t>
            </a:fld>
            <a:endParaRPr lang="en-GB" dirty="0"/>
          </a:p>
        </p:txBody>
      </p:sp>
    </p:spTree>
    <p:extLst>
      <p:ext uri="{BB962C8B-B14F-4D97-AF65-F5344CB8AC3E}">
        <p14:creationId xmlns:p14="http://schemas.microsoft.com/office/powerpoint/2010/main" val="423123210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endParaRPr lang="en-GB"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079BB195-0755-4376-8122-5CE52B63D841}" type="slidenum">
              <a:rPr lang="en-GB" smtClean="0"/>
              <a:t>12</a:t>
            </a:fld>
            <a:endParaRPr lang="en-GB" dirty="0"/>
          </a:p>
        </p:txBody>
      </p:sp>
    </p:spTree>
    <p:extLst>
      <p:ext uri="{BB962C8B-B14F-4D97-AF65-F5344CB8AC3E}">
        <p14:creationId xmlns:p14="http://schemas.microsoft.com/office/powerpoint/2010/main" val="185588259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573BD2BE-0D39-469E-8B13-E83FE0E0A27D}" type="slidenum">
              <a:rPr lang="en-GB" smtClean="0"/>
              <a:t>13</a:t>
            </a:fld>
            <a:endParaRPr lang="en-GB" dirty="0"/>
          </a:p>
        </p:txBody>
      </p:sp>
    </p:spTree>
    <p:extLst>
      <p:ext uri="{BB962C8B-B14F-4D97-AF65-F5344CB8AC3E}">
        <p14:creationId xmlns:p14="http://schemas.microsoft.com/office/powerpoint/2010/main" val="1618096104"/>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Master" Target="../slideMasters/slideMaster1.xml"/><Relationship Id="rId4" Type="http://schemas.openxmlformats.org/officeDocument/2006/relationships/image" Target="../media/image3.png"/></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12_Title Slide">
    <p:spTree>
      <p:nvGrpSpPr>
        <p:cNvPr id="1" name=""/>
        <p:cNvGrpSpPr/>
        <p:nvPr/>
      </p:nvGrpSpPr>
      <p:grpSpPr>
        <a:xfrm>
          <a:off x="0" y="0"/>
          <a:ext cx="0" cy="0"/>
          <a:chOff x="0" y="0"/>
          <a:chExt cx="0" cy="0"/>
        </a:xfrm>
      </p:grpSpPr>
      <p:sp>
        <p:nvSpPr>
          <p:cNvPr id="4" name="Rectangle 3"/>
          <p:cNvSpPr/>
          <p:nvPr userDrawn="1"/>
        </p:nvSpPr>
        <p:spPr>
          <a:xfrm>
            <a:off x="0" y="0"/>
            <a:ext cx="9144000" cy="4392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5" name="Rectangle 4"/>
          <p:cNvSpPr/>
          <p:nvPr userDrawn="1"/>
        </p:nvSpPr>
        <p:spPr>
          <a:xfrm>
            <a:off x="0" y="4356000"/>
            <a:ext cx="9144000" cy="792000"/>
          </a:xfrm>
          <a:prstGeom prst="rect">
            <a:avLst/>
          </a:prstGeom>
          <a:solidFill>
            <a:schemeClr val="bg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8" name="Picture 7"/>
          <p:cNvPicPr/>
          <p:nvPr userDrawn="1"/>
        </p:nvPicPr>
        <p:blipFill>
          <a:blip r:embed="rId2" cstate="print">
            <a:extLst>
              <a:ext uri="{28A0092B-C50C-407E-A947-70E740481C1C}">
                <a14:useLocalDpi xmlns:a14="http://schemas.microsoft.com/office/drawing/2010/main" val="0"/>
              </a:ext>
            </a:extLst>
          </a:blip>
          <a:stretch>
            <a:fillRect/>
          </a:stretch>
        </p:blipFill>
        <p:spPr>
          <a:xfrm>
            <a:off x="7478211" y="254736"/>
            <a:ext cx="1198244" cy="947764"/>
          </a:xfrm>
          <a:prstGeom prst="rect">
            <a:avLst/>
          </a:prstGeom>
        </p:spPr>
      </p:pic>
      <p:sp>
        <p:nvSpPr>
          <p:cNvPr id="9" name="Text Placeholder 5"/>
          <p:cNvSpPr>
            <a:spLocks noGrp="1"/>
          </p:cNvSpPr>
          <p:nvPr>
            <p:ph type="body" sz="quarter" idx="12" hasCustomPrompt="1"/>
          </p:nvPr>
        </p:nvSpPr>
        <p:spPr>
          <a:xfrm>
            <a:off x="720000" y="1728000"/>
            <a:ext cx="6660312" cy="483558"/>
          </a:xfrm>
        </p:spPr>
        <p:txBody>
          <a:bodyPr lIns="0" tIns="0" rIns="0" bIns="0">
            <a:normAutofit/>
          </a:bodyPr>
          <a:lstStyle>
            <a:lvl1pPr marL="0" indent="0">
              <a:spcBef>
                <a:spcPts val="0"/>
              </a:spcBef>
              <a:buNone/>
              <a:defRPr sz="3000" b="1" spc="-40" baseline="0">
                <a:solidFill>
                  <a:schemeClr val="bg1"/>
                </a:solidFill>
                <a:latin typeface="Arial" panose="020B0604020202020204" pitchFamily="34" charset="0"/>
              </a:defRPr>
            </a:lvl1pPr>
          </a:lstStyle>
          <a:p>
            <a:pPr lvl="0"/>
            <a:r>
              <a:rPr lang="en-US" dirty="0"/>
              <a:t>Title heading in 30pt Arial Bold</a:t>
            </a:r>
            <a:endParaRPr lang="en-GB" dirty="0"/>
          </a:p>
        </p:txBody>
      </p:sp>
      <p:sp>
        <p:nvSpPr>
          <p:cNvPr id="10" name="Text Placeholder 9"/>
          <p:cNvSpPr>
            <a:spLocks noGrp="1"/>
          </p:cNvSpPr>
          <p:nvPr>
            <p:ph type="body" sz="quarter" idx="13" hasCustomPrompt="1"/>
          </p:nvPr>
        </p:nvSpPr>
        <p:spPr>
          <a:xfrm>
            <a:off x="720000" y="2268000"/>
            <a:ext cx="6660312" cy="444553"/>
          </a:xfrm>
        </p:spPr>
        <p:txBody>
          <a:bodyPr lIns="0" tIns="0" rIns="0" bIns="0">
            <a:normAutofit/>
          </a:bodyPr>
          <a:lstStyle>
            <a:lvl1pPr marL="0" indent="0">
              <a:buNone/>
              <a:defRPr sz="2100" b="1">
                <a:solidFill>
                  <a:srgbClr val="FFB81C"/>
                </a:solidFill>
              </a:defRPr>
            </a:lvl1pPr>
          </a:lstStyle>
          <a:p>
            <a:r>
              <a:rPr lang="en-US" dirty="0"/>
              <a:t>Subheading in 21pt Arial Bold</a:t>
            </a:r>
            <a:endParaRPr lang="en-GB" dirty="0"/>
          </a:p>
        </p:txBody>
      </p:sp>
      <p:sp>
        <p:nvSpPr>
          <p:cNvPr id="11" name="Text Placeholder 13"/>
          <p:cNvSpPr>
            <a:spLocks noGrp="1"/>
          </p:cNvSpPr>
          <p:nvPr>
            <p:ph type="body" sz="quarter" idx="14" hasCustomPrompt="1"/>
          </p:nvPr>
        </p:nvSpPr>
        <p:spPr>
          <a:xfrm>
            <a:off x="4644008" y="4464000"/>
            <a:ext cx="3924008" cy="540000"/>
          </a:xfrm>
        </p:spPr>
        <p:txBody>
          <a:bodyPr lIns="0" tIns="0" rIns="0" bIns="0">
            <a:normAutofit/>
          </a:bodyPr>
          <a:lstStyle>
            <a:lvl1pPr marL="0" indent="0" algn="r">
              <a:buNone/>
              <a:defRPr sz="1500" b="1" baseline="0">
                <a:solidFill>
                  <a:schemeClr val="accent6"/>
                </a:solidFill>
              </a:defRPr>
            </a:lvl1pPr>
          </a:lstStyle>
          <a:p>
            <a:pPr lvl="0"/>
            <a:r>
              <a:rPr lang="en-US" dirty="0"/>
              <a:t>Presented by… in 15pt Arial Bold</a:t>
            </a:r>
            <a:endParaRPr lang="en-GB" dirty="0"/>
          </a:p>
        </p:txBody>
      </p:sp>
      <p:pic>
        <p:nvPicPr>
          <p:cNvPr id="12" name="Picture 11"/>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648000" y="4428000"/>
            <a:ext cx="3023318" cy="586741"/>
          </a:xfrm>
          <a:prstGeom prst="rect">
            <a:avLst/>
          </a:prstGeom>
        </p:spPr>
      </p:pic>
    </p:spTree>
    <p:extLst>
      <p:ext uri="{BB962C8B-B14F-4D97-AF65-F5344CB8AC3E}">
        <p14:creationId xmlns:p14="http://schemas.microsoft.com/office/powerpoint/2010/main" val="132672229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4" name="Rectangle 3"/>
          <p:cNvSpPr/>
          <p:nvPr userDrawn="1"/>
        </p:nvSpPr>
        <p:spPr>
          <a:xfrm>
            <a:off x="0" y="936000"/>
            <a:ext cx="9144000" cy="42075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 name="Title 1"/>
          <p:cNvSpPr>
            <a:spLocks noGrp="1"/>
          </p:cNvSpPr>
          <p:nvPr>
            <p:ph type="title" hasCustomPrompt="1"/>
          </p:nvPr>
        </p:nvSpPr>
        <p:spPr>
          <a:xfrm>
            <a:off x="720000" y="360000"/>
            <a:ext cx="7632000" cy="529568"/>
          </a:xfrm>
        </p:spPr>
        <p:txBody>
          <a:bodyPr lIns="0" tIns="0" rIns="0" bIns="0" anchor="t">
            <a:normAutofit/>
          </a:bodyPr>
          <a:lstStyle>
            <a:lvl1pPr>
              <a:defRPr sz="3000" b="1" spc="-40" baseline="0">
                <a:solidFill>
                  <a:schemeClr val="accent1"/>
                </a:solidFill>
              </a:defRPr>
            </a:lvl1pPr>
          </a:lstStyle>
          <a:p>
            <a:r>
              <a:rPr lang="en-US" dirty="0"/>
              <a:t>Main Heading</a:t>
            </a:r>
            <a:endParaRPr lang="en-GB" dirty="0"/>
          </a:p>
        </p:txBody>
      </p:sp>
      <p:sp>
        <p:nvSpPr>
          <p:cNvPr id="3" name="Content Placeholder 2"/>
          <p:cNvSpPr>
            <a:spLocks noGrp="1"/>
          </p:cNvSpPr>
          <p:nvPr>
            <p:ph idx="1"/>
          </p:nvPr>
        </p:nvSpPr>
        <p:spPr>
          <a:xfrm>
            <a:off x="720000" y="1080000"/>
            <a:ext cx="7704000" cy="3435966"/>
          </a:xfrm>
        </p:spPr>
        <p:txBody>
          <a:bodyPr lIns="0" tIns="0" rIns="0" bIns="0"/>
          <a:lstStyle>
            <a:lvl1pPr>
              <a:defRPr sz="2400">
                <a:solidFill>
                  <a:schemeClr val="bg1"/>
                </a:solidFill>
              </a:defRPr>
            </a:lvl1pPr>
            <a:lvl2pPr>
              <a:defRPr sz="2100">
                <a:solidFill>
                  <a:schemeClr val="bg1"/>
                </a:solidFill>
              </a:defRPr>
            </a:lvl2pPr>
            <a:lvl3pPr marL="1143000" indent="-228600">
              <a:buFont typeface="Wingdings" panose="05000000000000000000" pitchFamily="2" charset="2"/>
              <a:buChar char="§"/>
              <a:defRPr sz="1800">
                <a:solidFill>
                  <a:schemeClr val="bg1"/>
                </a:solidFill>
              </a:defRPr>
            </a:lvl3pPr>
            <a:lvl4pPr>
              <a:defRPr sz="2100"/>
            </a:lvl4pPr>
            <a:lvl5pPr>
              <a:defRPr sz="1750"/>
            </a:lvl5pPr>
          </a:lstStyle>
          <a:p>
            <a:pPr lvl="0"/>
            <a:r>
              <a:rPr lang="en-US"/>
              <a:t>Click to edit Master text styles</a:t>
            </a:r>
          </a:p>
          <a:p>
            <a:pPr lvl="1"/>
            <a:r>
              <a:rPr lang="en-US"/>
              <a:t>Second level</a:t>
            </a:r>
          </a:p>
          <a:p>
            <a:pPr lvl="2"/>
            <a:r>
              <a:rPr lang="en-US"/>
              <a:t>Third level</a:t>
            </a:r>
          </a:p>
        </p:txBody>
      </p:sp>
      <p:sp>
        <p:nvSpPr>
          <p:cNvPr id="6" name="Slide Number Placeholder 5"/>
          <p:cNvSpPr>
            <a:spLocks noGrp="1"/>
          </p:cNvSpPr>
          <p:nvPr>
            <p:ph type="sldNum" sz="quarter" idx="12"/>
          </p:nvPr>
        </p:nvSpPr>
        <p:spPr>
          <a:xfrm>
            <a:off x="6300192" y="4731990"/>
            <a:ext cx="2133600" cy="273844"/>
          </a:xfrm>
        </p:spPr>
        <p:txBody>
          <a:bodyPr/>
          <a:lstStyle>
            <a:lvl1pPr>
              <a:defRPr sz="1000">
                <a:solidFill>
                  <a:schemeClr val="bg1"/>
                </a:solidFill>
              </a:defRPr>
            </a:lvl1pPr>
          </a:lstStyle>
          <a:p>
            <a:fld id="{280AA684-6FB9-400F-B313-F111F0F48737}" type="slidenum">
              <a:rPr lang="en-GB" smtClean="0"/>
              <a:pPr/>
              <a:t>‹#›</a:t>
            </a:fld>
            <a:endParaRPr lang="en-GB" dirty="0"/>
          </a:p>
        </p:txBody>
      </p:sp>
    </p:spTree>
    <p:extLst>
      <p:ext uri="{BB962C8B-B14F-4D97-AF65-F5344CB8AC3E}">
        <p14:creationId xmlns:p14="http://schemas.microsoft.com/office/powerpoint/2010/main" val="1918140604"/>
      </p:ext>
    </p:extLst>
  </p:cSld>
  <p:clrMapOvr>
    <a:masterClrMapping/>
  </p:clrMapOvr>
  <p:hf hdr="0" dt="0"/>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3_Title and Content">
    <p:spTree>
      <p:nvGrpSpPr>
        <p:cNvPr id="1" name=""/>
        <p:cNvGrpSpPr/>
        <p:nvPr/>
      </p:nvGrpSpPr>
      <p:grpSpPr>
        <a:xfrm>
          <a:off x="0" y="0"/>
          <a:ext cx="0" cy="0"/>
          <a:chOff x="0" y="0"/>
          <a:chExt cx="0" cy="0"/>
        </a:xfrm>
      </p:grpSpPr>
      <p:sp>
        <p:nvSpPr>
          <p:cNvPr id="10" name="Rectangle 9"/>
          <p:cNvSpPr/>
          <p:nvPr userDrawn="1"/>
        </p:nvSpPr>
        <p:spPr>
          <a:xfrm>
            <a:off x="0" y="0"/>
            <a:ext cx="9144000" cy="5164038"/>
          </a:xfrm>
          <a:prstGeom prst="rect">
            <a:avLst/>
          </a:prstGeom>
          <a:solidFill>
            <a:schemeClr val="bg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7" name="Rectangle 6"/>
          <p:cNvSpPr/>
          <p:nvPr userDrawn="1"/>
        </p:nvSpPr>
        <p:spPr>
          <a:xfrm>
            <a:off x="0" y="3939902"/>
            <a:ext cx="9144000" cy="1296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 name="Title 1"/>
          <p:cNvSpPr>
            <a:spLocks noGrp="1"/>
          </p:cNvSpPr>
          <p:nvPr>
            <p:ph type="title" hasCustomPrompt="1"/>
          </p:nvPr>
        </p:nvSpPr>
        <p:spPr>
          <a:xfrm>
            <a:off x="720000" y="699694"/>
            <a:ext cx="6804328" cy="900068"/>
          </a:xfrm>
        </p:spPr>
        <p:txBody>
          <a:bodyPr lIns="0" tIns="0" rIns="0" bIns="0" anchor="t">
            <a:normAutofit/>
          </a:bodyPr>
          <a:lstStyle>
            <a:lvl1pPr>
              <a:defRPr sz="3000" b="1">
                <a:solidFill>
                  <a:schemeClr val="accent1"/>
                </a:solidFill>
              </a:defRPr>
            </a:lvl1pPr>
          </a:lstStyle>
          <a:p>
            <a:r>
              <a:rPr lang="en-US" dirty="0"/>
              <a:t>Main Heading</a:t>
            </a:r>
            <a:endParaRPr lang="en-GB" dirty="0"/>
          </a:p>
        </p:txBody>
      </p:sp>
      <p:sp>
        <p:nvSpPr>
          <p:cNvPr id="11" name="Content Placeholder 2"/>
          <p:cNvSpPr>
            <a:spLocks noGrp="1"/>
          </p:cNvSpPr>
          <p:nvPr>
            <p:ph idx="1"/>
          </p:nvPr>
        </p:nvSpPr>
        <p:spPr>
          <a:xfrm>
            <a:off x="683568" y="4371950"/>
            <a:ext cx="8003232" cy="660663"/>
          </a:xfrm>
        </p:spPr>
        <p:txBody>
          <a:bodyPr lIns="0" tIns="0" rIns="0" bIns="0">
            <a:normAutofit/>
          </a:bodyPr>
          <a:lstStyle>
            <a:lvl1pPr marL="0" indent="0">
              <a:buNone/>
              <a:defRPr sz="2100" b="1">
                <a:solidFill>
                  <a:schemeClr val="bg1"/>
                </a:solidFill>
              </a:defRPr>
            </a:lvl1pPr>
            <a:lvl2pPr>
              <a:defRPr sz="2600">
                <a:solidFill>
                  <a:schemeClr val="bg1"/>
                </a:solidFill>
              </a:defRPr>
            </a:lvl2pPr>
            <a:lvl3pPr marL="1143000" indent="-228600">
              <a:buFont typeface="Wingdings" panose="05000000000000000000" pitchFamily="2" charset="2"/>
              <a:buChar char="§"/>
              <a:defRPr sz="2200">
                <a:solidFill>
                  <a:schemeClr val="bg1"/>
                </a:solidFill>
              </a:defRPr>
            </a:lvl3pPr>
            <a:lvl4pPr>
              <a:defRPr sz="2100"/>
            </a:lvl4pPr>
            <a:lvl5pPr>
              <a:defRPr sz="1750"/>
            </a:lvl5pPr>
          </a:lstStyle>
          <a:p>
            <a:pPr lvl="0"/>
            <a:r>
              <a:rPr lang="en-US"/>
              <a:t>Click to edit Master text styles</a:t>
            </a:r>
          </a:p>
        </p:txBody>
      </p:sp>
      <p:sp>
        <p:nvSpPr>
          <p:cNvPr id="6" name="Slide Number Placeholder 5"/>
          <p:cNvSpPr>
            <a:spLocks noGrp="1"/>
          </p:cNvSpPr>
          <p:nvPr>
            <p:ph type="sldNum" sz="quarter" idx="12"/>
          </p:nvPr>
        </p:nvSpPr>
        <p:spPr>
          <a:xfrm>
            <a:off x="6300192" y="4731990"/>
            <a:ext cx="2133600" cy="273844"/>
          </a:xfrm>
        </p:spPr>
        <p:txBody>
          <a:bodyPr/>
          <a:lstStyle>
            <a:lvl1pPr>
              <a:defRPr sz="1000">
                <a:solidFill>
                  <a:schemeClr val="bg1"/>
                </a:solidFill>
              </a:defRPr>
            </a:lvl1pPr>
          </a:lstStyle>
          <a:p>
            <a:fld id="{4F2E129E-16B7-480B-972E-C025DBFD1D53}" type="slidenum">
              <a:rPr lang="en-GB" smtClean="0"/>
              <a:pPr/>
              <a:t>‹#›</a:t>
            </a:fld>
            <a:endParaRPr lang="en-GB" dirty="0"/>
          </a:p>
        </p:txBody>
      </p:sp>
    </p:spTree>
    <p:extLst>
      <p:ext uri="{BB962C8B-B14F-4D97-AF65-F5344CB8AC3E}">
        <p14:creationId xmlns:p14="http://schemas.microsoft.com/office/powerpoint/2010/main" val="308035586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9" name="Rectangle 8"/>
          <p:cNvSpPr/>
          <p:nvPr userDrawn="1"/>
        </p:nvSpPr>
        <p:spPr>
          <a:xfrm>
            <a:off x="0" y="0"/>
            <a:ext cx="9144000" cy="4392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3" name="Rectangle 12"/>
          <p:cNvSpPr/>
          <p:nvPr userDrawn="1"/>
        </p:nvSpPr>
        <p:spPr>
          <a:xfrm>
            <a:off x="0" y="4356000"/>
            <a:ext cx="9144000" cy="792000"/>
          </a:xfrm>
          <a:prstGeom prst="rect">
            <a:avLst/>
          </a:prstGeom>
          <a:solidFill>
            <a:schemeClr val="bg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14" name="Picture 13"/>
          <p:cNvPicPr/>
          <p:nvPr userDrawn="1"/>
        </p:nvPicPr>
        <p:blipFill>
          <a:blip r:embed="rId2" cstate="print">
            <a:extLst>
              <a:ext uri="{28A0092B-C50C-407E-A947-70E740481C1C}">
                <a14:useLocalDpi xmlns:a14="http://schemas.microsoft.com/office/drawing/2010/main" val="0"/>
              </a:ext>
            </a:extLst>
          </a:blip>
          <a:stretch>
            <a:fillRect/>
          </a:stretch>
        </p:blipFill>
        <p:spPr>
          <a:xfrm>
            <a:off x="7478211" y="254736"/>
            <a:ext cx="1198244" cy="947764"/>
          </a:xfrm>
          <a:prstGeom prst="rect">
            <a:avLst/>
          </a:prstGeom>
        </p:spPr>
      </p:pic>
      <p:pic>
        <p:nvPicPr>
          <p:cNvPr id="15" name="Picture 14"/>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648000" y="4428000"/>
            <a:ext cx="3023318" cy="586741"/>
          </a:xfrm>
          <a:prstGeom prst="rect">
            <a:avLst/>
          </a:prstGeom>
        </p:spPr>
      </p:pic>
      <p:sp>
        <p:nvSpPr>
          <p:cNvPr id="5" name="TextBox 4"/>
          <p:cNvSpPr txBox="1"/>
          <p:nvPr userDrawn="1"/>
        </p:nvSpPr>
        <p:spPr>
          <a:xfrm>
            <a:off x="755576" y="1398235"/>
            <a:ext cx="6048672" cy="1938992"/>
          </a:xfrm>
          <a:prstGeom prst="rect">
            <a:avLst/>
          </a:prstGeom>
          <a:noFill/>
        </p:spPr>
        <p:txBody>
          <a:bodyPr wrap="square" rtlCol="0">
            <a:spAutoFit/>
          </a:bodyPr>
          <a:lstStyle/>
          <a:p>
            <a:pPr>
              <a:lnSpc>
                <a:spcPts val="3600"/>
              </a:lnSpc>
            </a:pPr>
            <a:r>
              <a:rPr lang="en-GB" sz="2400" b="1" u="none" strike="noStrike" kern="1200" dirty="0">
                <a:solidFill>
                  <a:schemeClr val="bg1"/>
                </a:solidFill>
                <a:effectLst/>
                <a:latin typeface="+mn-lt"/>
                <a:ea typeface="+mn-ea"/>
                <a:cs typeface="+mn-cs"/>
              </a:rPr>
              <a:t>www.digital.nhs.uk</a:t>
            </a:r>
            <a:endParaRPr lang="en-GB" sz="2400" kern="1200" dirty="0">
              <a:solidFill>
                <a:schemeClr val="bg1"/>
              </a:solidFill>
              <a:effectLst/>
              <a:latin typeface="+mn-lt"/>
              <a:ea typeface="+mn-ea"/>
              <a:cs typeface="+mn-cs"/>
            </a:endParaRPr>
          </a:p>
          <a:p>
            <a:pPr marL="0" marR="0" indent="0" algn="l" defTabSz="914400" rtl="0" eaLnBrk="1" fontAlgn="auto" latinLnBrk="0" hangingPunct="1">
              <a:lnSpc>
                <a:spcPts val="3600"/>
              </a:lnSpc>
              <a:spcBef>
                <a:spcPts val="0"/>
              </a:spcBef>
              <a:spcAft>
                <a:spcPts val="0"/>
              </a:spcAft>
              <a:buClrTx/>
              <a:buSzTx/>
              <a:buFontTx/>
              <a:buNone/>
              <a:tabLst/>
              <a:defRPr/>
            </a:pPr>
            <a:r>
              <a:rPr lang="en-GB" sz="2400" kern="1200" dirty="0">
                <a:solidFill>
                  <a:schemeClr val="bg1"/>
                </a:solidFill>
                <a:effectLst/>
                <a:latin typeface="+mn-lt"/>
                <a:ea typeface="+mn-ea"/>
                <a:cs typeface="+mn-cs"/>
              </a:rPr>
              <a:t>     </a:t>
            </a:r>
            <a:r>
              <a:rPr lang="en-GB" sz="2400" b="1" kern="1200" dirty="0">
                <a:solidFill>
                  <a:schemeClr val="bg1"/>
                </a:solidFill>
                <a:effectLst/>
                <a:latin typeface="+mn-lt"/>
                <a:ea typeface="+mn-ea"/>
                <a:cs typeface="+mn-cs"/>
              </a:rPr>
              <a:t>@</a:t>
            </a:r>
            <a:r>
              <a:rPr lang="en-GB" sz="2400" b="1" kern="1200" dirty="0" err="1">
                <a:solidFill>
                  <a:schemeClr val="bg1"/>
                </a:solidFill>
                <a:effectLst/>
                <a:latin typeface="+mn-lt"/>
                <a:ea typeface="+mn-ea"/>
                <a:cs typeface="+mn-cs"/>
              </a:rPr>
              <a:t>nhsdigital</a:t>
            </a:r>
            <a:endParaRPr lang="en-GB" sz="2400" b="1" kern="1200" dirty="0">
              <a:solidFill>
                <a:schemeClr val="bg1"/>
              </a:solidFill>
              <a:effectLst/>
              <a:latin typeface="+mn-lt"/>
              <a:ea typeface="+mn-ea"/>
              <a:cs typeface="+mn-cs"/>
            </a:endParaRPr>
          </a:p>
          <a:p>
            <a:pPr>
              <a:lnSpc>
                <a:spcPts val="3600"/>
              </a:lnSpc>
            </a:pPr>
            <a:r>
              <a:rPr lang="en-GB" sz="2400" b="1" kern="1200" dirty="0">
                <a:solidFill>
                  <a:srgbClr val="FFB81C"/>
                </a:solidFill>
                <a:effectLst/>
                <a:latin typeface="+mn-lt"/>
                <a:ea typeface="+mn-ea"/>
                <a:cs typeface="+mn-cs"/>
              </a:rPr>
              <a:t>enquiries@nhsdigital.nhs.uk</a:t>
            </a:r>
          </a:p>
          <a:p>
            <a:pPr>
              <a:lnSpc>
                <a:spcPts val="3600"/>
              </a:lnSpc>
            </a:pPr>
            <a:r>
              <a:rPr lang="en-GB" sz="2400" b="1" kern="1200" dirty="0">
                <a:solidFill>
                  <a:srgbClr val="FFB81C"/>
                </a:solidFill>
                <a:effectLst/>
                <a:latin typeface="+mn-lt"/>
                <a:ea typeface="+mn-ea"/>
                <a:cs typeface="+mn-cs"/>
              </a:rPr>
              <a:t>0300 303</a:t>
            </a:r>
            <a:r>
              <a:rPr lang="en-GB" sz="2400" b="1" kern="1200" baseline="0" dirty="0">
                <a:solidFill>
                  <a:srgbClr val="FFB81C"/>
                </a:solidFill>
                <a:effectLst/>
                <a:latin typeface="+mn-lt"/>
                <a:ea typeface="+mn-ea"/>
                <a:cs typeface="+mn-cs"/>
              </a:rPr>
              <a:t> 5678</a:t>
            </a:r>
            <a:endParaRPr lang="en-GB" sz="2400" kern="1200" dirty="0">
              <a:solidFill>
                <a:srgbClr val="FFB81C"/>
              </a:solidFill>
              <a:effectLst/>
              <a:latin typeface="+mn-lt"/>
              <a:ea typeface="+mn-ea"/>
              <a:cs typeface="+mn-cs"/>
            </a:endParaRPr>
          </a:p>
        </p:txBody>
      </p:sp>
      <p:pic>
        <p:nvPicPr>
          <p:cNvPr id="8" name="Picture 7"/>
          <p:cNvPicPr>
            <a:picLocks noChangeAspect="1"/>
          </p:cNvPicPr>
          <p:nvPr userDrawn="1"/>
        </p:nvPicPr>
        <p:blipFill>
          <a:blip r:embed="rId4" cstate="print">
            <a:extLst>
              <a:ext uri="{28A0092B-C50C-407E-A947-70E740481C1C}">
                <a14:useLocalDpi xmlns:a14="http://schemas.microsoft.com/office/drawing/2010/main" val="0"/>
              </a:ext>
            </a:extLst>
          </a:blip>
          <a:stretch>
            <a:fillRect/>
          </a:stretch>
        </p:blipFill>
        <p:spPr>
          <a:xfrm>
            <a:off x="871925" y="1968019"/>
            <a:ext cx="387707" cy="387707"/>
          </a:xfrm>
          <a:prstGeom prst="rect">
            <a:avLst/>
          </a:prstGeom>
        </p:spPr>
      </p:pic>
    </p:spTree>
    <p:extLst>
      <p:ext uri="{BB962C8B-B14F-4D97-AF65-F5344CB8AC3E}">
        <p14:creationId xmlns:p14="http://schemas.microsoft.com/office/powerpoint/2010/main" val="2074314056"/>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5" Type="http://schemas.openxmlformats.org/officeDocument/2006/relationships/theme" Target="../theme/theme1.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05979"/>
            <a:ext cx="8229600" cy="857250"/>
          </a:xfrm>
          <a:prstGeom prst="rect">
            <a:avLst/>
          </a:prstGeom>
        </p:spPr>
        <p:txBody>
          <a:bodyPr vert="horz" lIns="91440" tIns="45720" rIns="91440" bIns="45720" rtlCol="0" anchor="ctr">
            <a:normAutofit/>
          </a:bodyPr>
          <a:lstStyle/>
          <a:p>
            <a:r>
              <a:rPr lang="en-US"/>
              <a:t>Click to edit Master title style</a:t>
            </a:r>
            <a:endParaRPr lang="en-GB" dirty="0"/>
          </a:p>
        </p:txBody>
      </p:sp>
      <p:sp>
        <p:nvSpPr>
          <p:cNvPr id="3" name="Text Placeholder 2"/>
          <p:cNvSpPr>
            <a:spLocks noGrp="1"/>
          </p:cNvSpPr>
          <p:nvPr>
            <p:ph type="body" idx="1"/>
          </p:nvPr>
        </p:nvSpPr>
        <p:spPr>
          <a:xfrm>
            <a:off x="457200" y="1200151"/>
            <a:ext cx="8229600" cy="3394472"/>
          </a:xfrm>
          <a:prstGeom prst="rect">
            <a:avLst/>
          </a:prstGeom>
        </p:spPr>
        <p:txBody>
          <a:bodyPr vert="horz" lIns="91440" tIns="45720" rIns="91440" bIns="45720" rtlCol="0">
            <a:normAutofit/>
          </a:bodyPr>
          <a:lstStyle/>
          <a:p>
            <a:pPr lvl="0"/>
            <a:r>
              <a:rPr lang="en-US" dirty="0"/>
              <a:t>Click to edit Master text styles</a:t>
            </a:r>
          </a:p>
          <a:p>
            <a:pPr lvl="1"/>
            <a:r>
              <a:rPr lang="en-US" dirty="0"/>
              <a:t>Second level</a:t>
            </a:r>
          </a:p>
          <a:p>
            <a:pPr lvl="2"/>
            <a:r>
              <a:rPr lang="en-US" dirty="0"/>
              <a:t>Third level</a:t>
            </a:r>
          </a:p>
        </p:txBody>
      </p:sp>
      <p:sp>
        <p:nvSpPr>
          <p:cNvPr id="4" name="Date Placeholder 3"/>
          <p:cNvSpPr>
            <a:spLocks noGrp="1"/>
          </p:cNvSpPr>
          <p:nvPr>
            <p:ph type="dt" sz="half" idx="2"/>
          </p:nvPr>
        </p:nvSpPr>
        <p:spPr>
          <a:xfrm>
            <a:off x="457200" y="4767263"/>
            <a:ext cx="2133600" cy="273844"/>
          </a:xfrm>
          <a:prstGeom prst="rect">
            <a:avLst/>
          </a:prstGeom>
        </p:spPr>
        <p:txBody>
          <a:bodyPr vert="horz" lIns="91440" tIns="45720" rIns="91440" bIns="45720" rtlCol="0" anchor="ctr"/>
          <a:lstStyle>
            <a:lvl1pPr algn="l">
              <a:defRPr sz="1200">
                <a:solidFill>
                  <a:schemeClr val="tx1">
                    <a:tint val="75000"/>
                  </a:schemeClr>
                </a:solidFill>
              </a:defRPr>
            </a:lvl1pPr>
          </a:lstStyle>
          <a:p>
            <a:fld id="{91F9D6EA-53C1-4056-A5B8-5AF66D913895}" type="datetime1">
              <a:rPr lang="en-GB" smtClean="0"/>
              <a:t>23/04/2018</a:t>
            </a:fld>
            <a:endParaRPr lang="en-GB" dirty="0"/>
          </a:p>
        </p:txBody>
      </p:sp>
      <p:sp>
        <p:nvSpPr>
          <p:cNvPr id="5" name="Footer Placeholder 4"/>
          <p:cNvSpPr>
            <a:spLocks noGrp="1"/>
          </p:cNvSpPr>
          <p:nvPr>
            <p:ph type="ftr" sz="quarter" idx="3"/>
          </p:nvPr>
        </p:nvSpPr>
        <p:spPr>
          <a:xfrm>
            <a:off x="3124200" y="4767263"/>
            <a:ext cx="2895600" cy="273844"/>
          </a:xfrm>
          <a:prstGeom prst="rect">
            <a:avLst/>
          </a:prstGeom>
        </p:spPr>
        <p:txBody>
          <a:bodyPr vert="horz" lIns="91440" tIns="45720" rIns="91440" bIns="45720" rtlCol="0" anchor="ctr"/>
          <a:lstStyle>
            <a:lvl1pPr algn="ctr">
              <a:defRPr sz="1200">
                <a:solidFill>
                  <a:schemeClr val="tx1">
                    <a:tint val="75000"/>
                  </a:schemeClr>
                </a:solidFill>
              </a:defRPr>
            </a:lvl1pPr>
          </a:lstStyle>
          <a:p>
            <a:r>
              <a:rPr lang="en-GB" dirty="0"/>
              <a:t>Click to edit master footer style</a:t>
            </a:r>
          </a:p>
        </p:txBody>
      </p:sp>
      <p:sp>
        <p:nvSpPr>
          <p:cNvPr id="6" name="Slide Number Placeholder 5"/>
          <p:cNvSpPr>
            <a:spLocks noGrp="1"/>
          </p:cNvSpPr>
          <p:nvPr>
            <p:ph type="sldNum" sz="quarter" idx="4"/>
          </p:nvPr>
        </p:nvSpPr>
        <p:spPr>
          <a:xfrm>
            <a:off x="6553200" y="4767263"/>
            <a:ext cx="2133600" cy="273844"/>
          </a:xfrm>
          <a:prstGeom prst="rect">
            <a:avLst/>
          </a:prstGeom>
        </p:spPr>
        <p:txBody>
          <a:bodyPr vert="horz" lIns="91440" tIns="45720" rIns="91440" bIns="45720" rtlCol="0" anchor="ctr"/>
          <a:lstStyle>
            <a:lvl1pPr algn="r">
              <a:defRPr sz="1200">
                <a:solidFill>
                  <a:schemeClr val="tx1">
                    <a:tint val="75000"/>
                  </a:schemeClr>
                </a:solidFill>
              </a:defRPr>
            </a:lvl1pPr>
          </a:lstStyle>
          <a:p>
            <a:fld id="{4F2E129E-16B7-480B-972E-C025DBFD1D53}" type="slidenum">
              <a:rPr lang="en-GB" smtClean="0"/>
              <a:t>‹#›</a:t>
            </a:fld>
            <a:endParaRPr lang="en-GB" dirty="0"/>
          </a:p>
        </p:txBody>
      </p:sp>
    </p:spTree>
    <p:extLst>
      <p:ext uri="{BB962C8B-B14F-4D97-AF65-F5344CB8AC3E}">
        <p14:creationId xmlns:p14="http://schemas.microsoft.com/office/powerpoint/2010/main" val="554456388"/>
      </p:ext>
    </p:extLst>
  </p:cSld>
  <p:clrMap bg1="lt1" tx1="dk1" bg2="lt2" tx2="dk2" accent1="accent1" accent2="accent2" accent3="accent3" accent4="accent4" accent5="accent5" accent6="accent6" hlink="hlink" folHlink="folHlink"/>
  <p:sldLayoutIdLst>
    <p:sldLayoutId id="2147483686" r:id="rId1"/>
    <p:sldLayoutId id="2147483662" r:id="rId2"/>
    <p:sldLayoutId id="2147483687" r:id="rId3"/>
    <p:sldLayoutId id="2147483681" r:id="rId4"/>
  </p:sldLayoutIdLst>
  <p:hf sldNum="0" hdr="0" dt="0"/>
  <p:txStyles>
    <p:titleStyle>
      <a:lvl1pPr algn="l" defTabSz="914400" rtl="0" eaLnBrk="1" latinLnBrk="0" hangingPunct="1">
        <a:spcBef>
          <a:spcPct val="0"/>
        </a:spcBef>
        <a:buNone/>
        <a:defRPr sz="3300" kern="1200">
          <a:solidFill>
            <a:schemeClr val="accent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000" kern="1200">
          <a:solidFill>
            <a:schemeClr val="accent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600" kern="1200">
          <a:solidFill>
            <a:schemeClr val="accent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200" kern="1200">
          <a:solidFill>
            <a:schemeClr val="accent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accent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accent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4.JPG"/><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2.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6.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diagramData" Target="../diagrams/data2.xml"/><Relationship Id="rId7" Type="http://schemas.microsoft.com/office/2007/relationships/diagramDrawing" Target="../diagrams/drawing2.xml"/><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9.xml.rels><?xml version="1.0" encoding="UTF-8" standalone="yes"?>
<Relationships xmlns="http://schemas.openxmlformats.org/package/2006/relationships"><Relationship Id="rId3" Type="http://schemas.openxmlformats.org/officeDocument/2006/relationships/diagramData" Target="../diagrams/data3.xml"/><Relationship Id="rId7" Type="http://schemas.microsoft.com/office/2007/relationships/diagramDrawing" Target="../diagrams/drawing3.xml"/><Relationship Id="rId2" Type="http://schemas.openxmlformats.org/officeDocument/2006/relationships/notesSlide" Target="../notesSlides/notesSlide4.xml"/><Relationship Id="rId1" Type="http://schemas.openxmlformats.org/officeDocument/2006/relationships/slideLayout" Target="../slideLayouts/slideLayout2.xml"/><Relationship Id="rId6" Type="http://schemas.openxmlformats.org/officeDocument/2006/relationships/diagramColors" Target="../diagrams/colors3.xml"/><Relationship Id="rId5" Type="http://schemas.openxmlformats.org/officeDocument/2006/relationships/diagramQuickStyle" Target="../diagrams/quickStyle3.xml"/><Relationship Id="rId4" Type="http://schemas.openxmlformats.org/officeDocument/2006/relationships/diagramLayout" Target="../diagrams/layout3.xml"/></Relationships>
</file>

<file path=ppt/slides/_rels/slide10.xml.rels><?xml version="1.0" encoding="UTF-8" standalone="yes"?>
<Relationships xmlns="http://schemas.openxmlformats.org/package/2006/relationships"><Relationship Id="rId3" Type="http://schemas.openxmlformats.org/officeDocument/2006/relationships/diagramData" Target="../diagrams/data4.xml"/><Relationship Id="rId7" Type="http://schemas.microsoft.com/office/2007/relationships/diagramDrawing" Target="../diagrams/drawing4.xml"/><Relationship Id="rId2" Type="http://schemas.openxmlformats.org/officeDocument/2006/relationships/notesSlide" Target="../notesSlides/notesSlide5.xml"/><Relationship Id="rId1" Type="http://schemas.openxmlformats.org/officeDocument/2006/relationships/slideLayout" Target="../slideLayouts/slideLayout2.xml"/><Relationship Id="rId6" Type="http://schemas.openxmlformats.org/officeDocument/2006/relationships/diagramColors" Target="../diagrams/colors4.xml"/><Relationship Id="rId5" Type="http://schemas.openxmlformats.org/officeDocument/2006/relationships/diagramQuickStyle" Target="../diagrams/quickStyle4.xml"/><Relationship Id="rId4" Type="http://schemas.openxmlformats.org/officeDocument/2006/relationships/diagramLayout" Target="../diagrams/layout4.xml"/></Relationships>
</file>

<file path=ppt/slides/_rels/slide11.xml.rels><?xml version="1.0" encoding="UTF-8" standalone="yes"?>
<Relationships xmlns="http://schemas.openxmlformats.org/package/2006/relationships"><Relationship Id="rId3" Type="http://schemas.openxmlformats.org/officeDocument/2006/relationships/diagramData" Target="../diagrams/data5.xml"/><Relationship Id="rId7" Type="http://schemas.microsoft.com/office/2007/relationships/diagramDrawing" Target="../diagrams/drawing5.xml"/><Relationship Id="rId2" Type="http://schemas.openxmlformats.org/officeDocument/2006/relationships/notesSlide" Target="../notesSlides/notesSlide6.xml"/><Relationship Id="rId1" Type="http://schemas.openxmlformats.org/officeDocument/2006/relationships/slideLayout" Target="../slideLayouts/slideLayout2.xml"/><Relationship Id="rId6" Type="http://schemas.openxmlformats.org/officeDocument/2006/relationships/diagramColors" Target="../diagrams/colors5.xml"/><Relationship Id="rId5" Type="http://schemas.openxmlformats.org/officeDocument/2006/relationships/diagramQuickStyle" Target="../diagrams/quickStyle5.xml"/><Relationship Id="rId4" Type="http://schemas.openxmlformats.org/officeDocument/2006/relationships/diagramLayout" Target="../diagrams/layout5.xml"/></Relationships>
</file>

<file path=ppt/slides/_rels/slide12.xml.rels><?xml version="1.0" encoding="UTF-8" standalone="yes"?>
<Relationships xmlns="http://schemas.openxmlformats.org/package/2006/relationships"><Relationship Id="rId3" Type="http://schemas.openxmlformats.org/officeDocument/2006/relationships/diagramData" Target="../diagrams/data6.xml"/><Relationship Id="rId7" Type="http://schemas.microsoft.com/office/2007/relationships/diagramDrawing" Target="../diagrams/drawing6.xml"/><Relationship Id="rId2" Type="http://schemas.openxmlformats.org/officeDocument/2006/relationships/notesSlide" Target="../notesSlides/notesSlide7.xml"/><Relationship Id="rId1" Type="http://schemas.openxmlformats.org/officeDocument/2006/relationships/slideLayout" Target="../slideLayouts/slideLayout2.xml"/><Relationship Id="rId6" Type="http://schemas.openxmlformats.org/officeDocument/2006/relationships/diagramColors" Target="../diagrams/colors6.xml"/><Relationship Id="rId5" Type="http://schemas.openxmlformats.org/officeDocument/2006/relationships/diagramQuickStyle" Target="../diagrams/quickStyle6.xml"/><Relationship Id="rId4" Type="http://schemas.openxmlformats.org/officeDocument/2006/relationships/diagramLayout" Target="../diagrams/layout6.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solidFill>
                  <a:schemeClr val="tx1"/>
                </a:solidFill>
              </a:rPr>
              <a:t>Building a Digital Ready Workforce</a:t>
            </a:r>
            <a:endParaRPr lang="en-GB" dirty="0">
              <a:solidFill>
                <a:schemeClr val="tx1"/>
              </a:solidFill>
            </a:endParaRPr>
          </a:p>
        </p:txBody>
      </p:sp>
      <p:sp>
        <p:nvSpPr>
          <p:cNvPr id="3" name="Content Placeholder 2"/>
          <p:cNvSpPr>
            <a:spLocks noGrp="1"/>
          </p:cNvSpPr>
          <p:nvPr>
            <p:ph idx="1"/>
          </p:nvPr>
        </p:nvSpPr>
        <p:spPr>
          <a:xfrm>
            <a:off x="323528" y="1131590"/>
            <a:ext cx="7704000" cy="3435966"/>
          </a:xfrm>
        </p:spPr>
        <p:txBody>
          <a:bodyPr>
            <a:normAutofit/>
          </a:bodyPr>
          <a:lstStyle/>
          <a:p>
            <a:pPr marL="0" indent="0">
              <a:buNone/>
            </a:pPr>
            <a:r>
              <a:rPr lang="en-GB" sz="7200" b="1" dirty="0"/>
              <a:t>The Future of Informatics</a:t>
            </a:r>
          </a:p>
        </p:txBody>
      </p:sp>
      <p:sp>
        <p:nvSpPr>
          <p:cNvPr id="4" name="Slide Number Placeholder 3"/>
          <p:cNvSpPr>
            <a:spLocks noGrp="1"/>
          </p:cNvSpPr>
          <p:nvPr>
            <p:ph type="sldNum" sz="quarter" idx="12"/>
          </p:nvPr>
        </p:nvSpPr>
        <p:spPr/>
        <p:txBody>
          <a:bodyPr/>
          <a:lstStyle/>
          <a:p>
            <a:fld id="{280AA684-6FB9-400F-B313-F111F0F48737}" type="slidenum">
              <a:rPr lang="en-GB" smtClean="0"/>
              <a:pPr/>
              <a:t>1</a:t>
            </a:fld>
            <a:endParaRPr lang="en-GB" dirty="0"/>
          </a:p>
        </p:txBody>
      </p:sp>
      <p:sp>
        <p:nvSpPr>
          <p:cNvPr id="5" name="Rectangle 4"/>
          <p:cNvSpPr/>
          <p:nvPr/>
        </p:nvSpPr>
        <p:spPr>
          <a:xfrm>
            <a:off x="179512" y="4054301"/>
            <a:ext cx="5544616" cy="923330"/>
          </a:xfrm>
          <a:prstGeom prst="rect">
            <a:avLst/>
          </a:prstGeom>
        </p:spPr>
        <p:txBody>
          <a:bodyPr wrap="square">
            <a:spAutoFit/>
          </a:bodyPr>
          <a:lstStyle/>
          <a:p>
            <a:r>
              <a:rPr lang="en-GB" dirty="0">
                <a:solidFill>
                  <a:schemeClr val="bg1"/>
                </a:solidFill>
              </a:rPr>
              <a:t>@JamesFreed5 – Health Education England</a:t>
            </a:r>
          </a:p>
          <a:p>
            <a:r>
              <a:rPr lang="en-GB" dirty="0">
                <a:solidFill>
                  <a:schemeClr val="bg1"/>
                </a:solidFill>
              </a:rPr>
              <a:t>@</a:t>
            </a:r>
            <a:r>
              <a:rPr lang="en-GB" dirty="0" err="1">
                <a:solidFill>
                  <a:schemeClr val="bg1"/>
                </a:solidFill>
              </a:rPr>
              <a:t>DiBullman</a:t>
            </a:r>
            <a:r>
              <a:rPr lang="en-GB" dirty="0">
                <a:solidFill>
                  <a:schemeClr val="bg1"/>
                </a:solidFill>
              </a:rPr>
              <a:t> – NHS Digital</a:t>
            </a:r>
            <a:br>
              <a:rPr lang="en-GB" dirty="0">
                <a:solidFill>
                  <a:schemeClr val="bg1"/>
                </a:solidFill>
              </a:rPr>
            </a:br>
            <a:r>
              <a:rPr lang="en-GB" dirty="0">
                <a:solidFill>
                  <a:schemeClr val="bg1"/>
                </a:solidFill>
              </a:rPr>
              <a:t>@</a:t>
            </a:r>
            <a:r>
              <a:rPr lang="en-GB" dirty="0" err="1">
                <a:solidFill>
                  <a:schemeClr val="bg1"/>
                </a:solidFill>
              </a:rPr>
              <a:t>PeteThomond</a:t>
            </a:r>
            <a:r>
              <a:rPr lang="en-GB" dirty="0">
                <a:solidFill>
                  <a:schemeClr val="bg1"/>
                </a:solidFill>
              </a:rPr>
              <a:t> – Clever Together</a:t>
            </a:r>
            <a:endParaRPr lang="en-GB" sz="2800" dirty="0">
              <a:solidFill>
                <a:schemeClr val="bg1"/>
              </a:solidFill>
            </a:endParaRPr>
          </a:p>
        </p:txBody>
      </p:sp>
      <p:pic>
        <p:nvPicPr>
          <p:cNvPr id="6" name="Picture 5"/>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6976095" y="3006097"/>
            <a:ext cx="2390898" cy="1929662"/>
          </a:xfrm>
          <a:prstGeom prst="rect">
            <a:avLst/>
          </a:prstGeom>
        </p:spPr>
      </p:pic>
      <p:pic>
        <p:nvPicPr>
          <p:cNvPr id="7" name="Picture 6"/>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364088" y="3007253"/>
            <a:ext cx="1496473" cy="1929662"/>
          </a:xfrm>
          <a:prstGeom prst="rect">
            <a:avLst/>
          </a:prstGeom>
        </p:spPr>
      </p:pic>
    </p:spTree>
    <p:extLst>
      <p:ext uri="{BB962C8B-B14F-4D97-AF65-F5344CB8AC3E}">
        <p14:creationId xmlns:p14="http://schemas.microsoft.com/office/powerpoint/2010/main" val="3736886988"/>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AF506927-442D-4346-931E-366C0355CEAD}"/>
              </a:ext>
            </a:extLst>
          </p:cNvPr>
          <p:cNvSpPr>
            <a:spLocks noGrp="1"/>
          </p:cNvSpPr>
          <p:nvPr>
            <p:ph type="title"/>
          </p:nvPr>
        </p:nvSpPr>
        <p:spPr/>
        <p:txBody>
          <a:bodyPr/>
          <a:lstStyle/>
          <a:p>
            <a:r>
              <a:rPr lang="en-GB" dirty="0" smtClean="0"/>
              <a:t>Building the future…</a:t>
            </a:r>
            <a:endParaRPr lang="en-GB" dirty="0"/>
          </a:p>
        </p:txBody>
      </p:sp>
      <p:sp>
        <p:nvSpPr>
          <p:cNvPr id="3" name="Content Placeholder 2">
            <a:extLst>
              <a:ext uri="{FF2B5EF4-FFF2-40B4-BE49-F238E27FC236}">
                <a16:creationId xmlns:a16="http://schemas.microsoft.com/office/drawing/2014/main" xmlns="" id="{0816FE7F-523E-410D-9C49-C5401D5D505F}"/>
              </a:ext>
            </a:extLst>
          </p:cNvPr>
          <p:cNvSpPr>
            <a:spLocks noGrp="1"/>
          </p:cNvSpPr>
          <p:nvPr>
            <p:ph idx="1"/>
          </p:nvPr>
        </p:nvSpPr>
        <p:spPr>
          <a:xfrm>
            <a:off x="720000" y="1276358"/>
            <a:ext cx="7704000" cy="3435966"/>
          </a:xfrm>
        </p:spPr>
        <p:txBody>
          <a:bodyPr/>
          <a:lstStyle/>
          <a:p>
            <a:pPr marL="0" indent="0">
              <a:buNone/>
            </a:pPr>
            <a:r>
              <a:rPr lang="en-GB" dirty="0"/>
              <a:t>1. Networks </a:t>
            </a:r>
          </a:p>
          <a:p>
            <a:pPr marL="0" indent="0">
              <a:buNone/>
            </a:pPr>
            <a:r>
              <a:rPr lang="en-GB" dirty="0"/>
              <a:t>2. Sharing best practice (repository)</a:t>
            </a:r>
          </a:p>
          <a:p>
            <a:pPr marL="0" indent="0">
              <a:buNone/>
            </a:pPr>
            <a:r>
              <a:rPr lang="en-GB" dirty="0"/>
              <a:t>3. Individual attitudes and behaviours</a:t>
            </a:r>
          </a:p>
          <a:p>
            <a:pPr marL="0" indent="0">
              <a:buNone/>
            </a:pPr>
            <a:r>
              <a:rPr lang="en-GB" dirty="0"/>
              <a:t>4. Career frameworks and roles</a:t>
            </a:r>
          </a:p>
          <a:p>
            <a:pPr marL="0" indent="0">
              <a:buNone/>
            </a:pPr>
            <a:r>
              <a:rPr lang="en-GB" dirty="0"/>
              <a:t>5. Support professionalism at the local level</a:t>
            </a:r>
          </a:p>
          <a:p>
            <a:pPr marL="0" indent="0">
              <a:buNone/>
            </a:pPr>
            <a:r>
              <a:rPr lang="en-GB" dirty="0"/>
              <a:t>6. Creating tomorrow’s informaticians</a:t>
            </a:r>
          </a:p>
          <a:p>
            <a:pPr marL="0" indent="0">
              <a:buNone/>
            </a:pPr>
            <a:r>
              <a:rPr lang="en-GB" dirty="0"/>
              <a:t>7. Art of the </a:t>
            </a:r>
            <a:r>
              <a:rPr lang="en-GB" dirty="0" smtClean="0"/>
              <a:t>possible, innovation</a:t>
            </a:r>
            <a:endParaRPr lang="en-GB" dirty="0"/>
          </a:p>
          <a:p>
            <a:endParaRPr lang="en-GB" dirty="0"/>
          </a:p>
        </p:txBody>
      </p:sp>
      <p:sp>
        <p:nvSpPr>
          <p:cNvPr id="4" name="Slide Number Placeholder 3">
            <a:extLst>
              <a:ext uri="{FF2B5EF4-FFF2-40B4-BE49-F238E27FC236}">
                <a16:creationId xmlns:a16="http://schemas.microsoft.com/office/drawing/2014/main" xmlns="" id="{1D15FD0F-F80D-46B3-AD71-B08A4F9D0DDB}"/>
              </a:ext>
            </a:extLst>
          </p:cNvPr>
          <p:cNvSpPr>
            <a:spLocks noGrp="1"/>
          </p:cNvSpPr>
          <p:nvPr>
            <p:ph type="sldNum" sz="quarter" idx="12"/>
          </p:nvPr>
        </p:nvSpPr>
        <p:spPr/>
        <p:txBody>
          <a:bodyPr/>
          <a:lstStyle/>
          <a:p>
            <a:fld id="{280AA684-6FB9-400F-B313-F111F0F48737}" type="slidenum">
              <a:rPr lang="en-GB" smtClean="0"/>
              <a:pPr/>
              <a:t>2</a:t>
            </a:fld>
            <a:endParaRPr lang="en-GB" dirty="0"/>
          </a:p>
        </p:txBody>
      </p:sp>
    </p:spTree>
    <p:extLst>
      <p:ext uri="{BB962C8B-B14F-4D97-AF65-F5344CB8AC3E}">
        <p14:creationId xmlns:p14="http://schemas.microsoft.com/office/powerpoint/2010/main" val="1925641866"/>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1D8D9CB9-0370-43AD-A070-A3B6B55641B9}"/>
              </a:ext>
            </a:extLst>
          </p:cNvPr>
          <p:cNvSpPr>
            <a:spLocks noGrp="1"/>
          </p:cNvSpPr>
          <p:nvPr>
            <p:ph type="title"/>
          </p:nvPr>
        </p:nvSpPr>
        <p:spPr>
          <a:xfrm>
            <a:off x="720000" y="360000"/>
            <a:ext cx="7632000" cy="529568"/>
          </a:xfrm>
        </p:spPr>
        <p:txBody>
          <a:bodyPr>
            <a:normAutofit fontScale="90000"/>
          </a:bodyPr>
          <a:lstStyle/>
          <a:p>
            <a:r>
              <a:rPr lang="en-GB" dirty="0"/>
              <a:t>Progressing the Professionalism Workstream</a:t>
            </a:r>
          </a:p>
        </p:txBody>
      </p:sp>
      <p:sp>
        <p:nvSpPr>
          <p:cNvPr id="3" name="Content Placeholder 2">
            <a:extLst>
              <a:ext uri="{FF2B5EF4-FFF2-40B4-BE49-F238E27FC236}">
                <a16:creationId xmlns:a16="http://schemas.microsoft.com/office/drawing/2014/main" xmlns="" id="{3767E93E-CC69-458B-837A-B5913AFD18AD}"/>
              </a:ext>
            </a:extLst>
          </p:cNvPr>
          <p:cNvSpPr>
            <a:spLocks noGrp="1"/>
          </p:cNvSpPr>
          <p:nvPr>
            <p:ph idx="1"/>
          </p:nvPr>
        </p:nvSpPr>
        <p:spPr>
          <a:xfrm>
            <a:off x="710208" y="1543140"/>
            <a:ext cx="7704000" cy="3240360"/>
          </a:xfrm>
        </p:spPr>
        <p:txBody>
          <a:bodyPr/>
          <a:lstStyle/>
          <a:p>
            <a:r>
              <a:rPr lang="en-GB" dirty="0"/>
              <a:t>Professionalism workstream strategy</a:t>
            </a:r>
          </a:p>
          <a:p>
            <a:r>
              <a:rPr lang="en-GB" dirty="0"/>
              <a:t>Crowd sourcing consultation &amp; how it was carried out</a:t>
            </a:r>
          </a:p>
          <a:p>
            <a:r>
              <a:rPr lang="en-GB" dirty="0"/>
              <a:t>What we heard</a:t>
            </a:r>
          </a:p>
          <a:p>
            <a:r>
              <a:rPr lang="en-GB" dirty="0"/>
              <a:t>How do we take this forward?</a:t>
            </a:r>
          </a:p>
          <a:p>
            <a:r>
              <a:rPr lang="en-GB" dirty="0"/>
              <a:t>What are your views?</a:t>
            </a:r>
          </a:p>
        </p:txBody>
      </p:sp>
      <p:sp>
        <p:nvSpPr>
          <p:cNvPr id="4" name="Slide Number Placeholder 3">
            <a:extLst>
              <a:ext uri="{FF2B5EF4-FFF2-40B4-BE49-F238E27FC236}">
                <a16:creationId xmlns:a16="http://schemas.microsoft.com/office/drawing/2014/main" xmlns="" id="{D1C2B7A5-4590-4F23-9A94-C31E9A8CB168}"/>
              </a:ext>
            </a:extLst>
          </p:cNvPr>
          <p:cNvSpPr>
            <a:spLocks noGrp="1"/>
          </p:cNvSpPr>
          <p:nvPr>
            <p:ph type="sldNum" sz="quarter" idx="12"/>
          </p:nvPr>
        </p:nvSpPr>
        <p:spPr/>
        <p:txBody>
          <a:bodyPr/>
          <a:lstStyle/>
          <a:p>
            <a:fld id="{280AA684-6FB9-400F-B313-F111F0F48737}" type="slidenum">
              <a:rPr lang="en-GB" smtClean="0"/>
              <a:pPr/>
              <a:t>3</a:t>
            </a:fld>
            <a:endParaRPr lang="en-GB" dirty="0"/>
          </a:p>
        </p:txBody>
      </p:sp>
    </p:spTree>
    <p:extLst>
      <p:ext uri="{BB962C8B-B14F-4D97-AF65-F5344CB8AC3E}">
        <p14:creationId xmlns:p14="http://schemas.microsoft.com/office/powerpoint/2010/main" val="2711484264"/>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C045FFB3-B0B9-4714-A34B-50E88BC2B6D1}"/>
              </a:ext>
            </a:extLst>
          </p:cNvPr>
          <p:cNvSpPr>
            <a:spLocks noGrp="1"/>
          </p:cNvSpPr>
          <p:nvPr>
            <p:ph type="title"/>
          </p:nvPr>
        </p:nvSpPr>
        <p:spPr/>
        <p:txBody>
          <a:bodyPr/>
          <a:lstStyle/>
          <a:p>
            <a:r>
              <a:rPr lang="en-GB" dirty="0"/>
              <a:t>Professionalism workstream strategy</a:t>
            </a:r>
          </a:p>
        </p:txBody>
      </p:sp>
      <p:graphicFrame>
        <p:nvGraphicFramePr>
          <p:cNvPr id="5" name="Content Placeholder 4">
            <a:extLst>
              <a:ext uri="{FF2B5EF4-FFF2-40B4-BE49-F238E27FC236}">
                <a16:creationId xmlns:a16="http://schemas.microsoft.com/office/drawing/2014/main" xmlns="" id="{BA746FB8-86CD-4C14-B4F5-CBABC27DCD3D}"/>
              </a:ext>
            </a:extLst>
          </p:cNvPr>
          <p:cNvGraphicFramePr>
            <a:graphicFrameLocks noGrp="1"/>
          </p:cNvGraphicFramePr>
          <p:nvPr>
            <p:ph idx="1"/>
            <p:extLst>
              <p:ext uri="{D42A27DB-BD31-4B8C-83A1-F6EECF244321}">
                <p14:modId xmlns:p14="http://schemas.microsoft.com/office/powerpoint/2010/main" val="4224676649"/>
              </p:ext>
            </p:extLst>
          </p:nvPr>
        </p:nvGraphicFramePr>
        <p:xfrm>
          <a:off x="323528" y="1742945"/>
          <a:ext cx="8352928" cy="2377692"/>
        </p:xfrm>
        <a:graphic>
          <a:graphicData uri="http://schemas.openxmlformats.org/drawingml/2006/table">
            <a:tbl>
              <a:tblPr>
                <a:tableStyleId>{5C22544A-7EE6-4342-B048-85BDC9FD1C3A}</a:tableStyleId>
              </a:tblPr>
              <a:tblGrid>
                <a:gridCol w="8352928">
                  <a:extLst>
                    <a:ext uri="{9D8B030D-6E8A-4147-A177-3AD203B41FA5}">
                      <a16:colId xmlns:a16="http://schemas.microsoft.com/office/drawing/2014/main" xmlns="" val="3847771816"/>
                    </a:ext>
                  </a:extLst>
                </a:gridCol>
              </a:tblGrid>
              <a:tr h="2377692">
                <a:tc>
                  <a:txBody>
                    <a:bodyPr/>
                    <a:lstStyle/>
                    <a:p>
                      <a:pPr marL="342900" lvl="0" indent="-342900" algn="l">
                        <a:lnSpc>
                          <a:spcPct val="115000"/>
                        </a:lnSpc>
                        <a:spcAft>
                          <a:spcPts val="0"/>
                        </a:spcAft>
                        <a:buFont typeface="+mj-lt"/>
                        <a:buAutoNum type="arabicPeriod"/>
                        <a:tabLst>
                          <a:tab pos="342900" algn="l"/>
                        </a:tabLst>
                      </a:pPr>
                      <a:r>
                        <a:rPr lang="en-GB" sz="1600" b="1" dirty="0">
                          <a:effectLst/>
                        </a:rPr>
                        <a:t>Research</a:t>
                      </a:r>
                      <a:r>
                        <a:rPr lang="en-GB" sz="1600" dirty="0">
                          <a:effectLst/>
                        </a:rPr>
                        <a:t> - </a:t>
                      </a:r>
                      <a:r>
                        <a:rPr lang="en-GB" sz="1400" dirty="0">
                          <a:effectLst/>
                        </a:rPr>
                        <a:t>requirements of health and care informatics professionals. </a:t>
                      </a:r>
                    </a:p>
                    <a:p>
                      <a:pPr marL="342900" lvl="0" indent="-342900" algn="l">
                        <a:lnSpc>
                          <a:spcPct val="115000"/>
                        </a:lnSpc>
                        <a:spcAft>
                          <a:spcPts val="0"/>
                        </a:spcAft>
                        <a:buFont typeface="+mj-lt"/>
                        <a:buAutoNum type="arabicPeriod"/>
                        <a:tabLst>
                          <a:tab pos="342900" algn="l"/>
                        </a:tabLst>
                      </a:pPr>
                      <a:r>
                        <a:rPr lang="en-GB" sz="1400" dirty="0">
                          <a:effectLst/>
                        </a:rPr>
                        <a:t>Supporting the </a:t>
                      </a:r>
                      <a:r>
                        <a:rPr lang="en-GB" sz="1600" b="1" dirty="0">
                          <a:effectLst/>
                        </a:rPr>
                        <a:t>Faculty of Clinical Informatics (FCI) </a:t>
                      </a:r>
                      <a:r>
                        <a:rPr lang="en-GB" sz="1600" b="0" dirty="0">
                          <a:effectLst/>
                        </a:rPr>
                        <a:t>–</a:t>
                      </a:r>
                      <a:r>
                        <a:rPr lang="en-GB" sz="1600" dirty="0">
                          <a:effectLst/>
                        </a:rPr>
                        <a:t> to </a:t>
                      </a:r>
                      <a:r>
                        <a:rPr lang="en-GB" sz="1400" dirty="0">
                          <a:effectLst/>
                        </a:rPr>
                        <a:t>create a recognised clinical informatics profession.</a:t>
                      </a:r>
                    </a:p>
                    <a:p>
                      <a:pPr marL="342900" lvl="0" indent="-342900" algn="l">
                        <a:lnSpc>
                          <a:spcPct val="115000"/>
                        </a:lnSpc>
                        <a:spcAft>
                          <a:spcPts val="0"/>
                        </a:spcAft>
                        <a:buFont typeface="+mj-lt"/>
                        <a:buAutoNum type="arabicPeriod"/>
                        <a:tabLst>
                          <a:tab pos="342900" algn="l"/>
                        </a:tabLst>
                      </a:pPr>
                      <a:r>
                        <a:rPr lang="en-GB" sz="1400" dirty="0">
                          <a:effectLst/>
                        </a:rPr>
                        <a:t>Supporting the </a:t>
                      </a:r>
                      <a:r>
                        <a:rPr lang="en-GB" sz="1600" b="1" dirty="0">
                          <a:effectLst/>
                        </a:rPr>
                        <a:t>Federation for Informatics Professionals (Fed-IP) </a:t>
                      </a:r>
                      <a:r>
                        <a:rPr lang="en-GB" sz="1600" b="0" dirty="0">
                          <a:effectLst/>
                        </a:rPr>
                        <a:t>- </a:t>
                      </a:r>
                      <a:r>
                        <a:rPr lang="en-GB" sz="1400" dirty="0">
                          <a:effectLst/>
                        </a:rPr>
                        <a:t>provide a central professional register.</a:t>
                      </a:r>
                    </a:p>
                    <a:p>
                      <a:pPr marL="342900" lvl="0" indent="-342900" algn="l">
                        <a:lnSpc>
                          <a:spcPct val="115000"/>
                        </a:lnSpc>
                        <a:spcAft>
                          <a:spcPts val="0"/>
                        </a:spcAft>
                        <a:buFont typeface="+mj-lt"/>
                        <a:buAutoNum type="arabicPeriod"/>
                        <a:tabLst>
                          <a:tab pos="342900" algn="l"/>
                        </a:tabLst>
                      </a:pPr>
                      <a:r>
                        <a:rPr lang="en-GB" sz="1400" dirty="0">
                          <a:effectLst/>
                        </a:rPr>
                        <a:t>Using </a:t>
                      </a:r>
                      <a:r>
                        <a:rPr lang="en-GB" sz="1600" b="1" dirty="0">
                          <a:effectLst/>
                        </a:rPr>
                        <a:t>leverage</a:t>
                      </a:r>
                      <a:r>
                        <a:rPr lang="en-GB" sz="1400" dirty="0">
                          <a:effectLst/>
                        </a:rPr>
                        <a:t> to increase professional body membership and professional registration.</a:t>
                      </a:r>
                    </a:p>
                    <a:p>
                      <a:pPr marL="342900" lvl="0" indent="-342900" algn="l">
                        <a:lnSpc>
                          <a:spcPct val="115000"/>
                        </a:lnSpc>
                        <a:spcAft>
                          <a:spcPts val="0"/>
                        </a:spcAft>
                        <a:buFont typeface="+mj-lt"/>
                        <a:buAutoNum type="arabicPeriod"/>
                        <a:tabLst>
                          <a:tab pos="342900" algn="l"/>
                        </a:tabLst>
                      </a:pPr>
                      <a:r>
                        <a:rPr lang="en-GB" sz="1400" dirty="0">
                          <a:effectLst/>
                        </a:rPr>
                        <a:t>Investigating, and potentially creating, </a:t>
                      </a:r>
                      <a:r>
                        <a:rPr lang="en-GB" sz="1600" b="1" dirty="0">
                          <a:effectLst/>
                        </a:rPr>
                        <a:t>networks</a:t>
                      </a:r>
                      <a:r>
                        <a:rPr lang="en-GB" sz="1400" dirty="0">
                          <a:effectLst/>
                        </a:rPr>
                        <a:t> – enable professionals to share best practice and learn from one another.</a:t>
                      </a:r>
                      <a:endParaRPr lang="en-GB" sz="1400" dirty="0">
                        <a:solidFill>
                          <a:srgbClr val="000000"/>
                        </a:solidFill>
                        <a:effectLst/>
                        <a:latin typeface="Times New Roman" panose="02020603050405020304" pitchFamily="18" charset="0"/>
                        <a:ea typeface="Times New Roman" panose="02020603050405020304" pitchFamily="18" charset="0"/>
                      </a:endParaRPr>
                    </a:p>
                  </a:txBody>
                  <a:tcPr marL="106980" marR="106980" marT="0" marB="0"/>
                </a:tc>
                <a:extLst>
                  <a:ext uri="{0D108BD9-81ED-4DB2-BD59-A6C34878D82A}">
                    <a16:rowId xmlns:a16="http://schemas.microsoft.com/office/drawing/2014/main" xmlns="" val="3123193695"/>
                  </a:ext>
                </a:extLst>
              </a:tr>
            </a:tbl>
          </a:graphicData>
        </a:graphic>
      </p:graphicFrame>
      <p:sp>
        <p:nvSpPr>
          <p:cNvPr id="4" name="Slide Number Placeholder 3">
            <a:extLst>
              <a:ext uri="{FF2B5EF4-FFF2-40B4-BE49-F238E27FC236}">
                <a16:creationId xmlns:a16="http://schemas.microsoft.com/office/drawing/2014/main" xmlns="" id="{08609901-9BB0-409E-BF55-254EF0151767}"/>
              </a:ext>
            </a:extLst>
          </p:cNvPr>
          <p:cNvSpPr>
            <a:spLocks noGrp="1"/>
          </p:cNvSpPr>
          <p:nvPr>
            <p:ph type="sldNum" sz="quarter" idx="12"/>
          </p:nvPr>
        </p:nvSpPr>
        <p:spPr/>
        <p:txBody>
          <a:bodyPr/>
          <a:lstStyle/>
          <a:p>
            <a:fld id="{280AA684-6FB9-400F-B313-F111F0F48737}" type="slidenum">
              <a:rPr lang="en-GB" smtClean="0"/>
              <a:pPr/>
              <a:t>4</a:t>
            </a:fld>
            <a:endParaRPr lang="en-GB" dirty="0"/>
          </a:p>
        </p:txBody>
      </p:sp>
      <p:sp>
        <p:nvSpPr>
          <p:cNvPr id="6" name="TextBox 5">
            <a:extLst>
              <a:ext uri="{FF2B5EF4-FFF2-40B4-BE49-F238E27FC236}">
                <a16:creationId xmlns:a16="http://schemas.microsoft.com/office/drawing/2014/main" xmlns="" id="{7D20A505-AB3F-4273-A0EB-816EF4A843AF}"/>
              </a:ext>
            </a:extLst>
          </p:cNvPr>
          <p:cNvSpPr txBox="1"/>
          <p:nvPr/>
        </p:nvSpPr>
        <p:spPr>
          <a:xfrm>
            <a:off x="323528" y="1131590"/>
            <a:ext cx="8208912" cy="369332"/>
          </a:xfrm>
          <a:prstGeom prst="rect">
            <a:avLst/>
          </a:prstGeom>
          <a:noFill/>
        </p:spPr>
        <p:txBody>
          <a:bodyPr wrap="square" rtlCol="0">
            <a:spAutoFit/>
          </a:bodyPr>
          <a:lstStyle/>
          <a:p>
            <a:r>
              <a:rPr lang="en-GB" dirty="0">
                <a:solidFill>
                  <a:schemeClr val="bg1"/>
                </a:solidFill>
              </a:rPr>
              <a:t>Agreed at BDRW Board Sept 2017</a:t>
            </a:r>
          </a:p>
        </p:txBody>
      </p:sp>
    </p:spTree>
    <p:extLst>
      <p:ext uri="{BB962C8B-B14F-4D97-AF65-F5344CB8AC3E}">
        <p14:creationId xmlns:p14="http://schemas.microsoft.com/office/powerpoint/2010/main" val="2543645961"/>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a:t>Objectives of crowd-sourcing exercise</a:t>
            </a:r>
          </a:p>
        </p:txBody>
      </p:sp>
      <p:sp>
        <p:nvSpPr>
          <p:cNvPr id="4" name="Slide Number Placeholder 3"/>
          <p:cNvSpPr>
            <a:spLocks noGrp="1"/>
          </p:cNvSpPr>
          <p:nvPr>
            <p:ph type="sldNum" sz="quarter" idx="12"/>
          </p:nvPr>
        </p:nvSpPr>
        <p:spPr/>
        <p:txBody>
          <a:bodyPr/>
          <a:lstStyle/>
          <a:p>
            <a:fld id="{280AA684-6FB9-400F-B313-F111F0F48737}" type="slidenum">
              <a:rPr lang="en-GB" smtClean="0"/>
              <a:pPr/>
              <a:t>5</a:t>
            </a:fld>
            <a:endParaRPr lang="en-GB" dirty="0"/>
          </a:p>
        </p:txBody>
      </p:sp>
      <p:sp>
        <p:nvSpPr>
          <p:cNvPr id="6" name="TextBox 5">
            <a:extLst>
              <a:ext uri="{FF2B5EF4-FFF2-40B4-BE49-F238E27FC236}">
                <a16:creationId xmlns:a16="http://schemas.microsoft.com/office/drawing/2014/main" xmlns="" id="{8EF555BF-881A-4198-8B66-71EAA751D798}"/>
              </a:ext>
            </a:extLst>
          </p:cNvPr>
          <p:cNvSpPr txBox="1"/>
          <p:nvPr/>
        </p:nvSpPr>
        <p:spPr>
          <a:xfrm>
            <a:off x="755576" y="1275606"/>
            <a:ext cx="5616624" cy="923330"/>
          </a:xfrm>
          <a:prstGeom prst="rect">
            <a:avLst/>
          </a:prstGeom>
          <a:noFill/>
        </p:spPr>
        <p:txBody>
          <a:bodyPr wrap="square" rtlCol="0">
            <a:spAutoFit/>
          </a:bodyPr>
          <a:lstStyle/>
          <a:p>
            <a:pPr marL="285750" indent="-285750">
              <a:buFont typeface="Arial" panose="020B0604020202020204" pitchFamily="34" charset="0"/>
              <a:buChar char="•"/>
            </a:pPr>
            <a:r>
              <a:rPr lang="en-GB" dirty="0">
                <a:solidFill>
                  <a:schemeClr val="bg1"/>
                </a:solidFill>
                <a:cs typeface="Arial" panose="020B0604020202020204" pitchFamily="34" charset="0"/>
              </a:rPr>
              <a:t>Aimed at informatics specialists</a:t>
            </a:r>
          </a:p>
          <a:p>
            <a:pPr marL="285750" indent="-285750">
              <a:buFont typeface="Arial" panose="020B0604020202020204" pitchFamily="34" charset="0"/>
              <a:buChar char="•"/>
            </a:pPr>
            <a:r>
              <a:rPr lang="en-GB" dirty="0">
                <a:solidFill>
                  <a:schemeClr val="bg1"/>
                </a:solidFill>
                <a:cs typeface="Arial" panose="020B0604020202020204" pitchFamily="34" charset="0"/>
              </a:rPr>
              <a:t>Online platform</a:t>
            </a:r>
          </a:p>
          <a:p>
            <a:pPr marL="285750" indent="-285750">
              <a:buFont typeface="Arial" panose="020B0604020202020204" pitchFamily="34" charset="0"/>
              <a:buChar char="•"/>
            </a:pPr>
            <a:r>
              <a:rPr lang="en-GB" dirty="0">
                <a:solidFill>
                  <a:schemeClr val="bg1"/>
                </a:solidFill>
                <a:cs typeface="Arial" panose="020B0604020202020204" pitchFamily="34" charset="0"/>
              </a:rPr>
              <a:t>Participants could add ideas, comment and vote</a:t>
            </a:r>
            <a:endParaRPr lang="en-GB" dirty="0">
              <a:solidFill>
                <a:schemeClr val="bg1"/>
              </a:solidFill>
            </a:endParaRPr>
          </a:p>
        </p:txBody>
      </p:sp>
      <p:graphicFrame>
        <p:nvGraphicFramePr>
          <p:cNvPr id="14" name="Diagram 13">
            <a:extLst>
              <a:ext uri="{FF2B5EF4-FFF2-40B4-BE49-F238E27FC236}">
                <a16:creationId xmlns:a16="http://schemas.microsoft.com/office/drawing/2014/main" xmlns="" id="{EB752288-A7C4-4D95-982E-0CF8F63BBD45}"/>
              </a:ext>
            </a:extLst>
          </p:cNvPr>
          <p:cNvGraphicFramePr/>
          <p:nvPr>
            <p:extLst>
              <p:ext uri="{D42A27DB-BD31-4B8C-83A1-F6EECF244321}">
                <p14:modId xmlns:p14="http://schemas.microsoft.com/office/powerpoint/2010/main" val="467600839"/>
              </p:ext>
            </p:extLst>
          </p:nvPr>
        </p:nvGraphicFramePr>
        <p:xfrm>
          <a:off x="971600" y="1851670"/>
          <a:ext cx="6984776" cy="3154164"/>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21358233"/>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07284" y="286331"/>
            <a:ext cx="7507279" cy="778617"/>
          </a:xfrm>
        </p:spPr>
        <p:txBody>
          <a:bodyPr>
            <a:normAutofit fontScale="90000"/>
          </a:bodyPr>
          <a:lstStyle/>
          <a:p>
            <a:r>
              <a:rPr lang="en-GB" dirty="0"/>
              <a:t>Generating interest</a:t>
            </a:r>
            <a:br>
              <a:rPr lang="en-GB" dirty="0"/>
            </a:br>
            <a:r>
              <a:rPr lang="en-GB" sz="1829" dirty="0">
                <a:solidFill>
                  <a:schemeClr val="tx1"/>
                </a:solidFill>
              </a:rPr>
              <a:t>Between 22 November and 13 December 2017</a:t>
            </a:r>
            <a:r>
              <a:rPr lang="en-GB" dirty="0">
                <a:latin typeface="+mn-lt"/>
              </a:rPr>
              <a:t/>
            </a:r>
            <a:br>
              <a:rPr lang="en-GB" dirty="0">
                <a:latin typeface="+mn-lt"/>
              </a:rPr>
            </a:br>
            <a:endParaRPr lang="en-GB" sz="2401" dirty="0">
              <a:solidFill>
                <a:schemeClr val="tx1"/>
              </a:solidFill>
              <a:latin typeface="+mn-lt"/>
            </a:endParaRPr>
          </a:p>
        </p:txBody>
      </p:sp>
      <p:pic>
        <p:nvPicPr>
          <p:cNvPr id="7" name="Picture 6"/>
          <p:cNvPicPr>
            <a:picLocks noChangeAspect="1"/>
          </p:cNvPicPr>
          <p:nvPr/>
        </p:nvPicPr>
        <p:blipFill>
          <a:blip r:embed="rId3">
            <a:clrChange>
              <a:clrFrom>
                <a:srgbClr val="FFFDE9"/>
              </a:clrFrom>
              <a:clrTo>
                <a:srgbClr val="FFFDE9">
                  <a:alpha val="0"/>
                </a:srgbClr>
              </a:clrTo>
            </a:clrChange>
          </a:blip>
          <a:stretch>
            <a:fillRect/>
          </a:stretch>
        </p:blipFill>
        <p:spPr>
          <a:xfrm>
            <a:off x="1195091" y="1655369"/>
            <a:ext cx="3808957" cy="3346533"/>
          </a:xfrm>
          <a:prstGeom prst="rect">
            <a:avLst/>
          </a:prstGeom>
        </p:spPr>
      </p:pic>
      <p:sp>
        <p:nvSpPr>
          <p:cNvPr id="10" name="TextBox 9"/>
          <p:cNvSpPr txBox="1"/>
          <p:nvPr/>
        </p:nvSpPr>
        <p:spPr>
          <a:xfrm>
            <a:off x="1022590" y="1015890"/>
            <a:ext cx="3721909" cy="725455"/>
          </a:xfrm>
          <a:prstGeom prst="rect">
            <a:avLst/>
          </a:prstGeom>
          <a:noFill/>
        </p:spPr>
        <p:txBody>
          <a:bodyPr wrap="square" rtlCol="0">
            <a:spAutoFit/>
          </a:bodyPr>
          <a:lstStyle/>
          <a:p>
            <a:pPr algn="ctr"/>
            <a:r>
              <a:rPr lang="en-GB" sz="2057" dirty="0">
                <a:solidFill>
                  <a:srgbClr val="92D050"/>
                </a:solidFill>
                <a:latin typeface="Arial Black" panose="020B0A04020102020204" pitchFamily="34" charset="0"/>
              </a:rPr>
              <a:t>11,386 visited our</a:t>
            </a:r>
            <a:br>
              <a:rPr lang="en-GB" sz="2057" dirty="0">
                <a:solidFill>
                  <a:srgbClr val="92D050"/>
                </a:solidFill>
                <a:latin typeface="Arial Black" panose="020B0A04020102020204" pitchFamily="34" charset="0"/>
              </a:rPr>
            </a:br>
            <a:r>
              <a:rPr lang="en-GB" sz="2057" dirty="0">
                <a:solidFill>
                  <a:srgbClr val="92D050"/>
                </a:solidFill>
                <a:latin typeface="Arial Black" panose="020B0A04020102020204" pitchFamily="34" charset="0"/>
              </a:rPr>
              <a:t>online workshop</a:t>
            </a:r>
            <a:endParaRPr lang="en-GB" sz="1600" dirty="0">
              <a:solidFill>
                <a:srgbClr val="92D050"/>
              </a:solidFill>
              <a:latin typeface="Arial Black" panose="020B0A04020102020204" pitchFamily="34" charset="0"/>
            </a:endParaRPr>
          </a:p>
        </p:txBody>
      </p:sp>
      <p:sp>
        <p:nvSpPr>
          <p:cNvPr id="4" name="TextBox 3"/>
          <p:cNvSpPr txBox="1"/>
          <p:nvPr/>
        </p:nvSpPr>
        <p:spPr>
          <a:xfrm>
            <a:off x="1612332" y="1847013"/>
            <a:ext cx="2601074" cy="335695"/>
          </a:xfrm>
          <a:prstGeom prst="rect">
            <a:avLst/>
          </a:prstGeom>
          <a:solidFill>
            <a:srgbClr val="71BF44"/>
          </a:solidFill>
        </p:spPr>
        <p:txBody>
          <a:bodyPr wrap="square" lIns="0" tIns="0" rIns="0" bIns="0" rtlCol="0">
            <a:noAutofit/>
          </a:bodyPr>
          <a:lstStyle/>
          <a:p>
            <a:pPr algn="ctr"/>
            <a:r>
              <a:rPr lang="en-GB" sz="2057" b="1" dirty="0">
                <a:solidFill>
                  <a:schemeClr val="bg1"/>
                </a:solidFill>
              </a:rPr>
              <a:t>3,672 read intro</a:t>
            </a:r>
          </a:p>
        </p:txBody>
      </p:sp>
      <p:sp>
        <p:nvSpPr>
          <p:cNvPr id="15" name="TextBox 14"/>
          <p:cNvSpPr txBox="1"/>
          <p:nvPr/>
        </p:nvSpPr>
        <p:spPr>
          <a:xfrm>
            <a:off x="2169849" y="2274449"/>
            <a:ext cx="690174" cy="266786"/>
          </a:xfrm>
          <a:prstGeom prst="rect">
            <a:avLst/>
          </a:prstGeom>
          <a:solidFill>
            <a:srgbClr val="71BF44"/>
          </a:solidFill>
        </p:spPr>
        <p:txBody>
          <a:bodyPr wrap="square" lIns="0" tIns="0" rIns="0" bIns="0" rtlCol="0">
            <a:noAutofit/>
          </a:bodyPr>
          <a:lstStyle/>
          <a:p>
            <a:pPr algn="ctr"/>
            <a:r>
              <a:rPr lang="en-GB" sz="2057" b="1" dirty="0">
                <a:solidFill>
                  <a:schemeClr val="bg1"/>
                </a:solidFill>
              </a:rPr>
              <a:t>1,061</a:t>
            </a:r>
          </a:p>
        </p:txBody>
      </p:sp>
      <p:sp>
        <p:nvSpPr>
          <p:cNvPr id="5" name="TextBox 4"/>
          <p:cNvSpPr txBox="1"/>
          <p:nvPr/>
        </p:nvSpPr>
        <p:spPr>
          <a:xfrm>
            <a:off x="1259632" y="3575575"/>
            <a:ext cx="566109" cy="276186"/>
          </a:xfrm>
          <a:prstGeom prst="rect">
            <a:avLst/>
          </a:prstGeom>
          <a:solidFill>
            <a:schemeClr val="accent1"/>
          </a:solidFill>
        </p:spPr>
        <p:txBody>
          <a:bodyPr wrap="square" lIns="0" tIns="0" rIns="0" bIns="0" rtlCol="0">
            <a:noAutofit/>
          </a:bodyPr>
          <a:lstStyle>
            <a:defPPr>
              <a:defRPr lang="en-US"/>
            </a:defPPr>
            <a:lvl1pPr algn="ctr">
              <a:defRPr b="1">
                <a:solidFill>
                  <a:schemeClr val="bg1"/>
                </a:solidFill>
              </a:defRPr>
            </a:lvl1pPr>
          </a:lstStyle>
          <a:p>
            <a:pPr algn="r"/>
            <a:r>
              <a:rPr lang="en-GB" sz="2286" dirty="0"/>
              <a:t>448</a:t>
            </a:r>
          </a:p>
        </p:txBody>
      </p:sp>
      <p:sp>
        <p:nvSpPr>
          <p:cNvPr id="18" name="TextBox 17"/>
          <p:cNvSpPr txBox="1"/>
          <p:nvPr/>
        </p:nvSpPr>
        <p:spPr>
          <a:xfrm>
            <a:off x="5184950" y="2612445"/>
            <a:ext cx="3721909" cy="1991764"/>
          </a:xfrm>
          <a:prstGeom prst="rect">
            <a:avLst/>
          </a:prstGeom>
          <a:noFill/>
        </p:spPr>
        <p:txBody>
          <a:bodyPr wrap="square" rtlCol="0">
            <a:spAutoFit/>
          </a:bodyPr>
          <a:lstStyle/>
          <a:p>
            <a:pPr algn="ctr"/>
            <a:r>
              <a:rPr lang="en-GB" sz="4114" dirty="0">
                <a:solidFill>
                  <a:schemeClr val="bg1"/>
                </a:solidFill>
                <a:latin typeface="Arial Black" panose="020B0A04020102020204" pitchFamily="34" charset="0"/>
              </a:rPr>
              <a:t>20,075 </a:t>
            </a:r>
            <a:r>
              <a:rPr lang="en-GB" sz="2743" dirty="0">
                <a:solidFill>
                  <a:schemeClr val="bg1"/>
                </a:solidFill>
                <a:latin typeface="Arial Black" panose="020B0A04020102020204" pitchFamily="34" charset="0"/>
              </a:rPr>
              <a:t/>
            </a:r>
            <a:br>
              <a:rPr lang="en-GB" sz="2743" dirty="0">
                <a:solidFill>
                  <a:schemeClr val="bg1"/>
                </a:solidFill>
                <a:latin typeface="Arial Black" panose="020B0A04020102020204" pitchFamily="34" charset="0"/>
              </a:rPr>
            </a:br>
            <a:r>
              <a:rPr lang="en-GB" sz="2743" dirty="0">
                <a:solidFill>
                  <a:schemeClr val="bg1"/>
                </a:solidFill>
                <a:latin typeface="Arial Black" panose="020B0A04020102020204" pitchFamily="34" charset="0"/>
              </a:rPr>
              <a:t>qualitative and </a:t>
            </a:r>
            <a:r>
              <a:rPr lang="en-GB" sz="2743" dirty="0" err="1">
                <a:solidFill>
                  <a:schemeClr val="bg1"/>
                </a:solidFill>
                <a:latin typeface="Arial Black" panose="020B0A04020102020204" pitchFamily="34" charset="0"/>
              </a:rPr>
              <a:t>quantatative</a:t>
            </a:r>
            <a:r>
              <a:rPr lang="en-GB" sz="2743" dirty="0">
                <a:solidFill>
                  <a:schemeClr val="bg1"/>
                </a:solidFill>
                <a:latin typeface="Arial Black" panose="020B0A04020102020204" pitchFamily="34" charset="0"/>
              </a:rPr>
              <a:t> data points</a:t>
            </a:r>
            <a:endParaRPr lang="en-GB" sz="2057" dirty="0">
              <a:solidFill>
                <a:schemeClr val="bg1"/>
              </a:solidFill>
              <a:latin typeface="Arial Black" panose="020B0A04020102020204" pitchFamily="34" charset="0"/>
            </a:endParaRPr>
          </a:p>
        </p:txBody>
      </p:sp>
      <p:sp>
        <p:nvSpPr>
          <p:cNvPr id="19" name="Right Brace 18"/>
          <p:cNvSpPr/>
          <p:nvPr/>
        </p:nvSpPr>
        <p:spPr>
          <a:xfrm>
            <a:off x="4930596" y="2125106"/>
            <a:ext cx="538592" cy="2407057"/>
          </a:xfrm>
          <a:prstGeom prst="rightBrace">
            <a:avLst/>
          </a:prstGeom>
          <a:noFill/>
          <a:ln>
            <a:solidFill>
              <a:schemeClr val="bg2"/>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GB" sz="2057" dirty="0"/>
          </a:p>
        </p:txBody>
      </p:sp>
    </p:spTree>
    <p:extLst>
      <p:ext uri="{BB962C8B-B14F-4D97-AF65-F5344CB8AC3E}">
        <p14:creationId xmlns:p14="http://schemas.microsoft.com/office/powerpoint/2010/main" val="739357946"/>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itle 1"/>
          <p:cNvSpPr>
            <a:spLocks noGrp="1"/>
          </p:cNvSpPr>
          <p:nvPr>
            <p:ph type="title"/>
          </p:nvPr>
        </p:nvSpPr>
        <p:spPr>
          <a:xfrm>
            <a:off x="507284" y="286331"/>
            <a:ext cx="7507279" cy="778617"/>
          </a:xfrm>
        </p:spPr>
        <p:txBody>
          <a:bodyPr>
            <a:normAutofit/>
          </a:bodyPr>
          <a:lstStyle/>
          <a:p>
            <a:r>
              <a:rPr lang="en-GB" dirty="0"/>
              <a:t>Spread of interest - vision heavy</a:t>
            </a:r>
          </a:p>
        </p:txBody>
      </p:sp>
      <p:graphicFrame>
        <p:nvGraphicFramePr>
          <p:cNvPr id="10" name="Chart 9"/>
          <p:cNvGraphicFramePr/>
          <p:nvPr>
            <p:extLst>
              <p:ext uri="{D42A27DB-BD31-4B8C-83A1-F6EECF244321}">
                <p14:modId xmlns:p14="http://schemas.microsoft.com/office/powerpoint/2010/main" val="2796572020"/>
              </p:ext>
            </p:extLst>
          </p:nvPr>
        </p:nvGraphicFramePr>
        <p:xfrm>
          <a:off x="1043608" y="1064948"/>
          <a:ext cx="6642152" cy="3855850"/>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949770462"/>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8" name="Diagram 7"/>
          <p:cNvGraphicFramePr/>
          <p:nvPr>
            <p:extLst/>
          </p:nvPr>
        </p:nvGraphicFramePr>
        <p:xfrm>
          <a:off x="1463040" y="1264118"/>
          <a:ext cx="5847805" cy="330200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7" name="Title 1"/>
          <p:cNvSpPr>
            <a:spLocks noGrp="1"/>
          </p:cNvSpPr>
          <p:nvPr>
            <p:ph type="title"/>
          </p:nvPr>
        </p:nvSpPr>
        <p:spPr>
          <a:xfrm>
            <a:off x="507284" y="286331"/>
            <a:ext cx="7507279" cy="629235"/>
          </a:xfrm>
        </p:spPr>
        <p:txBody>
          <a:bodyPr>
            <a:normAutofit fontScale="90000"/>
          </a:bodyPr>
          <a:lstStyle/>
          <a:p>
            <a:r>
              <a:rPr lang="en-GB" dirty="0"/>
              <a:t>Digitally willing and digitally able</a:t>
            </a:r>
            <a:r>
              <a:rPr lang="en-GB" sz="1829" dirty="0">
                <a:solidFill>
                  <a:schemeClr val="tx1"/>
                </a:solidFill>
              </a:rPr>
              <a:t/>
            </a:r>
            <a:br>
              <a:rPr lang="en-GB" sz="1829" dirty="0">
                <a:solidFill>
                  <a:schemeClr val="tx1"/>
                </a:solidFill>
              </a:rPr>
            </a:br>
            <a:r>
              <a:rPr lang="en-GB" dirty="0">
                <a:latin typeface="+mn-lt"/>
              </a:rPr>
              <a:t/>
            </a:r>
            <a:br>
              <a:rPr lang="en-GB" dirty="0">
                <a:latin typeface="+mn-lt"/>
              </a:rPr>
            </a:br>
            <a:endParaRPr lang="en-GB" sz="2401" dirty="0">
              <a:solidFill>
                <a:schemeClr val="tx1"/>
              </a:solidFill>
              <a:latin typeface="+mn-lt"/>
            </a:endParaRPr>
          </a:p>
        </p:txBody>
      </p:sp>
      <p:sp>
        <p:nvSpPr>
          <p:cNvPr id="2" name="TextBox 1">
            <a:extLst>
              <a:ext uri="{FF2B5EF4-FFF2-40B4-BE49-F238E27FC236}">
                <a16:creationId xmlns:a16="http://schemas.microsoft.com/office/drawing/2014/main" xmlns="" id="{1D7616FF-1D51-486A-904D-14CB0F7F18F9}"/>
              </a:ext>
            </a:extLst>
          </p:cNvPr>
          <p:cNvSpPr txBox="1"/>
          <p:nvPr/>
        </p:nvSpPr>
        <p:spPr>
          <a:xfrm>
            <a:off x="251520" y="1131590"/>
            <a:ext cx="2880320" cy="923330"/>
          </a:xfrm>
          <a:prstGeom prst="rect">
            <a:avLst/>
          </a:prstGeom>
          <a:noFill/>
        </p:spPr>
        <p:txBody>
          <a:bodyPr wrap="square" rtlCol="0">
            <a:spAutoFit/>
          </a:bodyPr>
          <a:lstStyle/>
          <a:p>
            <a:r>
              <a:rPr lang="en-GB" dirty="0">
                <a:solidFill>
                  <a:schemeClr val="bg1"/>
                </a:solidFill>
              </a:rPr>
              <a:t>Insights were categorised to produce a model for the strategy</a:t>
            </a:r>
          </a:p>
        </p:txBody>
      </p:sp>
    </p:spTree>
    <p:extLst>
      <p:ext uri="{BB962C8B-B14F-4D97-AF65-F5344CB8AC3E}">
        <p14:creationId xmlns:p14="http://schemas.microsoft.com/office/powerpoint/2010/main" val="2955943709"/>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a:spLocks noGrp="1"/>
          </p:cNvSpPr>
          <p:nvPr>
            <p:ph type="title"/>
          </p:nvPr>
        </p:nvSpPr>
        <p:spPr>
          <a:xfrm>
            <a:off x="507284" y="286331"/>
            <a:ext cx="7507279" cy="778617"/>
          </a:xfrm>
        </p:spPr>
        <p:txBody>
          <a:bodyPr>
            <a:normAutofit/>
          </a:bodyPr>
          <a:lstStyle/>
          <a:p>
            <a:r>
              <a:rPr lang="en-GB" dirty="0"/>
              <a:t>Insight – Individual attitudes</a:t>
            </a:r>
            <a:endParaRPr lang="en-GB" sz="2401" dirty="0">
              <a:solidFill>
                <a:schemeClr val="tx1"/>
              </a:solidFill>
              <a:latin typeface="+mn-lt"/>
            </a:endParaRPr>
          </a:p>
        </p:txBody>
      </p:sp>
      <p:graphicFrame>
        <p:nvGraphicFramePr>
          <p:cNvPr id="5" name="Diagram 4"/>
          <p:cNvGraphicFramePr/>
          <p:nvPr>
            <p:extLst/>
          </p:nvPr>
        </p:nvGraphicFramePr>
        <p:xfrm>
          <a:off x="-7465" y="1764239"/>
          <a:ext cx="3749707" cy="2117296"/>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graphicFrame>
        <p:nvGraphicFramePr>
          <p:cNvPr id="6" name="Table 5"/>
          <p:cNvGraphicFramePr>
            <a:graphicFrameLocks noGrp="1"/>
          </p:cNvGraphicFramePr>
          <p:nvPr>
            <p:extLst>
              <p:ext uri="{D42A27DB-BD31-4B8C-83A1-F6EECF244321}">
                <p14:modId xmlns:p14="http://schemas.microsoft.com/office/powerpoint/2010/main" val="2024110377"/>
              </p:ext>
            </p:extLst>
          </p:nvPr>
        </p:nvGraphicFramePr>
        <p:xfrm>
          <a:off x="3779912" y="1040745"/>
          <a:ext cx="5244656" cy="3816424"/>
        </p:xfrm>
        <a:graphic>
          <a:graphicData uri="http://schemas.openxmlformats.org/drawingml/2006/table">
            <a:tbl>
              <a:tblPr firstRow="1" firstCol="1" bandRow="1">
                <a:tableStyleId>{C083E6E3-FA7D-4D7B-A595-EF9225AFEA82}</a:tableStyleId>
              </a:tblPr>
              <a:tblGrid>
                <a:gridCol w="5244656">
                  <a:extLst>
                    <a:ext uri="{9D8B030D-6E8A-4147-A177-3AD203B41FA5}">
                      <a16:colId xmlns:a16="http://schemas.microsoft.com/office/drawing/2014/main" xmlns="" val="20000"/>
                    </a:ext>
                  </a:extLst>
                </a:gridCol>
              </a:tblGrid>
              <a:tr h="283375">
                <a:tc>
                  <a:txBody>
                    <a:bodyPr/>
                    <a:lstStyle/>
                    <a:p>
                      <a:pPr>
                        <a:lnSpc>
                          <a:spcPct val="107000"/>
                        </a:lnSpc>
                        <a:spcAft>
                          <a:spcPts val="600"/>
                        </a:spcAft>
                      </a:pPr>
                      <a:endParaRPr lang="en-GB" sz="1600" b="1" dirty="0">
                        <a:effectLst/>
                        <a:latin typeface="Calibri" panose="020F0502020204030204" pitchFamily="34" charset="0"/>
                        <a:ea typeface="Calibri" panose="020F0502020204030204" pitchFamily="34" charset="0"/>
                        <a:cs typeface="Times New Roman" panose="02020603050405020304" pitchFamily="18" charset="0"/>
                      </a:endParaRPr>
                    </a:p>
                  </a:txBody>
                  <a:tcPr marL="73359" marR="73359" marT="0" marB="0">
                    <a:lnT w="12700" cap="flat" cmpd="sng" algn="ctr">
                      <a:noFill/>
                      <a:prstDash val="solid"/>
                      <a:round/>
                      <a:headEnd type="none" w="med" len="med"/>
                      <a:tailEnd type="none" w="med" len="med"/>
                    </a:lnT>
                  </a:tcPr>
                </a:tc>
                <a:extLst>
                  <a:ext uri="{0D108BD9-81ED-4DB2-BD59-A6C34878D82A}">
                    <a16:rowId xmlns:a16="http://schemas.microsoft.com/office/drawing/2014/main" xmlns="" val="10000"/>
                  </a:ext>
                </a:extLst>
              </a:tr>
              <a:tr h="3533049">
                <a:tc>
                  <a:txBody>
                    <a:bodyPr/>
                    <a:lstStyle/>
                    <a:p>
                      <a:pPr marL="342900" lvl="0" indent="-342900">
                        <a:lnSpc>
                          <a:spcPct val="107000"/>
                        </a:lnSpc>
                        <a:spcAft>
                          <a:spcPts val="600"/>
                        </a:spcAft>
                        <a:buFont typeface="+mj-lt"/>
                        <a:buAutoNum type="arabicPeriod"/>
                      </a:pPr>
                      <a:r>
                        <a:rPr lang="en-GB" sz="1600" b="0" dirty="0">
                          <a:solidFill>
                            <a:schemeClr val="bg1"/>
                          </a:solidFill>
                          <a:effectLst/>
                        </a:rPr>
                        <a:t>Keep a consistent focus on patients, always asking “how does this deliver quicker, better, safer care?”</a:t>
                      </a:r>
                    </a:p>
                    <a:p>
                      <a:pPr marL="342900" lvl="0" indent="-342900">
                        <a:lnSpc>
                          <a:spcPct val="107000"/>
                        </a:lnSpc>
                        <a:spcAft>
                          <a:spcPts val="600"/>
                        </a:spcAft>
                        <a:buFont typeface="+mj-lt"/>
                        <a:buAutoNum type="arabicPeriod"/>
                      </a:pPr>
                      <a:r>
                        <a:rPr lang="en-GB" sz="1600" b="0" dirty="0">
                          <a:solidFill>
                            <a:schemeClr val="bg1"/>
                          </a:solidFill>
                          <a:effectLst/>
                        </a:rPr>
                        <a:t>Learn from success and failure</a:t>
                      </a:r>
                    </a:p>
                    <a:p>
                      <a:pPr marL="342900" lvl="0" indent="-342900">
                        <a:lnSpc>
                          <a:spcPct val="107000"/>
                        </a:lnSpc>
                        <a:spcAft>
                          <a:spcPts val="600"/>
                        </a:spcAft>
                        <a:buFont typeface="+mj-lt"/>
                        <a:buAutoNum type="arabicPeriod"/>
                      </a:pPr>
                      <a:r>
                        <a:rPr lang="en-GB" sz="1600" b="0" dirty="0">
                          <a:solidFill>
                            <a:schemeClr val="bg1"/>
                          </a:solidFill>
                          <a:effectLst/>
                        </a:rPr>
                        <a:t>Act in a collaborative and open way, narrowing the gap between clinicians and non-clinicians, encouraging healthcare professionals to lead the implementation of projects</a:t>
                      </a:r>
                    </a:p>
                    <a:p>
                      <a:pPr marL="342900" lvl="0" indent="-342900">
                        <a:lnSpc>
                          <a:spcPct val="107000"/>
                        </a:lnSpc>
                        <a:spcAft>
                          <a:spcPts val="600"/>
                        </a:spcAft>
                        <a:buFont typeface="+mj-lt"/>
                        <a:buAutoNum type="arabicPeriod"/>
                      </a:pPr>
                      <a:r>
                        <a:rPr lang="en-GB" sz="1600" b="0" dirty="0">
                          <a:solidFill>
                            <a:schemeClr val="bg1"/>
                          </a:solidFill>
                          <a:effectLst/>
                        </a:rPr>
                        <a:t>Ensure technical language is not a barrier to communication</a:t>
                      </a:r>
                    </a:p>
                    <a:p>
                      <a:pPr marL="342900" lvl="0" indent="-342900">
                        <a:lnSpc>
                          <a:spcPct val="107000"/>
                        </a:lnSpc>
                        <a:spcAft>
                          <a:spcPts val="600"/>
                        </a:spcAft>
                        <a:buFont typeface="+mj-lt"/>
                        <a:buAutoNum type="arabicPeriod"/>
                      </a:pPr>
                      <a:r>
                        <a:rPr lang="en-GB" sz="1600" b="0" dirty="0">
                          <a:solidFill>
                            <a:schemeClr val="bg1"/>
                          </a:solidFill>
                          <a:effectLst/>
                        </a:rPr>
                        <a:t>Lead by example in innovation and the adoption of technology</a:t>
                      </a:r>
                    </a:p>
                    <a:p>
                      <a:pPr marL="342900" lvl="0" indent="-342900">
                        <a:lnSpc>
                          <a:spcPct val="107000"/>
                        </a:lnSpc>
                        <a:spcAft>
                          <a:spcPts val="600"/>
                        </a:spcAft>
                        <a:buFont typeface="+mj-lt"/>
                        <a:buAutoNum type="arabicPeriod"/>
                      </a:pPr>
                      <a:r>
                        <a:rPr lang="en-GB" sz="1600" b="0" dirty="0">
                          <a:solidFill>
                            <a:schemeClr val="bg1"/>
                          </a:solidFill>
                          <a:effectLst/>
                        </a:rPr>
                        <a:t>Show empathy and understanding </a:t>
                      </a:r>
                      <a:endParaRPr lang="en-GB" sz="1600" b="0" dirty="0">
                        <a:solidFill>
                          <a:schemeClr val="bg1"/>
                        </a:solidFill>
                        <a:effectLst/>
                        <a:latin typeface="Calibri" panose="020F0502020204030204" pitchFamily="34" charset="0"/>
                        <a:ea typeface="Calibri" panose="020F0502020204030204" pitchFamily="34" charset="0"/>
                        <a:cs typeface="Times New Roman" panose="02020603050405020304" pitchFamily="18" charset="0"/>
                      </a:endParaRPr>
                    </a:p>
                  </a:txBody>
                  <a:tcPr marL="73359" marR="73359" marT="0" marB="0"/>
                </a:tc>
                <a:extLst>
                  <a:ext uri="{0D108BD9-81ED-4DB2-BD59-A6C34878D82A}">
                    <a16:rowId xmlns:a16="http://schemas.microsoft.com/office/drawing/2014/main" xmlns="" val="10001"/>
                  </a:ext>
                </a:extLst>
              </a:tr>
            </a:tbl>
          </a:graphicData>
        </a:graphic>
      </p:graphicFrame>
    </p:spTree>
    <p:extLst>
      <p:ext uri="{BB962C8B-B14F-4D97-AF65-F5344CB8AC3E}">
        <p14:creationId xmlns:p14="http://schemas.microsoft.com/office/powerpoint/2010/main" val="4220895047"/>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a:spLocks noGrp="1"/>
          </p:cNvSpPr>
          <p:nvPr>
            <p:ph type="title"/>
          </p:nvPr>
        </p:nvSpPr>
        <p:spPr>
          <a:xfrm>
            <a:off x="507284" y="286331"/>
            <a:ext cx="7507279" cy="778617"/>
          </a:xfrm>
        </p:spPr>
        <p:txBody>
          <a:bodyPr>
            <a:normAutofit/>
          </a:bodyPr>
          <a:lstStyle/>
          <a:p>
            <a:r>
              <a:rPr lang="en-GB" dirty="0"/>
              <a:t>Insight – Organisational Drivers</a:t>
            </a:r>
            <a:endParaRPr lang="en-GB" sz="2401" dirty="0">
              <a:solidFill>
                <a:schemeClr val="tx1"/>
              </a:solidFill>
              <a:latin typeface="+mn-lt"/>
            </a:endParaRPr>
          </a:p>
        </p:txBody>
      </p:sp>
      <p:graphicFrame>
        <p:nvGraphicFramePr>
          <p:cNvPr id="5" name="Diagram 4"/>
          <p:cNvGraphicFramePr/>
          <p:nvPr>
            <p:extLst/>
          </p:nvPr>
        </p:nvGraphicFramePr>
        <p:xfrm>
          <a:off x="-7463" y="1764239"/>
          <a:ext cx="3749707" cy="2117296"/>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graphicFrame>
        <p:nvGraphicFramePr>
          <p:cNvPr id="9" name="Table 8"/>
          <p:cNvGraphicFramePr>
            <a:graphicFrameLocks noGrp="1"/>
          </p:cNvGraphicFramePr>
          <p:nvPr>
            <p:extLst>
              <p:ext uri="{D42A27DB-BD31-4B8C-83A1-F6EECF244321}">
                <p14:modId xmlns:p14="http://schemas.microsoft.com/office/powerpoint/2010/main" val="1176631221"/>
              </p:ext>
            </p:extLst>
          </p:nvPr>
        </p:nvGraphicFramePr>
        <p:xfrm>
          <a:off x="3866607" y="1220502"/>
          <a:ext cx="5157961" cy="3583495"/>
        </p:xfrm>
        <a:graphic>
          <a:graphicData uri="http://schemas.openxmlformats.org/drawingml/2006/table">
            <a:tbl>
              <a:tblPr firstRow="1" firstCol="1" bandRow="1">
                <a:tableStyleId>{C083E6E3-FA7D-4D7B-A595-EF9225AFEA82}</a:tableStyleId>
              </a:tblPr>
              <a:tblGrid>
                <a:gridCol w="5157961">
                  <a:extLst>
                    <a:ext uri="{9D8B030D-6E8A-4147-A177-3AD203B41FA5}">
                      <a16:colId xmlns:a16="http://schemas.microsoft.com/office/drawing/2014/main" xmlns="" val="20000"/>
                    </a:ext>
                  </a:extLst>
                </a:gridCol>
              </a:tblGrid>
              <a:tr h="309892">
                <a:tc>
                  <a:txBody>
                    <a:bodyPr/>
                    <a:lstStyle/>
                    <a:p>
                      <a:pPr>
                        <a:lnSpc>
                          <a:spcPct val="107000"/>
                        </a:lnSpc>
                        <a:spcAft>
                          <a:spcPts val="600"/>
                        </a:spcAft>
                      </a:pPr>
                      <a:endParaRPr lang="en-GB" sz="1600" b="1" dirty="0">
                        <a:effectLst/>
                        <a:latin typeface="Calibri" panose="020F0502020204030204" pitchFamily="34" charset="0"/>
                        <a:ea typeface="Calibri" panose="020F0502020204030204" pitchFamily="34" charset="0"/>
                        <a:cs typeface="Times New Roman" panose="02020603050405020304" pitchFamily="18" charset="0"/>
                      </a:endParaRPr>
                    </a:p>
                  </a:txBody>
                  <a:tcPr marL="73359" marR="73359" marT="0" marB="0">
                    <a:lnT w="12700" cap="flat" cmpd="sng" algn="ctr">
                      <a:noFill/>
                      <a:prstDash val="solid"/>
                      <a:round/>
                      <a:headEnd type="none" w="med" len="med"/>
                      <a:tailEnd type="none" w="med" len="med"/>
                    </a:lnT>
                  </a:tcPr>
                </a:tc>
                <a:extLst>
                  <a:ext uri="{0D108BD9-81ED-4DB2-BD59-A6C34878D82A}">
                    <a16:rowId xmlns:a16="http://schemas.microsoft.com/office/drawing/2014/main" xmlns="" val="10000"/>
                  </a:ext>
                </a:extLst>
              </a:tr>
              <a:tr h="3273603">
                <a:tc>
                  <a:txBody>
                    <a:bodyPr/>
                    <a:lstStyle/>
                    <a:p>
                      <a:pPr marL="342900" lvl="0" indent="-342900">
                        <a:lnSpc>
                          <a:spcPct val="107000"/>
                        </a:lnSpc>
                        <a:spcAft>
                          <a:spcPts val="600"/>
                        </a:spcAft>
                        <a:buFont typeface="+mj-lt"/>
                        <a:buAutoNum type="arabicPeriod"/>
                      </a:pPr>
                      <a:r>
                        <a:rPr lang="en-GB" sz="1600" b="0" dirty="0">
                          <a:solidFill>
                            <a:schemeClr val="bg1"/>
                          </a:solidFill>
                          <a:effectLst/>
                        </a:rPr>
                        <a:t>Build cultures in which every opinion is valued</a:t>
                      </a:r>
                    </a:p>
                    <a:p>
                      <a:pPr marL="342900" lvl="0" indent="-342900">
                        <a:lnSpc>
                          <a:spcPct val="107000"/>
                        </a:lnSpc>
                        <a:spcAft>
                          <a:spcPts val="600"/>
                        </a:spcAft>
                        <a:buFont typeface="+mj-lt"/>
                        <a:buAutoNum type="arabicPeriod"/>
                      </a:pPr>
                      <a:r>
                        <a:rPr lang="en-GB" sz="1600" b="0" dirty="0">
                          <a:solidFill>
                            <a:schemeClr val="bg1"/>
                          </a:solidFill>
                          <a:effectLst/>
                        </a:rPr>
                        <a:t>Create forums to share knowledge and expertise with other informaticians</a:t>
                      </a:r>
                    </a:p>
                    <a:p>
                      <a:pPr marL="342900" lvl="0" indent="-342900">
                        <a:lnSpc>
                          <a:spcPct val="107000"/>
                        </a:lnSpc>
                        <a:spcAft>
                          <a:spcPts val="600"/>
                        </a:spcAft>
                        <a:buFont typeface="+mj-lt"/>
                        <a:buAutoNum type="arabicPeriod"/>
                      </a:pPr>
                      <a:r>
                        <a:rPr lang="en-GB" sz="1600" b="0" dirty="0">
                          <a:solidFill>
                            <a:schemeClr val="bg1"/>
                          </a:solidFill>
                          <a:effectLst/>
                        </a:rPr>
                        <a:t>Help organisations understand the problems they are trying to solve, rather than purchase solutions and then find a problem to solve them with</a:t>
                      </a:r>
                    </a:p>
                    <a:p>
                      <a:pPr marL="342900" lvl="0" indent="-342900">
                        <a:lnSpc>
                          <a:spcPct val="107000"/>
                        </a:lnSpc>
                        <a:spcAft>
                          <a:spcPts val="600"/>
                        </a:spcAft>
                        <a:buFont typeface="+mj-lt"/>
                        <a:buAutoNum type="arabicPeriod"/>
                      </a:pPr>
                      <a:r>
                        <a:rPr lang="en-GB" sz="1600" b="0" dirty="0">
                          <a:solidFill>
                            <a:schemeClr val="bg1"/>
                          </a:solidFill>
                          <a:effectLst/>
                        </a:rPr>
                        <a:t>Create CCIO networks within STP areas</a:t>
                      </a:r>
                    </a:p>
                    <a:p>
                      <a:pPr marL="342900" lvl="0" indent="-342900">
                        <a:lnSpc>
                          <a:spcPct val="107000"/>
                        </a:lnSpc>
                        <a:spcAft>
                          <a:spcPts val="600"/>
                        </a:spcAft>
                        <a:buFont typeface="+mj-lt"/>
                        <a:buAutoNum type="arabicPeriod"/>
                      </a:pPr>
                      <a:r>
                        <a:rPr lang="en-GB" sz="1600" b="0" dirty="0">
                          <a:solidFill>
                            <a:schemeClr val="bg1"/>
                          </a:solidFill>
                          <a:effectLst/>
                        </a:rPr>
                        <a:t>Establish data science hubs to share expertise between organisations</a:t>
                      </a:r>
                    </a:p>
                  </a:txBody>
                  <a:tcPr marL="73359" marR="73359" marT="0" marB="0"/>
                </a:tc>
                <a:extLst>
                  <a:ext uri="{0D108BD9-81ED-4DB2-BD59-A6C34878D82A}">
                    <a16:rowId xmlns:a16="http://schemas.microsoft.com/office/drawing/2014/main" xmlns="" val="10001"/>
                  </a:ext>
                </a:extLst>
              </a:tr>
            </a:tbl>
          </a:graphicData>
        </a:graphic>
      </p:graphicFrame>
    </p:spTree>
    <p:extLst>
      <p:ext uri="{BB962C8B-B14F-4D97-AF65-F5344CB8AC3E}">
        <p14:creationId xmlns:p14="http://schemas.microsoft.com/office/powerpoint/2010/main" val="2727934220"/>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8" name="Diagram 7"/>
          <p:cNvGraphicFramePr/>
          <p:nvPr>
            <p:extLst/>
          </p:nvPr>
        </p:nvGraphicFramePr>
        <p:xfrm>
          <a:off x="-7463" y="1764239"/>
          <a:ext cx="3749707" cy="2117296"/>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7" name="Title 1"/>
          <p:cNvSpPr>
            <a:spLocks noGrp="1"/>
          </p:cNvSpPr>
          <p:nvPr>
            <p:ph type="title"/>
          </p:nvPr>
        </p:nvSpPr>
        <p:spPr>
          <a:xfrm>
            <a:off x="507284" y="286331"/>
            <a:ext cx="7507279" cy="778617"/>
          </a:xfrm>
        </p:spPr>
        <p:txBody>
          <a:bodyPr>
            <a:normAutofit/>
          </a:bodyPr>
          <a:lstStyle/>
          <a:p>
            <a:r>
              <a:rPr lang="en-GB" dirty="0"/>
              <a:t>Insight - Skills</a:t>
            </a:r>
            <a:endParaRPr lang="en-GB" sz="2401" dirty="0">
              <a:solidFill>
                <a:schemeClr val="tx1"/>
              </a:solidFill>
              <a:latin typeface="+mn-lt"/>
            </a:endParaRPr>
          </a:p>
        </p:txBody>
      </p:sp>
      <p:graphicFrame>
        <p:nvGraphicFramePr>
          <p:cNvPr id="2" name="Table 1"/>
          <p:cNvGraphicFramePr>
            <a:graphicFrameLocks noGrp="1"/>
          </p:cNvGraphicFramePr>
          <p:nvPr>
            <p:extLst>
              <p:ext uri="{D42A27DB-BD31-4B8C-83A1-F6EECF244321}">
                <p14:modId xmlns:p14="http://schemas.microsoft.com/office/powerpoint/2010/main" val="1381617706"/>
              </p:ext>
            </p:extLst>
          </p:nvPr>
        </p:nvGraphicFramePr>
        <p:xfrm>
          <a:off x="3851920" y="458679"/>
          <a:ext cx="5157962" cy="4245128"/>
        </p:xfrm>
        <a:graphic>
          <a:graphicData uri="http://schemas.openxmlformats.org/drawingml/2006/table">
            <a:tbl>
              <a:tblPr firstRow="1" firstCol="1" bandRow="1">
                <a:tableStyleId>{C083E6E3-FA7D-4D7B-A595-EF9225AFEA82}</a:tableStyleId>
              </a:tblPr>
              <a:tblGrid>
                <a:gridCol w="5157962">
                  <a:extLst>
                    <a:ext uri="{9D8B030D-6E8A-4147-A177-3AD203B41FA5}">
                      <a16:colId xmlns:a16="http://schemas.microsoft.com/office/drawing/2014/main" xmlns="" val="20000"/>
                    </a:ext>
                  </a:extLst>
                </a:gridCol>
              </a:tblGrid>
              <a:tr h="993991">
                <a:tc>
                  <a:txBody>
                    <a:bodyPr/>
                    <a:lstStyle/>
                    <a:p>
                      <a:pPr>
                        <a:lnSpc>
                          <a:spcPct val="107000"/>
                        </a:lnSpc>
                        <a:spcAft>
                          <a:spcPts val="600"/>
                        </a:spcAft>
                      </a:pPr>
                      <a:endParaRPr lang="en-GB" sz="1600" b="1" dirty="0">
                        <a:effectLst/>
                        <a:latin typeface="Calibri" panose="020F0502020204030204" pitchFamily="34" charset="0"/>
                        <a:ea typeface="Calibri" panose="020F0502020204030204" pitchFamily="34" charset="0"/>
                        <a:cs typeface="Times New Roman" panose="02020603050405020304" pitchFamily="18" charset="0"/>
                      </a:endParaRPr>
                    </a:p>
                  </a:txBody>
                  <a:tcPr marL="73359" marR="73359" marT="0" marB="0">
                    <a:lnT w="12700" cap="flat" cmpd="sng" algn="ctr">
                      <a:noFill/>
                      <a:prstDash val="solid"/>
                      <a:round/>
                      <a:headEnd type="none" w="med" len="med"/>
                      <a:tailEnd type="none" w="med" len="med"/>
                    </a:lnT>
                  </a:tcPr>
                </a:tc>
                <a:extLst>
                  <a:ext uri="{0D108BD9-81ED-4DB2-BD59-A6C34878D82A}">
                    <a16:rowId xmlns:a16="http://schemas.microsoft.com/office/drawing/2014/main" xmlns="" val="10000"/>
                  </a:ext>
                </a:extLst>
              </a:tr>
              <a:tr h="2765563">
                <a:tc>
                  <a:txBody>
                    <a:bodyPr/>
                    <a:lstStyle/>
                    <a:p>
                      <a:pPr marL="342900" lvl="0" indent="-342900">
                        <a:lnSpc>
                          <a:spcPct val="107000"/>
                        </a:lnSpc>
                        <a:spcAft>
                          <a:spcPts val="600"/>
                        </a:spcAft>
                        <a:buFont typeface="+mj-lt"/>
                        <a:buAutoNum type="arabicPeriod"/>
                      </a:pPr>
                      <a:r>
                        <a:rPr lang="en-GB" sz="1600" b="0" dirty="0">
                          <a:solidFill>
                            <a:schemeClr val="bg1"/>
                          </a:solidFill>
                          <a:effectLst/>
                        </a:rPr>
                        <a:t>Establish clear professional standards for informaticians</a:t>
                      </a:r>
                    </a:p>
                    <a:p>
                      <a:pPr marL="342900" lvl="0" indent="-342900">
                        <a:lnSpc>
                          <a:spcPct val="107000"/>
                        </a:lnSpc>
                        <a:spcAft>
                          <a:spcPts val="600"/>
                        </a:spcAft>
                        <a:buFont typeface="+mj-lt"/>
                        <a:buAutoNum type="arabicPeriod"/>
                      </a:pPr>
                      <a:r>
                        <a:rPr lang="en-GB" sz="1600" b="0" dirty="0">
                          <a:solidFill>
                            <a:schemeClr val="bg1"/>
                          </a:solidFill>
                          <a:effectLst/>
                        </a:rPr>
                        <a:t>Develop expertise in specific areas of informatics. E.g.	statistical principles, medical terminology </a:t>
                      </a:r>
                    </a:p>
                    <a:p>
                      <a:pPr marL="342900" lvl="0" indent="-342900">
                        <a:lnSpc>
                          <a:spcPct val="107000"/>
                        </a:lnSpc>
                        <a:spcAft>
                          <a:spcPts val="600"/>
                        </a:spcAft>
                        <a:buFont typeface="+mj-lt"/>
                        <a:buAutoNum type="arabicPeriod"/>
                      </a:pPr>
                      <a:r>
                        <a:rPr lang="en-GB" sz="1600" b="0" dirty="0">
                          <a:solidFill>
                            <a:schemeClr val="bg1"/>
                          </a:solidFill>
                          <a:effectLst/>
                        </a:rPr>
                        <a:t>When supporting others, informaticians should:</a:t>
                      </a:r>
                    </a:p>
                    <a:p>
                      <a:pPr marL="641394" lvl="1" indent="-285750">
                        <a:lnSpc>
                          <a:spcPct val="107000"/>
                        </a:lnSpc>
                        <a:spcAft>
                          <a:spcPts val="600"/>
                        </a:spcAft>
                        <a:buFont typeface="Arial" panose="020B0604020202020204" pitchFamily="34" charset="0"/>
                        <a:buChar char="•"/>
                      </a:pPr>
                      <a:r>
                        <a:rPr lang="en-GB" sz="1600" b="0" dirty="0">
                          <a:solidFill>
                            <a:schemeClr val="bg1"/>
                          </a:solidFill>
                          <a:effectLst/>
                        </a:rPr>
                        <a:t>communicate simply, avoid jargon and use plain English when training</a:t>
                      </a:r>
                    </a:p>
                    <a:p>
                      <a:pPr marL="641394" lvl="1" indent="-285750">
                        <a:lnSpc>
                          <a:spcPct val="107000"/>
                        </a:lnSpc>
                        <a:spcAft>
                          <a:spcPts val="600"/>
                        </a:spcAft>
                        <a:buFont typeface="Arial" panose="020B0604020202020204" pitchFamily="34" charset="0"/>
                        <a:buChar char="•"/>
                      </a:pPr>
                      <a:r>
                        <a:rPr lang="en-GB" sz="1600" b="0" dirty="0">
                          <a:solidFill>
                            <a:schemeClr val="bg1"/>
                          </a:solidFill>
                          <a:effectLst/>
                        </a:rPr>
                        <a:t>take every opportunity to teach about the importance of informatics</a:t>
                      </a:r>
                    </a:p>
                    <a:p>
                      <a:pPr marL="641394" lvl="1" indent="-285750">
                        <a:lnSpc>
                          <a:spcPct val="107000"/>
                        </a:lnSpc>
                        <a:spcAft>
                          <a:spcPts val="600"/>
                        </a:spcAft>
                        <a:buFont typeface="Arial" panose="020B0604020202020204" pitchFamily="34" charset="0"/>
                        <a:buChar char="•"/>
                      </a:pPr>
                      <a:r>
                        <a:rPr lang="en-GB" sz="1600" b="0" dirty="0">
                          <a:solidFill>
                            <a:schemeClr val="bg1"/>
                          </a:solidFill>
                          <a:effectLst/>
                        </a:rPr>
                        <a:t>be embedded in organisations, at the point of need</a:t>
                      </a:r>
                    </a:p>
                  </a:txBody>
                  <a:tcPr marL="73359" marR="73359" marT="0" marB="0"/>
                </a:tc>
                <a:extLst>
                  <a:ext uri="{0D108BD9-81ED-4DB2-BD59-A6C34878D82A}">
                    <a16:rowId xmlns:a16="http://schemas.microsoft.com/office/drawing/2014/main" xmlns="" val="10001"/>
                  </a:ext>
                </a:extLst>
              </a:tr>
            </a:tbl>
          </a:graphicData>
        </a:graphic>
      </p:graphicFrame>
    </p:spTree>
    <p:extLst>
      <p:ext uri="{BB962C8B-B14F-4D97-AF65-F5344CB8AC3E}">
        <p14:creationId xmlns:p14="http://schemas.microsoft.com/office/powerpoint/2010/main" val="2907920637"/>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8" name="Diagram 7"/>
          <p:cNvGraphicFramePr/>
          <p:nvPr>
            <p:extLst/>
          </p:nvPr>
        </p:nvGraphicFramePr>
        <p:xfrm>
          <a:off x="-7463" y="1764239"/>
          <a:ext cx="3749707" cy="2117296"/>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7" name="Title 1"/>
          <p:cNvSpPr>
            <a:spLocks noGrp="1"/>
          </p:cNvSpPr>
          <p:nvPr>
            <p:ph type="title"/>
          </p:nvPr>
        </p:nvSpPr>
        <p:spPr>
          <a:xfrm>
            <a:off x="507284" y="286331"/>
            <a:ext cx="7507279" cy="557227"/>
          </a:xfrm>
        </p:spPr>
        <p:txBody>
          <a:bodyPr>
            <a:normAutofit/>
          </a:bodyPr>
          <a:lstStyle/>
          <a:p>
            <a:r>
              <a:rPr lang="en-GB" dirty="0"/>
              <a:t>Insight - Technology</a:t>
            </a:r>
            <a:endParaRPr lang="en-GB" sz="2401" dirty="0">
              <a:solidFill>
                <a:schemeClr val="tx1"/>
              </a:solidFill>
              <a:latin typeface="+mn-lt"/>
            </a:endParaRPr>
          </a:p>
        </p:txBody>
      </p:sp>
      <p:graphicFrame>
        <p:nvGraphicFramePr>
          <p:cNvPr id="2" name="Table 1"/>
          <p:cNvGraphicFramePr>
            <a:graphicFrameLocks noGrp="1"/>
          </p:cNvGraphicFramePr>
          <p:nvPr>
            <p:extLst>
              <p:ext uri="{D42A27DB-BD31-4B8C-83A1-F6EECF244321}">
                <p14:modId xmlns:p14="http://schemas.microsoft.com/office/powerpoint/2010/main" val="1874689727"/>
              </p:ext>
            </p:extLst>
          </p:nvPr>
        </p:nvGraphicFramePr>
        <p:xfrm>
          <a:off x="3923928" y="771550"/>
          <a:ext cx="5157962" cy="4371023"/>
        </p:xfrm>
        <a:graphic>
          <a:graphicData uri="http://schemas.openxmlformats.org/drawingml/2006/table">
            <a:tbl>
              <a:tblPr firstRow="1" firstCol="1" bandRow="1">
                <a:tableStyleId>{C083E6E3-FA7D-4D7B-A595-EF9225AFEA82}</a:tableStyleId>
              </a:tblPr>
              <a:tblGrid>
                <a:gridCol w="5157962">
                  <a:extLst>
                    <a:ext uri="{9D8B030D-6E8A-4147-A177-3AD203B41FA5}">
                      <a16:colId xmlns:a16="http://schemas.microsoft.com/office/drawing/2014/main" xmlns="" val="20000"/>
                    </a:ext>
                  </a:extLst>
                </a:gridCol>
              </a:tblGrid>
              <a:tr h="249355">
                <a:tc>
                  <a:txBody>
                    <a:bodyPr/>
                    <a:lstStyle/>
                    <a:p>
                      <a:pPr>
                        <a:lnSpc>
                          <a:spcPct val="107000"/>
                        </a:lnSpc>
                        <a:spcAft>
                          <a:spcPts val="600"/>
                        </a:spcAft>
                      </a:pPr>
                      <a:endParaRPr lang="en-GB" sz="1600" b="1" dirty="0">
                        <a:effectLst/>
                        <a:latin typeface="Calibri" panose="020F0502020204030204" pitchFamily="34" charset="0"/>
                        <a:ea typeface="Calibri" panose="020F0502020204030204" pitchFamily="34" charset="0"/>
                        <a:cs typeface="Times New Roman" panose="02020603050405020304" pitchFamily="18" charset="0"/>
                      </a:endParaRPr>
                    </a:p>
                  </a:txBody>
                  <a:tcPr marL="73359" marR="73359" marT="0" marB="0">
                    <a:lnT w="12700" cap="flat" cmpd="sng" algn="ctr">
                      <a:noFill/>
                      <a:prstDash val="solid"/>
                      <a:round/>
                      <a:headEnd type="none" w="med" len="med"/>
                      <a:tailEnd type="none" w="med" len="med"/>
                    </a:lnT>
                  </a:tcPr>
                </a:tc>
                <a:extLst>
                  <a:ext uri="{0D108BD9-81ED-4DB2-BD59-A6C34878D82A}">
                    <a16:rowId xmlns:a16="http://schemas.microsoft.com/office/drawing/2014/main" xmlns="" val="10000"/>
                  </a:ext>
                </a:extLst>
              </a:tr>
              <a:tr h="3637643">
                <a:tc>
                  <a:txBody>
                    <a:bodyPr/>
                    <a:lstStyle/>
                    <a:p>
                      <a:pPr marL="342900" lvl="0" indent="-342900">
                        <a:lnSpc>
                          <a:spcPct val="107000"/>
                        </a:lnSpc>
                        <a:spcAft>
                          <a:spcPts val="600"/>
                        </a:spcAft>
                        <a:buFont typeface="+mj-lt"/>
                        <a:buAutoNum type="arabicPeriod"/>
                      </a:pPr>
                      <a:r>
                        <a:rPr lang="en-GB" sz="1600" b="0" dirty="0">
                          <a:solidFill>
                            <a:schemeClr val="bg1"/>
                          </a:solidFill>
                          <a:effectLst/>
                        </a:rPr>
                        <a:t>Give people the right technology, and the connectivity to use it</a:t>
                      </a:r>
                    </a:p>
                    <a:p>
                      <a:pPr marL="342900" lvl="0" indent="-342900">
                        <a:lnSpc>
                          <a:spcPct val="107000"/>
                        </a:lnSpc>
                        <a:spcAft>
                          <a:spcPts val="600"/>
                        </a:spcAft>
                        <a:buFont typeface="+mj-lt"/>
                        <a:buAutoNum type="arabicPeriod"/>
                      </a:pPr>
                      <a:r>
                        <a:rPr lang="en-GB" sz="1600" b="0" dirty="0">
                          <a:solidFill>
                            <a:schemeClr val="bg1"/>
                          </a:solidFill>
                          <a:effectLst/>
                        </a:rPr>
                        <a:t>Before introducing new technologies, rely on the expertise of frontline staff to define the problems that need to be solved</a:t>
                      </a:r>
                    </a:p>
                    <a:p>
                      <a:pPr marL="342900" lvl="0" indent="-342900">
                        <a:lnSpc>
                          <a:spcPct val="107000"/>
                        </a:lnSpc>
                        <a:spcAft>
                          <a:spcPts val="600"/>
                        </a:spcAft>
                        <a:buFont typeface="+mj-lt"/>
                        <a:buAutoNum type="arabicPeriod"/>
                      </a:pPr>
                      <a:r>
                        <a:rPr lang="en-GB" sz="1600" b="0" dirty="0">
                          <a:solidFill>
                            <a:schemeClr val="bg1"/>
                          </a:solidFill>
                          <a:effectLst/>
                        </a:rPr>
                        <a:t>When designing new systems, do not simply replicate paper-based processes</a:t>
                      </a:r>
                    </a:p>
                    <a:p>
                      <a:pPr marL="342900" lvl="0" indent="-342900">
                        <a:lnSpc>
                          <a:spcPct val="107000"/>
                        </a:lnSpc>
                        <a:spcAft>
                          <a:spcPts val="600"/>
                        </a:spcAft>
                        <a:buFont typeface="+mj-lt"/>
                        <a:buAutoNum type="arabicPeriod"/>
                      </a:pPr>
                      <a:r>
                        <a:rPr lang="en-GB" sz="1600" b="0" dirty="0">
                          <a:solidFill>
                            <a:schemeClr val="bg1"/>
                          </a:solidFill>
                          <a:effectLst/>
                        </a:rPr>
                        <a:t>Keep a consistent focus on the quality of data and information, rather than the technologies used to collect and analyse it</a:t>
                      </a:r>
                    </a:p>
                    <a:p>
                      <a:pPr marL="342900" lvl="0" indent="-342900">
                        <a:lnSpc>
                          <a:spcPct val="107000"/>
                        </a:lnSpc>
                        <a:spcAft>
                          <a:spcPts val="600"/>
                        </a:spcAft>
                        <a:buFont typeface="+mj-lt"/>
                        <a:buAutoNum type="arabicPeriod"/>
                      </a:pPr>
                      <a:r>
                        <a:rPr lang="en-GB" sz="1600" b="0" dirty="0">
                          <a:solidFill>
                            <a:schemeClr val="bg1"/>
                          </a:solidFill>
                          <a:effectLst/>
                        </a:rPr>
                        <a:t>Help to ensure technology is intuitive and invisible</a:t>
                      </a:r>
                    </a:p>
                    <a:p>
                      <a:pPr marL="342900" lvl="0" indent="-342900">
                        <a:lnSpc>
                          <a:spcPct val="107000"/>
                        </a:lnSpc>
                        <a:spcAft>
                          <a:spcPts val="600"/>
                        </a:spcAft>
                        <a:buFont typeface="+mj-lt"/>
                        <a:buAutoNum type="arabicPeriod"/>
                      </a:pPr>
                      <a:r>
                        <a:rPr lang="en-GB" sz="1600" b="0" dirty="0">
                          <a:solidFill>
                            <a:schemeClr val="bg1"/>
                          </a:solidFill>
                          <a:effectLst/>
                        </a:rPr>
                        <a:t>Provide free </a:t>
                      </a:r>
                      <a:r>
                        <a:rPr lang="en-GB" sz="1600" b="0" dirty="0" err="1">
                          <a:solidFill>
                            <a:schemeClr val="bg1"/>
                          </a:solidFill>
                          <a:effectLst/>
                        </a:rPr>
                        <a:t>wifi</a:t>
                      </a:r>
                      <a:r>
                        <a:rPr lang="en-GB" sz="1600" b="0" dirty="0">
                          <a:solidFill>
                            <a:schemeClr val="bg1"/>
                          </a:solidFill>
                          <a:effectLst/>
                        </a:rPr>
                        <a:t> in all public areas</a:t>
                      </a:r>
                    </a:p>
                    <a:p>
                      <a:pPr marL="342900" lvl="0" indent="-342900">
                        <a:lnSpc>
                          <a:spcPct val="107000"/>
                        </a:lnSpc>
                        <a:spcAft>
                          <a:spcPts val="600"/>
                        </a:spcAft>
                        <a:buFont typeface="+mj-lt"/>
                        <a:buAutoNum type="arabicPeriod"/>
                      </a:pPr>
                      <a:r>
                        <a:rPr lang="en-GB" sz="1600" b="0" dirty="0">
                          <a:solidFill>
                            <a:schemeClr val="bg1"/>
                          </a:solidFill>
                          <a:effectLst/>
                        </a:rPr>
                        <a:t>Work towards a common data dictionary for health and care</a:t>
                      </a:r>
                    </a:p>
                  </a:txBody>
                  <a:tcPr marL="73359" marR="73359" marT="0" marB="0"/>
                </a:tc>
                <a:extLst>
                  <a:ext uri="{0D108BD9-81ED-4DB2-BD59-A6C34878D82A}">
                    <a16:rowId xmlns:a16="http://schemas.microsoft.com/office/drawing/2014/main" xmlns="" val="10001"/>
                  </a:ext>
                </a:extLst>
              </a:tr>
            </a:tbl>
          </a:graphicData>
        </a:graphic>
      </p:graphicFrame>
    </p:spTree>
    <p:extLst>
      <p:ext uri="{BB962C8B-B14F-4D97-AF65-F5344CB8AC3E}">
        <p14:creationId xmlns:p14="http://schemas.microsoft.com/office/powerpoint/2010/main" val="3288965099"/>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B0C5501B-6E2B-45DB-84D0-3067C8F3E661}"/>
              </a:ext>
            </a:extLst>
          </p:cNvPr>
          <p:cNvSpPr>
            <a:spLocks noGrp="1"/>
          </p:cNvSpPr>
          <p:nvPr>
            <p:ph type="title"/>
          </p:nvPr>
        </p:nvSpPr>
        <p:spPr/>
        <p:txBody>
          <a:bodyPr/>
          <a:lstStyle/>
          <a:p>
            <a:r>
              <a:rPr lang="en-GB" dirty="0"/>
              <a:t>Testing potential areas of work</a:t>
            </a:r>
          </a:p>
        </p:txBody>
      </p:sp>
      <p:sp>
        <p:nvSpPr>
          <p:cNvPr id="3" name="Content Placeholder 2">
            <a:extLst>
              <a:ext uri="{FF2B5EF4-FFF2-40B4-BE49-F238E27FC236}">
                <a16:creationId xmlns:a16="http://schemas.microsoft.com/office/drawing/2014/main" xmlns="" id="{C11414F5-7C52-4D0B-B7AF-0ED7B60173B3}"/>
              </a:ext>
            </a:extLst>
          </p:cNvPr>
          <p:cNvSpPr>
            <a:spLocks noGrp="1"/>
          </p:cNvSpPr>
          <p:nvPr>
            <p:ph idx="1"/>
          </p:nvPr>
        </p:nvSpPr>
        <p:spPr>
          <a:xfrm>
            <a:off x="323528" y="1707654"/>
            <a:ext cx="8712968" cy="3240360"/>
          </a:xfrm>
        </p:spPr>
        <p:txBody>
          <a:bodyPr>
            <a:normAutofit fontScale="92500" lnSpcReduction="20000"/>
          </a:bodyPr>
          <a:lstStyle/>
          <a:p>
            <a:pPr>
              <a:spcBef>
                <a:spcPts val="1200"/>
              </a:spcBef>
            </a:pPr>
            <a:r>
              <a:rPr lang="en-GB" sz="1600" dirty="0"/>
              <a:t>Develop networks to enable peer-support (21 votes) </a:t>
            </a:r>
          </a:p>
          <a:p>
            <a:pPr>
              <a:spcBef>
                <a:spcPts val="1200"/>
              </a:spcBef>
            </a:pPr>
            <a:r>
              <a:rPr lang="en-GB" sz="1600" dirty="0"/>
              <a:t>Develop a repository of best practice (19 votes)</a:t>
            </a:r>
          </a:p>
          <a:p>
            <a:pPr>
              <a:spcBef>
                <a:spcPts val="1200"/>
              </a:spcBef>
            </a:pPr>
            <a:r>
              <a:rPr lang="en-GB" sz="1600" dirty="0"/>
              <a:t>Support informaticians in post to develop in attitudes and behaviours (18 votes)</a:t>
            </a:r>
          </a:p>
          <a:p>
            <a:pPr>
              <a:spcBef>
                <a:spcPts val="1200"/>
              </a:spcBef>
            </a:pPr>
            <a:r>
              <a:rPr lang="en-GB" sz="1600" dirty="0"/>
              <a:t>Support health and care organisations to recruit informatics staff with the right values and behaviours (13 votes)</a:t>
            </a:r>
          </a:p>
          <a:p>
            <a:pPr>
              <a:spcBef>
                <a:spcPts val="1200"/>
              </a:spcBef>
            </a:pPr>
            <a:r>
              <a:rPr lang="en-GB" sz="1600" dirty="0"/>
              <a:t>Establish clear professions within informatics linked to capability profiles (10 votes)</a:t>
            </a:r>
          </a:p>
          <a:p>
            <a:pPr>
              <a:spcBef>
                <a:spcPts val="1200"/>
              </a:spcBef>
            </a:pPr>
            <a:r>
              <a:rPr lang="en-GB" sz="1600" dirty="0"/>
              <a:t>Identify organisation-level support to enable professionalism (10 votes)</a:t>
            </a:r>
          </a:p>
          <a:p>
            <a:pPr>
              <a:spcBef>
                <a:spcPts val="1200"/>
              </a:spcBef>
            </a:pPr>
            <a:r>
              <a:rPr lang="en-GB" sz="1600" dirty="0"/>
              <a:t>Ensure all informaticians are ‘up to scratch’ (8 votes)</a:t>
            </a:r>
          </a:p>
          <a:p>
            <a:pPr>
              <a:spcBef>
                <a:spcPts val="1200"/>
              </a:spcBef>
            </a:pPr>
            <a:r>
              <a:rPr lang="en-GB" sz="1600" dirty="0"/>
              <a:t>Develop organisation-centric support (5 votes)</a:t>
            </a:r>
          </a:p>
          <a:p>
            <a:pPr>
              <a:spcBef>
                <a:spcPts val="1200"/>
              </a:spcBef>
            </a:pPr>
            <a:r>
              <a:rPr lang="en-GB" sz="1600" dirty="0"/>
              <a:t>Develop support at the Integrated Care Service level (5 votes)</a:t>
            </a:r>
          </a:p>
          <a:p>
            <a:endParaRPr lang="en-GB" dirty="0"/>
          </a:p>
          <a:p>
            <a:endParaRPr lang="en-GB" dirty="0"/>
          </a:p>
        </p:txBody>
      </p:sp>
      <p:sp>
        <p:nvSpPr>
          <p:cNvPr id="4" name="Slide Number Placeholder 3">
            <a:extLst>
              <a:ext uri="{FF2B5EF4-FFF2-40B4-BE49-F238E27FC236}">
                <a16:creationId xmlns:a16="http://schemas.microsoft.com/office/drawing/2014/main" xmlns="" id="{FECBBF5E-EB43-4BFB-88C6-8D51AB459CD6}"/>
              </a:ext>
            </a:extLst>
          </p:cNvPr>
          <p:cNvSpPr>
            <a:spLocks noGrp="1"/>
          </p:cNvSpPr>
          <p:nvPr>
            <p:ph type="sldNum" sz="quarter" idx="12"/>
          </p:nvPr>
        </p:nvSpPr>
        <p:spPr/>
        <p:txBody>
          <a:bodyPr/>
          <a:lstStyle/>
          <a:p>
            <a:fld id="{280AA684-6FB9-400F-B313-F111F0F48737}" type="slidenum">
              <a:rPr lang="en-GB" smtClean="0"/>
              <a:pPr/>
              <a:t>13</a:t>
            </a:fld>
            <a:endParaRPr lang="en-GB" dirty="0"/>
          </a:p>
        </p:txBody>
      </p:sp>
      <p:sp>
        <p:nvSpPr>
          <p:cNvPr id="5" name="TextBox 4">
            <a:extLst>
              <a:ext uri="{FF2B5EF4-FFF2-40B4-BE49-F238E27FC236}">
                <a16:creationId xmlns:a16="http://schemas.microsoft.com/office/drawing/2014/main" xmlns="" id="{B816305D-F6D5-4966-8C13-E6ED1C4A064A}"/>
              </a:ext>
            </a:extLst>
          </p:cNvPr>
          <p:cNvSpPr txBox="1"/>
          <p:nvPr/>
        </p:nvSpPr>
        <p:spPr>
          <a:xfrm>
            <a:off x="720000" y="1052488"/>
            <a:ext cx="6696744" cy="369332"/>
          </a:xfrm>
          <a:prstGeom prst="rect">
            <a:avLst/>
          </a:prstGeom>
          <a:noFill/>
        </p:spPr>
        <p:txBody>
          <a:bodyPr wrap="square" rtlCol="0">
            <a:spAutoFit/>
          </a:bodyPr>
          <a:lstStyle/>
          <a:p>
            <a:pPr lvl="0">
              <a:spcBef>
                <a:spcPct val="20000"/>
              </a:spcBef>
            </a:pPr>
            <a:r>
              <a:rPr lang="en-GB" b="1">
                <a:solidFill>
                  <a:srgbClr val="FFFFFF"/>
                </a:solidFill>
              </a:rPr>
              <a:t>Digital Health Leadership Summit (March 2018)</a:t>
            </a:r>
            <a:endParaRPr lang="en-GB" b="1" dirty="0">
              <a:solidFill>
                <a:srgbClr val="FFFFFF"/>
              </a:solidFill>
            </a:endParaRPr>
          </a:p>
        </p:txBody>
      </p:sp>
    </p:spTree>
    <p:extLst>
      <p:ext uri="{BB962C8B-B14F-4D97-AF65-F5344CB8AC3E}">
        <p14:creationId xmlns:p14="http://schemas.microsoft.com/office/powerpoint/2010/main" val="3262544356"/>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C2909B09-19A4-49A4-8389-36C1C0338DD6}"/>
              </a:ext>
            </a:extLst>
          </p:cNvPr>
          <p:cNvSpPr>
            <a:spLocks noGrp="1"/>
          </p:cNvSpPr>
          <p:nvPr>
            <p:ph type="title"/>
          </p:nvPr>
        </p:nvSpPr>
        <p:spPr/>
        <p:txBody>
          <a:bodyPr/>
          <a:lstStyle/>
          <a:p>
            <a:r>
              <a:rPr lang="en-GB" dirty="0"/>
              <a:t>Other considerations</a:t>
            </a:r>
          </a:p>
        </p:txBody>
      </p:sp>
      <p:sp>
        <p:nvSpPr>
          <p:cNvPr id="3" name="Content Placeholder 2">
            <a:extLst>
              <a:ext uri="{FF2B5EF4-FFF2-40B4-BE49-F238E27FC236}">
                <a16:creationId xmlns:a16="http://schemas.microsoft.com/office/drawing/2014/main" xmlns="" id="{2E4109AF-720D-4EDA-BCA1-7044486F84C9}"/>
              </a:ext>
            </a:extLst>
          </p:cNvPr>
          <p:cNvSpPr>
            <a:spLocks noGrp="1"/>
          </p:cNvSpPr>
          <p:nvPr>
            <p:ph idx="1"/>
          </p:nvPr>
        </p:nvSpPr>
        <p:spPr>
          <a:xfrm>
            <a:off x="684000" y="1405221"/>
            <a:ext cx="7704000" cy="3435966"/>
          </a:xfrm>
        </p:spPr>
        <p:txBody>
          <a:bodyPr>
            <a:normAutofit lnSpcReduction="10000"/>
          </a:bodyPr>
          <a:lstStyle/>
          <a:p>
            <a:pPr>
              <a:spcBef>
                <a:spcPts val="1200"/>
              </a:spcBef>
            </a:pPr>
            <a:r>
              <a:rPr lang="en-GB" sz="2000" dirty="0"/>
              <a:t>Fed-IP and FCI – need to do all we can to ensure they become self-sustaining bodies</a:t>
            </a:r>
          </a:p>
          <a:p>
            <a:pPr>
              <a:spcBef>
                <a:spcPts val="1200"/>
              </a:spcBef>
            </a:pPr>
            <a:r>
              <a:rPr lang="en-GB" sz="2000" dirty="0"/>
              <a:t>Fed-IP, FCI and Digital Academy – will already address some of the issues raised</a:t>
            </a:r>
          </a:p>
          <a:p>
            <a:pPr>
              <a:spcBef>
                <a:spcPts val="1200"/>
              </a:spcBef>
            </a:pPr>
            <a:r>
              <a:rPr lang="en-GB" sz="2000" dirty="0"/>
              <a:t>What else is already out there?</a:t>
            </a:r>
          </a:p>
          <a:p>
            <a:pPr>
              <a:spcBef>
                <a:spcPts val="1200"/>
              </a:spcBef>
            </a:pPr>
            <a:r>
              <a:rPr lang="en-GB" sz="2000" dirty="0"/>
              <a:t>What’s best done nationally? </a:t>
            </a:r>
          </a:p>
          <a:p>
            <a:pPr>
              <a:spcBef>
                <a:spcPts val="1200"/>
              </a:spcBef>
            </a:pPr>
            <a:r>
              <a:rPr lang="en-GB" sz="2000" dirty="0"/>
              <a:t>What can be done within the programme constraints e.g. programme ends 2021?</a:t>
            </a:r>
          </a:p>
          <a:p>
            <a:pPr>
              <a:spcBef>
                <a:spcPts val="1200"/>
              </a:spcBef>
            </a:pPr>
            <a:r>
              <a:rPr lang="en-GB" sz="2000" dirty="0"/>
              <a:t>What else do we need to do to support capacity and capability?</a:t>
            </a:r>
          </a:p>
        </p:txBody>
      </p:sp>
      <p:sp>
        <p:nvSpPr>
          <p:cNvPr id="4" name="Slide Number Placeholder 3">
            <a:extLst>
              <a:ext uri="{FF2B5EF4-FFF2-40B4-BE49-F238E27FC236}">
                <a16:creationId xmlns:a16="http://schemas.microsoft.com/office/drawing/2014/main" xmlns="" id="{CA1FD3CD-F94C-4417-9F1D-2EE447B6B115}"/>
              </a:ext>
            </a:extLst>
          </p:cNvPr>
          <p:cNvSpPr>
            <a:spLocks noGrp="1"/>
          </p:cNvSpPr>
          <p:nvPr>
            <p:ph type="sldNum" sz="quarter" idx="12"/>
          </p:nvPr>
        </p:nvSpPr>
        <p:spPr/>
        <p:txBody>
          <a:bodyPr/>
          <a:lstStyle/>
          <a:p>
            <a:fld id="{280AA684-6FB9-400F-B313-F111F0F48737}" type="slidenum">
              <a:rPr lang="en-GB" smtClean="0"/>
              <a:pPr/>
              <a:t>14</a:t>
            </a:fld>
            <a:endParaRPr lang="en-GB" dirty="0"/>
          </a:p>
        </p:txBody>
      </p:sp>
    </p:spTree>
    <p:extLst>
      <p:ext uri="{BB962C8B-B14F-4D97-AF65-F5344CB8AC3E}">
        <p14:creationId xmlns:p14="http://schemas.microsoft.com/office/powerpoint/2010/main" val="175319126"/>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AF506927-442D-4346-931E-366C0355CEAD}"/>
              </a:ext>
            </a:extLst>
          </p:cNvPr>
          <p:cNvSpPr>
            <a:spLocks noGrp="1"/>
          </p:cNvSpPr>
          <p:nvPr>
            <p:ph type="title"/>
          </p:nvPr>
        </p:nvSpPr>
        <p:spPr/>
        <p:txBody>
          <a:bodyPr/>
          <a:lstStyle/>
          <a:p>
            <a:r>
              <a:rPr lang="en-GB" dirty="0"/>
              <a:t>Potential work areas to take forward</a:t>
            </a:r>
          </a:p>
        </p:txBody>
      </p:sp>
      <p:sp>
        <p:nvSpPr>
          <p:cNvPr id="3" name="Content Placeholder 2">
            <a:extLst>
              <a:ext uri="{FF2B5EF4-FFF2-40B4-BE49-F238E27FC236}">
                <a16:creationId xmlns:a16="http://schemas.microsoft.com/office/drawing/2014/main" xmlns="" id="{0816FE7F-523E-410D-9C49-C5401D5D505F}"/>
              </a:ext>
            </a:extLst>
          </p:cNvPr>
          <p:cNvSpPr>
            <a:spLocks noGrp="1"/>
          </p:cNvSpPr>
          <p:nvPr>
            <p:ph idx="1"/>
          </p:nvPr>
        </p:nvSpPr>
        <p:spPr>
          <a:xfrm>
            <a:off x="720000" y="1276358"/>
            <a:ext cx="7704000" cy="3435966"/>
          </a:xfrm>
        </p:spPr>
        <p:txBody>
          <a:bodyPr/>
          <a:lstStyle/>
          <a:p>
            <a:pPr marL="0" indent="0">
              <a:buNone/>
            </a:pPr>
            <a:r>
              <a:rPr lang="en-GB" dirty="0"/>
              <a:t>1. Networks </a:t>
            </a:r>
          </a:p>
          <a:p>
            <a:pPr marL="0" indent="0">
              <a:buNone/>
            </a:pPr>
            <a:r>
              <a:rPr lang="en-GB" dirty="0"/>
              <a:t>2. Sharing best practice (repository)</a:t>
            </a:r>
          </a:p>
          <a:p>
            <a:pPr marL="0" indent="0">
              <a:buNone/>
            </a:pPr>
            <a:r>
              <a:rPr lang="en-GB" dirty="0"/>
              <a:t>3. Individual attitudes and behaviours</a:t>
            </a:r>
          </a:p>
          <a:p>
            <a:pPr marL="0" indent="0">
              <a:buNone/>
            </a:pPr>
            <a:r>
              <a:rPr lang="en-GB" dirty="0"/>
              <a:t>4. Career frameworks and roles</a:t>
            </a:r>
          </a:p>
          <a:p>
            <a:pPr marL="0" indent="0">
              <a:buNone/>
            </a:pPr>
            <a:r>
              <a:rPr lang="en-GB" dirty="0"/>
              <a:t>5. Support professionalism at the local level</a:t>
            </a:r>
          </a:p>
          <a:p>
            <a:pPr marL="0" indent="0">
              <a:buNone/>
            </a:pPr>
            <a:r>
              <a:rPr lang="en-GB" dirty="0"/>
              <a:t>6. Creating tomorrow’s informaticians</a:t>
            </a:r>
          </a:p>
          <a:p>
            <a:pPr marL="0" indent="0">
              <a:buNone/>
            </a:pPr>
            <a:r>
              <a:rPr lang="en-GB" dirty="0"/>
              <a:t>7. Art of the </a:t>
            </a:r>
            <a:r>
              <a:rPr lang="en-GB" dirty="0" smtClean="0"/>
              <a:t>possible, innovation</a:t>
            </a:r>
            <a:endParaRPr lang="en-GB" dirty="0"/>
          </a:p>
          <a:p>
            <a:endParaRPr lang="en-GB" dirty="0"/>
          </a:p>
        </p:txBody>
      </p:sp>
      <p:sp>
        <p:nvSpPr>
          <p:cNvPr id="4" name="Slide Number Placeholder 3">
            <a:extLst>
              <a:ext uri="{FF2B5EF4-FFF2-40B4-BE49-F238E27FC236}">
                <a16:creationId xmlns:a16="http://schemas.microsoft.com/office/drawing/2014/main" xmlns="" id="{1D15FD0F-F80D-46B3-AD71-B08A4F9D0DDB}"/>
              </a:ext>
            </a:extLst>
          </p:cNvPr>
          <p:cNvSpPr>
            <a:spLocks noGrp="1"/>
          </p:cNvSpPr>
          <p:nvPr>
            <p:ph type="sldNum" sz="quarter" idx="12"/>
          </p:nvPr>
        </p:nvSpPr>
        <p:spPr/>
        <p:txBody>
          <a:bodyPr/>
          <a:lstStyle/>
          <a:p>
            <a:fld id="{280AA684-6FB9-400F-B313-F111F0F48737}" type="slidenum">
              <a:rPr lang="en-GB" smtClean="0"/>
              <a:pPr/>
              <a:t>15</a:t>
            </a:fld>
            <a:endParaRPr lang="en-GB" dirty="0"/>
          </a:p>
        </p:txBody>
      </p:sp>
    </p:spTree>
    <p:extLst>
      <p:ext uri="{BB962C8B-B14F-4D97-AF65-F5344CB8AC3E}">
        <p14:creationId xmlns:p14="http://schemas.microsoft.com/office/powerpoint/2010/main" val="3069521112"/>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GB"/>
          </a:p>
        </p:txBody>
      </p:sp>
      <p:sp>
        <p:nvSpPr>
          <p:cNvPr id="3" name="Content Placeholder 2"/>
          <p:cNvSpPr>
            <a:spLocks noGrp="1"/>
          </p:cNvSpPr>
          <p:nvPr>
            <p:ph idx="1"/>
          </p:nvPr>
        </p:nvSpPr>
        <p:spPr>
          <a:xfrm>
            <a:off x="2195736" y="2139702"/>
            <a:ext cx="7704000" cy="3435966"/>
          </a:xfrm>
        </p:spPr>
        <p:txBody>
          <a:bodyPr>
            <a:normAutofit/>
          </a:bodyPr>
          <a:lstStyle/>
          <a:p>
            <a:pPr marL="0" indent="0">
              <a:buNone/>
            </a:pPr>
            <a:r>
              <a:rPr lang="en-GB" sz="7200" dirty="0" smtClean="0"/>
              <a:t>Thank you</a:t>
            </a:r>
            <a:endParaRPr lang="en-GB" sz="7200" dirty="0"/>
          </a:p>
        </p:txBody>
      </p:sp>
      <p:sp>
        <p:nvSpPr>
          <p:cNvPr id="4" name="Slide Number Placeholder 3"/>
          <p:cNvSpPr>
            <a:spLocks noGrp="1"/>
          </p:cNvSpPr>
          <p:nvPr>
            <p:ph type="sldNum" sz="quarter" idx="12"/>
          </p:nvPr>
        </p:nvSpPr>
        <p:spPr/>
        <p:txBody>
          <a:bodyPr/>
          <a:lstStyle/>
          <a:p>
            <a:fld id="{280AA684-6FB9-400F-B313-F111F0F48737}" type="slidenum">
              <a:rPr lang="en-GB" smtClean="0"/>
              <a:pPr/>
              <a:t>16</a:t>
            </a:fld>
            <a:endParaRPr lang="en-GB" dirty="0"/>
          </a:p>
        </p:txBody>
      </p:sp>
      <p:sp>
        <p:nvSpPr>
          <p:cNvPr id="5" name="Rectangle 4"/>
          <p:cNvSpPr/>
          <p:nvPr/>
        </p:nvSpPr>
        <p:spPr>
          <a:xfrm>
            <a:off x="107504" y="4127651"/>
            <a:ext cx="6246440" cy="923330"/>
          </a:xfrm>
          <a:prstGeom prst="rect">
            <a:avLst/>
          </a:prstGeom>
        </p:spPr>
        <p:txBody>
          <a:bodyPr wrap="square">
            <a:spAutoFit/>
          </a:bodyPr>
          <a:lstStyle/>
          <a:p>
            <a:r>
              <a:rPr lang="en-GB" dirty="0">
                <a:solidFill>
                  <a:schemeClr val="bg1"/>
                </a:solidFill>
              </a:rPr>
              <a:t>@JamesFreed5 – Health Education England</a:t>
            </a:r>
          </a:p>
          <a:p>
            <a:r>
              <a:rPr lang="en-GB" dirty="0">
                <a:solidFill>
                  <a:schemeClr val="bg1"/>
                </a:solidFill>
              </a:rPr>
              <a:t>@</a:t>
            </a:r>
            <a:r>
              <a:rPr lang="en-GB" dirty="0" err="1">
                <a:solidFill>
                  <a:schemeClr val="bg1"/>
                </a:solidFill>
              </a:rPr>
              <a:t>DiBullman</a:t>
            </a:r>
            <a:r>
              <a:rPr lang="en-GB" dirty="0">
                <a:solidFill>
                  <a:schemeClr val="bg1"/>
                </a:solidFill>
              </a:rPr>
              <a:t> – NHS Digital</a:t>
            </a:r>
            <a:br>
              <a:rPr lang="en-GB" dirty="0">
                <a:solidFill>
                  <a:schemeClr val="bg1"/>
                </a:solidFill>
              </a:rPr>
            </a:br>
            <a:r>
              <a:rPr lang="en-GB" dirty="0">
                <a:solidFill>
                  <a:schemeClr val="bg1"/>
                </a:solidFill>
              </a:rPr>
              <a:t>@</a:t>
            </a:r>
            <a:r>
              <a:rPr lang="en-GB" dirty="0" err="1">
                <a:solidFill>
                  <a:schemeClr val="bg1"/>
                </a:solidFill>
              </a:rPr>
              <a:t>PeteThomond</a:t>
            </a:r>
            <a:r>
              <a:rPr lang="en-GB" dirty="0">
                <a:solidFill>
                  <a:schemeClr val="bg1"/>
                </a:solidFill>
              </a:rPr>
              <a:t> – Clever Together</a:t>
            </a:r>
            <a:endParaRPr lang="en-GB" sz="2800" dirty="0">
              <a:solidFill>
                <a:schemeClr val="bg1"/>
              </a:solidFill>
            </a:endParaRPr>
          </a:p>
        </p:txBody>
      </p:sp>
    </p:spTree>
    <p:extLst>
      <p:ext uri="{BB962C8B-B14F-4D97-AF65-F5344CB8AC3E}">
        <p14:creationId xmlns:p14="http://schemas.microsoft.com/office/powerpoint/2010/main" val="3840393286"/>
      </p:ext>
    </p:extLst>
  </p:cSld>
  <p:clrMapOvr>
    <a:masterClrMapping/>
  </p:clrMapOvr>
</p:sld>
</file>

<file path=ppt/theme/theme1.xml><?xml version="1.0" encoding="utf-8"?>
<a:theme xmlns:a="http://schemas.openxmlformats.org/drawingml/2006/main" name="Programme Funding v0.4">
  <a:themeElements>
    <a:clrScheme name="01-NHS-DIGI-PALETTE-01">
      <a:dk1>
        <a:srgbClr val="0F0F0F"/>
      </a:dk1>
      <a:lt1>
        <a:srgbClr val="FFFFFF"/>
      </a:lt1>
      <a:dk2>
        <a:srgbClr val="033F85"/>
      </a:dk2>
      <a:lt2>
        <a:srgbClr val="F9F9F9"/>
      </a:lt2>
      <a:accent1>
        <a:srgbClr val="005EB8"/>
      </a:accent1>
      <a:accent2>
        <a:srgbClr val="84919C"/>
      </a:accent2>
      <a:accent3>
        <a:srgbClr val="003087"/>
      </a:accent3>
      <a:accent4>
        <a:srgbClr val="5EBCE8"/>
      </a:accent4>
      <a:accent5>
        <a:srgbClr val="CED1D5"/>
      </a:accent5>
      <a:accent6>
        <a:srgbClr val="424D58"/>
      </a:accent6>
      <a:hlink>
        <a:srgbClr val="003087"/>
      </a:hlink>
      <a:folHlink>
        <a:srgbClr val="7C2855"/>
      </a:folHlink>
    </a:clrScheme>
    <a:fontScheme name="Corporate A">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ln>
          <a:noFill/>
        </a:ln>
      </a:spPr>
      <a:bodyPr rtlCol="0" anchor="ctr"/>
      <a:lstStyle>
        <a:defPPr algn="ctr">
          <a:defRPr/>
        </a:defPPr>
      </a:lstStyle>
      <a:style>
        <a:lnRef idx="2">
          <a:schemeClr val="accent1">
            <a:shade val="50000"/>
          </a:schemeClr>
        </a:lnRef>
        <a:fillRef idx="1">
          <a:schemeClr val="accent1"/>
        </a:fillRef>
        <a:effectRef idx="0">
          <a:schemeClr val="accent1"/>
        </a:effectRef>
        <a:fontRef idx="minor">
          <a:schemeClr val="lt1"/>
        </a:fontRef>
      </a:style>
    </a:sp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PublishingRollupImage xmlns="http://schemas.microsoft.com/sharepoint/v3" xsi:nil="true"/>
    <PublishingContactEmail xmlns="http://schemas.microsoft.com/sharepoint/v3" xsi:nil="true"/>
    <PublishingVariationRelationshipLinkFieldID xmlns="http://schemas.microsoft.com/sharepoint/v3">
      <Url xsi:nil="true"/>
      <Description xsi:nil="true"/>
    </PublishingVariationRelationshipLinkFieldID>
    <SeoKeywords xmlns="http://schemas.microsoft.com/sharepoint/v3" xsi:nil="true"/>
    <PublishingVariationGroupID xmlns="http://schemas.microsoft.com/sharepoint/v3" xsi:nil="true"/>
    <Audience xmlns="http://schemas.microsoft.com/sharepoint/v3" xsi:nil="true"/>
    <PublishingIsFurlPage xmlns="http://schemas.microsoft.com/sharepoint/v3">false</PublishingIsFurlPage>
    <PublishingExpirationDate xmlns="http://schemas.microsoft.com/sharepoint/v3" xsi:nil="true"/>
    <SeoBrowserTitle xmlns="http://schemas.microsoft.com/sharepoint/v3" xsi:nil="true"/>
    <PublishingContactPicture xmlns="http://schemas.microsoft.com/sharepoint/v3">
      <Url xsi:nil="true"/>
      <Description xsi:nil="true"/>
    </PublishingContactPicture>
    <PublishingStartDate xmlns="http://schemas.microsoft.com/sharepoint/v3" xsi:nil="true"/>
    <SeoRobotsNoIndex xmlns="http://schemas.microsoft.com/sharepoint/v3" xsi:nil="true"/>
    <SeoMetaDescription xmlns="http://schemas.microsoft.com/sharepoint/v3" xsi:nil="true"/>
    <PublishingContact xmlns="http://schemas.microsoft.com/sharepoint/v3">
      <UserInfo>
        <DisplayName/>
        <AccountId xsi:nil="true"/>
        <AccountType/>
      </UserInfo>
    </PublishingContact>
    <PublishingContactName xmlns="http://schemas.microsoft.com/sharepoint/v3" xsi:nil="true"/>
    <Comments xmlns="http://schemas.microsoft.com/sharepoint/v3" xsi:nil="true"/>
  </documentManagement>
</p:properties>
</file>

<file path=customXml/item2.xml><?xml version="1.0" encoding="utf-8"?>
<ct:contentTypeSchema xmlns:ct="http://schemas.microsoft.com/office/2006/metadata/contentType" xmlns:ma="http://schemas.microsoft.com/office/2006/metadata/properties/metaAttributes" ct:_="" ma:_="" ma:contentTypeName="Page" ma:contentTypeID="0x010100C568DB52D9D0A14D9B2FDCC96666E9F2007948130EC3DB064584E219954237AF3900EF82C1C4CF5CB949824251914A6DDF42" ma:contentTypeVersion="2" ma:contentTypeDescription="Page is a system content type template created by the Publishing Resources feature. The column templates from Page will be added to all Pages libraries created by the Publishing feature." ma:contentTypeScope="" ma:versionID="4fc543cc819021d5d9a7076b9b6894d5">
  <xsd:schema xmlns:xsd="http://www.w3.org/2001/XMLSchema" xmlns:xs="http://www.w3.org/2001/XMLSchema" xmlns:p="http://schemas.microsoft.com/office/2006/metadata/properties" xmlns:ns1="http://schemas.microsoft.com/sharepoint/v3" targetNamespace="http://schemas.microsoft.com/office/2006/metadata/properties" ma:root="true" ma:fieldsID="359ec8c03e30fcb5aee8ed1d34d4bbce" ns1:_="">
    <xsd:import namespace="http://schemas.microsoft.com/sharepoint/v3"/>
    <xsd:element name="properties">
      <xsd:complexType>
        <xsd:sequence>
          <xsd:element name="documentManagement">
            <xsd:complexType>
              <xsd:all>
                <xsd:element ref="ns1:Comments" minOccurs="0"/>
                <xsd:element ref="ns1:PublishingStartDate" minOccurs="0"/>
                <xsd:element ref="ns1:PublishingExpirationDate" minOccurs="0"/>
                <xsd:element ref="ns1:PublishingContact" minOccurs="0"/>
                <xsd:element ref="ns1:PublishingContactEmail" minOccurs="0"/>
                <xsd:element ref="ns1:PublishingContactName" minOccurs="0"/>
                <xsd:element ref="ns1:PublishingContactPicture" minOccurs="0"/>
                <xsd:element ref="ns1:PublishingPageLayout" minOccurs="0"/>
                <xsd:element ref="ns1:PublishingVariationGroupID" minOccurs="0"/>
                <xsd:element ref="ns1:PublishingVariationRelationshipLinkFieldID" minOccurs="0"/>
                <xsd:element ref="ns1:PublishingRollupImage" minOccurs="0"/>
                <xsd:element ref="ns1:Audience" minOccurs="0"/>
                <xsd:element ref="ns1:PublishingIsFurlPage" minOccurs="0"/>
                <xsd:element ref="ns1:SeoBrowserTitle" minOccurs="0"/>
                <xsd:element ref="ns1:SeoMetaDescription" minOccurs="0"/>
                <xsd:element ref="ns1:SeoKeywords" minOccurs="0"/>
                <xsd:element ref="ns1:SeoRobotsNoIndex"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Comments" ma:index="8" nillable="true" ma:displayName="Comments" ma:internalName="Comments">
      <xsd:simpleType>
        <xsd:restriction base="dms:Note">
          <xsd:maxLength value="255"/>
        </xsd:restriction>
      </xsd:simpleType>
    </xsd:element>
    <xsd:element name="PublishingStartDate" ma:index="9" nillable="true" ma:displayName="Scheduling Start Date" ma:description="Scheduling Start Date is a site column created by the Publishing feature. It is used to specify the date and time on which this page will first appear to site visitors." ma:hidden="true" ma:internalName="PublishingStartDate">
      <xsd:simpleType>
        <xsd:restriction base="dms:Unknown"/>
      </xsd:simpleType>
    </xsd:element>
    <xsd:element name="PublishingExpirationDate" ma:index="10" nillable="true" ma:displayName="Scheduling End Date" ma:description="Scheduling End Date is a site column created by the Publishing feature. It is used to specify the date and time on which this page will no longer appear to site visitors." ma:hidden="true" ma:internalName="PublishingExpirationDate">
      <xsd:simpleType>
        <xsd:restriction base="dms:Unknown"/>
      </xsd:simpleType>
    </xsd:element>
    <xsd:element name="PublishingContact" ma:index="11" nillable="true" ma:displayName="Contact" ma:description="Contact is a site column created by the Publishing feature. It is used on the Page Content Type as the person or group who is the contact person for the page." ma:list="UserInfo" ma:internalName="PublishingContact">
      <xsd:complexType>
        <xsd:complexContent>
          <xsd:extension base="dms:User">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PublishingContactEmail" ma:index="12" nillable="true" ma:displayName="Contact E-Mail Address" ma:description="Contact E-mail Address is a site column created by the Publishing feature. It is used on the Page Content Type as the e-mail address of the person or group who is the contact person for the page." ma:internalName="PublishingContactEmail">
      <xsd:simpleType>
        <xsd:restriction base="dms:Text">
          <xsd:maxLength value="255"/>
        </xsd:restriction>
      </xsd:simpleType>
    </xsd:element>
    <xsd:element name="PublishingContactName" ma:index="13" nillable="true" ma:displayName="Contact Name" ma:description="Contact Name is a site column created by the Publishing feature. It is used on the Page Content Type as the name of the person or group who is the contact person for the page." ma:internalName="PublishingContactName">
      <xsd:simpleType>
        <xsd:restriction base="dms:Text">
          <xsd:maxLength value="255"/>
        </xsd:restriction>
      </xsd:simpleType>
    </xsd:element>
    <xsd:element name="PublishingContactPicture" ma:index="14" nillable="true" ma:displayName="Contact Picture" ma:description="Contact Picture is a site column created by the Publishing feature. It is used on the Page Content Type as the picture of the user or group who is the contact person for the page." ma:format="Image" ma:internalName="PublishingContactPicture">
      <xsd:complexType>
        <xsd:complexContent>
          <xsd:extension base="dms:URL">
            <xsd:sequence>
              <xsd:element name="Url" type="dms:ValidUrl" minOccurs="0" nillable="true"/>
              <xsd:element name="Description" type="xsd:string" nillable="true"/>
            </xsd:sequence>
          </xsd:extension>
        </xsd:complexContent>
      </xsd:complexType>
    </xsd:element>
    <xsd:element name="PublishingPageLayout" ma:index="15" nillable="true" ma:displayName="Page Layout" ma:internalName="PublishingPageLayout" ma:readOnly="true">
      <xsd:complexType>
        <xsd:complexContent>
          <xsd:extension base="dms:URL">
            <xsd:sequence>
              <xsd:element name="Url" type="dms:ValidUrl" minOccurs="0" nillable="true"/>
              <xsd:element name="Description" type="xsd:string" nillable="true"/>
            </xsd:sequence>
          </xsd:extension>
        </xsd:complexContent>
      </xsd:complexType>
    </xsd:element>
    <xsd:element name="PublishingVariationGroupID" ma:index="16" nillable="true" ma:displayName="Variation Group ID" ma:hidden="true" ma:internalName="PublishingVariationGroupID">
      <xsd:simpleType>
        <xsd:restriction base="dms:Text">
          <xsd:maxLength value="255"/>
        </xsd:restriction>
      </xsd:simpleType>
    </xsd:element>
    <xsd:element name="PublishingVariationRelationshipLinkFieldID" ma:index="17" nillable="true" ma:displayName="Variation Relationship Link" ma:hidden="true" ma:internalName="PublishingVariationRelationshipLinkFieldID">
      <xsd:complexType>
        <xsd:complexContent>
          <xsd:extension base="dms:URL">
            <xsd:sequence>
              <xsd:element name="Url" type="dms:ValidUrl" minOccurs="0" nillable="true"/>
              <xsd:element name="Description" type="xsd:string" nillable="true"/>
            </xsd:sequence>
          </xsd:extension>
        </xsd:complexContent>
      </xsd:complexType>
    </xsd:element>
    <xsd:element name="PublishingRollupImage" ma:index="18" nillable="true" ma:displayName="Rollup Image" ma:description="Rollup Image is a site column created by the Publishing feature. It is used on the Page Content Type as the image for the page shown in content roll-ups such as the Content By Search web part." ma:internalName="PublishingRollupImage">
      <xsd:simpleType>
        <xsd:restriction base="dms:Unknown"/>
      </xsd:simpleType>
    </xsd:element>
    <xsd:element name="Audience" ma:index="19" nillable="true" ma:displayName="Target Audiences" ma:description="Target Audiences is a site column created by the Publishing feature. It is used to specify audiences to which this page will be targeted." ma:internalName="Audience">
      <xsd:simpleType>
        <xsd:restriction base="dms:Unknown"/>
      </xsd:simpleType>
    </xsd:element>
    <xsd:element name="PublishingIsFurlPage" ma:index="20" nillable="true" ma:displayName="Hide physical URLs from search" ma:description="If checked, the physical URL of this page will not appear in search results. Friendly URLs assigned to this page will always appear." ma:internalName="PublishingIsFurlPage">
      <xsd:simpleType>
        <xsd:restriction base="dms:Boolean"/>
      </xsd:simpleType>
    </xsd:element>
    <xsd:element name="SeoBrowserTitle" ma:index="21" nillable="true" ma:displayName="Browser Title" ma:description="Browser Title is a site column created by the Publishing feature. It is used as the title that appears at the top of a browser window and may appear in Internet search results." ma:hidden="true" ma:internalName="SeoBrowserTitle">
      <xsd:simpleType>
        <xsd:restriction base="dms:Text"/>
      </xsd:simpleType>
    </xsd:element>
    <xsd:element name="SeoMetaDescription" ma:index="22" nillable="true" ma:displayName="Meta Description" ma:description="Meta Description is a site column created by the Publishing feature. Internet search engines may display this description in search results pages." ma:hidden="true" ma:internalName="SeoMetaDescription">
      <xsd:simpleType>
        <xsd:restriction base="dms:Text"/>
      </xsd:simpleType>
    </xsd:element>
    <xsd:element name="SeoKeywords" ma:index="23" nillable="true" ma:displayName="Meta Keywords" ma:description="Meta Keywords" ma:hidden="true" ma:internalName="SeoKeywords">
      <xsd:simpleType>
        <xsd:restriction base="dms:Text"/>
      </xsd:simpleType>
    </xsd:element>
    <xsd:element name="SeoRobotsNoIndex" ma:index="24" nillable="true" ma:displayName="Hide from Internet Search Engines" ma:description="Hide from Internet Search Engines is a site column created by the Publishing feature. It is used to indicate to search engine crawlers that a particular page should not be indexed." ma:hidden="true" ma:internalName="RobotsNoIndex">
      <xsd:simpleType>
        <xsd:restriction base="dms:Boolea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B005A12D-C90E-4936-A450-C755BF9EDF3F}">
  <ds:schemaRefs>
    <ds:schemaRef ds:uri="http://purl.org/dc/dcmitype/"/>
    <ds:schemaRef ds:uri="http://schemas.microsoft.com/office/infopath/2007/PartnerControls"/>
    <ds:schemaRef ds:uri="http://purl.org/dc/elements/1.1/"/>
    <ds:schemaRef ds:uri="http://schemas.microsoft.com/office/2006/documentManagement/types"/>
    <ds:schemaRef ds:uri="http://schemas.microsoft.com/sharepoint/v3"/>
    <ds:schemaRef ds:uri="http://purl.org/dc/terms/"/>
    <ds:schemaRef ds:uri="http://schemas.openxmlformats.org/package/2006/metadata/core-properties"/>
    <ds:schemaRef ds:uri="http://schemas.microsoft.com/office/2006/metadata/properties"/>
    <ds:schemaRef ds:uri="http://www.w3.org/XML/1998/namespace"/>
  </ds:schemaRefs>
</ds:datastoreItem>
</file>

<file path=customXml/itemProps2.xml><?xml version="1.0" encoding="utf-8"?>
<ds:datastoreItem xmlns:ds="http://schemas.openxmlformats.org/officeDocument/2006/customXml" ds:itemID="{BD6DFBDC-EF33-4C8E-A4C2-3F97CAC40602}">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http://schemas.microsoft.com/sharepoint/v3"/>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5FF875B2-D455-41B6-8A86-CC91C0657E7E}">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Programme Funding v0.4</Template>
  <TotalTime>2428</TotalTime>
  <Words>901</Words>
  <Application>Microsoft Office PowerPoint</Application>
  <PresentationFormat>On-screen Show (16:9)</PresentationFormat>
  <Paragraphs>167</Paragraphs>
  <Slides>16</Slides>
  <Notes>8</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16</vt:i4>
      </vt:variant>
    </vt:vector>
  </HeadingPairs>
  <TitlesOfParts>
    <vt:vector size="22" baseType="lpstr">
      <vt:lpstr>Arial</vt:lpstr>
      <vt:lpstr>Arial Black</vt:lpstr>
      <vt:lpstr>Calibri</vt:lpstr>
      <vt:lpstr>Times New Roman</vt:lpstr>
      <vt:lpstr>Wingdings</vt:lpstr>
      <vt:lpstr>Programme Funding v0.4</vt:lpstr>
      <vt:lpstr>Building a Digital Ready Workforce</vt:lpstr>
      <vt:lpstr>Building the future…</vt:lpstr>
      <vt:lpstr>Progressing the Professionalism Workstream</vt:lpstr>
      <vt:lpstr>Professionalism workstream strategy</vt:lpstr>
      <vt:lpstr>Objectives of crowd-sourcing exercise</vt:lpstr>
      <vt:lpstr>Generating interest Between 22 November and 13 December 2017 </vt:lpstr>
      <vt:lpstr>Spread of interest - vision heavy</vt:lpstr>
      <vt:lpstr>Digitally willing and digitally able  </vt:lpstr>
      <vt:lpstr>Insight – Individual attitudes</vt:lpstr>
      <vt:lpstr>Insight – Organisational Drivers</vt:lpstr>
      <vt:lpstr>Insight - Skills</vt:lpstr>
      <vt:lpstr>Insight - Technology</vt:lpstr>
      <vt:lpstr>Testing potential areas of work</vt:lpstr>
      <vt:lpstr>Other considerations</vt:lpstr>
      <vt:lpstr>Potential work areas to take forward</vt:lpstr>
      <vt:lpstr>PowerPoint Presentation</vt:lpstr>
    </vt:vector>
  </TitlesOfParts>
  <Company>Health &amp; Social Care Information Centre</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Sarah Jackson</dc:creator>
  <cp:lastModifiedBy>Georgia Mills</cp:lastModifiedBy>
  <cp:revision>114</cp:revision>
  <cp:lastPrinted>2016-08-22T10:41:46Z</cp:lastPrinted>
  <dcterms:created xsi:type="dcterms:W3CDTF">2016-08-11T09:33:45Z</dcterms:created>
  <dcterms:modified xsi:type="dcterms:W3CDTF">2018-04-23T11:17:38Z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0x010100C568DB52D9D0A14D9B2FDCC96666E9F2007948130EC3DB064584E219954237AF3900EF82C1C4CF5CB949824251914A6DDF42</vt:lpwstr>
  </property>
  <property fmtid="{D5CDD505-2E9C-101B-9397-08002B2CF9AE}" pid="3" name="hscicOrgProfessionalGroup">
    <vt:lpwstr/>
  </property>
  <property fmtid="{D5CDD505-2E9C-101B-9397-08002B2CF9AE}" pid="4" name="hscicOrgAboutUs">
    <vt:lpwstr/>
  </property>
  <property fmtid="{D5CDD505-2E9C-101B-9397-08002B2CF9AE}" pid="5" name="hscicOrgOfficeLocation">
    <vt:lpwstr/>
  </property>
  <property fmtid="{D5CDD505-2E9C-101B-9397-08002B2CF9AE}" pid="6" name="TaxCatchAll">
    <vt:lpwstr>91;#Marketing and communications|f1d3a16b-0544-4f51-866b-b180190a235d</vt:lpwstr>
  </property>
  <property fmtid="{D5CDD505-2E9C-101B-9397-08002B2CF9AE}" pid="7" name="HeaderStyleDefinitions">
    <vt:lpwstr/>
  </property>
  <property fmtid="{D5CDD505-2E9C-101B-9397-08002B2CF9AE}" pid="8" name="hscicOrgPortfolioDomain">
    <vt:lpwstr/>
  </property>
  <property fmtid="{D5CDD505-2E9C-101B-9397-08002B2CF9AE}" pid="9" name="k5f85a19a9254bc483709d4dbf407442">
    <vt:lpwstr>Marketing and communications|f1d3a16b-0544-4f51-866b-b180190a235d</vt:lpwstr>
  </property>
  <property fmtid="{D5CDD505-2E9C-101B-9397-08002B2CF9AE}" pid="10" name="hscicOrgCorporateFunction">
    <vt:lpwstr>91;#Marketing and communications|f1d3a16b-0544-4f51-866b-b180190a235d</vt:lpwstr>
  </property>
</Properties>
</file>