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theme/theme8.xml" ContentType="application/vnd.openxmlformats-officedocument.theme+xml"/>
  <Override PartName="/ppt/slideLayouts/slideLayout58.xml" ContentType="application/vnd.openxmlformats-officedocument.presentationml.slideLayout+xml"/>
  <Override PartName="/ppt/theme/theme9.xml" ContentType="application/vnd.openxmlformats-officedocument.theme+xml"/>
  <Override PartName="/ppt/slideLayouts/slideLayout59.xml" ContentType="application/vnd.openxmlformats-officedocument.presentationml.slideLayout+xml"/>
  <Override PartName="/ppt/theme/theme10.xml" ContentType="application/vnd.openxmlformats-officedocument.theme+xml"/>
  <Override PartName="/ppt/slideLayouts/slideLayout60.xml" ContentType="application/vnd.openxmlformats-officedocument.presentationml.slideLayout+xml"/>
  <Override PartName="/ppt/theme/theme11.xml" ContentType="application/vnd.openxmlformats-officedocument.theme+xml"/>
  <Override PartName="/ppt/slideLayouts/slideLayout61.xml" ContentType="application/vnd.openxmlformats-officedocument.presentationml.slideLayout+xml"/>
  <Override PartName="/ppt/theme/theme12.xml" ContentType="application/vnd.openxmlformats-officedocument.theme+xml"/>
  <Override PartName="/ppt/slideLayouts/slideLayout62.xml" ContentType="application/vnd.openxmlformats-officedocument.presentationml.slideLayout+xml"/>
  <Override PartName="/ppt/theme/theme13.xml" ContentType="application/vnd.openxmlformats-officedocument.theme+xml"/>
  <Override PartName="/ppt/slideLayouts/slideLayout63.xml" ContentType="application/vnd.openxmlformats-officedocument.presentationml.slideLayout+xml"/>
  <Override PartName="/ppt/theme/theme14.xml" ContentType="application/vnd.openxmlformats-officedocument.theme+xml"/>
  <Override PartName="/ppt/slideLayouts/slideLayout64.xml" ContentType="application/vnd.openxmlformats-officedocument.presentationml.slideLayout+xml"/>
  <Override PartName="/ppt/theme/theme15.xml" ContentType="application/vnd.openxmlformats-officedocument.theme+xml"/>
  <Override PartName="/ppt/slideLayouts/slideLayout65.xml" ContentType="application/vnd.openxmlformats-officedocument.presentationml.slideLayout+xml"/>
  <Override PartName="/ppt/theme/theme16.xml" ContentType="application/vnd.openxmlformats-officedocument.theme+xml"/>
  <Override PartName="/ppt/slideLayouts/slideLayout66.xml" ContentType="application/vnd.openxmlformats-officedocument.presentationml.slideLayout+xml"/>
  <Override PartName="/ppt/theme/theme17.xml" ContentType="application/vnd.openxmlformats-officedocument.theme+xml"/>
  <Override PartName="/ppt/slideLayouts/slideLayout67.xml" ContentType="application/vnd.openxmlformats-officedocument.presentationml.slideLayout+xml"/>
  <Override PartName="/ppt/theme/theme18.xml" ContentType="application/vnd.openxmlformats-officedocument.theme+xml"/>
  <Override PartName="/ppt/slideLayouts/slideLayout68.xml" ContentType="application/vnd.openxmlformats-officedocument.presentationml.slideLayout+xml"/>
  <Override PartName="/ppt/theme/theme19.xml" ContentType="application/vnd.openxmlformats-officedocument.theme+xml"/>
  <Override PartName="/ppt/slideLayouts/slideLayout69.xml" ContentType="application/vnd.openxmlformats-officedocument.presentationml.slideLayout+xml"/>
  <Override PartName="/ppt/theme/theme20.xml" ContentType="application/vnd.openxmlformats-officedocument.theme+xml"/>
  <Override PartName="/ppt/slideLayouts/slideLayout70.xml" ContentType="application/vnd.openxmlformats-officedocument.presentationml.slideLayout+xml"/>
  <Override PartName="/ppt/theme/theme21.xml" ContentType="application/vnd.openxmlformats-officedocument.theme+xml"/>
  <Override PartName="/ppt/slideLayouts/slideLayout71.xml" ContentType="application/vnd.openxmlformats-officedocument.presentationml.slideLayout+xml"/>
  <Override PartName="/ppt/theme/theme22.xml" ContentType="application/vnd.openxmlformats-officedocument.theme+xml"/>
  <Override PartName="/ppt/slideLayouts/slideLayout72.xml" ContentType="application/vnd.openxmlformats-officedocument.presentationml.slideLayout+xml"/>
  <Override PartName="/ppt/theme/theme23.xml" ContentType="application/vnd.openxmlformats-officedocument.theme+xml"/>
  <Override PartName="/ppt/slideLayouts/slideLayout73.xml" ContentType="application/vnd.openxmlformats-officedocument.presentationml.slideLayout+xml"/>
  <Override PartName="/ppt/theme/theme2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5.xml" ContentType="application/vnd.openxmlformats-officedocument.theme+xml"/>
  <Override PartName="/ppt/slideLayouts/slideLayout76.xml" ContentType="application/vnd.openxmlformats-officedocument.presentationml.slideLayout+xml"/>
  <Override PartName="/ppt/theme/theme26.xml" ContentType="application/vnd.openxmlformats-officedocument.theme+xml"/>
  <Override PartName="/ppt/slideLayouts/slideLayout77.xml" ContentType="application/vnd.openxmlformats-officedocument.presentationml.slideLayout+xml"/>
  <Override PartName="/ppt/theme/theme27.xml" ContentType="application/vnd.openxmlformats-officedocument.theme+xml"/>
  <Override PartName="/ppt/slideLayouts/slideLayout78.xml" ContentType="application/vnd.openxmlformats-officedocument.presentationml.slideLayout+xml"/>
  <Override PartName="/ppt/theme/theme28.xml" ContentType="application/vnd.openxmlformats-officedocument.theme+xml"/>
  <Override PartName="/ppt/slideLayouts/slideLayout79.xml" ContentType="application/vnd.openxmlformats-officedocument.presentationml.slideLayout+xml"/>
  <Override PartName="/ppt/theme/theme29.xml" ContentType="application/vnd.openxmlformats-officedocument.theme+xml"/>
  <Override PartName="/ppt/slideLayouts/slideLayout80.xml" ContentType="application/vnd.openxmlformats-officedocument.presentationml.slideLayout+xml"/>
  <Override PartName="/ppt/theme/theme30.xml" ContentType="application/vnd.openxmlformats-officedocument.theme+xml"/>
  <Override PartName="/ppt/slideLayouts/slideLayout81.xml" ContentType="application/vnd.openxmlformats-officedocument.presentationml.slideLayout+xml"/>
  <Override PartName="/ppt/theme/theme31.xml" ContentType="application/vnd.openxmlformats-officedocument.theme+xml"/>
  <Override PartName="/ppt/slideLayouts/slideLayout82.xml" ContentType="application/vnd.openxmlformats-officedocument.presentationml.slideLayout+xml"/>
  <Override PartName="/ppt/theme/theme32.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33.xml" ContentType="application/vnd.openxmlformats-officedocument.theme+xml"/>
  <Override PartName="/ppt/slideLayouts/slideLayout85.xml" ContentType="application/vnd.openxmlformats-officedocument.presentationml.slideLayout+xml"/>
  <Override PartName="/ppt/theme/theme34.xml" ContentType="application/vnd.openxmlformats-officedocument.theme+xml"/>
  <Override PartName="/ppt/theme/theme35.xml" ContentType="application/vnd.openxmlformats-officedocument.theme+xml"/>
  <Override PartName="/ppt/theme/theme36.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9" r:id="rId5"/>
    <p:sldMasterId id="2147483746" r:id="rId6"/>
    <p:sldMasterId id="2147483758" r:id="rId7"/>
    <p:sldMasterId id="2147483833" r:id="rId8"/>
    <p:sldMasterId id="2147483847" r:id="rId9"/>
    <p:sldMasterId id="2147483862" r:id="rId10"/>
    <p:sldMasterId id="2147483864" r:id="rId11"/>
    <p:sldMasterId id="2147483866" r:id="rId12"/>
    <p:sldMasterId id="2147483868" r:id="rId13"/>
    <p:sldMasterId id="2147483870" r:id="rId14"/>
    <p:sldMasterId id="2147483872" r:id="rId15"/>
    <p:sldMasterId id="2147483874" r:id="rId16"/>
    <p:sldMasterId id="2147483876" r:id="rId17"/>
    <p:sldMasterId id="2147483878" r:id="rId18"/>
    <p:sldMasterId id="2147483880" r:id="rId19"/>
    <p:sldMasterId id="2147483882" r:id="rId20"/>
    <p:sldMasterId id="2147483884" r:id="rId21"/>
    <p:sldMasterId id="2147483886" r:id="rId22"/>
    <p:sldMasterId id="2147483888" r:id="rId23"/>
    <p:sldMasterId id="2147483890" r:id="rId24"/>
    <p:sldMasterId id="2147483892" r:id="rId25"/>
    <p:sldMasterId id="2147483894" r:id="rId26"/>
    <p:sldMasterId id="2147483896" r:id="rId27"/>
    <p:sldMasterId id="2147483898" r:id="rId28"/>
    <p:sldMasterId id="2147483900" r:id="rId29"/>
    <p:sldMasterId id="2147483903" r:id="rId30"/>
    <p:sldMasterId id="2147483905" r:id="rId31"/>
    <p:sldMasterId id="2147483907" r:id="rId32"/>
    <p:sldMasterId id="2147483909" r:id="rId33"/>
    <p:sldMasterId id="2147483911" r:id="rId34"/>
    <p:sldMasterId id="2147483913" r:id="rId35"/>
    <p:sldMasterId id="2147483915" r:id="rId36"/>
    <p:sldMasterId id="2147483917" r:id="rId37"/>
    <p:sldMasterId id="2147483920" r:id="rId38"/>
  </p:sldMasterIdLst>
  <p:notesMasterIdLst>
    <p:notesMasterId r:id="rId91"/>
  </p:notesMasterIdLst>
  <p:handoutMasterIdLst>
    <p:handoutMasterId r:id="rId92"/>
  </p:handoutMasterIdLst>
  <p:sldIdLst>
    <p:sldId id="831" r:id="rId39"/>
    <p:sldId id="894" r:id="rId40"/>
    <p:sldId id="895" r:id="rId41"/>
    <p:sldId id="896" r:id="rId42"/>
    <p:sldId id="817" r:id="rId43"/>
    <p:sldId id="861" r:id="rId44"/>
    <p:sldId id="832" r:id="rId45"/>
    <p:sldId id="833" r:id="rId46"/>
    <p:sldId id="891" r:id="rId47"/>
    <p:sldId id="888" r:id="rId48"/>
    <p:sldId id="889" r:id="rId49"/>
    <p:sldId id="859" r:id="rId50"/>
    <p:sldId id="931" r:id="rId51"/>
    <p:sldId id="932" r:id="rId52"/>
    <p:sldId id="933" r:id="rId53"/>
    <p:sldId id="885" r:id="rId54"/>
    <p:sldId id="858" r:id="rId55"/>
    <p:sldId id="879" r:id="rId56"/>
    <p:sldId id="928" r:id="rId57"/>
    <p:sldId id="897" r:id="rId58"/>
    <p:sldId id="898" r:id="rId59"/>
    <p:sldId id="899" r:id="rId60"/>
    <p:sldId id="900" r:id="rId61"/>
    <p:sldId id="901" r:id="rId62"/>
    <p:sldId id="902" r:id="rId63"/>
    <p:sldId id="903" r:id="rId64"/>
    <p:sldId id="904" r:id="rId65"/>
    <p:sldId id="905" r:id="rId66"/>
    <p:sldId id="906" r:id="rId67"/>
    <p:sldId id="907" r:id="rId68"/>
    <p:sldId id="908" r:id="rId69"/>
    <p:sldId id="909" r:id="rId70"/>
    <p:sldId id="910" r:id="rId71"/>
    <p:sldId id="911" r:id="rId72"/>
    <p:sldId id="912" r:id="rId73"/>
    <p:sldId id="913" r:id="rId74"/>
    <p:sldId id="914" r:id="rId75"/>
    <p:sldId id="915" r:id="rId76"/>
    <p:sldId id="927" r:id="rId77"/>
    <p:sldId id="916" r:id="rId78"/>
    <p:sldId id="930" r:id="rId79"/>
    <p:sldId id="917" r:id="rId80"/>
    <p:sldId id="918" r:id="rId81"/>
    <p:sldId id="919" r:id="rId82"/>
    <p:sldId id="920" r:id="rId83"/>
    <p:sldId id="921" r:id="rId84"/>
    <p:sldId id="922" r:id="rId85"/>
    <p:sldId id="923" r:id="rId86"/>
    <p:sldId id="924" r:id="rId87"/>
    <p:sldId id="925" r:id="rId88"/>
    <p:sldId id="926" r:id="rId89"/>
    <p:sldId id="929" r:id="rId90"/>
  </p:sldIdLst>
  <p:sldSz cx="9144000" cy="5143500" type="screen16x9"/>
  <p:notesSz cx="6808788" cy="9940925"/>
  <p:defaultTextStyle>
    <a:defPPr>
      <a:defRPr lang="en-US"/>
    </a:defPPr>
    <a:lvl1pPr marL="0" algn="l" defTabSz="456812" rtl="0" eaLnBrk="1" latinLnBrk="0" hangingPunct="1">
      <a:defRPr sz="1800" kern="1200">
        <a:solidFill>
          <a:schemeClr val="tx1"/>
        </a:solidFill>
        <a:latin typeface="+mn-lt"/>
        <a:ea typeface="+mn-ea"/>
        <a:cs typeface="+mn-cs"/>
      </a:defRPr>
    </a:lvl1pPr>
    <a:lvl2pPr marL="456812" algn="l" defTabSz="456812" rtl="0" eaLnBrk="1" latinLnBrk="0" hangingPunct="1">
      <a:defRPr sz="1800" kern="1200">
        <a:solidFill>
          <a:schemeClr val="tx1"/>
        </a:solidFill>
        <a:latin typeface="+mn-lt"/>
        <a:ea typeface="+mn-ea"/>
        <a:cs typeface="+mn-cs"/>
      </a:defRPr>
    </a:lvl2pPr>
    <a:lvl3pPr marL="913626" algn="l" defTabSz="456812" rtl="0" eaLnBrk="1" latinLnBrk="0" hangingPunct="1">
      <a:defRPr sz="1800" kern="1200">
        <a:solidFill>
          <a:schemeClr val="tx1"/>
        </a:solidFill>
        <a:latin typeface="+mn-lt"/>
        <a:ea typeface="+mn-ea"/>
        <a:cs typeface="+mn-cs"/>
      </a:defRPr>
    </a:lvl3pPr>
    <a:lvl4pPr marL="1370440" algn="l" defTabSz="456812" rtl="0" eaLnBrk="1" latinLnBrk="0" hangingPunct="1">
      <a:defRPr sz="1800" kern="1200">
        <a:solidFill>
          <a:schemeClr val="tx1"/>
        </a:solidFill>
        <a:latin typeface="+mn-lt"/>
        <a:ea typeface="+mn-ea"/>
        <a:cs typeface="+mn-cs"/>
      </a:defRPr>
    </a:lvl4pPr>
    <a:lvl5pPr marL="1827254" algn="l" defTabSz="456812" rtl="0" eaLnBrk="1" latinLnBrk="0" hangingPunct="1">
      <a:defRPr sz="1800" kern="1200">
        <a:solidFill>
          <a:schemeClr val="tx1"/>
        </a:solidFill>
        <a:latin typeface="+mn-lt"/>
        <a:ea typeface="+mn-ea"/>
        <a:cs typeface="+mn-cs"/>
      </a:defRPr>
    </a:lvl5pPr>
    <a:lvl6pPr marL="2284067" algn="l" defTabSz="456812" rtl="0" eaLnBrk="1" latinLnBrk="0" hangingPunct="1">
      <a:defRPr sz="1800" kern="1200">
        <a:solidFill>
          <a:schemeClr val="tx1"/>
        </a:solidFill>
        <a:latin typeface="+mn-lt"/>
        <a:ea typeface="+mn-ea"/>
        <a:cs typeface="+mn-cs"/>
      </a:defRPr>
    </a:lvl6pPr>
    <a:lvl7pPr marL="2740880" algn="l" defTabSz="456812" rtl="0" eaLnBrk="1" latinLnBrk="0" hangingPunct="1">
      <a:defRPr sz="1800" kern="1200">
        <a:solidFill>
          <a:schemeClr val="tx1"/>
        </a:solidFill>
        <a:latin typeface="+mn-lt"/>
        <a:ea typeface="+mn-ea"/>
        <a:cs typeface="+mn-cs"/>
      </a:defRPr>
    </a:lvl7pPr>
    <a:lvl8pPr marL="3197692" algn="l" defTabSz="456812" rtl="0" eaLnBrk="1" latinLnBrk="0" hangingPunct="1">
      <a:defRPr sz="1800" kern="1200">
        <a:solidFill>
          <a:schemeClr val="tx1"/>
        </a:solidFill>
        <a:latin typeface="+mn-lt"/>
        <a:ea typeface="+mn-ea"/>
        <a:cs typeface="+mn-cs"/>
      </a:defRPr>
    </a:lvl8pPr>
    <a:lvl9pPr marL="3654508" algn="l" defTabSz="45681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6C807DBC-8C92-7C42-84D5-1C59FCFB9E44}">
          <p14:sldIdLst>
            <p14:sldId id="831"/>
            <p14:sldId id="894"/>
            <p14:sldId id="895"/>
            <p14:sldId id="896"/>
            <p14:sldId id="817"/>
            <p14:sldId id="861"/>
            <p14:sldId id="832"/>
            <p14:sldId id="833"/>
            <p14:sldId id="891"/>
            <p14:sldId id="888"/>
            <p14:sldId id="889"/>
            <p14:sldId id="859"/>
            <p14:sldId id="931"/>
            <p14:sldId id="932"/>
            <p14:sldId id="933"/>
            <p14:sldId id="885"/>
            <p14:sldId id="858"/>
            <p14:sldId id="879"/>
            <p14:sldId id="928"/>
            <p14:sldId id="897"/>
            <p14:sldId id="898"/>
            <p14:sldId id="899"/>
            <p14:sldId id="900"/>
            <p14:sldId id="901"/>
            <p14:sldId id="902"/>
            <p14:sldId id="903"/>
            <p14:sldId id="904"/>
            <p14:sldId id="905"/>
            <p14:sldId id="906"/>
            <p14:sldId id="907"/>
            <p14:sldId id="908"/>
            <p14:sldId id="909"/>
            <p14:sldId id="910"/>
            <p14:sldId id="911"/>
            <p14:sldId id="912"/>
            <p14:sldId id="913"/>
            <p14:sldId id="914"/>
            <p14:sldId id="915"/>
            <p14:sldId id="927"/>
            <p14:sldId id="916"/>
            <p14:sldId id="930"/>
            <p14:sldId id="917"/>
            <p14:sldId id="918"/>
            <p14:sldId id="919"/>
            <p14:sldId id="920"/>
            <p14:sldId id="921"/>
            <p14:sldId id="922"/>
            <p14:sldId id="923"/>
            <p14:sldId id="924"/>
            <p14:sldId id="925"/>
            <p14:sldId id="926"/>
            <p14:sldId id="929"/>
          </p14:sldIdLst>
        </p14:section>
        <p14:section name="Extra slide elements" id="{66EC97C3-BC0F-9648-AAE8-BA458CD38442}">
          <p14:sldIdLst/>
        </p14:section>
      </p14:sectionLst>
    </p:ext>
    <p:ext uri="{EFAFB233-063F-42B5-8137-9DF3F51BA10A}">
      <p15:sldGuideLst xmlns:p15="http://schemas.microsoft.com/office/powerpoint/2012/main">
        <p15:guide id="1" orient="horz" pos="903" userDrawn="1">
          <p15:clr>
            <a:srgbClr val="A4A3A4"/>
          </p15:clr>
        </p15:guide>
        <p15:guide id="2" pos="336" userDrawn="1">
          <p15:clr>
            <a:srgbClr val="A4A3A4"/>
          </p15:clr>
        </p15:guide>
      </p15:sldGuideLst>
    </p:ext>
    <p:ext uri="{2D200454-40CA-4A62-9FC3-DE9A4176ACB9}">
      <p15:notesGuideLst xmlns:p15="http://schemas.microsoft.com/office/powerpoint/2012/main">
        <p15:guide id="1" orient="horz" pos="3104">
          <p15:clr>
            <a:srgbClr val="A4A3A4"/>
          </p15:clr>
        </p15:guide>
        <p15:guide id="2" pos="2141">
          <p15:clr>
            <a:srgbClr val="A4A3A4"/>
          </p15:clr>
        </p15:guide>
        <p15:guide id="3" orient="horz" pos="3130">
          <p15:clr>
            <a:srgbClr val="A4A3A4"/>
          </p15:clr>
        </p15:guide>
        <p15:guide id="4" pos="214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FFFFCC"/>
    <a:srgbClr val="FFFF99"/>
  </p:clrMru>
  <p:extLst>
    <p:ext uri="{E76CE94A-603C-4142-B9EB-6D1370010A27}">
      <p14:discardImageEditData xmlns:p14="http://schemas.microsoft.com/office/powerpoint/2010/main" val="1"/>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68" autoAdjust="0"/>
    <p:restoredTop sz="94682" autoAdjust="0"/>
  </p:normalViewPr>
  <p:slideViewPr>
    <p:cSldViewPr snapToGrid="0" snapToObjects="1">
      <p:cViewPr varScale="1">
        <p:scale>
          <a:sx n="93" d="100"/>
          <a:sy n="93" d="100"/>
        </p:scale>
        <p:origin x="324" y="78"/>
      </p:cViewPr>
      <p:guideLst>
        <p:guide orient="horz" pos="903"/>
        <p:guide pos="33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744"/>
    </p:cViewPr>
  </p:sorterViewPr>
  <p:notesViewPr>
    <p:cSldViewPr snapToGrid="0" snapToObjects="1">
      <p:cViewPr varScale="1">
        <p:scale>
          <a:sx n="49" d="100"/>
          <a:sy n="49" d="100"/>
        </p:scale>
        <p:origin x="-2910" y="-102"/>
      </p:cViewPr>
      <p:guideLst>
        <p:guide orient="horz" pos="3104"/>
        <p:guide pos="2141"/>
        <p:guide orient="horz" pos="3130"/>
        <p:guide pos="214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Master" Target="slideMasters/slideMaster22.xml"/><Relationship Id="rId39" Type="http://schemas.openxmlformats.org/officeDocument/2006/relationships/slide" Target="slides/slide1.xml"/><Relationship Id="rId21" Type="http://schemas.openxmlformats.org/officeDocument/2006/relationships/slideMaster" Target="slideMasters/slideMaster17.xml"/><Relationship Id="rId34" Type="http://schemas.openxmlformats.org/officeDocument/2006/relationships/slideMaster" Target="slideMasters/slideMaster30.xml"/><Relationship Id="rId42" Type="http://schemas.openxmlformats.org/officeDocument/2006/relationships/slide" Target="slides/slide4.xml"/><Relationship Id="rId47" Type="http://schemas.openxmlformats.org/officeDocument/2006/relationships/slide" Target="slides/slide9.xml"/><Relationship Id="rId50" Type="http://schemas.openxmlformats.org/officeDocument/2006/relationships/slide" Target="slides/slide12.xml"/><Relationship Id="rId55" Type="http://schemas.openxmlformats.org/officeDocument/2006/relationships/slide" Target="slides/slide17.xml"/><Relationship Id="rId63" Type="http://schemas.openxmlformats.org/officeDocument/2006/relationships/slide" Target="slides/slide25.xml"/><Relationship Id="rId68" Type="http://schemas.openxmlformats.org/officeDocument/2006/relationships/slide" Target="slides/slide30.xml"/><Relationship Id="rId76" Type="http://schemas.openxmlformats.org/officeDocument/2006/relationships/slide" Target="slides/slide38.xml"/><Relationship Id="rId84" Type="http://schemas.openxmlformats.org/officeDocument/2006/relationships/slide" Target="slides/slide46.xml"/><Relationship Id="rId89" Type="http://schemas.openxmlformats.org/officeDocument/2006/relationships/slide" Target="slides/slide51.xml"/><Relationship Id="rId7" Type="http://schemas.openxmlformats.org/officeDocument/2006/relationships/slideMaster" Target="slideMasters/slideMaster3.xml"/><Relationship Id="rId71" Type="http://schemas.openxmlformats.org/officeDocument/2006/relationships/slide" Target="slides/slide33.xml"/><Relationship Id="rId92"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Master" Target="slideMasters/slideMaster25.xml"/><Relationship Id="rId11" Type="http://schemas.openxmlformats.org/officeDocument/2006/relationships/slideMaster" Target="slideMasters/slideMaster7.xml"/><Relationship Id="rId24" Type="http://schemas.openxmlformats.org/officeDocument/2006/relationships/slideMaster" Target="slideMasters/slideMaster20.xml"/><Relationship Id="rId32" Type="http://schemas.openxmlformats.org/officeDocument/2006/relationships/slideMaster" Target="slideMasters/slideMaster28.xml"/><Relationship Id="rId37" Type="http://schemas.openxmlformats.org/officeDocument/2006/relationships/slideMaster" Target="slideMasters/slideMaster33.xml"/><Relationship Id="rId40" Type="http://schemas.openxmlformats.org/officeDocument/2006/relationships/slide" Target="slides/slide2.xml"/><Relationship Id="rId45" Type="http://schemas.openxmlformats.org/officeDocument/2006/relationships/slide" Target="slides/slide7.xml"/><Relationship Id="rId53" Type="http://schemas.openxmlformats.org/officeDocument/2006/relationships/slide" Target="slides/slide15.xml"/><Relationship Id="rId58" Type="http://schemas.openxmlformats.org/officeDocument/2006/relationships/slide" Target="slides/slide20.xml"/><Relationship Id="rId66" Type="http://schemas.openxmlformats.org/officeDocument/2006/relationships/slide" Target="slides/slide28.xml"/><Relationship Id="rId74" Type="http://schemas.openxmlformats.org/officeDocument/2006/relationships/slide" Target="slides/slide36.xml"/><Relationship Id="rId79" Type="http://schemas.openxmlformats.org/officeDocument/2006/relationships/slide" Target="slides/slide41.xml"/><Relationship Id="rId87" Type="http://schemas.openxmlformats.org/officeDocument/2006/relationships/slide" Target="slides/slide49.xml"/><Relationship Id="rId5" Type="http://schemas.openxmlformats.org/officeDocument/2006/relationships/slideMaster" Target="slideMasters/slideMaster1.xml"/><Relationship Id="rId61" Type="http://schemas.openxmlformats.org/officeDocument/2006/relationships/slide" Target="slides/slide23.xml"/><Relationship Id="rId82" Type="http://schemas.openxmlformats.org/officeDocument/2006/relationships/slide" Target="slides/slide44.xml"/><Relationship Id="rId90" Type="http://schemas.openxmlformats.org/officeDocument/2006/relationships/slide" Target="slides/slide52.xml"/><Relationship Id="rId95" Type="http://schemas.openxmlformats.org/officeDocument/2006/relationships/theme" Target="theme/theme1.xml"/><Relationship Id="rId19" Type="http://schemas.openxmlformats.org/officeDocument/2006/relationships/slideMaster" Target="slideMasters/slideMaster15.xml"/><Relationship Id="rId14" Type="http://schemas.openxmlformats.org/officeDocument/2006/relationships/slideMaster" Target="slideMasters/slideMaster10.xml"/><Relationship Id="rId22" Type="http://schemas.openxmlformats.org/officeDocument/2006/relationships/slideMaster" Target="slideMasters/slideMaster18.xml"/><Relationship Id="rId27" Type="http://schemas.openxmlformats.org/officeDocument/2006/relationships/slideMaster" Target="slideMasters/slideMaster23.xml"/><Relationship Id="rId30" Type="http://schemas.openxmlformats.org/officeDocument/2006/relationships/slideMaster" Target="slideMasters/slideMaster26.xml"/><Relationship Id="rId35" Type="http://schemas.openxmlformats.org/officeDocument/2006/relationships/slideMaster" Target="slideMasters/slideMaster31.xml"/><Relationship Id="rId43" Type="http://schemas.openxmlformats.org/officeDocument/2006/relationships/slide" Target="slides/slide5.xml"/><Relationship Id="rId48" Type="http://schemas.openxmlformats.org/officeDocument/2006/relationships/slide" Target="slides/slide10.xml"/><Relationship Id="rId56" Type="http://schemas.openxmlformats.org/officeDocument/2006/relationships/slide" Target="slides/slide18.xml"/><Relationship Id="rId64" Type="http://schemas.openxmlformats.org/officeDocument/2006/relationships/slide" Target="slides/slide26.xml"/><Relationship Id="rId69" Type="http://schemas.openxmlformats.org/officeDocument/2006/relationships/slide" Target="slides/slide31.xml"/><Relationship Id="rId77" Type="http://schemas.openxmlformats.org/officeDocument/2006/relationships/slide" Target="slides/slide39.xml"/><Relationship Id="rId8" Type="http://schemas.openxmlformats.org/officeDocument/2006/relationships/slideMaster" Target="slideMasters/slideMaster4.xml"/><Relationship Id="rId51" Type="http://schemas.openxmlformats.org/officeDocument/2006/relationships/slide" Target="slides/slide13.xml"/><Relationship Id="rId72" Type="http://schemas.openxmlformats.org/officeDocument/2006/relationships/slide" Target="slides/slide34.xml"/><Relationship Id="rId80" Type="http://schemas.openxmlformats.org/officeDocument/2006/relationships/slide" Target="slides/slide42.xml"/><Relationship Id="rId85" Type="http://schemas.openxmlformats.org/officeDocument/2006/relationships/slide" Target="slides/slide47.xml"/><Relationship Id="rId93"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Master" Target="slideMasters/slideMaster21.xml"/><Relationship Id="rId33" Type="http://schemas.openxmlformats.org/officeDocument/2006/relationships/slideMaster" Target="slideMasters/slideMaster29.xml"/><Relationship Id="rId38" Type="http://schemas.openxmlformats.org/officeDocument/2006/relationships/slideMaster" Target="slideMasters/slideMaster34.xml"/><Relationship Id="rId46" Type="http://schemas.openxmlformats.org/officeDocument/2006/relationships/slide" Target="slides/slide8.xml"/><Relationship Id="rId59" Type="http://schemas.openxmlformats.org/officeDocument/2006/relationships/slide" Target="slides/slide21.xml"/><Relationship Id="rId67" Type="http://schemas.openxmlformats.org/officeDocument/2006/relationships/slide" Target="slides/slide29.xml"/><Relationship Id="rId20" Type="http://schemas.openxmlformats.org/officeDocument/2006/relationships/slideMaster" Target="slideMasters/slideMaster16.xml"/><Relationship Id="rId41" Type="http://schemas.openxmlformats.org/officeDocument/2006/relationships/slide" Target="slides/slide3.xml"/><Relationship Id="rId54" Type="http://schemas.openxmlformats.org/officeDocument/2006/relationships/slide" Target="slides/slide16.xml"/><Relationship Id="rId62" Type="http://schemas.openxmlformats.org/officeDocument/2006/relationships/slide" Target="slides/slide24.xml"/><Relationship Id="rId70" Type="http://schemas.openxmlformats.org/officeDocument/2006/relationships/slide" Target="slides/slide32.xml"/><Relationship Id="rId75" Type="http://schemas.openxmlformats.org/officeDocument/2006/relationships/slide" Target="slides/slide37.xml"/><Relationship Id="rId83" Type="http://schemas.openxmlformats.org/officeDocument/2006/relationships/slide" Target="slides/slide45.xml"/><Relationship Id="rId88" Type="http://schemas.openxmlformats.org/officeDocument/2006/relationships/slide" Target="slides/slide50.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Master" Target="slideMasters/slideMaster19.xml"/><Relationship Id="rId28" Type="http://schemas.openxmlformats.org/officeDocument/2006/relationships/slideMaster" Target="slideMasters/slideMaster24.xml"/><Relationship Id="rId36" Type="http://schemas.openxmlformats.org/officeDocument/2006/relationships/slideMaster" Target="slideMasters/slideMaster32.xml"/><Relationship Id="rId49" Type="http://schemas.openxmlformats.org/officeDocument/2006/relationships/slide" Target="slides/slide11.xml"/><Relationship Id="rId57" Type="http://schemas.openxmlformats.org/officeDocument/2006/relationships/slide" Target="slides/slide19.xml"/><Relationship Id="rId10" Type="http://schemas.openxmlformats.org/officeDocument/2006/relationships/slideMaster" Target="slideMasters/slideMaster6.xml"/><Relationship Id="rId31" Type="http://schemas.openxmlformats.org/officeDocument/2006/relationships/slideMaster" Target="slideMasters/slideMaster27.xml"/><Relationship Id="rId44" Type="http://schemas.openxmlformats.org/officeDocument/2006/relationships/slide" Target="slides/slide6.xml"/><Relationship Id="rId52" Type="http://schemas.openxmlformats.org/officeDocument/2006/relationships/slide" Target="slides/slide14.xml"/><Relationship Id="rId60" Type="http://schemas.openxmlformats.org/officeDocument/2006/relationships/slide" Target="slides/slide22.xml"/><Relationship Id="rId65" Type="http://schemas.openxmlformats.org/officeDocument/2006/relationships/slide" Target="slides/slide27.xml"/><Relationship Id="rId73" Type="http://schemas.openxmlformats.org/officeDocument/2006/relationships/slide" Target="slides/slide35.xml"/><Relationship Id="rId78" Type="http://schemas.openxmlformats.org/officeDocument/2006/relationships/slide" Target="slides/slide40.xml"/><Relationship Id="rId81" Type="http://schemas.openxmlformats.org/officeDocument/2006/relationships/slide" Target="slides/slide43.xml"/><Relationship Id="rId86" Type="http://schemas.openxmlformats.org/officeDocument/2006/relationships/slide" Target="slides/slide48.xml"/><Relationship Id="rId9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249968-10E4-42C2-BE5F-7A441CC64CAA}" type="doc">
      <dgm:prSet loTypeId="urn:microsoft.com/office/officeart/2005/8/layout/venn1" loCatId="relationship" qsTypeId="urn:microsoft.com/office/officeart/2005/8/quickstyle/3d3" qsCatId="3D" csTypeId="urn:microsoft.com/office/officeart/2005/8/colors/accent1_2" csCatId="accent1" phldr="1"/>
      <dgm:spPr/>
    </dgm:pt>
    <dgm:pt modelId="{4EE6935E-75E2-46F0-85B9-C7D931CE9E51}">
      <dgm:prSet phldrT="[Text]" custT="1"/>
      <dgm:spPr/>
      <dgm:t>
        <a:bodyPr/>
        <a:lstStyle/>
        <a:p>
          <a:r>
            <a:rPr lang="en-GB" sz="2000" b="1" dirty="0"/>
            <a:t>Customer demand </a:t>
          </a:r>
        </a:p>
      </dgm:t>
    </dgm:pt>
    <dgm:pt modelId="{A7419FB9-95E0-47CF-A891-51562F10C6CE}" type="parTrans" cxnId="{B73D4B6D-D9C9-41D0-8E89-980D0250AC76}">
      <dgm:prSet/>
      <dgm:spPr/>
      <dgm:t>
        <a:bodyPr/>
        <a:lstStyle/>
        <a:p>
          <a:endParaRPr lang="en-GB"/>
        </a:p>
      </dgm:t>
    </dgm:pt>
    <dgm:pt modelId="{784B0DE0-8CA3-44DE-AC8C-8374E99DA9DF}" type="sibTrans" cxnId="{B73D4B6D-D9C9-41D0-8E89-980D0250AC76}">
      <dgm:prSet/>
      <dgm:spPr/>
      <dgm:t>
        <a:bodyPr/>
        <a:lstStyle/>
        <a:p>
          <a:endParaRPr lang="en-GB"/>
        </a:p>
      </dgm:t>
    </dgm:pt>
    <dgm:pt modelId="{4C4B3CC8-39A2-44AB-B3FE-B377F121F969}">
      <dgm:prSet phldrT="[Text]" custT="1"/>
      <dgm:spPr/>
      <dgm:t>
        <a:bodyPr/>
        <a:lstStyle/>
        <a:p>
          <a:r>
            <a:rPr lang="en-GB" sz="2000" b="1" dirty="0"/>
            <a:t>Key stakeholders / influencers</a:t>
          </a:r>
        </a:p>
      </dgm:t>
    </dgm:pt>
    <dgm:pt modelId="{D877889A-F79E-4144-8942-DEF0FB3FAC96}" type="parTrans" cxnId="{6E07589D-4D47-4CBC-A566-CB7BC7C7AD70}">
      <dgm:prSet/>
      <dgm:spPr/>
      <dgm:t>
        <a:bodyPr/>
        <a:lstStyle/>
        <a:p>
          <a:endParaRPr lang="en-GB"/>
        </a:p>
      </dgm:t>
    </dgm:pt>
    <dgm:pt modelId="{55836242-8C26-4586-8FBE-F7791FB1E6ED}" type="sibTrans" cxnId="{6E07589D-4D47-4CBC-A566-CB7BC7C7AD70}">
      <dgm:prSet/>
      <dgm:spPr/>
      <dgm:t>
        <a:bodyPr/>
        <a:lstStyle/>
        <a:p>
          <a:endParaRPr lang="en-GB"/>
        </a:p>
      </dgm:t>
    </dgm:pt>
    <dgm:pt modelId="{8FA7C076-F01F-402F-ACB9-693038E44BC7}">
      <dgm:prSet phldrT="[Text]" custT="1"/>
      <dgm:spPr/>
      <dgm:t>
        <a:bodyPr/>
        <a:lstStyle/>
        <a:p>
          <a:r>
            <a:rPr lang="en-GB" sz="2000" b="1" dirty="0"/>
            <a:t>National policy / clinical priorities</a:t>
          </a:r>
        </a:p>
      </dgm:t>
    </dgm:pt>
    <dgm:pt modelId="{8176D4F5-E8E6-488C-9619-4B1B146CF45F}" type="parTrans" cxnId="{3933CDD4-C55A-461F-94C7-961070F906DD}">
      <dgm:prSet/>
      <dgm:spPr/>
      <dgm:t>
        <a:bodyPr/>
        <a:lstStyle/>
        <a:p>
          <a:endParaRPr lang="en-GB"/>
        </a:p>
      </dgm:t>
    </dgm:pt>
    <dgm:pt modelId="{79D9E423-5F64-41E9-B5EF-BE930602126A}" type="sibTrans" cxnId="{3933CDD4-C55A-461F-94C7-961070F906DD}">
      <dgm:prSet/>
      <dgm:spPr/>
      <dgm:t>
        <a:bodyPr/>
        <a:lstStyle/>
        <a:p>
          <a:endParaRPr lang="en-GB"/>
        </a:p>
      </dgm:t>
    </dgm:pt>
    <dgm:pt modelId="{45ECEE97-18B6-4D85-9202-DA3A5FA0F509}" type="pres">
      <dgm:prSet presAssocID="{A7249968-10E4-42C2-BE5F-7A441CC64CAA}" presName="compositeShape" presStyleCnt="0">
        <dgm:presLayoutVars>
          <dgm:chMax val="7"/>
          <dgm:dir/>
          <dgm:resizeHandles val="exact"/>
        </dgm:presLayoutVars>
      </dgm:prSet>
      <dgm:spPr/>
    </dgm:pt>
    <dgm:pt modelId="{FFAF1C0E-3C4A-4EB9-B6B3-5BF7690DD268}" type="pres">
      <dgm:prSet presAssocID="{4EE6935E-75E2-46F0-85B9-C7D931CE9E51}" presName="circ1" presStyleLbl="vennNode1" presStyleIdx="0" presStyleCnt="3" custScaleX="169283" custScaleY="91485" custLinFactNeighborX="-1199" custLinFactNeighborY="12390"/>
      <dgm:spPr/>
      <dgm:t>
        <a:bodyPr/>
        <a:lstStyle/>
        <a:p>
          <a:endParaRPr lang="en-GB"/>
        </a:p>
      </dgm:t>
    </dgm:pt>
    <dgm:pt modelId="{78CF76C9-7903-4770-A9A2-63031447DE21}" type="pres">
      <dgm:prSet presAssocID="{4EE6935E-75E2-46F0-85B9-C7D931CE9E51}" presName="circ1Tx" presStyleLbl="revTx" presStyleIdx="0" presStyleCnt="0">
        <dgm:presLayoutVars>
          <dgm:chMax val="0"/>
          <dgm:chPref val="0"/>
          <dgm:bulletEnabled val="1"/>
        </dgm:presLayoutVars>
      </dgm:prSet>
      <dgm:spPr/>
      <dgm:t>
        <a:bodyPr/>
        <a:lstStyle/>
        <a:p>
          <a:endParaRPr lang="en-GB"/>
        </a:p>
      </dgm:t>
    </dgm:pt>
    <dgm:pt modelId="{0E01F152-CE2B-4843-A58F-D0FEFB814D00}" type="pres">
      <dgm:prSet presAssocID="{4C4B3CC8-39A2-44AB-B3FE-B377F121F969}" presName="circ2" presStyleLbl="vennNode1" presStyleIdx="1" presStyleCnt="3" custScaleX="166144" custLinFactNeighborX="11419" custLinFactNeighborY="615"/>
      <dgm:spPr/>
      <dgm:t>
        <a:bodyPr/>
        <a:lstStyle/>
        <a:p>
          <a:endParaRPr lang="en-GB"/>
        </a:p>
      </dgm:t>
    </dgm:pt>
    <dgm:pt modelId="{AEAB97E1-4317-4932-962F-9CD2038B1783}" type="pres">
      <dgm:prSet presAssocID="{4C4B3CC8-39A2-44AB-B3FE-B377F121F969}" presName="circ2Tx" presStyleLbl="revTx" presStyleIdx="0" presStyleCnt="0">
        <dgm:presLayoutVars>
          <dgm:chMax val="0"/>
          <dgm:chPref val="0"/>
          <dgm:bulletEnabled val="1"/>
        </dgm:presLayoutVars>
      </dgm:prSet>
      <dgm:spPr/>
      <dgm:t>
        <a:bodyPr/>
        <a:lstStyle/>
        <a:p>
          <a:endParaRPr lang="en-GB"/>
        </a:p>
      </dgm:t>
    </dgm:pt>
    <dgm:pt modelId="{44C833ED-F83E-41B3-8AB7-F820401E5142}" type="pres">
      <dgm:prSet presAssocID="{8FA7C076-F01F-402F-ACB9-693038E44BC7}" presName="circ3" presStyleLbl="vennNode1" presStyleIdx="2" presStyleCnt="3" custScaleX="163372" custLinFactNeighborX="-13217" custLinFactNeighborY="2214"/>
      <dgm:spPr/>
      <dgm:t>
        <a:bodyPr/>
        <a:lstStyle/>
        <a:p>
          <a:endParaRPr lang="en-GB"/>
        </a:p>
      </dgm:t>
    </dgm:pt>
    <dgm:pt modelId="{C3CD692F-3043-4FF4-83B4-796E0A7F657A}" type="pres">
      <dgm:prSet presAssocID="{8FA7C076-F01F-402F-ACB9-693038E44BC7}" presName="circ3Tx" presStyleLbl="revTx" presStyleIdx="0" presStyleCnt="0">
        <dgm:presLayoutVars>
          <dgm:chMax val="0"/>
          <dgm:chPref val="0"/>
          <dgm:bulletEnabled val="1"/>
        </dgm:presLayoutVars>
      </dgm:prSet>
      <dgm:spPr/>
      <dgm:t>
        <a:bodyPr/>
        <a:lstStyle/>
        <a:p>
          <a:endParaRPr lang="en-GB"/>
        </a:p>
      </dgm:t>
    </dgm:pt>
  </dgm:ptLst>
  <dgm:cxnLst>
    <dgm:cxn modelId="{9F5DBB49-458C-4523-AAD1-97BEC3A046C7}" type="presOf" srcId="{4C4B3CC8-39A2-44AB-B3FE-B377F121F969}" destId="{AEAB97E1-4317-4932-962F-9CD2038B1783}" srcOrd="1" destOrd="0" presId="urn:microsoft.com/office/officeart/2005/8/layout/venn1"/>
    <dgm:cxn modelId="{3933CDD4-C55A-461F-94C7-961070F906DD}" srcId="{A7249968-10E4-42C2-BE5F-7A441CC64CAA}" destId="{8FA7C076-F01F-402F-ACB9-693038E44BC7}" srcOrd="2" destOrd="0" parTransId="{8176D4F5-E8E6-488C-9619-4B1B146CF45F}" sibTransId="{79D9E423-5F64-41E9-B5EF-BE930602126A}"/>
    <dgm:cxn modelId="{CCDC5C8F-45FB-421D-B080-A31487BC8A98}" type="presOf" srcId="{8FA7C076-F01F-402F-ACB9-693038E44BC7}" destId="{C3CD692F-3043-4FF4-83B4-796E0A7F657A}" srcOrd="1" destOrd="0" presId="urn:microsoft.com/office/officeart/2005/8/layout/venn1"/>
    <dgm:cxn modelId="{C6D06A85-EC45-4859-BD49-102770289CAE}" type="presOf" srcId="{8FA7C076-F01F-402F-ACB9-693038E44BC7}" destId="{44C833ED-F83E-41B3-8AB7-F820401E5142}" srcOrd="0" destOrd="0" presId="urn:microsoft.com/office/officeart/2005/8/layout/venn1"/>
    <dgm:cxn modelId="{97F35530-461C-4C14-89FE-3769A2FEAA17}" type="presOf" srcId="{4EE6935E-75E2-46F0-85B9-C7D931CE9E51}" destId="{FFAF1C0E-3C4A-4EB9-B6B3-5BF7690DD268}" srcOrd="0" destOrd="0" presId="urn:microsoft.com/office/officeart/2005/8/layout/venn1"/>
    <dgm:cxn modelId="{B73D4B6D-D9C9-41D0-8E89-980D0250AC76}" srcId="{A7249968-10E4-42C2-BE5F-7A441CC64CAA}" destId="{4EE6935E-75E2-46F0-85B9-C7D931CE9E51}" srcOrd="0" destOrd="0" parTransId="{A7419FB9-95E0-47CF-A891-51562F10C6CE}" sibTransId="{784B0DE0-8CA3-44DE-AC8C-8374E99DA9DF}"/>
    <dgm:cxn modelId="{6E07589D-4D47-4CBC-A566-CB7BC7C7AD70}" srcId="{A7249968-10E4-42C2-BE5F-7A441CC64CAA}" destId="{4C4B3CC8-39A2-44AB-B3FE-B377F121F969}" srcOrd="1" destOrd="0" parTransId="{D877889A-F79E-4144-8942-DEF0FB3FAC96}" sibTransId="{55836242-8C26-4586-8FBE-F7791FB1E6ED}"/>
    <dgm:cxn modelId="{D105D8B9-7DDA-4BF8-AC5D-F312466A6ED2}" type="presOf" srcId="{A7249968-10E4-42C2-BE5F-7A441CC64CAA}" destId="{45ECEE97-18B6-4D85-9202-DA3A5FA0F509}" srcOrd="0" destOrd="0" presId="urn:microsoft.com/office/officeart/2005/8/layout/venn1"/>
    <dgm:cxn modelId="{A0D07825-16AB-4813-8C56-0B9C04C15CC0}" type="presOf" srcId="{4C4B3CC8-39A2-44AB-B3FE-B377F121F969}" destId="{0E01F152-CE2B-4843-A58F-D0FEFB814D00}" srcOrd="0" destOrd="0" presId="urn:microsoft.com/office/officeart/2005/8/layout/venn1"/>
    <dgm:cxn modelId="{39D4C657-C8FC-4711-A0CC-91EAC7DFE851}" type="presOf" srcId="{4EE6935E-75E2-46F0-85B9-C7D931CE9E51}" destId="{78CF76C9-7903-4770-A9A2-63031447DE21}" srcOrd="1" destOrd="0" presId="urn:microsoft.com/office/officeart/2005/8/layout/venn1"/>
    <dgm:cxn modelId="{FDDFA402-ABE0-409B-B8E2-6345CCCDF3E3}" type="presParOf" srcId="{45ECEE97-18B6-4D85-9202-DA3A5FA0F509}" destId="{FFAF1C0E-3C4A-4EB9-B6B3-5BF7690DD268}" srcOrd="0" destOrd="0" presId="urn:microsoft.com/office/officeart/2005/8/layout/venn1"/>
    <dgm:cxn modelId="{172326CA-0E39-46B4-9334-1A3E98DDBDAE}" type="presParOf" srcId="{45ECEE97-18B6-4D85-9202-DA3A5FA0F509}" destId="{78CF76C9-7903-4770-A9A2-63031447DE21}" srcOrd="1" destOrd="0" presId="urn:microsoft.com/office/officeart/2005/8/layout/venn1"/>
    <dgm:cxn modelId="{12076659-D5E8-4B2D-AB1F-3EC9F0A83DF1}" type="presParOf" srcId="{45ECEE97-18B6-4D85-9202-DA3A5FA0F509}" destId="{0E01F152-CE2B-4843-A58F-D0FEFB814D00}" srcOrd="2" destOrd="0" presId="urn:microsoft.com/office/officeart/2005/8/layout/venn1"/>
    <dgm:cxn modelId="{3EADFAC3-AF83-407C-A0D9-CA65AD8C7BE1}" type="presParOf" srcId="{45ECEE97-18B6-4D85-9202-DA3A5FA0F509}" destId="{AEAB97E1-4317-4932-962F-9CD2038B1783}" srcOrd="3" destOrd="0" presId="urn:microsoft.com/office/officeart/2005/8/layout/venn1"/>
    <dgm:cxn modelId="{C9644532-71E8-476E-B734-5BEA51A81FF1}" type="presParOf" srcId="{45ECEE97-18B6-4D85-9202-DA3A5FA0F509}" destId="{44C833ED-F83E-41B3-8AB7-F820401E5142}" srcOrd="4" destOrd="0" presId="urn:microsoft.com/office/officeart/2005/8/layout/venn1"/>
    <dgm:cxn modelId="{5E562008-1047-4909-9DAF-935C02FC1EEA}" type="presParOf" srcId="{45ECEE97-18B6-4D85-9202-DA3A5FA0F509}" destId="{C3CD692F-3043-4FF4-83B4-796E0A7F657A}"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FC639A-63AF-48A4-881A-EEEEAF2F829A}" type="doc">
      <dgm:prSet loTypeId="urn:microsoft.com/office/officeart/2005/8/layout/chevron2" loCatId="process" qsTypeId="urn:microsoft.com/office/officeart/2005/8/quickstyle/simple1" qsCatId="simple" csTypeId="urn:microsoft.com/office/officeart/2005/8/colors/accent3_3" csCatId="accent3" phldr="1"/>
      <dgm:spPr/>
      <dgm:t>
        <a:bodyPr/>
        <a:lstStyle/>
        <a:p>
          <a:endParaRPr lang="en-GB"/>
        </a:p>
      </dgm:t>
    </dgm:pt>
    <dgm:pt modelId="{4AAD9BA3-6A98-4CE1-B6AA-81C1945E22BF}">
      <dgm:prSet phldrT="[Text]"/>
      <dgm:spPr/>
      <dgm:t>
        <a:bodyPr/>
        <a:lstStyle/>
        <a:p>
          <a:r>
            <a:rPr lang="en-GB"/>
            <a:t>1</a:t>
          </a:r>
        </a:p>
      </dgm:t>
    </dgm:pt>
    <dgm:pt modelId="{1EC6E524-2A01-4A54-A125-686FF154F8FE}" type="parTrans" cxnId="{9248FBE9-F8B9-467B-9CCC-55D2EEF91570}">
      <dgm:prSet/>
      <dgm:spPr/>
      <dgm:t>
        <a:bodyPr/>
        <a:lstStyle/>
        <a:p>
          <a:endParaRPr lang="en-GB"/>
        </a:p>
      </dgm:t>
    </dgm:pt>
    <dgm:pt modelId="{E0C19B25-8E9E-424F-B26C-7401F93DC663}" type="sibTrans" cxnId="{9248FBE9-F8B9-467B-9CCC-55D2EEF91570}">
      <dgm:prSet/>
      <dgm:spPr/>
      <dgm:t>
        <a:bodyPr/>
        <a:lstStyle/>
        <a:p>
          <a:endParaRPr lang="en-GB"/>
        </a:p>
      </dgm:t>
    </dgm:pt>
    <dgm:pt modelId="{E6F31D8E-596D-4072-A4E9-5D2616110FE6}">
      <dgm:prSet phldrT="[Text]"/>
      <dgm:spPr/>
      <dgm:t>
        <a:bodyPr/>
        <a:lstStyle/>
        <a:p>
          <a:r>
            <a:rPr lang="en-GB"/>
            <a:t>2</a:t>
          </a:r>
        </a:p>
      </dgm:t>
    </dgm:pt>
    <dgm:pt modelId="{99CA77E7-25E9-461B-96B5-B2C946498357}" type="parTrans" cxnId="{45914BED-62DC-42B2-B514-D7FC20697A9A}">
      <dgm:prSet/>
      <dgm:spPr/>
      <dgm:t>
        <a:bodyPr/>
        <a:lstStyle/>
        <a:p>
          <a:endParaRPr lang="en-GB"/>
        </a:p>
      </dgm:t>
    </dgm:pt>
    <dgm:pt modelId="{7CF4E082-6356-4A7B-94F8-8EBA4242A743}" type="sibTrans" cxnId="{45914BED-62DC-42B2-B514-D7FC20697A9A}">
      <dgm:prSet/>
      <dgm:spPr/>
      <dgm:t>
        <a:bodyPr/>
        <a:lstStyle/>
        <a:p>
          <a:endParaRPr lang="en-GB"/>
        </a:p>
      </dgm:t>
    </dgm:pt>
    <dgm:pt modelId="{50CCB6B1-E0DE-410F-85E9-D0D925AE9A78}">
      <dgm:prSet phldrT="[Text]" custT="1"/>
      <dgm:spPr/>
      <dgm:t>
        <a:bodyPr/>
        <a:lstStyle/>
        <a:p>
          <a:r>
            <a:rPr lang="en-GB" sz="1800" dirty="0"/>
            <a:t>Prioritise Blueprint development  and agree delivery plan with GDE/FF </a:t>
          </a:r>
        </a:p>
      </dgm:t>
    </dgm:pt>
    <dgm:pt modelId="{92BF1507-D708-4932-96A5-8BE30149CD7D}" type="parTrans" cxnId="{F526BEA4-2DAC-40CF-BD7B-F26CF4351243}">
      <dgm:prSet/>
      <dgm:spPr/>
      <dgm:t>
        <a:bodyPr/>
        <a:lstStyle/>
        <a:p>
          <a:endParaRPr lang="en-GB"/>
        </a:p>
      </dgm:t>
    </dgm:pt>
    <dgm:pt modelId="{8C11E278-B0C5-4E50-A19B-95B51931E953}" type="sibTrans" cxnId="{F526BEA4-2DAC-40CF-BD7B-F26CF4351243}">
      <dgm:prSet/>
      <dgm:spPr/>
      <dgm:t>
        <a:bodyPr/>
        <a:lstStyle/>
        <a:p>
          <a:endParaRPr lang="en-GB"/>
        </a:p>
      </dgm:t>
    </dgm:pt>
    <dgm:pt modelId="{04F06D81-D20C-4F07-9F50-CE3B164E01DC}">
      <dgm:prSet phldrT="[Text]"/>
      <dgm:spPr/>
      <dgm:t>
        <a:bodyPr/>
        <a:lstStyle/>
        <a:p>
          <a:r>
            <a:rPr lang="en-GB"/>
            <a:t>3</a:t>
          </a:r>
        </a:p>
      </dgm:t>
    </dgm:pt>
    <dgm:pt modelId="{137D19E3-628D-4847-A66F-61F907A337AE}" type="parTrans" cxnId="{D3D5DB60-C369-454E-A4E1-59348E49E5B0}">
      <dgm:prSet/>
      <dgm:spPr/>
      <dgm:t>
        <a:bodyPr/>
        <a:lstStyle/>
        <a:p>
          <a:endParaRPr lang="en-GB"/>
        </a:p>
      </dgm:t>
    </dgm:pt>
    <dgm:pt modelId="{FC1B3C66-7387-4737-B734-9AC329CA9BD8}" type="sibTrans" cxnId="{D3D5DB60-C369-454E-A4E1-59348E49E5B0}">
      <dgm:prSet/>
      <dgm:spPr/>
      <dgm:t>
        <a:bodyPr/>
        <a:lstStyle/>
        <a:p>
          <a:endParaRPr lang="en-GB"/>
        </a:p>
      </dgm:t>
    </dgm:pt>
    <dgm:pt modelId="{0F2312C4-1020-4D4C-9B20-9F9DA007E3EB}">
      <dgm:prSet phldrT="[Text]"/>
      <dgm:spPr/>
      <dgm:t>
        <a:bodyPr/>
        <a:lstStyle/>
        <a:p>
          <a:r>
            <a:rPr lang="en-GB"/>
            <a:t>5</a:t>
          </a:r>
        </a:p>
      </dgm:t>
    </dgm:pt>
    <dgm:pt modelId="{94FB1580-A467-4787-B7CD-AB207B18DF9F}" type="parTrans" cxnId="{066EFF47-3B24-4733-8C75-8811F38BAD45}">
      <dgm:prSet/>
      <dgm:spPr/>
      <dgm:t>
        <a:bodyPr/>
        <a:lstStyle/>
        <a:p>
          <a:endParaRPr lang="en-GB"/>
        </a:p>
      </dgm:t>
    </dgm:pt>
    <dgm:pt modelId="{D7664C73-C70B-4EA4-A894-9EB306F4C779}" type="sibTrans" cxnId="{066EFF47-3B24-4733-8C75-8811F38BAD45}">
      <dgm:prSet/>
      <dgm:spPr/>
      <dgm:t>
        <a:bodyPr/>
        <a:lstStyle/>
        <a:p>
          <a:endParaRPr lang="en-GB"/>
        </a:p>
      </dgm:t>
    </dgm:pt>
    <dgm:pt modelId="{B72B0753-823B-4B6A-91C0-C285CC16500E}">
      <dgm:prSet phldrT="[Text]"/>
      <dgm:spPr/>
      <dgm:t>
        <a:bodyPr/>
        <a:lstStyle/>
        <a:p>
          <a:r>
            <a:rPr lang="en-GB"/>
            <a:t>6</a:t>
          </a:r>
        </a:p>
      </dgm:t>
    </dgm:pt>
    <dgm:pt modelId="{041A4928-97DD-477B-8F99-2543528007B9}" type="parTrans" cxnId="{35773E98-8865-4996-A627-D8084B990A8B}">
      <dgm:prSet/>
      <dgm:spPr/>
      <dgm:t>
        <a:bodyPr/>
        <a:lstStyle/>
        <a:p>
          <a:endParaRPr lang="en-GB"/>
        </a:p>
      </dgm:t>
    </dgm:pt>
    <dgm:pt modelId="{E12426C4-00D6-43DF-9203-5C51761506D4}" type="sibTrans" cxnId="{35773E98-8865-4996-A627-D8084B990A8B}">
      <dgm:prSet/>
      <dgm:spPr/>
      <dgm:t>
        <a:bodyPr/>
        <a:lstStyle/>
        <a:p>
          <a:endParaRPr lang="en-GB"/>
        </a:p>
      </dgm:t>
    </dgm:pt>
    <dgm:pt modelId="{B25B1284-3893-4BBC-9C97-121A29EB9E9C}">
      <dgm:prSet phldrT="[Text]"/>
      <dgm:spPr/>
      <dgm:t>
        <a:bodyPr/>
        <a:lstStyle/>
        <a:p>
          <a:r>
            <a:rPr lang="en-GB"/>
            <a:t>7</a:t>
          </a:r>
        </a:p>
      </dgm:t>
    </dgm:pt>
    <dgm:pt modelId="{387BB9E0-80D1-4EC8-A553-DC088F90B6AE}" type="parTrans" cxnId="{927BE4AA-3F96-4C16-903B-CED9DA5C1ED3}">
      <dgm:prSet/>
      <dgm:spPr/>
      <dgm:t>
        <a:bodyPr/>
        <a:lstStyle/>
        <a:p>
          <a:endParaRPr lang="en-GB"/>
        </a:p>
      </dgm:t>
    </dgm:pt>
    <dgm:pt modelId="{6A179845-390D-453C-BD50-2CF54F7E84AF}" type="sibTrans" cxnId="{927BE4AA-3F96-4C16-903B-CED9DA5C1ED3}">
      <dgm:prSet/>
      <dgm:spPr/>
      <dgm:t>
        <a:bodyPr/>
        <a:lstStyle/>
        <a:p>
          <a:endParaRPr lang="en-GB"/>
        </a:p>
      </dgm:t>
    </dgm:pt>
    <dgm:pt modelId="{40A2A1EA-3560-4453-A037-414488570224}">
      <dgm:prSet custT="1"/>
      <dgm:spPr/>
      <dgm:t>
        <a:bodyPr/>
        <a:lstStyle/>
        <a:p>
          <a:r>
            <a:rPr lang="en-GB" sz="1800"/>
            <a:t>Editorial sign off and publishing</a:t>
          </a:r>
        </a:p>
      </dgm:t>
    </dgm:pt>
    <dgm:pt modelId="{575E86DD-997A-42F4-B430-967D23593992}" type="parTrans" cxnId="{00D76005-3331-41DE-9E76-A82239E11428}">
      <dgm:prSet/>
      <dgm:spPr/>
      <dgm:t>
        <a:bodyPr/>
        <a:lstStyle/>
        <a:p>
          <a:endParaRPr lang="en-GB"/>
        </a:p>
      </dgm:t>
    </dgm:pt>
    <dgm:pt modelId="{1AF13CB8-2F19-4196-9DA9-5F3E54B73266}" type="sibTrans" cxnId="{00D76005-3331-41DE-9E76-A82239E11428}">
      <dgm:prSet/>
      <dgm:spPr/>
      <dgm:t>
        <a:bodyPr/>
        <a:lstStyle/>
        <a:p>
          <a:endParaRPr lang="en-GB"/>
        </a:p>
      </dgm:t>
    </dgm:pt>
    <dgm:pt modelId="{BEF61A58-EFCE-4189-86CB-786C3BDFE4E4}">
      <dgm:prSet custT="1"/>
      <dgm:spPr/>
      <dgm:t>
        <a:bodyPr/>
        <a:lstStyle/>
        <a:p>
          <a:r>
            <a:rPr lang="en-GB" sz="1800" dirty="0"/>
            <a:t>Promoting and marketing, stakeholder engagement</a:t>
          </a:r>
        </a:p>
      </dgm:t>
    </dgm:pt>
    <dgm:pt modelId="{4B783DC0-3946-41D6-9AB2-B9E0A1388046}" type="parTrans" cxnId="{84D406EA-A9D6-4001-8495-DBB8EF71127B}">
      <dgm:prSet/>
      <dgm:spPr/>
      <dgm:t>
        <a:bodyPr/>
        <a:lstStyle/>
        <a:p>
          <a:endParaRPr lang="en-GB"/>
        </a:p>
      </dgm:t>
    </dgm:pt>
    <dgm:pt modelId="{B3B5A0BE-051E-4451-B150-CD14DAEE70B9}" type="sibTrans" cxnId="{84D406EA-A9D6-4001-8495-DBB8EF71127B}">
      <dgm:prSet/>
      <dgm:spPr/>
      <dgm:t>
        <a:bodyPr/>
        <a:lstStyle/>
        <a:p>
          <a:endParaRPr lang="en-GB"/>
        </a:p>
      </dgm:t>
    </dgm:pt>
    <dgm:pt modelId="{8750CE26-53FF-4D0D-950A-D25FD57D6368}">
      <dgm:prSet custT="1"/>
      <dgm:spPr/>
      <dgm:t>
        <a:bodyPr/>
        <a:lstStyle/>
        <a:p>
          <a:r>
            <a:rPr lang="en-GB" sz="1800"/>
            <a:t>Periodic refresh of Blueprints</a:t>
          </a:r>
        </a:p>
      </dgm:t>
    </dgm:pt>
    <dgm:pt modelId="{6208F271-47CA-4C70-B12F-BB013434693B}" type="parTrans" cxnId="{FB3C9FBC-E52B-4A9B-AA6B-F6FFE6CC456C}">
      <dgm:prSet/>
      <dgm:spPr/>
      <dgm:t>
        <a:bodyPr/>
        <a:lstStyle/>
        <a:p>
          <a:endParaRPr lang="en-GB"/>
        </a:p>
      </dgm:t>
    </dgm:pt>
    <dgm:pt modelId="{9937B5A1-A024-4DD8-9876-61056AC2E29D}" type="sibTrans" cxnId="{FB3C9FBC-E52B-4A9B-AA6B-F6FFE6CC456C}">
      <dgm:prSet/>
      <dgm:spPr/>
      <dgm:t>
        <a:bodyPr/>
        <a:lstStyle/>
        <a:p>
          <a:endParaRPr lang="en-GB"/>
        </a:p>
      </dgm:t>
    </dgm:pt>
    <dgm:pt modelId="{C3A145DD-3C7C-4461-AE2C-A62F6AC442BB}">
      <dgm:prSet phldrT="[Text]" custT="1"/>
      <dgm:spPr/>
      <dgm:t>
        <a:bodyPr/>
        <a:lstStyle/>
        <a:p>
          <a:r>
            <a:rPr lang="en-GB" sz="1800" dirty="0"/>
            <a:t>Trusts create content with implementation support</a:t>
          </a:r>
        </a:p>
      </dgm:t>
    </dgm:pt>
    <dgm:pt modelId="{29AEE91C-2888-4206-ABE2-DB6CA3E277C5}" type="sibTrans" cxnId="{9A82F73D-A9A1-4A13-8314-DE2B3A116267}">
      <dgm:prSet/>
      <dgm:spPr/>
      <dgm:t>
        <a:bodyPr/>
        <a:lstStyle/>
        <a:p>
          <a:endParaRPr lang="en-GB"/>
        </a:p>
      </dgm:t>
    </dgm:pt>
    <dgm:pt modelId="{55CB074B-C887-4B7B-A2C0-FFCF01C60A27}" type="parTrans" cxnId="{9A82F73D-A9A1-4A13-8314-DE2B3A116267}">
      <dgm:prSet/>
      <dgm:spPr/>
      <dgm:t>
        <a:bodyPr/>
        <a:lstStyle/>
        <a:p>
          <a:endParaRPr lang="en-GB"/>
        </a:p>
      </dgm:t>
    </dgm:pt>
    <dgm:pt modelId="{2545A36E-BB3A-4A27-95DD-DB14270B3F75}">
      <dgm:prSet custT="1"/>
      <dgm:spPr/>
      <dgm:t>
        <a:bodyPr/>
        <a:lstStyle/>
        <a:p>
          <a:r>
            <a:rPr lang="en-GB" sz="1800" dirty="0" smtClean="0"/>
            <a:t>User feedback and quality assurance</a:t>
          </a:r>
          <a:endParaRPr lang="en-GB" sz="1800" dirty="0"/>
        </a:p>
      </dgm:t>
    </dgm:pt>
    <dgm:pt modelId="{270207FF-C4E2-4747-B3F4-B23765D8F6AA}" type="sibTrans" cxnId="{9C356E6E-EF2F-4524-8AF7-28142645FC20}">
      <dgm:prSet/>
      <dgm:spPr/>
      <dgm:t>
        <a:bodyPr/>
        <a:lstStyle/>
        <a:p>
          <a:endParaRPr lang="en-GB"/>
        </a:p>
      </dgm:t>
    </dgm:pt>
    <dgm:pt modelId="{A7A24557-FB7A-4FC7-AAF8-0F98D42053FB}" type="parTrans" cxnId="{9C356E6E-EF2F-4524-8AF7-28142645FC20}">
      <dgm:prSet/>
      <dgm:spPr/>
      <dgm:t>
        <a:bodyPr/>
        <a:lstStyle/>
        <a:p>
          <a:endParaRPr lang="en-GB"/>
        </a:p>
      </dgm:t>
    </dgm:pt>
    <dgm:pt modelId="{2D2B410E-F3FB-484A-AA10-DC596F9C050C}">
      <dgm:prSet phldrT="[Text]" custT="1"/>
      <dgm:spPr>
        <a:solidFill>
          <a:schemeClr val="bg1">
            <a:alpha val="90000"/>
          </a:schemeClr>
        </a:solidFill>
      </dgm:spPr>
      <dgm:t>
        <a:bodyPr/>
        <a:lstStyle/>
        <a:p>
          <a:r>
            <a:rPr lang="en-GB" sz="1800" dirty="0"/>
            <a:t>Identify desired Blueprint Portfolio</a:t>
          </a:r>
        </a:p>
      </dgm:t>
    </dgm:pt>
    <dgm:pt modelId="{A2DC1B0B-51F6-45AA-A2B4-117EA7C8B691}" type="sibTrans" cxnId="{204939B5-E639-414D-AAB9-836ED74C3A87}">
      <dgm:prSet/>
      <dgm:spPr/>
      <dgm:t>
        <a:bodyPr/>
        <a:lstStyle/>
        <a:p>
          <a:endParaRPr lang="en-GB"/>
        </a:p>
      </dgm:t>
    </dgm:pt>
    <dgm:pt modelId="{BD70550C-7E6C-49B1-A41D-7AE3EF6D71A3}" type="parTrans" cxnId="{204939B5-E639-414D-AAB9-836ED74C3A87}">
      <dgm:prSet/>
      <dgm:spPr/>
      <dgm:t>
        <a:bodyPr/>
        <a:lstStyle/>
        <a:p>
          <a:endParaRPr lang="en-GB"/>
        </a:p>
      </dgm:t>
    </dgm:pt>
    <dgm:pt modelId="{828A04BB-FF7D-401E-8598-38EE0F94466E}">
      <dgm:prSet phldrT="[Text]"/>
      <dgm:spPr/>
      <dgm:t>
        <a:bodyPr/>
        <a:lstStyle/>
        <a:p>
          <a:r>
            <a:rPr lang="en-GB"/>
            <a:t>4 </a:t>
          </a:r>
        </a:p>
      </dgm:t>
    </dgm:pt>
    <dgm:pt modelId="{3F92ED78-9026-4AD1-9716-BE19FA681FE4}" type="sibTrans" cxnId="{131EC277-18BE-49ED-B87A-AA36D0EC0967}">
      <dgm:prSet/>
      <dgm:spPr/>
      <dgm:t>
        <a:bodyPr/>
        <a:lstStyle/>
        <a:p>
          <a:endParaRPr lang="en-GB"/>
        </a:p>
      </dgm:t>
    </dgm:pt>
    <dgm:pt modelId="{9C3F0E7F-8A90-4081-B7A9-E9197357806B}" type="parTrans" cxnId="{131EC277-18BE-49ED-B87A-AA36D0EC0967}">
      <dgm:prSet/>
      <dgm:spPr/>
      <dgm:t>
        <a:bodyPr/>
        <a:lstStyle/>
        <a:p>
          <a:endParaRPr lang="en-GB"/>
        </a:p>
      </dgm:t>
    </dgm:pt>
    <dgm:pt modelId="{978A52F1-7395-45B9-AE0E-9C7970D3944F}">
      <dgm:prSet phldrT="[Text]"/>
      <dgm:spPr/>
      <dgm:t>
        <a:bodyPr/>
        <a:lstStyle/>
        <a:p>
          <a:r>
            <a:rPr lang="en-GB"/>
            <a:t>8</a:t>
          </a:r>
        </a:p>
      </dgm:t>
    </dgm:pt>
    <dgm:pt modelId="{9FBC13E1-612D-4FAC-99C8-8EA423AF3EC0}" type="parTrans" cxnId="{0E8A01A1-8230-4763-A542-F929E8A311EB}">
      <dgm:prSet/>
      <dgm:spPr/>
      <dgm:t>
        <a:bodyPr/>
        <a:lstStyle/>
        <a:p>
          <a:endParaRPr lang="en-GB"/>
        </a:p>
      </dgm:t>
    </dgm:pt>
    <dgm:pt modelId="{7E0D7DF1-6CD4-48A7-9FEC-BE6EA7F56777}" type="sibTrans" cxnId="{0E8A01A1-8230-4763-A542-F929E8A311EB}">
      <dgm:prSet/>
      <dgm:spPr/>
      <dgm:t>
        <a:bodyPr/>
        <a:lstStyle/>
        <a:p>
          <a:endParaRPr lang="en-GB"/>
        </a:p>
      </dgm:t>
    </dgm:pt>
    <dgm:pt modelId="{31F4D92D-9BA7-4557-B274-EF4057E92F8B}">
      <dgm:prSet custT="1"/>
      <dgm:spPr/>
      <dgm:t>
        <a:bodyPr/>
        <a:lstStyle/>
        <a:p>
          <a:r>
            <a:rPr lang="en-GB" sz="1800" dirty="0"/>
            <a:t>Adoption and Blueprints benefits tracking</a:t>
          </a:r>
        </a:p>
      </dgm:t>
    </dgm:pt>
    <dgm:pt modelId="{6D9DD196-6C6F-4FB5-B5D5-D2D840D5860C}" type="parTrans" cxnId="{C4BA2F83-9E86-4A65-B345-7B30122DA961}">
      <dgm:prSet/>
      <dgm:spPr/>
      <dgm:t>
        <a:bodyPr/>
        <a:lstStyle/>
        <a:p>
          <a:endParaRPr lang="en-GB"/>
        </a:p>
      </dgm:t>
    </dgm:pt>
    <dgm:pt modelId="{DB34D420-7BC1-4D95-9152-DA52DB2DFB3E}" type="sibTrans" cxnId="{C4BA2F83-9E86-4A65-B345-7B30122DA961}">
      <dgm:prSet/>
      <dgm:spPr/>
      <dgm:t>
        <a:bodyPr/>
        <a:lstStyle/>
        <a:p>
          <a:endParaRPr lang="en-GB"/>
        </a:p>
      </dgm:t>
    </dgm:pt>
    <dgm:pt modelId="{2FA7EC50-28AB-4D0F-9864-5339152FB164}" type="pres">
      <dgm:prSet presAssocID="{66FC639A-63AF-48A4-881A-EEEEAF2F829A}" presName="linearFlow" presStyleCnt="0">
        <dgm:presLayoutVars>
          <dgm:dir/>
          <dgm:animLvl val="lvl"/>
          <dgm:resizeHandles val="exact"/>
        </dgm:presLayoutVars>
      </dgm:prSet>
      <dgm:spPr/>
      <dgm:t>
        <a:bodyPr/>
        <a:lstStyle/>
        <a:p>
          <a:endParaRPr lang="en-GB"/>
        </a:p>
      </dgm:t>
    </dgm:pt>
    <dgm:pt modelId="{1C26CF8F-53F8-4A0B-B381-FA2ADA919ED7}" type="pres">
      <dgm:prSet presAssocID="{4AAD9BA3-6A98-4CE1-B6AA-81C1945E22BF}" presName="composite" presStyleCnt="0"/>
      <dgm:spPr/>
    </dgm:pt>
    <dgm:pt modelId="{6DFD52BE-1451-4F88-84BF-A92AC0920B9E}" type="pres">
      <dgm:prSet presAssocID="{4AAD9BA3-6A98-4CE1-B6AA-81C1945E22BF}" presName="parentText" presStyleLbl="alignNode1" presStyleIdx="0" presStyleCnt="8">
        <dgm:presLayoutVars>
          <dgm:chMax val="1"/>
          <dgm:bulletEnabled val="1"/>
        </dgm:presLayoutVars>
      </dgm:prSet>
      <dgm:spPr/>
      <dgm:t>
        <a:bodyPr/>
        <a:lstStyle/>
        <a:p>
          <a:endParaRPr lang="en-GB"/>
        </a:p>
      </dgm:t>
    </dgm:pt>
    <dgm:pt modelId="{2517106A-4374-4C99-910E-D7411779CC93}" type="pres">
      <dgm:prSet presAssocID="{4AAD9BA3-6A98-4CE1-B6AA-81C1945E22BF}" presName="descendantText" presStyleLbl="alignAcc1" presStyleIdx="0" presStyleCnt="8">
        <dgm:presLayoutVars>
          <dgm:bulletEnabled val="1"/>
        </dgm:presLayoutVars>
      </dgm:prSet>
      <dgm:spPr/>
      <dgm:t>
        <a:bodyPr/>
        <a:lstStyle/>
        <a:p>
          <a:endParaRPr lang="en-GB"/>
        </a:p>
      </dgm:t>
    </dgm:pt>
    <dgm:pt modelId="{8D375646-DAC9-49A3-BD5D-10318738D65A}" type="pres">
      <dgm:prSet presAssocID="{E0C19B25-8E9E-424F-B26C-7401F93DC663}" presName="sp" presStyleCnt="0"/>
      <dgm:spPr/>
    </dgm:pt>
    <dgm:pt modelId="{28BAA298-E442-4885-8429-AF8172D202D8}" type="pres">
      <dgm:prSet presAssocID="{E6F31D8E-596D-4072-A4E9-5D2616110FE6}" presName="composite" presStyleCnt="0"/>
      <dgm:spPr/>
    </dgm:pt>
    <dgm:pt modelId="{C6F6602F-A9FB-4C61-BBD7-7296498EE864}" type="pres">
      <dgm:prSet presAssocID="{E6F31D8E-596D-4072-A4E9-5D2616110FE6}" presName="parentText" presStyleLbl="alignNode1" presStyleIdx="1" presStyleCnt="8">
        <dgm:presLayoutVars>
          <dgm:chMax val="1"/>
          <dgm:bulletEnabled val="1"/>
        </dgm:presLayoutVars>
      </dgm:prSet>
      <dgm:spPr/>
      <dgm:t>
        <a:bodyPr/>
        <a:lstStyle/>
        <a:p>
          <a:endParaRPr lang="en-GB"/>
        </a:p>
      </dgm:t>
    </dgm:pt>
    <dgm:pt modelId="{5EA7C48A-5C30-4E33-98E5-068A42903605}" type="pres">
      <dgm:prSet presAssocID="{E6F31D8E-596D-4072-A4E9-5D2616110FE6}" presName="descendantText" presStyleLbl="alignAcc1" presStyleIdx="1" presStyleCnt="8" custScaleY="169169">
        <dgm:presLayoutVars>
          <dgm:bulletEnabled val="1"/>
        </dgm:presLayoutVars>
      </dgm:prSet>
      <dgm:spPr/>
      <dgm:t>
        <a:bodyPr/>
        <a:lstStyle/>
        <a:p>
          <a:endParaRPr lang="en-GB"/>
        </a:p>
      </dgm:t>
    </dgm:pt>
    <dgm:pt modelId="{CFFCEAD4-BA90-405B-A51E-7A80372E82DB}" type="pres">
      <dgm:prSet presAssocID="{7CF4E082-6356-4A7B-94F8-8EBA4242A743}" presName="sp" presStyleCnt="0"/>
      <dgm:spPr/>
    </dgm:pt>
    <dgm:pt modelId="{0EC9A117-4221-46DB-8F1F-9FCC9C65B631}" type="pres">
      <dgm:prSet presAssocID="{04F06D81-D20C-4F07-9F50-CE3B164E01DC}" presName="composite" presStyleCnt="0"/>
      <dgm:spPr/>
    </dgm:pt>
    <dgm:pt modelId="{C63553E3-9B09-4B8E-9B56-DA57AA6F0928}" type="pres">
      <dgm:prSet presAssocID="{04F06D81-D20C-4F07-9F50-CE3B164E01DC}" presName="parentText" presStyleLbl="alignNode1" presStyleIdx="2" presStyleCnt="8">
        <dgm:presLayoutVars>
          <dgm:chMax val="1"/>
          <dgm:bulletEnabled val="1"/>
        </dgm:presLayoutVars>
      </dgm:prSet>
      <dgm:spPr/>
      <dgm:t>
        <a:bodyPr/>
        <a:lstStyle/>
        <a:p>
          <a:endParaRPr lang="en-GB"/>
        </a:p>
      </dgm:t>
    </dgm:pt>
    <dgm:pt modelId="{E29C5FE8-98FE-4A67-9A9F-D29A9DC30E3C}" type="pres">
      <dgm:prSet presAssocID="{04F06D81-D20C-4F07-9F50-CE3B164E01DC}" presName="descendantText" presStyleLbl="alignAcc1" presStyleIdx="2" presStyleCnt="8" custScaleY="101578">
        <dgm:presLayoutVars>
          <dgm:bulletEnabled val="1"/>
        </dgm:presLayoutVars>
      </dgm:prSet>
      <dgm:spPr/>
      <dgm:t>
        <a:bodyPr/>
        <a:lstStyle/>
        <a:p>
          <a:endParaRPr lang="en-GB"/>
        </a:p>
      </dgm:t>
    </dgm:pt>
    <dgm:pt modelId="{032C2A6F-6EAC-4A73-8966-2BD0CBF259A5}" type="pres">
      <dgm:prSet presAssocID="{FC1B3C66-7387-4737-B734-9AC329CA9BD8}" presName="sp" presStyleCnt="0"/>
      <dgm:spPr/>
    </dgm:pt>
    <dgm:pt modelId="{3E6D8127-F7DF-4C7D-8F7E-55CA8024DB5A}" type="pres">
      <dgm:prSet presAssocID="{828A04BB-FF7D-401E-8598-38EE0F94466E}" presName="composite" presStyleCnt="0"/>
      <dgm:spPr/>
    </dgm:pt>
    <dgm:pt modelId="{3675449F-E6E8-4839-99B5-D551FCC27F9D}" type="pres">
      <dgm:prSet presAssocID="{828A04BB-FF7D-401E-8598-38EE0F94466E}" presName="parentText" presStyleLbl="alignNode1" presStyleIdx="3" presStyleCnt="8">
        <dgm:presLayoutVars>
          <dgm:chMax val="1"/>
          <dgm:bulletEnabled val="1"/>
        </dgm:presLayoutVars>
      </dgm:prSet>
      <dgm:spPr/>
      <dgm:t>
        <a:bodyPr/>
        <a:lstStyle/>
        <a:p>
          <a:endParaRPr lang="en-GB"/>
        </a:p>
      </dgm:t>
    </dgm:pt>
    <dgm:pt modelId="{F9F39249-A080-4E5B-8115-9DCBC7021B4B}" type="pres">
      <dgm:prSet presAssocID="{828A04BB-FF7D-401E-8598-38EE0F94466E}" presName="descendantText" presStyleLbl="alignAcc1" presStyleIdx="3" presStyleCnt="8">
        <dgm:presLayoutVars>
          <dgm:bulletEnabled val="1"/>
        </dgm:presLayoutVars>
      </dgm:prSet>
      <dgm:spPr/>
      <dgm:t>
        <a:bodyPr/>
        <a:lstStyle/>
        <a:p>
          <a:endParaRPr lang="en-GB"/>
        </a:p>
      </dgm:t>
    </dgm:pt>
    <dgm:pt modelId="{3A3AF79B-54D0-47F9-889B-29524AD91706}" type="pres">
      <dgm:prSet presAssocID="{3F92ED78-9026-4AD1-9716-BE19FA681FE4}" presName="sp" presStyleCnt="0"/>
      <dgm:spPr/>
    </dgm:pt>
    <dgm:pt modelId="{98C0257C-7AEA-473C-A3D1-DAF93CF81002}" type="pres">
      <dgm:prSet presAssocID="{0F2312C4-1020-4D4C-9B20-9F9DA007E3EB}" presName="composite" presStyleCnt="0"/>
      <dgm:spPr/>
    </dgm:pt>
    <dgm:pt modelId="{5D62AE11-BB67-439B-BBA1-322630080EFB}" type="pres">
      <dgm:prSet presAssocID="{0F2312C4-1020-4D4C-9B20-9F9DA007E3EB}" presName="parentText" presStyleLbl="alignNode1" presStyleIdx="4" presStyleCnt="8">
        <dgm:presLayoutVars>
          <dgm:chMax val="1"/>
          <dgm:bulletEnabled val="1"/>
        </dgm:presLayoutVars>
      </dgm:prSet>
      <dgm:spPr/>
      <dgm:t>
        <a:bodyPr/>
        <a:lstStyle/>
        <a:p>
          <a:endParaRPr lang="en-GB"/>
        </a:p>
      </dgm:t>
    </dgm:pt>
    <dgm:pt modelId="{53F5B292-B20D-4BAA-808A-0EB155DC04CF}" type="pres">
      <dgm:prSet presAssocID="{0F2312C4-1020-4D4C-9B20-9F9DA007E3EB}" presName="descendantText" presStyleLbl="alignAcc1" presStyleIdx="4" presStyleCnt="8">
        <dgm:presLayoutVars>
          <dgm:bulletEnabled val="1"/>
        </dgm:presLayoutVars>
      </dgm:prSet>
      <dgm:spPr/>
      <dgm:t>
        <a:bodyPr/>
        <a:lstStyle/>
        <a:p>
          <a:endParaRPr lang="en-GB"/>
        </a:p>
      </dgm:t>
    </dgm:pt>
    <dgm:pt modelId="{C472B1EB-CDC3-499A-BB17-FDEB558E7CF1}" type="pres">
      <dgm:prSet presAssocID="{D7664C73-C70B-4EA4-A894-9EB306F4C779}" presName="sp" presStyleCnt="0"/>
      <dgm:spPr/>
    </dgm:pt>
    <dgm:pt modelId="{0B3F6776-8FDC-4B63-9A14-A938E363A2B0}" type="pres">
      <dgm:prSet presAssocID="{B72B0753-823B-4B6A-91C0-C285CC16500E}" presName="composite" presStyleCnt="0"/>
      <dgm:spPr/>
    </dgm:pt>
    <dgm:pt modelId="{7D598C8A-2010-4F60-90E9-D64136AFA709}" type="pres">
      <dgm:prSet presAssocID="{B72B0753-823B-4B6A-91C0-C285CC16500E}" presName="parentText" presStyleLbl="alignNode1" presStyleIdx="5" presStyleCnt="8">
        <dgm:presLayoutVars>
          <dgm:chMax val="1"/>
          <dgm:bulletEnabled val="1"/>
        </dgm:presLayoutVars>
      </dgm:prSet>
      <dgm:spPr/>
      <dgm:t>
        <a:bodyPr/>
        <a:lstStyle/>
        <a:p>
          <a:endParaRPr lang="en-GB"/>
        </a:p>
      </dgm:t>
    </dgm:pt>
    <dgm:pt modelId="{C310D489-E4CD-43AC-9EE2-C96A0983CB4E}" type="pres">
      <dgm:prSet presAssocID="{B72B0753-823B-4B6A-91C0-C285CC16500E}" presName="descendantText" presStyleLbl="alignAcc1" presStyleIdx="5" presStyleCnt="8">
        <dgm:presLayoutVars>
          <dgm:bulletEnabled val="1"/>
        </dgm:presLayoutVars>
      </dgm:prSet>
      <dgm:spPr/>
      <dgm:t>
        <a:bodyPr/>
        <a:lstStyle/>
        <a:p>
          <a:endParaRPr lang="en-GB"/>
        </a:p>
      </dgm:t>
    </dgm:pt>
    <dgm:pt modelId="{8D6B6D8D-A014-444C-8DB5-E21F13972AC9}" type="pres">
      <dgm:prSet presAssocID="{E12426C4-00D6-43DF-9203-5C51761506D4}" presName="sp" presStyleCnt="0"/>
      <dgm:spPr/>
    </dgm:pt>
    <dgm:pt modelId="{423A2A19-1A46-428A-A923-B193CE74E48D}" type="pres">
      <dgm:prSet presAssocID="{B25B1284-3893-4BBC-9C97-121A29EB9E9C}" presName="composite" presStyleCnt="0"/>
      <dgm:spPr/>
    </dgm:pt>
    <dgm:pt modelId="{D0BF18EE-D91D-44F3-A45C-721AD5B61A7D}" type="pres">
      <dgm:prSet presAssocID="{B25B1284-3893-4BBC-9C97-121A29EB9E9C}" presName="parentText" presStyleLbl="alignNode1" presStyleIdx="6" presStyleCnt="8">
        <dgm:presLayoutVars>
          <dgm:chMax val="1"/>
          <dgm:bulletEnabled val="1"/>
        </dgm:presLayoutVars>
      </dgm:prSet>
      <dgm:spPr/>
      <dgm:t>
        <a:bodyPr/>
        <a:lstStyle/>
        <a:p>
          <a:endParaRPr lang="en-GB"/>
        </a:p>
      </dgm:t>
    </dgm:pt>
    <dgm:pt modelId="{55D91674-F27C-4FAC-87B2-519A7581B358}" type="pres">
      <dgm:prSet presAssocID="{B25B1284-3893-4BBC-9C97-121A29EB9E9C}" presName="descendantText" presStyleLbl="alignAcc1" presStyleIdx="6" presStyleCnt="8">
        <dgm:presLayoutVars>
          <dgm:bulletEnabled val="1"/>
        </dgm:presLayoutVars>
      </dgm:prSet>
      <dgm:spPr/>
      <dgm:t>
        <a:bodyPr/>
        <a:lstStyle/>
        <a:p>
          <a:endParaRPr lang="en-GB"/>
        </a:p>
      </dgm:t>
    </dgm:pt>
    <dgm:pt modelId="{3547CD57-B306-43B2-8255-D121FCF8B006}" type="pres">
      <dgm:prSet presAssocID="{6A179845-390D-453C-BD50-2CF54F7E84AF}" presName="sp" presStyleCnt="0"/>
      <dgm:spPr/>
    </dgm:pt>
    <dgm:pt modelId="{65375DB4-90E2-439A-8B65-A6690567B47A}" type="pres">
      <dgm:prSet presAssocID="{978A52F1-7395-45B9-AE0E-9C7970D3944F}" presName="composite" presStyleCnt="0"/>
      <dgm:spPr/>
    </dgm:pt>
    <dgm:pt modelId="{BB58529B-9955-4504-BAB6-07CA8C8F4C78}" type="pres">
      <dgm:prSet presAssocID="{978A52F1-7395-45B9-AE0E-9C7970D3944F}" presName="parentText" presStyleLbl="alignNode1" presStyleIdx="7" presStyleCnt="8">
        <dgm:presLayoutVars>
          <dgm:chMax val="1"/>
          <dgm:bulletEnabled val="1"/>
        </dgm:presLayoutVars>
      </dgm:prSet>
      <dgm:spPr/>
      <dgm:t>
        <a:bodyPr/>
        <a:lstStyle/>
        <a:p>
          <a:endParaRPr lang="en-GB"/>
        </a:p>
      </dgm:t>
    </dgm:pt>
    <dgm:pt modelId="{0E9A069C-11E8-44C7-AACE-1C424C28105B}" type="pres">
      <dgm:prSet presAssocID="{978A52F1-7395-45B9-AE0E-9C7970D3944F}" presName="descendantText" presStyleLbl="alignAcc1" presStyleIdx="7" presStyleCnt="8">
        <dgm:presLayoutVars>
          <dgm:bulletEnabled val="1"/>
        </dgm:presLayoutVars>
      </dgm:prSet>
      <dgm:spPr/>
      <dgm:t>
        <a:bodyPr/>
        <a:lstStyle/>
        <a:p>
          <a:endParaRPr lang="en-GB"/>
        </a:p>
      </dgm:t>
    </dgm:pt>
  </dgm:ptLst>
  <dgm:cxnLst>
    <dgm:cxn modelId="{F526BEA4-2DAC-40CF-BD7B-F26CF4351243}" srcId="{E6F31D8E-596D-4072-A4E9-5D2616110FE6}" destId="{50CCB6B1-E0DE-410F-85E9-D0D925AE9A78}" srcOrd="0" destOrd="0" parTransId="{92BF1507-D708-4932-96A5-8BE30149CD7D}" sibTransId="{8C11E278-B0C5-4E50-A19B-95B51931E953}"/>
    <dgm:cxn modelId="{407B98DE-5889-4A72-902A-F4A6EFAF8837}" type="presOf" srcId="{978A52F1-7395-45B9-AE0E-9C7970D3944F}" destId="{BB58529B-9955-4504-BAB6-07CA8C8F4C78}" srcOrd="0" destOrd="0" presId="urn:microsoft.com/office/officeart/2005/8/layout/chevron2"/>
    <dgm:cxn modelId="{927BE4AA-3F96-4C16-903B-CED9DA5C1ED3}" srcId="{66FC639A-63AF-48A4-881A-EEEEAF2F829A}" destId="{B25B1284-3893-4BBC-9C97-121A29EB9E9C}" srcOrd="6" destOrd="0" parTransId="{387BB9E0-80D1-4EC8-A553-DC088F90B6AE}" sibTransId="{6A179845-390D-453C-BD50-2CF54F7E84AF}"/>
    <dgm:cxn modelId="{C4BA2F83-9E86-4A65-B345-7B30122DA961}" srcId="{B25B1284-3893-4BBC-9C97-121A29EB9E9C}" destId="{31F4D92D-9BA7-4557-B274-EF4057E92F8B}" srcOrd="0" destOrd="0" parTransId="{6D9DD196-6C6F-4FB5-B5D5-D2D840D5860C}" sibTransId="{DB34D420-7BC1-4D95-9152-DA52DB2DFB3E}"/>
    <dgm:cxn modelId="{35773E98-8865-4996-A627-D8084B990A8B}" srcId="{66FC639A-63AF-48A4-881A-EEEEAF2F829A}" destId="{B72B0753-823B-4B6A-91C0-C285CC16500E}" srcOrd="5" destOrd="0" parTransId="{041A4928-97DD-477B-8F99-2543528007B9}" sibTransId="{E12426C4-00D6-43DF-9203-5C51761506D4}"/>
    <dgm:cxn modelId="{A33EEDDD-932C-4D31-A6FB-A986AFE324FD}" type="presOf" srcId="{E6F31D8E-596D-4072-A4E9-5D2616110FE6}" destId="{C6F6602F-A9FB-4C61-BBD7-7296498EE864}" srcOrd="0" destOrd="0" presId="urn:microsoft.com/office/officeart/2005/8/layout/chevron2"/>
    <dgm:cxn modelId="{3B81D1A0-9B19-45D9-B11D-009E9516E376}" type="presOf" srcId="{828A04BB-FF7D-401E-8598-38EE0F94466E}" destId="{3675449F-E6E8-4839-99B5-D551FCC27F9D}" srcOrd="0" destOrd="0" presId="urn:microsoft.com/office/officeart/2005/8/layout/chevron2"/>
    <dgm:cxn modelId="{FB3C9FBC-E52B-4A9B-AA6B-F6FFE6CC456C}" srcId="{978A52F1-7395-45B9-AE0E-9C7970D3944F}" destId="{8750CE26-53FF-4D0D-950A-D25FD57D6368}" srcOrd="0" destOrd="0" parTransId="{6208F271-47CA-4C70-B12F-BB013434693B}" sibTransId="{9937B5A1-A024-4DD8-9876-61056AC2E29D}"/>
    <dgm:cxn modelId="{95D902D1-16BE-48FE-989F-D211ECAF1D40}" type="presOf" srcId="{2D2B410E-F3FB-484A-AA10-DC596F9C050C}" destId="{2517106A-4374-4C99-910E-D7411779CC93}" srcOrd="0" destOrd="0" presId="urn:microsoft.com/office/officeart/2005/8/layout/chevron2"/>
    <dgm:cxn modelId="{86B5163A-CC5E-4092-8624-2741A53A366E}" type="presOf" srcId="{50CCB6B1-E0DE-410F-85E9-D0D925AE9A78}" destId="{5EA7C48A-5C30-4E33-98E5-068A42903605}" srcOrd="0" destOrd="0" presId="urn:microsoft.com/office/officeart/2005/8/layout/chevron2"/>
    <dgm:cxn modelId="{9C356E6E-EF2F-4524-8AF7-28142645FC20}" srcId="{828A04BB-FF7D-401E-8598-38EE0F94466E}" destId="{2545A36E-BB3A-4A27-95DD-DB14270B3F75}" srcOrd="0" destOrd="0" parTransId="{A7A24557-FB7A-4FC7-AAF8-0F98D42053FB}" sibTransId="{270207FF-C4E2-4747-B3F4-B23765D8F6AA}"/>
    <dgm:cxn modelId="{0E8A01A1-8230-4763-A542-F929E8A311EB}" srcId="{66FC639A-63AF-48A4-881A-EEEEAF2F829A}" destId="{978A52F1-7395-45B9-AE0E-9C7970D3944F}" srcOrd="7" destOrd="0" parTransId="{9FBC13E1-612D-4FAC-99C8-8EA423AF3EC0}" sibTransId="{7E0D7DF1-6CD4-48A7-9FEC-BE6EA7F56777}"/>
    <dgm:cxn modelId="{45914BED-62DC-42B2-B514-D7FC20697A9A}" srcId="{66FC639A-63AF-48A4-881A-EEEEAF2F829A}" destId="{E6F31D8E-596D-4072-A4E9-5D2616110FE6}" srcOrd="1" destOrd="0" parTransId="{99CA77E7-25E9-461B-96B5-B2C946498357}" sibTransId="{7CF4E082-6356-4A7B-94F8-8EBA4242A743}"/>
    <dgm:cxn modelId="{4B33F6C4-EB60-4FC5-8CB9-59CC59ED6D81}" type="presOf" srcId="{BEF61A58-EFCE-4189-86CB-786C3BDFE4E4}" destId="{C310D489-E4CD-43AC-9EE2-C96A0983CB4E}" srcOrd="0" destOrd="0" presId="urn:microsoft.com/office/officeart/2005/8/layout/chevron2"/>
    <dgm:cxn modelId="{9248FBE9-F8B9-467B-9CCC-55D2EEF91570}" srcId="{66FC639A-63AF-48A4-881A-EEEEAF2F829A}" destId="{4AAD9BA3-6A98-4CE1-B6AA-81C1945E22BF}" srcOrd="0" destOrd="0" parTransId="{1EC6E524-2A01-4A54-A125-686FF154F8FE}" sibTransId="{E0C19B25-8E9E-424F-B26C-7401F93DC663}"/>
    <dgm:cxn modelId="{A5C63B40-1CBD-465B-BDD7-310348AF8E2B}" type="presOf" srcId="{0F2312C4-1020-4D4C-9B20-9F9DA007E3EB}" destId="{5D62AE11-BB67-439B-BBA1-322630080EFB}" srcOrd="0" destOrd="0" presId="urn:microsoft.com/office/officeart/2005/8/layout/chevron2"/>
    <dgm:cxn modelId="{8F56CD7F-5502-45B8-AFD6-B2BB5840940A}" type="presOf" srcId="{8750CE26-53FF-4D0D-950A-D25FD57D6368}" destId="{0E9A069C-11E8-44C7-AACE-1C424C28105B}" srcOrd="0" destOrd="0" presId="urn:microsoft.com/office/officeart/2005/8/layout/chevron2"/>
    <dgm:cxn modelId="{63C6E24D-487A-47B2-A854-2E6EADECA52F}" type="presOf" srcId="{31F4D92D-9BA7-4557-B274-EF4057E92F8B}" destId="{55D91674-F27C-4FAC-87B2-519A7581B358}" srcOrd="0" destOrd="0" presId="urn:microsoft.com/office/officeart/2005/8/layout/chevron2"/>
    <dgm:cxn modelId="{9D3B6F57-B344-4953-91F5-A4E1062505D6}" type="presOf" srcId="{66FC639A-63AF-48A4-881A-EEEEAF2F829A}" destId="{2FA7EC50-28AB-4D0F-9864-5339152FB164}" srcOrd="0" destOrd="0" presId="urn:microsoft.com/office/officeart/2005/8/layout/chevron2"/>
    <dgm:cxn modelId="{00D76005-3331-41DE-9E76-A82239E11428}" srcId="{0F2312C4-1020-4D4C-9B20-9F9DA007E3EB}" destId="{40A2A1EA-3560-4453-A037-414488570224}" srcOrd="0" destOrd="0" parTransId="{575E86DD-997A-42F4-B430-967D23593992}" sibTransId="{1AF13CB8-2F19-4196-9DA9-5F3E54B73266}"/>
    <dgm:cxn modelId="{D718A973-DA20-4466-8EC3-91FE268EC377}" type="presOf" srcId="{B72B0753-823B-4B6A-91C0-C285CC16500E}" destId="{7D598C8A-2010-4F60-90E9-D64136AFA709}" srcOrd="0" destOrd="0" presId="urn:microsoft.com/office/officeart/2005/8/layout/chevron2"/>
    <dgm:cxn modelId="{84444991-AF1E-4034-89D4-9E230FDAB8EC}" type="presOf" srcId="{C3A145DD-3C7C-4461-AE2C-A62F6AC442BB}" destId="{E29C5FE8-98FE-4A67-9A9F-D29A9DC30E3C}" srcOrd="0" destOrd="0" presId="urn:microsoft.com/office/officeart/2005/8/layout/chevron2"/>
    <dgm:cxn modelId="{FA9B3BCD-77AE-4E52-9892-2521288A80EB}" type="presOf" srcId="{4AAD9BA3-6A98-4CE1-B6AA-81C1945E22BF}" destId="{6DFD52BE-1451-4F88-84BF-A92AC0920B9E}" srcOrd="0" destOrd="0" presId="urn:microsoft.com/office/officeart/2005/8/layout/chevron2"/>
    <dgm:cxn modelId="{84D406EA-A9D6-4001-8495-DBB8EF71127B}" srcId="{B72B0753-823B-4B6A-91C0-C285CC16500E}" destId="{BEF61A58-EFCE-4189-86CB-786C3BDFE4E4}" srcOrd="0" destOrd="0" parTransId="{4B783DC0-3946-41D6-9AB2-B9E0A1388046}" sibTransId="{B3B5A0BE-051E-4451-B150-CD14DAEE70B9}"/>
    <dgm:cxn modelId="{9291D1DF-2A37-4D5C-B017-1D40605ACF45}" type="presOf" srcId="{40A2A1EA-3560-4453-A037-414488570224}" destId="{53F5B292-B20D-4BAA-808A-0EB155DC04CF}" srcOrd="0" destOrd="0" presId="urn:microsoft.com/office/officeart/2005/8/layout/chevron2"/>
    <dgm:cxn modelId="{88638579-F207-4E1B-B001-623D40839BC8}" type="presOf" srcId="{04F06D81-D20C-4F07-9F50-CE3B164E01DC}" destId="{C63553E3-9B09-4B8E-9B56-DA57AA6F0928}" srcOrd="0" destOrd="0" presId="urn:microsoft.com/office/officeart/2005/8/layout/chevron2"/>
    <dgm:cxn modelId="{066EFF47-3B24-4733-8C75-8811F38BAD45}" srcId="{66FC639A-63AF-48A4-881A-EEEEAF2F829A}" destId="{0F2312C4-1020-4D4C-9B20-9F9DA007E3EB}" srcOrd="4" destOrd="0" parTransId="{94FB1580-A467-4787-B7CD-AB207B18DF9F}" sibTransId="{D7664C73-C70B-4EA4-A894-9EB306F4C779}"/>
    <dgm:cxn modelId="{D3D5DB60-C369-454E-A4E1-59348E49E5B0}" srcId="{66FC639A-63AF-48A4-881A-EEEEAF2F829A}" destId="{04F06D81-D20C-4F07-9F50-CE3B164E01DC}" srcOrd="2" destOrd="0" parTransId="{137D19E3-628D-4847-A66F-61F907A337AE}" sibTransId="{FC1B3C66-7387-4737-B734-9AC329CA9BD8}"/>
    <dgm:cxn modelId="{55D7E119-9C0E-476A-AB13-342ADD99F381}" type="presOf" srcId="{B25B1284-3893-4BBC-9C97-121A29EB9E9C}" destId="{D0BF18EE-D91D-44F3-A45C-721AD5B61A7D}" srcOrd="0" destOrd="0" presId="urn:microsoft.com/office/officeart/2005/8/layout/chevron2"/>
    <dgm:cxn modelId="{131EC277-18BE-49ED-B87A-AA36D0EC0967}" srcId="{66FC639A-63AF-48A4-881A-EEEEAF2F829A}" destId="{828A04BB-FF7D-401E-8598-38EE0F94466E}" srcOrd="3" destOrd="0" parTransId="{9C3F0E7F-8A90-4081-B7A9-E9197357806B}" sibTransId="{3F92ED78-9026-4AD1-9716-BE19FA681FE4}"/>
    <dgm:cxn modelId="{204939B5-E639-414D-AAB9-836ED74C3A87}" srcId="{4AAD9BA3-6A98-4CE1-B6AA-81C1945E22BF}" destId="{2D2B410E-F3FB-484A-AA10-DC596F9C050C}" srcOrd="0" destOrd="0" parTransId="{BD70550C-7E6C-49B1-A41D-7AE3EF6D71A3}" sibTransId="{A2DC1B0B-51F6-45AA-A2B4-117EA7C8B691}"/>
    <dgm:cxn modelId="{9A82F73D-A9A1-4A13-8314-DE2B3A116267}" srcId="{04F06D81-D20C-4F07-9F50-CE3B164E01DC}" destId="{C3A145DD-3C7C-4461-AE2C-A62F6AC442BB}" srcOrd="0" destOrd="0" parTransId="{55CB074B-C887-4B7B-A2C0-FFCF01C60A27}" sibTransId="{29AEE91C-2888-4206-ABE2-DB6CA3E277C5}"/>
    <dgm:cxn modelId="{80275550-EB48-4FDA-9387-7EF1274577B4}" type="presOf" srcId="{2545A36E-BB3A-4A27-95DD-DB14270B3F75}" destId="{F9F39249-A080-4E5B-8115-9DCBC7021B4B}" srcOrd="0" destOrd="0" presId="urn:microsoft.com/office/officeart/2005/8/layout/chevron2"/>
    <dgm:cxn modelId="{09772F4F-44C3-4C66-A038-9D4A39CD4B1B}" type="presParOf" srcId="{2FA7EC50-28AB-4D0F-9864-5339152FB164}" destId="{1C26CF8F-53F8-4A0B-B381-FA2ADA919ED7}" srcOrd="0" destOrd="0" presId="urn:microsoft.com/office/officeart/2005/8/layout/chevron2"/>
    <dgm:cxn modelId="{4355A919-EB08-4BEA-8DCF-690AD8E4E920}" type="presParOf" srcId="{1C26CF8F-53F8-4A0B-B381-FA2ADA919ED7}" destId="{6DFD52BE-1451-4F88-84BF-A92AC0920B9E}" srcOrd="0" destOrd="0" presId="urn:microsoft.com/office/officeart/2005/8/layout/chevron2"/>
    <dgm:cxn modelId="{9A5ED69E-0561-493F-B027-2985D5FFC14D}" type="presParOf" srcId="{1C26CF8F-53F8-4A0B-B381-FA2ADA919ED7}" destId="{2517106A-4374-4C99-910E-D7411779CC93}" srcOrd="1" destOrd="0" presId="urn:microsoft.com/office/officeart/2005/8/layout/chevron2"/>
    <dgm:cxn modelId="{E64E9BD3-BB51-4A1F-BC03-D50D50E863E7}" type="presParOf" srcId="{2FA7EC50-28AB-4D0F-9864-5339152FB164}" destId="{8D375646-DAC9-49A3-BD5D-10318738D65A}" srcOrd="1" destOrd="0" presId="urn:microsoft.com/office/officeart/2005/8/layout/chevron2"/>
    <dgm:cxn modelId="{CCED2C82-E8D4-40E1-B1B3-216D7D7C2909}" type="presParOf" srcId="{2FA7EC50-28AB-4D0F-9864-5339152FB164}" destId="{28BAA298-E442-4885-8429-AF8172D202D8}" srcOrd="2" destOrd="0" presId="urn:microsoft.com/office/officeart/2005/8/layout/chevron2"/>
    <dgm:cxn modelId="{8F971914-9486-4167-929A-84870235992C}" type="presParOf" srcId="{28BAA298-E442-4885-8429-AF8172D202D8}" destId="{C6F6602F-A9FB-4C61-BBD7-7296498EE864}" srcOrd="0" destOrd="0" presId="urn:microsoft.com/office/officeart/2005/8/layout/chevron2"/>
    <dgm:cxn modelId="{B9575A48-A98C-4C19-B5EC-43F3D78F06B8}" type="presParOf" srcId="{28BAA298-E442-4885-8429-AF8172D202D8}" destId="{5EA7C48A-5C30-4E33-98E5-068A42903605}" srcOrd="1" destOrd="0" presId="urn:microsoft.com/office/officeart/2005/8/layout/chevron2"/>
    <dgm:cxn modelId="{A18943E3-C42C-4F6C-9172-51A067428F9C}" type="presParOf" srcId="{2FA7EC50-28AB-4D0F-9864-5339152FB164}" destId="{CFFCEAD4-BA90-405B-A51E-7A80372E82DB}" srcOrd="3" destOrd="0" presId="urn:microsoft.com/office/officeart/2005/8/layout/chevron2"/>
    <dgm:cxn modelId="{87D0F0E0-A793-4BD5-952B-E61EE4D8057C}" type="presParOf" srcId="{2FA7EC50-28AB-4D0F-9864-5339152FB164}" destId="{0EC9A117-4221-46DB-8F1F-9FCC9C65B631}" srcOrd="4" destOrd="0" presId="urn:microsoft.com/office/officeart/2005/8/layout/chevron2"/>
    <dgm:cxn modelId="{292F79D4-87F7-4B7C-BD00-DA7F961EAB74}" type="presParOf" srcId="{0EC9A117-4221-46DB-8F1F-9FCC9C65B631}" destId="{C63553E3-9B09-4B8E-9B56-DA57AA6F0928}" srcOrd="0" destOrd="0" presId="urn:microsoft.com/office/officeart/2005/8/layout/chevron2"/>
    <dgm:cxn modelId="{2EF6C07A-66DB-4CBB-B419-FE5582F4298A}" type="presParOf" srcId="{0EC9A117-4221-46DB-8F1F-9FCC9C65B631}" destId="{E29C5FE8-98FE-4A67-9A9F-D29A9DC30E3C}" srcOrd="1" destOrd="0" presId="urn:microsoft.com/office/officeart/2005/8/layout/chevron2"/>
    <dgm:cxn modelId="{7C6871C7-E2F2-4018-B41D-CF0DB2667905}" type="presParOf" srcId="{2FA7EC50-28AB-4D0F-9864-5339152FB164}" destId="{032C2A6F-6EAC-4A73-8966-2BD0CBF259A5}" srcOrd="5" destOrd="0" presId="urn:microsoft.com/office/officeart/2005/8/layout/chevron2"/>
    <dgm:cxn modelId="{41F0CC07-9171-4764-86AB-1068C0E9E01B}" type="presParOf" srcId="{2FA7EC50-28AB-4D0F-9864-5339152FB164}" destId="{3E6D8127-F7DF-4C7D-8F7E-55CA8024DB5A}" srcOrd="6" destOrd="0" presId="urn:microsoft.com/office/officeart/2005/8/layout/chevron2"/>
    <dgm:cxn modelId="{1CF36706-FB28-48C0-8495-EBCBC8712268}" type="presParOf" srcId="{3E6D8127-F7DF-4C7D-8F7E-55CA8024DB5A}" destId="{3675449F-E6E8-4839-99B5-D551FCC27F9D}" srcOrd="0" destOrd="0" presId="urn:microsoft.com/office/officeart/2005/8/layout/chevron2"/>
    <dgm:cxn modelId="{EE99CDD8-67B6-4694-9FB5-A6EB906F97BA}" type="presParOf" srcId="{3E6D8127-F7DF-4C7D-8F7E-55CA8024DB5A}" destId="{F9F39249-A080-4E5B-8115-9DCBC7021B4B}" srcOrd="1" destOrd="0" presId="urn:microsoft.com/office/officeart/2005/8/layout/chevron2"/>
    <dgm:cxn modelId="{860F6AF9-2253-4244-87E6-797AF926F12F}" type="presParOf" srcId="{2FA7EC50-28AB-4D0F-9864-5339152FB164}" destId="{3A3AF79B-54D0-47F9-889B-29524AD91706}" srcOrd="7" destOrd="0" presId="urn:microsoft.com/office/officeart/2005/8/layout/chevron2"/>
    <dgm:cxn modelId="{377ECDD4-98D8-4340-9EB7-9010EC52C9E5}" type="presParOf" srcId="{2FA7EC50-28AB-4D0F-9864-5339152FB164}" destId="{98C0257C-7AEA-473C-A3D1-DAF93CF81002}" srcOrd="8" destOrd="0" presId="urn:microsoft.com/office/officeart/2005/8/layout/chevron2"/>
    <dgm:cxn modelId="{87C2D3F0-4C28-4EB6-AFBF-AF345B2CE79A}" type="presParOf" srcId="{98C0257C-7AEA-473C-A3D1-DAF93CF81002}" destId="{5D62AE11-BB67-439B-BBA1-322630080EFB}" srcOrd="0" destOrd="0" presId="urn:microsoft.com/office/officeart/2005/8/layout/chevron2"/>
    <dgm:cxn modelId="{237859DC-A69B-4D26-AFA1-16219F6FC5C0}" type="presParOf" srcId="{98C0257C-7AEA-473C-A3D1-DAF93CF81002}" destId="{53F5B292-B20D-4BAA-808A-0EB155DC04CF}" srcOrd="1" destOrd="0" presId="urn:microsoft.com/office/officeart/2005/8/layout/chevron2"/>
    <dgm:cxn modelId="{55614AB0-5C7E-4364-9830-F2E5420E60F0}" type="presParOf" srcId="{2FA7EC50-28AB-4D0F-9864-5339152FB164}" destId="{C472B1EB-CDC3-499A-BB17-FDEB558E7CF1}" srcOrd="9" destOrd="0" presId="urn:microsoft.com/office/officeart/2005/8/layout/chevron2"/>
    <dgm:cxn modelId="{9727A2AA-2CD7-48B5-AE9C-CC468CBC6BC2}" type="presParOf" srcId="{2FA7EC50-28AB-4D0F-9864-5339152FB164}" destId="{0B3F6776-8FDC-4B63-9A14-A938E363A2B0}" srcOrd="10" destOrd="0" presId="urn:microsoft.com/office/officeart/2005/8/layout/chevron2"/>
    <dgm:cxn modelId="{6F37FF2C-8121-4C23-B8BA-05DBDF8C435B}" type="presParOf" srcId="{0B3F6776-8FDC-4B63-9A14-A938E363A2B0}" destId="{7D598C8A-2010-4F60-90E9-D64136AFA709}" srcOrd="0" destOrd="0" presId="urn:microsoft.com/office/officeart/2005/8/layout/chevron2"/>
    <dgm:cxn modelId="{8D59F169-AECB-4641-A46B-425119568AF1}" type="presParOf" srcId="{0B3F6776-8FDC-4B63-9A14-A938E363A2B0}" destId="{C310D489-E4CD-43AC-9EE2-C96A0983CB4E}" srcOrd="1" destOrd="0" presId="urn:microsoft.com/office/officeart/2005/8/layout/chevron2"/>
    <dgm:cxn modelId="{47264856-EE50-4D51-BD2E-535F8789595C}" type="presParOf" srcId="{2FA7EC50-28AB-4D0F-9864-5339152FB164}" destId="{8D6B6D8D-A014-444C-8DB5-E21F13972AC9}" srcOrd="11" destOrd="0" presId="urn:microsoft.com/office/officeart/2005/8/layout/chevron2"/>
    <dgm:cxn modelId="{2F4CF766-55D4-4BF3-8085-91279055ED49}" type="presParOf" srcId="{2FA7EC50-28AB-4D0F-9864-5339152FB164}" destId="{423A2A19-1A46-428A-A923-B193CE74E48D}" srcOrd="12" destOrd="0" presId="urn:microsoft.com/office/officeart/2005/8/layout/chevron2"/>
    <dgm:cxn modelId="{04F28C9B-01CE-41ED-91A3-D27053DB576A}" type="presParOf" srcId="{423A2A19-1A46-428A-A923-B193CE74E48D}" destId="{D0BF18EE-D91D-44F3-A45C-721AD5B61A7D}" srcOrd="0" destOrd="0" presId="urn:microsoft.com/office/officeart/2005/8/layout/chevron2"/>
    <dgm:cxn modelId="{A9BF0847-ADBB-4457-AFA8-B1BFA9FDB444}" type="presParOf" srcId="{423A2A19-1A46-428A-A923-B193CE74E48D}" destId="{55D91674-F27C-4FAC-87B2-519A7581B358}" srcOrd="1" destOrd="0" presId="urn:microsoft.com/office/officeart/2005/8/layout/chevron2"/>
    <dgm:cxn modelId="{1D718CA6-DEF6-4ABA-B537-0DA70D1F1A65}" type="presParOf" srcId="{2FA7EC50-28AB-4D0F-9864-5339152FB164}" destId="{3547CD57-B306-43B2-8255-D121FCF8B006}" srcOrd="13" destOrd="0" presId="urn:microsoft.com/office/officeart/2005/8/layout/chevron2"/>
    <dgm:cxn modelId="{4AF833C1-94AF-4C4C-8ECB-E3193CE53FB5}" type="presParOf" srcId="{2FA7EC50-28AB-4D0F-9864-5339152FB164}" destId="{65375DB4-90E2-439A-8B65-A6690567B47A}" srcOrd="14" destOrd="0" presId="urn:microsoft.com/office/officeart/2005/8/layout/chevron2"/>
    <dgm:cxn modelId="{14F10561-7E19-4A81-8D7D-7288FC07C09C}" type="presParOf" srcId="{65375DB4-90E2-439A-8B65-A6690567B47A}" destId="{BB58529B-9955-4504-BAB6-07CA8C8F4C78}" srcOrd="0" destOrd="0" presId="urn:microsoft.com/office/officeart/2005/8/layout/chevron2"/>
    <dgm:cxn modelId="{8E56D6ED-BFFF-4B86-8E93-55C229EC45BA}" type="presParOf" srcId="{65375DB4-90E2-439A-8B65-A6690567B47A}" destId="{0E9A069C-11E8-44C7-AACE-1C424C28105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998C22F-8797-4BAA-912B-01662A29F291}" type="doc">
      <dgm:prSet loTypeId="urn:microsoft.com/office/officeart/2005/8/layout/vProcess5" loCatId="process" qsTypeId="urn:microsoft.com/office/officeart/2005/8/quickstyle/3d3" qsCatId="3D" csTypeId="urn:microsoft.com/office/officeart/2005/8/colors/accent6_5" csCatId="accent6" phldr="1"/>
      <dgm:spPr/>
      <dgm:t>
        <a:bodyPr/>
        <a:lstStyle/>
        <a:p>
          <a:endParaRPr lang="en-GB"/>
        </a:p>
      </dgm:t>
    </dgm:pt>
    <dgm:pt modelId="{B6E63DAF-841D-45FC-9B63-C7D5DA5E764B}">
      <dgm:prSet phldrT="[Text]" custT="1"/>
      <dgm:spPr/>
      <dgm:t>
        <a:bodyPr lIns="72000" rIns="0"/>
        <a:lstStyle/>
        <a:p>
          <a:pPr marL="288000" indent="-288000">
            <a:lnSpc>
              <a:spcPct val="100000"/>
            </a:lnSpc>
            <a:spcAft>
              <a:spcPts val="0"/>
            </a:spcAft>
            <a:tabLst>
              <a:tab pos="450850" algn="l"/>
            </a:tabLst>
          </a:pPr>
          <a:r>
            <a:rPr lang="en-GB" sz="1750" b="1" dirty="0" smtClean="0"/>
            <a:t>2. </a:t>
          </a:r>
          <a:r>
            <a:rPr lang="en-GB" sz="1750" b="0" dirty="0" smtClean="0"/>
            <a:t>Coded electronic medication </a:t>
          </a:r>
          <a:r>
            <a:rPr lang="en-GB" sz="1750" dirty="0" smtClean="0"/>
            <a:t>database</a:t>
          </a:r>
          <a:endParaRPr lang="en-GB" sz="1750" dirty="0"/>
        </a:p>
      </dgm:t>
    </dgm:pt>
    <dgm:pt modelId="{C86E546F-EF4E-4666-B47F-E4C306D66F90}" type="parTrans" cxnId="{1204711F-2B24-421E-BA37-72BB564A55CA}">
      <dgm:prSet/>
      <dgm:spPr/>
      <dgm:t>
        <a:bodyPr/>
        <a:lstStyle/>
        <a:p>
          <a:endParaRPr lang="en-GB"/>
        </a:p>
      </dgm:t>
    </dgm:pt>
    <dgm:pt modelId="{D0497B1C-01A4-461D-ADC2-E95AB883BA8B}" type="sibTrans" cxnId="{1204711F-2B24-421E-BA37-72BB564A55CA}">
      <dgm:prSet/>
      <dgm:spPr>
        <a:solidFill>
          <a:schemeClr val="accent6">
            <a:tint val="40000"/>
            <a:hueOff val="0"/>
            <a:satOff val="0"/>
            <a:lumOff val="0"/>
            <a:alpha val="90000"/>
          </a:schemeClr>
        </a:solidFill>
      </dgm:spPr>
      <dgm:t>
        <a:bodyPr/>
        <a:lstStyle/>
        <a:p>
          <a:endParaRPr lang="en-GB"/>
        </a:p>
      </dgm:t>
    </dgm:pt>
    <dgm:pt modelId="{2C1B3F77-09D6-41A7-81EE-AB0E85B1A7F2}">
      <dgm:prSet phldrT="[Text]" custT="1"/>
      <dgm:spPr/>
      <dgm:t>
        <a:bodyPr lIns="72000" rIns="0"/>
        <a:lstStyle/>
        <a:p>
          <a:pPr marL="288000" indent="-288000">
            <a:lnSpc>
              <a:spcPct val="100000"/>
            </a:lnSpc>
            <a:spcAft>
              <a:spcPts val="0"/>
            </a:spcAft>
          </a:pPr>
          <a:r>
            <a:rPr lang="en-GB" sz="1750" b="1" dirty="0" smtClean="0"/>
            <a:t>3.</a:t>
          </a:r>
          <a:r>
            <a:rPr lang="en-GB" sz="1750" dirty="0" smtClean="0"/>
            <a:t> Barcode Medication Administration (BCMA) &amp; blueprinting to support other healthcare organisations</a:t>
          </a:r>
          <a:endParaRPr lang="en-GB" sz="1750" dirty="0"/>
        </a:p>
      </dgm:t>
    </dgm:pt>
    <dgm:pt modelId="{8EE8FF3B-D881-4A3F-B986-080648BAD04B}" type="parTrans" cxnId="{739462DA-A038-4932-BB02-891AC59F5D4F}">
      <dgm:prSet/>
      <dgm:spPr/>
      <dgm:t>
        <a:bodyPr/>
        <a:lstStyle/>
        <a:p>
          <a:endParaRPr lang="en-GB"/>
        </a:p>
      </dgm:t>
    </dgm:pt>
    <dgm:pt modelId="{480C61BA-F5B9-4583-8869-63688E5C4FBB}" type="sibTrans" cxnId="{739462DA-A038-4932-BB02-891AC59F5D4F}">
      <dgm:prSet/>
      <dgm:spPr/>
      <dgm:t>
        <a:bodyPr/>
        <a:lstStyle/>
        <a:p>
          <a:endParaRPr lang="en-GB"/>
        </a:p>
      </dgm:t>
    </dgm:pt>
    <dgm:pt modelId="{E05EDF66-4AA3-48D0-978C-2011862D9040}">
      <dgm:prSet phldrT="[Text]" custT="1"/>
      <dgm:spPr/>
      <dgm:t>
        <a:bodyPr lIns="72000" rIns="0"/>
        <a:lstStyle/>
        <a:p>
          <a:pPr marL="288000" indent="-288000">
            <a:lnSpc>
              <a:spcPct val="100000"/>
            </a:lnSpc>
            <a:spcAft>
              <a:spcPts val="0"/>
            </a:spcAft>
            <a:tabLst>
              <a:tab pos="265113" algn="l"/>
            </a:tabLst>
          </a:pPr>
          <a:r>
            <a:rPr lang="en-GB" sz="1750" b="1" dirty="0" smtClean="0"/>
            <a:t>1. </a:t>
          </a:r>
          <a:r>
            <a:rPr lang="en-GB" sz="1750" dirty="0" smtClean="0"/>
            <a:t>Fully integrated electronic patient record system including prescribing, clinical decision support &amp; medication administration chart</a:t>
          </a:r>
          <a:endParaRPr lang="en-GB" sz="1750" dirty="0"/>
        </a:p>
      </dgm:t>
    </dgm:pt>
    <dgm:pt modelId="{3629AF45-59AA-47DC-9996-671588224902}" type="parTrans" cxnId="{233BB991-4540-4A35-AAE7-CD1B6E94FD57}">
      <dgm:prSet/>
      <dgm:spPr/>
      <dgm:t>
        <a:bodyPr/>
        <a:lstStyle/>
        <a:p>
          <a:endParaRPr lang="en-GB"/>
        </a:p>
      </dgm:t>
    </dgm:pt>
    <dgm:pt modelId="{A526E26B-032F-4A28-8254-E75AD182006A}" type="sibTrans" cxnId="{233BB991-4540-4A35-AAE7-CD1B6E94FD57}">
      <dgm:prSet/>
      <dgm:spPr/>
      <dgm:t>
        <a:bodyPr/>
        <a:lstStyle/>
        <a:p>
          <a:endParaRPr lang="en-GB"/>
        </a:p>
      </dgm:t>
    </dgm:pt>
    <dgm:pt modelId="{1E8AA875-FF95-4A5A-A964-732A240F0335}" type="pres">
      <dgm:prSet presAssocID="{D998C22F-8797-4BAA-912B-01662A29F291}" presName="outerComposite" presStyleCnt="0">
        <dgm:presLayoutVars>
          <dgm:chMax val="5"/>
          <dgm:dir/>
          <dgm:resizeHandles val="exact"/>
        </dgm:presLayoutVars>
      </dgm:prSet>
      <dgm:spPr/>
      <dgm:t>
        <a:bodyPr/>
        <a:lstStyle/>
        <a:p>
          <a:endParaRPr lang="en-GB"/>
        </a:p>
      </dgm:t>
    </dgm:pt>
    <dgm:pt modelId="{0B2E605E-0E47-4EB8-9798-7D3109394B91}" type="pres">
      <dgm:prSet presAssocID="{D998C22F-8797-4BAA-912B-01662A29F291}" presName="dummyMaxCanvas" presStyleCnt="0">
        <dgm:presLayoutVars/>
      </dgm:prSet>
      <dgm:spPr/>
    </dgm:pt>
    <dgm:pt modelId="{DF27888C-A03D-44E8-A4B9-D4ECA0490F84}" type="pres">
      <dgm:prSet presAssocID="{D998C22F-8797-4BAA-912B-01662A29F291}" presName="ThreeNodes_1" presStyleLbl="node1" presStyleIdx="0" presStyleCnt="3">
        <dgm:presLayoutVars>
          <dgm:bulletEnabled val="1"/>
        </dgm:presLayoutVars>
      </dgm:prSet>
      <dgm:spPr/>
      <dgm:t>
        <a:bodyPr/>
        <a:lstStyle/>
        <a:p>
          <a:endParaRPr lang="en-GB"/>
        </a:p>
      </dgm:t>
    </dgm:pt>
    <dgm:pt modelId="{0200CBE9-A6C5-44A7-B6B7-F1A992EDF11F}" type="pres">
      <dgm:prSet presAssocID="{D998C22F-8797-4BAA-912B-01662A29F291}" presName="ThreeNodes_2" presStyleLbl="node1" presStyleIdx="1" presStyleCnt="3">
        <dgm:presLayoutVars>
          <dgm:bulletEnabled val="1"/>
        </dgm:presLayoutVars>
      </dgm:prSet>
      <dgm:spPr/>
      <dgm:t>
        <a:bodyPr/>
        <a:lstStyle/>
        <a:p>
          <a:endParaRPr lang="en-GB"/>
        </a:p>
      </dgm:t>
    </dgm:pt>
    <dgm:pt modelId="{D2F0955E-9236-4D47-B583-B7AB0A57FFD5}" type="pres">
      <dgm:prSet presAssocID="{D998C22F-8797-4BAA-912B-01662A29F291}" presName="ThreeNodes_3" presStyleLbl="node1" presStyleIdx="2" presStyleCnt="3">
        <dgm:presLayoutVars>
          <dgm:bulletEnabled val="1"/>
        </dgm:presLayoutVars>
      </dgm:prSet>
      <dgm:spPr/>
      <dgm:t>
        <a:bodyPr/>
        <a:lstStyle/>
        <a:p>
          <a:endParaRPr lang="en-GB"/>
        </a:p>
      </dgm:t>
    </dgm:pt>
    <dgm:pt modelId="{C1A7117E-E361-4185-AA29-AE6639BE9111}" type="pres">
      <dgm:prSet presAssocID="{D998C22F-8797-4BAA-912B-01662A29F291}" presName="ThreeConn_1-2" presStyleLbl="fgAccFollowNode1" presStyleIdx="0" presStyleCnt="2">
        <dgm:presLayoutVars>
          <dgm:bulletEnabled val="1"/>
        </dgm:presLayoutVars>
      </dgm:prSet>
      <dgm:spPr/>
      <dgm:t>
        <a:bodyPr/>
        <a:lstStyle/>
        <a:p>
          <a:endParaRPr lang="en-GB"/>
        </a:p>
      </dgm:t>
    </dgm:pt>
    <dgm:pt modelId="{1364B4D3-B845-4753-83FB-C38C37A1F6D2}" type="pres">
      <dgm:prSet presAssocID="{D998C22F-8797-4BAA-912B-01662A29F291}" presName="ThreeConn_2-3" presStyleLbl="fgAccFollowNode1" presStyleIdx="1" presStyleCnt="2">
        <dgm:presLayoutVars>
          <dgm:bulletEnabled val="1"/>
        </dgm:presLayoutVars>
      </dgm:prSet>
      <dgm:spPr/>
      <dgm:t>
        <a:bodyPr/>
        <a:lstStyle/>
        <a:p>
          <a:endParaRPr lang="en-GB"/>
        </a:p>
      </dgm:t>
    </dgm:pt>
    <dgm:pt modelId="{4584282F-223D-40C1-9BCA-8501BF40A717}" type="pres">
      <dgm:prSet presAssocID="{D998C22F-8797-4BAA-912B-01662A29F291}" presName="ThreeNodes_1_text" presStyleLbl="node1" presStyleIdx="2" presStyleCnt="3">
        <dgm:presLayoutVars>
          <dgm:bulletEnabled val="1"/>
        </dgm:presLayoutVars>
      </dgm:prSet>
      <dgm:spPr/>
      <dgm:t>
        <a:bodyPr/>
        <a:lstStyle/>
        <a:p>
          <a:endParaRPr lang="en-GB"/>
        </a:p>
      </dgm:t>
    </dgm:pt>
    <dgm:pt modelId="{71767433-4248-4804-8B52-AD4C270C9121}" type="pres">
      <dgm:prSet presAssocID="{D998C22F-8797-4BAA-912B-01662A29F291}" presName="ThreeNodes_2_text" presStyleLbl="node1" presStyleIdx="2" presStyleCnt="3">
        <dgm:presLayoutVars>
          <dgm:bulletEnabled val="1"/>
        </dgm:presLayoutVars>
      </dgm:prSet>
      <dgm:spPr/>
      <dgm:t>
        <a:bodyPr/>
        <a:lstStyle/>
        <a:p>
          <a:endParaRPr lang="en-GB"/>
        </a:p>
      </dgm:t>
    </dgm:pt>
    <dgm:pt modelId="{B3925264-3DB9-4ED9-9C59-4653C32A9CDD}" type="pres">
      <dgm:prSet presAssocID="{D998C22F-8797-4BAA-912B-01662A29F291}" presName="ThreeNodes_3_text" presStyleLbl="node1" presStyleIdx="2" presStyleCnt="3">
        <dgm:presLayoutVars>
          <dgm:bulletEnabled val="1"/>
        </dgm:presLayoutVars>
      </dgm:prSet>
      <dgm:spPr/>
      <dgm:t>
        <a:bodyPr/>
        <a:lstStyle/>
        <a:p>
          <a:endParaRPr lang="en-GB"/>
        </a:p>
      </dgm:t>
    </dgm:pt>
  </dgm:ptLst>
  <dgm:cxnLst>
    <dgm:cxn modelId="{233BB991-4540-4A35-AAE7-CD1B6E94FD57}" srcId="{D998C22F-8797-4BAA-912B-01662A29F291}" destId="{E05EDF66-4AA3-48D0-978C-2011862D9040}" srcOrd="0" destOrd="0" parTransId="{3629AF45-59AA-47DC-9996-671588224902}" sibTransId="{A526E26B-032F-4A28-8254-E75AD182006A}"/>
    <dgm:cxn modelId="{ADD49A11-0487-4C60-B550-C9DC3E3AFC13}" type="presOf" srcId="{E05EDF66-4AA3-48D0-978C-2011862D9040}" destId="{4584282F-223D-40C1-9BCA-8501BF40A717}" srcOrd="1" destOrd="0" presId="urn:microsoft.com/office/officeart/2005/8/layout/vProcess5"/>
    <dgm:cxn modelId="{C672E0C8-DBEE-4F80-9253-1F7924DF01E0}" type="presOf" srcId="{A526E26B-032F-4A28-8254-E75AD182006A}" destId="{C1A7117E-E361-4185-AA29-AE6639BE9111}" srcOrd="0" destOrd="0" presId="urn:microsoft.com/office/officeart/2005/8/layout/vProcess5"/>
    <dgm:cxn modelId="{9B24CD4D-1D81-41C0-98C6-AC1F24324CB3}" type="presOf" srcId="{D998C22F-8797-4BAA-912B-01662A29F291}" destId="{1E8AA875-FF95-4A5A-A964-732A240F0335}" srcOrd="0" destOrd="0" presId="urn:microsoft.com/office/officeart/2005/8/layout/vProcess5"/>
    <dgm:cxn modelId="{C39A24F4-EE9F-4C65-9122-C56F5E45ED88}" type="presOf" srcId="{B6E63DAF-841D-45FC-9B63-C7D5DA5E764B}" destId="{71767433-4248-4804-8B52-AD4C270C9121}" srcOrd="1" destOrd="0" presId="urn:microsoft.com/office/officeart/2005/8/layout/vProcess5"/>
    <dgm:cxn modelId="{1204711F-2B24-421E-BA37-72BB564A55CA}" srcId="{D998C22F-8797-4BAA-912B-01662A29F291}" destId="{B6E63DAF-841D-45FC-9B63-C7D5DA5E764B}" srcOrd="1" destOrd="0" parTransId="{C86E546F-EF4E-4666-B47F-E4C306D66F90}" sibTransId="{D0497B1C-01A4-461D-ADC2-E95AB883BA8B}"/>
    <dgm:cxn modelId="{BCC84372-C5E2-4BB4-ACA6-717516CE58BA}" type="presOf" srcId="{2C1B3F77-09D6-41A7-81EE-AB0E85B1A7F2}" destId="{D2F0955E-9236-4D47-B583-B7AB0A57FFD5}" srcOrd="0" destOrd="0" presId="urn:microsoft.com/office/officeart/2005/8/layout/vProcess5"/>
    <dgm:cxn modelId="{739462DA-A038-4932-BB02-891AC59F5D4F}" srcId="{D998C22F-8797-4BAA-912B-01662A29F291}" destId="{2C1B3F77-09D6-41A7-81EE-AB0E85B1A7F2}" srcOrd="2" destOrd="0" parTransId="{8EE8FF3B-D881-4A3F-B986-080648BAD04B}" sibTransId="{480C61BA-F5B9-4583-8869-63688E5C4FBB}"/>
    <dgm:cxn modelId="{F24E2D08-D959-49BD-893C-09C49A3FAACB}" type="presOf" srcId="{E05EDF66-4AA3-48D0-978C-2011862D9040}" destId="{DF27888C-A03D-44E8-A4B9-D4ECA0490F84}" srcOrd="0" destOrd="0" presId="urn:microsoft.com/office/officeart/2005/8/layout/vProcess5"/>
    <dgm:cxn modelId="{14623ABC-D971-49A6-AA98-E26D94F6BD18}" type="presOf" srcId="{B6E63DAF-841D-45FC-9B63-C7D5DA5E764B}" destId="{0200CBE9-A6C5-44A7-B6B7-F1A992EDF11F}" srcOrd="0" destOrd="0" presId="urn:microsoft.com/office/officeart/2005/8/layout/vProcess5"/>
    <dgm:cxn modelId="{2A8FD31B-A761-4935-9B54-F1EB54FD72C4}" type="presOf" srcId="{2C1B3F77-09D6-41A7-81EE-AB0E85B1A7F2}" destId="{B3925264-3DB9-4ED9-9C59-4653C32A9CDD}" srcOrd="1" destOrd="0" presId="urn:microsoft.com/office/officeart/2005/8/layout/vProcess5"/>
    <dgm:cxn modelId="{EEF4D868-3610-4ED7-8C31-E813AAEF173D}" type="presOf" srcId="{D0497B1C-01A4-461D-ADC2-E95AB883BA8B}" destId="{1364B4D3-B845-4753-83FB-C38C37A1F6D2}" srcOrd="0" destOrd="0" presId="urn:microsoft.com/office/officeart/2005/8/layout/vProcess5"/>
    <dgm:cxn modelId="{84B5CF5E-E560-4CF4-B5E4-B608E23E597F}" type="presParOf" srcId="{1E8AA875-FF95-4A5A-A964-732A240F0335}" destId="{0B2E605E-0E47-4EB8-9798-7D3109394B91}" srcOrd="0" destOrd="0" presId="urn:microsoft.com/office/officeart/2005/8/layout/vProcess5"/>
    <dgm:cxn modelId="{F63F70DA-0453-4E56-A21A-475465AFE4DA}" type="presParOf" srcId="{1E8AA875-FF95-4A5A-A964-732A240F0335}" destId="{DF27888C-A03D-44E8-A4B9-D4ECA0490F84}" srcOrd="1" destOrd="0" presId="urn:microsoft.com/office/officeart/2005/8/layout/vProcess5"/>
    <dgm:cxn modelId="{7E64F06A-C02B-497F-9608-AFA89C7F0F0C}" type="presParOf" srcId="{1E8AA875-FF95-4A5A-A964-732A240F0335}" destId="{0200CBE9-A6C5-44A7-B6B7-F1A992EDF11F}" srcOrd="2" destOrd="0" presId="urn:microsoft.com/office/officeart/2005/8/layout/vProcess5"/>
    <dgm:cxn modelId="{0D486103-8A1D-4962-80AD-964E8843CEBB}" type="presParOf" srcId="{1E8AA875-FF95-4A5A-A964-732A240F0335}" destId="{D2F0955E-9236-4D47-B583-B7AB0A57FFD5}" srcOrd="3" destOrd="0" presId="urn:microsoft.com/office/officeart/2005/8/layout/vProcess5"/>
    <dgm:cxn modelId="{1396C54D-1332-47E6-9DDB-E89C70A54B21}" type="presParOf" srcId="{1E8AA875-FF95-4A5A-A964-732A240F0335}" destId="{C1A7117E-E361-4185-AA29-AE6639BE9111}" srcOrd="4" destOrd="0" presId="urn:microsoft.com/office/officeart/2005/8/layout/vProcess5"/>
    <dgm:cxn modelId="{ECBDD2E8-05B9-490B-82D3-EBE548C66888}" type="presParOf" srcId="{1E8AA875-FF95-4A5A-A964-732A240F0335}" destId="{1364B4D3-B845-4753-83FB-C38C37A1F6D2}" srcOrd="5" destOrd="0" presId="urn:microsoft.com/office/officeart/2005/8/layout/vProcess5"/>
    <dgm:cxn modelId="{B4142BA0-04B1-4700-AEC7-5069C2DC0157}" type="presParOf" srcId="{1E8AA875-FF95-4A5A-A964-732A240F0335}" destId="{4584282F-223D-40C1-9BCA-8501BF40A717}" srcOrd="6" destOrd="0" presId="urn:microsoft.com/office/officeart/2005/8/layout/vProcess5"/>
    <dgm:cxn modelId="{2A4C58A7-EE50-49F3-8352-0CF32D3E3301}" type="presParOf" srcId="{1E8AA875-FF95-4A5A-A964-732A240F0335}" destId="{71767433-4248-4804-8B52-AD4C270C9121}" srcOrd="7" destOrd="0" presId="urn:microsoft.com/office/officeart/2005/8/layout/vProcess5"/>
    <dgm:cxn modelId="{35E4B441-C6A8-4FD0-B602-342D72E381DE}" type="presParOf" srcId="{1E8AA875-FF95-4A5A-A964-732A240F0335}" destId="{B3925264-3DB9-4ED9-9C59-4653C32A9CDD}"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A37DB34-322A-4A45-A32B-50F1C0B0CDCB}" type="doc">
      <dgm:prSet loTypeId="urn:microsoft.com/office/officeart/2005/8/layout/radial1" loCatId="cycle" qsTypeId="urn:microsoft.com/office/officeart/2005/8/quickstyle/3d1" qsCatId="3D" csTypeId="urn:microsoft.com/office/officeart/2005/8/colors/accent2_5" csCatId="accent2" phldr="1"/>
      <dgm:spPr/>
      <dgm:t>
        <a:bodyPr/>
        <a:lstStyle/>
        <a:p>
          <a:endParaRPr lang="en-GB"/>
        </a:p>
      </dgm:t>
    </dgm:pt>
    <dgm:pt modelId="{6B501270-341F-4980-83C9-2658686A39A8}">
      <dgm:prSet phldrT="[Text]" custT="1"/>
      <dgm:spPr/>
      <dgm:t>
        <a:bodyPr/>
        <a:lstStyle/>
        <a:p>
          <a:pPr>
            <a:lnSpc>
              <a:spcPct val="100000"/>
            </a:lnSpc>
            <a:spcAft>
              <a:spcPts val="0"/>
            </a:spcAft>
          </a:pPr>
          <a:r>
            <a:rPr lang="en-GB" sz="1000" b="0" dirty="0" smtClean="0">
              <a:latin typeface="+mj-lt"/>
            </a:rPr>
            <a:t>Coded medication database</a:t>
          </a:r>
          <a:endParaRPr lang="en-GB" sz="1000" b="0" dirty="0">
            <a:latin typeface="+mj-lt"/>
          </a:endParaRPr>
        </a:p>
      </dgm:t>
    </dgm:pt>
    <dgm:pt modelId="{23B80170-A063-4892-9E2B-B2743C176FF1}" type="parTrans" cxnId="{ED8E1D05-9998-430A-812B-D397F78178FC}">
      <dgm:prSet/>
      <dgm:spPr/>
      <dgm:t>
        <a:bodyPr/>
        <a:lstStyle/>
        <a:p>
          <a:endParaRPr lang="en-GB"/>
        </a:p>
      </dgm:t>
    </dgm:pt>
    <dgm:pt modelId="{281ACD37-F013-4F46-BFCE-99E3DC1F134D}" type="sibTrans" cxnId="{ED8E1D05-9998-430A-812B-D397F78178FC}">
      <dgm:prSet/>
      <dgm:spPr/>
      <dgm:t>
        <a:bodyPr/>
        <a:lstStyle/>
        <a:p>
          <a:endParaRPr lang="en-GB"/>
        </a:p>
      </dgm:t>
    </dgm:pt>
    <dgm:pt modelId="{8360D7C8-252C-4222-8110-8621BDE40A2C}">
      <dgm:prSet phldrT="[Text]" custT="1"/>
      <dgm:spPr/>
      <dgm:t>
        <a:bodyPr/>
        <a:lstStyle/>
        <a:p>
          <a:pPr>
            <a:lnSpc>
              <a:spcPct val="100000"/>
            </a:lnSpc>
            <a:spcAft>
              <a:spcPts val="0"/>
            </a:spcAft>
          </a:pPr>
          <a:r>
            <a:rPr lang="en-GB" sz="1000" b="0" dirty="0" err="1" smtClean="0">
              <a:latin typeface="+mj-lt"/>
            </a:rPr>
            <a:t>dm+d</a:t>
          </a:r>
          <a:r>
            <a:rPr lang="en-GB" sz="1000" b="0" dirty="0" smtClean="0">
              <a:latin typeface="+mj-lt"/>
            </a:rPr>
            <a:t> compliant</a:t>
          </a:r>
        </a:p>
      </dgm:t>
    </dgm:pt>
    <dgm:pt modelId="{A0367449-7BC9-4575-A287-96987A565B9E}" type="parTrans" cxnId="{B2BBF611-7DE7-4088-8D22-675468828436}">
      <dgm:prSet/>
      <dgm:spPr/>
      <dgm:t>
        <a:bodyPr/>
        <a:lstStyle/>
        <a:p>
          <a:endParaRPr lang="en-GB"/>
        </a:p>
      </dgm:t>
    </dgm:pt>
    <dgm:pt modelId="{4121CDE2-B201-48DC-BF86-356CC053F00C}" type="sibTrans" cxnId="{B2BBF611-7DE7-4088-8D22-675468828436}">
      <dgm:prSet/>
      <dgm:spPr/>
      <dgm:t>
        <a:bodyPr/>
        <a:lstStyle/>
        <a:p>
          <a:endParaRPr lang="en-GB"/>
        </a:p>
      </dgm:t>
    </dgm:pt>
    <dgm:pt modelId="{9F2D932D-A738-44DD-832C-A5583F664624}">
      <dgm:prSet phldrT="[Text]" custT="1"/>
      <dgm:spPr/>
      <dgm:t>
        <a:bodyPr/>
        <a:lstStyle/>
        <a:p>
          <a:pPr>
            <a:lnSpc>
              <a:spcPct val="100000"/>
            </a:lnSpc>
            <a:spcAft>
              <a:spcPts val="0"/>
            </a:spcAft>
          </a:pPr>
          <a:r>
            <a:rPr lang="en-GB" sz="1000" b="0" dirty="0" smtClean="0">
              <a:latin typeface="+mj-lt"/>
            </a:rPr>
            <a:t>Matches all prescribed orders &amp; dispensed medications in EPR</a:t>
          </a:r>
          <a:endParaRPr lang="en-GB" sz="1000" b="0" dirty="0">
            <a:latin typeface="+mj-lt"/>
          </a:endParaRPr>
        </a:p>
      </dgm:t>
    </dgm:pt>
    <dgm:pt modelId="{811E8CCF-EFA7-4406-BC38-5DBF0C7120DF}" type="parTrans" cxnId="{037B85F0-C55F-45CE-8F1C-90AF82668303}">
      <dgm:prSet/>
      <dgm:spPr/>
      <dgm:t>
        <a:bodyPr/>
        <a:lstStyle/>
        <a:p>
          <a:endParaRPr lang="en-GB"/>
        </a:p>
      </dgm:t>
    </dgm:pt>
    <dgm:pt modelId="{77B3D00B-41F7-4576-9437-677AEBF28FB4}" type="sibTrans" cxnId="{037B85F0-C55F-45CE-8F1C-90AF82668303}">
      <dgm:prSet/>
      <dgm:spPr/>
      <dgm:t>
        <a:bodyPr/>
        <a:lstStyle/>
        <a:p>
          <a:endParaRPr lang="en-GB"/>
        </a:p>
      </dgm:t>
    </dgm:pt>
    <dgm:pt modelId="{91642090-D8E8-4333-A3E2-D7CC17C9CB21}">
      <dgm:prSet phldrT="[Text]" custT="1"/>
      <dgm:spPr/>
      <dgm:t>
        <a:bodyPr/>
        <a:lstStyle/>
        <a:p>
          <a:pPr>
            <a:lnSpc>
              <a:spcPct val="100000"/>
            </a:lnSpc>
            <a:spcAft>
              <a:spcPts val="0"/>
            </a:spcAft>
          </a:pPr>
          <a:r>
            <a:rPr lang="en-GB" sz="1000" b="0" dirty="0" smtClean="0">
              <a:latin typeface="+mj-lt"/>
            </a:rPr>
            <a:t>Built in-house within the Epic EPR</a:t>
          </a:r>
          <a:endParaRPr lang="en-GB" sz="1000" b="0" dirty="0">
            <a:latin typeface="+mj-lt"/>
          </a:endParaRPr>
        </a:p>
      </dgm:t>
    </dgm:pt>
    <dgm:pt modelId="{64733A2E-C0A2-48CF-A7DF-204256F2E983}" type="parTrans" cxnId="{017AE968-DCDC-47CB-B143-7FFB3EE3876B}">
      <dgm:prSet/>
      <dgm:spPr/>
      <dgm:t>
        <a:bodyPr/>
        <a:lstStyle/>
        <a:p>
          <a:endParaRPr lang="en-GB"/>
        </a:p>
      </dgm:t>
    </dgm:pt>
    <dgm:pt modelId="{AE8AA8A7-8A37-423D-A46E-ACF0CDCE6BAD}" type="sibTrans" cxnId="{017AE968-DCDC-47CB-B143-7FFB3EE3876B}">
      <dgm:prSet/>
      <dgm:spPr/>
      <dgm:t>
        <a:bodyPr/>
        <a:lstStyle/>
        <a:p>
          <a:endParaRPr lang="en-GB"/>
        </a:p>
      </dgm:t>
    </dgm:pt>
    <dgm:pt modelId="{0EC81DE6-4AC3-446F-9C2F-4DBA407A7E86}">
      <dgm:prSet phldrT="[Text]" custT="1"/>
      <dgm:spPr/>
      <dgm:t>
        <a:bodyPr/>
        <a:lstStyle/>
        <a:p>
          <a:pPr>
            <a:lnSpc>
              <a:spcPct val="100000"/>
            </a:lnSpc>
            <a:spcAft>
              <a:spcPts val="0"/>
            </a:spcAft>
          </a:pPr>
          <a:r>
            <a:rPr lang="en-GB" sz="1000" b="0" dirty="0" smtClean="0">
              <a:latin typeface="+mj-lt"/>
            </a:rPr>
            <a:t>55,000 barcodes</a:t>
          </a:r>
        </a:p>
        <a:p>
          <a:pPr>
            <a:lnSpc>
              <a:spcPct val="100000"/>
            </a:lnSpc>
            <a:spcAft>
              <a:spcPts val="0"/>
            </a:spcAft>
          </a:pPr>
          <a:r>
            <a:rPr lang="en-GB" sz="1000" b="0" dirty="0" smtClean="0">
              <a:latin typeface="+mj-lt"/>
            </a:rPr>
            <a:t>Chemist &amp; Druggist,</a:t>
          </a:r>
        </a:p>
        <a:p>
          <a:pPr>
            <a:lnSpc>
              <a:spcPct val="100000"/>
            </a:lnSpc>
            <a:spcAft>
              <a:spcPts val="0"/>
            </a:spcAft>
          </a:pPr>
          <a:r>
            <a:rPr lang="en-GB" sz="1000" b="0" dirty="0" smtClean="0">
              <a:latin typeface="+mj-lt"/>
            </a:rPr>
            <a:t>First </a:t>
          </a:r>
          <a:r>
            <a:rPr lang="en-GB" sz="1000" b="0" dirty="0" err="1" smtClean="0">
              <a:latin typeface="+mj-lt"/>
            </a:rPr>
            <a:t>DataBank</a:t>
          </a:r>
          <a:endParaRPr lang="en-GB" sz="1000" b="0" dirty="0">
            <a:latin typeface="+mj-lt"/>
          </a:endParaRPr>
        </a:p>
      </dgm:t>
    </dgm:pt>
    <dgm:pt modelId="{44588A3D-3A24-4794-A85C-3A871A4559E3}" type="parTrans" cxnId="{5ABDE304-87DC-472C-A2E0-130889AE8D2D}">
      <dgm:prSet/>
      <dgm:spPr/>
      <dgm:t>
        <a:bodyPr/>
        <a:lstStyle/>
        <a:p>
          <a:endParaRPr lang="en-GB"/>
        </a:p>
      </dgm:t>
    </dgm:pt>
    <dgm:pt modelId="{74460622-FD61-477A-8878-55B2A7A944B3}" type="sibTrans" cxnId="{5ABDE304-87DC-472C-A2E0-130889AE8D2D}">
      <dgm:prSet/>
      <dgm:spPr/>
      <dgm:t>
        <a:bodyPr/>
        <a:lstStyle/>
        <a:p>
          <a:endParaRPr lang="en-GB"/>
        </a:p>
      </dgm:t>
    </dgm:pt>
    <dgm:pt modelId="{38A8E38A-07F5-4E9A-85F3-2A399E6EDE36}">
      <dgm:prSet phldrT="[Text]" custT="1"/>
      <dgm:spPr/>
      <dgm:t>
        <a:bodyPr lIns="0" rIns="0"/>
        <a:lstStyle/>
        <a:p>
          <a:pPr>
            <a:lnSpc>
              <a:spcPct val="100000"/>
            </a:lnSpc>
            <a:spcAft>
              <a:spcPts val="0"/>
            </a:spcAft>
          </a:pPr>
          <a:r>
            <a:rPr lang="en-GB" sz="1000" b="0" dirty="0" smtClean="0">
              <a:latin typeface="+mj-lt"/>
            </a:rPr>
            <a:t>Reporting, inter-operability</a:t>
          </a:r>
          <a:br>
            <a:rPr lang="en-GB" sz="1000" b="0" dirty="0" smtClean="0">
              <a:latin typeface="+mj-lt"/>
            </a:rPr>
          </a:br>
          <a:r>
            <a:rPr lang="en-GB" sz="1000" b="0" dirty="0" smtClean="0">
              <a:latin typeface="+mj-lt"/>
            </a:rPr>
            <a:t>&amp; PEPPOL standards</a:t>
          </a:r>
          <a:endParaRPr lang="en-GB" sz="1000" b="0" dirty="0">
            <a:latin typeface="+mj-lt"/>
          </a:endParaRPr>
        </a:p>
      </dgm:t>
    </dgm:pt>
    <dgm:pt modelId="{780B143B-39D0-4A73-8525-DC7A5B1DEB27}" type="sibTrans" cxnId="{3F08FEC7-BF08-4FFF-931C-724A55D03770}">
      <dgm:prSet/>
      <dgm:spPr/>
      <dgm:t>
        <a:bodyPr/>
        <a:lstStyle/>
        <a:p>
          <a:endParaRPr lang="en-GB"/>
        </a:p>
      </dgm:t>
    </dgm:pt>
    <dgm:pt modelId="{32FA35ED-33A0-42A3-A44E-0D42FDF1A0BC}" type="parTrans" cxnId="{3F08FEC7-BF08-4FFF-931C-724A55D03770}">
      <dgm:prSet/>
      <dgm:spPr/>
      <dgm:t>
        <a:bodyPr/>
        <a:lstStyle/>
        <a:p>
          <a:endParaRPr lang="en-GB"/>
        </a:p>
      </dgm:t>
    </dgm:pt>
    <dgm:pt modelId="{F431167F-A610-4C47-B21D-6D283FB1101B}" type="pres">
      <dgm:prSet presAssocID="{FA37DB34-322A-4A45-A32B-50F1C0B0CDCB}" presName="cycle" presStyleCnt="0">
        <dgm:presLayoutVars>
          <dgm:chMax val="1"/>
          <dgm:dir/>
          <dgm:animLvl val="ctr"/>
          <dgm:resizeHandles val="exact"/>
        </dgm:presLayoutVars>
      </dgm:prSet>
      <dgm:spPr/>
      <dgm:t>
        <a:bodyPr/>
        <a:lstStyle/>
        <a:p>
          <a:endParaRPr lang="en-GB"/>
        </a:p>
      </dgm:t>
    </dgm:pt>
    <dgm:pt modelId="{FEAD1D09-56AB-4254-8B78-9579DF8217F2}" type="pres">
      <dgm:prSet presAssocID="{6B501270-341F-4980-83C9-2658686A39A8}" presName="centerShape" presStyleLbl="node0" presStyleIdx="0" presStyleCnt="1" custScaleX="107985" custScaleY="100074"/>
      <dgm:spPr/>
      <dgm:t>
        <a:bodyPr/>
        <a:lstStyle/>
        <a:p>
          <a:endParaRPr lang="en-GB"/>
        </a:p>
      </dgm:t>
    </dgm:pt>
    <dgm:pt modelId="{359F06F4-4C9B-41D6-BE37-2A4AC987CE41}" type="pres">
      <dgm:prSet presAssocID="{A0367449-7BC9-4575-A287-96987A565B9E}" presName="Name9" presStyleLbl="parChTrans1D2" presStyleIdx="0" presStyleCnt="5"/>
      <dgm:spPr/>
      <dgm:t>
        <a:bodyPr/>
        <a:lstStyle/>
        <a:p>
          <a:endParaRPr lang="en-GB"/>
        </a:p>
      </dgm:t>
    </dgm:pt>
    <dgm:pt modelId="{68148D42-D238-4254-953B-81A569775B68}" type="pres">
      <dgm:prSet presAssocID="{A0367449-7BC9-4575-A287-96987A565B9E}" presName="connTx" presStyleLbl="parChTrans1D2" presStyleIdx="0" presStyleCnt="5"/>
      <dgm:spPr/>
      <dgm:t>
        <a:bodyPr/>
        <a:lstStyle/>
        <a:p>
          <a:endParaRPr lang="en-GB"/>
        </a:p>
      </dgm:t>
    </dgm:pt>
    <dgm:pt modelId="{FAE5BBEB-1313-4C37-A17E-F370A3DE022A}" type="pres">
      <dgm:prSet presAssocID="{8360D7C8-252C-4222-8110-8621BDE40A2C}" presName="node" presStyleLbl="node1" presStyleIdx="0" presStyleCnt="5" custScaleX="107985" custScaleY="99503">
        <dgm:presLayoutVars>
          <dgm:bulletEnabled val="1"/>
        </dgm:presLayoutVars>
      </dgm:prSet>
      <dgm:spPr/>
      <dgm:t>
        <a:bodyPr/>
        <a:lstStyle/>
        <a:p>
          <a:endParaRPr lang="en-GB"/>
        </a:p>
      </dgm:t>
    </dgm:pt>
    <dgm:pt modelId="{44124547-18EE-4089-90E7-E08E07073070}" type="pres">
      <dgm:prSet presAssocID="{44588A3D-3A24-4794-A85C-3A871A4559E3}" presName="Name9" presStyleLbl="parChTrans1D2" presStyleIdx="1" presStyleCnt="5"/>
      <dgm:spPr/>
      <dgm:t>
        <a:bodyPr/>
        <a:lstStyle/>
        <a:p>
          <a:endParaRPr lang="en-GB"/>
        </a:p>
      </dgm:t>
    </dgm:pt>
    <dgm:pt modelId="{52E87D49-230A-4880-9FB4-7B7BA0C88372}" type="pres">
      <dgm:prSet presAssocID="{44588A3D-3A24-4794-A85C-3A871A4559E3}" presName="connTx" presStyleLbl="parChTrans1D2" presStyleIdx="1" presStyleCnt="5"/>
      <dgm:spPr/>
      <dgm:t>
        <a:bodyPr/>
        <a:lstStyle/>
        <a:p>
          <a:endParaRPr lang="en-GB"/>
        </a:p>
      </dgm:t>
    </dgm:pt>
    <dgm:pt modelId="{E772107D-6809-4121-ABBC-35EDA076D549}" type="pres">
      <dgm:prSet presAssocID="{0EC81DE6-4AC3-446F-9C2F-4DBA407A7E86}" presName="node" presStyleLbl="node1" presStyleIdx="1" presStyleCnt="5" custScaleX="104621" custScaleY="110705">
        <dgm:presLayoutVars>
          <dgm:bulletEnabled val="1"/>
        </dgm:presLayoutVars>
      </dgm:prSet>
      <dgm:spPr/>
      <dgm:t>
        <a:bodyPr/>
        <a:lstStyle/>
        <a:p>
          <a:endParaRPr lang="en-GB"/>
        </a:p>
      </dgm:t>
    </dgm:pt>
    <dgm:pt modelId="{4C60ABDD-610A-402B-81A6-FB6D4BE427DE}" type="pres">
      <dgm:prSet presAssocID="{811E8CCF-EFA7-4406-BC38-5DBF0C7120DF}" presName="Name9" presStyleLbl="parChTrans1D2" presStyleIdx="2" presStyleCnt="5"/>
      <dgm:spPr/>
      <dgm:t>
        <a:bodyPr/>
        <a:lstStyle/>
        <a:p>
          <a:endParaRPr lang="en-GB"/>
        </a:p>
      </dgm:t>
    </dgm:pt>
    <dgm:pt modelId="{50117858-7259-4C7C-80D1-1A906D460100}" type="pres">
      <dgm:prSet presAssocID="{811E8CCF-EFA7-4406-BC38-5DBF0C7120DF}" presName="connTx" presStyleLbl="parChTrans1D2" presStyleIdx="2" presStyleCnt="5"/>
      <dgm:spPr/>
      <dgm:t>
        <a:bodyPr/>
        <a:lstStyle/>
        <a:p>
          <a:endParaRPr lang="en-GB"/>
        </a:p>
      </dgm:t>
    </dgm:pt>
    <dgm:pt modelId="{A593EF79-50B5-40B1-BF53-308B63803076}" type="pres">
      <dgm:prSet presAssocID="{9F2D932D-A738-44DD-832C-A5583F664624}" presName="node" presStyleLbl="node1" presStyleIdx="2" presStyleCnt="5" custScaleX="108363" custScaleY="106652">
        <dgm:presLayoutVars>
          <dgm:bulletEnabled val="1"/>
        </dgm:presLayoutVars>
      </dgm:prSet>
      <dgm:spPr/>
      <dgm:t>
        <a:bodyPr/>
        <a:lstStyle/>
        <a:p>
          <a:endParaRPr lang="en-GB"/>
        </a:p>
      </dgm:t>
    </dgm:pt>
    <dgm:pt modelId="{96F71A2A-A4CE-49E2-A87D-1D5028C229BE}" type="pres">
      <dgm:prSet presAssocID="{64733A2E-C0A2-48CF-A7DF-204256F2E983}" presName="Name9" presStyleLbl="parChTrans1D2" presStyleIdx="3" presStyleCnt="5"/>
      <dgm:spPr/>
      <dgm:t>
        <a:bodyPr/>
        <a:lstStyle/>
        <a:p>
          <a:endParaRPr lang="en-GB"/>
        </a:p>
      </dgm:t>
    </dgm:pt>
    <dgm:pt modelId="{01A211A1-A6C2-4CF9-8F80-9AD68FE1BB37}" type="pres">
      <dgm:prSet presAssocID="{64733A2E-C0A2-48CF-A7DF-204256F2E983}" presName="connTx" presStyleLbl="parChTrans1D2" presStyleIdx="3" presStyleCnt="5"/>
      <dgm:spPr/>
      <dgm:t>
        <a:bodyPr/>
        <a:lstStyle/>
        <a:p>
          <a:endParaRPr lang="en-GB"/>
        </a:p>
      </dgm:t>
    </dgm:pt>
    <dgm:pt modelId="{CC8413A8-DDDD-467F-83C3-5A564C8948F3}" type="pres">
      <dgm:prSet presAssocID="{91642090-D8E8-4333-A3E2-D7CC17C9CB21}" presName="node" presStyleLbl="node1" presStyleIdx="3" presStyleCnt="5" custScaleX="115292" custScaleY="116053">
        <dgm:presLayoutVars>
          <dgm:bulletEnabled val="1"/>
        </dgm:presLayoutVars>
      </dgm:prSet>
      <dgm:spPr/>
      <dgm:t>
        <a:bodyPr/>
        <a:lstStyle/>
        <a:p>
          <a:endParaRPr lang="en-GB"/>
        </a:p>
      </dgm:t>
    </dgm:pt>
    <dgm:pt modelId="{C6CB9923-E3D0-487E-821F-6B83C7166489}" type="pres">
      <dgm:prSet presAssocID="{32FA35ED-33A0-42A3-A44E-0D42FDF1A0BC}" presName="Name9" presStyleLbl="parChTrans1D2" presStyleIdx="4" presStyleCnt="5"/>
      <dgm:spPr/>
      <dgm:t>
        <a:bodyPr/>
        <a:lstStyle/>
        <a:p>
          <a:endParaRPr lang="en-GB"/>
        </a:p>
      </dgm:t>
    </dgm:pt>
    <dgm:pt modelId="{4B8B8004-D7CE-4039-BC56-CECDA6421246}" type="pres">
      <dgm:prSet presAssocID="{32FA35ED-33A0-42A3-A44E-0D42FDF1A0BC}" presName="connTx" presStyleLbl="parChTrans1D2" presStyleIdx="4" presStyleCnt="5"/>
      <dgm:spPr/>
      <dgm:t>
        <a:bodyPr/>
        <a:lstStyle/>
        <a:p>
          <a:endParaRPr lang="en-GB"/>
        </a:p>
      </dgm:t>
    </dgm:pt>
    <dgm:pt modelId="{6453A4F0-56A3-4533-B1A4-0E7B9B809BF7}" type="pres">
      <dgm:prSet presAssocID="{38A8E38A-07F5-4E9A-85F3-2A399E6EDE36}" presName="node" presStyleLbl="node1" presStyleIdx="4" presStyleCnt="5" custScaleX="109240" custScaleY="114031">
        <dgm:presLayoutVars>
          <dgm:bulletEnabled val="1"/>
        </dgm:presLayoutVars>
      </dgm:prSet>
      <dgm:spPr/>
      <dgm:t>
        <a:bodyPr/>
        <a:lstStyle/>
        <a:p>
          <a:endParaRPr lang="en-GB"/>
        </a:p>
      </dgm:t>
    </dgm:pt>
  </dgm:ptLst>
  <dgm:cxnLst>
    <dgm:cxn modelId="{F72B901E-20CD-458F-BC24-8CDD3E1013CD}" type="presOf" srcId="{64733A2E-C0A2-48CF-A7DF-204256F2E983}" destId="{96F71A2A-A4CE-49E2-A87D-1D5028C229BE}" srcOrd="0" destOrd="0" presId="urn:microsoft.com/office/officeart/2005/8/layout/radial1"/>
    <dgm:cxn modelId="{CEE349F5-4CF8-47F7-A4EF-B82BF9E4D6E9}" type="presOf" srcId="{38A8E38A-07F5-4E9A-85F3-2A399E6EDE36}" destId="{6453A4F0-56A3-4533-B1A4-0E7B9B809BF7}" srcOrd="0" destOrd="0" presId="urn:microsoft.com/office/officeart/2005/8/layout/radial1"/>
    <dgm:cxn modelId="{37BCF50D-9A43-4633-B4F4-CCBF3AD71044}" type="presOf" srcId="{91642090-D8E8-4333-A3E2-D7CC17C9CB21}" destId="{CC8413A8-DDDD-467F-83C3-5A564C8948F3}" srcOrd="0" destOrd="0" presId="urn:microsoft.com/office/officeart/2005/8/layout/radial1"/>
    <dgm:cxn modelId="{B2BBF611-7DE7-4088-8D22-675468828436}" srcId="{6B501270-341F-4980-83C9-2658686A39A8}" destId="{8360D7C8-252C-4222-8110-8621BDE40A2C}" srcOrd="0" destOrd="0" parTransId="{A0367449-7BC9-4575-A287-96987A565B9E}" sibTransId="{4121CDE2-B201-48DC-BF86-356CC053F00C}"/>
    <dgm:cxn modelId="{35BAB3DD-52F3-4266-A605-7DCD8C9DD207}" type="presOf" srcId="{0EC81DE6-4AC3-446F-9C2F-4DBA407A7E86}" destId="{E772107D-6809-4121-ABBC-35EDA076D549}" srcOrd="0" destOrd="0" presId="urn:microsoft.com/office/officeart/2005/8/layout/radial1"/>
    <dgm:cxn modelId="{037B85F0-C55F-45CE-8F1C-90AF82668303}" srcId="{6B501270-341F-4980-83C9-2658686A39A8}" destId="{9F2D932D-A738-44DD-832C-A5583F664624}" srcOrd="2" destOrd="0" parTransId="{811E8CCF-EFA7-4406-BC38-5DBF0C7120DF}" sibTransId="{77B3D00B-41F7-4576-9437-677AEBF28FB4}"/>
    <dgm:cxn modelId="{D3AA0A34-93C0-424F-9887-42017F659242}" type="presOf" srcId="{44588A3D-3A24-4794-A85C-3A871A4559E3}" destId="{44124547-18EE-4089-90E7-E08E07073070}" srcOrd="0" destOrd="0" presId="urn:microsoft.com/office/officeart/2005/8/layout/radial1"/>
    <dgm:cxn modelId="{5ABDE304-87DC-472C-A2E0-130889AE8D2D}" srcId="{6B501270-341F-4980-83C9-2658686A39A8}" destId="{0EC81DE6-4AC3-446F-9C2F-4DBA407A7E86}" srcOrd="1" destOrd="0" parTransId="{44588A3D-3A24-4794-A85C-3A871A4559E3}" sibTransId="{74460622-FD61-477A-8878-55B2A7A944B3}"/>
    <dgm:cxn modelId="{B7BB7060-E660-47E0-82EB-529DEB92766D}" type="presOf" srcId="{32FA35ED-33A0-42A3-A44E-0D42FDF1A0BC}" destId="{4B8B8004-D7CE-4039-BC56-CECDA6421246}" srcOrd="1" destOrd="0" presId="urn:microsoft.com/office/officeart/2005/8/layout/radial1"/>
    <dgm:cxn modelId="{5ED3CD4E-D7F5-4C27-8686-BFFBF0ADBA0F}" type="presOf" srcId="{8360D7C8-252C-4222-8110-8621BDE40A2C}" destId="{FAE5BBEB-1313-4C37-A17E-F370A3DE022A}" srcOrd="0" destOrd="0" presId="urn:microsoft.com/office/officeart/2005/8/layout/radial1"/>
    <dgm:cxn modelId="{60FB0EA2-D1E9-48F6-9A81-01349E9AB44E}" type="presOf" srcId="{9F2D932D-A738-44DD-832C-A5583F664624}" destId="{A593EF79-50B5-40B1-BF53-308B63803076}" srcOrd="0" destOrd="0" presId="urn:microsoft.com/office/officeart/2005/8/layout/radial1"/>
    <dgm:cxn modelId="{F46128D1-EBCD-4B0B-AE2D-055CD259E5F3}" type="presOf" srcId="{811E8CCF-EFA7-4406-BC38-5DBF0C7120DF}" destId="{50117858-7259-4C7C-80D1-1A906D460100}" srcOrd="1" destOrd="0" presId="urn:microsoft.com/office/officeart/2005/8/layout/radial1"/>
    <dgm:cxn modelId="{108E2EF2-B7DB-439E-9429-4E4A9DD8FE0C}" type="presOf" srcId="{A0367449-7BC9-4575-A287-96987A565B9E}" destId="{359F06F4-4C9B-41D6-BE37-2A4AC987CE41}" srcOrd="0" destOrd="0" presId="urn:microsoft.com/office/officeart/2005/8/layout/radial1"/>
    <dgm:cxn modelId="{017AE968-DCDC-47CB-B143-7FFB3EE3876B}" srcId="{6B501270-341F-4980-83C9-2658686A39A8}" destId="{91642090-D8E8-4333-A3E2-D7CC17C9CB21}" srcOrd="3" destOrd="0" parTransId="{64733A2E-C0A2-48CF-A7DF-204256F2E983}" sibTransId="{AE8AA8A7-8A37-423D-A46E-ACF0CDCE6BAD}"/>
    <dgm:cxn modelId="{09F506D3-4CC9-4674-A074-1EE2503B2E22}" type="presOf" srcId="{6B501270-341F-4980-83C9-2658686A39A8}" destId="{FEAD1D09-56AB-4254-8B78-9579DF8217F2}" srcOrd="0" destOrd="0" presId="urn:microsoft.com/office/officeart/2005/8/layout/radial1"/>
    <dgm:cxn modelId="{23C8EBC5-EF1D-4041-B1FF-4766BFB8785F}" type="presOf" srcId="{811E8CCF-EFA7-4406-BC38-5DBF0C7120DF}" destId="{4C60ABDD-610A-402B-81A6-FB6D4BE427DE}" srcOrd="0" destOrd="0" presId="urn:microsoft.com/office/officeart/2005/8/layout/radial1"/>
    <dgm:cxn modelId="{122CD223-7487-4FDD-A490-C2258AB93F4E}" type="presOf" srcId="{A0367449-7BC9-4575-A287-96987A565B9E}" destId="{68148D42-D238-4254-953B-81A569775B68}" srcOrd="1" destOrd="0" presId="urn:microsoft.com/office/officeart/2005/8/layout/radial1"/>
    <dgm:cxn modelId="{4784F1AA-A3D6-4EA6-A23D-CDACFE9B5EC6}" type="presOf" srcId="{64733A2E-C0A2-48CF-A7DF-204256F2E983}" destId="{01A211A1-A6C2-4CF9-8F80-9AD68FE1BB37}" srcOrd="1" destOrd="0" presId="urn:microsoft.com/office/officeart/2005/8/layout/radial1"/>
    <dgm:cxn modelId="{3F08FEC7-BF08-4FFF-931C-724A55D03770}" srcId="{6B501270-341F-4980-83C9-2658686A39A8}" destId="{38A8E38A-07F5-4E9A-85F3-2A399E6EDE36}" srcOrd="4" destOrd="0" parTransId="{32FA35ED-33A0-42A3-A44E-0D42FDF1A0BC}" sibTransId="{780B143B-39D0-4A73-8525-DC7A5B1DEB27}"/>
    <dgm:cxn modelId="{ED8E1D05-9998-430A-812B-D397F78178FC}" srcId="{FA37DB34-322A-4A45-A32B-50F1C0B0CDCB}" destId="{6B501270-341F-4980-83C9-2658686A39A8}" srcOrd="0" destOrd="0" parTransId="{23B80170-A063-4892-9E2B-B2743C176FF1}" sibTransId="{281ACD37-F013-4F46-BFCE-99E3DC1F134D}"/>
    <dgm:cxn modelId="{7BF2C6ED-DA46-45B4-8962-611B4BBA4B9F}" type="presOf" srcId="{32FA35ED-33A0-42A3-A44E-0D42FDF1A0BC}" destId="{C6CB9923-E3D0-487E-821F-6B83C7166489}" srcOrd="0" destOrd="0" presId="urn:microsoft.com/office/officeart/2005/8/layout/radial1"/>
    <dgm:cxn modelId="{12894199-63A9-4FA1-BC3B-40168E2573CB}" type="presOf" srcId="{44588A3D-3A24-4794-A85C-3A871A4559E3}" destId="{52E87D49-230A-4880-9FB4-7B7BA0C88372}" srcOrd="1" destOrd="0" presId="urn:microsoft.com/office/officeart/2005/8/layout/radial1"/>
    <dgm:cxn modelId="{2B9DCC7A-9921-4E5D-A080-E3CF9C84E6E6}" type="presOf" srcId="{FA37DB34-322A-4A45-A32B-50F1C0B0CDCB}" destId="{F431167F-A610-4C47-B21D-6D283FB1101B}" srcOrd="0" destOrd="0" presId="urn:microsoft.com/office/officeart/2005/8/layout/radial1"/>
    <dgm:cxn modelId="{A9372A64-68FA-49F2-B9C2-263582ED6A21}" type="presParOf" srcId="{F431167F-A610-4C47-B21D-6D283FB1101B}" destId="{FEAD1D09-56AB-4254-8B78-9579DF8217F2}" srcOrd="0" destOrd="0" presId="urn:microsoft.com/office/officeart/2005/8/layout/radial1"/>
    <dgm:cxn modelId="{3F5AF108-4C7E-469D-ACC2-CD5BC0155A98}" type="presParOf" srcId="{F431167F-A610-4C47-B21D-6D283FB1101B}" destId="{359F06F4-4C9B-41D6-BE37-2A4AC987CE41}" srcOrd="1" destOrd="0" presId="urn:microsoft.com/office/officeart/2005/8/layout/radial1"/>
    <dgm:cxn modelId="{A0DB512C-013D-43FA-A5A2-38EA82EFCC08}" type="presParOf" srcId="{359F06F4-4C9B-41D6-BE37-2A4AC987CE41}" destId="{68148D42-D238-4254-953B-81A569775B68}" srcOrd="0" destOrd="0" presId="urn:microsoft.com/office/officeart/2005/8/layout/radial1"/>
    <dgm:cxn modelId="{AB0DCAF6-E0B6-4374-833D-FBCF955ABCE6}" type="presParOf" srcId="{F431167F-A610-4C47-B21D-6D283FB1101B}" destId="{FAE5BBEB-1313-4C37-A17E-F370A3DE022A}" srcOrd="2" destOrd="0" presId="urn:microsoft.com/office/officeart/2005/8/layout/radial1"/>
    <dgm:cxn modelId="{1EE2FAFC-FAEB-43A7-AE05-684B188254E1}" type="presParOf" srcId="{F431167F-A610-4C47-B21D-6D283FB1101B}" destId="{44124547-18EE-4089-90E7-E08E07073070}" srcOrd="3" destOrd="0" presId="urn:microsoft.com/office/officeart/2005/8/layout/radial1"/>
    <dgm:cxn modelId="{BF65A866-2227-4033-B22B-6EECAFA66F2A}" type="presParOf" srcId="{44124547-18EE-4089-90E7-E08E07073070}" destId="{52E87D49-230A-4880-9FB4-7B7BA0C88372}" srcOrd="0" destOrd="0" presId="urn:microsoft.com/office/officeart/2005/8/layout/radial1"/>
    <dgm:cxn modelId="{CF25E1D5-9432-4CF5-B315-BC7B45340934}" type="presParOf" srcId="{F431167F-A610-4C47-B21D-6D283FB1101B}" destId="{E772107D-6809-4121-ABBC-35EDA076D549}" srcOrd="4" destOrd="0" presId="urn:microsoft.com/office/officeart/2005/8/layout/radial1"/>
    <dgm:cxn modelId="{89A2933A-3255-4CEE-8B9D-78BED729B93C}" type="presParOf" srcId="{F431167F-A610-4C47-B21D-6D283FB1101B}" destId="{4C60ABDD-610A-402B-81A6-FB6D4BE427DE}" srcOrd="5" destOrd="0" presId="urn:microsoft.com/office/officeart/2005/8/layout/radial1"/>
    <dgm:cxn modelId="{F2A9C7B6-2063-4B4D-8FD4-819690052F73}" type="presParOf" srcId="{4C60ABDD-610A-402B-81A6-FB6D4BE427DE}" destId="{50117858-7259-4C7C-80D1-1A906D460100}" srcOrd="0" destOrd="0" presId="urn:microsoft.com/office/officeart/2005/8/layout/radial1"/>
    <dgm:cxn modelId="{D8C5D40D-E44E-4528-AD16-BED17576CEF2}" type="presParOf" srcId="{F431167F-A610-4C47-B21D-6D283FB1101B}" destId="{A593EF79-50B5-40B1-BF53-308B63803076}" srcOrd="6" destOrd="0" presId="urn:microsoft.com/office/officeart/2005/8/layout/radial1"/>
    <dgm:cxn modelId="{25EBBA79-37A6-43EE-8D0B-403E8A69D37D}" type="presParOf" srcId="{F431167F-A610-4C47-B21D-6D283FB1101B}" destId="{96F71A2A-A4CE-49E2-A87D-1D5028C229BE}" srcOrd="7" destOrd="0" presId="urn:microsoft.com/office/officeart/2005/8/layout/radial1"/>
    <dgm:cxn modelId="{00E5FD68-0ED1-489A-8172-05DB418B92BF}" type="presParOf" srcId="{96F71A2A-A4CE-49E2-A87D-1D5028C229BE}" destId="{01A211A1-A6C2-4CF9-8F80-9AD68FE1BB37}" srcOrd="0" destOrd="0" presId="urn:microsoft.com/office/officeart/2005/8/layout/radial1"/>
    <dgm:cxn modelId="{09B497AE-A714-4CC3-A34D-04D2C89882FE}" type="presParOf" srcId="{F431167F-A610-4C47-B21D-6D283FB1101B}" destId="{CC8413A8-DDDD-467F-83C3-5A564C8948F3}" srcOrd="8" destOrd="0" presId="urn:microsoft.com/office/officeart/2005/8/layout/radial1"/>
    <dgm:cxn modelId="{0DCF4709-4577-40F6-8C26-242D7AA85970}" type="presParOf" srcId="{F431167F-A610-4C47-B21D-6D283FB1101B}" destId="{C6CB9923-E3D0-487E-821F-6B83C7166489}" srcOrd="9" destOrd="0" presId="urn:microsoft.com/office/officeart/2005/8/layout/radial1"/>
    <dgm:cxn modelId="{1272105D-C0BB-4106-A05D-A7B4F575B54F}" type="presParOf" srcId="{C6CB9923-E3D0-487E-821F-6B83C7166489}" destId="{4B8B8004-D7CE-4039-BC56-CECDA6421246}" srcOrd="0" destOrd="0" presId="urn:microsoft.com/office/officeart/2005/8/layout/radial1"/>
    <dgm:cxn modelId="{9D96B52B-B386-473C-866E-FAECF891B1B6}" type="presParOf" srcId="{F431167F-A610-4C47-B21D-6D283FB1101B}" destId="{6453A4F0-56A3-4533-B1A4-0E7B9B809BF7}" srcOrd="1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2F6523-F0F5-44B2-929A-76B801018BAC}"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en-GB"/>
        </a:p>
      </dgm:t>
    </dgm:pt>
    <dgm:pt modelId="{28EB34FD-6AEA-4CF9-B4EE-B705050E5E52}">
      <dgm:prSet phldrT="[Text]" custT="1"/>
      <dgm:spPr>
        <a:solidFill>
          <a:srgbClr val="AE2573"/>
        </a:solidFill>
      </dgm:spPr>
      <dgm:t>
        <a:bodyPr/>
        <a:lstStyle/>
        <a:p>
          <a:r>
            <a:rPr lang="en-GB" sz="1200" dirty="0" smtClean="0"/>
            <a:t>2% reduction for sepsis</a:t>
          </a:r>
          <a:endParaRPr lang="en-GB" sz="1200" b="1" dirty="0"/>
        </a:p>
      </dgm:t>
    </dgm:pt>
    <dgm:pt modelId="{6C760E29-7316-46B1-94C8-8DA5C30B6D18}" type="parTrans" cxnId="{B097CE6B-B437-4916-AB99-950B3C46EDA2}">
      <dgm:prSet/>
      <dgm:spPr/>
      <dgm:t>
        <a:bodyPr/>
        <a:lstStyle/>
        <a:p>
          <a:endParaRPr lang="en-GB"/>
        </a:p>
      </dgm:t>
    </dgm:pt>
    <dgm:pt modelId="{B9AE82D9-B410-49D2-AB06-F6F802CECC1B}" type="sibTrans" cxnId="{B097CE6B-B437-4916-AB99-950B3C46EDA2}">
      <dgm:prSet/>
      <dgm:spPr/>
      <dgm:t>
        <a:bodyPr/>
        <a:lstStyle/>
        <a:p>
          <a:endParaRPr lang="en-GB"/>
        </a:p>
      </dgm:t>
    </dgm:pt>
    <dgm:pt modelId="{E05E6713-4D6B-4672-A3ED-3EFF85CABFF5}">
      <dgm:prSet phldrT="[Text]" custT="1"/>
      <dgm:spPr>
        <a:solidFill>
          <a:srgbClr val="78BE20"/>
        </a:solidFill>
      </dgm:spPr>
      <dgm:t>
        <a:bodyPr/>
        <a:lstStyle/>
        <a:p>
          <a:r>
            <a:rPr lang="en-GB" sz="1200" dirty="0" smtClean="0"/>
            <a:t>14% reduction for severe sepsis</a:t>
          </a:r>
          <a:endParaRPr lang="en-GB" sz="1200" dirty="0"/>
        </a:p>
      </dgm:t>
    </dgm:pt>
    <dgm:pt modelId="{973BB885-8008-423B-B4DC-7738F01E5749}" type="parTrans" cxnId="{F39BC939-D188-40C1-B0B0-A6C1996BC975}">
      <dgm:prSet/>
      <dgm:spPr/>
      <dgm:t>
        <a:bodyPr/>
        <a:lstStyle/>
        <a:p>
          <a:endParaRPr lang="en-GB"/>
        </a:p>
      </dgm:t>
    </dgm:pt>
    <dgm:pt modelId="{9886E89B-4DFF-4B1A-891B-F8D1C2841E87}" type="sibTrans" cxnId="{F39BC939-D188-40C1-B0B0-A6C1996BC975}">
      <dgm:prSet/>
      <dgm:spPr/>
      <dgm:t>
        <a:bodyPr/>
        <a:lstStyle/>
        <a:p>
          <a:endParaRPr lang="en-GB"/>
        </a:p>
      </dgm:t>
    </dgm:pt>
    <dgm:pt modelId="{9F757D8F-1A77-4235-8A94-83790048BD67}">
      <dgm:prSet phldrT="[Text]" custT="1"/>
      <dgm:spPr/>
      <dgm:t>
        <a:bodyPr/>
        <a:lstStyle/>
        <a:p>
          <a:r>
            <a:rPr lang="en-GB" sz="1200" dirty="0" smtClean="0"/>
            <a:t>11% reduction for septic shock</a:t>
          </a:r>
          <a:endParaRPr lang="en-GB" sz="1200" dirty="0"/>
        </a:p>
      </dgm:t>
    </dgm:pt>
    <dgm:pt modelId="{6CC6F7FF-E587-4584-98D6-1456FFA686F7}" type="parTrans" cxnId="{489ED1CE-B7D1-42E8-BC5B-040B9206791A}">
      <dgm:prSet/>
      <dgm:spPr/>
      <dgm:t>
        <a:bodyPr/>
        <a:lstStyle/>
        <a:p>
          <a:endParaRPr lang="en-GB"/>
        </a:p>
      </dgm:t>
    </dgm:pt>
    <dgm:pt modelId="{485F4D5B-5707-4983-8B86-9817ECF3594F}" type="sibTrans" cxnId="{489ED1CE-B7D1-42E8-BC5B-040B9206791A}">
      <dgm:prSet/>
      <dgm:spPr/>
      <dgm:t>
        <a:bodyPr/>
        <a:lstStyle/>
        <a:p>
          <a:endParaRPr lang="en-GB"/>
        </a:p>
      </dgm:t>
    </dgm:pt>
    <dgm:pt modelId="{0FE2EF70-CC15-4900-8F71-24E2C4014735}">
      <dgm:prSet phldrT="[Text]" custT="1"/>
      <dgm:spPr/>
      <dgm:t>
        <a:bodyPr/>
        <a:lstStyle/>
        <a:p>
          <a:pPr algn="ctr"/>
          <a:endParaRPr lang="en-GB" sz="1400" b="1" dirty="0" smtClean="0"/>
        </a:p>
        <a:p>
          <a:pPr algn="ctr"/>
          <a:r>
            <a:rPr lang="en-GB" sz="1400" b="1" dirty="0" smtClean="0"/>
            <a:t>Delivers</a:t>
          </a:r>
          <a:r>
            <a:rPr lang="en-GB" sz="1400" dirty="0" smtClean="0"/>
            <a:t> </a:t>
          </a:r>
          <a:r>
            <a:rPr lang="en-GB" sz="1400" b="1" dirty="0" smtClean="0">
              <a:solidFill>
                <a:srgbClr val="0070C0"/>
              </a:solidFill>
            </a:rPr>
            <a:t>value</a:t>
          </a:r>
          <a:r>
            <a:rPr lang="en-GB" sz="1400" dirty="0" smtClean="0"/>
            <a:t>:</a:t>
          </a:r>
        </a:p>
        <a:p>
          <a:pPr algn="l"/>
          <a:r>
            <a:rPr lang="en-GB" sz="1400" dirty="0" smtClean="0"/>
            <a:t>- </a:t>
          </a:r>
          <a:r>
            <a:rPr lang="en-GB" sz="1400" b="1" dirty="0" smtClean="0">
              <a:solidFill>
                <a:srgbClr val="0070C0"/>
              </a:solidFill>
            </a:rPr>
            <a:t>£300K saved </a:t>
          </a:r>
          <a:r>
            <a:rPr lang="en-GB" sz="1400" dirty="0" smtClean="0"/>
            <a:t>through reductions in Length of Stay. </a:t>
          </a:r>
        </a:p>
        <a:p>
          <a:pPr algn="l"/>
          <a:r>
            <a:rPr lang="en-GB" sz="1400" dirty="0" smtClean="0"/>
            <a:t>- Reductions in patient mortality (we forecast </a:t>
          </a:r>
          <a:r>
            <a:rPr lang="en-GB" sz="1400" b="1" dirty="0" smtClean="0">
              <a:solidFill>
                <a:srgbClr val="0070C0"/>
              </a:solidFill>
            </a:rPr>
            <a:t>200+ avoidable sepsis deaths</a:t>
          </a:r>
          <a:r>
            <a:rPr lang="en-GB" sz="1200" dirty="0" smtClean="0"/>
            <a:t>)</a:t>
          </a:r>
          <a:endParaRPr lang="en-GB" sz="1200" dirty="0"/>
        </a:p>
      </dgm:t>
    </dgm:pt>
    <dgm:pt modelId="{04992E6C-4AEC-4CAA-A618-F76A2C02E16D}" type="parTrans" cxnId="{655CC433-8FE5-4935-915F-0DE9B2EDF63C}">
      <dgm:prSet/>
      <dgm:spPr/>
      <dgm:t>
        <a:bodyPr/>
        <a:lstStyle/>
        <a:p>
          <a:endParaRPr lang="en-GB"/>
        </a:p>
      </dgm:t>
    </dgm:pt>
    <dgm:pt modelId="{EAFCED4E-17E0-4255-9430-E0A86A8FEEFE}" type="sibTrans" cxnId="{655CC433-8FE5-4935-915F-0DE9B2EDF63C}">
      <dgm:prSet/>
      <dgm:spPr/>
      <dgm:t>
        <a:bodyPr/>
        <a:lstStyle/>
        <a:p>
          <a:endParaRPr lang="en-GB"/>
        </a:p>
      </dgm:t>
    </dgm:pt>
    <dgm:pt modelId="{A2B0362C-52D1-481D-BDBD-0BCD768FBF7E}" type="pres">
      <dgm:prSet presAssocID="{A52F6523-F0F5-44B2-929A-76B801018BAC}" presName="Name0" presStyleCnt="0">
        <dgm:presLayoutVars>
          <dgm:chMax val="4"/>
          <dgm:resizeHandles val="exact"/>
        </dgm:presLayoutVars>
      </dgm:prSet>
      <dgm:spPr/>
      <dgm:t>
        <a:bodyPr/>
        <a:lstStyle/>
        <a:p>
          <a:endParaRPr lang="en-GB"/>
        </a:p>
      </dgm:t>
    </dgm:pt>
    <dgm:pt modelId="{B61E9B39-97F1-433B-B712-3DF0D88441D9}" type="pres">
      <dgm:prSet presAssocID="{A52F6523-F0F5-44B2-929A-76B801018BAC}" presName="ellipse" presStyleLbl="trBgShp" presStyleIdx="0" presStyleCnt="1"/>
      <dgm:spPr/>
    </dgm:pt>
    <dgm:pt modelId="{49CD45D7-5071-4060-AC8F-DF93AAE4D991}" type="pres">
      <dgm:prSet presAssocID="{A52F6523-F0F5-44B2-929A-76B801018BAC}" presName="arrow1" presStyleLbl="fgShp" presStyleIdx="0" presStyleCnt="1" custLinFactNeighborX="1650" custLinFactNeighborY="-42700"/>
      <dgm:spPr/>
    </dgm:pt>
    <dgm:pt modelId="{19BC1659-D6EF-48C2-97AD-5D6DA330576D}" type="pres">
      <dgm:prSet presAssocID="{A52F6523-F0F5-44B2-929A-76B801018BAC}" presName="rectangle" presStyleLbl="revTx" presStyleIdx="0" presStyleCnt="1" custScaleX="147656" custLinFactNeighborX="-731" custLinFactNeighborY="44060">
        <dgm:presLayoutVars>
          <dgm:bulletEnabled val="1"/>
        </dgm:presLayoutVars>
      </dgm:prSet>
      <dgm:spPr/>
      <dgm:t>
        <a:bodyPr/>
        <a:lstStyle/>
        <a:p>
          <a:endParaRPr lang="en-GB"/>
        </a:p>
      </dgm:t>
    </dgm:pt>
    <dgm:pt modelId="{82629185-2162-4C6A-A1CB-A2FF85BC2583}" type="pres">
      <dgm:prSet presAssocID="{E05E6713-4D6B-4672-A3ED-3EFF85CABFF5}" presName="item1" presStyleLbl="node1" presStyleIdx="0" presStyleCnt="3">
        <dgm:presLayoutVars>
          <dgm:bulletEnabled val="1"/>
        </dgm:presLayoutVars>
      </dgm:prSet>
      <dgm:spPr/>
      <dgm:t>
        <a:bodyPr/>
        <a:lstStyle/>
        <a:p>
          <a:endParaRPr lang="en-GB"/>
        </a:p>
      </dgm:t>
    </dgm:pt>
    <dgm:pt modelId="{90B21C1C-E6E8-4C83-AD2A-00F1557A158A}" type="pres">
      <dgm:prSet presAssocID="{9F757D8F-1A77-4235-8A94-83790048BD67}" presName="item2" presStyleLbl="node1" presStyleIdx="1" presStyleCnt="3">
        <dgm:presLayoutVars>
          <dgm:bulletEnabled val="1"/>
        </dgm:presLayoutVars>
      </dgm:prSet>
      <dgm:spPr/>
      <dgm:t>
        <a:bodyPr/>
        <a:lstStyle/>
        <a:p>
          <a:endParaRPr lang="en-GB"/>
        </a:p>
      </dgm:t>
    </dgm:pt>
    <dgm:pt modelId="{3AC19FED-3D8E-474D-801D-1D6517EC242B}" type="pres">
      <dgm:prSet presAssocID="{0FE2EF70-CC15-4900-8F71-24E2C4014735}" presName="item3" presStyleLbl="node1" presStyleIdx="2" presStyleCnt="3">
        <dgm:presLayoutVars>
          <dgm:bulletEnabled val="1"/>
        </dgm:presLayoutVars>
      </dgm:prSet>
      <dgm:spPr/>
      <dgm:t>
        <a:bodyPr/>
        <a:lstStyle/>
        <a:p>
          <a:endParaRPr lang="en-GB"/>
        </a:p>
      </dgm:t>
    </dgm:pt>
    <dgm:pt modelId="{6FB256E7-EAEE-48CD-9BC7-2102DEA7AAD5}" type="pres">
      <dgm:prSet presAssocID="{A52F6523-F0F5-44B2-929A-76B801018BAC}" presName="funnel" presStyleLbl="trAlignAcc1" presStyleIdx="0" presStyleCnt="1"/>
      <dgm:spPr/>
    </dgm:pt>
  </dgm:ptLst>
  <dgm:cxnLst>
    <dgm:cxn modelId="{F50DA169-5CDC-4D05-B7B9-B5575B5C452B}" type="presOf" srcId="{A52F6523-F0F5-44B2-929A-76B801018BAC}" destId="{A2B0362C-52D1-481D-BDBD-0BCD768FBF7E}" srcOrd="0" destOrd="0" presId="urn:microsoft.com/office/officeart/2005/8/layout/funnel1"/>
    <dgm:cxn modelId="{BD7D74B0-5797-4561-8DDB-A6D1D3455A60}" type="presOf" srcId="{E05E6713-4D6B-4672-A3ED-3EFF85CABFF5}" destId="{90B21C1C-E6E8-4C83-AD2A-00F1557A158A}" srcOrd="0" destOrd="0" presId="urn:microsoft.com/office/officeart/2005/8/layout/funnel1"/>
    <dgm:cxn modelId="{5FF24C78-96EA-466C-82CD-8E3F229E96FF}" type="presOf" srcId="{9F757D8F-1A77-4235-8A94-83790048BD67}" destId="{82629185-2162-4C6A-A1CB-A2FF85BC2583}" srcOrd="0" destOrd="0" presId="urn:microsoft.com/office/officeart/2005/8/layout/funnel1"/>
    <dgm:cxn modelId="{F39BC939-D188-40C1-B0B0-A6C1996BC975}" srcId="{A52F6523-F0F5-44B2-929A-76B801018BAC}" destId="{E05E6713-4D6B-4672-A3ED-3EFF85CABFF5}" srcOrd="1" destOrd="0" parTransId="{973BB885-8008-423B-B4DC-7738F01E5749}" sibTransId="{9886E89B-4DFF-4B1A-891B-F8D1C2841E87}"/>
    <dgm:cxn modelId="{4C3FCD9A-D712-4498-8EA1-29480F060D9F}" type="presOf" srcId="{0FE2EF70-CC15-4900-8F71-24E2C4014735}" destId="{19BC1659-D6EF-48C2-97AD-5D6DA330576D}" srcOrd="0" destOrd="0" presId="urn:microsoft.com/office/officeart/2005/8/layout/funnel1"/>
    <dgm:cxn modelId="{B097CE6B-B437-4916-AB99-950B3C46EDA2}" srcId="{A52F6523-F0F5-44B2-929A-76B801018BAC}" destId="{28EB34FD-6AEA-4CF9-B4EE-B705050E5E52}" srcOrd="0" destOrd="0" parTransId="{6C760E29-7316-46B1-94C8-8DA5C30B6D18}" sibTransId="{B9AE82D9-B410-49D2-AB06-F6F802CECC1B}"/>
    <dgm:cxn modelId="{B2777E77-1EA9-46F9-BBAF-591C25B80478}" type="presOf" srcId="{28EB34FD-6AEA-4CF9-B4EE-B705050E5E52}" destId="{3AC19FED-3D8E-474D-801D-1D6517EC242B}" srcOrd="0" destOrd="0" presId="urn:microsoft.com/office/officeart/2005/8/layout/funnel1"/>
    <dgm:cxn modelId="{655CC433-8FE5-4935-915F-0DE9B2EDF63C}" srcId="{A52F6523-F0F5-44B2-929A-76B801018BAC}" destId="{0FE2EF70-CC15-4900-8F71-24E2C4014735}" srcOrd="3" destOrd="0" parTransId="{04992E6C-4AEC-4CAA-A618-F76A2C02E16D}" sibTransId="{EAFCED4E-17E0-4255-9430-E0A86A8FEEFE}"/>
    <dgm:cxn modelId="{489ED1CE-B7D1-42E8-BC5B-040B9206791A}" srcId="{A52F6523-F0F5-44B2-929A-76B801018BAC}" destId="{9F757D8F-1A77-4235-8A94-83790048BD67}" srcOrd="2" destOrd="0" parTransId="{6CC6F7FF-E587-4584-98D6-1456FFA686F7}" sibTransId="{485F4D5B-5707-4983-8B86-9817ECF3594F}"/>
    <dgm:cxn modelId="{4CBA46F9-E30F-45E4-A59F-03588B40F7E7}" type="presParOf" srcId="{A2B0362C-52D1-481D-BDBD-0BCD768FBF7E}" destId="{B61E9B39-97F1-433B-B712-3DF0D88441D9}" srcOrd="0" destOrd="0" presId="urn:microsoft.com/office/officeart/2005/8/layout/funnel1"/>
    <dgm:cxn modelId="{35E3B350-0E29-45E7-8DF7-D50EC00708FA}" type="presParOf" srcId="{A2B0362C-52D1-481D-BDBD-0BCD768FBF7E}" destId="{49CD45D7-5071-4060-AC8F-DF93AAE4D991}" srcOrd="1" destOrd="0" presId="urn:microsoft.com/office/officeart/2005/8/layout/funnel1"/>
    <dgm:cxn modelId="{FCC6712C-BD4F-4E35-8F63-84CC0709378E}" type="presParOf" srcId="{A2B0362C-52D1-481D-BDBD-0BCD768FBF7E}" destId="{19BC1659-D6EF-48C2-97AD-5D6DA330576D}" srcOrd="2" destOrd="0" presId="urn:microsoft.com/office/officeart/2005/8/layout/funnel1"/>
    <dgm:cxn modelId="{AE7DE908-5DF9-4BE3-9391-267ACF15B7E4}" type="presParOf" srcId="{A2B0362C-52D1-481D-BDBD-0BCD768FBF7E}" destId="{82629185-2162-4C6A-A1CB-A2FF85BC2583}" srcOrd="3" destOrd="0" presId="urn:microsoft.com/office/officeart/2005/8/layout/funnel1"/>
    <dgm:cxn modelId="{5522174F-4B79-4217-910D-9002BD0A3D6C}" type="presParOf" srcId="{A2B0362C-52D1-481D-BDBD-0BCD768FBF7E}" destId="{90B21C1C-E6E8-4C83-AD2A-00F1557A158A}" srcOrd="4" destOrd="0" presId="urn:microsoft.com/office/officeart/2005/8/layout/funnel1"/>
    <dgm:cxn modelId="{475B86E9-5F5C-4649-BC93-862805D54010}" type="presParOf" srcId="{A2B0362C-52D1-481D-BDBD-0BCD768FBF7E}" destId="{3AC19FED-3D8E-474D-801D-1D6517EC242B}" srcOrd="5" destOrd="0" presId="urn:microsoft.com/office/officeart/2005/8/layout/funnel1"/>
    <dgm:cxn modelId="{5909705C-3394-43BF-ACBB-EA555A2527F2}" type="presParOf" srcId="{A2B0362C-52D1-481D-BDBD-0BCD768FBF7E}" destId="{6FB256E7-EAEE-48CD-9BC7-2102DEA7AAD5}"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217" cy="496326"/>
          </a:xfrm>
          <a:prstGeom prst="rect">
            <a:avLst/>
          </a:prstGeom>
        </p:spPr>
        <p:txBody>
          <a:bodyPr vert="horz" lIns="91961" tIns="45981" rIns="91961" bIns="45981" rtlCol="0"/>
          <a:lstStyle>
            <a:lvl1pPr algn="l">
              <a:defRPr sz="1200"/>
            </a:lvl1pPr>
          </a:lstStyle>
          <a:p>
            <a:endParaRPr lang="en-US" dirty="0"/>
          </a:p>
        </p:txBody>
      </p:sp>
      <p:sp>
        <p:nvSpPr>
          <p:cNvPr id="3" name="Date Placeholder 2"/>
          <p:cNvSpPr>
            <a:spLocks noGrp="1"/>
          </p:cNvSpPr>
          <p:nvPr>
            <p:ph type="dt" sz="quarter" idx="1"/>
          </p:nvPr>
        </p:nvSpPr>
        <p:spPr>
          <a:xfrm>
            <a:off x="3855981" y="0"/>
            <a:ext cx="2951217" cy="496326"/>
          </a:xfrm>
          <a:prstGeom prst="rect">
            <a:avLst/>
          </a:prstGeom>
        </p:spPr>
        <p:txBody>
          <a:bodyPr vert="horz" lIns="91961" tIns="45981" rIns="91961" bIns="45981" rtlCol="0"/>
          <a:lstStyle>
            <a:lvl1pPr algn="r">
              <a:defRPr sz="1200"/>
            </a:lvl1pPr>
          </a:lstStyle>
          <a:p>
            <a:fld id="{A291D71F-2657-BF40-9BA8-1341E8D62F20}" type="datetime1">
              <a:rPr lang="en-GB" smtClean="0"/>
              <a:pPr/>
              <a:t>03/07/2018</a:t>
            </a:fld>
            <a:endParaRPr lang="en-US" dirty="0"/>
          </a:p>
        </p:txBody>
      </p:sp>
      <p:sp>
        <p:nvSpPr>
          <p:cNvPr id="4" name="Footer Placeholder 3"/>
          <p:cNvSpPr>
            <a:spLocks noGrp="1"/>
          </p:cNvSpPr>
          <p:nvPr>
            <p:ph type="ftr" sz="quarter" idx="2"/>
          </p:nvPr>
        </p:nvSpPr>
        <p:spPr>
          <a:xfrm>
            <a:off x="0" y="9441397"/>
            <a:ext cx="2951217" cy="497926"/>
          </a:xfrm>
          <a:prstGeom prst="rect">
            <a:avLst/>
          </a:prstGeom>
        </p:spPr>
        <p:txBody>
          <a:bodyPr vert="horz" lIns="91961" tIns="45981" rIns="91961" bIns="45981"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55981" y="9441397"/>
            <a:ext cx="2951217" cy="497926"/>
          </a:xfrm>
          <a:prstGeom prst="rect">
            <a:avLst/>
          </a:prstGeom>
        </p:spPr>
        <p:txBody>
          <a:bodyPr vert="horz" lIns="91961" tIns="45981" rIns="91961" bIns="45981" rtlCol="0" anchor="b"/>
          <a:lstStyle>
            <a:lvl1pPr algn="r">
              <a:defRPr sz="1200"/>
            </a:lvl1pPr>
          </a:lstStyle>
          <a:p>
            <a:fld id="{4F5EE869-81EB-AC4C-B612-80DE4181CDD1}" type="slidenum">
              <a:rPr lang="en-US" smtClean="0"/>
              <a:pPr/>
              <a:t>‹#›</a:t>
            </a:fld>
            <a:endParaRPr lang="en-US" dirty="0"/>
          </a:p>
        </p:txBody>
      </p:sp>
    </p:spTree>
    <p:extLst>
      <p:ext uri="{BB962C8B-B14F-4D97-AF65-F5344CB8AC3E}">
        <p14:creationId xmlns:p14="http://schemas.microsoft.com/office/powerpoint/2010/main" val="32424458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217" cy="496326"/>
          </a:xfrm>
          <a:prstGeom prst="rect">
            <a:avLst/>
          </a:prstGeom>
        </p:spPr>
        <p:txBody>
          <a:bodyPr vert="horz" lIns="91961" tIns="45981" rIns="91961" bIns="45981" rtlCol="0"/>
          <a:lstStyle>
            <a:lvl1pPr algn="l">
              <a:defRPr sz="1200"/>
            </a:lvl1pPr>
          </a:lstStyle>
          <a:p>
            <a:endParaRPr lang="en-US" dirty="0"/>
          </a:p>
        </p:txBody>
      </p:sp>
      <p:sp>
        <p:nvSpPr>
          <p:cNvPr id="3" name="Date Placeholder 2"/>
          <p:cNvSpPr>
            <a:spLocks noGrp="1"/>
          </p:cNvSpPr>
          <p:nvPr>
            <p:ph type="dt" idx="1"/>
          </p:nvPr>
        </p:nvSpPr>
        <p:spPr>
          <a:xfrm>
            <a:off x="3855981" y="0"/>
            <a:ext cx="2951217" cy="496326"/>
          </a:xfrm>
          <a:prstGeom prst="rect">
            <a:avLst/>
          </a:prstGeom>
        </p:spPr>
        <p:txBody>
          <a:bodyPr vert="horz" lIns="91961" tIns="45981" rIns="91961" bIns="45981" rtlCol="0"/>
          <a:lstStyle>
            <a:lvl1pPr algn="r">
              <a:defRPr sz="1200"/>
            </a:lvl1pPr>
          </a:lstStyle>
          <a:p>
            <a:fld id="{937A70F4-2FAD-3E41-BF6C-C5B1EEDE06E7}" type="datetime1">
              <a:rPr lang="en-GB" smtClean="0"/>
              <a:pPr/>
              <a:t>03/07/2018</a:t>
            </a:fld>
            <a:endParaRPr lang="en-US" dirty="0"/>
          </a:p>
        </p:txBody>
      </p:sp>
      <p:sp>
        <p:nvSpPr>
          <p:cNvPr id="4" name="Slide Image Placeholder 3"/>
          <p:cNvSpPr>
            <a:spLocks noGrp="1" noRot="1" noChangeAspect="1"/>
          </p:cNvSpPr>
          <p:nvPr>
            <p:ph type="sldImg" idx="2"/>
          </p:nvPr>
        </p:nvSpPr>
        <p:spPr>
          <a:xfrm>
            <a:off x="92075" y="746125"/>
            <a:ext cx="6624638" cy="3727450"/>
          </a:xfrm>
          <a:prstGeom prst="rect">
            <a:avLst/>
          </a:prstGeom>
          <a:noFill/>
          <a:ln w="12700">
            <a:solidFill>
              <a:prstClr val="black"/>
            </a:solidFill>
          </a:ln>
        </p:spPr>
        <p:txBody>
          <a:bodyPr vert="horz" lIns="91961" tIns="45981" rIns="91961" bIns="45981" rtlCol="0" anchor="ctr"/>
          <a:lstStyle/>
          <a:p>
            <a:endParaRPr lang="en-US" dirty="0"/>
          </a:p>
        </p:txBody>
      </p:sp>
      <p:sp>
        <p:nvSpPr>
          <p:cNvPr id="5" name="Notes Placeholder 4"/>
          <p:cNvSpPr>
            <a:spLocks noGrp="1"/>
          </p:cNvSpPr>
          <p:nvPr>
            <p:ph type="body" sz="quarter" idx="3"/>
          </p:nvPr>
        </p:nvSpPr>
        <p:spPr>
          <a:xfrm>
            <a:off x="680562" y="4721500"/>
            <a:ext cx="5447666" cy="4473336"/>
          </a:xfrm>
          <a:prstGeom prst="rect">
            <a:avLst/>
          </a:prstGeom>
        </p:spPr>
        <p:txBody>
          <a:bodyPr vert="horz" lIns="91961" tIns="45981" rIns="91961" bIns="45981"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41397"/>
            <a:ext cx="2951217" cy="497926"/>
          </a:xfrm>
          <a:prstGeom prst="rect">
            <a:avLst/>
          </a:prstGeom>
        </p:spPr>
        <p:txBody>
          <a:bodyPr vert="horz" lIns="91961" tIns="45981" rIns="91961" bIns="4598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5981" y="9441397"/>
            <a:ext cx="2951217" cy="497926"/>
          </a:xfrm>
          <a:prstGeom prst="rect">
            <a:avLst/>
          </a:prstGeom>
        </p:spPr>
        <p:txBody>
          <a:bodyPr vert="horz" lIns="91961" tIns="45981" rIns="91961" bIns="45981" rtlCol="0" anchor="b"/>
          <a:lstStyle>
            <a:lvl1pPr algn="r">
              <a:defRPr sz="1200"/>
            </a:lvl1pPr>
          </a:lstStyle>
          <a:p>
            <a:fld id="{4957A7B8-EAD2-9846-9761-91C91B5D58B6}" type="slidenum">
              <a:rPr lang="en-US" smtClean="0"/>
              <a:pPr/>
              <a:t>‹#›</a:t>
            </a:fld>
            <a:endParaRPr lang="en-US" dirty="0"/>
          </a:p>
        </p:txBody>
      </p:sp>
    </p:spTree>
    <p:extLst>
      <p:ext uri="{BB962C8B-B14F-4D97-AF65-F5344CB8AC3E}">
        <p14:creationId xmlns:p14="http://schemas.microsoft.com/office/powerpoint/2010/main" val="1046240815"/>
      </p:ext>
    </p:extLst>
  </p:cSld>
  <p:clrMap bg1="lt1" tx1="dk1" bg2="lt2" tx2="dk2" accent1="accent1" accent2="accent2" accent3="accent3" accent4="accent4" accent5="accent5" accent6="accent6" hlink="hlink" folHlink="folHlink"/>
  <p:hf hdr="0" ftr="0" dt="0"/>
  <p:notesStyle>
    <a:lvl1pPr marL="0" algn="l" defTabSz="456812" rtl="0" eaLnBrk="1" latinLnBrk="0" hangingPunct="1">
      <a:defRPr sz="1200" kern="1200">
        <a:solidFill>
          <a:schemeClr val="tx1"/>
        </a:solidFill>
        <a:latin typeface="+mn-lt"/>
        <a:ea typeface="+mn-ea"/>
        <a:cs typeface="+mn-cs"/>
      </a:defRPr>
    </a:lvl1pPr>
    <a:lvl2pPr marL="456812" algn="l" defTabSz="456812" rtl="0" eaLnBrk="1" latinLnBrk="0" hangingPunct="1">
      <a:defRPr sz="1200" kern="1200">
        <a:solidFill>
          <a:schemeClr val="tx1"/>
        </a:solidFill>
        <a:latin typeface="+mn-lt"/>
        <a:ea typeface="+mn-ea"/>
        <a:cs typeface="+mn-cs"/>
      </a:defRPr>
    </a:lvl2pPr>
    <a:lvl3pPr marL="913626" algn="l" defTabSz="456812" rtl="0" eaLnBrk="1" latinLnBrk="0" hangingPunct="1">
      <a:defRPr sz="1200" kern="1200">
        <a:solidFill>
          <a:schemeClr val="tx1"/>
        </a:solidFill>
        <a:latin typeface="+mn-lt"/>
        <a:ea typeface="+mn-ea"/>
        <a:cs typeface="+mn-cs"/>
      </a:defRPr>
    </a:lvl3pPr>
    <a:lvl4pPr marL="1370440" algn="l" defTabSz="456812" rtl="0" eaLnBrk="1" latinLnBrk="0" hangingPunct="1">
      <a:defRPr sz="1200" kern="1200">
        <a:solidFill>
          <a:schemeClr val="tx1"/>
        </a:solidFill>
        <a:latin typeface="+mn-lt"/>
        <a:ea typeface="+mn-ea"/>
        <a:cs typeface="+mn-cs"/>
      </a:defRPr>
    </a:lvl4pPr>
    <a:lvl5pPr marL="1827254" algn="l" defTabSz="456812" rtl="0" eaLnBrk="1" latinLnBrk="0" hangingPunct="1">
      <a:defRPr sz="1200" kern="1200">
        <a:solidFill>
          <a:schemeClr val="tx1"/>
        </a:solidFill>
        <a:latin typeface="+mn-lt"/>
        <a:ea typeface="+mn-ea"/>
        <a:cs typeface="+mn-cs"/>
      </a:defRPr>
    </a:lvl5pPr>
    <a:lvl6pPr marL="2284067" algn="l" defTabSz="456812" rtl="0" eaLnBrk="1" latinLnBrk="0" hangingPunct="1">
      <a:defRPr sz="1200" kern="1200">
        <a:solidFill>
          <a:schemeClr val="tx1"/>
        </a:solidFill>
        <a:latin typeface="+mn-lt"/>
        <a:ea typeface="+mn-ea"/>
        <a:cs typeface="+mn-cs"/>
      </a:defRPr>
    </a:lvl6pPr>
    <a:lvl7pPr marL="2740880" algn="l" defTabSz="456812" rtl="0" eaLnBrk="1" latinLnBrk="0" hangingPunct="1">
      <a:defRPr sz="1200" kern="1200">
        <a:solidFill>
          <a:schemeClr val="tx1"/>
        </a:solidFill>
        <a:latin typeface="+mn-lt"/>
        <a:ea typeface="+mn-ea"/>
        <a:cs typeface="+mn-cs"/>
      </a:defRPr>
    </a:lvl7pPr>
    <a:lvl8pPr marL="3197692" algn="l" defTabSz="456812" rtl="0" eaLnBrk="1" latinLnBrk="0" hangingPunct="1">
      <a:defRPr sz="1200" kern="1200">
        <a:solidFill>
          <a:schemeClr val="tx1"/>
        </a:solidFill>
        <a:latin typeface="+mn-lt"/>
        <a:ea typeface="+mn-ea"/>
        <a:cs typeface="+mn-cs"/>
      </a:defRPr>
    </a:lvl8pPr>
    <a:lvl9pPr marL="3654508" algn="l" defTabSz="45681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61C2AD8C-308F-4CF7-AA90-F58802041F4B}" type="slidenum">
              <a:rPr lang="en-US" smtClean="0"/>
              <a:pPr/>
              <a:t>9</a:t>
            </a:fld>
            <a:endParaRPr lang="en-US"/>
          </a:p>
        </p:txBody>
      </p:sp>
    </p:spTree>
    <p:extLst>
      <p:ext uri="{BB962C8B-B14F-4D97-AF65-F5344CB8AC3E}">
        <p14:creationId xmlns:p14="http://schemas.microsoft.com/office/powerpoint/2010/main" val="2307226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3D96D21-14CC-4FD2-B7AA-93E6B23FFAA0}" type="slidenum">
              <a:rPr lang="en-GB" smtClean="0">
                <a:solidFill>
                  <a:srgbClr val="000000"/>
                </a:solidFill>
              </a:rPr>
              <a:pPr/>
              <a:t>26</a:t>
            </a:fld>
            <a:endParaRPr lang="en-GB">
              <a:solidFill>
                <a:srgbClr val="000000"/>
              </a:solidFill>
            </a:endParaRPr>
          </a:p>
        </p:txBody>
      </p:sp>
    </p:spTree>
    <p:extLst>
      <p:ext uri="{BB962C8B-B14F-4D97-AF65-F5344CB8AC3E}">
        <p14:creationId xmlns:p14="http://schemas.microsoft.com/office/powerpoint/2010/main" val="4228672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3D96D21-14CC-4FD2-B7AA-93E6B23FFAA0}" type="slidenum">
              <a:rPr lang="en-GB" smtClean="0">
                <a:solidFill>
                  <a:srgbClr val="000000"/>
                </a:solidFill>
              </a:rPr>
              <a:pPr/>
              <a:t>27</a:t>
            </a:fld>
            <a:endParaRPr lang="en-GB">
              <a:solidFill>
                <a:srgbClr val="000000"/>
              </a:solidFill>
            </a:endParaRPr>
          </a:p>
        </p:txBody>
      </p:sp>
    </p:spTree>
    <p:extLst>
      <p:ext uri="{BB962C8B-B14F-4D97-AF65-F5344CB8AC3E}">
        <p14:creationId xmlns:p14="http://schemas.microsoft.com/office/powerpoint/2010/main" val="2573318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3D96D21-14CC-4FD2-B7AA-93E6B23FFAA0}" type="slidenum">
              <a:rPr lang="en-GB" smtClean="0">
                <a:solidFill>
                  <a:srgbClr val="000000"/>
                </a:solidFill>
              </a:rPr>
              <a:pPr/>
              <a:t>28</a:t>
            </a:fld>
            <a:endParaRPr lang="en-GB">
              <a:solidFill>
                <a:srgbClr val="000000"/>
              </a:solidFill>
            </a:endParaRPr>
          </a:p>
        </p:txBody>
      </p:sp>
    </p:spTree>
    <p:extLst>
      <p:ext uri="{BB962C8B-B14F-4D97-AF65-F5344CB8AC3E}">
        <p14:creationId xmlns:p14="http://schemas.microsoft.com/office/powerpoint/2010/main" val="3686117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3D96D21-14CC-4FD2-B7AA-93E6B23FFAA0}" type="slidenum">
              <a:rPr lang="en-GB" smtClean="0">
                <a:solidFill>
                  <a:srgbClr val="000000"/>
                </a:solidFill>
              </a:rPr>
              <a:pPr/>
              <a:t>29</a:t>
            </a:fld>
            <a:endParaRPr lang="en-GB">
              <a:solidFill>
                <a:srgbClr val="000000"/>
              </a:solidFill>
            </a:endParaRPr>
          </a:p>
        </p:txBody>
      </p:sp>
    </p:spTree>
    <p:extLst>
      <p:ext uri="{BB962C8B-B14F-4D97-AF65-F5344CB8AC3E}">
        <p14:creationId xmlns:p14="http://schemas.microsoft.com/office/powerpoint/2010/main" val="1089683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3D96D21-14CC-4FD2-B7AA-93E6B23FFAA0}" type="slidenum">
              <a:rPr lang="en-GB" smtClean="0">
                <a:solidFill>
                  <a:srgbClr val="000000"/>
                </a:solidFill>
              </a:rPr>
              <a:pPr/>
              <a:t>30</a:t>
            </a:fld>
            <a:endParaRPr lang="en-GB">
              <a:solidFill>
                <a:srgbClr val="000000"/>
              </a:solidFill>
            </a:endParaRPr>
          </a:p>
        </p:txBody>
      </p:sp>
    </p:spTree>
    <p:extLst>
      <p:ext uri="{BB962C8B-B14F-4D97-AF65-F5344CB8AC3E}">
        <p14:creationId xmlns:p14="http://schemas.microsoft.com/office/powerpoint/2010/main" val="2710828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3D96D21-14CC-4FD2-B7AA-93E6B23FFAA0}" type="slidenum">
              <a:rPr lang="en-GB" smtClean="0">
                <a:solidFill>
                  <a:srgbClr val="000000"/>
                </a:solidFill>
              </a:rPr>
              <a:pPr/>
              <a:t>31</a:t>
            </a:fld>
            <a:endParaRPr lang="en-GB">
              <a:solidFill>
                <a:srgbClr val="000000"/>
              </a:solidFill>
            </a:endParaRPr>
          </a:p>
        </p:txBody>
      </p:sp>
    </p:spTree>
    <p:extLst>
      <p:ext uri="{BB962C8B-B14F-4D97-AF65-F5344CB8AC3E}">
        <p14:creationId xmlns:p14="http://schemas.microsoft.com/office/powerpoint/2010/main" val="1346434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3D96D21-14CC-4FD2-B7AA-93E6B23FFAA0}" type="slidenum">
              <a:rPr lang="en-GB" smtClean="0">
                <a:solidFill>
                  <a:srgbClr val="000000"/>
                </a:solidFill>
              </a:rPr>
              <a:pPr/>
              <a:t>32</a:t>
            </a:fld>
            <a:endParaRPr lang="en-GB">
              <a:solidFill>
                <a:srgbClr val="000000"/>
              </a:solidFill>
            </a:endParaRPr>
          </a:p>
        </p:txBody>
      </p:sp>
    </p:spTree>
    <p:extLst>
      <p:ext uri="{BB962C8B-B14F-4D97-AF65-F5344CB8AC3E}">
        <p14:creationId xmlns:p14="http://schemas.microsoft.com/office/powerpoint/2010/main" val="3130399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3D96D21-14CC-4FD2-B7AA-93E6B23FFAA0}" type="slidenum">
              <a:rPr lang="en-GB" smtClean="0">
                <a:solidFill>
                  <a:srgbClr val="000000"/>
                </a:solidFill>
              </a:rPr>
              <a:pPr/>
              <a:t>33</a:t>
            </a:fld>
            <a:endParaRPr lang="en-GB">
              <a:solidFill>
                <a:srgbClr val="000000"/>
              </a:solidFill>
            </a:endParaRPr>
          </a:p>
        </p:txBody>
      </p:sp>
    </p:spTree>
    <p:extLst>
      <p:ext uri="{BB962C8B-B14F-4D97-AF65-F5344CB8AC3E}">
        <p14:creationId xmlns:p14="http://schemas.microsoft.com/office/powerpoint/2010/main" val="2359483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3D96D21-14CC-4FD2-B7AA-93E6B23FFAA0}" type="slidenum">
              <a:rPr lang="en-GB" smtClean="0">
                <a:solidFill>
                  <a:srgbClr val="000000"/>
                </a:solidFill>
              </a:rPr>
              <a:pPr/>
              <a:t>34</a:t>
            </a:fld>
            <a:endParaRPr lang="en-GB">
              <a:solidFill>
                <a:srgbClr val="000000"/>
              </a:solidFill>
            </a:endParaRPr>
          </a:p>
        </p:txBody>
      </p:sp>
    </p:spTree>
    <p:extLst>
      <p:ext uri="{BB962C8B-B14F-4D97-AF65-F5344CB8AC3E}">
        <p14:creationId xmlns:p14="http://schemas.microsoft.com/office/powerpoint/2010/main" val="20182321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3D96D21-14CC-4FD2-B7AA-93E6B23FFAA0}" type="slidenum">
              <a:rPr lang="en-GB" smtClean="0">
                <a:solidFill>
                  <a:srgbClr val="000000"/>
                </a:solidFill>
              </a:rPr>
              <a:pPr/>
              <a:t>35</a:t>
            </a:fld>
            <a:endParaRPr lang="en-GB">
              <a:solidFill>
                <a:srgbClr val="000000"/>
              </a:solidFill>
            </a:endParaRPr>
          </a:p>
        </p:txBody>
      </p:sp>
    </p:spTree>
    <p:extLst>
      <p:ext uri="{BB962C8B-B14F-4D97-AF65-F5344CB8AC3E}">
        <p14:creationId xmlns:p14="http://schemas.microsoft.com/office/powerpoint/2010/main" val="3189123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r>
              <a:rPr lang="en-US" dirty="0"/>
              <a:t>Messages: </a:t>
            </a:r>
          </a:p>
        </p:txBody>
      </p:sp>
      <p:sp>
        <p:nvSpPr>
          <p:cNvPr id="4" name="Slide Number Placeholder 3"/>
          <p:cNvSpPr>
            <a:spLocks noGrp="1"/>
          </p:cNvSpPr>
          <p:nvPr>
            <p:ph type="sldNum" sz="quarter" idx="10"/>
          </p:nvPr>
        </p:nvSpPr>
        <p:spPr/>
        <p:txBody>
          <a:bodyPr/>
          <a:lstStyle/>
          <a:p>
            <a:fld id="{61C2AD8C-308F-4CF7-AA90-F58802041F4B}" type="slidenum">
              <a:rPr lang="en-US" smtClean="0"/>
              <a:pPr/>
              <a:t>10</a:t>
            </a:fld>
            <a:endParaRPr lang="en-US" dirty="0"/>
          </a:p>
        </p:txBody>
      </p:sp>
    </p:spTree>
    <p:extLst>
      <p:ext uri="{BB962C8B-B14F-4D97-AF65-F5344CB8AC3E}">
        <p14:creationId xmlns:p14="http://schemas.microsoft.com/office/powerpoint/2010/main" val="7544694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3D96D21-14CC-4FD2-B7AA-93E6B23FFAA0}" type="slidenum">
              <a:rPr lang="en-GB" smtClean="0">
                <a:solidFill>
                  <a:srgbClr val="000000"/>
                </a:solidFill>
              </a:rPr>
              <a:pPr/>
              <a:t>36</a:t>
            </a:fld>
            <a:endParaRPr lang="en-GB">
              <a:solidFill>
                <a:srgbClr val="000000"/>
              </a:solidFill>
            </a:endParaRPr>
          </a:p>
        </p:txBody>
      </p:sp>
    </p:spTree>
    <p:extLst>
      <p:ext uri="{BB962C8B-B14F-4D97-AF65-F5344CB8AC3E}">
        <p14:creationId xmlns:p14="http://schemas.microsoft.com/office/powerpoint/2010/main" val="2239343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3D96D21-14CC-4FD2-B7AA-93E6B23FFAA0}" type="slidenum">
              <a:rPr lang="en-GB" smtClean="0">
                <a:solidFill>
                  <a:srgbClr val="000000"/>
                </a:solidFill>
              </a:rPr>
              <a:pPr/>
              <a:t>38</a:t>
            </a:fld>
            <a:endParaRPr lang="en-GB">
              <a:solidFill>
                <a:srgbClr val="000000"/>
              </a:solidFill>
            </a:endParaRPr>
          </a:p>
        </p:txBody>
      </p:sp>
    </p:spTree>
    <p:extLst>
      <p:ext uri="{BB962C8B-B14F-4D97-AF65-F5344CB8AC3E}">
        <p14:creationId xmlns:p14="http://schemas.microsoft.com/office/powerpoint/2010/main" val="17643220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endParaRPr lang="en-GB"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7E8AA0B-3B1B-6D4A-BB12-6E65481B8EFA}"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36833916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7E8AA0B-3B1B-6D4A-BB12-6E65481B8EFA}"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26643803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10"/>
          </p:nvPr>
        </p:nvSpPr>
        <p:spPr/>
        <p:txBody>
          <a:bodyPr/>
          <a:lstStyle/>
          <a:p>
            <a:fld id="{17E8AA0B-3B1B-6D4A-BB12-6E65481B8EFA}"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8818210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7E8AA0B-3B1B-6D4A-BB12-6E65481B8EFA}"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13086362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7E8AA0B-3B1B-6D4A-BB12-6E65481B8EFA}"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17729934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7E8AA0B-3B1B-6D4A-BB12-6E65481B8EFA}"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36149877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10"/>
          </p:nvPr>
        </p:nvSpPr>
        <p:spPr/>
        <p:txBody>
          <a:bodyPr/>
          <a:lstStyle/>
          <a:p>
            <a:fld id="{17E8AA0B-3B1B-6D4A-BB12-6E65481B8EFA}"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7727653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7E8AA0B-3B1B-6D4A-BB12-6E65481B8EFA}"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1697738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r>
              <a:rPr lang="en-GB" dirty="0"/>
              <a:t>* In the early period of Blueprint development and </a:t>
            </a:r>
            <a:r>
              <a:rPr lang="en-GB" dirty="0" smtClean="0"/>
              <a:t>dissemination</a:t>
            </a:r>
            <a:r>
              <a:rPr lang="en-GB" dirty="0"/>
              <a:t>, it is probable that there will be limited supply for Fast Followers and </a:t>
            </a:r>
            <a:r>
              <a:rPr lang="en-GB" dirty="0" smtClean="0"/>
              <a:t>aspiring </a:t>
            </a:r>
            <a:r>
              <a:rPr lang="en-GB" dirty="0"/>
              <a:t>trusts to choose from. However, as the BP process gathers momentum we anticipate that customer demand will dictate the most popular and ‘downloaded’ BP solutions. This, in turn, is likely to generate more content in those most popular and accessed BP areas. Alternatively, some trusts are likely to identify gaps in the market and will be keen to Blueprint and share their own solutions. </a:t>
            </a:r>
          </a:p>
          <a:p>
            <a:r>
              <a:rPr lang="en-GB" dirty="0"/>
              <a:t>** Ensuring improved clinical outcomes and patient experience – addressing the health gap, quality gap and financial sustainability gap (FYFV). Link into key national policy areas (mental health, cancer, </a:t>
            </a:r>
            <a:r>
              <a:rPr lang="en-GB" dirty="0" err="1"/>
              <a:t>etc</a:t>
            </a:r>
            <a:r>
              <a:rPr lang="en-GB" dirty="0"/>
              <a:t>); operational and financial requirements (Planning Guidance) and major programmes (GIRFT, </a:t>
            </a:r>
            <a:r>
              <a:rPr lang="en-GB" dirty="0" err="1"/>
              <a:t>Rightcare</a:t>
            </a:r>
            <a:r>
              <a:rPr lang="en-GB" dirty="0"/>
              <a:t>, </a:t>
            </a:r>
            <a:r>
              <a:rPr lang="en-GB" dirty="0" err="1"/>
              <a:t>etc</a:t>
            </a:r>
            <a:r>
              <a:rPr lang="en-GB" dirty="0"/>
              <a:t>).  </a:t>
            </a:r>
          </a:p>
          <a:p>
            <a:r>
              <a:rPr lang="en-GB" dirty="0"/>
              <a:t>** Ensuring maximum buy in and support from very senior key stakeholders and influencers such as Sec of State, Matthew Swindells, Will Smart, Simon Eccles, etc.</a:t>
            </a:r>
          </a:p>
          <a:p>
            <a:endParaRPr lang="en-GB" dirty="0"/>
          </a:p>
        </p:txBody>
      </p:sp>
      <p:sp>
        <p:nvSpPr>
          <p:cNvPr id="4" name="Slide Number Placeholder 3"/>
          <p:cNvSpPr>
            <a:spLocks noGrp="1"/>
          </p:cNvSpPr>
          <p:nvPr>
            <p:ph type="sldNum" sz="quarter" idx="10"/>
          </p:nvPr>
        </p:nvSpPr>
        <p:spPr/>
        <p:txBody>
          <a:bodyPr/>
          <a:lstStyle/>
          <a:p>
            <a:fld id="{4957A7B8-EAD2-9846-9761-91C91B5D58B6}" type="slidenum">
              <a:rPr lang="en-US" smtClean="0"/>
              <a:pPr/>
              <a:t>12</a:t>
            </a:fld>
            <a:endParaRPr lang="en-US" dirty="0"/>
          </a:p>
        </p:txBody>
      </p:sp>
    </p:spTree>
    <p:extLst>
      <p:ext uri="{BB962C8B-B14F-4D97-AF65-F5344CB8AC3E}">
        <p14:creationId xmlns:p14="http://schemas.microsoft.com/office/powerpoint/2010/main" val="32007179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07CA6F-4E64-2D45-AF18-9FD4532C937D}"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3615761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3D96D21-14CC-4FD2-B7AA-93E6B23FFAA0}" type="slidenum">
              <a:rPr lang="en-GB" smtClean="0">
                <a:solidFill>
                  <a:srgbClr val="000000"/>
                </a:solidFill>
              </a:rPr>
              <a:pPr/>
              <a:t>20</a:t>
            </a:fld>
            <a:endParaRPr lang="en-GB">
              <a:solidFill>
                <a:srgbClr val="000000"/>
              </a:solidFill>
            </a:endParaRPr>
          </a:p>
        </p:txBody>
      </p:sp>
    </p:spTree>
    <p:extLst>
      <p:ext uri="{BB962C8B-B14F-4D97-AF65-F5344CB8AC3E}">
        <p14:creationId xmlns:p14="http://schemas.microsoft.com/office/powerpoint/2010/main" val="3873198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3D96D21-14CC-4FD2-B7AA-93E6B23FFAA0}" type="slidenum">
              <a:rPr lang="en-GB" smtClean="0">
                <a:solidFill>
                  <a:srgbClr val="000000"/>
                </a:solidFill>
              </a:rPr>
              <a:pPr/>
              <a:t>21</a:t>
            </a:fld>
            <a:endParaRPr lang="en-GB">
              <a:solidFill>
                <a:srgbClr val="000000"/>
              </a:solidFill>
            </a:endParaRPr>
          </a:p>
        </p:txBody>
      </p:sp>
    </p:spTree>
    <p:extLst>
      <p:ext uri="{BB962C8B-B14F-4D97-AF65-F5344CB8AC3E}">
        <p14:creationId xmlns:p14="http://schemas.microsoft.com/office/powerpoint/2010/main" val="1445499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3D96D21-14CC-4FD2-B7AA-93E6B23FFAA0}" type="slidenum">
              <a:rPr lang="en-GB" smtClean="0">
                <a:solidFill>
                  <a:srgbClr val="000000"/>
                </a:solidFill>
              </a:rPr>
              <a:pPr/>
              <a:t>22</a:t>
            </a:fld>
            <a:endParaRPr lang="en-GB" dirty="0">
              <a:solidFill>
                <a:srgbClr val="000000"/>
              </a:solidFill>
            </a:endParaRPr>
          </a:p>
        </p:txBody>
      </p:sp>
    </p:spTree>
    <p:extLst>
      <p:ext uri="{BB962C8B-B14F-4D97-AF65-F5344CB8AC3E}">
        <p14:creationId xmlns:p14="http://schemas.microsoft.com/office/powerpoint/2010/main" val="203376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3D96D21-14CC-4FD2-B7AA-93E6B23FFAA0}" type="slidenum">
              <a:rPr lang="en-GB" smtClean="0">
                <a:solidFill>
                  <a:srgbClr val="000000"/>
                </a:solidFill>
              </a:rPr>
              <a:pPr/>
              <a:t>23</a:t>
            </a:fld>
            <a:endParaRPr lang="en-GB">
              <a:solidFill>
                <a:srgbClr val="000000"/>
              </a:solidFill>
            </a:endParaRPr>
          </a:p>
        </p:txBody>
      </p:sp>
    </p:spTree>
    <p:extLst>
      <p:ext uri="{BB962C8B-B14F-4D97-AF65-F5344CB8AC3E}">
        <p14:creationId xmlns:p14="http://schemas.microsoft.com/office/powerpoint/2010/main" val="626806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3D96D21-14CC-4FD2-B7AA-93E6B23FFAA0}" type="slidenum">
              <a:rPr lang="en-GB" smtClean="0">
                <a:solidFill>
                  <a:srgbClr val="000000"/>
                </a:solidFill>
              </a:rPr>
              <a:pPr/>
              <a:t>24</a:t>
            </a:fld>
            <a:endParaRPr lang="en-GB">
              <a:solidFill>
                <a:srgbClr val="000000"/>
              </a:solidFill>
            </a:endParaRPr>
          </a:p>
        </p:txBody>
      </p:sp>
    </p:spTree>
    <p:extLst>
      <p:ext uri="{BB962C8B-B14F-4D97-AF65-F5344CB8AC3E}">
        <p14:creationId xmlns:p14="http://schemas.microsoft.com/office/powerpoint/2010/main" val="3010422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3D96D21-14CC-4FD2-B7AA-93E6B23FFAA0}" type="slidenum">
              <a:rPr lang="en-GB" smtClean="0">
                <a:solidFill>
                  <a:srgbClr val="000000"/>
                </a:solidFill>
              </a:rPr>
              <a:pPr/>
              <a:t>25</a:t>
            </a:fld>
            <a:endParaRPr lang="en-GB">
              <a:solidFill>
                <a:srgbClr val="000000"/>
              </a:solidFill>
            </a:endParaRPr>
          </a:p>
        </p:txBody>
      </p:sp>
    </p:spTree>
    <p:extLst>
      <p:ext uri="{BB962C8B-B14F-4D97-AF65-F5344CB8AC3E}">
        <p14:creationId xmlns:p14="http://schemas.microsoft.com/office/powerpoint/2010/main" val="3949256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3.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25.xml"/><Relationship Id="rId4" Type="http://schemas.openxmlformats.org/officeDocument/2006/relationships/image" Target="../media/image16.emf"/></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_Title page">
    <p:spTree>
      <p:nvGrpSpPr>
        <p:cNvPr id="1" name=""/>
        <p:cNvGrpSpPr/>
        <p:nvPr/>
      </p:nvGrpSpPr>
      <p:grpSpPr>
        <a:xfrm>
          <a:off x="0" y="0"/>
          <a:ext cx="0" cy="0"/>
          <a:chOff x="0" y="0"/>
          <a:chExt cx="0" cy="0"/>
        </a:xfrm>
      </p:grpSpPr>
      <p:sp>
        <p:nvSpPr>
          <p:cNvPr id="2" name="Title 1"/>
          <p:cNvSpPr>
            <a:spLocks noGrp="1"/>
          </p:cNvSpPr>
          <p:nvPr>
            <p:ph type="ctrTitle"/>
          </p:nvPr>
        </p:nvSpPr>
        <p:spPr>
          <a:xfrm>
            <a:off x="2297184" y="1619996"/>
            <a:ext cx="4549775" cy="595223"/>
          </a:xfrm>
        </p:spPr>
        <p:txBody>
          <a:bodyPr>
            <a:noAutofit/>
          </a:bodyPr>
          <a:lstStyle>
            <a:lvl1pPr algn="ctr">
              <a:defRPr sz="2400" b="1">
                <a:solidFill>
                  <a:schemeClr val="tx2"/>
                </a:solidFill>
                <a:latin typeface="Arial" panose="020B0604020202020204" pitchFamily="34" charset="0"/>
                <a:ea typeface="Verdana" pitchFamily="34" charset="0"/>
                <a:cs typeface="Arial" panose="020B0604020202020204" pitchFamily="34" charset="0"/>
              </a:defRPr>
            </a:lvl1pPr>
          </a:lstStyle>
          <a:p>
            <a:endParaRPr lang="nl-NL" dirty="0"/>
          </a:p>
        </p:txBody>
      </p:sp>
      <p:sp>
        <p:nvSpPr>
          <p:cNvPr id="3" name="Subtitle 2"/>
          <p:cNvSpPr>
            <a:spLocks noGrp="1"/>
          </p:cNvSpPr>
          <p:nvPr>
            <p:ph type="subTitle" idx="1"/>
          </p:nvPr>
        </p:nvSpPr>
        <p:spPr>
          <a:xfrm>
            <a:off x="2297184" y="2369055"/>
            <a:ext cx="4549775" cy="512399"/>
          </a:xfrm>
        </p:spPr>
        <p:txBody>
          <a:bodyPr>
            <a:noAutofit/>
          </a:bodyPr>
          <a:lstStyle>
            <a:lvl1pPr marL="0" indent="0" algn="ctr">
              <a:buNone/>
              <a:defRPr sz="1700" b="1">
                <a:solidFill>
                  <a:schemeClr val="tx1"/>
                </a:solidFill>
                <a:latin typeface="Arial" panose="020B0604020202020204" pitchFamily="34" charset="0"/>
                <a:ea typeface="Verdana" pitchFamily="34" charset="0"/>
                <a:cs typeface="Arial" panose="020B0604020202020204" pitchFamily="34" charset="0"/>
              </a:defRPr>
            </a:lvl1pPr>
            <a:lvl2pPr marL="389297" indent="0" algn="ctr">
              <a:buNone/>
              <a:defRPr>
                <a:solidFill>
                  <a:schemeClr val="tx1">
                    <a:tint val="75000"/>
                  </a:schemeClr>
                </a:solidFill>
              </a:defRPr>
            </a:lvl2pPr>
            <a:lvl3pPr marL="778594" indent="0" algn="ctr">
              <a:buNone/>
              <a:defRPr>
                <a:solidFill>
                  <a:schemeClr val="tx1">
                    <a:tint val="75000"/>
                  </a:schemeClr>
                </a:solidFill>
              </a:defRPr>
            </a:lvl3pPr>
            <a:lvl4pPr marL="1167889" indent="0" algn="ctr">
              <a:buNone/>
              <a:defRPr>
                <a:solidFill>
                  <a:schemeClr val="tx1">
                    <a:tint val="75000"/>
                  </a:schemeClr>
                </a:solidFill>
              </a:defRPr>
            </a:lvl4pPr>
            <a:lvl5pPr marL="1557186" indent="0" algn="ctr">
              <a:buNone/>
              <a:defRPr>
                <a:solidFill>
                  <a:schemeClr val="tx1">
                    <a:tint val="75000"/>
                  </a:schemeClr>
                </a:solidFill>
              </a:defRPr>
            </a:lvl5pPr>
            <a:lvl6pPr marL="1946480" indent="0" algn="ctr">
              <a:buNone/>
              <a:defRPr>
                <a:solidFill>
                  <a:schemeClr val="tx1">
                    <a:tint val="75000"/>
                  </a:schemeClr>
                </a:solidFill>
              </a:defRPr>
            </a:lvl6pPr>
            <a:lvl7pPr marL="2335780" indent="0" algn="ctr">
              <a:buNone/>
              <a:defRPr>
                <a:solidFill>
                  <a:schemeClr val="tx1">
                    <a:tint val="75000"/>
                  </a:schemeClr>
                </a:solidFill>
              </a:defRPr>
            </a:lvl7pPr>
            <a:lvl8pPr marL="2725074" indent="0" algn="ctr">
              <a:buNone/>
              <a:defRPr>
                <a:solidFill>
                  <a:schemeClr val="tx1">
                    <a:tint val="75000"/>
                  </a:schemeClr>
                </a:solidFill>
              </a:defRPr>
            </a:lvl8pPr>
            <a:lvl9pPr marL="3114371" indent="0" algn="ctr">
              <a:buNone/>
              <a:defRPr>
                <a:solidFill>
                  <a:schemeClr val="tx1">
                    <a:tint val="75000"/>
                  </a:schemeClr>
                </a:solidFill>
              </a:defRPr>
            </a:lvl9pPr>
          </a:lstStyle>
          <a:p>
            <a:endParaRPr lang="nl-NL" dirty="0"/>
          </a:p>
        </p:txBody>
      </p:sp>
      <p:sp>
        <p:nvSpPr>
          <p:cNvPr id="20" name="Text Placeholder 6"/>
          <p:cNvSpPr>
            <a:spLocks noGrp="1"/>
          </p:cNvSpPr>
          <p:nvPr>
            <p:ph type="body" sz="quarter" idx="10" hasCustomPrompt="1"/>
          </p:nvPr>
        </p:nvSpPr>
        <p:spPr>
          <a:xfrm>
            <a:off x="2297112" y="3092890"/>
            <a:ext cx="4545012" cy="325041"/>
          </a:xfrm>
        </p:spPr>
        <p:txBody>
          <a:bodyPr lIns="0" tIns="0" rIns="0" bIns="0" anchor="ctr" anchorCtr="0"/>
          <a:lstStyle>
            <a:lvl1pPr marL="0" indent="0" algn="ctr">
              <a:buFontTx/>
              <a:buNone/>
              <a:defRPr sz="1000" baseline="0">
                <a:solidFill>
                  <a:schemeClr val="tx1"/>
                </a:solidFill>
              </a:defRPr>
            </a:lvl1pPr>
            <a:lvl2pPr marL="229793" indent="0" algn="ctr">
              <a:buFontTx/>
              <a:buNone/>
              <a:defRPr/>
            </a:lvl2pPr>
            <a:lvl3pPr marL="459587" indent="0" algn="ctr">
              <a:buFontTx/>
              <a:buNone/>
              <a:defRPr/>
            </a:lvl3pPr>
            <a:lvl4pPr marL="689379" indent="0" algn="ctr">
              <a:buFontTx/>
              <a:buNone/>
              <a:defRPr/>
            </a:lvl4pPr>
            <a:lvl5pPr marL="919173" indent="0" algn="ctr">
              <a:buFontTx/>
              <a:buNone/>
              <a:defRPr/>
            </a:lvl5pPr>
          </a:lstStyle>
          <a:p>
            <a:pPr lvl="0"/>
            <a:r>
              <a:rPr lang="en-US" dirty="0"/>
              <a:t>Click to add date</a:t>
            </a:r>
            <a:endParaRPr lang="en-GB" dirty="0"/>
          </a:p>
        </p:txBody>
      </p:sp>
    </p:spTree>
    <p:extLst>
      <p:ext uri="{BB962C8B-B14F-4D97-AF65-F5344CB8AC3E}">
        <p14:creationId xmlns:p14="http://schemas.microsoft.com/office/powerpoint/2010/main" val="2180951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3 column grid - image left">
    <p:spTree>
      <p:nvGrpSpPr>
        <p:cNvPr id="1" name=""/>
        <p:cNvGrpSpPr/>
        <p:nvPr/>
      </p:nvGrpSpPr>
      <p:grpSpPr>
        <a:xfrm>
          <a:off x="0" y="0"/>
          <a:ext cx="0" cy="0"/>
          <a:chOff x="0" y="0"/>
          <a:chExt cx="0" cy="0"/>
        </a:xfrm>
      </p:grpSpPr>
      <p:sp>
        <p:nvSpPr>
          <p:cNvPr id="2" name="Title 1"/>
          <p:cNvSpPr>
            <a:spLocks noGrp="1"/>
          </p:cNvSpPr>
          <p:nvPr>
            <p:ph type="title"/>
          </p:nvPr>
        </p:nvSpPr>
        <p:spPr>
          <a:xfrm>
            <a:off x="250955" y="283500"/>
            <a:ext cx="8641655" cy="4023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defRPr lang="nl-NL" sz="1900"/>
            </a:lvl1pPr>
          </a:lstStyle>
          <a:p>
            <a:pPr lvl="0"/>
            <a:endParaRPr lang="nl-NL" dirty="0"/>
          </a:p>
        </p:txBody>
      </p:sp>
      <p:sp>
        <p:nvSpPr>
          <p:cNvPr id="3" name="Content Placeholder 2"/>
          <p:cNvSpPr>
            <a:spLocks noGrp="1"/>
          </p:cNvSpPr>
          <p:nvPr>
            <p:ph idx="1"/>
          </p:nvPr>
        </p:nvSpPr>
        <p:spPr>
          <a:xfrm>
            <a:off x="3182975" y="1104907"/>
            <a:ext cx="5705461" cy="3421856"/>
          </a:xfrm>
        </p:spPr>
        <p:txBody>
          <a:bodyPr lIns="0" tIns="0" rIns="0" bIns="0"/>
          <a:lstStyle>
            <a:lvl1pPr marL="154055" indent="-154055">
              <a:spcBef>
                <a:spcPts val="511"/>
              </a:spcBef>
              <a:buFont typeface="Verdana" panose="020B0604030504040204" pitchFamily="34" charset="0"/>
              <a:buChar char="●"/>
              <a:defRPr sz="1000"/>
            </a:lvl1pPr>
            <a:lvl2pPr marL="308103" indent="-151349">
              <a:spcBef>
                <a:spcPts val="511"/>
              </a:spcBef>
              <a:buFont typeface="Verdana" panose="020B0604030504040204" pitchFamily="34" charset="0"/>
              <a:buChar char="●"/>
              <a:defRPr sz="1000"/>
            </a:lvl2pPr>
            <a:lvl3pPr marL="462155" indent="-154055">
              <a:spcBef>
                <a:spcPts val="511"/>
              </a:spcBef>
              <a:buFont typeface="Verdana" panose="020B0604030504040204" pitchFamily="34" charset="0"/>
              <a:buChar char="●"/>
              <a:defRPr sz="1000"/>
            </a:lvl3pPr>
            <a:lvl4pPr marL="612150" indent="-147293">
              <a:spcBef>
                <a:spcPts val="511"/>
              </a:spcBef>
              <a:buFont typeface="Verdana" panose="020B0604030504040204" pitchFamily="34" charset="0"/>
              <a:buChar char="●"/>
              <a:defRPr sz="1000"/>
            </a:lvl4pPr>
            <a:lvl5pPr marL="768905" indent="-152699">
              <a:spcBef>
                <a:spcPts val="511"/>
              </a:spcBef>
              <a:buFont typeface="Verdana" panose="020B0604030504040204" pitchFamily="34" charset="0"/>
              <a:buChar char="●"/>
              <a:defRPr sz="1000"/>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Picture Placeholder 6"/>
          <p:cNvSpPr>
            <a:spLocks noGrp="1"/>
          </p:cNvSpPr>
          <p:nvPr>
            <p:ph type="pic" sz="quarter" idx="11" hasCustomPrompt="1"/>
          </p:nvPr>
        </p:nvSpPr>
        <p:spPr>
          <a:xfrm>
            <a:off x="250827" y="1104907"/>
            <a:ext cx="2843212" cy="3421856"/>
          </a:xfrm>
        </p:spPr>
        <p:txBody>
          <a:bodyPr lIns="0" tIns="0" rIns="0" bIns="0" anchor="ctr" anchorCtr="0"/>
          <a:lstStyle>
            <a:lvl1pPr marL="0" indent="0" algn="ctr">
              <a:buFontTx/>
              <a:buNone/>
              <a:defRPr/>
            </a:lvl1pPr>
          </a:lstStyle>
          <a:p>
            <a:r>
              <a:rPr lang="en-GB" dirty="0"/>
              <a:t>Add optional image here</a:t>
            </a:r>
          </a:p>
        </p:txBody>
      </p:sp>
      <p:sp>
        <p:nvSpPr>
          <p:cNvPr id="9" name="Text Placeholder 7"/>
          <p:cNvSpPr>
            <a:spLocks noGrp="1"/>
          </p:cNvSpPr>
          <p:nvPr>
            <p:ph type="body" sz="quarter" idx="13"/>
          </p:nvPr>
        </p:nvSpPr>
        <p:spPr>
          <a:xfrm>
            <a:off x="250837" y="741756"/>
            <a:ext cx="8647113" cy="35256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defRPr lang="en-GB" sz="1400" b="1" dirty="0">
                <a:solidFill>
                  <a:schemeClr val="tx1">
                    <a:lumMod val="50000"/>
                    <a:lumOff val="50000"/>
                  </a:schemeClr>
                </a:solidFill>
              </a:defRPr>
            </a:lvl1pPr>
          </a:lstStyle>
          <a:p>
            <a:pPr marL="0" lvl="0" indent="0">
              <a:buFontTx/>
              <a:buNone/>
            </a:pPr>
            <a:endParaRPr lang="en-GB" dirty="0"/>
          </a:p>
        </p:txBody>
      </p:sp>
      <p:sp>
        <p:nvSpPr>
          <p:cNvPr id="8" name="Text Placeholder 7"/>
          <p:cNvSpPr>
            <a:spLocks noGrp="1"/>
          </p:cNvSpPr>
          <p:nvPr>
            <p:ph type="body" sz="quarter" idx="14" hasCustomPrompt="1"/>
          </p:nvPr>
        </p:nvSpPr>
        <p:spPr>
          <a:xfrm>
            <a:off x="250631" y="4682237"/>
            <a:ext cx="4322777" cy="16249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buFontTx/>
              <a:buNone/>
              <a:defRPr lang="en-US" sz="600" i="1" kern="1200" dirty="0" smtClean="0">
                <a:solidFill>
                  <a:schemeClr val="tx1">
                    <a:lumMod val="50000"/>
                    <a:lumOff val="50000"/>
                  </a:schemeClr>
                </a:solidFill>
                <a:latin typeface="Arial" panose="020B0604020202020204" pitchFamily="34" charset="0"/>
                <a:ea typeface="Verdana" pitchFamily="34" charset="0"/>
                <a:cs typeface="Arial" panose="020B0604020202020204" pitchFamily="34" charset="0"/>
              </a:defRPr>
            </a:lvl1pPr>
            <a:lvl2pPr>
              <a:defRPr lang="en-US" sz="600" i="1" kern="1200" dirty="0" smtClean="0">
                <a:solidFill>
                  <a:schemeClr val="tx1">
                    <a:lumMod val="50000"/>
                    <a:lumOff val="50000"/>
                  </a:schemeClr>
                </a:solidFill>
                <a:latin typeface="Verdana" pitchFamily="34" charset="0"/>
                <a:ea typeface="Verdana" pitchFamily="34" charset="0"/>
                <a:cs typeface="Verdana" pitchFamily="34" charset="0"/>
              </a:defRPr>
            </a:lvl2pPr>
            <a:lvl3pPr>
              <a:defRPr lang="en-US" sz="600" i="1" kern="1200" dirty="0" smtClean="0">
                <a:solidFill>
                  <a:schemeClr val="tx1">
                    <a:lumMod val="50000"/>
                    <a:lumOff val="50000"/>
                  </a:schemeClr>
                </a:solidFill>
                <a:latin typeface="Verdana" pitchFamily="34" charset="0"/>
                <a:ea typeface="Verdana" pitchFamily="34" charset="0"/>
                <a:cs typeface="Verdana" pitchFamily="34" charset="0"/>
              </a:defRPr>
            </a:lvl3pPr>
            <a:lvl4pPr>
              <a:defRPr lang="en-US" sz="600" i="1" kern="1200" dirty="0" smtClean="0">
                <a:solidFill>
                  <a:schemeClr val="tx1">
                    <a:lumMod val="50000"/>
                    <a:lumOff val="50000"/>
                  </a:schemeClr>
                </a:solidFill>
                <a:latin typeface="Verdana" pitchFamily="34" charset="0"/>
                <a:ea typeface="Verdana" pitchFamily="34" charset="0"/>
                <a:cs typeface="Verdana" pitchFamily="34" charset="0"/>
              </a:defRPr>
            </a:lvl4pPr>
            <a:lvl5pPr>
              <a:defRPr lang="en-GB" sz="600" i="1" kern="1200" dirty="0">
                <a:solidFill>
                  <a:schemeClr val="tx1">
                    <a:lumMod val="50000"/>
                    <a:lumOff val="50000"/>
                  </a:schemeClr>
                </a:solidFill>
                <a:latin typeface="Verdana" pitchFamily="34" charset="0"/>
                <a:ea typeface="Verdana" pitchFamily="34" charset="0"/>
                <a:cs typeface="Verdana" pitchFamily="34" charset="0"/>
              </a:defRPr>
            </a:lvl5pPr>
          </a:lstStyle>
          <a:p>
            <a:pPr lvl="0"/>
            <a:r>
              <a:rPr lang="en-US" dirty="0"/>
              <a:t>Click to add source or note</a:t>
            </a:r>
          </a:p>
        </p:txBody>
      </p:sp>
      <p:cxnSp>
        <p:nvCxnSpPr>
          <p:cNvPr id="10" name="Straight Connector 9"/>
          <p:cNvCxnSpPr/>
          <p:nvPr userDrawn="1"/>
        </p:nvCxnSpPr>
        <p:spPr>
          <a:xfrm>
            <a:off x="250708" y="252133"/>
            <a:ext cx="864137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8281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3 column grid - image left">
    <p:spTree>
      <p:nvGrpSpPr>
        <p:cNvPr id="1" name=""/>
        <p:cNvGrpSpPr/>
        <p:nvPr/>
      </p:nvGrpSpPr>
      <p:grpSpPr>
        <a:xfrm>
          <a:off x="0" y="0"/>
          <a:ext cx="0" cy="0"/>
          <a:chOff x="0" y="0"/>
          <a:chExt cx="0" cy="0"/>
        </a:xfrm>
      </p:grpSpPr>
      <p:sp>
        <p:nvSpPr>
          <p:cNvPr id="2" name="Title 1"/>
          <p:cNvSpPr>
            <a:spLocks noGrp="1"/>
          </p:cNvSpPr>
          <p:nvPr>
            <p:ph type="title"/>
          </p:nvPr>
        </p:nvSpPr>
        <p:spPr>
          <a:xfrm>
            <a:off x="250955" y="283500"/>
            <a:ext cx="8641655" cy="4023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defRPr lang="nl-NL" sz="1900"/>
            </a:lvl1pPr>
          </a:lstStyle>
          <a:p>
            <a:pPr lvl="0"/>
            <a:endParaRPr lang="nl-NL" dirty="0"/>
          </a:p>
        </p:txBody>
      </p:sp>
      <p:cxnSp>
        <p:nvCxnSpPr>
          <p:cNvPr id="10" name="Straight Connector 9"/>
          <p:cNvCxnSpPr/>
          <p:nvPr userDrawn="1"/>
        </p:nvCxnSpPr>
        <p:spPr>
          <a:xfrm>
            <a:off x="250708" y="252133"/>
            <a:ext cx="864137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2" name="Group 98"/>
          <p:cNvGraphicFramePr>
            <a:graphicFrameLocks/>
          </p:cNvGraphicFramePr>
          <p:nvPr userDrawn="1">
            <p:extLst>
              <p:ext uri="{D42A27DB-BD31-4B8C-83A1-F6EECF244321}">
                <p14:modId xmlns:p14="http://schemas.microsoft.com/office/powerpoint/2010/main" val="2747443270"/>
              </p:ext>
            </p:extLst>
          </p:nvPr>
        </p:nvGraphicFramePr>
        <p:xfrm>
          <a:off x="256309" y="633268"/>
          <a:ext cx="8443286" cy="4063328"/>
        </p:xfrm>
        <a:graphic>
          <a:graphicData uri="http://schemas.openxmlformats.org/drawingml/2006/table">
            <a:tbl>
              <a:tblPr/>
              <a:tblGrid>
                <a:gridCol w="4167317">
                  <a:extLst>
                    <a:ext uri="{9D8B030D-6E8A-4147-A177-3AD203B41FA5}">
                      <a16:colId xmlns="" xmlns:a16="http://schemas.microsoft.com/office/drawing/2014/main" val="20000"/>
                    </a:ext>
                  </a:extLst>
                </a:gridCol>
                <a:gridCol w="4275969">
                  <a:extLst>
                    <a:ext uri="{9D8B030D-6E8A-4147-A177-3AD203B41FA5}">
                      <a16:colId xmlns="" xmlns:a16="http://schemas.microsoft.com/office/drawing/2014/main" val="20001"/>
                    </a:ext>
                  </a:extLst>
                </a:gridCol>
              </a:tblGrid>
              <a:tr h="181736">
                <a:tc gridSpan="2">
                  <a:txBody>
                    <a:bodyPr/>
                    <a:lstStyle/>
                    <a:p>
                      <a:pPr marL="0" marR="0" lvl="0" indent="0" algn="l" defTabSz="1103313" rtl="0" eaLnBrk="0" fontAlgn="base" latinLnBrk="0" hangingPunct="0">
                        <a:lnSpc>
                          <a:spcPct val="90000"/>
                        </a:lnSpc>
                        <a:spcBef>
                          <a:spcPct val="25000"/>
                        </a:spcBef>
                        <a:spcAft>
                          <a:spcPct val="0"/>
                        </a:spcAft>
                        <a:buClrTx/>
                        <a:buSzTx/>
                        <a:buFontTx/>
                        <a:buNone/>
                        <a:tabLst/>
                      </a:pPr>
                      <a:r>
                        <a:rPr kumimoji="0" lang="en-GB" sz="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Why is this needed as part of the Standard Operating Model</a:t>
                      </a:r>
                    </a:p>
                  </a:txBody>
                  <a:tcPr marL="84402" marR="84402" marT="34289" marB="34289"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tx2">
                        <a:lumMod val="75000"/>
                      </a:schemeClr>
                    </a:solidFill>
                  </a:tcPr>
                </a:tc>
                <a:tc hMerge="1">
                  <a:txBody>
                    <a:bodyPr/>
                    <a:lstStyle/>
                    <a:p>
                      <a:endParaRPr lang="en-US"/>
                    </a:p>
                  </a:txBody>
                  <a:tcPr/>
                </a:tc>
                <a:extLst>
                  <a:ext uri="{0D108BD9-81ED-4DB2-BD59-A6C34878D82A}">
                    <a16:rowId xmlns="" xmlns:a16="http://schemas.microsoft.com/office/drawing/2014/main" val="10000"/>
                  </a:ext>
                </a:extLst>
              </a:tr>
              <a:tr h="760094">
                <a:tc gridSpan="2">
                  <a:txBody>
                    <a:bodyPr/>
                    <a:lstStyle/>
                    <a:p>
                      <a:pPr marL="0" marR="0" lvl="0" indent="0" algn="l" defTabSz="1103313" rtl="0" eaLnBrk="0" fontAlgn="base" latinLnBrk="0" hangingPunct="0">
                        <a:lnSpc>
                          <a:spcPct val="90000"/>
                        </a:lnSpc>
                        <a:spcBef>
                          <a:spcPct val="25000"/>
                        </a:spcBef>
                        <a:spcAft>
                          <a:spcPct val="0"/>
                        </a:spcAft>
                        <a:buClrTx/>
                        <a:buSzTx/>
                        <a:buFontTx/>
                        <a:buNone/>
                        <a:tabLst/>
                      </a:pPr>
                      <a:endParaRPr kumimoji="0" lang="en-GB" sz="800" b="0" i="0" u="none" strike="noStrike" kern="1200" cap="none" normalizeH="0" baseline="0" dirty="0">
                        <a:ln>
                          <a:noFill/>
                        </a:ln>
                        <a:solidFill>
                          <a:srgbClr val="336699"/>
                        </a:solidFill>
                        <a:effectLst/>
                        <a:latin typeface="Arial" panose="020B0604020202020204" pitchFamily="34" charset="0"/>
                        <a:ea typeface="+mn-ea"/>
                        <a:cs typeface="Arial" panose="020B0604020202020204" pitchFamily="34" charset="0"/>
                      </a:endParaRPr>
                    </a:p>
                    <a:p>
                      <a:pPr marL="0" marR="0" lvl="0" indent="0" algn="l" defTabSz="1103313" rtl="0" eaLnBrk="0" fontAlgn="base" latinLnBrk="0" hangingPunct="0">
                        <a:lnSpc>
                          <a:spcPct val="90000"/>
                        </a:lnSpc>
                        <a:spcBef>
                          <a:spcPct val="25000"/>
                        </a:spcBef>
                        <a:spcAft>
                          <a:spcPct val="0"/>
                        </a:spcAft>
                        <a:buClrTx/>
                        <a:buSzTx/>
                        <a:buFontTx/>
                        <a:buNone/>
                        <a:tabLst/>
                      </a:pPr>
                      <a:endParaRPr kumimoji="0" lang="en-GB" sz="800" b="0" i="0" u="none" strike="noStrike" kern="1200" cap="none" normalizeH="0" baseline="0" dirty="0">
                        <a:ln>
                          <a:noFill/>
                        </a:ln>
                        <a:solidFill>
                          <a:srgbClr val="336699"/>
                        </a:solidFill>
                        <a:effectLst/>
                        <a:latin typeface="Arial" panose="020B0604020202020204" pitchFamily="34" charset="0"/>
                        <a:ea typeface="+mn-ea"/>
                        <a:cs typeface="Arial" panose="020B0604020202020204" pitchFamily="34" charset="0"/>
                      </a:endParaRPr>
                    </a:p>
                    <a:p>
                      <a:pPr marL="0" marR="0" lvl="0" indent="0" algn="l" defTabSz="1103313" rtl="0" eaLnBrk="0" fontAlgn="base" latinLnBrk="0" hangingPunct="0">
                        <a:lnSpc>
                          <a:spcPct val="90000"/>
                        </a:lnSpc>
                        <a:spcBef>
                          <a:spcPct val="25000"/>
                        </a:spcBef>
                        <a:spcAft>
                          <a:spcPct val="0"/>
                        </a:spcAft>
                        <a:buClrTx/>
                        <a:buSzTx/>
                        <a:buFontTx/>
                        <a:buNone/>
                        <a:tabLst/>
                        <a:defRPr/>
                      </a:pPr>
                      <a:endParaRPr kumimoji="0" lang="en-GB" sz="800" b="0" i="0" u="none" strike="noStrike" cap="none" normalizeH="0" baseline="0" dirty="0">
                        <a:ln>
                          <a:noFill/>
                        </a:ln>
                        <a:solidFill>
                          <a:srgbClr val="336699"/>
                        </a:solidFill>
                        <a:effectLst/>
                        <a:latin typeface="Arial" panose="020B0604020202020204" pitchFamily="34" charset="0"/>
                        <a:cs typeface="Arial" panose="020B0604020202020204" pitchFamily="34" charset="0"/>
                      </a:endParaRPr>
                    </a:p>
                    <a:p>
                      <a:pPr marL="0" marR="0" lvl="0" indent="0" algn="l" defTabSz="1103313" rtl="0" eaLnBrk="0" fontAlgn="base" latinLnBrk="0" hangingPunct="0">
                        <a:lnSpc>
                          <a:spcPct val="90000"/>
                        </a:lnSpc>
                        <a:spcBef>
                          <a:spcPct val="25000"/>
                        </a:spcBef>
                        <a:spcAft>
                          <a:spcPct val="0"/>
                        </a:spcAft>
                        <a:buClrTx/>
                        <a:buSzTx/>
                        <a:buFontTx/>
                        <a:buNone/>
                        <a:tabLst/>
                        <a:defRPr/>
                      </a:pPr>
                      <a:endParaRPr kumimoji="0" lang="en-GB" sz="800" b="0" i="0" u="none" strike="noStrike" cap="none" normalizeH="0" baseline="0" dirty="0">
                        <a:ln>
                          <a:noFill/>
                        </a:ln>
                        <a:solidFill>
                          <a:srgbClr val="336699"/>
                        </a:solidFill>
                        <a:effectLst/>
                        <a:latin typeface="Arial" panose="020B0604020202020204" pitchFamily="34" charset="0"/>
                        <a:cs typeface="Arial" panose="020B0604020202020204" pitchFamily="34" charset="0"/>
                      </a:endParaRPr>
                    </a:p>
                    <a:p>
                      <a:pPr marL="185738" marR="0" lvl="0" indent="0" algn="l" defTabSz="1103313" rtl="0" eaLnBrk="0" fontAlgn="base" latinLnBrk="0" hangingPunct="0">
                        <a:lnSpc>
                          <a:spcPct val="90000"/>
                        </a:lnSpc>
                        <a:spcBef>
                          <a:spcPct val="25000"/>
                        </a:spcBef>
                        <a:spcAft>
                          <a:spcPct val="0"/>
                        </a:spcAft>
                        <a:buClrTx/>
                        <a:buSzTx/>
                        <a:buFontTx/>
                        <a:buNone/>
                        <a:tabLst/>
                        <a:defRPr/>
                      </a:pPr>
                      <a:endParaRPr kumimoji="0" lang="en-GB" sz="800" b="0" i="0" u="none" strike="noStrike" cap="none" normalizeH="0" baseline="0" dirty="0">
                        <a:ln>
                          <a:noFill/>
                        </a:ln>
                        <a:solidFill>
                          <a:srgbClr val="336699"/>
                        </a:solidFill>
                        <a:effectLst/>
                        <a:latin typeface="Arial" panose="020B0604020202020204" pitchFamily="34" charset="0"/>
                        <a:cs typeface="Arial" panose="020B0604020202020204" pitchFamily="34" charset="0"/>
                      </a:endParaRPr>
                    </a:p>
                  </a:txBody>
                  <a:tcPr marL="84402" marR="84402" marT="34289" marB="34289"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 xmlns:a16="http://schemas.microsoft.com/office/drawing/2014/main" val="10001"/>
                  </a:ext>
                </a:extLst>
              </a:tr>
              <a:tr h="223748">
                <a:tc>
                  <a:txBody>
                    <a:bodyPr/>
                    <a:lstStyle/>
                    <a:p>
                      <a:pPr marL="0" marR="0" lvl="0" indent="0" algn="l" defTabSz="1103313" rtl="0" eaLnBrk="0" fontAlgn="base" latinLnBrk="0" hangingPunct="0">
                        <a:lnSpc>
                          <a:spcPct val="90000"/>
                        </a:lnSpc>
                        <a:spcBef>
                          <a:spcPct val="25000"/>
                        </a:spcBef>
                        <a:spcAft>
                          <a:spcPct val="0"/>
                        </a:spcAft>
                        <a:buClrTx/>
                        <a:buSzTx/>
                        <a:buFontTx/>
                        <a:buNone/>
                        <a:tabLst/>
                      </a:pPr>
                      <a:r>
                        <a:rPr kumimoji="0" lang="en-GB" sz="800" b="0" i="0" u="none" strike="noStrike" kern="1200" cap="none" normalizeH="0" baseline="0" dirty="0">
                          <a:ln>
                            <a:noFill/>
                          </a:ln>
                          <a:solidFill>
                            <a:schemeClr val="bg1"/>
                          </a:solidFill>
                          <a:effectLst/>
                          <a:latin typeface="Arial" panose="020B0604020202020204" pitchFamily="34" charset="0"/>
                          <a:ea typeface="+mn-ea"/>
                          <a:cs typeface="Arial" panose="020B0604020202020204" pitchFamily="34" charset="0"/>
                        </a:rPr>
                        <a:t>What - Value proposition</a:t>
                      </a:r>
                    </a:p>
                  </a:txBody>
                  <a:tcPr marL="84402" marR="84402" marT="34289" marB="34289"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tx2">
                        <a:lumMod val="75000"/>
                      </a:schemeClr>
                    </a:solidFill>
                  </a:tcPr>
                </a:tc>
                <a:tc>
                  <a:txBody>
                    <a:bodyPr/>
                    <a:lstStyle/>
                    <a:p>
                      <a:pPr marL="6350" marR="0" lvl="0" indent="0" algn="l" defTabSz="1103313" rtl="0" eaLnBrk="0" fontAlgn="base" latinLnBrk="0" hangingPunct="0">
                        <a:lnSpc>
                          <a:spcPct val="90000"/>
                        </a:lnSpc>
                        <a:spcBef>
                          <a:spcPct val="30000"/>
                        </a:spcBef>
                        <a:spcAft>
                          <a:spcPct val="0"/>
                        </a:spcAft>
                        <a:buClrTx/>
                        <a:buSzTx/>
                        <a:buFont typeface="Wingdings" pitchFamily="2" charset="2"/>
                        <a:buNone/>
                        <a:tabLst/>
                      </a:pPr>
                      <a:r>
                        <a:rPr kumimoji="0" lang="en-GB" sz="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How – Tools, Strategic Partners and what needs to be in place</a:t>
                      </a:r>
                    </a:p>
                  </a:txBody>
                  <a:tcPr marL="84402" marR="84402" marT="34289" marB="34289"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tx2">
                        <a:lumMod val="75000"/>
                      </a:schemeClr>
                    </a:solidFill>
                  </a:tcPr>
                </a:tc>
                <a:extLst>
                  <a:ext uri="{0D108BD9-81ED-4DB2-BD59-A6C34878D82A}">
                    <a16:rowId xmlns="" xmlns:a16="http://schemas.microsoft.com/office/drawing/2014/main" val="10002"/>
                  </a:ext>
                </a:extLst>
              </a:tr>
              <a:tr h="1358007">
                <a:tc>
                  <a:txBody>
                    <a:bodyPr/>
                    <a:lstStyle/>
                    <a:p>
                      <a:pPr marL="0" marR="0" lvl="0" indent="0" algn="l" defTabSz="1103313" rtl="0" eaLnBrk="0" fontAlgn="base" latinLnBrk="0" hangingPunct="0">
                        <a:lnSpc>
                          <a:spcPct val="90000"/>
                        </a:lnSpc>
                        <a:spcBef>
                          <a:spcPct val="30000"/>
                        </a:spcBef>
                        <a:spcAft>
                          <a:spcPct val="0"/>
                        </a:spcAft>
                        <a:buClrTx/>
                        <a:buSzTx/>
                        <a:buFont typeface="Wingdings" pitchFamily="2" charset="2"/>
                        <a:buChar char="¤"/>
                        <a:tabLst/>
                        <a:defRPr/>
                      </a:pPr>
                      <a:endParaRPr kumimoji="0" lang="en-GB" sz="800" b="0"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84402" marR="84402" marT="34289" marB="34289"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6350" marR="0" lvl="0" indent="0" algn="l" defTabSz="1103313" rtl="0" eaLnBrk="0" fontAlgn="base" latinLnBrk="0" hangingPunct="0">
                        <a:lnSpc>
                          <a:spcPct val="90000"/>
                        </a:lnSpc>
                        <a:spcBef>
                          <a:spcPct val="30000"/>
                        </a:spcBef>
                        <a:spcAft>
                          <a:spcPct val="0"/>
                        </a:spcAft>
                        <a:buClrTx/>
                        <a:buSzTx/>
                        <a:buFont typeface="Wingdings" pitchFamily="2" charset="2"/>
                        <a:buNone/>
                        <a:tabLst/>
                      </a:pPr>
                      <a:endParaRPr kumimoji="0" lang="en-GB" sz="800" b="0" i="0" u="none" strike="noStrike" cap="none" normalizeH="0" baseline="0" dirty="0">
                        <a:ln>
                          <a:noFill/>
                        </a:ln>
                        <a:solidFill>
                          <a:srgbClr val="336699"/>
                        </a:solidFill>
                        <a:effectLst/>
                        <a:latin typeface="Arial" panose="020B0604020202020204" pitchFamily="34" charset="0"/>
                        <a:cs typeface="Arial" panose="020B0604020202020204" pitchFamily="34" charset="0"/>
                      </a:endParaRPr>
                    </a:p>
                  </a:txBody>
                  <a:tcPr marL="84402" marR="84402" marT="34289" marB="34289"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181736">
                <a:tc>
                  <a:txBody>
                    <a:bodyPr/>
                    <a:lstStyle/>
                    <a:p>
                      <a:pPr marL="0" marR="0" lvl="0" indent="0" algn="l" defTabSz="1103313" rtl="0" eaLnBrk="0" fontAlgn="base" latinLnBrk="0" hangingPunct="0">
                        <a:lnSpc>
                          <a:spcPct val="90000"/>
                        </a:lnSpc>
                        <a:spcBef>
                          <a:spcPct val="25000"/>
                        </a:spcBef>
                        <a:spcAft>
                          <a:spcPct val="0"/>
                        </a:spcAft>
                        <a:buClrTx/>
                        <a:buSzTx/>
                        <a:buFontTx/>
                        <a:buNone/>
                        <a:tabLst/>
                      </a:pPr>
                      <a:r>
                        <a:rPr kumimoji="0" lang="en-GB" sz="800" b="0" i="0" u="none" strike="noStrike" kern="1200" cap="none" normalizeH="0" baseline="0" dirty="0">
                          <a:ln>
                            <a:noFill/>
                          </a:ln>
                          <a:solidFill>
                            <a:schemeClr val="bg1"/>
                          </a:solidFill>
                          <a:effectLst/>
                          <a:latin typeface="Arial" panose="020B0604020202020204" pitchFamily="34" charset="0"/>
                          <a:ea typeface="+mn-ea"/>
                          <a:cs typeface="Arial" panose="020B0604020202020204" pitchFamily="34" charset="0"/>
                        </a:rPr>
                        <a:t>XXX in action</a:t>
                      </a:r>
                    </a:p>
                  </a:txBody>
                  <a:tcPr marL="84402" marR="84402" marT="34289" marB="34289"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tx2">
                        <a:lumMod val="75000"/>
                      </a:schemeClr>
                    </a:solidFill>
                  </a:tcPr>
                </a:tc>
                <a:tc>
                  <a:txBody>
                    <a:bodyPr/>
                    <a:lstStyle/>
                    <a:p>
                      <a:pPr marL="0" marR="0" lvl="0" indent="0" algn="l" defTabSz="1103313" rtl="0" eaLnBrk="0" fontAlgn="base" latinLnBrk="0" hangingPunct="0">
                        <a:lnSpc>
                          <a:spcPct val="90000"/>
                        </a:lnSpc>
                        <a:spcBef>
                          <a:spcPct val="25000"/>
                        </a:spcBef>
                        <a:spcAft>
                          <a:spcPct val="0"/>
                        </a:spcAft>
                        <a:buClrTx/>
                        <a:buSzTx/>
                        <a:buFontTx/>
                        <a:buNone/>
                        <a:tabLst/>
                      </a:pPr>
                      <a:r>
                        <a:rPr kumimoji="0" lang="en-GB" sz="800" b="0" i="0" u="none" strike="noStrike" kern="1200" cap="none" normalizeH="0" baseline="0" dirty="0">
                          <a:ln>
                            <a:noFill/>
                          </a:ln>
                          <a:solidFill>
                            <a:schemeClr val="bg1"/>
                          </a:solidFill>
                          <a:effectLst/>
                          <a:latin typeface="Arial" panose="020B0604020202020204" pitchFamily="34" charset="0"/>
                          <a:ea typeface="+mn-ea"/>
                          <a:cs typeface="Arial" panose="020B0604020202020204" pitchFamily="34" charset="0"/>
                        </a:rPr>
                        <a:t>Outcomes </a:t>
                      </a:r>
                    </a:p>
                  </a:txBody>
                  <a:tcPr marL="84402" marR="84402" marT="34289" marB="34289"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tx2">
                        <a:lumMod val="75000"/>
                      </a:schemeClr>
                    </a:solidFill>
                  </a:tcPr>
                </a:tc>
                <a:extLst>
                  <a:ext uri="{0D108BD9-81ED-4DB2-BD59-A6C34878D82A}">
                    <a16:rowId xmlns="" xmlns:a16="http://schemas.microsoft.com/office/drawing/2014/main" val="10004"/>
                  </a:ext>
                </a:extLst>
              </a:tr>
              <a:tr h="1358007">
                <a:tc>
                  <a:txBody>
                    <a:bodyPr/>
                    <a:lstStyle/>
                    <a:p>
                      <a:pPr marL="0" marR="0" lvl="0" indent="0" algn="l" defTabSz="1103313" rtl="0" eaLnBrk="0" fontAlgn="base" latinLnBrk="0" hangingPunct="0">
                        <a:lnSpc>
                          <a:spcPct val="90000"/>
                        </a:lnSpc>
                        <a:spcBef>
                          <a:spcPct val="30000"/>
                        </a:spcBef>
                        <a:spcAft>
                          <a:spcPct val="0"/>
                        </a:spcAft>
                        <a:buClrTx/>
                        <a:buSzTx/>
                        <a:buFont typeface="Wingdings" pitchFamily="2" charset="2"/>
                        <a:buChar char="¤"/>
                        <a:tabLst/>
                        <a:defRPr/>
                      </a:pPr>
                      <a:endParaRPr kumimoji="0" lang="en-GB" sz="800" b="0"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84402" marR="84402" marT="34289" marB="34289"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6350" marR="0" lvl="0" indent="0" algn="l" defTabSz="1103313" rtl="0" eaLnBrk="0" fontAlgn="base" latinLnBrk="0" hangingPunct="0">
                        <a:lnSpc>
                          <a:spcPct val="90000"/>
                        </a:lnSpc>
                        <a:spcBef>
                          <a:spcPct val="30000"/>
                        </a:spcBef>
                        <a:spcAft>
                          <a:spcPct val="0"/>
                        </a:spcAft>
                        <a:buClrTx/>
                        <a:buSzTx/>
                        <a:buFont typeface="Wingdings" pitchFamily="2" charset="2"/>
                        <a:buNone/>
                        <a:tabLst/>
                      </a:pPr>
                      <a:endParaRPr kumimoji="0" lang="en-GB" sz="800" b="0" i="0" u="none" strike="noStrike" cap="none" normalizeH="0" baseline="0" dirty="0">
                        <a:ln>
                          <a:noFill/>
                        </a:ln>
                        <a:solidFill>
                          <a:srgbClr val="336699"/>
                        </a:solidFill>
                        <a:effectLst/>
                        <a:latin typeface="Arial" panose="020B0604020202020204" pitchFamily="34" charset="0"/>
                        <a:cs typeface="Arial" panose="020B0604020202020204" pitchFamily="34" charset="0"/>
                      </a:endParaRPr>
                    </a:p>
                  </a:txBody>
                  <a:tcPr marL="84402" marR="84402" marT="34289" marB="34289"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3259035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_Title page">
    <p:spTree>
      <p:nvGrpSpPr>
        <p:cNvPr id="1" name=""/>
        <p:cNvGrpSpPr/>
        <p:nvPr/>
      </p:nvGrpSpPr>
      <p:grpSpPr>
        <a:xfrm>
          <a:off x="0" y="0"/>
          <a:ext cx="0" cy="0"/>
          <a:chOff x="0" y="0"/>
          <a:chExt cx="0" cy="0"/>
        </a:xfrm>
      </p:grpSpPr>
      <p:sp>
        <p:nvSpPr>
          <p:cNvPr id="2" name="Title 1"/>
          <p:cNvSpPr>
            <a:spLocks noGrp="1"/>
          </p:cNvSpPr>
          <p:nvPr>
            <p:ph type="ctrTitle"/>
          </p:nvPr>
        </p:nvSpPr>
        <p:spPr>
          <a:xfrm>
            <a:off x="2297151" y="1619994"/>
            <a:ext cx="4549775" cy="595223"/>
          </a:xfrm>
        </p:spPr>
        <p:txBody>
          <a:bodyPr>
            <a:noAutofit/>
          </a:bodyPr>
          <a:lstStyle>
            <a:lvl1pPr algn="ctr">
              <a:defRPr sz="2400" b="1">
                <a:solidFill>
                  <a:schemeClr val="tx2"/>
                </a:solidFill>
                <a:latin typeface="Arial" panose="020B0604020202020204" pitchFamily="34" charset="0"/>
                <a:ea typeface="Verdana" pitchFamily="34" charset="0"/>
                <a:cs typeface="Arial" panose="020B0604020202020204" pitchFamily="34" charset="0"/>
              </a:defRPr>
            </a:lvl1pPr>
          </a:lstStyle>
          <a:p>
            <a:endParaRPr lang="nl-NL" dirty="0"/>
          </a:p>
        </p:txBody>
      </p:sp>
      <p:sp>
        <p:nvSpPr>
          <p:cNvPr id="3" name="Subtitle 2"/>
          <p:cNvSpPr>
            <a:spLocks noGrp="1"/>
          </p:cNvSpPr>
          <p:nvPr>
            <p:ph type="subTitle" idx="1"/>
          </p:nvPr>
        </p:nvSpPr>
        <p:spPr>
          <a:xfrm>
            <a:off x="2297151" y="2369055"/>
            <a:ext cx="4549775" cy="512399"/>
          </a:xfrm>
        </p:spPr>
        <p:txBody>
          <a:bodyPr>
            <a:noAutofit/>
          </a:bodyPr>
          <a:lstStyle>
            <a:lvl1pPr marL="0" indent="0" algn="ctr">
              <a:buNone/>
              <a:defRPr sz="1700" b="1">
                <a:solidFill>
                  <a:schemeClr val="tx1"/>
                </a:solidFill>
                <a:latin typeface="Arial" panose="020B0604020202020204" pitchFamily="34" charset="0"/>
                <a:ea typeface="Verdana" pitchFamily="34" charset="0"/>
                <a:cs typeface="Arial" panose="020B0604020202020204" pitchFamily="34" charset="0"/>
              </a:defRPr>
            </a:lvl1pPr>
            <a:lvl2pPr marL="389342" indent="0" algn="ctr">
              <a:buNone/>
              <a:defRPr>
                <a:solidFill>
                  <a:schemeClr val="tx1">
                    <a:tint val="75000"/>
                  </a:schemeClr>
                </a:solidFill>
              </a:defRPr>
            </a:lvl2pPr>
            <a:lvl3pPr marL="778682" indent="0" algn="ctr">
              <a:buNone/>
              <a:defRPr>
                <a:solidFill>
                  <a:schemeClr val="tx1">
                    <a:tint val="75000"/>
                  </a:schemeClr>
                </a:solidFill>
              </a:defRPr>
            </a:lvl3pPr>
            <a:lvl4pPr marL="1168022" indent="0" algn="ctr">
              <a:buNone/>
              <a:defRPr>
                <a:solidFill>
                  <a:schemeClr val="tx1">
                    <a:tint val="75000"/>
                  </a:schemeClr>
                </a:solidFill>
              </a:defRPr>
            </a:lvl4pPr>
            <a:lvl5pPr marL="1557363" indent="0" algn="ctr">
              <a:buNone/>
              <a:defRPr>
                <a:solidFill>
                  <a:schemeClr val="tx1">
                    <a:tint val="75000"/>
                  </a:schemeClr>
                </a:solidFill>
              </a:defRPr>
            </a:lvl5pPr>
            <a:lvl6pPr marL="1946702" indent="0" algn="ctr">
              <a:buNone/>
              <a:defRPr>
                <a:solidFill>
                  <a:schemeClr val="tx1">
                    <a:tint val="75000"/>
                  </a:schemeClr>
                </a:solidFill>
              </a:defRPr>
            </a:lvl6pPr>
            <a:lvl7pPr marL="2336044" indent="0" algn="ctr">
              <a:buNone/>
              <a:defRPr>
                <a:solidFill>
                  <a:schemeClr val="tx1">
                    <a:tint val="75000"/>
                  </a:schemeClr>
                </a:solidFill>
              </a:defRPr>
            </a:lvl7pPr>
            <a:lvl8pPr marL="2725384" indent="0" algn="ctr">
              <a:buNone/>
              <a:defRPr>
                <a:solidFill>
                  <a:schemeClr val="tx1">
                    <a:tint val="75000"/>
                  </a:schemeClr>
                </a:solidFill>
              </a:defRPr>
            </a:lvl8pPr>
            <a:lvl9pPr marL="3114725" indent="0" algn="ctr">
              <a:buNone/>
              <a:defRPr>
                <a:solidFill>
                  <a:schemeClr val="tx1">
                    <a:tint val="75000"/>
                  </a:schemeClr>
                </a:solidFill>
              </a:defRPr>
            </a:lvl9pPr>
          </a:lstStyle>
          <a:p>
            <a:endParaRPr lang="nl-NL" dirty="0"/>
          </a:p>
        </p:txBody>
      </p:sp>
      <p:sp>
        <p:nvSpPr>
          <p:cNvPr id="20" name="Text Placeholder 6"/>
          <p:cNvSpPr>
            <a:spLocks noGrp="1"/>
          </p:cNvSpPr>
          <p:nvPr>
            <p:ph type="body" sz="quarter" idx="10" hasCustomPrompt="1"/>
          </p:nvPr>
        </p:nvSpPr>
        <p:spPr>
          <a:xfrm>
            <a:off x="2297112" y="3092890"/>
            <a:ext cx="4545012" cy="325041"/>
          </a:xfrm>
        </p:spPr>
        <p:txBody>
          <a:bodyPr lIns="0" tIns="0" rIns="0" bIns="0" anchor="ctr" anchorCtr="0"/>
          <a:lstStyle>
            <a:lvl1pPr marL="0" indent="0" algn="ctr">
              <a:buFontTx/>
              <a:buNone/>
              <a:defRPr sz="1000" baseline="0">
                <a:solidFill>
                  <a:schemeClr val="tx1"/>
                </a:solidFill>
              </a:defRPr>
            </a:lvl1pPr>
            <a:lvl2pPr marL="229820" indent="0" algn="ctr">
              <a:buFontTx/>
              <a:buNone/>
              <a:defRPr/>
            </a:lvl2pPr>
            <a:lvl3pPr marL="459641" indent="0" algn="ctr">
              <a:buFontTx/>
              <a:buNone/>
              <a:defRPr/>
            </a:lvl3pPr>
            <a:lvl4pPr marL="689457" indent="0" algn="ctr">
              <a:buFontTx/>
              <a:buNone/>
              <a:defRPr/>
            </a:lvl4pPr>
            <a:lvl5pPr marL="919277" indent="0" algn="ctr">
              <a:buFontTx/>
              <a:buNone/>
              <a:defRPr/>
            </a:lvl5pPr>
          </a:lstStyle>
          <a:p>
            <a:pPr lvl="0"/>
            <a:r>
              <a:rPr lang="en-US" dirty="0"/>
              <a:t>Click to add date</a:t>
            </a:r>
            <a:endParaRPr lang="en-GB" dirty="0"/>
          </a:p>
        </p:txBody>
      </p:sp>
    </p:spTree>
    <p:extLst>
      <p:ext uri="{BB962C8B-B14F-4D97-AF65-F5344CB8AC3E}">
        <p14:creationId xmlns:p14="http://schemas.microsoft.com/office/powerpoint/2010/main" val="10085014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Titles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948" y="283505"/>
            <a:ext cx="8641655" cy="432556"/>
          </a:xfrm>
        </p:spPr>
        <p:txBody>
          <a:bodyPr lIns="0" tIns="0" rIns="0" bIns="0"/>
          <a:lstStyle>
            <a:lvl1pPr>
              <a:defRPr sz="1900"/>
            </a:lvl1pPr>
          </a:lstStyle>
          <a:p>
            <a:endParaRPr lang="nl-NL" dirty="0"/>
          </a:p>
        </p:txBody>
      </p:sp>
      <p:sp>
        <p:nvSpPr>
          <p:cNvPr id="3" name="Content Placeholder 2"/>
          <p:cNvSpPr>
            <a:spLocks noGrp="1"/>
          </p:cNvSpPr>
          <p:nvPr>
            <p:ph idx="1"/>
          </p:nvPr>
        </p:nvSpPr>
        <p:spPr>
          <a:xfrm>
            <a:off x="250948" y="1104904"/>
            <a:ext cx="8641127" cy="3421856"/>
          </a:xfrm>
        </p:spPr>
        <p:txBody>
          <a:bodyPr/>
          <a:lstStyle>
            <a:lvl1pPr marL="154118" indent="-154118">
              <a:spcBef>
                <a:spcPts val="682"/>
              </a:spcBef>
              <a:buFont typeface="Verdana" panose="020B0604030504040204" pitchFamily="34" charset="0"/>
              <a:buChar char="●"/>
              <a:defRPr/>
            </a:lvl1pPr>
          </a:lstStyle>
          <a:p>
            <a:pPr lvl="0"/>
            <a:endParaRPr lang="nl-NL" dirty="0"/>
          </a:p>
        </p:txBody>
      </p:sp>
      <p:sp>
        <p:nvSpPr>
          <p:cNvPr id="8" name="Text Placeholder 7"/>
          <p:cNvSpPr>
            <a:spLocks noGrp="1"/>
          </p:cNvSpPr>
          <p:nvPr>
            <p:ph type="body" sz="quarter" idx="14" hasCustomPrompt="1"/>
          </p:nvPr>
        </p:nvSpPr>
        <p:spPr>
          <a:xfrm>
            <a:off x="250628" y="4682238"/>
            <a:ext cx="5716465" cy="19873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buFontTx/>
              <a:buNone/>
              <a:defRPr lang="en-US" sz="600" i="1" kern="1200" dirty="0" smtClean="0">
                <a:solidFill>
                  <a:schemeClr val="tx1">
                    <a:lumMod val="50000"/>
                    <a:lumOff val="50000"/>
                  </a:schemeClr>
                </a:solidFill>
                <a:latin typeface="Arial" panose="020B0604020202020204" pitchFamily="34" charset="0"/>
                <a:ea typeface="Verdana" pitchFamily="34" charset="0"/>
                <a:cs typeface="Arial" panose="020B0604020202020204" pitchFamily="34" charset="0"/>
              </a:defRPr>
            </a:lvl1pPr>
            <a:lvl2pPr>
              <a:defRPr lang="en-US" sz="600" i="1" kern="1200" dirty="0" smtClean="0">
                <a:solidFill>
                  <a:schemeClr val="tx1">
                    <a:lumMod val="50000"/>
                    <a:lumOff val="50000"/>
                  </a:schemeClr>
                </a:solidFill>
                <a:latin typeface="Verdana" pitchFamily="34" charset="0"/>
                <a:ea typeface="Verdana" pitchFamily="34" charset="0"/>
                <a:cs typeface="Verdana" pitchFamily="34" charset="0"/>
              </a:defRPr>
            </a:lvl2pPr>
            <a:lvl3pPr>
              <a:defRPr lang="en-US" sz="600" i="1" kern="1200" dirty="0" smtClean="0">
                <a:solidFill>
                  <a:schemeClr val="tx1">
                    <a:lumMod val="50000"/>
                    <a:lumOff val="50000"/>
                  </a:schemeClr>
                </a:solidFill>
                <a:latin typeface="Verdana" pitchFamily="34" charset="0"/>
                <a:ea typeface="Verdana" pitchFamily="34" charset="0"/>
                <a:cs typeface="Verdana" pitchFamily="34" charset="0"/>
              </a:defRPr>
            </a:lvl3pPr>
            <a:lvl4pPr>
              <a:defRPr lang="en-US" sz="600" i="1" kern="1200" dirty="0" smtClean="0">
                <a:solidFill>
                  <a:schemeClr val="tx1">
                    <a:lumMod val="50000"/>
                    <a:lumOff val="50000"/>
                  </a:schemeClr>
                </a:solidFill>
                <a:latin typeface="Verdana" pitchFamily="34" charset="0"/>
                <a:ea typeface="Verdana" pitchFamily="34" charset="0"/>
                <a:cs typeface="Verdana" pitchFamily="34" charset="0"/>
              </a:defRPr>
            </a:lvl4pPr>
            <a:lvl5pPr>
              <a:defRPr lang="en-GB" sz="600" i="1" kern="1200" dirty="0">
                <a:solidFill>
                  <a:schemeClr val="tx1">
                    <a:lumMod val="50000"/>
                    <a:lumOff val="50000"/>
                  </a:schemeClr>
                </a:solidFill>
                <a:latin typeface="Verdana" pitchFamily="34" charset="0"/>
                <a:ea typeface="Verdana" pitchFamily="34" charset="0"/>
                <a:cs typeface="Verdana" pitchFamily="34" charset="0"/>
              </a:defRPr>
            </a:lvl5pPr>
          </a:lstStyle>
          <a:p>
            <a:pPr lvl="0"/>
            <a:r>
              <a:rPr lang="en-US" dirty="0"/>
              <a:t>Click to add source or note</a:t>
            </a:r>
          </a:p>
        </p:txBody>
      </p:sp>
      <p:sp>
        <p:nvSpPr>
          <p:cNvPr id="6" name="Text Placeholder 5"/>
          <p:cNvSpPr>
            <a:spLocks noGrp="1"/>
          </p:cNvSpPr>
          <p:nvPr>
            <p:ph type="body" sz="quarter" idx="15" hasCustomPrompt="1"/>
          </p:nvPr>
        </p:nvSpPr>
        <p:spPr>
          <a:xfrm>
            <a:off x="250580" y="756751"/>
            <a:ext cx="8641374" cy="271952"/>
          </a:xfrm>
        </p:spPr>
        <p:txBody>
          <a:bodyPr/>
          <a:lstStyle>
            <a:lvl1pPr marL="0" indent="0">
              <a:buFontTx/>
              <a:buNone/>
              <a:defRPr lang="en-US" sz="1400" b="1" kern="1200" dirty="0" smtClean="0">
                <a:solidFill>
                  <a:schemeClr val="tx1">
                    <a:lumMod val="50000"/>
                    <a:lumOff val="50000"/>
                  </a:schemeClr>
                </a:solidFill>
                <a:latin typeface="Arial" panose="020B0604020202020204" pitchFamily="34" charset="0"/>
                <a:ea typeface="Verdana" pitchFamily="34" charset="0"/>
                <a:cs typeface="Arial" panose="020B0604020202020204" pitchFamily="34" charset="0"/>
              </a:defRPr>
            </a:lvl1pPr>
            <a:lvl2pPr marL="156817" indent="0">
              <a:buFontTx/>
              <a:buNone/>
              <a:defRPr lang="en-US" sz="1400" b="1" kern="1200" dirty="0" smtClean="0">
                <a:solidFill>
                  <a:schemeClr val="tx2"/>
                </a:solidFill>
                <a:latin typeface="Verdana" pitchFamily="34" charset="0"/>
                <a:ea typeface="Verdana" pitchFamily="34" charset="0"/>
                <a:cs typeface="Verdana" pitchFamily="34" charset="0"/>
              </a:defRPr>
            </a:lvl2pPr>
            <a:lvl3pPr marL="308229" indent="0">
              <a:buFontTx/>
              <a:buNone/>
              <a:defRPr lang="en-US" sz="1400" b="1" kern="1200" dirty="0" smtClean="0">
                <a:solidFill>
                  <a:schemeClr val="tx2"/>
                </a:solidFill>
                <a:latin typeface="Verdana" pitchFamily="34" charset="0"/>
                <a:ea typeface="Verdana" pitchFamily="34" charset="0"/>
                <a:cs typeface="Verdana" pitchFamily="34" charset="0"/>
              </a:defRPr>
            </a:lvl3pPr>
            <a:lvl4pPr marL="465044" indent="0">
              <a:buFontTx/>
              <a:buNone/>
              <a:defRPr lang="en-US" sz="1400" b="1" kern="1200" dirty="0" smtClean="0">
                <a:solidFill>
                  <a:schemeClr val="tx2"/>
                </a:solidFill>
                <a:latin typeface="Verdana" pitchFamily="34" charset="0"/>
                <a:ea typeface="Verdana" pitchFamily="34" charset="0"/>
                <a:cs typeface="Verdana" pitchFamily="34" charset="0"/>
              </a:defRPr>
            </a:lvl4pPr>
            <a:lvl5pPr marL="616457" indent="0">
              <a:buFontTx/>
              <a:buNone/>
              <a:defRPr lang="en-GB" sz="1400" b="1" kern="1200" dirty="0" smtClean="0">
                <a:solidFill>
                  <a:schemeClr val="tx2"/>
                </a:solidFill>
                <a:latin typeface="Verdana" pitchFamily="34" charset="0"/>
                <a:ea typeface="Verdana" pitchFamily="34" charset="0"/>
                <a:cs typeface="Verdana" pitchFamily="34" charset="0"/>
              </a:defRPr>
            </a:lvl5pPr>
          </a:lstStyle>
          <a:p>
            <a:pPr lvl="0"/>
            <a:r>
              <a:rPr lang="en-US" dirty="0"/>
              <a:t>Click to edit subtitle</a:t>
            </a:r>
            <a:endParaRPr lang="en-GB" dirty="0"/>
          </a:p>
        </p:txBody>
      </p:sp>
      <p:cxnSp>
        <p:nvCxnSpPr>
          <p:cNvPr id="11" name="Straight Connector 10"/>
          <p:cNvCxnSpPr/>
          <p:nvPr userDrawn="1"/>
        </p:nvCxnSpPr>
        <p:spPr>
          <a:xfrm>
            <a:off x="250702" y="252133"/>
            <a:ext cx="864137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4355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s only">
    <p:spTree>
      <p:nvGrpSpPr>
        <p:cNvPr id="1" name=""/>
        <p:cNvGrpSpPr/>
        <p:nvPr/>
      </p:nvGrpSpPr>
      <p:grpSpPr>
        <a:xfrm>
          <a:off x="0" y="0"/>
          <a:ext cx="0" cy="0"/>
          <a:chOff x="0" y="0"/>
          <a:chExt cx="0" cy="0"/>
        </a:xfrm>
      </p:grpSpPr>
      <p:sp>
        <p:nvSpPr>
          <p:cNvPr id="2" name="Title 1"/>
          <p:cNvSpPr>
            <a:spLocks noGrp="1"/>
          </p:cNvSpPr>
          <p:nvPr>
            <p:ph type="title"/>
          </p:nvPr>
        </p:nvSpPr>
        <p:spPr>
          <a:xfrm>
            <a:off x="250948" y="283505"/>
            <a:ext cx="8641655" cy="432556"/>
          </a:xfrm>
        </p:spPr>
        <p:txBody>
          <a:bodyPr lIns="0" tIns="0" rIns="0" bIns="0"/>
          <a:lstStyle>
            <a:lvl1pPr>
              <a:defRPr sz="1900"/>
            </a:lvl1pPr>
          </a:lstStyle>
          <a:p>
            <a:endParaRPr lang="nl-NL" dirty="0"/>
          </a:p>
        </p:txBody>
      </p:sp>
      <p:sp>
        <p:nvSpPr>
          <p:cNvPr id="8" name="Text Placeholder 7"/>
          <p:cNvSpPr>
            <a:spLocks noGrp="1"/>
          </p:cNvSpPr>
          <p:nvPr>
            <p:ph type="body" sz="quarter" idx="14" hasCustomPrompt="1"/>
          </p:nvPr>
        </p:nvSpPr>
        <p:spPr>
          <a:xfrm>
            <a:off x="250628" y="4682238"/>
            <a:ext cx="5716465" cy="19873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buFontTx/>
              <a:buNone/>
              <a:defRPr lang="en-US" sz="600" i="1" kern="1200" dirty="0" smtClean="0">
                <a:solidFill>
                  <a:schemeClr val="tx1">
                    <a:lumMod val="50000"/>
                    <a:lumOff val="50000"/>
                  </a:schemeClr>
                </a:solidFill>
                <a:latin typeface="Arial" panose="020B0604020202020204" pitchFamily="34" charset="0"/>
                <a:ea typeface="Verdana" pitchFamily="34" charset="0"/>
                <a:cs typeface="Arial" panose="020B0604020202020204" pitchFamily="34" charset="0"/>
              </a:defRPr>
            </a:lvl1pPr>
            <a:lvl2pPr>
              <a:defRPr lang="en-US" sz="600" i="1" kern="1200" dirty="0" smtClean="0">
                <a:solidFill>
                  <a:schemeClr val="tx1">
                    <a:lumMod val="50000"/>
                    <a:lumOff val="50000"/>
                  </a:schemeClr>
                </a:solidFill>
                <a:latin typeface="Verdana" pitchFamily="34" charset="0"/>
                <a:ea typeface="Verdana" pitchFamily="34" charset="0"/>
                <a:cs typeface="Verdana" pitchFamily="34" charset="0"/>
              </a:defRPr>
            </a:lvl2pPr>
            <a:lvl3pPr>
              <a:defRPr lang="en-US" sz="600" i="1" kern="1200" dirty="0" smtClean="0">
                <a:solidFill>
                  <a:schemeClr val="tx1">
                    <a:lumMod val="50000"/>
                    <a:lumOff val="50000"/>
                  </a:schemeClr>
                </a:solidFill>
                <a:latin typeface="Verdana" pitchFamily="34" charset="0"/>
                <a:ea typeface="Verdana" pitchFamily="34" charset="0"/>
                <a:cs typeface="Verdana" pitchFamily="34" charset="0"/>
              </a:defRPr>
            </a:lvl3pPr>
            <a:lvl4pPr>
              <a:defRPr lang="en-US" sz="600" i="1" kern="1200" dirty="0" smtClean="0">
                <a:solidFill>
                  <a:schemeClr val="tx1">
                    <a:lumMod val="50000"/>
                    <a:lumOff val="50000"/>
                  </a:schemeClr>
                </a:solidFill>
                <a:latin typeface="Verdana" pitchFamily="34" charset="0"/>
                <a:ea typeface="Verdana" pitchFamily="34" charset="0"/>
                <a:cs typeface="Verdana" pitchFamily="34" charset="0"/>
              </a:defRPr>
            </a:lvl4pPr>
            <a:lvl5pPr>
              <a:defRPr lang="en-GB" sz="600" i="1" kern="1200" dirty="0">
                <a:solidFill>
                  <a:schemeClr val="tx1">
                    <a:lumMod val="50000"/>
                    <a:lumOff val="50000"/>
                  </a:schemeClr>
                </a:solidFill>
                <a:latin typeface="Verdana" pitchFamily="34" charset="0"/>
                <a:ea typeface="Verdana" pitchFamily="34" charset="0"/>
                <a:cs typeface="Verdana" pitchFamily="34" charset="0"/>
              </a:defRPr>
            </a:lvl5pPr>
          </a:lstStyle>
          <a:p>
            <a:pPr lvl="0"/>
            <a:r>
              <a:rPr lang="en-US" dirty="0"/>
              <a:t>Click to add source or note</a:t>
            </a:r>
          </a:p>
        </p:txBody>
      </p:sp>
      <p:sp>
        <p:nvSpPr>
          <p:cNvPr id="6" name="Text Placeholder 5"/>
          <p:cNvSpPr>
            <a:spLocks noGrp="1"/>
          </p:cNvSpPr>
          <p:nvPr>
            <p:ph type="body" sz="quarter" idx="15" hasCustomPrompt="1"/>
          </p:nvPr>
        </p:nvSpPr>
        <p:spPr>
          <a:xfrm>
            <a:off x="250580" y="756751"/>
            <a:ext cx="8641374" cy="271952"/>
          </a:xfrm>
        </p:spPr>
        <p:txBody>
          <a:bodyPr/>
          <a:lstStyle>
            <a:lvl1pPr marL="0" indent="0">
              <a:buFontTx/>
              <a:buNone/>
              <a:defRPr lang="en-US" sz="1400" b="1" kern="1200" dirty="0" smtClean="0">
                <a:solidFill>
                  <a:schemeClr val="tx1">
                    <a:lumMod val="50000"/>
                    <a:lumOff val="50000"/>
                  </a:schemeClr>
                </a:solidFill>
                <a:latin typeface="Arial" panose="020B0604020202020204" pitchFamily="34" charset="0"/>
                <a:ea typeface="Verdana" pitchFamily="34" charset="0"/>
                <a:cs typeface="Arial" panose="020B0604020202020204" pitchFamily="34" charset="0"/>
              </a:defRPr>
            </a:lvl1pPr>
            <a:lvl2pPr marL="156817" indent="0">
              <a:buFontTx/>
              <a:buNone/>
              <a:defRPr lang="en-US" sz="1400" b="1" kern="1200" dirty="0" smtClean="0">
                <a:solidFill>
                  <a:schemeClr val="tx2"/>
                </a:solidFill>
                <a:latin typeface="Verdana" pitchFamily="34" charset="0"/>
                <a:ea typeface="Verdana" pitchFamily="34" charset="0"/>
                <a:cs typeface="Verdana" pitchFamily="34" charset="0"/>
              </a:defRPr>
            </a:lvl2pPr>
            <a:lvl3pPr marL="308229" indent="0">
              <a:buFontTx/>
              <a:buNone/>
              <a:defRPr lang="en-US" sz="1400" b="1" kern="1200" dirty="0" smtClean="0">
                <a:solidFill>
                  <a:schemeClr val="tx2"/>
                </a:solidFill>
                <a:latin typeface="Verdana" pitchFamily="34" charset="0"/>
                <a:ea typeface="Verdana" pitchFamily="34" charset="0"/>
                <a:cs typeface="Verdana" pitchFamily="34" charset="0"/>
              </a:defRPr>
            </a:lvl3pPr>
            <a:lvl4pPr marL="465044" indent="0">
              <a:buFontTx/>
              <a:buNone/>
              <a:defRPr lang="en-US" sz="1400" b="1" kern="1200" dirty="0" smtClean="0">
                <a:solidFill>
                  <a:schemeClr val="tx2"/>
                </a:solidFill>
                <a:latin typeface="Verdana" pitchFamily="34" charset="0"/>
                <a:ea typeface="Verdana" pitchFamily="34" charset="0"/>
                <a:cs typeface="Verdana" pitchFamily="34" charset="0"/>
              </a:defRPr>
            </a:lvl4pPr>
            <a:lvl5pPr marL="616457" indent="0">
              <a:buFontTx/>
              <a:buNone/>
              <a:defRPr lang="en-GB" sz="1400" b="1" kern="1200" dirty="0" smtClean="0">
                <a:solidFill>
                  <a:schemeClr val="tx2"/>
                </a:solidFill>
                <a:latin typeface="Verdana" pitchFamily="34" charset="0"/>
                <a:ea typeface="Verdana" pitchFamily="34" charset="0"/>
                <a:cs typeface="Verdana" pitchFamily="34" charset="0"/>
              </a:defRPr>
            </a:lvl5pPr>
          </a:lstStyle>
          <a:p>
            <a:pPr lvl="0"/>
            <a:r>
              <a:rPr lang="en-US" dirty="0"/>
              <a:t>Click to edit subtitle</a:t>
            </a:r>
            <a:endParaRPr lang="en-GB" dirty="0"/>
          </a:p>
        </p:txBody>
      </p:sp>
      <p:cxnSp>
        <p:nvCxnSpPr>
          <p:cNvPr id="10" name="Straight Connector 9"/>
          <p:cNvCxnSpPr/>
          <p:nvPr userDrawn="1"/>
        </p:nvCxnSpPr>
        <p:spPr>
          <a:xfrm>
            <a:off x="250702" y="252133"/>
            <a:ext cx="864137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29776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32249" y="1710025"/>
            <a:ext cx="4679579" cy="1341344"/>
          </a:xfrm>
          <a:prstGeom prst="roundRect">
            <a:avLst/>
          </a:prstGeom>
          <a:solidFill>
            <a:schemeClr val="tx2"/>
          </a:solidFill>
        </p:spPr>
        <p:txBody>
          <a:bodyPr lIns="0" tIns="0" rIns="0" bIns="0" anchor="ctr" anchorCtr="0"/>
          <a:lstStyle>
            <a:lvl1pPr algn="ctr">
              <a:defRPr sz="1900">
                <a:solidFill>
                  <a:schemeClr val="bg1"/>
                </a:solidFill>
              </a:defRPr>
            </a:lvl1pPr>
          </a:lstStyle>
          <a:p>
            <a:r>
              <a:rPr lang="nl-NL" dirty="0"/>
              <a:t>Click to </a:t>
            </a:r>
            <a:r>
              <a:rPr lang="nl-NL" dirty="0" err="1"/>
              <a:t>edit</a:t>
            </a:r>
            <a:r>
              <a:rPr lang="nl-NL" dirty="0"/>
              <a:t/>
            </a:r>
            <a:br>
              <a:rPr lang="nl-NL" dirty="0"/>
            </a:br>
            <a:r>
              <a:rPr lang="nl-NL" dirty="0" err="1"/>
              <a:t>section</a:t>
            </a:r>
            <a:r>
              <a:rPr lang="nl-NL" dirty="0"/>
              <a:t> </a:t>
            </a:r>
            <a:r>
              <a:rPr lang="nl-NL" dirty="0" err="1"/>
              <a:t>heading</a:t>
            </a:r>
            <a:endParaRPr lang="nl-NL" dirty="0"/>
          </a:p>
        </p:txBody>
      </p:sp>
      <p:sp>
        <p:nvSpPr>
          <p:cNvPr id="7" name="Text Placeholder 7"/>
          <p:cNvSpPr>
            <a:spLocks noGrp="1"/>
          </p:cNvSpPr>
          <p:nvPr>
            <p:ph type="body" sz="quarter" idx="13" hasCustomPrompt="1"/>
          </p:nvPr>
        </p:nvSpPr>
        <p:spPr>
          <a:xfrm>
            <a:off x="2232278" y="3217979"/>
            <a:ext cx="4683811" cy="826224"/>
          </a:xfrm>
        </p:spPr>
        <p:txBody>
          <a:bodyPr lIns="0" tIns="0" rIns="0" bIns="0"/>
          <a:lstStyle>
            <a:lvl1pPr marL="0" indent="0" algn="ctr">
              <a:buFontTx/>
              <a:buNone/>
              <a:defRPr lang="en-US" sz="1500" b="1" kern="1200" dirty="0" smtClean="0">
                <a:solidFill>
                  <a:schemeClr val="tx2"/>
                </a:solidFill>
                <a:latin typeface="Arial" panose="020B0604020202020204" pitchFamily="34" charset="0"/>
                <a:ea typeface="Verdana" pitchFamily="34" charset="0"/>
                <a:cs typeface="Arial" panose="020B0604020202020204" pitchFamily="34" charset="0"/>
              </a:defRPr>
            </a:lvl1pPr>
            <a:lvl2pPr marL="229820" indent="0">
              <a:buFontTx/>
              <a:buNone/>
              <a:defRPr lang="en-US" sz="1500" b="1" kern="1200" dirty="0" smtClean="0">
                <a:solidFill>
                  <a:schemeClr val="tx2"/>
                </a:solidFill>
                <a:latin typeface="Verdana" pitchFamily="34" charset="0"/>
                <a:ea typeface="Verdana" pitchFamily="34" charset="0"/>
                <a:cs typeface="Verdana" pitchFamily="34" charset="0"/>
              </a:defRPr>
            </a:lvl2pPr>
            <a:lvl3pPr marL="459641" indent="0">
              <a:buFontTx/>
              <a:buNone/>
              <a:defRPr lang="en-US" sz="1500" b="1" kern="1200" dirty="0" smtClean="0">
                <a:solidFill>
                  <a:schemeClr val="tx2"/>
                </a:solidFill>
                <a:latin typeface="Verdana" pitchFamily="34" charset="0"/>
                <a:ea typeface="Verdana" pitchFamily="34" charset="0"/>
                <a:cs typeface="Verdana" pitchFamily="34" charset="0"/>
              </a:defRPr>
            </a:lvl3pPr>
            <a:lvl4pPr marL="689457" indent="0">
              <a:buFontTx/>
              <a:buNone/>
              <a:defRPr lang="en-US" sz="1500" b="1" kern="1200" dirty="0" smtClean="0">
                <a:solidFill>
                  <a:schemeClr val="tx2"/>
                </a:solidFill>
                <a:latin typeface="Verdana" pitchFamily="34" charset="0"/>
                <a:ea typeface="Verdana" pitchFamily="34" charset="0"/>
                <a:cs typeface="Verdana" pitchFamily="34" charset="0"/>
              </a:defRPr>
            </a:lvl4pPr>
            <a:lvl5pPr marL="919277" indent="0">
              <a:buFontTx/>
              <a:buNone/>
              <a:defRPr lang="en-GB" sz="1500" b="1" kern="1200" dirty="0">
                <a:solidFill>
                  <a:schemeClr val="tx2"/>
                </a:solidFill>
                <a:latin typeface="Verdana" pitchFamily="34" charset="0"/>
                <a:ea typeface="Verdana" pitchFamily="34" charset="0"/>
                <a:cs typeface="Verdana" pitchFamily="34" charset="0"/>
              </a:defRPr>
            </a:lvl5pPr>
          </a:lstStyle>
          <a:p>
            <a:pPr marL="0" lvl="0" indent="0">
              <a:buFontTx/>
              <a:buNone/>
            </a:pPr>
            <a:r>
              <a:rPr lang="en-US" dirty="0"/>
              <a:t>Click to edit subtitle</a:t>
            </a:r>
            <a:endParaRPr lang="en-GB" dirty="0"/>
          </a:p>
        </p:txBody>
      </p:sp>
    </p:spTree>
    <p:extLst>
      <p:ext uri="{BB962C8B-B14F-4D97-AF65-F5344CB8AC3E}">
        <p14:creationId xmlns:p14="http://schemas.microsoft.com/office/powerpoint/2010/main" val="18583682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 col">
    <p:spTree>
      <p:nvGrpSpPr>
        <p:cNvPr id="1" name=""/>
        <p:cNvGrpSpPr/>
        <p:nvPr/>
      </p:nvGrpSpPr>
      <p:grpSpPr>
        <a:xfrm>
          <a:off x="0" y="0"/>
          <a:ext cx="0" cy="0"/>
          <a:chOff x="0" y="0"/>
          <a:chExt cx="0" cy="0"/>
        </a:xfrm>
      </p:grpSpPr>
      <p:sp>
        <p:nvSpPr>
          <p:cNvPr id="2" name="Title 1"/>
          <p:cNvSpPr>
            <a:spLocks noGrp="1"/>
          </p:cNvSpPr>
          <p:nvPr>
            <p:ph type="title"/>
          </p:nvPr>
        </p:nvSpPr>
        <p:spPr>
          <a:xfrm>
            <a:off x="250948" y="283505"/>
            <a:ext cx="8641655" cy="432556"/>
          </a:xfrm>
        </p:spPr>
        <p:txBody>
          <a:bodyPr lIns="0" tIns="0" rIns="0" bIns="0"/>
          <a:lstStyle>
            <a:lvl1pPr>
              <a:defRPr sz="1900"/>
            </a:lvl1pPr>
          </a:lstStyle>
          <a:p>
            <a:endParaRPr lang="nl-NL" dirty="0"/>
          </a:p>
        </p:txBody>
      </p:sp>
      <p:sp>
        <p:nvSpPr>
          <p:cNvPr id="5" name="Content Placeholder 1037"/>
          <p:cNvSpPr>
            <a:spLocks noGrp="1"/>
          </p:cNvSpPr>
          <p:nvPr>
            <p:ph sz="quarter" idx="14"/>
          </p:nvPr>
        </p:nvSpPr>
        <p:spPr>
          <a:xfrm>
            <a:off x="245358" y="1114426"/>
            <a:ext cx="2796815" cy="3214688"/>
          </a:xfrm>
          <a:ln>
            <a:noFill/>
          </a:ln>
        </p:spPr>
        <p:txBody>
          <a:bodyPr/>
          <a:lstStyle>
            <a:lvl1pPr marL="154118" indent="-154118">
              <a:buFont typeface="Verdana" panose="020B0604030504040204" pitchFamily="34" charset="0"/>
              <a:buChar char="●"/>
              <a:defRPr sz="1000"/>
            </a:lvl1pPr>
          </a:lstStyle>
          <a:p>
            <a:endParaRPr lang="en-GB" dirty="0"/>
          </a:p>
        </p:txBody>
      </p:sp>
      <p:sp>
        <p:nvSpPr>
          <p:cNvPr id="6" name="Content Placeholder 1038"/>
          <p:cNvSpPr>
            <a:spLocks noGrp="1"/>
          </p:cNvSpPr>
          <p:nvPr>
            <p:ph sz="quarter" idx="15"/>
          </p:nvPr>
        </p:nvSpPr>
        <p:spPr>
          <a:xfrm>
            <a:off x="3152752" y="1114426"/>
            <a:ext cx="2814296" cy="3214688"/>
          </a:xfrm>
          <a:ln>
            <a:noFill/>
          </a:ln>
        </p:spPr>
        <p:txBody>
          <a:bodyPr/>
          <a:lstStyle>
            <a:lvl1pPr marL="154118" indent="-154118">
              <a:buFont typeface="Verdana" panose="020B0604030504040204" pitchFamily="34" charset="0"/>
              <a:buChar char="●"/>
              <a:defRPr sz="1000"/>
            </a:lvl1pPr>
          </a:lstStyle>
          <a:p>
            <a:endParaRPr lang="en-GB" dirty="0"/>
          </a:p>
        </p:txBody>
      </p:sp>
      <p:sp>
        <p:nvSpPr>
          <p:cNvPr id="8" name="Content Placeholder 1039"/>
          <p:cNvSpPr>
            <a:spLocks noGrp="1"/>
          </p:cNvSpPr>
          <p:nvPr>
            <p:ph sz="quarter" idx="16"/>
          </p:nvPr>
        </p:nvSpPr>
        <p:spPr>
          <a:xfrm>
            <a:off x="6094562" y="1114426"/>
            <a:ext cx="2790257" cy="3214688"/>
          </a:xfrm>
          <a:ln>
            <a:noFill/>
          </a:ln>
        </p:spPr>
        <p:txBody>
          <a:bodyPr/>
          <a:lstStyle>
            <a:lvl1pPr marL="154118" indent="-154118">
              <a:buFont typeface="Verdana" panose="020B0604030504040204" pitchFamily="34" charset="0"/>
              <a:buChar char="●"/>
              <a:defRPr sz="1000"/>
            </a:lvl1pPr>
          </a:lstStyle>
          <a:p>
            <a:endParaRPr lang="en-GB" dirty="0"/>
          </a:p>
        </p:txBody>
      </p:sp>
      <p:sp>
        <p:nvSpPr>
          <p:cNvPr id="9" name="Text Placeholder 4"/>
          <p:cNvSpPr>
            <a:spLocks noGrp="1"/>
          </p:cNvSpPr>
          <p:nvPr>
            <p:ph type="body" sz="quarter" idx="17" hasCustomPrompt="1"/>
          </p:nvPr>
        </p:nvSpPr>
        <p:spPr>
          <a:xfrm>
            <a:off x="239022" y="755870"/>
            <a:ext cx="8641373" cy="26719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defRPr lang="en-GB" sz="1400" b="1" dirty="0">
                <a:solidFill>
                  <a:schemeClr val="tx1">
                    <a:lumMod val="50000"/>
                    <a:lumOff val="50000"/>
                  </a:schemeClr>
                </a:solidFill>
              </a:defRPr>
            </a:lvl1pPr>
          </a:lstStyle>
          <a:p>
            <a:pPr marL="0" lvl="0" indent="0">
              <a:buFontTx/>
              <a:buNone/>
            </a:pPr>
            <a:r>
              <a:rPr lang="en-US" dirty="0"/>
              <a:t>Click to edit subtitle</a:t>
            </a:r>
            <a:endParaRPr lang="en-GB" dirty="0"/>
          </a:p>
        </p:txBody>
      </p:sp>
      <p:sp>
        <p:nvSpPr>
          <p:cNvPr id="11" name="Text Placeholder 7"/>
          <p:cNvSpPr>
            <a:spLocks noGrp="1"/>
          </p:cNvSpPr>
          <p:nvPr>
            <p:ph type="body" sz="quarter" idx="18" hasCustomPrompt="1"/>
          </p:nvPr>
        </p:nvSpPr>
        <p:spPr>
          <a:xfrm>
            <a:off x="250631" y="4682235"/>
            <a:ext cx="4322777" cy="16249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buFontTx/>
              <a:buNone/>
              <a:defRPr lang="en-US" sz="600" i="1" kern="1200" dirty="0" smtClean="0">
                <a:solidFill>
                  <a:schemeClr val="tx1">
                    <a:lumMod val="50000"/>
                    <a:lumOff val="50000"/>
                  </a:schemeClr>
                </a:solidFill>
                <a:latin typeface="Arial" panose="020B0604020202020204" pitchFamily="34" charset="0"/>
                <a:ea typeface="Verdana" pitchFamily="34" charset="0"/>
                <a:cs typeface="Arial" panose="020B0604020202020204" pitchFamily="34" charset="0"/>
              </a:defRPr>
            </a:lvl1pPr>
            <a:lvl2pPr>
              <a:defRPr lang="en-US" sz="600" i="1" kern="1200" dirty="0" smtClean="0">
                <a:solidFill>
                  <a:schemeClr val="tx1">
                    <a:lumMod val="50000"/>
                    <a:lumOff val="50000"/>
                  </a:schemeClr>
                </a:solidFill>
                <a:latin typeface="Verdana" pitchFamily="34" charset="0"/>
                <a:ea typeface="Verdana" pitchFamily="34" charset="0"/>
                <a:cs typeface="Verdana" pitchFamily="34" charset="0"/>
              </a:defRPr>
            </a:lvl2pPr>
            <a:lvl3pPr>
              <a:defRPr lang="en-US" sz="600" i="1" kern="1200" dirty="0" smtClean="0">
                <a:solidFill>
                  <a:schemeClr val="tx1">
                    <a:lumMod val="50000"/>
                    <a:lumOff val="50000"/>
                  </a:schemeClr>
                </a:solidFill>
                <a:latin typeface="Verdana" pitchFamily="34" charset="0"/>
                <a:ea typeface="Verdana" pitchFamily="34" charset="0"/>
                <a:cs typeface="Verdana" pitchFamily="34" charset="0"/>
              </a:defRPr>
            </a:lvl3pPr>
            <a:lvl4pPr>
              <a:defRPr lang="en-US" sz="600" i="1" kern="1200" dirty="0" smtClean="0">
                <a:solidFill>
                  <a:schemeClr val="tx1">
                    <a:lumMod val="50000"/>
                    <a:lumOff val="50000"/>
                  </a:schemeClr>
                </a:solidFill>
                <a:latin typeface="Verdana" pitchFamily="34" charset="0"/>
                <a:ea typeface="Verdana" pitchFamily="34" charset="0"/>
                <a:cs typeface="Verdana" pitchFamily="34" charset="0"/>
              </a:defRPr>
            </a:lvl4pPr>
            <a:lvl5pPr>
              <a:defRPr lang="en-GB" sz="600" i="1" kern="1200" dirty="0">
                <a:solidFill>
                  <a:schemeClr val="tx1">
                    <a:lumMod val="50000"/>
                    <a:lumOff val="50000"/>
                  </a:schemeClr>
                </a:solidFill>
                <a:latin typeface="Verdana" pitchFamily="34" charset="0"/>
                <a:ea typeface="Verdana" pitchFamily="34" charset="0"/>
                <a:cs typeface="Verdana" pitchFamily="34" charset="0"/>
              </a:defRPr>
            </a:lvl5pPr>
          </a:lstStyle>
          <a:p>
            <a:pPr lvl="0"/>
            <a:r>
              <a:rPr lang="en-US" dirty="0"/>
              <a:t>Click to add source or note</a:t>
            </a:r>
          </a:p>
        </p:txBody>
      </p:sp>
      <p:cxnSp>
        <p:nvCxnSpPr>
          <p:cNvPr id="13" name="Straight Connector 12"/>
          <p:cNvCxnSpPr/>
          <p:nvPr userDrawn="1"/>
        </p:nvCxnSpPr>
        <p:spPr>
          <a:xfrm>
            <a:off x="250702" y="252133"/>
            <a:ext cx="864137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25420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column grid - image left">
    <p:spTree>
      <p:nvGrpSpPr>
        <p:cNvPr id="1" name=""/>
        <p:cNvGrpSpPr/>
        <p:nvPr/>
      </p:nvGrpSpPr>
      <p:grpSpPr>
        <a:xfrm>
          <a:off x="0" y="0"/>
          <a:ext cx="0" cy="0"/>
          <a:chOff x="0" y="0"/>
          <a:chExt cx="0" cy="0"/>
        </a:xfrm>
      </p:grpSpPr>
      <p:sp>
        <p:nvSpPr>
          <p:cNvPr id="2" name="Title 1"/>
          <p:cNvSpPr>
            <a:spLocks noGrp="1"/>
          </p:cNvSpPr>
          <p:nvPr>
            <p:ph type="title"/>
          </p:nvPr>
        </p:nvSpPr>
        <p:spPr>
          <a:xfrm>
            <a:off x="250949" y="283500"/>
            <a:ext cx="8641655" cy="4023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defRPr lang="nl-NL" sz="1900"/>
            </a:lvl1pPr>
          </a:lstStyle>
          <a:p>
            <a:pPr lvl="0"/>
            <a:endParaRPr lang="nl-NL" dirty="0"/>
          </a:p>
        </p:txBody>
      </p:sp>
      <p:sp>
        <p:nvSpPr>
          <p:cNvPr id="3" name="Content Placeholder 2"/>
          <p:cNvSpPr>
            <a:spLocks noGrp="1"/>
          </p:cNvSpPr>
          <p:nvPr>
            <p:ph idx="1"/>
          </p:nvPr>
        </p:nvSpPr>
        <p:spPr>
          <a:xfrm>
            <a:off x="3182975" y="1104904"/>
            <a:ext cx="5705461" cy="3421856"/>
          </a:xfrm>
        </p:spPr>
        <p:txBody>
          <a:bodyPr lIns="0" tIns="0" rIns="0" bIns="0"/>
          <a:lstStyle>
            <a:lvl1pPr marL="154118" indent="-154118">
              <a:spcBef>
                <a:spcPts val="511"/>
              </a:spcBef>
              <a:buFont typeface="Verdana" panose="020B0604030504040204" pitchFamily="34" charset="0"/>
              <a:buChar char="●"/>
              <a:defRPr sz="1000"/>
            </a:lvl1pPr>
            <a:lvl2pPr marL="308229" indent="-151412">
              <a:spcBef>
                <a:spcPts val="511"/>
              </a:spcBef>
              <a:buFont typeface="Verdana" panose="020B0604030504040204" pitchFamily="34" charset="0"/>
              <a:buChar char="●"/>
              <a:defRPr sz="1000"/>
            </a:lvl2pPr>
            <a:lvl3pPr marL="462347" indent="-154118">
              <a:spcBef>
                <a:spcPts val="511"/>
              </a:spcBef>
              <a:buFont typeface="Verdana" panose="020B0604030504040204" pitchFamily="34" charset="0"/>
              <a:buChar char="●"/>
              <a:defRPr sz="1000"/>
            </a:lvl3pPr>
            <a:lvl4pPr marL="612404" indent="-147356">
              <a:spcBef>
                <a:spcPts val="511"/>
              </a:spcBef>
              <a:buFont typeface="Verdana" panose="020B0604030504040204" pitchFamily="34" charset="0"/>
              <a:buChar char="●"/>
              <a:defRPr sz="1000"/>
            </a:lvl4pPr>
            <a:lvl5pPr marL="769219" indent="-152762">
              <a:spcBef>
                <a:spcPts val="511"/>
              </a:spcBef>
              <a:buFont typeface="Verdana" panose="020B0604030504040204" pitchFamily="34" charset="0"/>
              <a:buChar char="●"/>
              <a:defRPr sz="1000"/>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Picture Placeholder 6"/>
          <p:cNvSpPr>
            <a:spLocks noGrp="1"/>
          </p:cNvSpPr>
          <p:nvPr>
            <p:ph type="pic" sz="quarter" idx="11" hasCustomPrompt="1"/>
          </p:nvPr>
        </p:nvSpPr>
        <p:spPr>
          <a:xfrm>
            <a:off x="250827" y="1104904"/>
            <a:ext cx="2843212" cy="3421856"/>
          </a:xfrm>
        </p:spPr>
        <p:txBody>
          <a:bodyPr lIns="0" tIns="0" rIns="0" bIns="0" anchor="ctr" anchorCtr="0"/>
          <a:lstStyle>
            <a:lvl1pPr marL="0" indent="0" algn="ctr">
              <a:buFontTx/>
              <a:buNone/>
              <a:defRPr/>
            </a:lvl1pPr>
          </a:lstStyle>
          <a:p>
            <a:r>
              <a:rPr lang="en-GB" dirty="0"/>
              <a:t>Add optional image here</a:t>
            </a:r>
          </a:p>
        </p:txBody>
      </p:sp>
      <p:sp>
        <p:nvSpPr>
          <p:cNvPr id="9" name="Text Placeholder 7"/>
          <p:cNvSpPr>
            <a:spLocks noGrp="1"/>
          </p:cNvSpPr>
          <p:nvPr>
            <p:ph type="body" sz="quarter" idx="13"/>
          </p:nvPr>
        </p:nvSpPr>
        <p:spPr>
          <a:xfrm>
            <a:off x="250837" y="741754"/>
            <a:ext cx="8647113" cy="35256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defRPr lang="en-GB" sz="1400" b="1" dirty="0">
                <a:solidFill>
                  <a:schemeClr val="tx1">
                    <a:lumMod val="50000"/>
                    <a:lumOff val="50000"/>
                  </a:schemeClr>
                </a:solidFill>
              </a:defRPr>
            </a:lvl1pPr>
          </a:lstStyle>
          <a:p>
            <a:pPr marL="0" lvl="0" indent="0">
              <a:buFontTx/>
              <a:buNone/>
            </a:pPr>
            <a:endParaRPr lang="en-GB" dirty="0"/>
          </a:p>
        </p:txBody>
      </p:sp>
      <p:sp>
        <p:nvSpPr>
          <p:cNvPr id="8" name="Text Placeholder 7"/>
          <p:cNvSpPr>
            <a:spLocks noGrp="1"/>
          </p:cNvSpPr>
          <p:nvPr>
            <p:ph type="body" sz="quarter" idx="14" hasCustomPrompt="1"/>
          </p:nvPr>
        </p:nvSpPr>
        <p:spPr>
          <a:xfrm>
            <a:off x="250631" y="4682235"/>
            <a:ext cx="4322777" cy="16249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buFontTx/>
              <a:buNone/>
              <a:defRPr lang="en-US" sz="600" i="1" kern="1200" dirty="0" smtClean="0">
                <a:solidFill>
                  <a:schemeClr val="tx1">
                    <a:lumMod val="50000"/>
                    <a:lumOff val="50000"/>
                  </a:schemeClr>
                </a:solidFill>
                <a:latin typeface="Arial" panose="020B0604020202020204" pitchFamily="34" charset="0"/>
                <a:ea typeface="Verdana" pitchFamily="34" charset="0"/>
                <a:cs typeface="Arial" panose="020B0604020202020204" pitchFamily="34" charset="0"/>
              </a:defRPr>
            </a:lvl1pPr>
            <a:lvl2pPr>
              <a:defRPr lang="en-US" sz="600" i="1" kern="1200" dirty="0" smtClean="0">
                <a:solidFill>
                  <a:schemeClr val="tx1">
                    <a:lumMod val="50000"/>
                    <a:lumOff val="50000"/>
                  </a:schemeClr>
                </a:solidFill>
                <a:latin typeface="Verdana" pitchFamily="34" charset="0"/>
                <a:ea typeface="Verdana" pitchFamily="34" charset="0"/>
                <a:cs typeface="Verdana" pitchFamily="34" charset="0"/>
              </a:defRPr>
            </a:lvl2pPr>
            <a:lvl3pPr>
              <a:defRPr lang="en-US" sz="600" i="1" kern="1200" dirty="0" smtClean="0">
                <a:solidFill>
                  <a:schemeClr val="tx1">
                    <a:lumMod val="50000"/>
                    <a:lumOff val="50000"/>
                  </a:schemeClr>
                </a:solidFill>
                <a:latin typeface="Verdana" pitchFamily="34" charset="0"/>
                <a:ea typeface="Verdana" pitchFamily="34" charset="0"/>
                <a:cs typeface="Verdana" pitchFamily="34" charset="0"/>
              </a:defRPr>
            </a:lvl3pPr>
            <a:lvl4pPr>
              <a:defRPr lang="en-US" sz="600" i="1" kern="1200" dirty="0" smtClean="0">
                <a:solidFill>
                  <a:schemeClr val="tx1">
                    <a:lumMod val="50000"/>
                    <a:lumOff val="50000"/>
                  </a:schemeClr>
                </a:solidFill>
                <a:latin typeface="Verdana" pitchFamily="34" charset="0"/>
                <a:ea typeface="Verdana" pitchFamily="34" charset="0"/>
                <a:cs typeface="Verdana" pitchFamily="34" charset="0"/>
              </a:defRPr>
            </a:lvl4pPr>
            <a:lvl5pPr>
              <a:defRPr lang="en-GB" sz="600" i="1" kern="1200" dirty="0">
                <a:solidFill>
                  <a:schemeClr val="tx1">
                    <a:lumMod val="50000"/>
                    <a:lumOff val="50000"/>
                  </a:schemeClr>
                </a:solidFill>
                <a:latin typeface="Verdana" pitchFamily="34" charset="0"/>
                <a:ea typeface="Verdana" pitchFamily="34" charset="0"/>
                <a:cs typeface="Verdana" pitchFamily="34" charset="0"/>
              </a:defRPr>
            </a:lvl5pPr>
          </a:lstStyle>
          <a:p>
            <a:pPr lvl="0"/>
            <a:r>
              <a:rPr lang="en-US" dirty="0"/>
              <a:t>Click to add source or note</a:t>
            </a:r>
          </a:p>
        </p:txBody>
      </p:sp>
      <p:cxnSp>
        <p:nvCxnSpPr>
          <p:cNvPr id="10" name="Straight Connector 9"/>
          <p:cNvCxnSpPr/>
          <p:nvPr userDrawn="1"/>
        </p:nvCxnSpPr>
        <p:spPr>
          <a:xfrm>
            <a:off x="250702" y="252133"/>
            <a:ext cx="864137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76780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3 column grid - highlight text leftft">
    <p:spTree>
      <p:nvGrpSpPr>
        <p:cNvPr id="1" name=""/>
        <p:cNvGrpSpPr/>
        <p:nvPr/>
      </p:nvGrpSpPr>
      <p:grpSpPr>
        <a:xfrm>
          <a:off x="0" y="0"/>
          <a:ext cx="0" cy="0"/>
          <a:chOff x="0" y="0"/>
          <a:chExt cx="0" cy="0"/>
        </a:xfrm>
      </p:grpSpPr>
      <p:sp>
        <p:nvSpPr>
          <p:cNvPr id="2" name="Title 1"/>
          <p:cNvSpPr>
            <a:spLocks noGrp="1"/>
          </p:cNvSpPr>
          <p:nvPr>
            <p:ph type="title"/>
          </p:nvPr>
        </p:nvSpPr>
        <p:spPr>
          <a:xfrm>
            <a:off x="250949" y="283500"/>
            <a:ext cx="8641655" cy="4023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defRPr lang="nl-NL" sz="1900"/>
            </a:lvl1pPr>
          </a:lstStyle>
          <a:p>
            <a:pPr lvl="0"/>
            <a:endParaRPr lang="nl-NL" dirty="0"/>
          </a:p>
        </p:txBody>
      </p:sp>
      <p:sp>
        <p:nvSpPr>
          <p:cNvPr id="3" name="Content Placeholder 2"/>
          <p:cNvSpPr>
            <a:spLocks noGrp="1"/>
          </p:cNvSpPr>
          <p:nvPr>
            <p:ph idx="1"/>
          </p:nvPr>
        </p:nvSpPr>
        <p:spPr>
          <a:xfrm>
            <a:off x="3174023" y="1104904"/>
            <a:ext cx="5714376" cy="3421856"/>
          </a:xfrm>
        </p:spPr>
        <p:txBody>
          <a:bodyPr lIns="0" tIns="0" rIns="0" bIns="0"/>
          <a:lstStyle>
            <a:lvl1pPr marL="154118" indent="-154118">
              <a:spcBef>
                <a:spcPts val="511"/>
              </a:spcBef>
              <a:buSzPct val="125000"/>
              <a:buFont typeface="Verdana" panose="020B0604030504040204" pitchFamily="34" charset="0"/>
              <a:buChar char="●"/>
              <a:defRPr sz="900"/>
            </a:lvl1pPr>
            <a:lvl2pPr>
              <a:spcBef>
                <a:spcPts val="511"/>
              </a:spcBef>
              <a:defRPr sz="900"/>
            </a:lvl2pPr>
            <a:lvl3pPr>
              <a:spcBef>
                <a:spcPts val="511"/>
              </a:spcBef>
              <a:defRPr sz="900"/>
            </a:lvl3pPr>
            <a:lvl4pPr>
              <a:spcBef>
                <a:spcPts val="511"/>
              </a:spcBef>
              <a:defRPr sz="900"/>
            </a:lvl4pPr>
            <a:lvl5pPr>
              <a:spcBef>
                <a:spcPts val="511"/>
              </a:spcBef>
              <a:defRPr sz="900"/>
            </a:lvl5pPr>
          </a:lstStyle>
          <a:p>
            <a:pPr lvl="0"/>
            <a:endParaRPr lang="nl-NL" dirty="0"/>
          </a:p>
        </p:txBody>
      </p:sp>
      <p:sp>
        <p:nvSpPr>
          <p:cNvPr id="5" name="Text Placeholder 4"/>
          <p:cNvSpPr>
            <a:spLocks noGrp="1"/>
          </p:cNvSpPr>
          <p:nvPr>
            <p:ph type="body" sz="quarter" idx="12" hasCustomPrompt="1"/>
          </p:nvPr>
        </p:nvSpPr>
        <p:spPr>
          <a:xfrm>
            <a:off x="250836" y="1114434"/>
            <a:ext cx="2791310" cy="3412331"/>
          </a:xfrm>
          <a:solidFill>
            <a:schemeClr val="bg2">
              <a:lumMod val="20000"/>
              <a:lumOff val="80000"/>
            </a:schemeClr>
          </a:solidFill>
        </p:spPr>
        <p:txBody>
          <a:bodyPr lIns="91970" tIns="91970" rIns="91970" bIns="91970"/>
          <a:lstStyle>
            <a:lvl1pPr marL="0" indent="0">
              <a:buFontTx/>
              <a:buNone/>
              <a:defRPr sz="1000" b="0" baseline="0">
                <a:solidFill>
                  <a:schemeClr val="tx2"/>
                </a:solidFill>
              </a:defRPr>
            </a:lvl1pPr>
            <a:lvl2pPr marL="229820" indent="0">
              <a:buFontTx/>
              <a:buNone/>
              <a:defRPr>
                <a:solidFill>
                  <a:schemeClr val="tx2"/>
                </a:solidFill>
              </a:defRPr>
            </a:lvl2pPr>
            <a:lvl3pPr marL="459641" indent="0">
              <a:buFontTx/>
              <a:buNone/>
              <a:defRPr>
                <a:solidFill>
                  <a:schemeClr val="tx2"/>
                </a:solidFill>
              </a:defRPr>
            </a:lvl3pPr>
            <a:lvl4pPr marL="689457" indent="0">
              <a:buFontTx/>
              <a:buNone/>
              <a:defRPr>
                <a:solidFill>
                  <a:schemeClr val="tx2"/>
                </a:solidFill>
              </a:defRPr>
            </a:lvl4pPr>
            <a:lvl5pPr marL="919277" indent="0">
              <a:buFontTx/>
              <a:buNone/>
              <a:defRPr>
                <a:solidFill>
                  <a:schemeClr val="tx2"/>
                </a:solidFill>
              </a:defRPr>
            </a:lvl5pPr>
          </a:lstStyle>
          <a:p>
            <a:pPr lvl="0"/>
            <a:r>
              <a:rPr lang="en-US" dirty="0"/>
              <a:t>Click to edit</a:t>
            </a:r>
            <a:br>
              <a:rPr lang="en-US" dirty="0"/>
            </a:br>
            <a:r>
              <a:rPr lang="en-US" dirty="0"/>
              <a:t>(use this area for key messages, quotes or images)</a:t>
            </a:r>
            <a:endParaRPr lang="en-GB" dirty="0"/>
          </a:p>
        </p:txBody>
      </p:sp>
      <p:sp>
        <p:nvSpPr>
          <p:cNvPr id="7" name="Text Placeholder 7"/>
          <p:cNvSpPr>
            <a:spLocks noGrp="1"/>
          </p:cNvSpPr>
          <p:nvPr>
            <p:ph type="body" sz="quarter" idx="14" hasCustomPrompt="1"/>
          </p:nvPr>
        </p:nvSpPr>
        <p:spPr>
          <a:xfrm>
            <a:off x="250628" y="4682238"/>
            <a:ext cx="5716465" cy="19873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buFontTx/>
              <a:buNone/>
              <a:defRPr lang="en-US" sz="600" i="1" kern="1200" dirty="0" smtClean="0">
                <a:solidFill>
                  <a:schemeClr val="tx1">
                    <a:lumMod val="50000"/>
                    <a:lumOff val="50000"/>
                  </a:schemeClr>
                </a:solidFill>
                <a:latin typeface="Arial" panose="020B0604020202020204" pitchFamily="34" charset="0"/>
                <a:ea typeface="Verdana" pitchFamily="34" charset="0"/>
                <a:cs typeface="Arial" panose="020B0604020202020204" pitchFamily="34" charset="0"/>
              </a:defRPr>
            </a:lvl1pPr>
            <a:lvl2pPr>
              <a:defRPr lang="en-US" sz="600" i="1" kern="1200" dirty="0" smtClean="0">
                <a:solidFill>
                  <a:schemeClr val="tx1">
                    <a:lumMod val="50000"/>
                    <a:lumOff val="50000"/>
                  </a:schemeClr>
                </a:solidFill>
                <a:latin typeface="Verdana" pitchFamily="34" charset="0"/>
                <a:ea typeface="Verdana" pitchFamily="34" charset="0"/>
                <a:cs typeface="Verdana" pitchFamily="34" charset="0"/>
              </a:defRPr>
            </a:lvl2pPr>
            <a:lvl3pPr>
              <a:defRPr lang="en-US" sz="600" i="1" kern="1200" dirty="0" smtClean="0">
                <a:solidFill>
                  <a:schemeClr val="tx1">
                    <a:lumMod val="50000"/>
                    <a:lumOff val="50000"/>
                  </a:schemeClr>
                </a:solidFill>
                <a:latin typeface="Verdana" pitchFamily="34" charset="0"/>
                <a:ea typeface="Verdana" pitchFamily="34" charset="0"/>
                <a:cs typeface="Verdana" pitchFamily="34" charset="0"/>
              </a:defRPr>
            </a:lvl3pPr>
            <a:lvl4pPr>
              <a:defRPr lang="en-US" sz="600" i="1" kern="1200" dirty="0" smtClean="0">
                <a:solidFill>
                  <a:schemeClr val="tx1">
                    <a:lumMod val="50000"/>
                    <a:lumOff val="50000"/>
                  </a:schemeClr>
                </a:solidFill>
                <a:latin typeface="Verdana" pitchFamily="34" charset="0"/>
                <a:ea typeface="Verdana" pitchFamily="34" charset="0"/>
                <a:cs typeface="Verdana" pitchFamily="34" charset="0"/>
              </a:defRPr>
            </a:lvl4pPr>
            <a:lvl5pPr>
              <a:defRPr lang="en-GB" sz="600" i="1" kern="1200" dirty="0">
                <a:solidFill>
                  <a:schemeClr val="tx1">
                    <a:lumMod val="50000"/>
                    <a:lumOff val="50000"/>
                  </a:schemeClr>
                </a:solidFill>
                <a:latin typeface="Verdana" pitchFamily="34" charset="0"/>
                <a:ea typeface="Verdana" pitchFamily="34" charset="0"/>
                <a:cs typeface="Verdana" pitchFamily="34" charset="0"/>
              </a:defRPr>
            </a:lvl5pPr>
          </a:lstStyle>
          <a:p>
            <a:pPr lvl="0"/>
            <a:r>
              <a:rPr lang="en-US" dirty="0"/>
              <a:t>Click to add source or note</a:t>
            </a:r>
          </a:p>
        </p:txBody>
      </p:sp>
      <p:sp>
        <p:nvSpPr>
          <p:cNvPr id="8" name="Text Placeholder 5"/>
          <p:cNvSpPr>
            <a:spLocks noGrp="1"/>
          </p:cNvSpPr>
          <p:nvPr>
            <p:ph type="body" sz="quarter" idx="15" hasCustomPrompt="1"/>
          </p:nvPr>
        </p:nvSpPr>
        <p:spPr>
          <a:xfrm>
            <a:off x="250702" y="756751"/>
            <a:ext cx="8641373" cy="271952"/>
          </a:xfrm>
        </p:spPr>
        <p:txBody>
          <a:bodyPr/>
          <a:lstStyle>
            <a:lvl1pPr marL="0" indent="0">
              <a:buFontTx/>
              <a:buNone/>
              <a:defRPr lang="en-US" sz="1400" b="1" kern="1200" dirty="0" smtClean="0">
                <a:solidFill>
                  <a:schemeClr val="tx1">
                    <a:lumMod val="50000"/>
                    <a:lumOff val="50000"/>
                  </a:schemeClr>
                </a:solidFill>
                <a:latin typeface="Arial" panose="020B0604020202020204" pitchFamily="34" charset="0"/>
                <a:ea typeface="Verdana" pitchFamily="34" charset="0"/>
                <a:cs typeface="Arial" panose="020B0604020202020204" pitchFamily="34" charset="0"/>
              </a:defRPr>
            </a:lvl1pPr>
            <a:lvl2pPr marL="156817" indent="0">
              <a:buFontTx/>
              <a:buNone/>
              <a:defRPr lang="en-US" sz="1400" b="1" kern="1200" dirty="0" smtClean="0">
                <a:solidFill>
                  <a:schemeClr val="tx2"/>
                </a:solidFill>
                <a:latin typeface="Verdana" pitchFamily="34" charset="0"/>
                <a:ea typeface="Verdana" pitchFamily="34" charset="0"/>
                <a:cs typeface="Verdana" pitchFamily="34" charset="0"/>
              </a:defRPr>
            </a:lvl2pPr>
            <a:lvl3pPr marL="308229" indent="0">
              <a:buFontTx/>
              <a:buNone/>
              <a:defRPr lang="en-US" sz="1400" b="1" kern="1200" dirty="0" smtClean="0">
                <a:solidFill>
                  <a:schemeClr val="tx2"/>
                </a:solidFill>
                <a:latin typeface="Verdana" pitchFamily="34" charset="0"/>
                <a:ea typeface="Verdana" pitchFamily="34" charset="0"/>
                <a:cs typeface="Verdana" pitchFamily="34" charset="0"/>
              </a:defRPr>
            </a:lvl3pPr>
            <a:lvl4pPr marL="465044" indent="0">
              <a:buFontTx/>
              <a:buNone/>
              <a:defRPr lang="en-US" sz="1400" b="1" kern="1200" dirty="0" smtClean="0">
                <a:solidFill>
                  <a:schemeClr val="tx2"/>
                </a:solidFill>
                <a:latin typeface="Verdana" pitchFamily="34" charset="0"/>
                <a:ea typeface="Verdana" pitchFamily="34" charset="0"/>
                <a:cs typeface="Verdana" pitchFamily="34" charset="0"/>
              </a:defRPr>
            </a:lvl4pPr>
            <a:lvl5pPr marL="616457" indent="0">
              <a:buFontTx/>
              <a:buNone/>
              <a:defRPr lang="en-GB" sz="1400" b="1" kern="1200" dirty="0" smtClean="0">
                <a:solidFill>
                  <a:schemeClr val="tx2"/>
                </a:solidFill>
                <a:latin typeface="Verdana" pitchFamily="34" charset="0"/>
                <a:ea typeface="Verdana" pitchFamily="34" charset="0"/>
                <a:cs typeface="Verdana" pitchFamily="34" charset="0"/>
              </a:defRPr>
            </a:lvl5pPr>
          </a:lstStyle>
          <a:p>
            <a:pPr lvl="0"/>
            <a:r>
              <a:rPr lang="en-US" dirty="0"/>
              <a:t>Click to edit subtitle</a:t>
            </a:r>
            <a:endParaRPr lang="en-GB" dirty="0"/>
          </a:p>
        </p:txBody>
      </p:sp>
      <p:cxnSp>
        <p:nvCxnSpPr>
          <p:cNvPr id="9" name="Straight Connector 8"/>
          <p:cNvCxnSpPr/>
          <p:nvPr userDrawn="1"/>
        </p:nvCxnSpPr>
        <p:spPr>
          <a:xfrm>
            <a:off x="250702" y="252133"/>
            <a:ext cx="864137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75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 Placeholder 5"/>
          <p:cNvSpPr>
            <a:spLocks noGrp="1"/>
          </p:cNvSpPr>
          <p:nvPr>
            <p:ph type="body" sz="quarter" idx="14" hasCustomPrompt="1"/>
          </p:nvPr>
        </p:nvSpPr>
        <p:spPr>
          <a:xfrm>
            <a:off x="648041" y="2486700"/>
            <a:ext cx="1545231" cy="378000"/>
          </a:xfrm>
          <a:solidFill>
            <a:srgbClr val="DDDDDD"/>
          </a:solidFill>
        </p:spPr>
        <p:txBody>
          <a:bodyPr lIns="76642" tIns="39853" rIns="76642" bIns="39853" anchor="ctr" anchorCtr="0">
            <a:noAutofit/>
          </a:bodyPr>
          <a:lstStyle>
            <a:lvl5pPr marL="1557363" indent="0" algn="ctr">
              <a:spcBef>
                <a:spcPts val="1023"/>
              </a:spcBef>
              <a:spcAft>
                <a:spcPts val="511"/>
              </a:spcAft>
              <a:buFont typeface="Arial" pitchFamily="34" charset="0"/>
              <a:buNone/>
              <a:defRPr sz="1000">
                <a:latin typeface="Arial" pitchFamily="34" charset="0"/>
                <a:cs typeface="Arial" pitchFamily="34" charset="0"/>
              </a:defRPr>
            </a:lvl5pPr>
          </a:lstStyle>
          <a:p>
            <a:pPr lvl="4"/>
            <a:r>
              <a:rPr lang="en-GB" dirty="0"/>
              <a:t> </a:t>
            </a:r>
          </a:p>
        </p:txBody>
      </p:sp>
      <p:sp>
        <p:nvSpPr>
          <p:cNvPr id="4" name="Text Placeholder 5"/>
          <p:cNvSpPr>
            <a:spLocks noGrp="1"/>
          </p:cNvSpPr>
          <p:nvPr>
            <p:ph type="body" sz="quarter" idx="15" hasCustomPrompt="1"/>
          </p:nvPr>
        </p:nvSpPr>
        <p:spPr>
          <a:xfrm>
            <a:off x="648041" y="3053700"/>
            <a:ext cx="1545231" cy="378000"/>
          </a:xfrm>
          <a:solidFill>
            <a:srgbClr val="DDDDDD"/>
          </a:solidFill>
        </p:spPr>
        <p:txBody>
          <a:bodyPr lIns="76642" tIns="39853" rIns="76642" bIns="39853" anchor="ctr" anchorCtr="0">
            <a:noAutofit/>
          </a:bodyPr>
          <a:lstStyle>
            <a:lvl5pPr marL="1557363" indent="0" algn="ctr">
              <a:spcBef>
                <a:spcPts val="1023"/>
              </a:spcBef>
              <a:spcAft>
                <a:spcPts val="511"/>
              </a:spcAft>
              <a:buFont typeface="Arial" pitchFamily="34" charset="0"/>
              <a:buNone/>
              <a:defRPr sz="1000">
                <a:latin typeface="Arial" pitchFamily="34" charset="0"/>
                <a:cs typeface="Arial" pitchFamily="34" charset="0"/>
              </a:defRPr>
            </a:lvl5pPr>
          </a:lstStyle>
          <a:p>
            <a:pPr lvl="4"/>
            <a:r>
              <a:rPr lang="en-GB" dirty="0"/>
              <a:t> </a:t>
            </a:r>
          </a:p>
        </p:txBody>
      </p:sp>
      <p:sp>
        <p:nvSpPr>
          <p:cNvPr id="5" name="Text Placeholder 5"/>
          <p:cNvSpPr>
            <a:spLocks noGrp="1"/>
          </p:cNvSpPr>
          <p:nvPr>
            <p:ph type="body" sz="quarter" idx="16" hasCustomPrompt="1"/>
          </p:nvPr>
        </p:nvSpPr>
        <p:spPr>
          <a:xfrm>
            <a:off x="648041" y="3620700"/>
            <a:ext cx="1545231" cy="378000"/>
          </a:xfrm>
          <a:solidFill>
            <a:srgbClr val="DDDDDD"/>
          </a:solidFill>
        </p:spPr>
        <p:txBody>
          <a:bodyPr lIns="76642" tIns="39853" rIns="76642" bIns="39853" anchor="ctr" anchorCtr="0">
            <a:noAutofit/>
          </a:bodyPr>
          <a:lstStyle>
            <a:lvl5pPr marL="1557363" indent="0" algn="ctr">
              <a:spcBef>
                <a:spcPts val="1023"/>
              </a:spcBef>
              <a:spcAft>
                <a:spcPts val="511"/>
              </a:spcAft>
              <a:buFont typeface="Arial" pitchFamily="34" charset="0"/>
              <a:buNone/>
              <a:defRPr sz="1000">
                <a:latin typeface="Arial" pitchFamily="34" charset="0"/>
                <a:cs typeface="Arial" pitchFamily="34" charset="0"/>
              </a:defRPr>
            </a:lvl5pPr>
          </a:lstStyle>
          <a:p>
            <a:pPr lvl="4"/>
            <a:r>
              <a:rPr lang="en-GB" dirty="0"/>
              <a:t> </a:t>
            </a:r>
          </a:p>
        </p:txBody>
      </p:sp>
      <p:sp>
        <p:nvSpPr>
          <p:cNvPr id="6" name="Text Placeholder 5"/>
          <p:cNvSpPr>
            <a:spLocks noGrp="1"/>
          </p:cNvSpPr>
          <p:nvPr>
            <p:ph type="body" sz="quarter" idx="17" hasCustomPrompt="1"/>
          </p:nvPr>
        </p:nvSpPr>
        <p:spPr>
          <a:xfrm>
            <a:off x="648041" y="4187700"/>
            <a:ext cx="1545231" cy="378000"/>
          </a:xfrm>
          <a:solidFill>
            <a:srgbClr val="DDDDDD"/>
          </a:solidFill>
        </p:spPr>
        <p:txBody>
          <a:bodyPr lIns="76642" tIns="39853" rIns="76642" bIns="39853" anchor="ctr" anchorCtr="0">
            <a:noAutofit/>
          </a:bodyPr>
          <a:lstStyle>
            <a:lvl5pPr marL="1557363" indent="0" algn="ctr">
              <a:spcBef>
                <a:spcPts val="1023"/>
              </a:spcBef>
              <a:spcAft>
                <a:spcPts val="511"/>
              </a:spcAft>
              <a:buFont typeface="Arial" pitchFamily="34" charset="0"/>
              <a:buNone/>
              <a:defRPr sz="1000">
                <a:latin typeface="Arial" pitchFamily="34" charset="0"/>
                <a:cs typeface="Arial" pitchFamily="34" charset="0"/>
              </a:defRPr>
            </a:lvl5pPr>
          </a:lstStyle>
          <a:p>
            <a:pPr lvl="4"/>
            <a:r>
              <a:rPr lang="en-GB" dirty="0"/>
              <a:t> </a:t>
            </a:r>
          </a:p>
        </p:txBody>
      </p:sp>
      <p:sp>
        <p:nvSpPr>
          <p:cNvPr id="7" name="Text Placeholder 17"/>
          <p:cNvSpPr>
            <a:spLocks noGrp="1"/>
          </p:cNvSpPr>
          <p:nvPr>
            <p:ph type="body" sz="quarter" idx="19" hasCustomPrompt="1"/>
          </p:nvPr>
        </p:nvSpPr>
        <p:spPr>
          <a:xfrm>
            <a:off x="648000" y="1134181"/>
            <a:ext cx="1121020" cy="163115"/>
          </a:xfrm>
        </p:spPr>
        <p:txBody>
          <a:bodyPr>
            <a:noAutofit/>
          </a:bodyPr>
          <a:lstStyle>
            <a:lvl1pPr marL="0" indent="0">
              <a:spcBef>
                <a:spcPts val="1023"/>
              </a:spcBef>
              <a:spcAft>
                <a:spcPts val="511"/>
              </a:spcAft>
              <a:buNone/>
              <a:defRPr sz="1000" b="1"/>
            </a:lvl1pPr>
          </a:lstStyle>
          <a:p>
            <a:pPr lvl="0"/>
            <a:r>
              <a:rPr lang="en-GB" sz="1000" b="1" dirty="0"/>
              <a:t>Methodology:</a:t>
            </a:r>
            <a:endParaRPr lang="en-GB" dirty="0"/>
          </a:p>
        </p:txBody>
      </p:sp>
      <p:sp>
        <p:nvSpPr>
          <p:cNvPr id="8" name="Text Placeholder 17"/>
          <p:cNvSpPr>
            <a:spLocks noGrp="1"/>
          </p:cNvSpPr>
          <p:nvPr>
            <p:ph type="body" sz="quarter" idx="20" hasCustomPrompt="1"/>
          </p:nvPr>
        </p:nvSpPr>
        <p:spPr>
          <a:xfrm>
            <a:off x="2658462" y="1134181"/>
            <a:ext cx="1121020" cy="163115"/>
          </a:xfrm>
        </p:spPr>
        <p:txBody>
          <a:bodyPr>
            <a:noAutofit/>
          </a:bodyPr>
          <a:lstStyle>
            <a:lvl1pPr marL="0" indent="0">
              <a:spcBef>
                <a:spcPts val="1023"/>
              </a:spcBef>
              <a:spcAft>
                <a:spcPts val="511"/>
              </a:spcAft>
              <a:buNone/>
              <a:defRPr sz="1000" b="1"/>
            </a:lvl1pPr>
          </a:lstStyle>
          <a:p>
            <a:pPr lvl="0"/>
            <a:r>
              <a:rPr lang="en-GB" sz="1000" b="1" dirty="0"/>
              <a:t>Explanation:</a:t>
            </a:r>
            <a:endParaRPr lang="en-GB" dirty="0"/>
          </a:p>
        </p:txBody>
      </p:sp>
      <p:sp>
        <p:nvSpPr>
          <p:cNvPr id="9" name="Text Placeholder 20"/>
          <p:cNvSpPr>
            <a:spLocks noGrp="1"/>
          </p:cNvSpPr>
          <p:nvPr>
            <p:ph type="body" sz="quarter" idx="21" hasCustomPrompt="1"/>
          </p:nvPr>
        </p:nvSpPr>
        <p:spPr>
          <a:xfrm>
            <a:off x="2658208" y="1385100"/>
            <a:ext cx="5851938" cy="372600"/>
          </a:xfrm>
        </p:spPr>
        <p:txBody>
          <a:bodyPr>
            <a:noAutofit/>
          </a:bodyPr>
          <a:lstStyle>
            <a:lvl1pPr>
              <a:defRPr/>
            </a:lvl1pPr>
          </a:lstStyle>
          <a:p>
            <a:pPr lvl="0"/>
            <a:r>
              <a:rPr lang="en-US" dirty="0"/>
              <a:t>A</a:t>
            </a:r>
          </a:p>
          <a:p>
            <a:pPr lvl="0"/>
            <a:endParaRPr lang="en-US" dirty="0"/>
          </a:p>
        </p:txBody>
      </p:sp>
      <p:sp>
        <p:nvSpPr>
          <p:cNvPr id="10" name="Text Placeholder 20"/>
          <p:cNvSpPr>
            <a:spLocks noGrp="1"/>
          </p:cNvSpPr>
          <p:nvPr>
            <p:ph type="body" sz="quarter" idx="22" hasCustomPrompt="1"/>
          </p:nvPr>
        </p:nvSpPr>
        <p:spPr>
          <a:xfrm>
            <a:off x="2658208" y="1919700"/>
            <a:ext cx="5851938" cy="372600"/>
          </a:xfrm>
        </p:spPr>
        <p:txBody>
          <a:bodyPr>
            <a:noAutofit/>
          </a:bodyPr>
          <a:lstStyle>
            <a:lvl1pPr>
              <a:defRPr/>
            </a:lvl1pPr>
          </a:lstStyle>
          <a:p>
            <a:pPr lvl="0"/>
            <a:r>
              <a:rPr lang="en-US" dirty="0"/>
              <a:t>B</a:t>
            </a:r>
          </a:p>
        </p:txBody>
      </p:sp>
      <p:sp>
        <p:nvSpPr>
          <p:cNvPr id="11" name="Text Placeholder 20"/>
          <p:cNvSpPr>
            <a:spLocks noGrp="1"/>
          </p:cNvSpPr>
          <p:nvPr>
            <p:ph type="body" sz="quarter" idx="23" hasCustomPrompt="1"/>
          </p:nvPr>
        </p:nvSpPr>
        <p:spPr>
          <a:xfrm>
            <a:off x="2658208" y="2486700"/>
            <a:ext cx="5851938" cy="372600"/>
          </a:xfrm>
        </p:spPr>
        <p:txBody>
          <a:bodyPr>
            <a:noAutofit/>
          </a:bodyPr>
          <a:lstStyle>
            <a:lvl1pPr>
              <a:defRPr/>
            </a:lvl1pPr>
          </a:lstStyle>
          <a:p>
            <a:pPr lvl="0"/>
            <a:r>
              <a:rPr lang="en-US" dirty="0"/>
              <a:t>C </a:t>
            </a:r>
          </a:p>
        </p:txBody>
      </p:sp>
      <p:sp>
        <p:nvSpPr>
          <p:cNvPr id="12" name="Text Placeholder 20"/>
          <p:cNvSpPr>
            <a:spLocks noGrp="1"/>
          </p:cNvSpPr>
          <p:nvPr>
            <p:ph type="body" sz="quarter" idx="24" hasCustomPrompt="1"/>
          </p:nvPr>
        </p:nvSpPr>
        <p:spPr>
          <a:xfrm>
            <a:off x="2658208" y="3053700"/>
            <a:ext cx="5851938" cy="372600"/>
          </a:xfrm>
        </p:spPr>
        <p:txBody>
          <a:bodyPr>
            <a:noAutofit/>
          </a:bodyPr>
          <a:lstStyle>
            <a:lvl1pPr>
              <a:defRPr/>
            </a:lvl1pPr>
          </a:lstStyle>
          <a:p>
            <a:pPr lvl="0"/>
            <a:r>
              <a:rPr lang="en-US" dirty="0"/>
              <a:t>D</a:t>
            </a:r>
          </a:p>
        </p:txBody>
      </p:sp>
      <p:sp>
        <p:nvSpPr>
          <p:cNvPr id="13" name="Text Placeholder 20"/>
          <p:cNvSpPr>
            <a:spLocks noGrp="1"/>
          </p:cNvSpPr>
          <p:nvPr>
            <p:ph type="body" sz="quarter" idx="25" hasCustomPrompt="1"/>
          </p:nvPr>
        </p:nvSpPr>
        <p:spPr>
          <a:xfrm>
            <a:off x="2658208" y="3620700"/>
            <a:ext cx="5851938" cy="372600"/>
          </a:xfrm>
        </p:spPr>
        <p:txBody>
          <a:bodyPr>
            <a:noAutofit/>
          </a:bodyPr>
          <a:lstStyle>
            <a:lvl1pPr>
              <a:defRPr/>
            </a:lvl1pPr>
          </a:lstStyle>
          <a:p>
            <a:pPr lvl="0"/>
            <a:r>
              <a:rPr lang="en-US" dirty="0"/>
              <a:t>E</a:t>
            </a:r>
          </a:p>
        </p:txBody>
      </p:sp>
      <p:sp>
        <p:nvSpPr>
          <p:cNvPr id="14" name="Text Placeholder 20"/>
          <p:cNvSpPr>
            <a:spLocks noGrp="1"/>
          </p:cNvSpPr>
          <p:nvPr>
            <p:ph type="body" sz="quarter" idx="26" hasCustomPrompt="1"/>
          </p:nvPr>
        </p:nvSpPr>
        <p:spPr>
          <a:xfrm>
            <a:off x="2658208" y="4187700"/>
            <a:ext cx="5851938" cy="372600"/>
          </a:xfrm>
        </p:spPr>
        <p:txBody>
          <a:bodyPr>
            <a:noAutofit/>
          </a:bodyPr>
          <a:lstStyle>
            <a:lvl1pPr>
              <a:defRPr/>
            </a:lvl1pPr>
          </a:lstStyle>
          <a:p>
            <a:pPr lvl="0"/>
            <a:r>
              <a:rPr lang="en-US" dirty="0"/>
              <a:t>F</a:t>
            </a:r>
          </a:p>
        </p:txBody>
      </p:sp>
      <p:sp>
        <p:nvSpPr>
          <p:cNvPr id="15" name="Text Placeholder 5"/>
          <p:cNvSpPr>
            <a:spLocks noGrp="1"/>
          </p:cNvSpPr>
          <p:nvPr>
            <p:ph type="body" sz="quarter" idx="28" hasCustomPrompt="1"/>
          </p:nvPr>
        </p:nvSpPr>
        <p:spPr>
          <a:xfrm>
            <a:off x="648041" y="1919700"/>
            <a:ext cx="1545231" cy="378000"/>
          </a:xfrm>
          <a:solidFill>
            <a:srgbClr val="DDDDDD"/>
          </a:solidFill>
        </p:spPr>
        <p:txBody>
          <a:bodyPr lIns="76642" tIns="39853" rIns="76642" bIns="39853" anchor="ctr" anchorCtr="0">
            <a:noAutofit/>
          </a:bodyPr>
          <a:lstStyle>
            <a:lvl5pPr marL="1557363" indent="0" algn="ctr">
              <a:spcBef>
                <a:spcPts val="1023"/>
              </a:spcBef>
              <a:spcAft>
                <a:spcPts val="511"/>
              </a:spcAft>
              <a:buFont typeface="Arial" pitchFamily="34" charset="0"/>
              <a:buNone/>
              <a:defRPr sz="1000">
                <a:latin typeface="Arial" pitchFamily="34" charset="0"/>
                <a:cs typeface="Arial" pitchFamily="34" charset="0"/>
              </a:defRPr>
            </a:lvl5pPr>
          </a:lstStyle>
          <a:p>
            <a:pPr lvl="4"/>
            <a:r>
              <a:rPr lang="en-GB" dirty="0"/>
              <a:t> </a:t>
            </a:r>
          </a:p>
        </p:txBody>
      </p:sp>
      <p:sp>
        <p:nvSpPr>
          <p:cNvPr id="16" name="Text Placeholder 5"/>
          <p:cNvSpPr>
            <a:spLocks noGrp="1"/>
          </p:cNvSpPr>
          <p:nvPr>
            <p:ph type="body" sz="quarter" idx="29" hasCustomPrompt="1"/>
          </p:nvPr>
        </p:nvSpPr>
        <p:spPr>
          <a:xfrm>
            <a:off x="637444" y="1385100"/>
            <a:ext cx="1545231" cy="378000"/>
          </a:xfrm>
          <a:solidFill>
            <a:srgbClr val="DDDDDD"/>
          </a:solidFill>
        </p:spPr>
        <p:txBody>
          <a:bodyPr lIns="76642" tIns="39853" rIns="76642" bIns="39853" anchor="ctr" anchorCtr="0">
            <a:noAutofit/>
          </a:bodyPr>
          <a:lstStyle>
            <a:lvl5pPr marL="1557363" indent="0" algn="ctr">
              <a:spcBef>
                <a:spcPts val="1023"/>
              </a:spcBef>
              <a:spcAft>
                <a:spcPts val="511"/>
              </a:spcAft>
              <a:buFont typeface="Arial" pitchFamily="34" charset="0"/>
              <a:buNone/>
              <a:defRPr sz="1000">
                <a:latin typeface="Arial" pitchFamily="34" charset="0"/>
                <a:cs typeface="Arial" pitchFamily="34" charset="0"/>
              </a:defRPr>
            </a:lvl5pPr>
          </a:lstStyle>
          <a:p>
            <a:pPr lvl="4"/>
            <a:r>
              <a:rPr lang="en-GB" dirty="0"/>
              <a:t> </a:t>
            </a:r>
          </a:p>
        </p:txBody>
      </p:sp>
    </p:spTree>
    <p:extLst>
      <p:ext uri="{BB962C8B-B14F-4D97-AF65-F5344CB8AC3E}">
        <p14:creationId xmlns:p14="http://schemas.microsoft.com/office/powerpoint/2010/main" val="2852332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Titles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951" y="283505"/>
            <a:ext cx="8641655" cy="432556"/>
          </a:xfrm>
        </p:spPr>
        <p:txBody>
          <a:bodyPr lIns="0" tIns="0" rIns="0" bIns="0"/>
          <a:lstStyle>
            <a:lvl1pPr>
              <a:defRPr sz="1900"/>
            </a:lvl1pPr>
          </a:lstStyle>
          <a:p>
            <a:endParaRPr lang="nl-NL" dirty="0"/>
          </a:p>
        </p:txBody>
      </p:sp>
      <p:sp>
        <p:nvSpPr>
          <p:cNvPr id="3" name="Content Placeholder 2"/>
          <p:cNvSpPr>
            <a:spLocks noGrp="1"/>
          </p:cNvSpPr>
          <p:nvPr>
            <p:ph idx="1"/>
          </p:nvPr>
        </p:nvSpPr>
        <p:spPr>
          <a:xfrm>
            <a:off x="250951" y="1104904"/>
            <a:ext cx="8641127" cy="3421856"/>
          </a:xfrm>
        </p:spPr>
        <p:txBody>
          <a:bodyPr/>
          <a:lstStyle>
            <a:lvl1pPr marL="154100" indent="-154100">
              <a:spcBef>
                <a:spcPts val="682"/>
              </a:spcBef>
              <a:buFont typeface="Verdana" panose="020B0604030504040204" pitchFamily="34" charset="0"/>
              <a:buChar char="●"/>
              <a:defRPr/>
            </a:lvl1pPr>
          </a:lstStyle>
          <a:p>
            <a:pPr lvl="0"/>
            <a:endParaRPr lang="nl-NL" dirty="0"/>
          </a:p>
        </p:txBody>
      </p:sp>
      <p:sp>
        <p:nvSpPr>
          <p:cNvPr id="8" name="Text Placeholder 7"/>
          <p:cNvSpPr>
            <a:spLocks noGrp="1"/>
          </p:cNvSpPr>
          <p:nvPr>
            <p:ph type="body" sz="quarter" idx="14" hasCustomPrompt="1"/>
          </p:nvPr>
        </p:nvSpPr>
        <p:spPr>
          <a:xfrm>
            <a:off x="250628" y="4682238"/>
            <a:ext cx="5716465" cy="19873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buFontTx/>
              <a:buNone/>
              <a:defRPr lang="en-US" sz="600" i="1" kern="1200" dirty="0" smtClean="0">
                <a:solidFill>
                  <a:schemeClr val="tx1">
                    <a:lumMod val="50000"/>
                    <a:lumOff val="50000"/>
                  </a:schemeClr>
                </a:solidFill>
                <a:latin typeface="Arial" panose="020B0604020202020204" pitchFamily="34" charset="0"/>
                <a:ea typeface="Verdana" pitchFamily="34" charset="0"/>
                <a:cs typeface="Arial" panose="020B0604020202020204" pitchFamily="34" charset="0"/>
              </a:defRPr>
            </a:lvl1pPr>
            <a:lvl2pPr>
              <a:defRPr lang="en-US" sz="600" i="1" kern="1200" dirty="0" smtClean="0">
                <a:solidFill>
                  <a:schemeClr val="tx1">
                    <a:lumMod val="50000"/>
                    <a:lumOff val="50000"/>
                  </a:schemeClr>
                </a:solidFill>
                <a:latin typeface="Verdana" pitchFamily="34" charset="0"/>
                <a:ea typeface="Verdana" pitchFamily="34" charset="0"/>
                <a:cs typeface="Verdana" pitchFamily="34" charset="0"/>
              </a:defRPr>
            </a:lvl2pPr>
            <a:lvl3pPr>
              <a:defRPr lang="en-US" sz="600" i="1" kern="1200" dirty="0" smtClean="0">
                <a:solidFill>
                  <a:schemeClr val="tx1">
                    <a:lumMod val="50000"/>
                    <a:lumOff val="50000"/>
                  </a:schemeClr>
                </a:solidFill>
                <a:latin typeface="Verdana" pitchFamily="34" charset="0"/>
                <a:ea typeface="Verdana" pitchFamily="34" charset="0"/>
                <a:cs typeface="Verdana" pitchFamily="34" charset="0"/>
              </a:defRPr>
            </a:lvl3pPr>
            <a:lvl4pPr>
              <a:defRPr lang="en-US" sz="600" i="1" kern="1200" dirty="0" smtClean="0">
                <a:solidFill>
                  <a:schemeClr val="tx1">
                    <a:lumMod val="50000"/>
                    <a:lumOff val="50000"/>
                  </a:schemeClr>
                </a:solidFill>
                <a:latin typeface="Verdana" pitchFamily="34" charset="0"/>
                <a:ea typeface="Verdana" pitchFamily="34" charset="0"/>
                <a:cs typeface="Verdana" pitchFamily="34" charset="0"/>
              </a:defRPr>
            </a:lvl4pPr>
            <a:lvl5pPr>
              <a:defRPr lang="en-GB" sz="600" i="1" kern="1200" dirty="0">
                <a:solidFill>
                  <a:schemeClr val="tx1">
                    <a:lumMod val="50000"/>
                    <a:lumOff val="50000"/>
                  </a:schemeClr>
                </a:solidFill>
                <a:latin typeface="Verdana" pitchFamily="34" charset="0"/>
                <a:ea typeface="Verdana" pitchFamily="34" charset="0"/>
                <a:cs typeface="Verdana" pitchFamily="34" charset="0"/>
              </a:defRPr>
            </a:lvl5pPr>
          </a:lstStyle>
          <a:p>
            <a:pPr lvl="0"/>
            <a:r>
              <a:rPr lang="en-US" dirty="0"/>
              <a:t>Click to add source or note</a:t>
            </a:r>
          </a:p>
        </p:txBody>
      </p:sp>
      <p:sp>
        <p:nvSpPr>
          <p:cNvPr id="6" name="Text Placeholder 5"/>
          <p:cNvSpPr>
            <a:spLocks noGrp="1"/>
          </p:cNvSpPr>
          <p:nvPr>
            <p:ph type="body" sz="quarter" idx="15" hasCustomPrompt="1"/>
          </p:nvPr>
        </p:nvSpPr>
        <p:spPr>
          <a:xfrm>
            <a:off x="250580" y="756751"/>
            <a:ext cx="8641374" cy="271952"/>
          </a:xfrm>
        </p:spPr>
        <p:txBody>
          <a:bodyPr/>
          <a:lstStyle>
            <a:lvl1pPr marL="0" indent="0">
              <a:buFontTx/>
              <a:buNone/>
              <a:defRPr lang="en-US" sz="1400" b="1" kern="1200" dirty="0" smtClean="0">
                <a:solidFill>
                  <a:schemeClr val="tx1">
                    <a:lumMod val="50000"/>
                    <a:lumOff val="50000"/>
                  </a:schemeClr>
                </a:solidFill>
                <a:latin typeface="Arial" panose="020B0604020202020204" pitchFamily="34" charset="0"/>
                <a:ea typeface="Verdana" pitchFamily="34" charset="0"/>
                <a:cs typeface="Arial" panose="020B0604020202020204" pitchFamily="34" charset="0"/>
              </a:defRPr>
            </a:lvl1pPr>
            <a:lvl2pPr marL="156799" indent="0">
              <a:buFontTx/>
              <a:buNone/>
              <a:defRPr lang="en-US" sz="1400" b="1" kern="1200" dirty="0" smtClean="0">
                <a:solidFill>
                  <a:schemeClr val="tx2"/>
                </a:solidFill>
                <a:latin typeface="Verdana" pitchFamily="34" charset="0"/>
                <a:ea typeface="Verdana" pitchFamily="34" charset="0"/>
                <a:cs typeface="Verdana" pitchFamily="34" charset="0"/>
              </a:defRPr>
            </a:lvl2pPr>
            <a:lvl3pPr marL="308193" indent="0">
              <a:buFontTx/>
              <a:buNone/>
              <a:defRPr lang="en-US" sz="1400" b="1" kern="1200" dirty="0" smtClean="0">
                <a:solidFill>
                  <a:schemeClr val="tx2"/>
                </a:solidFill>
                <a:latin typeface="Verdana" pitchFamily="34" charset="0"/>
                <a:ea typeface="Verdana" pitchFamily="34" charset="0"/>
                <a:cs typeface="Verdana" pitchFamily="34" charset="0"/>
              </a:defRPr>
            </a:lvl3pPr>
            <a:lvl4pPr marL="464991" indent="0">
              <a:buFontTx/>
              <a:buNone/>
              <a:defRPr lang="en-US" sz="1400" b="1" kern="1200" dirty="0" smtClean="0">
                <a:solidFill>
                  <a:schemeClr val="tx2"/>
                </a:solidFill>
                <a:latin typeface="Verdana" pitchFamily="34" charset="0"/>
                <a:ea typeface="Verdana" pitchFamily="34" charset="0"/>
                <a:cs typeface="Verdana" pitchFamily="34" charset="0"/>
              </a:defRPr>
            </a:lvl4pPr>
            <a:lvl5pPr marL="616388" indent="0">
              <a:buFontTx/>
              <a:buNone/>
              <a:defRPr lang="en-GB" sz="1400" b="1" kern="1200" dirty="0" smtClean="0">
                <a:solidFill>
                  <a:schemeClr val="tx2"/>
                </a:solidFill>
                <a:latin typeface="Verdana" pitchFamily="34" charset="0"/>
                <a:ea typeface="Verdana" pitchFamily="34" charset="0"/>
                <a:cs typeface="Verdana" pitchFamily="34" charset="0"/>
              </a:defRPr>
            </a:lvl5pPr>
          </a:lstStyle>
          <a:p>
            <a:pPr lvl="0"/>
            <a:r>
              <a:rPr lang="en-US" dirty="0"/>
              <a:t>Click to edit subtitle</a:t>
            </a:r>
            <a:endParaRPr lang="en-GB" dirty="0"/>
          </a:p>
        </p:txBody>
      </p:sp>
      <p:cxnSp>
        <p:nvCxnSpPr>
          <p:cNvPr id="11" name="Straight Connector 10"/>
          <p:cNvCxnSpPr/>
          <p:nvPr userDrawn="1"/>
        </p:nvCxnSpPr>
        <p:spPr>
          <a:xfrm>
            <a:off x="250705" y="252133"/>
            <a:ext cx="864137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93836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3 column grid - highlight text leftft">
    <p:spTree>
      <p:nvGrpSpPr>
        <p:cNvPr id="1" name=""/>
        <p:cNvGrpSpPr/>
        <p:nvPr/>
      </p:nvGrpSpPr>
      <p:grpSpPr>
        <a:xfrm>
          <a:off x="0" y="0"/>
          <a:ext cx="0" cy="0"/>
          <a:chOff x="0" y="0"/>
          <a:chExt cx="0" cy="0"/>
        </a:xfrm>
      </p:grpSpPr>
      <p:sp>
        <p:nvSpPr>
          <p:cNvPr id="2" name="Title 1"/>
          <p:cNvSpPr>
            <a:spLocks noGrp="1"/>
          </p:cNvSpPr>
          <p:nvPr>
            <p:ph type="title"/>
          </p:nvPr>
        </p:nvSpPr>
        <p:spPr>
          <a:xfrm>
            <a:off x="250952" y="283500"/>
            <a:ext cx="8641655" cy="4023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defRPr lang="nl-NL" sz="1900"/>
            </a:lvl1pPr>
          </a:lstStyle>
          <a:p>
            <a:pPr lvl="0"/>
            <a:endParaRPr lang="nl-NL" dirty="0"/>
          </a:p>
        </p:txBody>
      </p:sp>
      <p:sp>
        <p:nvSpPr>
          <p:cNvPr id="3" name="Content Placeholder 2"/>
          <p:cNvSpPr>
            <a:spLocks noGrp="1"/>
          </p:cNvSpPr>
          <p:nvPr>
            <p:ph idx="1"/>
          </p:nvPr>
        </p:nvSpPr>
        <p:spPr>
          <a:xfrm>
            <a:off x="3174026" y="1104907"/>
            <a:ext cx="5714376" cy="3421856"/>
          </a:xfrm>
        </p:spPr>
        <p:txBody>
          <a:bodyPr lIns="0" tIns="0" rIns="0" bIns="0"/>
          <a:lstStyle>
            <a:lvl1pPr marL="154073" indent="-154073">
              <a:spcBef>
                <a:spcPts val="511"/>
              </a:spcBef>
              <a:buSzPct val="125000"/>
              <a:buFont typeface="Verdana" panose="020B0604030504040204" pitchFamily="34" charset="0"/>
              <a:buChar char="●"/>
              <a:defRPr sz="900"/>
            </a:lvl1pPr>
            <a:lvl2pPr>
              <a:spcBef>
                <a:spcPts val="511"/>
              </a:spcBef>
              <a:defRPr sz="900"/>
            </a:lvl2pPr>
            <a:lvl3pPr>
              <a:spcBef>
                <a:spcPts val="511"/>
              </a:spcBef>
              <a:defRPr sz="900"/>
            </a:lvl3pPr>
            <a:lvl4pPr>
              <a:spcBef>
                <a:spcPts val="511"/>
              </a:spcBef>
              <a:defRPr sz="900"/>
            </a:lvl4pPr>
            <a:lvl5pPr>
              <a:spcBef>
                <a:spcPts val="511"/>
              </a:spcBef>
              <a:defRPr sz="900"/>
            </a:lvl5pPr>
          </a:lstStyle>
          <a:p>
            <a:pPr lvl="0"/>
            <a:endParaRPr lang="nl-NL" dirty="0"/>
          </a:p>
        </p:txBody>
      </p:sp>
      <p:sp>
        <p:nvSpPr>
          <p:cNvPr id="5" name="Text Placeholder 4"/>
          <p:cNvSpPr>
            <a:spLocks noGrp="1"/>
          </p:cNvSpPr>
          <p:nvPr>
            <p:ph type="body" sz="quarter" idx="12" hasCustomPrompt="1"/>
          </p:nvPr>
        </p:nvSpPr>
        <p:spPr>
          <a:xfrm>
            <a:off x="250836" y="1114434"/>
            <a:ext cx="2791310" cy="3412331"/>
          </a:xfrm>
          <a:solidFill>
            <a:schemeClr val="bg2">
              <a:lumMod val="20000"/>
              <a:lumOff val="80000"/>
            </a:schemeClr>
          </a:solidFill>
        </p:spPr>
        <p:txBody>
          <a:bodyPr lIns="91942" tIns="91942" rIns="91942" bIns="91942"/>
          <a:lstStyle>
            <a:lvl1pPr marL="0" indent="0">
              <a:buFontTx/>
              <a:buNone/>
              <a:defRPr sz="1000" b="0" baseline="0">
                <a:solidFill>
                  <a:schemeClr val="tx2"/>
                </a:solidFill>
              </a:defRPr>
            </a:lvl1pPr>
            <a:lvl2pPr marL="229751" indent="0">
              <a:buFontTx/>
              <a:buNone/>
              <a:defRPr>
                <a:solidFill>
                  <a:schemeClr val="tx2"/>
                </a:solidFill>
              </a:defRPr>
            </a:lvl2pPr>
            <a:lvl3pPr marL="459503" indent="0">
              <a:buFontTx/>
              <a:buNone/>
              <a:defRPr>
                <a:solidFill>
                  <a:schemeClr val="tx2"/>
                </a:solidFill>
              </a:defRPr>
            </a:lvl3pPr>
            <a:lvl4pPr marL="689252" indent="0">
              <a:buFontTx/>
              <a:buNone/>
              <a:defRPr>
                <a:solidFill>
                  <a:schemeClr val="tx2"/>
                </a:solidFill>
              </a:defRPr>
            </a:lvl4pPr>
            <a:lvl5pPr marL="919006" indent="0">
              <a:buFontTx/>
              <a:buNone/>
              <a:defRPr>
                <a:solidFill>
                  <a:schemeClr val="tx2"/>
                </a:solidFill>
              </a:defRPr>
            </a:lvl5pPr>
          </a:lstStyle>
          <a:p>
            <a:pPr lvl="0"/>
            <a:r>
              <a:rPr lang="en-US" dirty="0"/>
              <a:t>Click to edit</a:t>
            </a:r>
            <a:br>
              <a:rPr lang="en-US" dirty="0"/>
            </a:br>
            <a:r>
              <a:rPr lang="en-US" dirty="0"/>
              <a:t>(use this area for key messages, quotes or images)</a:t>
            </a:r>
            <a:endParaRPr lang="en-GB" dirty="0"/>
          </a:p>
        </p:txBody>
      </p:sp>
      <p:sp>
        <p:nvSpPr>
          <p:cNvPr id="7" name="Text Placeholder 7"/>
          <p:cNvSpPr>
            <a:spLocks noGrp="1"/>
          </p:cNvSpPr>
          <p:nvPr>
            <p:ph type="body" sz="quarter" idx="14" hasCustomPrompt="1"/>
          </p:nvPr>
        </p:nvSpPr>
        <p:spPr>
          <a:xfrm>
            <a:off x="250628" y="4682238"/>
            <a:ext cx="5716465" cy="19873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buFontTx/>
              <a:buNone/>
              <a:defRPr lang="en-US" sz="600" i="1" kern="1200" dirty="0" smtClean="0">
                <a:solidFill>
                  <a:schemeClr val="tx1">
                    <a:lumMod val="50000"/>
                    <a:lumOff val="50000"/>
                  </a:schemeClr>
                </a:solidFill>
                <a:latin typeface="Arial" panose="020B0604020202020204" pitchFamily="34" charset="0"/>
                <a:ea typeface="Verdana" pitchFamily="34" charset="0"/>
                <a:cs typeface="Arial" panose="020B0604020202020204" pitchFamily="34" charset="0"/>
              </a:defRPr>
            </a:lvl1pPr>
            <a:lvl2pPr>
              <a:defRPr lang="en-US" sz="600" i="1" kern="1200" dirty="0" smtClean="0">
                <a:solidFill>
                  <a:schemeClr val="tx1">
                    <a:lumMod val="50000"/>
                    <a:lumOff val="50000"/>
                  </a:schemeClr>
                </a:solidFill>
                <a:latin typeface="Verdana" pitchFamily="34" charset="0"/>
                <a:ea typeface="Verdana" pitchFamily="34" charset="0"/>
                <a:cs typeface="Verdana" pitchFamily="34" charset="0"/>
              </a:defRPr>
            </a:lvl2pPr>
            <a:lvl3pPr>
              <a:defRPr lang="en-US" sz="600" i="1" kern="1200" dirty="0" smtClean="0">
                <a:solidFill>
                  <a:schemeClr val="tx1">
                    <a:lumMod val="50000"/>
                    <a:lumOff val="50000"/>
                  </a:schemeClr>
                </a:solidFill>
                <a:latin typeface="Verdana" pitchFamily="34" charset="0"/>
                <a:ea typeface="Verdana" pitchFamily="34" charset="0"/>
                <a:cs typeface="Verdana" pitchFamily="34" charset="0"/>
              </a:defRPr>
            </a:lvl3pPr>
            <a:lvl4pPr>
              <a:defRPr lang="en-US" sz="600" i="1" kern="1200" dirty="0" smtClean="0">
                <a:solidFill>
                  <a:schemeClr val="tx1">
                    <a:lumMod val="50000"/>
                    <a:lumOff val="50000"/>
                  </a:schemeClr>
                </a:solidFill>
                <a:latin typeface="Verdana" pitchFamily="34" charset="0"/>
                <a:ea typeface="Verdana" pitchFamily="34" charset="0"/>
                <a:cs typeface="Verdana" pitchFamily="34" charset="0"/>
              </a:defRPr>
            </a:lvl4pPr>
            <a:lvl5pPr>
              <a:defRPr lang="en-GB" sz="600" i="1" kern="1200" dirty="0">
                <a:solidFill>
                  <a:schemeClr val="tx1">
                    <a:lumMod val="50000"/>
                    <a:lumOff val="50000"/>
                  </a:schemeClr>
                </a:solidFill>
                <a:latin typeface="Verdana" pitchFamily="34" charset="0"/>
                <a:ea typeface="Verdana" pitchFamily="34" charset="0"/>
                <a:cs typeface="Verdana" pitchFamily="34" charset="0"/>
              </a:defRPr>
            </a:lvl5pPr>
          </a:lstStyle>
          <a:p>
            <a:pPr lvl="0"/>
            <a:r>
              <a:rPr lang="en-US" dirty="0"/>
              <a:t>Click to add source or note</a:t>
            </a:r>
          </a:p>
        </p:txBody>
      </p:sp>
      <p:sp>
        <p:nvSpPr>
          <p:cNvPr id="8" name="Text Placeholder 5"/>
          <p:cNvSpPr>
            <a:spLocks noGrp="1"/>
          </p:cNvSpPr>
          <p:nvPr>
            <p:ph type="body" sz="quarter" idx="15" hasCustomPrompt="1"/>
          </p:nvPr>
        </p:nvSpPr>
        <p:spPr>
          <a:xfrm>
            <a:off x="250704" y="756748"/>
            <a:ext cx="8641373" cy="271952"/>
          </a:xfrm>
        </p:spPr>
        <p:txBody>
          <a:bodyPr/>
          <a:lstStyle>
            <a:lvl1pPr marL="0" indent="0">
              <a:buFontTx/>
              <a:buNone/>
              <a:defRPr lang="en-US" sz="1400" b="1" kern="1200" dirty="0" smtClean="0">
                <a:solidFill>
                  <a:schemeClr val="tx1">
                    <a:lumMod val="50000"/>
                    <a:lumOff val="50000"/>
                  </a:schemeClr>
                </a:solidFill>
                <a:latin typeface="Arial" panose="020B0604020202020204" pitchFamily="34" charset="0"/>
                <a:ea typeface="Verdana" pitchFamily="34" charset="0"/>
                <a:cs typeface="Arial" panose="020B0604020202020204" pitchFamily="34" charset="0"/>
              </a:defRPr>
            </a:lvl1pPr>
            <a:lvl2pPr marL="156775" indent="0">
              <a:buFontTx/>
              <a:buNone/>
              <a:defRPr lang="en-US" sz="1400" b="1" kern="1200" dirty="0" smtClean="0">
                <a:solidFill>
                  <a:schemeClr val="tx2"/>
                </a:solidFill>
                <a:latin typeface="Verdana" pitchFamily="34" charset="0"/>
                <a:ea typeface="Verdana" pitchFamily="34" charset="0"/>
                <a:cs typeface="Verdana" pitchFamily="34" charset="0"/>
              </a:defRPr>
            </a:lvl2pPr>
            <a:lvl3pPr marL="308138" indent="0">
              <a:buFontTx/>
              <a:buNone/>
              <a:defRPr lang="en-US" sz="1400" b="1" kern="1200" dirty="0" smtClean="0">
                <a:solidFill>
                  <a:schemeClr val="tx2"/>
                </a:solidFill>
                <a:latin typeface="Verdana" pitchFamily="34" charset="0"/>
                <a:ea typeface="Verdana" pitchFamily="34" charset="0"/>
                <a:cs typeface="Verdana" pitchFamily="34" charset="0"/>
              </a:defRPr>
            </a:lvl3pPr>
            <a:lvl4pPr marL="464909" indent="0">
              <a:buFontTx/>
              <a:buNone/>
              <a:defRPr lang="en-US" sz="1400" b="1" kern="1200" dirty="0" smtClean="0">
                <a:solidFill>
                  <a:schemeClr val="tx2"/>
                </a:solidFill>
                <a:latin typeface="Verdana" pitchFamily="34" charset="0"/>
                <a:ea typeface="Verdana" pitchFamily="34" charset="0"/>
                <a:cs typeface="Verdana" pitchFamily="34" charset="0"/>
              </a:defRPr>
            </a:lvl4pPr>
            <a:lvl5pPr marL="616274" indent="0">
              <a:buFontTx/>
              <a:buNone/>
              <a:defRPr lang="en-GB" sz="1400" b="1" kern="1200" dirty="0" smtClean="0">
                <a:solidFill>
                  <a:schemeClr val="tx2"/>
                </a:solidFill>
                <a:latin typeface="Verdana" pitchFamily="34" charset="0"/>
                <a:ea typeface="Verdana" pitchFamily="34" charset="0"/>
                <a:cs typeface="Verdana" pitchFamily="34" charset="0"/>
              </a:defRPr>
            </a:lvl5pPr>
          </a:lstStyle>
          <a:p>
            <a:pPr lvl="0"/>
            <a:r>
              <a:rPr lang="en-US" dirty="0"/>
              <a:t>Click to edit subtitle</a:t>
            </a:r>
            <a:endParaRPr lang="en-GB" dirty="0"/>
          </a:p>
        </p:txBody>
      </p:sp>
      <p:cxnSp>
        <p:nvCxnSpPr>
          <p:cNvPr id="9" name="Straight Connector 8"/>
          <p:cNvCxnSpPr/>
          <p:nvPr userDrawn="1"/>
        </p:nvCxnSpPr>
        <p:spPr>
          <a:xfrm>
            <a:off x="250705" y="252133"/>
            <a:ext cx="864137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41642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3 column grid - image left">
    <p:spTree>
      <p:nvGrpSpPr>
        <p:cNvPr id="1" name=""/>
        <p:cNvGrpSpPr/>
        <p:nvPr/>
      </p:nvGrpSpPr>
      <p:grpSpPr>
        <a:xfrm>
          <a:off x="0" y="0"/>
          <a:ext cx="0" cy="0"/>
          <a:chOff x="0" y="0"/>
          <a:chExt cx="0" cy="0"/>
        </a:xfrm>
      </p:grpSpPr>
      <p:sp>
        <p:nvSpPr>
          <p:cNvPr id="2" name="Title 1"/>
          <p:cNvSpPr>
            <a:spLocks noGrp="1"/>
          </p:cNvSpPr>
          <p:nvPr>
            <p:ph type="title"/>
          </p:nvPr>
        </p:nvSpPr>
        <p:spPr>
          <a:xfrm>
            <a:off x="250952" y="283500"/>
            <a:ext cx="8641655" cy="4023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defRPr lang="nl-NL" sz="1900"/>
            </a:lvl1pPr>
          </a:lstStyle>
          <a:p>
            <a:pPr lvl="0"/>
            <a:endParaRPr lang="nl-NL" dirty="0"/>
          </a:p>
        </p:txBody>
      </p:sp>
      <p:sp>
        <p:nvSpPr>
          <p:cNvPr id="3" name="Content Placeholder 2"/>
          <p:cNvSpPr>
            <a:spLocks noGrp="1"/>
          </p:cNvSpPr>
          <p:nvPr>
            <p:ph idx="1"/>
          </p:nvPr>
        </p:nvSpPr>
        <p:spPr>
          <a:xfrm>
            <a:off x="3182975" y="1104907"/>
            <a:ext cx="5705461" cy="3421856"/>
          </a:xfrm>
        </p:spPr>
        <p:txBody>
          <a:bodyPr lIns="0" tIns="0" rIns="0" bIns="0"/>
          <a:lstStyle>
            <a:lvl1pPr marL="154073" indent="-154073">
              <a:spcBef>
                <a:spcPts val="511"/>
              </a:spcBef>
              <a:buFont typeface="Verdana" panose="020B0604030504040204" pitchFamily="34" charset="0"/>
              <a:buChar char="●"/>
              <a:defRPr sz="1000"/>
            </a:lvl1pPr>
            <a:lvl2pPr marL="308138" indent="-151367">
              <a:spcBef>
                <a:spcPts val="511"/>
              </a:spcBef>
              <a:buFont typeface="Verdana" panose="020B0604030504040204" pitchFamily="34" charset="0"/>
              <a:buChar char="●"/>
              <a:defRPr sz="1000"/>
            </a:lvl2pPr>
            <a:lvl3pPr marL="462209" indent="-154073">
              <a:spcBef>
                <a:spcPts val="511"/>
              </a:spcBef>
              <a:buFont typeface="Verdana" panose="020B0604030504040204" pitchFamily="34" charset="0"/>
              <a:buChar char="●"/>
              <a:defRPr sz="1000"/>
            </a:lvl3pPr>
            <a:lvl4pPr marL="612219" indent="-147311">
              <a:spcBef>
                <a:spcPts val="511"/>
              </a:spcBef>
              <a:buFont typeface="Verdana" panose="020B0604030504040204" pitchFamily="34" charset="0"/>
              <a:buChar char="●"/>
              <a:defRPr sz="1000"/>
            </a:lvl4pPr>
            <a:lvl5pPr marL="768992" indent="-152717">
              <a:spcBef>
                <a:spcPts val="511"/>
              </a:spcBef>
              <a:buFont typeface="Verdana" panose="020B0604030504040204" pitchFamily="34" charset="0"/>
              <a:buChar char="●"/>
              <a:defRPr sz="1000"/>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Picture Placeholder 6"/>
          <p:cNvSpPr>
            <a:spLocks noGrp="1"/>
          </p:cNvSpPr>
          <p:nvPr>
            <p:ph type="pic" sz="quarter" idx="11" hasCustomPrompt="1"/>
          </p:nvPr>
        </p:nvSpPr>
        <p:spPr>
          <a:xfrm>
            <a:off x="250827" y="1104907"/>
            <a:ext cx="2843212" cy="3421856"/>
          </a:xfrm>
        </p:spPr>
        <p:txBody>
          <a:bodyPr lIns="0" tIns="0" rIns="0" bIns="0" anchor="ctr" anchorCtr="0"/>
          <a:lstStyle>
            <a:lvl1pPr marL="0" indent="0" algn="ctr">
              <a:buFontTx/>
              <a:buNone/>
              <a:defRPr/>
            </a:lvl1pPr>
          </a:lstStyle>
          <a:p>
            <a:r>
              <a:rPr lang="en-GB" dirty="0"/>
              <a:t>Add optional image here</a:t>
            </a:r>
          </a:p>
        </p:txBody>
      </p:sp>
      <p:sp>
        <p:nvSpPr>
          <p:cNvPr id="9" name="Text Placeholder 7"/>
          <p:cNvSpPr>
            <a:spLocks noGrp="1"/>
          </p:cNvSpPr>
          <p:nvPr>
            <p:ph type="body" sz="quarter" idx="13"/>
          </p:nvPr>
        </p:nvSpPr>
        <p:spPr>
          <a:xfrm>
            <a:off x="250837" y="741754"/>
            <a:ext cx="8647113" cy="35256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defRPr lang="en-GB" sz="1400" b="1" dirty="0">
                <a:solidFill>
                  <a:schemeClr val="tx1">
                    <a:lumMod val="50000"/>
                    <a:lumOff val="50000"/>
                  </a:schemeClr>
                </a:solidFill>
              </a:defRPr>
            </a:lvl1pPr>
          </a:lstStyle>
          <a:p>
            <a:pPr marL="0" lvl="0" indent="0">
              <a:buFontTx/>
              <a:buNone/>
            </a:pPr>
            <a:endParaRPr lang="en-GB" dirty="0"/>
          </a:p>
        </p:txBody>
      </p:sp>
      <p:sp>
        <p:nvSpPr>
          <p:cNvPr id="8" name="Text Placeholder 7"/>
          <p:cNvSpPr>
            <a:spLocks noGrp="1"/>
          </p:cNvSpPr>
          <p:nvPr>
            <p:ph type="body" sz="quarter" idx="14" hasCustomPrompt="1"/>
          </p:nvPr>
        </p:nvSpPr>
        <p:spPr>
          <a:xfrm>
            <a:off x="250631" y="4682237"/>
            <a:ext cx="4322777" cy="16249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buFontTx/>
              <a:buNone/>
              <a:defRPr lang="en-US" sz="600" i="1" kern="1200" dirty="0" smtClean="0">
                <a:solidFill>
                  <a:schemeClr val="tx1">
                    <a:lumMod val="50000"/>
                    <a:lumOff val="50000"/>
                  </a:schemeClr>
                </a:solidFill>
                <a:latin typeface="Arial" panose="020B0604020202020204" pitchFamily="34" charset="0"/>
                <a:ea typeface="Verdana" pitchFamily="34" charset="0"/>
                <a:cs typeface="Arial" panose="020B0604020202020204" pitchFamily="34" charset="0"/>
              </a:defRPr>
            </a:lvl1pPr>
            <a:lvl2pPr>
              <a:defRPr lang="en-US" sz="600" i="1" kern="1200" dirty="0" smtClean="0">
                <a:solidFill>
                  <a:schemeClr val="tx1">
                    <a:lumMod val="50000"/>
                    <a:lumOff val="50000"/>
                  </a:schemeClr>
                </a:solidFill>
                <a:latin typeface="Verdana" pitchFamily="34" charset="0"/>
                <a:ea typeface="Verdana" pitchFamily="34" charset="0"/>
                <a:cs typeface="Verdana" pitchFamily="34" charset="0"/>
              </a:defRPr>
            </a:lvl2pPr>
            <a:lvl3pPr>
              <a:defRPr lang="en-US" sz="600" i="1" kern="1200" dirty="0" smtClean="0">
                <a:solidFill>
                  <a:schemeClr val="tx1">
                    <a:lumMod val="50000"/>
                    <a:lumOff val="50000"/>
                  </a:schemeClr>
                </a:solidFill>
                <a:latin typeface="Verdana" pitchFamily="34" charset="0"/>
                <a:ea typeface="Verdana" pitchFamily="34" charset="0"/>
                <a:cs typeface="Verdana" pitchFamily="34" charset="0"/>
              </a:defRPr>
            </a:lvl3pPr>
            <a:lvl4pPr>
              <a:defRPr lang="en-US" sz="600" i="1" kern="1200" dirty="0" smtClean="0">
                <a:solidFill>
                  <a:schemeClr val="tx1">
                    <a:lumMod val="50000"/>
                    <a:lumOff val="50000"/>
                  </a:schemeClr>
                </a:solidFill>
                <a:latin typeface="Verdana" pitchFamily="34" charset="0"/>
                <a:ea typeface="Verdana" pitchFamily="34" charset="0"/>
                <a:cs typeface="Verdana" pitchFamily="34" charset="0"/>
              </a:defRPr>
            </a:lvl4pPr>
            <a:lvl5pPr>
              <a:defRPr lang="en-GB" sz="600" i="1" kern="1200" dirty="0">
                <a:solidFill>
                  <a:schemeClr val="tx1">
                    <a:lumMod val="50000"/>
                    <a:lumOff val="50000"/>
                  </a:schemeClr>
                </a:solidFill>
                <a:latin typeface="Verdana" pitchFamily="34" charset="0"/>
                <a:ea typeface="Verdana" pitchFamily="34" charset="0"/>
                <a:cs typeface="Verdana" pitchFamily="34" charset="0"/>
              </a:defRPr>
            </a:lvl5pPr>
          </a:lstStyle>
          <a:p>
            <a:pPr lvl="0"/>
            <a:r>
              <a:rPr lang="en-US" dirty="0"/>
              <a:t>Click to add source or note</a:t>
            </a:r>
          </a:p>
        </p:txBody>
      </p:sp>
      <p:cxnSp>
        <p:nvCxnSpPr>
          <p:cNvPr id="10" name="Straight Connector 9"/>
          <p:cNvCxnSpPr/>
          <p:nvPr userDrawn="1"/>
        </p:nvCxnSpPr>
        <p:spPr>
          <a:xfrm>
            <a:off x="250705" y="252133"/>
            <a:ext cx="864137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80497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3 column grid - image left">
    <p:spTree>
      <p:nvGrpSpPr>
        <p:cNvPr id="1" name=""/>
        <p:cNvGrpSpPr/>
        <p:nvPr/>
      </p:nvGrpSpPr>
      <p:grpSpPr>
        <a:xfrm>
          <a:off x="0" y="0"/>
          <a:ext cx="0" cy="0"/>
          <a:chOff x="0" y="0"/>
          <a:chExt cx="0" cy="0"/>
        </a:xfrm>
      </p:grpSpPr>
      <p:sp>
        <p:nvSpPr>
          <p:cNvPr id="2" name="Title 1"/>
          <p:cNvSpPr>
            <a:spLocks noGrp="1"/>
          </p:cNvSpPr>
          <p:nvPr>
            <p:ph type="title"/>
          </p:nvPr>
        </p:nvSpPr>
        <p:spPr>
          <a:xfrm>
            <a:off x="250952" y="283500"/>
            <a:ext cx="8641655" cy="4023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defRPr lang="nl-NL" sz="1900"/>
            </a:lvl1pPr>
          </a:lstStyle>
          <a:p>
            <a:pPr lvl="0"/>
            <a:endParaRPr lang="nl-NL" dirty="0"/>
          </a:p>
        </p:txBody>
      </p:sp>
      <p:cxnSp>
        <p:nvCxnSpPr>
          <p:cNvPr id="10" name="Straight Connector 9"/>
          <p:cNvCxnSpPr/>
          <p:nvPr userDrawn="1"/>
        </p:nvCxnSpPr>
        <p:spPr>
          <a:xfrm>
            <a:off x="250705" y="252133"/>
            <a:ext cx="864137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2" name="Group 98"/>
          <p:cNvGraphicFramePr>
            <a:graphicFrameLocks/>
          </p:cNvGraphicFramePr>
          <p:nvPr userDrawn="1">
            <p:extLst>
              <p:ext uri="{D42A27DB-BD31-4B8C-83A1-F6EECF244321}">
                <p14:modId xmlns:p14="http://schemas.microsoft.com/office/powerpoint/2010/main" val="2696385054"/>
              </p:ext>
            </p:extLst>
          </p:nvPr>
        </p:nvGraphicFramePr>
        <p:xfrm>
          <a:off x="256309" y="633268"/>
          <a:ext cx="8443286" cy="4063328"/>
        </p:xfrm>
        <a:graphic>
          <a:graphicData uri="http://schemas.openxmlformats.org/drawingml/2006/table">
            <a:tbl>
              <a:tblPr/>
              <a:tblGrid>
                <a:gridCol w="4167317">
                  <a:extLst>
                    <a:ext uri="{9D8B030D-6E8A-4147-A177-3AD203B41FA5}">
                      <a16:colId xmlns="" xmlns:a16="http://schemas.microsoft.com/office/drawing/2014/main" val="20000"/>
                    </a:ext>
                  </a:extLst>
                </a:gridCol>
                <a:gridCol w="4275969">
                  <a:extLst>
                    <a:ext uri="{9D8B030D-6E8A-4147-A177-3AD203B41FA5}">
                      <a16:colId xmlns="" xmlns:a16="http://schemas.microsoft.com/office/drawing/2014/main" val="20001"/>
                    </a:ext>
                  </a:extLst>
                </a:gridCol>
              </a:tblGrid>
              <a:tr h="181736">
                <a:tc gridSpan="2">
                  <a:txBody>
                    <a:bodyPr/>
                    <a:lstStyle/>
                    <a:p>
                      <a:pPr marL="0" marR="0" lvl="0" indent="0" algn="l" defTabSz="1103313" rtl="0" eaLnBrk="0" fontAlgn="base" latinLnBrk="0" hangingPunct="0">
                        <a:lnSpc>
                          <a:spcPct val="90000"/>
                        </a:lnSpc>
                        <a:spcBef>
                          <a:spcPct val="25000"/>
                        </a:spcBef>
                        <a:spcAft>
                          <a:spcPct val="0"/>
                        </a:spcAft>
                        <a:buClrTx/>
                        <a:buSzTx/>
                        <a:buFontTx/>
                        <a:buNone/>
                        <a:tabLst/>
                      </a:pPr>
                      <a:r>
                        <a:rPr kumimoji="0" lang="en-GB" sz="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Why is this needed as part of the Standard Operating Model</a:t>
                      </a:r>
                    </a:p>
                  </a:txBody>
                  <a:tcPr marL="84402" marR="84402" marT="34289" marB="34289"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tx2">
                        <a:lumMod val="75000"/>
                      </a:schemeClr>
                    </a:solidFill>
                  </a:tcPr>
                </a:tc>
                <a:tc hMerge="1">
                  <a:txBody>
                    <a:bodyPr/>
                    <a:lstStyle/>
                    <a:p>
                      <a:endParaRPr lang="en-US"/>
                    </a:p>
                  </a:txBody>
                  <a:tcPr/>
                </a:tc>
                <a:extLst>
                  <a:ext uri="{0D108BD9-81ED-4DB2-BD59-A6C34878D82A}">
                    <a16:rowId xmlns="" xmlns:a16="http://schemas.microsoft.com/office/drawing/2014/main" val="10000"/>
                  </a:ext>
                </a:extLst>
              </a:tr>
              <a:tr h="760094">
                <a:tc gridSpan="2">
                  <a:txBody>
                    <a:bodyPr/>
                    <a:lstStyle/>
                    <a:p>
                      <a:pPr marL="0" marR="0" lvl="0" indent="0" algn="l" defTabSz="1103313" rtl="0" eaLnBrk="0" fontAlgn="base" latinLnBrk="0" hangingPunct="0">
                        <a:lnSpc>
                          <a:spcPct val="90000"/>
                        </a:lnSpc>
                        <a:spcBef>
                          <a:spcPct val="25000"/>
                        </a:spcBef>
                        <a:spcAft>
                          <a:spcPct val="0"/>
                        </a:spcAft>
                        <a:buClrTx/>
                        <a:buSzTx/>
                        <a:buFontTx/>
                        <a:buNone/>
                        <a:tabLst/>
                      </a:pPr>
                      <a:endParaRPr kumimoji="0" lang="en-GB" sz="800" b="0" i="0" u="none" strike="noStrike" kern="1200" cap="none" normalizeH="0" baseline="0" dirty="0">
                        <a:ln>
                          <a:noFill/>
                        </a:ln>
                        <a:solidFill>
                          <a:srgbClr val="336699"/>
                        </a:solidFill>
                        <a:effectLst/>
                        <a:latin typeface="Arial" panose="020B0604020202020204" pitchFamily="34" charset="0"/>
                        <a:ea typeface="+mn-ea"/>
                        <a:cs typeface="Arial" panose="020B0604020202020204" pitchFamily="34" charset="0"/>
                      </a:endParaRPr>
                    </a:p>
                    <a:p>
                      <a:pPr marL="0" marR="0" lvl="0" indent="0" algn="l" defTabSz="1103313" rtl="0" eaLnBrk="0" fontAlgn="base" latinLnBrk="0" hangingPunct="0">
                        <a:lnSpc>
                          <a:spcPct val="90000"/>
                        </a:lnSpc>
                        <a:spcBef>
                          <a:spcPct val="25000"/>
                        </a:spcBef>
                        <a:spcAft>
                          <a:spcPct val="0"/>
                        </a:spcAft>
                        <a:buClrTx/>
                        <a:buSzTx/>
                        <a:buFontTx/>
                        <a:buNone/>
                        <a:tabLst/>
                      </a:pPr>
                      <a:endParaRPr kumimoji="0" lang="en-GB" sz="800" b="0" i="0" u="none" strike="noStrike" kern="1200" cap="none" normalizeH="0" baseline="0" dirty="0">
                        <a:ln>
                          <a:noFill/>
                        </a:ln>
                        <a:solidFill>
                          <a:srgbClr val="336699"/>
                        </a:solidFill>
                        <a:effectLst/>
                        <a:latin typeface="Arial" panose="020B0604020202020204" pitchFamily="34" charset="0"/>
                        <a:ea typeface="+mn-ea"/>
                        <a:cs typeface="Arial" panose="020B0604020202020204" pitchFamily="34" charset="0"/>
                      </a:endParaRPr>
                    </a:p>
                    <a:p>
                      <a:pPr marL="0" marR="0" lvl="0" indent="0" algn="l" defTabSz="1103313" rtl="0" eaLnBrk="0" fontAlgn="base" latinLnBrk="0" hangingPunct="0">
                        <a:lnSpc>
                          <a:spcPct val="90000"/>
                        </a:lnSpc>
                        <a:spcBef>
                          <a:spcPct val="25000"/>
                        </a:spcBef>
                        <a:spcAft>
                          <a:spcPct val="0"/>
                        </a:spcAft>
                        <a:buClrTx/>
                        <a:buSzTx/>
                        <a:buFontTx/>
                        <a:buNone/>
                        <a:tabLst/>
                        <a:defRPr/>
                      </a:pPr>
                      <a:endParaRPr kumimoji="0" lang="en-GB" sz="800" b="0" i="0" u="none" strike="noStrike" cap="none" normalizeH="0" baseline="0" dirty="0">
                        <a:ln>
                          <a:noFill/>
                        </a:ln>
                        <a:solidFill>
                          <a:srgbClr val="336699"/>
                        </a:solidFill>
                        <a:effectLst/>
                        <a:latin typeface="Arial" panose="020B0604020202020204" pitchFamily="34" charset="0"/>
                        <a:cs typeface="Arial" panose="020B0604020202020204" pitchFamily="34" charset="0"/>
                      </a:endParaRPr>
                    </a:p>
                    <a:p>
                      <a:pPr marL="0" marR="0" lvl="0" indent="0" algn="l" defTabSz="1103313" rtl="0" eaLnBrk="0" fontAlgn="base" latinLnBrk="0" hangingPunct="0">
                        <a:lnSpc>
                          <a:spcPct val="90000"/>
                        </a:lnSpc>
                        <a:spcBef>
                          <a:spcPct val="25000"/>
                        </a:spcBef>
                        <a:spcAft>
                          <a:spcPct val="0"/>
                        </a:spcAft>
                        <a:buClrTx/>
                        <a:buSzTx/>
                        <a:buFontTx/>
                        <a:buNone/>
                        <a:tabLst/>
                        <a:defRPr/>
                      </a:pPr>
                      <a:endParaRPr kumimoji="0" lang="en-GB" sz="800" b="0" i="0" u="none" strike="noStrike" cap="none" normalizeH="0" baseline="0" dirty="0">
                        <a:ln>
                          <a:noFill/>
                        </a:ln>
                        <a:solidFill>
                          <a:srgbClr val="336699"/>
                        </a:solidFill>
                        <a:effectLst/>
                        <a:latin typeface="Arial" panose="020B0604020202020204" pitchFamily="34" charset="0"/>
                        <a:cs typeface="Arial" panose="020B0604020202020204" pitchFamily="34" charset="0"/>
                      </a:endParaRPr>
                    </a:p>
                    <a:p>
                      <a:pPr marL="185738" marR="0" lvl="0" indent="0" algn="l" defTabSz="1103313" rtl="0" eaLnBrk="0" fontAlgn="base" latinLnBrk="0" hangingPunct="0">
                        <a:lnSpc>
                          <a:spcPct val="90000"/>
                        </a:lnSpc>
                        <a:spcBef>
                          <a:spcPct val="25000"/>
                        </a:spcBef>
                        <a:spcAft>
                          <a:spcPct val="0"/>
                        </a:spcAft>
                        <a:buClrTx/>
                        <a:buSzTx/>
                        <a:buFontTx/>
                        <a:buNone/>
                        <a:tabLst/>
                        <a:defRPr/>
                      </a:pPr>
                      <a:endParaRPr kumimoji="0" lang="en-GB" sz="800" b="0" i="0" u="none" strike="noStrike" cap="none" normalizeH="0" baseline="0" dirty="0">
                        <a:ln>
                          <a:noFill/>
                        </a:ln>
                        <a:solidFill>
                          <a:srgbClr val="336699"/>
                        </a:solidFill>
                        <a:effectLst/>
                        <a:latin typeface="Arial" panose="020B0604020202020204" pitchFamily="34" charset="0"/>
                        <a:cs typeface="Arial" panose="020B0604020202020204" pitchFamily="34" charset="0"/>
                      </a:endParaRPr>
                    </a:p>
                  </a:txBody>
                  <a:tcPr marL="84402" marR="84402" marT="34289" marB="34289"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 xmlns:a16="http://schemas.microsoft.com/office/drawing/2014/main" val="10001"/>
                  </a:ext>
                </a:extLst>
              </a:tr>
              <a:tr h="223748">
                <a:tc>
                  <a:txBody>
                    <a:bodyPr/>
                    <a:lstStyle/>
                    <a:p>
                      <a:pPr marL="0" marR="0" lvl="0" indent="0" algn="l" defTabSz="1103313" rtl="0" eaLnBrk="0" fontAlgn="base" latinLnBrk="0" hangingPunct="0">
                        <a:lnSpc>
                          <a:spcPct val="90000"/>
                        </a:lnSpc>
                        <a:spcBef>
                          <a:spcPct val="25000"/>
                        </a:spcBef>
                        <a:spcAft>
                          <a:spcPct val="0"/>
                        </a:spcAft>
                        <a:buClrTx/>
                        <a:buSzTx/>
                        <a:buFontTx/>
                        <a:buNone/>
                        <a:tabLst/>
                      </a:pPr>
                      <a:r>
                        <a:rPr kumimoji="0" lang="en-GB" sz="800" b="0" i="0" u="none" strike="noStrike" kern="1200" cap="none" normalizeH="0" baseline="0" dirty="0">
                          <a:ln>
                            <a:noFill/>
                          </a:ln>
                          <a:solidFill>
                            <a:schemeClr val="bg1"/>
                          </a:solidFill>
                          <a:effectLst/>
                          <a:latin typeface="Arial" panose="020B0604020202020204" pitchFamily="34" charset="0"/>
                          <a:ea typeface="+mn-ea"/>
                          <a:cs typeface="Arial" panose="020B0604020202020204" pitchFamily="34" charset="0"/>
                        </a:rPr>
                        <a:t>What - Value proposition</a:t>
                      </a:r>
                    </a:p>
                  </a:txBody>
                  <a:tcPr marL="84402" marR="84402" marT="34289" marB="34289"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tx2">
                        <a:lumMod val="75000"/>
                      </a:schemeClr>
                    </a:solidFill>
                  </a:tcPr>
                </a:tc>
                <a:tc>
                  <a:txBody>
                    <a:bodyPr/>
                    <a:lstStyle/>
                    <a:p>
                      <a:pPr marL="6350" marR="0" lvl="0" indent="0" algn="l" defTabSz="1103313" rtl="0" eaLnBrk="0" fontAlgn="base" latinLnBrk="0" hangingPunct="0">
                        <a:lnSpc>
                          <a:spcPct val="90000"/>
                        </a:lnSpc>
                        <a:spcBef>
                          <a:spcPct val="30000"/>
                        </a:spcBef>
                        <a:spcAft>
                          <a:spcPct val="0"/>
                        </a:spcAft>
                        <a:buClrTx/>
                        <a:buSzTx/>
                        <a:buFont typeface="Wingdings" pitchFamily="2" charset="2"/>
                        <a:buNone/>
                        <a:tabLst/>
                      </a:pPr>
                      <a:r>
                        <a:rPr kumimoji="0" lang="en-GB" sz="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How – Tools, Strategic Partners and what needs to be in place</a:t>
                      </a:r>
                    </a:p>
                  </a:txBody>
                  <a:tcPr marL="84402" marR="84402" marT="34289" marB="34289"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tx2">
                        <a:lumMod val="75000"/>
                      </a:schemeClr>
                    </a:solidFill>
                  </a:tcPr>
                </a:tc>
                <a:extLst>
                  <a:ext uri="{0D108BD9-81ED-4DB2-BD59-A6C34878D82A}">
                    <a16:rowId xmlns="" xmlns:a16="http://schemas.microsoft.com/office/drawing/2014/main" val="10002"/>
                  </a:ext>
                </a:extLst>
              </a:tr>
              <a:tr h="1358007">
                <a:tc>
                  <a:txBody>
                    <a:bodyPr/>
                    <a:lstStyle/>
                    <a:p>
                      <a:pPr marL="0" marR="0" lvl="0" indent="0" algn="l" defTabSz="1103313" rtl="0" eaLnBrk="0" fontAlgn="base" latinLnBrk="0" hangingPunct="0">
                        <a:lnSpc>
                          <a:spcPct val="90000"/>
                        </a:lnSpc>
                        <a:spcBef>
                          <a:spcPct val="30000"/>
                        </a:spcBef>
                        <a:spcAft>
                          <a:spcPct val="0"/>
                        </a:spcAft>
                        <a:buClrTx/>
                        <a:buSzTx/>
                        <a:buFont typeface="Wingdings" pitchFamily="2" charset="2"/>
                        <a:buChar char="¤"/>
                        <a:tabLst/>
                        <a:defRPr/>
                      </a:pPr>
                      <a:endParaRPr kumimoji="0" lang="en-GB" sz="800" b="0"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84402" marR="84402" marT="34289" marB="34289"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6350" marR="0" lvl="0" indent="0" algn="l" defTabSz="1103313" rtl="0" eaLnBrk="0" fontAlgn="base" latinLnBrk="0" hangingPunct="0">
                        <a:lnSpc>
                          <a:spcPct val="90000"/>
                        </a:lnSpc>
                        <a:spcBef>
                          <a:spcPct val="30000"/>
                        </a:spcBef>
                        <a:spcAft>
                          <a:spcPct val="0"/>
                        </a:spcAft>
                        <a:buClrTx/>
                        <a:buSzTx/>
                        <a:buFont typeface="Wingdings" pitchFamily="2" charset="2"/>
                        <a:buNone/>
                        <a:tabLst/>
                      </a:pPr>
                      <a:endParaRPr kumimoji="0" lang="en-GB" sz="800" b="0" i="0" u="none" strike="noStrike" cap="none" normalizeH="0" baseline="0" dirty="0">
                        <a:ln>
                          <a:noFill/>
                        </a:ln>
                        <a:solidFill>
                          <a:srgbClr val="336699"/>
                        </a:solidFill>
                        <a:effectLst/>
                        <a:latin typeface="Arial" panose="020B0604020202020204" pitchFamily="34" charset="0"/>
                        <a:cs typeface="Arial" panose="020B0604020202020204" pitchFamily="34" charset="0"/>
                      </a:endParaRPr>
                    </a:p>
                  </a:txBody>
                  <a:tcPr marL="84402" marR="84402" marT="34289" marB="34289"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181736">
                <a:tc>
                  <a:txBody>
                    <a:bodyPr/>
                    <a:lstStyle/>
                    <a:p>
                      <a:pPr marL="0" marR="0" lvl="0" indent="0" algn="l" defTabSz="1103313" rtl="0" eaLnBrk="0" fontAlgn="base" latinLnBrk="0" hangingPunct="0">
                        <a:lnSpc>
                          <a:spcPct val="90000"/>
                        </a:lnSpc>
                        <a:spcBef>
                          <a:spcPct val="25000"/>
                        </a:spcBef>
                        <a:spcAft>
                          <a:spcPct val="0"/>
                        </a:spcAft>
                        <a:buClrTx/>
                        <a:buSzTx/>
                        <a:buFontTx/>
                        <a:buNone/>
                        <a:tabLst/>
                      </a:pPr>
                      <a:r>
                        <a:rPr kumimoji="0" lang="en-GB" sz="800" b="0" i="0" u="none" strike="noStrike" kern="1200" cap="none" normalizeH="0" baseline="0" dirty="0">
                          <a:ln>
                            <a:noFill/>
                          </a:ln>
                          <a:solidFill>
                            <a:schemeClr val="bg1"/>
                          </a:solidFill>
                          <a:effectLst/>
                          <a:latin typeface="Arial" panose="020B0604020202020204" pitchFamily="34" charset="0"/>
                          <a:ea typeface="+mn-ea"/>
                          <a:cs typeface="Arial" panose="020B0604020202020204" pitchFamily="34" charset="0"/>
                        </a:rPr>
                        <a:t>XXX in action</a:t>
                      </a:r>
                    </a:p>
                  </a:txBody>
                  <a:tcPr marL="84402" marR="84402" marT="34289" marB="34289"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tx2">
                        <a:lumMod val="75000"/>
                      </a:schemeClr>
                    </a:solidFill>
                  </a:tcPr>
                </a:tc>
                <a:tc>
                  <a:txBody>
                    <a:bodyPr/>
                    <a:lstStyle/>
                    <a:p>
                      <a:pPr marL="0" marR="0" lvl="0" indent="0" algn="l" defTabSz="1103313" rtl="0" eaLnBrk="0" fontAlgn="base" latinLnBrk="0" hangingPunct="0">
                        <a:lnSpc>
                          <a:spcPct val="90000"/>
                        </a:lnSpc>
                        <a:spcBef>
                          <a:spcPct val="25000"/>
                        </a:spcBef>
                        <a:spcAft>
                          <a:spcPct val="0"/>
                        </a:spcAft>
                        <a:buClrTx/>
                        <a:buSzTx/>
                        <a:buFontTx/>
                        <a:buNone/>
                        <a:tabLst/>
                      </a:pPr>
                      <a:r>
                        <a:rPr kumimoji="0" lang="en-GB" sz="800" b="0" i="0" u="none" strike="noStrike" kern="1200" cap="none" normalizeH="0" baseline="0" dirty="0">
                          <a:ln>
                            <a:noFill/>
                          </a:ln>
                          <a:solidFill>
                            <a:schemeClr val="bg1"/>
                          </a:solidFill>
                          <a:effectLst/>
                          <a:latin typeface="Arial" panose="020B0604020202020204" pitchFamily="34" charset="0"/>
                          <a:ea typeface="+mn-ea"/>
                          <a:cs typeface="Arial" panose="020B0604020202020204" pitchFamily="34" charset="0"/>
                        </a:rPr>
                        <a:t>Outcomes </a:t>
                      </a:r>
                    </a:p>
                  </a:txBody>
                  <a:tcPr marL="84402" marR="84402" marT="34289" marB="34289"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tx2">
                        <a:lumMod val="75000"/>
                      </a:schemeClr>
                    </a:solidFill>
                  </a:tcPr>
                </a:tc>
                <a:extLst>
                  <a:ext uri="{0D108BD9-81ED-4DB2-BD59-A6C34878D82A}">
                    <a16:rowId xmlns="" xmlns:a16="http://schemas.microsoft.com/office/drawing/2014/main" val="10004"/>
                  </a:ext>
                </a:extLst>
              </a:tr>
              <a:tr h="1358007">
                <a:tc>
                  <a:txBody>
                    <a:bodyPr/>
                    <a:lstStyle/>
                    <a:p>
                      <a:pPr marL="0" marR="0" lvl="0" indent="0" algn="l" defTabSz="1103313" rtl="0" eaLnBrk="0" fontAlgn="base" latinLnBrk="0" hangingPunct="0">
                        <a:lnSpc>
                          <a:spcPct val="90000"/>
                        </a:lnSpc>
                        <a:spcBef>
                          <a:spcPct val="30000"/>
                        </a:spcBef>
                        <a:spcAft>
                          <a:spcPct val="0"/>
                        </a:spcAft>
                        <a:buClrTx/>
                        <a:buSzTx/>
                        <a:buFont typeface="Wingdings" pitchFamily="2" charset="2"/>
                        <a:buChar char="¤"/>
                        <a:tabLst/>
                        <a:defRPr/>
                      </a:pPr>
                      <a:endParaRPr kumimoji="0" lang="en-GB" sz="800" b="0"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84402" marR="84402" marT="34289" marB="34289"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6350" marR="0" lvl="0" indent="0" algn="l" defTabSz="1103313" rtl="0" eaLnBrk="0" fontAlgn="base" latinLnBrk="0" hangingPunct="0">
                        <a:lnSpc>
                          <a:spcPct val="90000"/>
                        </a:lnSpc>
                        <a:spcBef>
                          <a:spcPct val="30000"/>
                        </a:spcBef>
                        <a:spcAft>
                          <a:spcPct val="0"/>
                        </a:spcAft>
                        <a:buClrTx/>
                        <a:buSzTx/>
                        <a:buFont typeface="Wingdings" pitchFamily="2" charset="2"/>
                        <a:buNone/>
                        <a:tabLst/>
                      </a:pPr>
                      <a:endParaRPr kumimoji="0" lang="en-GB" sz="800" b="0" i="0" u="none" strike="noStrike" cap="none" normalizeH="0" baseline="0" dirty="0">
                        <a:ln>
                          <a:noFill/>
                        </a:ln>
                        <a:solidFill>
                          <a:srgbClr val="336699"/>
                        </a:solidFill>
                        <a:effectLst/>
                        <a:latin typeface="Arial" panose="020B0604020202020204" pitchFamily="34" charset="0"/>
                        <a:cs typeface="Arial" panose="020B0604020202020204" pitchFamily="34" charset="0"/>
                      </a:endParaRPr>
                    </a:p>
                  </a:txBody>
                  <a:tcPr marL="84402" marR="84402" marT="34289" marB="34289"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25778285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83"/>
            <a:ext cx="7772400" cy="1102519"/>
          </a:xfrm>
        </p:spPr>
        <p:txBody>
          <a:bodyPr/>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866" indent="0" algn="ctr">
              <a:buNone/>
              <a:defRPr>
                <a:solidFill>
                  <a:schemeClr val="tx1">
                    <a:tint val="75000"/>
                  </a:schemeClr>
                </a:solidFill>
              </a:defRPr>
            </a:lvl2pPr>
            <a:lvl3pPr marL="913731" indent="0" algn="ctr">
              <a:buNone/>
              <a:defRPr>
                <a:solidFill>
                  <a:schemeClr val="tx1">
                    <a:tint val="75000"/>
                  </a:schemeClr>
                </a:solidFill>
              </a:defRPr>
            </a:lvl3pPr>
            <a:lvl4pPr marL="1370596" indent="0" algn="ctr">
              <a:buNone/>
              <a:defRPr>
                <a:solidFill>
                  <a:schemeClr val="tx1">
                    <a:tint val="75000"/>
                  </a:schemeClr>
                </a:solidFill>
              </a:defRPr>
            </a:lvl4pPr>
            <a:lvl5pPr marL="1827461" indent="0" algn="ctr">
              <a:buNone/>
              <a:defRPr>
                <a:solidFill>
                  <a:schemeClr val="tx1">
                    <a:tint val="75000"/>
                  </a:schemeClr>
                </a:solidFill>
              </a:defRPr>
            </a:lvl5pPr>
            <a:lvl6pPr marL="2284327" indent="0" algn="ctr">
              <a:buNone/>
              <a:defRPr>
                <a:solidFill>
                  <a:schemeClr val="tx1">
                    <a:tint val="75000"/>
                  </a:schemeClr>
                </a:solidFill>
              </a:defRPr>
            </a:lvl6pPr>
            <a:lvl7pPr marL="2741192" indent="0" algn="ctr">
              <a:buNone/>
              <a:defRPr>
                <a:solidFill>
                  <a:schemeClr val="tx1">
                    <a:tint val="75000"/>
                  </a:schemeClr>
                </a:solidFill>
              </a:defRPr>
            </a:lvl7pPr>
            <a:lvl8pPr marL="3198056" indent="0" algn="ctr">
              <a:buNone/>
              <a:defRPr>
                <a:solidFill>
                  <a:schemeClr val="tx1">
                    <a:tint val="75000"/>
                  </a:schemeClr>
                </a:solidFill>
              </a:defRPr>
            </a:lvl8pPr>
            <a:lvl9pPr marL="3654922"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30349013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3199"/>
            <a:ext cx="8229600" cy="322143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1"/>
          <p:cNvSpPr>
            <a:spLocks noGrp="1"/>
          </p:cNvSpPr>
          <p:nvPr>
            <p:ph type="title"/>
          </p:nvPr>
        </p:nvSpPr>
        <p:spPr>
          <a:xfrm>
            <a:off x="457200" y="690562"/>
            <a:ext cx="8229600" cy="627062"/>
          </a:xfrm>
        </p:spPr>
        <p:txBody>
          <a:bodyPr/>
          <a:lstStyle/>
          <a:p>
            <a:r>
              <a:rPr lang="en-GB" dirty="0"/>
              <a:t>Click to edit Master title style</a:t>
            </a:r>
            <a:endParaRPr lang="en-US" dirty="0"/>
          </a:p>
        </p:txBody>
      </p:sp>
    </p:spTree>
    <p:extLst>
      <p:ext uri="{BB962C8B-B14F-4D97-AF65-F5344CB8AC3E}">
        <p14:creationId xmlns:p14="http://schemas.microsoft.com/office/powerpoint/2010/main" val="3168582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725613"/>
            <a:ext cx="7772400" cy="1021556"/>
          </a:xfrm>
        </p:spPr>
        <p:txBody>
          <a:bodyPr anchor="t"/>
          <a:lstStyle>
            <a:lvl1pPr algn="l">
              <a:defRPr sz="4000" b="1" cap="all"/>
            </a:lvl1pPr>
          </a:lstStyle>
          <a:p>
            <a:r>
              <a:rPr lang="en-GB" dirty="0"/>
              <a:t>Click to edit Master title style</a:t>
            </a:r>
            <a:endParaRPr lang="en-US" dirty="0"/>
          </a:p>
        </p:txBody>
      </p:sp>
    </p:spTree>
    <p:extLst>
      <p:ext uri="{BB962C8B-B14F-4D97-AF65-F5344CB8AC3E}">
        <p14:creationId xmlns:p14="http://schemas.microsoft.com/office/powerpoint/2010/main" val="40983801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90562"/>
            <a:ext cx="8229600" cy="627062"/>
          </a:xfrm>
        </p:spPr>
        <p:txBody>
          <a:bodyPr/>
          <a:lstStyle/>
          <a:p>
            <a:r>
              <a:rPr lang="en-GB" dirty="0"/>
              <a:t>Click to edit Master title style</a:t>
            </a:r>
            <a:endParaRPr lang="en-US" dirty="0"/>
          </a:p>
        </p:txBody>
      </p:sp>
      <p:sp>
        <p:nvSpPr>
          <p:cNvPr id="3" name="Content Placeholder 2"/>
          <p:cNvSpPr>
            <a:spLocks noGrp="1"/>
          </p:cNvSpPr>
          <p:nvPr>
            <p:ph sz="half" idx="1"/>
          </p:nvPr>
        </p:nvSpPr>
        <p:spPr>
          <a:xfrm>
            <a:off x="457200" y="1428750"/>
            <a:ext cx="4038600" cy="31658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648200" y="1428750"/>
            <a:ext cx="4038600" cy="31658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0459050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46380"/>
            <a:ext cx="4040188" cy="303899"/>
          </a:xfrm>
        </p:spPr>
        <p:txBody>
          <a:bodyPr anchor="b"/>
          <a:lstStyle>
            <a:lvl1pPr marL="0" indent="0">
              <a:buNone/>
              <a:defRPr sz="2400" b="1"/>
            </a:lvl1pPr>
            <a:lvl2pPr marL="456866" indent="0">
              <a:buNone/>
              <a:defRPr sz="2000" b="1"/>
            </a:lvl2pPr>
            <a:lvl3pPr marL="913731" indent="0">
              <a:buNone/>
              <a:defRPr sz="1800" b="1"/>
            </a:lvl3pPr>
            <a:lvl4pPr marL="1370596" indent="0">
              <a:buNone/>
              <a:defRPr sz="1600" b="1"/>
            </a:lvl4pPr>
            <a:lvl5pPr marL="1827461" indent="0">
              <a:buNone/>
              <a:defRPr sz="1600" b="1"/>
            </a:lvl5pPr>
            <a:lvl6pPr marL="2284327" indent="0">
              <a:buNone/>
              <a:defRPr sz="1600" b="1"/>
            </a:lvl6pPr>
            <a:lvl7pPr marL="2741192" indent="0">
              <a:buNone/>
              <a:defRPr sz="1600" b="1"/>
            </a:lvl7pPr>
            <a:lvl8pPr marL="3198056" indent="0">
              <a:buNone/>
              <a:defRPr sz="1600" b="1"/>
            </a:lvl8pPr>
            <a:lvl9pPr marL="3654922"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457200" y="1809751"/>
            <a:ext cx="4040188" cy="278487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645066" y="1446381"/>
            <a:ext cx="4041775" cy="270847"/>
          </a:xfrm>
        </p:spPr>
        <p:txBody>
          <a:bodyPr anchor="b"/>
          <a:lstStyle>
            <a:lvl1pPr marL="0" indent="0">
              <a:buNone/>
              <a:defRPr sz="2400" b="1"/>
            </a:lvl1pPr>
            <a:lvl2pPr marL="456866" indent="0">
              <a:buNone/>
              <a:defRPr sz="2000" b="1"/>
            </a:lvl2pPr>
            <a:lvl3pPr marL="913731" indent="0">
              <a:buNone/>
              <a:defRPr sz="1800" b="1"/>
            </a:lvl3pPr>
            <a:lvl4pPr marL="1370596" indent="0">
              <a:buNone/>
              <a:defRPr sz="1600" b="1"/>
            </a:lvl4pPr>
            <a:lvl5pPr marL="1827461" indent="0">
              <a:buNone/>
              <a:defRPr sz="1600" b="1"/>
            </a:lvl5pPr>
            <a:lvl6pPr marL="2284327" indent="0">
              <a:buNone/>
              <a:defRPr sz="1600" b="1"/>
            </a:lvl6pPr>
            <a:lvl7pPr marL="2741192" indent="0">
              <a:buNone/>
              <a:defRPr sz="1600" b="1"/>
            </a:lvl7pPr>
            <a:lvl8pPr marL="3198056" indent="0">
              <a:buNone/>
              <a:defRPr sz="1600" b="1"/>
            </a:lvl8pPr>
            <a:lvl9pPr marL="365492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66" y="1809749"/>
            <a:ext cx="4041775" cy="278487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p:cNvSpPr>
            <a:spLocks noGrp="1"/>
          </p:cNvSpPr>
          <p:nvPr>
            <p:ph type="dt" sz="half" idx="10"/>
          </p:nvPr>
        </p:nvSpPr>
        <p:spPr>
          <a:xfrm>
            <a:off x="457200" y="4767264"/>
            <a:ext cx="2133600" cy="273844"/>
          </a:xfrm>
          <a:prstGeom prst="rect">
            <a:avLst/>
          </a:prstGeom>
        </p:spPr>
        <p:txBody>
          <a:bodyPr lIns="91374" tIns="45684" rIns="91374" bIns="45684"/>
          <a:lstStyle/>
          <a:p>
            <a:pPr defTabSz="456866"/>
            <a:fld id="{A8C370B4-6A7F-7B42-9141-7CC94DCAF494}" type="datetimeFigureOut">
              <a:rPr lang="en-US" smtClean="0">
                <a:solidFill>
                  <a:prstClr val="black"/>
                </a:solidFill>
              </a:rPr>
              <a:pPr defTabSz="456866"/>
              <a:t>7/3/2018</a:t>
            </a:fld>
            <a:endParaRPr lang="en-US" dirty="0">
              <a:solidFill>
                <a:prstClr val="black"/>
              </a:solidFill>
            </a:endParaRPr>
          </a:p>
        </p:txBody>
      </p:sp>
      <p:sp>
        <p:nvSpPr>
          <p:cNvPr id="8" name="Footer Placeholder 7"/>
          <p:cNvSpPr>
            <a:spLocks noGrp="1"/>
          </p:cNvSpPr>
          <p:nvPr>
            <p:ph type="ftr" sz="quarter" idx="11"/>
          </p:nvPr>
        </p:nvSpPr>
        <p:spPr>
          <a:xfrm>
            <a:off x="3124200" y="4767264"/>
            <a:ext cx="2895600" cy="273844"/>
          </a:xfrm>
          <a:prstGeom prst="rect">
            <a:avLst/>
          </a:prstGeom>
        </p:spPr>
        <p:txBody>
          <a:bodyPr lIns="91374" tIns="45684" rIns="91374" bIns="45684"/>
          <a:lstStyle/>
          <a:p>
            <a:pPr defTabSz="456866"/>
            <a:endParaRPr lang="en-US" dirty="0">
              <a:solidFill>
                <a:prstClr val="black"/>
              </a:solidFill>
            </a:endParaRPr>
          </a:p>
        </p:txBody>
      </p:sp>
      <p:sp>
        <p:nvSpPr>
          <p:cNvPr id="9" name="Slide Number Placeholder 8"/>
          <p:cNvSpPr>
            <a:spLocks noGrp="1"/>
          </p:cNvSpPr>
          <p:nvPr>
            <p:ph type="sldNum" sz="quarter" idx="12"/>
          </p:nvPr>
        </p:nvSpPr>
        <p:spPr>
          <a:xfrm>
            <a:off x="6553200" y="4767264"/>
            <a:ext cx="2133600" cy="273844"/>
          </a:xfrm>
          <a:prstGeom prst="rect">
            <a:avLst/>
          </a:prstGeom>
        </p:spPr>
        <p:txBody>
          <a:bodyPr lIns="91374" tIns="45684" rIns="91374" bIns="45684"/>
          <a:lstStyle/>
          <a:p>
            <a:pPr defTabSz="456866"/>
            <a:fld id="{7BA822E9-1B73-AF45-9565-CA9B24DE4831}" type="slidenum">
              <a:rPr lang="en-US" smtClean="0">
                <a:solidFill>
                  <a:prstClr val="black"/>
                </a:solidFill>
              </a:rPr>
              <a:pPr defTabSz="456866"/>
              <a:t>‹#›</a:t>
            </a:fld>
            <a:endParaRPr lang="en-US" dirty="0">
              <a:solidFill>
                <a:prstClr val="black"/>
              </a:solidFill>
            </a:endParaRPr>
          </a:p>
        </p:txBody>
      </p:sp>
      <p:sp>
        <p:nvSpPr>
          <p:cNvPr id="10" name="Title 1"/>
          <p:cNvSpPr>
            <a:spLocks noGrp="1"/>
          </p:cNvSpPr>
          <p:nvPr>
            <p:ph type="title"/>
          </p:nvPr>
        </p:nvSpPr>
        <p:spPr>
          <a:xfrm>
            <a:off x="457200" y="690562"/>
            <a:ext cx="8229600" cy="627062"/>
          </a:xfrm>
        </p:spPr>
        <p:txBody>
          <a:bodyPr/>
          <a:lstStyle/>
          <a:p>
            <a:r>
              <a:rPr lang="en-GB" dirty="0"/>
              <a:t>Click to edit Master title style</a:t>
            </a:r>
            <a:endParaRPr lang="en-US" dirty="0"/>
          </a:p>
        </p:txBody>
      </p:sp>
    </p:spTree>
    <p:extLst>
      <p:ext uri="{BB962C8B-B14F-4D97-AF65-F5344CB8AC3E}">
        <p14:creationId xmlns:p14="http://schemas.microsoft.com/office/powerpoint/2010/main" val="4953892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descr="OUH_FT_Powerpoint_Elements.pdf-7.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Date Placeholder 2"/>
          <p:cNvSpPr>
            <a:spLocks noGrp="1"/>
          </p:cNvSpPr>
          <p:nvPr>
            <p:ph type="dt" sz="half" idx="10"/>
          </p:nvPr>
        </p:nvSpPr>
        <p:spPr>
          <a:xfrm>
            <a:off x="457200" y="4767264"/>
            <a:ext cx="2133600" cy="273844"/>
          </a:xfrm>
          <a:prstGeom prst="rect">
            <a:avLst/>
          </a:prstGeom>
        </p:spPr>
        <p:txBody>
          <a:bodyPr lIns="91374" tIns="45684" rIns="91374" bIns="45684"/>
          <a:lstStyle/>
          <a:p>
            <a:pPr defTabSz="456866"/>
            <a:fld id="{A8C370B4-6A7F-7B42-9141-7CC94DCAF494}" type="datetimeFigureOut">
              <a:rPr lang="en-US" smtClean="0">
                <a:solidFill>
                  <a:prstClr val="black"/>
                </a:solidFill>
              </a:rPr>
              <a:pPr defTabSz="456866"/>
              <a:t>7/3/2018</a:t>
            </a:fld>
            <a:endParaRPr lang="en-US" dirty="0">
              <a:solidFill>
                <a:prstClr val="black"/>
              </a:solidFill>
            </a:endParaRPr>
          </a:p>
        </p:txBody>
      </p:sp>
      <p:sp>
        <p:nvSpPr>
          <p:cNvPr id="4" name="Footer Placeholder 3"/>
          <p:cNvSpPr>
            <a:spLocks noGrp="1"/>
          </p:cNvSpPr>
          <p:nvPr>
            <p:ph type="ftr" sz="quarter" idx="11"/>
          </p:nvPr>
        </p:nvSpPr>
        <p:spPr>
          <a:xfrm>
            <a:off x="3124200" y="4878384"/>
            <a:ext cx="2895600" cy="273844"/>
          </a:xfrm>
          <a:prstGeom prst="rect">
            <a:avLst/>
          </a:prstGeom>
        </p:spPr>
        <p:txBody>
          <a:bodyPr lIns="91374" tIns="45684" rIns="91374" bIns="45684"/>
          <a:lstStyle/>
          <a:p>
            <a:pPr defTabSz="456866"/>
            <a:endParaRPr lang="en-US" dirty="0">
              <a:solidFill>
                <a:prstClr val="black"/>
              </a:solidFill>
            </a:endParaRPr>
          </a:p>
        </p:txBody>
      </p:sp>
      <p:sp>
        <p:nvSpPr>
          <p:cNvPr id="5" name="Slide Number Placeholder 4"/>
          <p:cNvSpPr>
            <a:spLocks noGrp="1"/>
          </p:cNvSpPr>
          <p:nvPr>
            <p:ph type="sldNum" sz="quarter" idx="12"/>
          </p:nvPr>
        </p:nvSpPr>
        <p:spPr>
          <a:xfrm>
            <a:off x="6553200" y="4886322"/>
            <a:ext cx="2133600" cy="273844"/>
          </a:xfrm>
          <a:prstGeom prst="rect">
            <a:avLst/>
          </a:prstGeom>
        </p:spPr>
        <p:txBody>
          <a:bodyPr lIns="91374" tIns="45684" rIns="91374" bIns="45684"/>
          <a:lstStyle/>
          <a:p>
            <a:pPr defTabSz="456866"/>
            <a:fld id="{7BA822E9-1B73-AF45-9565-CA9B24DE4831}" type="slidenum">
              <a:rPr lang="en-US" smtClean="0">
                <a:solidFill>
                  <a:prstClr val="black"/>
                </a:solidFill>
              </a:rPr>
              <a:pPr defTabSz="456866"/>
              <a:t>‹#›</a:t>
            </a:fld>
            <a:endParaRPr lang="en-US" dirty="0">
              <a:solidFill>
                <a:prstClr val="black"/>
              </a:solidFill>
            </a:endParaRPr>
          </a:p>
        </p:txBody>
      </p:sp>
      <p:sp>
        <p:nvSpPr>
          <p:cNvPr id="7" name="Title 1"/>
          <p:cNvSpPr>
            <a:spLocks noGrp="1"/>
          </p:cNvSpPr>
          <p:nvPr>
            <p:ph type="title"/>
          </p:nvPr>
        </p:nvSpPr>
        <p:spPr>
          <a:xfrm>
            <a:off x="457200" y="690562"/>
            <a:ext cx="8229600" cy="627062"/>
          </a:xfrm>
        </p:spPr>
        <p:txBody>
          <a:bodyPr/>
          <a:lstStyle/>
          <a:p>
            <a:r>
              <a:rPr lang="en-GB" dirty="0"/>
              <a:t>Click to edit Master title style</a:t>
            </a:r>
            <a:endParaRPr lang="en-US" dirty="0"/>
          </a:p>
        </p:txBody>
      </p:sp>
    </p:spTree>
    <p:extLst>
      <p:ext uri="{BB962C8B-B14F-4D97-AF65-F5344CB8AC3E}">
        <p14:creationId xmlns:p14="http://schemas.microsoft.com/office/powerpoint/2010/main" val="11300535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a:xfrm>
            <a:off x="457200" y="4767264"/>
            <a:ext cx="2133600" cy="273844"/>
          </a:xfrm>
          <a:prstGeom prst="rect">
            <a:avLst/>
          </a:prstGeom>
        </p:spPr>
        <p:txBody>
          <a:bodyPr lIns="91374" tIns="45684" rIns="91374" bIns="45684"/>
          <a:lstStyle/>
          <a:p>
            <a:pPr defTabSz="456866"/>
            <a:fld id="{A8C370B4-6A7F-7B42-9141-7CC94DCAF494}" type="datetimeFigureOut">
              <a:rPr lang="en-US" smtClean="0">
                <a:solidFill>
                  <a:prstClr val="black"/>
                </a:solidFill>
              </a:rPr>
              <a:pPr defTabSz="456866"/>
              <a:t>7/3/2018</a:t>
            </a:fld>
            <a:endParaRPr lang="en-US" dirty="0">
              <a:solidFill>
                <a:prstClr val="black"/>
              </a:solidFill>
            </a:endParaRPr>
          </a:p>
        </p:txBody>
      </p:sp>
      <p:sp>
        <p:nvSpPr>
          <p:cNvPr id="4" name="Footer Placeholder 3"/>
          <p:cNvSpPr>
            <a:spLocks noGrp="1"/>
          </p:cNvSpPr>
          <p:nvPr>
            <p:ph type="ftr" sz="quarter" idx="11"/>
          </p:nvPr>
        </p:nvSpPr>
        <p:spPr>
          <a:xfrm>
            <a:off x="3124200" y="4767264"/>
            <a:ext cx="2895600" cy="273844"/>
          </a:xfrm>
          <a:prstGeom prst="rect">
            <a:avLst/>
          </a:prstGeom>
        </p:spPr>
        <p:txBody>
          <a:bodyPr lIns="91374" tIns="45684" rIns="91374" bIns="45684"/>
          <a:lstStyle/>
          <a:p>
            <a:pPr defTabSz="456866"/>
            <a:endParaRPr lang="en-US" dirty="0">
              <a:solidFill>
                <a:prstClr val="black"/>
              </a:solidFill>
            </a:endParaRPr>
          </a:p>
        </p:txBody>
      </p:sp>
      <p:sp>
        <p:nvSpPr>
          <p:cNvPr id="5" name="Slide Number Placeholder 4"/>
          <p:cNvSpPr>
            <a:spLocks noGrp="1"/>
          </p:cNvSpPr>
          <p:nvPr>
            <p:ph type="sldNum" sz="quarter" idx="12"/>
          </p:nvPr>
        </p:nvSpPr>
        <p:spPr>
          <a:xfrm>
            <a:off x="6553200" y="4767264"/>
            <a:ext cx="2133600" cy="273844"/>
          </a:xfrm>
          <a:prstGeom prst="rect">
            <a:avLst/>
          </a:prstGeom>
        </p:spPr>
        <p:txBody>
          <a:bodyPr lIns="91374" tIns="45684" rIns="91374" bIns="45684"/>
          <a:lstStyle/>
          <a:p>
            <a:pPr defTabSz="456866"/>
            <a:fld id="{7BA822E9-1B73-AF45-9565-CA9B24DE4831}" type="slidenum">
              <a:rPr lang="en-US" smtClean="0">
                <a:solidFill>
                  <a:prstClr val="black"/>
                </a:solidFill>
              </a:rPr>
              <a:pPr defTabSz="456866"/>
              <a:t>‹#›</a:t>
            </a:fld>
            <a:endParaRPr lang="en-US" dirty="0">
              <a:solidFill>
                <a:prstClr val="black"/>
              </a:solidFill>
            </a:endParaRPr>
          </a:p>
        </p:txBody>
      </p:sp>
      <p:pic>
        <p:nvPicPr>
          <p:cNvPr id="6" name="Picture 5" descr="OUH_FT_Powerpoint_Elements.pdf-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904657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s only">
    <p:spTree>
      <p:nvGrpSpPr>
        <p:cNvPr id="1" name=""/>
        <p:cNvGrpSpPr/>
        <p:nvPr/>
      </p:nvGrpSpPr>
      <p:grpSpPr>
        <a:xfrm>
          <a:off x="0" y="0"/>
          <a:ext cx="0" cy="0"/>
          <a:chOff x="0" y="0"/>
          <a:chExt cx="0" cy="0"/>
        </a:xfrm>
      </p:grpSpPr>
      <p:sp>
        <p:nvSpPr>
          <p:cNvPr id="2" name="Title 1"/>
          <p:cNvSpPr>
            <a:spLocks noGrp="1"/>
          </p:cNvSpPr>
          <p:nvPr>
            <p:ph type="title"/>
          </p:nvPr>
        </p:nvSpPr>
        <p:spPr>
          <a:xfrm>
            <a:off x="250951" y="283505"/>
            <a:ext cx="8641655" cy="432556"/>
          </a:xfrm>
        </p:spPr>
        <p:txBody>
          <a:bodyPr lIns="0" tIns="0" rIns="0" bIns="0"/>
          <a:lstStyle>
            <a:lvl1pPr>
              <a:defRPr sz="1900"/>
            </a:lvl1pPr>
          </a:lstStyle>
          <a:p>
            <a:endParaRPr lang="nl-NL" dirty="0"/>
          </a:p>
        </p:txBody>
      </p:sp>
      <p:sp>
        <p:nvSpPr>
          <p:cNvPr id="8" name="Text Placeholder 7"/>
          <p:cNvSpPr>
            <a:spLocks noGrp="1"/>
          </p:cNvSpPr>
          <p:nvPr>
            <p:ph type="body" sz="quarter" idx="14" hasCustomPrompt="1"/>
          </p:nvPr>
        </p:nvSpPr>
        <p:spPr>
          <a:xfrm>
            <a:off x="250628" y="4682238"/>
            <a:ext cx="5716465" cy="19873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buFontTx/>
              <a:buNone/>
              <a:defRPr lang="en-US" sz="600" i="1" kern="1200" dirty="0" smtClean="0">
                <a:solidFill>
                  <a:schemeClr val="tx1">
                    <a:lumMod val="50000"/>
                    <a:lumOff val="50000"/>
                  </a:schemeClr>
                </a:solidFill>
                <a:latin typeface="Arial" panose="020B0604020202020204" pitchFamily="34" charset="0"/>
                <a:ea typeface="Verdana" pitchFamily="34" charset="0"/>
                <a:cs typeface="Arial" panose="020B0604020202020204" pitchFamily="34" charset="0"/>
              </a:defRPr>
            </a:lvl1pPr>
            <a:lvl2pPr>
              <a:defRPr lang="en-US" sz="600" i="1" kern="1200" dirty="0" smtClean="0">
                <a:solidFill>
                  <a:schemeClr val="tx1">
                    <a:lumMod val="50000"/>
                    <a:lumOff val="50000"/>
                  </a:schemeClr>
                </a:solidFill>
                <a:latin typeface="Verdana" pitchFamily="34" charset="0"/>
                <a:ea typeface="Verdana" pitchFamily="34" charset="0"/>
                <a:cs typeface="Verdana" pitchFamily="34" charset="0"/>
              </a:defRPr>
            </a:lvl2pPr>
            <a:lvl3pPr>
              <a:defRPr lang="en-US" sz="600" i="1" kern="1200" dirty="0" smtClean="0">
                <a:solidFill>
                  <a:schemeClr val="tx1">
                    <a:lumMod val="50000"/>
                    <a:lumOff val="50000"/>
                  </a:schemeClr>
                </a:solidFill>
                <a:latin typeface="Verdana" pitchFamily="34" charset="0"/>
                <a:ea typeface="Verdana" pitchFamily="34" charset="0"/>
                <a:cs typeface="Verdana" pitchFamily="34" charset="0"/>
              </a:defRPr>
            </a:lvl3pPr>
            <a:lvl4pPr>
              <a:defRPr lang="en-US" sz="600" i="1" kern="1200" dirty="0" smtClean="0">
                <a:solidFill>
                  <a:schemeClr val="tx1">
                    <a:lumMod val="50000"/>
                    <a:lumOff val="50000"/>
                  </a:schemeClr>
                </a:solidFill>
                <a:latin typeface="Verdana" pitchFamily="34" charset="0"/>
                <a:ea typeface="Verdana" pitchFamily="34" charset="0"/>
                <a:cs typeface="Verdana" pitchFamily="34" charset="0"/>
              </a:defRPr>
            </a:lvl4pPr>
            <a:lvl5pPr>
              <a:defRPr lang="en-GB" sz="600" i="1" kern="1200" dirty="0">
                <a:solidFill>
                  <a:schemeClr val="tx1">
                    <a:lumMod val="50000"/>
                    <a:lumOff val="50000"/>
                  </a:schemeClr>
                </a:solidFill>
                <a:latin typeface="Verdana" pitchFamily="34" charset="0"/>
                <a:ea typeface="Verdana" pitchFamily="34" charset="0"/>
                <a:cs typeface="Verdana" pitchFamily="34" charset="0"/>
              </a:defRPr>
            </a:lvl5pPr>
          </a:lstStyle>
          <a:p>
            <a:pPr lvl="0"/>
            <a:r>
              <a:rPr lang="en-US" dirty="0"/>
              <a:t>Click to add source or note</a:t>
            </a:r>
          </a:p>
        </p:txBody>
      </p:sp>
      <p:sp>
        <p:nvSpPr>
          <p:cNvPr id="6" name="Text Placeholder 5"/>
          <p:cNvSpPr>
            <a:spLocks noGrp="1"/>
          </p:cNvSpPr>
          <p:nvPr>
            <p:ph type="body" sz="quarter" idx="15" hasCustomPrompt="1"/>
          </p:nvPr>
        </p:nvSpPr>
        <p:spPr>
          <a:xfrm>
            <a:off x="250580" y="756751"/>
            <a:ext cx="8641374" cy="271952"/>
          </a:xfrm>
        </p:spPr>
        <p:txBody>
          <a:bodyPr/>
          <a:lstStyle>
            <a:lvl1pPr marL="0" indent="0">
              <a:buFontTx/>
              <a:buNone/>
              <a:defRPr lang="en-US" sz="1400" b="1" kern="1200" dirty="0" smtClean="0">
                <a:solidFill>
                  <a:schemeClr val="tx1">
                    <a:lumMod val="50000"/>
                    <a:lumOff val="50000"/>
                  </a:schemeClr>
                </a:solidFill>
                <a:latin typeface="Arial" panose="020B0604020202020204" pitchFamily="34" charset="0"/>
                <a:ea typeface="Verdana" pitchFamily="34" charset="0"/>
                <a:cs typeface="Arial" panose="020B0604020202020204" pitchFamily="34" charset="0"/>
              </a:defRPr>
            </a:lvl1pPr>
            <a:lvl2pPr marL="156799" indent="0">
              <a:buFontTx/>
              <a:buNone/>
              <a:defRPr lang="en-US" sz="1400" b="1" kern="1200" dirty="0" smtClean="0">
                <a:solidFill>
                  <a:schemeClr val="tx2"/>
                </a:solidFill>
                <a:latin typeface="Verdana" pitchFamily="34" charset="0"/>
                <a:ea typeface="Verdana" pitchFamily="34" charset="0"/>
                <a:cs typeface="Verdana" pitchFamily="34" charset="0"/>
              </a:defRPr>
            </a:lvl2pPr>
            <a:lvl3pPr marL="308193" indent="0">
              <a:buFontTx/>
              <a:buNone/>
              <a:defRPr lang="en-US" sz="1400" b="1" kern="1200" dirty="0" smtClean="0">
                <a:solidFill>
                  <a:schemeClr val="tx2"/>
                </a:solidFill>
                <a:latin typeface="Verdana" pitchFamily="34" charset="0"/>
                <a:ea typeface="Verdana" pitchFamily="34" charset="0"/>
                <a:cs typeface="Verdana" pitchFamily="34" charset="0"/>
              </a:defRPr>
            </a:lvl3pPr>
            <a:lvl4pPr marL="464991" indent="0">
              <a:buFontTx/>
              <a:buNone/>
              <a:defRPr lang="en-US" sz="1400" b="1" kern="1200" dirty="0" smtClean="0">
                <a:solidFill>
                  <a:schemeClr val="tx2"/>
                </a:solidFill>
                <a:latin typeface="Verdana" pitchFamily="34" charset="0"/>
                <a:ea typeface="Verdana" pitchFamily="34" charset="0"/>
                <a:cs typeface="Verdana" pitchFamily="34" charset="0"/>
              </a:defRPr>
            </a:lvl4pPr>
            <a:lvl5pPr marL="616388" indent="0">
              <a:buFontTx/>
              <a:buNone/>
              <a:defRPr lang="en-GB" sz="1400" b="1" kern="1200" dirty="0" smtClean="0">
                <a:solidFill>
                  <a:schemeClr val="tx2"/>
                </a:solidFill>
                <a:latin typeface="Verdana" pitchFamily="34" charset="0"/>
                <a:ea typeface="Verdana" pitchFamily="34" charset="0"/>
                <a:cs typeface="Verdana" pitchFamily="34" charset="0"/>
              </a:defRPr>
            </a:lvl5pPr>
          </a:lstStyle>
          <a:p>
            <a:pPr lvl="0"/>
            <a:r>
              <a:rPr lang="en-US" dirty="0"/>
              <a:t>Click to edit subtitle</a:t>
            </a:r>
            <a:endParaRPr lang="en-GB" dirty="0"/>
          </a:p>
        </p:txBody>
      </p:sp>
      <p:cxnSp>
        <p:nvCxnSpPr>
          <p:cNvPr id="10" name="Straight Connector 9"/>
          <p:cNvCxnSpPr/>
          <p:nvPr userDrawn="1"/>
        </p:nvCxnSpPr>
        <p:spPr>
          <a:xfrm>
            <a:off x="250705" y="252133"/>
            <a:ext cx="864137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29563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61"/>
            <a:ext cx="7772400" cy="1102519"/>
          </a:xfrm>
        </p:spPr>
        <p:txBody>
          <a:bodyPr lIns="77921" tIns="38961" rIns="77921" bIns="38961"/>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p:spPr>
        <p:txBody>
          <a:bodyPr lIns="77921" tIns="38961" rIns="77921" bIns="38961"/>
          <a:lstStyle>
            <a:lvl1pPr marL="0" indent="0" algn="ctr">
              <a:buNone/>
              <a:defRPr>
                <a:solidFill>
                  <a:schemeClr val="tx1">
                    <a:tint val="75000"/>
                  </a:schemeClr>
                </a:solidFill>
              </a:defRPr>
            </a:lvl1pPr>
            <a:lvl2pPr marL="389606" indent="0" algn="ctr">
              <a:buNone/>
              <a:defRPr>
                <a:solidFill>
                  <a:schemeClr val="tx1">
                    <a:tint val="75000"/>
                  </a:schemeClr>
                </a:solidFill>
              </a:defRPr>
            </a:lvl2pPr>
            <a:lvl3pPr marL="779213" indent="0" algn="ctr">
              <a:buNone/>
              <a:defRPr>
                <a:solidFill>
                  <a:schemeClr val="tx1">
                    <a:tint val="75000"/>
                  </a:schemeClr>
                </a:solidFill>
              </a:defRPr>
            </a:lvl3pPr>
            <a:lvl4pPr marL="1168820" indent="0" algn="ctr">
              <a:buNone/>
              <a:defRPr>
                <a:solidFill>
                  <a:schemeClr val="tx1">
                    <a:tint val="75000"/>
                  </a:schemeClr>
                </a:solidFill>
              </a:defRPr>
            </a:lvl4pPr>
            <a:lvl5pPr marL="1558425" indent="0" algn="ctr">
              <a:buNone/>
              <a:defRPr>
                <a:solidFill>
                  <a:schemeClr val="tx1">
                    <a:tint val="75000"/>
                  </a:schemeClr>
                </a:solidFill>
              </a:defRPr>
            </a:lvl5pPr>
            <a:lvl6pPr marL="1948031" indent="0" algn="ctr">
              <a:buNone/>
              <a:defRPr>
                <a:solidFill>
                  <a:schemeClr val="tx1">
                    <a:tint val="75000"/>
                  </a:schemeClr>
                </a:solidFill>
              </a:defRPr>
            </a:lvl6pPr>
            <a:lvl7pPr marL="2337638" indent="0" algn="ctr">
              <a:buNone/>
              <a:defRPr>
                <a:solidFill>
                  <a:schemeClr val="tx1">
                    <a:tint val="75000"/>
                  </a:schemeClr>
                </a:solidFill>
              </a:defRPr>
            </a:lvl7pPr>
            <a:lvl8pPr marL="2727245" indent="0" algn="ctr">
              <a:buNone/>
              <a:defRPr>
                <a:solidFill>
                  <a:schemeClr val="tx1">
                    <a:tint val="75000"/>
                  </a:schemeClr>
                </a:solidFill>
              </a:defRPr>
            </a:lvl8pPr>
            <a:lvl9pPr marL="3116851"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30300929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77921" tIns="38961" rIns="77921" bIns="38961"/>
          <a:lstStyle/>
          <a:p>
            <a:r>
              <a:rPr lang="en-GB"/>
              <a:t>Click to edit Master title style</a:t>
            </a:r>
            <a:endParaRPr lang="en-US"/>
          </a:p>
        </p:txBody>
      </p:sp>
      <p:sp>
        <p:nvSpPr>
          <p:cNvPr id="3" name="Content Placeholder 2"/>
          <p:cNvSpPr>
            <a:spLocks noGrp="1"/>
          </p:cNvSpPr>
          <p:nvPr>
            <p:ph idx="1"/>
          </p:nvPr>
        </p:nvSpPr>
        <p:spPr/>
        <p:txBody>
          <a:bodyPr lIns="77921" tIns="38961" rIns="77921" bIns="3896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612991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lIns="77921" tIns="38961" rIns="77921" bIns="38961" anchor="t"/>
          <a:lstStyle>
            <a:lvl1pPr algn="l">
              <a:defRPr sz="3400" b="1" cap="all"/>
            </a:lvl1pPr>
          </a:lstStyle>
          <a:p>
            <a:r>
              <a:rPr lang="en-GB"/>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lIns="77921" tIns="38961" rIns="77921" bIns="38961" anchor="b"/>
          <a:lstStyle>
            <a:lvl1pPr marL="0" indent="0">
              <a:buNone/>
              <a:defRPr sz="1700">
                <a:solidFill>
                  <a:schemeClr val="tx1">
                    <a:tint val="75000"/>
                  </a:schemeClr>
                </a:solidFill>
              </a:defRPr>
            </a:lvl1pPr>
            <a:lvl2pPr marL="389606" indent="0">
              <a:buNone/>
              <a:defRPr sz="1500">
                <a:solidFill>
                  <a:schemeClr val="tx1">
                    <a:tint val="75000"/>
                  </a:schemeClr>
                </a:solidFill>
              </a:defRPr>
            </a:lvl2pPr>
            <a:lvl3pPr marL="779213" indent="0">
              <a:buNone/>
              <a:defRPr sz="1400">
                <a:solidFill>
                  <a:schemeClr val="tx1">
                    <a:tint val="75000"/>
                  </a:schemeClr>
                </a:solidFill>
              </a:defRPr>
            </a:lvl3pPr>
            <a:lvl4pPr marL="1168820" indent="0">
              <a:buNone/>
              <a:defRPr sz="1200">
                <a:solidFill>
                  <a:schemeClr val="tx1">
                    <a:tint val="75000"/>
                  </a:schemeClr>
                </a:solidFill>
              </a:defRPr>
            </a:lvl4pPr>
            <a:lvl5pPr marL="1558425" indent="0">
              <a:buNone/>
              <a:defRPr sz="1200">
                <a:solidFill>
                  <a:schemeClr val="tx1">
                    <a:tint val="75000"/>
                  </a:schemeClr>
                </a:solidFill>
              </a:defRPr>
            </a:lvl5pPr>
            <a:lvl6pPr marL="1948031" indent="0">
              <a:buNone/>
              <a:defRPr sz="1200">
                <a:solidFill>
                  <a:schemeClr val="tx1">
                    <a:tint val="75000"/>
                  </a:schemeClr>
                </a:solidFill>
              </a:defRPr>
            </a:lvl6pPr>
            <a:lvl7pPr marL="2337638" indent="0">
              <a:buNone/>
              <a:defRPr sz="1200">
                <a:solidFill>
                  <a:schemeClr val="tx1">
                    <a:tint val="75000"/>
                  </a:schemeClr>
                </a:solidFill>
              </a:defRPr>
            </a:lvl7pPr>
            <a:lvl8pPr marL="2727245" indent="0">
              <a:buNone/>
              <a:defRPr sz="1200">
                <a:solidFill>
                  <a:schemeClr val="tx1">
                    <a:tint val="75000"/>
                  </a:schemeClr>
                </a:solidFill>
              </a:defRPr>
            </a:lvl8pPr>
            <a:lvl9pPr marL="3116851"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41350143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77921" tIns="38961" rIns="77921" bIns="38961"/>
          <a:lstStyle/>
          <a:p>
            <a:r>
              <a:rPr lang="en-GB"/>
              <a:t>Click to edit Master title style</a:t>
            </a:r>
            <a:endParaRPr lang="en-US"/>
          </a:p>
        </p:txBody>
      </p:sp>
      <p:sp>
        <p:nvSpPr>
          <p:cNvPr id="3" name="Content Placeholder 2"/>
          <p:cNvSpPr>
            <a:spLocks noGrp="1"/>
          </p:cNvSpPr>
          <p:nvPr>
            <p:ph sz="half" idx="1"/>
          </p:nvPr>
        </p:nvSpPr>
        <p:spPr>
          <a:xfrm>
            <a:off x="495300" y="1200151"/>
            <a:ext cx="4381500" cy="3394472"/>
          </a:xfrm>
        </p:spPr>
        <p:txBody>
          <a:bodyPr lIns="77921" tIns="38961" rIns="77921" bIns="38961"/>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5029200" y="1200151"/>
            <a:ext cx="4381500" cy="3394472"/>
          </a:xfrm>
        </p:spPr>
        <p:txBody>
          <a:bodyPr lIns="77921" tIns="38961" rIns="77921" bIns="38961"/>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000002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lIns="77921" tIns="38961" rIns="77921" bIns="38961"/>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lIns="77921" tIns="38961" rIns="77921" bIns="38961" anchor="b"/>
          <a:lstStyle>
            <a:lvl1pPr marL="0" indent="0">
              <a:buNone/>
              <a:defRPr sz="2000" b="1"/>
            </a:lvl1pPr>
            <a:lvl2pPr marL="389606" indent="0">
              <a:buNone/>
              <a:defRPr sz="1700" b="1"/>
            </a:lvl2pPr>
            <a:lvl3pPr marL="779213" indent="0">
              <a:buNone/>
              <a:defRPr sz="1500" b="1"/>
            </a:lvl3pPr>
            <a:lvl4pPr marL="1168820" indent="0">
              <a:buNone/>
              <a:defRPr sz="1400" b="1"/>
            </a:lvl4pPr>
            <a:lvl5pPr marL="1558425" indent="0">
              <a:buNone/>
              <a:defRPr sz="1400" b="1"/>
            </a:lvl5pPr>
            <a:lvl6pPr marL="1948031" indent="0">
              <a:buNone/>
              <a:defRPr sz="1400" b="1"/>
            </a:lvl6pPr>
            <a:lvl7pPr marL="2337638" indent="0">
              <a:buNone/>
              <a:defRPr sz="1400" b="1"/>
            </a:lvl7pPr>
            <a:lvl8pPr marL="2727245" indent="0">
              <a:buNone/>
              <a:defRPr sz="1400" b="1"/>
            </a:lvl8pPr>
            <a:lvl9pPr marL="3116851" indent="0">
              <a:buNone/>
              <a:defRPr sz="14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p:spPr>
        <p:txBody>
          <a:bodyPr lIns="77921" tIns="38961" rIns="77921" bIns="38961"/>
          <a:lstStyle>
            <a:lvl1pPr>
              <a:defRPr sz="2000"/>
            </a:lvl1pPr>
            <a:lvl2pPr>
              <a:defRPr sz="17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151335"/>
            <a:ext cx="4041775" cy="479822"/>
          </a:xfrm>
        </p:spPr>
        <p:txBody>
          <a:bodyPr lIns="77921" tIns="38961" rIns="77921" bIns="38961" anchor="b"/>
          <a:lstStyle>
            <a:lvl1pPr marL="0" indent="0">
              <a:buNone/>
              <a:defRPr sz="2000" b="1"/>
            </a:lvl1pPr>
            <a:lvl2pPr marL="389606" indent="0">
              <a:buNone/>
              <a:defRPr sz="1700" b="1"/>
            </a:lvl2pPr>
            <a:lvl3pPr marL="779213" indent="0">
              <a:buNone/>
              <a:defRPr sz="1500" b="1"/>
            </a:lvl3pPr>
            <a:lvl4pPr marL="1168820" indent="0">
              <a:buNone/>
              <a:defRPr sz="1400" b="1"/>
            </a:lvl4pPr>
            <a:lvl5pPr marL="1558425" indent="0">
              <a:buNone/>
              <a:defRPr sz="1400" b="1"/>
            </a:lvl5pPr>
            <a:lvl6pPr marL="1948031" indent="0">
              <a:buNone/>
              <a:defRPr sz="1400" b="1"/>
            </a:lvl6pPr>
            <a:lvl7pPr marL="2337638" indent="0">
              <a:buNone/>
              <a:defRPr sz="1400" b="1"/>
            </a:lvl7pPr>
            <a:lvl8pPr marL="2727245" indent="0">
              <a:buNone/>
              <a:defRPr sz="1400" b="1"/>
            </a:lvl8pPr>
            <a:lvl9pPr marL="3116851" indent="0">
              <a:buNone/>
              <a:defRPr sz="1400" b="1"/>
            </a:lvl9pPr>
          </a:lstStyle>
          <a:p>
            <a:pPr lvl="0"/>
            <a:r>
              <a:rPr lang="en-GB"/>
              <a:t>Click to edit Master text styles</a:t>
            </a:r>
          </a:p>
        </p:txBody>
      </p:sp>
      <p:sp>
        <p:nvSpPr>
          <p:cNvPr id="6" name="Content Placeholder 5"/>
          <p:cNvSpPr>
            <a:spLocks noGrp="1"/>
          </p:cNvSpPr>
          <p:nvPr>
            <p:ph sz="quarter" idx="4"/>
          </p:nvPr>
        </p:nvSpPr>
        <p:spPr>
          <a:xfrm>
            <a:off x="4645033" y="1631156"/>
            <a:ext cx="4041775" cy="2963466"/>
          </a:xfrm>
        </p:spPr>
        <p:txBody>
          <a:bodyPr lIns="77921" tIns="38961" rIns="77921" bIns="38961"/>
          <a:lstStyle>
            <a:lvl1pPr>
              <a:defRPr sz="2000"/>
            </a:lvl1pPr>
            <a:lvl2pPr>
              <a:defRPr sz="17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747859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lIns="77921" tIns="38961" rIns="77921" bIns="38961"/>
          <a:lstStyle/>
          <a:p>
            <a:r>
              <a:rPr lang="en-GB"/>
              <a:t>Click to edit Master title style</a:t>
            </a:r>
            <a:endParaRPr lang="en-US"/>
          </a:p>
        </p:txBody>
      </p:sp>
    </p:spTree>
    <p:extLst>
      <p:ext uri="{BB962C8B-B14F-4D97-AF65-F5344CB8AC3E}">
        <p14:creationId xmlns:p14="http://schemas.microsoft.com/office/powerpoint/2010/main" val="13882263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22055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lIns="77921" tIns="38961" rIns="77921" bIns="38961" anchor="b"/>
          <a:lstStyle>
            <a:lvl1pPr algn="l">
              <a:defRPr sz="1700" b="1"/>
            </a:lvl1pPr>
          </a:lstStyle>
          <a:p>
            <a:r>
              <a:rPr lang="en-GB"/>
              <a:t>Click to edit Master title style</a:t>
            </a:r>
            <a:endParaRPr lang="en-US"/>
          </a:p>
        </p:txBody>
      </p:sp>
      <p:sp>
        <p:nvSpPr>
          <p:cNvPr id="3" name="Content Placeholder 2"/>
          <p:cNvSpPr>
            <a:spLocks noGrp="1"/>
          </p:cNvSpPr>
          <p:nvPr>
            <p:ph idx="1"/>
          </p:nvPr>
        </p:nvSpPr>
        <p:spPr>
          <a:xfrm>
            <a:off x="3575053" y="204830"/>
            <a:ext cx="5111750" cy="4389835"/>
          </a:xfrm>
        </p:spPr>
        <p:txBody>
          <a:bodyPr lIns="77921" tIns="38961" rIns="77921" bIns="38961"/>
          <a:lstStyle>
            <a:lvl1pPr>
              <a:defRPr sz="27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19" y="1076328"/>
            <a:ext cx="3008313" cy="3518297"/>
          </a:xfrm>
        </p:spPr>
        <p:txBody>
          <a:bodyPr lIns="77921" tIns="38961" rIns="77921" bIns="38961"/>
          <a:lstStyle>
            <a:lvl1pPr marL="0" indent="0">
              <a:buNone/>
              <a:defRPr sz="1200"/>
            </a:lvl1pPr>
            <a:lvl2pPr marL="389606" indent="0">
              <a:buNone/>
              <a:defRPr sz="1000"/>
            </a:lvl2pPr>
            <a:lvl3pPr marL="779213" indent="0">
              <a:buNone/>
              <a:defRPr sz="900"/>
            </a:lvl3pPr>
            <a:lvl4pPr marL="1168820" indent="0">
              <a:buNone/>
              <a:defRPr sz="800"/>
            </a:lvl4pPr>
            <a:lvl5pPr marL="1558425" indent="0">
              <a:buNone/>
              <a:defRPr sz="800"/>
            </a:lvl5pPr>
            <a:lvl6pPr marL="1948031" indent="0">
              <a:buNone/>
              <a:defRPr sz="800"/>
            </a:lvl6pPr>
            <a:lvl7pPr marL="2337638" indent="0">
              <a:buNone/>
              <a:defRPr sz="800"/>
            </a:lvl7pPr>
            <a:lvl8pPr marL="2727245" indent="0">
              <a:buNone/>
              <a:defRPr sz="800"/>
            </a:lvl8pPr>
            <a:lvl9pPr marL="3116851" indent="0">
              <a:buNone/>
              <a:defRPr sz="800"/>
            </a:lvl9pPr>
          </a:lstStyle>
          <a:p>
            <a:pPr lvl="0"/>
            <a:r>
              <a:rPr lang="en-GB"/>
              <a:t>Click to edit Master text styles</a:t>
            </a:r>
          </a:p>
        </p:txBody>
      </p:sp>
    </p:spTree>
    <p:extLst>
      <p:ext uri="{BB962C8B-B14F-4D97-AF65-F5344CB8AC3E}">
        <p14:creationId xmlns:p14="http://schemas.microsoft.com/office/powerpoint/2010/main" val="21476154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lIns="77921" tIns="38961" rIns="77921" bIns="38961" anchor="b"/>
          <a:lstStyle>
            <a:lvl1pPr algn="l">
              <a:defRPr sz="1700" b="1"/>
            </a:lvl1pPr>
          </a:lstStyle>
          <a:p>
            <a:r>
              <a:rPr lang="en-GB"/>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vert="horz" wrap="square" lIns="77921" tIns="38961" rIns="77921" bIns="38961" numCol="1" rtlCol="0" anchor="t" anchorCtr="0" compatLnSpc="1">
            <a:prstTxWarp prst="textNoShape">
              <a:avLst/>
            </a:prstTxWarp>
            <a:normAutofit/>
          </a:bodyPr>
          <a:lstStyle>
            <a:lvl1pPr marL="0" indent="0">
              <a:buNone/>
              <a:defRPr sz="2700"/>
            </a:lvl1pPr>
            <a:lvl2pPr marL="389606" indent="0">
              <a:buNone/>
              <a:defRPr sz="2400"/>
            </a:lvl2pPr>
            <a:lvl3pPr marL="779213" indent="0">
              <a:buNone/>
              <a:defRPr sz="2000"/>
            </a:lvl3pPr>
            <a:lvl4pPr marL="1168820" indent="0">
              <a:buNone/>
              <a:defRPr sz="1700"/>
            </a:lvl4pPr>
            <a:lvl5pPr marL="1558425" indent="0">
              <a:buNone/>
              <a:defRPr sz="1700"/>
            </a:lvl5pPr>
            <a:lvl6pPr marL="1948031" indent="0">
              <a:buNone/>
              <a:defRPr sz="1700"/>
            </a:lvl6pPr>
            <a:lvl7pPr marL="2337638" indent="0">
              <a:buNone/>
              <a:defRPr sz="1700"/>
            </a:lvl7pPr>
            <a:lvl8pPr marL="2727245" indent="0">
              <a:buNone/>
              <a:defRPr sz="1700"/>
            </a:lvl8pPr>
            <a:lvl9pPr marL="3116851" indent="0">
              <a:buNone/>
              <a:defRPr sz="1700"/>
            </a:lvl9pPr>
          </a:lstStyle>
          <a:p>
            <a:pPr lvl="0"/>
            <a:endParaRPr lang="en-US" noProof="0" dirty="0"/>
          </a:p>
        </p:txBody>
      </p:sp>
      <p:sp>
        <p:nvSpPr>
          <p:cNvPr id="4" name="Text Placeholder 3"/>
          <p:cNvSpPr>
            <a:spLocks noGrp="1"/>
          </p:cNvSpPr>
          <p:nvPr>
            <p:ph type="body" sz="half" idx="2"/>
          </p:nvPr>
        </p:nvSpPr>
        <p:spPr>
          <a:xfrm>
            <a:off x="1792288" y="4025544"/>
            <a:ext cx="5486400" cy="603647"/>
          </a:xfrm>
        </p:spPr>
        <p:txBody>
          <a:bodyPr lIns="77921" tIns="38961" rIns="77921" bIns="38961"/>
          <a:lstStyle>
            <a:lvl1pPr marL="0" indent="0">
              <a:buNone/>
              <a:defRPr sz="1200"/>
            </a:lvl1pPr>
            <a:lvl2pPr marL="389606" indent="0">
              <a:buNone/>
              <a:defRPr sz="1000"/>
            </a:lvl2pPr>
            <a:lvl3pPr marL="779213" indent="0">
              <a:buNone/>
              <a:defRPr sz="900"/>
            </a:lvl3pPr>
            <a:lvl4pPr marL="1168820" indent="0">
              <a:buNone/>
              <a:defRPr sz="800"/>
            </a:lvl4pPr>
            <a:lvl5pPr marL="1558425" indent="0">
              <a:buNone/>
              <a:defRPr sz="800"/>
            </a:lvl5pPr>
            <a:lvl6pPr marL="1948031" indent="0">
              <a:buNone/>
              <a:defRPr sz="800"/>
            </a:lvl6pPr>
            <a:lvl7pPr marL="2337638" indent="0">
              <a:buNone/>
              <a:defRPr sz="800"/>
            </a:lvl7pPr>
            <a:lvl8pPr marL="2727245" indent="0">
              <a:buNone/>
              <a:defRPr sz="800"/>
            </a:lvl8pPr>
            <a:lvl9pPr marL="3116851" indent="0">
              <a:buNone/>
              <a:defRPr sz="800"/>
            </a:lvl9pPr>
          </a:lstStyle>
          <a:p>
            <a:pPr lvl="0"/>
            <a:r>
              <a:rPr lang="en-GB"/>
              <a:t>Click to edit Master text styles</a:t>
            </a:r>
          </a:p>
        </p:txBody>
      </p:sp>
    </p:spTree>
    <p:extLst>
      <p:ext uri="{BB962C8B-B14F-4D97-AF65-F5344CB8AC3E}">
        <p14:creationId xmlns:p14="http://schemas.microsoft.com/office/powerpoint/2010/main" val="5247141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lIns="77921" tIns="38961" rIns="77921" bIns="38961"/>
          <a:lstStyle/>
          <a:p>
            <a:r>
              <a:rPr lang="en-GB"/>
              <a:t>Click to edit Master title style</a:t>
            </a:r>
            <a:endParaRPr lang="en-US"/>
          </a:p>
        </p:txBody>
      </p:sp>
      <p:sp>
        <p:nvSpPr>
          <p:cNvPr id="3" name="Vertical Text Placeholder 2"/>
          <p:cNvSpPr>
            <a:spLocks noGrp="1"/>
          </p:cNvSpPr>
          <p:nvPr>
            <p:ph type="body" orient="vert" idx="1"/>
          </p:nvPr>
        </p:nvSpPr>
        <p:spPr/>
        <p:txBody>
          <a:bodyPr vert="eaVert" lIns="77921" tIns="38961" rIns="77921" bIns="3896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045856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32249" y="1710025"/>
            <a:ext cx="4679579" cy="1341344"/>
          </a:xfrm>
          <a:prstGeom prst="roundRect">
            <a:avLst/>
          </a:prstGeom>
          <a:solidFill>
            <a:schemeClr val="tx2"/>
          </a:solidFill>
        </p:spPr>
        <p:txBody>
          <a:bodyPr lIns="0" tIns="0" rIns="0" bIns="0" anchor="ctr" anchorCtr="0"/>
          <a:lstStyle>
            <a:lvl1pPr algn="ctr">
              <a:defRPr sz="1900">
                <a:solidFill>
                  <a:schemeClr val="bg1"/>
                </a:solidFill>
              </a:defRPr>
            </a:lvl1pPr>
          </a:lstStyle>
          <a:p>
            <a:r>
              <a:rPr lang="nl-NL" dirty="0"/>
              <a:t>Click to </a:t>
            </a:r>
            <a:r>
              <a:rPr lang="nl-NL" dirty="0" err="1"/>
              <a:t>edit</a:t>
            </a:r>
            <a:r>
              <a:rPr lang="nl-NL" dirty="0"/>
              <a:t/>
            </a:r>
            <a:br>
              <a:rPr lang="nl-NL" dirty="0"/>
            </a:br>
            <a:r>
              <a:rPr lang="nl-NL" dirty="0" err="1"/>
              <a:t>section</a:t>
            </a:r>
            <a:r>
              <a:rPr lang="nl-NL" dirty="0"/>
              <a:t> </a:t>
            </a:r>
            <a:r>
              <a:rPr lang="nl-NL" dirty="0" err="1"/>
              <a:t>heading</a:t>
            </a:r>
            <a:endParaRPr lang="nl-NL" dirty="0"/>
          </a:p>
        </p:txBody>
      </p:sp>
      <p:sp>
        <p:nvSpPr>
          <p:cNvPr id="7" name="Text Placeholder 7"/>
          <p:cNvSpPr>
            <a:spLocks noGrp="1"/>
          </p:cNvSpPr>
          <p:nvPr>
            <p:ph type="body" sz="quarter" idx="13" hasCustomPrompt="1"/>
          </p:nvPr>
        </p:nvSpPr>
        <p:spPr>
          <a:xfrm>
            <a:off x="2232278" y="3217979"/>
            <a:ext cx="4683811" cy="826224"/>
          </a:xfrm>
        </p:spPr>
        <p:txBody>
          <a:bodyPr lIns="0" tIns="0" rIns="0" bIns="0"/>
          <a:lstStyle>
            <a:lvl1pPr marL="0" indent="0" algn="ctr">
              <a:buFontTx/>
              <a:buNone/>
              <a:defRPr lang="en-US" sz="1500" b="1" kern="1200" dirty="0" smtClean="0">
                <a:solidFill>
                  <a:schemeClr val="tx2"/>
                </a:solidFill>
                <a:latin typeface="Arial" panose="020B0604020202020204" pitchFamily="34" charset="0"/>
                <a:ea typeface="Verdana" pitchFamily="34" charset="0"/>
                <a:cs typeface="Arial" panose="020B0604020202020204" pitchFamily="34" charset="0"/>
              </a:defRPr>
            </a:lvl1pPr>
            <a:lvl2pPr marL="229793" indent="0">
              <a:buFontTx/>
              <a:buNone/>
              <a:defRPr lang="en-US" sz="1500" b="1" kern="1200" dirty="0" smtClean="0">
                <a:solidFill>
                  <a:schemeClr val="tx2"/>
                </a:solidFill>
                <a:latin typeface="Verdana" pitchFamily="34" charset="0"/>
                <a:ea typeface="Verdana" pitchFamily="34" charset="0"/>
                <a:cs typeface="Verdana" pitchFamily="34" charset="0"/>
              </a:defRPr>
            </a:lvl2pPr>
            <a:lvl3pPr marL="459587" indent="0">
              <a:buFontTx/>
              <a:buNone/>
              <a:defRPr lang="en-US" sz="1500" b="1" kern="1200" dirty="0" smtClean="0">
                <a:solidFill>
                  <a:schemeClr val="tx2"/>
                </a:solidFill>
                <a:latin typeface="Verdana" pitchFamily="34" charset="0"/>
                <a:ea typeface="Verdana" pitchFamily="34" charset="0"/>
                <a:cs typeface="Verdana" pitchFamily="34" charset="0"/>
              </a:defRPr>
            </a:lvl3pPr>
            <a:lvl4pPr marL="689379" indent="0">
              <a:buFontTx/>
              <a:buNone/>
              <a:defRPr lang="en-US" sz="1500" b="1" kern="1200" dirty="0" smtClean="0">
                <a:solidFill>
                  <a:schemeClr val="tx2"/>
                </a:solidFill>
                <a:latin typeface="Verdana" pitchFamily="34" charset="0"/>
                <a:ea typeface="Verdana" pitchFamily="34" charset="0"/>
                <a:cs typeface="Verdana" pitchFamily="34" charset="0"/>
              </a:defRPr>
            </a:lvl4pPr>
            <a:lvl5pPr marL="919173" indent="0">
              <a:buFontTx/>
              <a:buNone/>
              <a:defRPr lang="en-GB" sz="1500" b="1" kern="1200" dirty="0">
                <a:solidFill>
                  <a:schemeClr val="tx2"/>
                </a:solidFill>
                <a:latin typeface="Verdana" pitchFamily="34" charset="0"/>
                <a:ea typeface="Verdana" pitchFamily="34" charset="0"/>
                <a:cs typeface="Verdana" pitchFamily="34" charset="0"/>
              </a:defRPr>
            </a:lvl5pPr>
          </a:lstStyle>
          <a:p>
            <a:pPr marL="0" lvl="0" indent="0">
              <a:buFontTx/>
              <a:buNone/>
            </a:pPr>
            <a:r>
              <a:rPr lang="en-US" dirty="0"/>
              <a:t>Click to edit subtitle</a:t>
            </a:r>
            <a:endParaRPr lang="en-GB" dirty="0"/>
          </a:p>
        </p:txBody>
      </p:sp>
    </p:spTree>
    <p:extLst>
      <p:ext uri="{BB962C8B-B14F-4D97-AF65-F5344CB8AC3E}">
        <p14:creationId xmlns:p14="http://schemas.microsoft.com/office/powerpoint/2010/main" val="26025240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05980"/>
            <a:ext cx="2228850" cy="4388644"/>
          </a:xfrm>
        </p:spPr>
        <p:txBody>
          <a:bodyPr vert="eaVert" lIns="77921" tIns="38961" rIns="77921" bIns="38961"/>
          <a:lstStyle/>
          <a:p>
            <a:r>
              <a:rPr lang="en-GB"/>
              <a:t>Click to edit Master title style</a:t>
            </a:r>
            <a:endParaRPr lang="en-US"/>
          </a:p>
        </p:txBody>
      </p:sp>
      <p:sp>
        <p:nvSpPr>
          <p:cNvPr id="3" name="Vertical Text Placeholder 2"/>
          <p:cNvSpPr>
            <a:spLocks noGrp="1"/>
          </p:cNvSpPr>
          <p:nvPr>
            <p:ph type="body" orient="vert" idx="1"/>
          </p:nvPr>
        </p:nvSpPr>
        <p:spPr>
          <a:xfrm>
            <a:off x="495301" y="205980"/>
            <a:ext cx="6534150" cy="4388644"/>
          </a:xfrm>
        </p:spPr>
        <p:txBody>
          <a:bodyPr vert="eaVert" lIns="77921" tIns="38961" rIns="77921" bIns="3896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553124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a:prstGeom prst="rect">
            <a:avLst/>
          </a:prstGeom>
        </p:spPr>
        <p:txBody>
          <a:bodyPr lIns="77921" tIns="38961" rIns="77921" bIns="3896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208723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b="1">
                <a:solidFill>
                  <a:srgbClr val="005EB8"/>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p>
            <a:fld id="{B7DDE99C-BAC5-43C3-94A6-367AC6F10A35}" type="datetimeFigureOut">
              <a:rPr lang="en-GB" smtClean="0">
                <a:solidFill>
                  <a:prstClr val="black">
                    <a:tint val="75000"/>
                  </a:prstClr>
                </a:solidFill>
              </a:rPr>
              <a:pPr/>
              <a:t>03/07/2018</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393D3B-43AC-4FDD-8D88-93F7960A5051}" type="slidenum">
              <a:rPr lang="en-GB" smtClean="0">
                <a:solidFill>
                  <a:prstClr val="black">
                    <a:tint val="75000"/>
                  </a:prstClr>
                </a:solidFill>
              </a:rPr>
              <a:pPr/>
              <a:t>‹#›</a:t>
            </a:fld>
            <a:endParaRPr lang="en-GB" dirty="0">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47672" y="3966480"/>
            <a:ext cx="917192" cy="717244"/>
          </a:xfrm>
          <a:prstGeom prst="rect">
            <a:avLst/>
          </a:prstGeom>
        </p:spPr>
      </p:pic>
    </p:spTree>
    <p:extLst>
      <p:ext uri="{BB962C8B-B14F-4D97-AF65-F5344CB8AC3E}">
        <p14:creationId xmlns:p14="http://schemas.microsoft.com/office/powerpoint/2010/main" val="4483237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005EB8"/>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7DDE99C-BAC5-43C3-94A6-367AC6F10A35}" type="datetimeFigureOut">
              <a:rPr lang="en-GB" smtClean="0">
                <a:solidFill>
                  <a:prstClr val="black">
                    <a:tint val="75000"/>
                  </a:prstClr>
                </a:solidFill>
              </a:rPr>
              <a:pPr/>
              <a:t>03/07/2018</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393D3B-43AC-4FDD-8D88-93F7960A5051}" type="slidenum">
              <a:rPr lang="en-GB" smtClean="0">
                <a:solidFill>
                  <a:prstClr val="black">
                    <a:tint val="75000"/>
                  </a:prstClr>
                </a:solidFill>
              </a:rPr>
              <a:pPr/>
              <a:t>‹#›</a:t>
            </a:fld>
            <a:endParaRPr lang="en-GB" dirty="0">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12404" y="4023630"/>
            <a:ext cx="917192" cy="717244"/>
          </a:xfrm>
          <a:prstGeom prst="rect">
            <a:avLst/>
          </a:prstGeom>
        </p:spPr>
      </p:pic>
    </p:spTree>
    <p:extLst>
      <p:ext uri="{BB962C8B-B14F-4D97-AF65-F5344CB8AC3E}">
        <p14:creationId xmlns:p14="http://schemas.microsoft.com/office/powerpoint/2010/main" val="40631726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43"/>
            <a:ext cx="7886700" cy="2139553"/>
          </a:xfrm>
        </p:spPr>
        <p:txBody>
          <a:bodyPr anchor="b">
            <a:normAutofit/>
          </a:bodyPr>
          <a:lstStyle>
            <a:lvl1pPr>
              <a:defRPr sz="2700" b="1">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7DDE99C-BAC5-43C3-94A6-367AC6F10A35}" type="datetimeFigureOut">
              <a:rPr lang="en-GB" smtClean="0">
                <a:solidFill>
                  <a:prstClr val="black">
                    <a:tint val="75000"/>
                  </a:prstClr>
                </a:solidFill>
              </a:rPr>
              <a:pPr/>
              <a:t>03/07/2018</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393D3B-43AC-4FDD-8D88-93F7960A505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908195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7DDE99C-BAC5-43C3-94A6-367AC6F10A35}" type="datetimeFigureOut">
              <a:rPr lang="en-GB" smtClean="0">
                <a:solidFill>
                  <a:prstClr val="black">
                    <a:tint val="75000"/>
                  </a:prstClr>
                </a:solidFill>
              </a:rPr>
              <a:pPr/>
              <a:t>03/07/2018</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0393D3B-43AC-4FDD-8D88-93F7960A505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3828588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7DDE99C-BAC5-43C3-94A6-367AC6F10A35}" type="datetimeFigureOut">
              <a:rPr lang="en-GB" smtClean="0">
                <a:solidFill>
                  <a:prstClr val="black">
                    <a:tint val="75000"/>
                  </a:prstClr>
                </a:solidFill>
              </a:rPr>
              <a:pPr/>
              <a:t>03/07/2018</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0393D3B-43AC-4FDD-8D88-93F7960A505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5446979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7DDE99C-BAC5-43C3-94A6-367AC6F10A35}" type="datetimeFigureOut">
              <a:rPr lang="en-GB" smtClean="0">
                <a:solidFill>
                  <a:prstClr val="black">
                    <a:tint val="75000"/>
                  </a:prstClr>
                </a:solidFill>
              </a:rPr>
              <a:pPr/>
              <a:t>03/07/2018</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0393D3B-43AC-4FDD-8D88-93F7960A505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7149402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DDE99C-BAC5-43C3-94A6-367AC6F10A35}" type="datetimeFigureOut">
              <a:rPr lang="en-GB" smtClean="0">
                <a:solidFill>
                  <a:prstClr val="black">
                    <a:tint val="75000"/>
                  </a:prstClr>
                </a:solidFill>
              </a:rPr>
              <a:pPr/>
              <a:t>03/07/2018</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0393D3B-43AC-4FDD-8D88-93F7960A505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3908599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740608"/>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B7DDE99C-BAC5-43C3-94A6-367AC6F10A35}" type="datetimeFigureOut">
              <a:rPr lang="en-GB" smtClean="0">
                <a:solidFill>
                  <a:prstClr val="black">
                    <a:tint val="75000"/>
                  </a:prstClr>
                </a:solidFill>
              </a:rPr>
              <a:pPr/>
              <a:t>03/07/2018</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0393D3B-43AC-4FDD-8D88-93F7960A505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560686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 col">
    <p:spTree>
      <p:nvGrpSpPr>
        <p:cNvPr id="1" name=""/>
        <p:cNvGrpSpPr/>
        <p:nvPr/>
      </p:nvGrpSpPr>
      <p:grpSpPr>
        <a:xfrm>
          <a:off x="0" y="0"/>
          <a:ext cx="0" cy="0"/>
          <a:chOff x="0" y="0"/>
          <a:chExt cx="0" cy="0"/>
        </a:xfrm>
      </p:grpSpPr>
      <p:sp>
        <p:nvSpPr>
          <p:cNvPr id="2" name="Title 1"/>
          <p:cNvSpPr>
            <a:spLocks noGrp="1"/>
          </p:cNvSpPr>
          <p:nvPr>
            <p:ph type="title"/>
          </p:nvPr>
        </p:nvSpPr>
        <p:spPr>
          <a:xfrm>
            <a:off x="250951" y="283505"/>
            <a:ext cx="8641655" cy="432556"/>
          </a:xfrm>
        </p:spPr>
        <p:txBody>
          <a:bodyPr lIns="0" tIns="0" rIns="0" bIns="0"/>
          <a:lstStyle>
            <a:lvl1pPr>
              <a:defRPr sz="1900"/>
            </a:lvl1pPr>
          </a:lstStyle>
          <a:p>
            <a:endParaRPr lang="nl-NL" dirty="0"/>
          </a:p>
        </p:txBody>
      </p:sp>
      <p:sp>
        <p:nvSpPr>
          <p:cNvPr id="5" name="Content Placeholder 1037"/>
          <p:cNvSpPr>
            <a:spLocks noGrp="1"/>
          </p:cNvSpPr>
          <p:nvPr>
            <p:ph sz="quarter" idx="14"/>
          </p:nvPr>
        </p:nvSpPr>
        <p:spPr>
          <a:xfrm>
            <a:off x="245394" y="1114426"/>
            <a:ext cx="2796815" cy="3214688"/>
          </a:xfrm>
          <a:ln>
            <a:noFill/>
          </a:ln>
        </p:spPr>
        <p:txBody>
          <a:bodyPr/>
          <a:lstStyle>
            <a:lvl1pPr marL="154100" indent="-154100">
              <a:buFont typeface="Verdana" panose="020B0604030504040204" pitchFamily="34" charset="0"/>
              <a:buChar char="●"/>
              <a:defRPr sz="1000"/>
            </a:lvl1pPr>
          </a:lstStyle>
          <a:p>
            <a:endParaRPr lang="en-GB" dirty="0"/>
          </a:p>
        </p:txBody>
      </p:sp>
      <p:sp>
        <p:nvSpPr>
          <p:cNvPr id="6" name="Content Placeholder 1038"/>
          <p:cNvSpPr>
            <a:spLocks noGrp="1"/>
          </p:cNvSpPr>
          <p:nvPr>
            <p:ph sz="quarter" idx="15"/>
          </p:nvPr>
        </p:nvSpPr>
        <p:spPr>
          <a:xfrm>
            <a:off x="3152752" y="1114426"/>
            <a:ext cx="2814296" cy="3214688"/>
          </a:xfrm>
          <a:ln>
            <a:noFill/>
          </a:ln>
        </p:spPr>
        <p:txBody>
          <a:bodyPr/>
          <a:lstStyle>
            <a:lvl1pPr marL="154100" indent="-154100">
              <a:buFont typeface="Verdana" panose="020B0604030504040204" pitchFamily="34" charset="0"/>
              <a:buChar char="●"/>
              <a:defRPr sz="1000"/>
            </a:lvl1pPr>
          </a:lstStyle>
          <a:p>
            <a:endParaRPr lang="en-GB" dirty="0"/>
          </a:p>
        </p:txBody>
      </p:sp>
      <p:sp>
        <p:nvSpPr>
          <p:cNvPr id="8" name="Content Placeholder 1039"/>
          <p:cNvSpPr>
            <a:spLocks noGrp="1"/>
          </p:cNvSpPr>
          <p:nvPr>
            <p:ph sz="quarter" idx="16"/>
          </p:nvPr>
        </p:nvSpPr>
        <p:spPr>
          <a:xfrm>
            <a:off x="6094562" y="1114426"/>
            <a:ext cx="2790257" cy="3214688"/>
          </a:xfrm>
          <a:ln>
            <a:noFill/>
          </a:ln>
        </p:spPr>
        <p:txBody>
          <a:bodyPr/>
          <a:lstStyle>
            <a:lvl1pPr marL="154100" indent="-154100">
              <a:buFont typeface="Verdana" panose="020B0604030504040204" pitchFamily="34" charset="0"/>
              <a:buChar char="●"/>
              <a:defRPr sz="1000"/>
            </a:lvl1pPr>
          </a:lstStyle>
          <a:p>
            <a:endParaRPr lang="en-GB" dirty="0"/>
          </a:p>
        </p:txBody>
      </p:sp>
      <p:sp>
        <p:nvSpPr>
          <p:cNvPr id="9" name="Text Placeholder 4"/>
          <p:cNvSpPr>
            <a:spLocks noGrp="1"/>
          </p:cNvSpPr>
          <p:nvPr>
            <p:ph type="body" sz="quarter" idx="17" hasCustomPrompt="1"/>
          </p:nvPr>
        </p:nvSpPr>
        <p:spPr>
          <a:xfrm>
            <a:off x="239025" y="755870"/>
            <a:ext cx="8641373" cy="26719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defRPr lang="en-GB" sz="1400" b="1" dirty="0">
                <a:solidFill>
                  <a:schemeClr val="tx1">
                    <a:lumMod val="50000"/>
                    <a:lumOff val="50000"/>
                  </a:schemeClr>
                </a:solidFill>
              </a:defRPr>
            </a:lvl1pPr>
          </a:lstStyle>
          <a:p>
            <a:pPr marL="0" lvl="0" indent="0">
              <a:buFontTx/>
              <a:buNone/>
            </a:pPr>
            <a:r>
              <a:rPr lang="en-US" dirty="0"/>
              <a:t>Click to edit subtitle</a:t>
            </a:r>
            <a:endParaRPr lang="en-GB" dirty="0"/>
          </a:p>
        </p:txBody>
      </p:sp>
      <p:sp>
        <p:nvSpPr>
          <p:cNvPr id="11" name="Text Placeholder 7"/>
          <p:cNvSpPr>
            <a:spLocks noGrp="1"/>
          </p:cNvSpPr>
          <p:nvPr>
            <p:ph type="body" sz="quarter" idx="18" hasCustomPrompt="1"/>
          </p:nvPr>
        </p:nvSpPr>
        <p:spPr>
          <a:xfrm>
            <a:off x="250631" y="4682235"/>
            <a:ext cx="4322777" cy="16249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buFontTx/>
              <a:buNone/>
              <a:defRPr lang="en-US" sz="600" i="1" kern="1200" dirty="0" smtClean="0">
                <a:solidFill>
                  <a:schemeClr val="tx1">
                    <a:lumMod val="50000"/>
                    <a:lumOff val="50000"/>
                  </a:schemeClr>
                </a:solidFill>
                <a:latin typeface="Arial" panose="020B0604020202020204" pitchFamily="34" charset="0"/>
                <a:ea typeface="Verdana" pitchFamily="34" charset="0"/>
                <a:cs typeface="Arial" panose="020B0604020202020204" pitchFamily="34" charset="0"/>
              </a:defRPr>
            </a:lvl1pPr>
            <a:lvl2pPr>
              <a:defRPr lang="en-US" sz="600" i="1" kern="1200" dirty="0" smtClean="0">
                <a:solidFill>
                  <a:schemeClr val="tx1">
                    <a:lumMod val="50000"/>
                    <a:lumOff val="50000"/>
                  </a:schemeClr>
                </a:solidFill>
                <a:latin typeface="Verdana" pitchFamily="34" charset="0"/>
                <a:ea typeface="Verdana" pitchFamily="34" charset="0"/>
                <a:cs typeface="Verdana" pitchFamily="34" charset="0"/>
              </a:defRPr>
            </a:lvl2pPr>
            <a:lvl3pPr>
              <a:defRPr lang="en-US" sz="600" i="1" kern="1200" dirty="0" smtClean="0">
                <a:solidFill>
                  <a:schemeClr val="tx1">
                    <a:lumMod val="50000"/>
                    <a:lumOff val="50000"/>
                  </a:schemeClr>
                </a:solidFill>
                <a:latin typeface="Verdana" pitchFamily="34" charset="0"/>
                <a:ea typeface="Verdana" pitchFamily="34" charset="0"/>
                <a:cs typeface="Verdana" pitchFamily="34" charset="0"/>
              </a:defRPr>
            </a:lvl3pPr>
            <a:lvl4pPr>
              <a:defRPr lang="en-US" sz="600" i="1" kern="1200" dirty="0" smtClean="0">
                <a:solidFill>
                  <a:schemeClr val="tx1">
                    <a:lumMod val="50000"/>
                    <a:lumOff val="50000"/>
                  </a:schemeClr>
                </a:solidFill>
                <a:latin typeface="Verdana" pitchFamily="34" charset="0"/>
                <a:ea typeface="Verdana" pitchFamily="34" charset="0"/>
                <a:cs typeface="Verdana" pitchFamily="34" charset="0"/>
              </a:defRPr>
            </a:lvl4pPr>
            <a:lvl5pPr>
              <a:defRPr lang="en-GB" sz="600" i="1" kern="1200" dirty="0">
                <a:solidFill>
                  <a:schemeClr val="tx1">
                    <a:lumMod val="50000"/>
                    <a:lumOff val="50000"/>
                  </a:schemeClr>
                </a:solidFill>
                <a:latin typeface="Verdana" pitchFamily="34" charset="0"/>
                <a:ea typeface="Verdana" pitchFamily="34" charset="0"/>
                <a:cs typeface="Verdana" pitchFamily="34" charset="0"/>
              </a:defRPr>
            </a:lvl5pPr>
          </a:lstStyle>
          <a:p>
            <a:pPr lvl="0"/>
            <a:r>
              <a:rPr lang="en-US" dirty="0"/>
              <a:t>Click to add source or note</a:t>
            </a:r>
          </a:p>
        </p:txBody>
      </p:sp>
      <p:cxnSp>
        <p:nvCxnSpPr>
          <p:cNvPr id="13" name="Straight Connector 12"/>
          <p:cNvCxnSpPr/>
          <p:nvPr userDrawn="1"/>
        </p:nvCxnSpPr>
        <p:spPr>
          <a:xfrm>
            <a:off x="250705" y="252133"/>
            <a:ext cx="864137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06797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740608"/>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B7DDE99C-BAC5-43C3-94A6-367AC6F10A35}" type="datetimeFigureOut">
              <a:rPr lang="en-GB" smtClean="0">
                <a:solidFill>
                  <a:prstClr val="black">
                    <a:tint val="75000"/>
                  </a:prstClr>
                </a:solidFill>
              </a:rPr>
              <a:pPr/>
              <a:t>03/07/2018</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0393D3B-43AC-4FDD-8D88-93F7960A505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7992454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7DDE99C-BAC5-43C3-94A6-367AC6F10A35}" type="datetimeFigureOut">
              <a:rPr lang="en-GB" smtClean="0">
                <a:solidFill>
                  <a:prstClr val="black">
                    <a:tint val="75000"/>
                  </a:prstClr>
                </a:solidFill>
              </a:rPr>
              <a:pPr/>
              <a:t>03/07/2018</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393D3B-43AC-4FDD-8D88-93F7960A505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7697569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83"/>
            <a:ext cx="1971675" cy="435887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94" y="273883"/>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7DDE99C-BAC5-43C3-94A6-367AC6F10A35}" type="datetimeFigureOut">
              <a:rPr lang="en-GB" smtClean="0">
                <a:solidFill>
                  <a:prstClr val="black">
                    <a:tint val="75000"/>
                  </a:prstClr>
                </a:solidFill>
              </a:rPr>
              <a:pPr/>
              <a:t>03/07/2018</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393D3B-43AC-4FDD-8D88-93F7960A505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6453931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One Column">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2pPr>
              <a:buSzPct val="10000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p:cNvSpPr>
            <a:spLocks noGrp="1"/>
          </p:cNvSpPr>
          <p:nvPr>
            <p:ph type="title"/>
          </p:nvPr>
        </p:nvSpPr>
        <p:spPr/>
        <p:txBody>
          <a:bodyPr>
            <a:normAutofit/>
          </a:bodyPr>
          <a:lstStyle>
            <a:lvl1pPr>
              <a:defRPr sz="3000">
                <a:latin typeface="+mn-lt"/>
              </a:defRPr>
            </a:lvl1pPr>
          </a:lstStyle>
          <a:p>
            <a:r>
              <a:rPr lang="en-US"/>
              <a:t>Click to edit Master title style</a:t>
            </a:r>
            <a:endParaRPr lang="en-US" dirty="0"/>
          </a:p>
        </p:txBody>
      </p:sp>
      <p:sp>
        <p:nvSpPr>
          <p:cNvPr id="5" name="Slide Number Placeholder 3"/>
          <p:cNvSpPr>
            <a:spLocks noGrp="1"/>
          </p:cNvSpPr>
          <p:nvPr>
            <p:ph type="sldNum" sz="quarter" idx="4"/>
          </p:nvPr>
        </p:nvSpPr>
        <p:spPr>
          <a:xfrm>
            <a:off x="4141947" y="4767264"/>
            <a:ext cx="385923" cy="273844"/>
          </a:xfrm>
          <a:prstGeom prst="rect">
            <a:avLst/>
          </a:prstGeom>
        </p:spPr>
        <p:txBody>
          <a:bodyPr vert="horz" lIns="68580" tIns="34290" rIns="68580" bIns="34290" rtlCol="0" anchor="ctr"/>
          <a:lstStyle>
            <a:lvl1pPr algn="r">
              <a:defRPr sz="900">
                <a:solidFill>
                  <a:schemeClr val="tx1"/>
                </a:solidFill>
              </a:defRPr>
            </a:lvl1pPr>
          </a:lstStyle>
          <a:p>
            <a:fld id="{59AAA9D0-25F1-44A0-B71A-2301059DA742}" type="slidenum">
              <a:rPr lang="en-US" smtClean="0"/>
              <a:pPr/>
              <a:t>‹#›</a:t>
            </a:fld>
            <a:endParaRPr lang="en-US" dirty="0"/>
          </a:p>
        </p:txBody>
      </p:sp>
    </p:spTree>
    <p:extLst>
      <p:ext uri="{BB962C8B-B14F-4D97-AF65-F5344CB8AC3E}">
        <p14:creationId xmlns:p14="http://schemas.microsoft.com/office/powerpoint/2010/main" val="22657892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wo Column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wrap="none"/>
          <a:lstStyle/>
          <a:p>
            <a:r>
              <a:rPr lang="en-US"/>
              <a:t>Click to edit Master title style</a:t>
            </a:r>
          </a:p>
        </p:txBody>
      </p:sp>
      <p:sp>
        <p:nvSpPr>
          <p:cNvPr id="3" name="Content Placeholder 2"/>
          <p:cNvSpPr>
            <a:spLocks noGrp="1"/>
          </p:cNvSpPr>
          <p:nvPr>
            <p:ph sz="half" idx="1" hasCustomPrompt="1"/>
          </p:nvPr>
        </p:nvSpPr>
        <p:spPr>
          <a:xfrm>
            <a:off x="857265" y="1268498"/>
            <a:ext cx="3771899" cy="3532101"/>
          </a:xfrm>
        </p:spPr>
        <p:txBody>
          <a:bodyPr wrap="square"/>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5029230" y="1268498"/>
            <a:ext cx="3771899" cy="3532100"/>
          </a:xfrm>
        </p:spPr>
        <p:txBody>
          <a:bodyPr wrap="square"/>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3" hasCustomPrompt="1"/>
          </p:nvPr>
        </p:nvSpPr>
        <p:spPr>
          <a:xfrm>
            <a:off x="857250" y="857249"/>
            <a:ext cx="7941564" cy="240030"/>
          </a:xfrm>
        </p:spPr>
        <p:txBody>
          <a:bodyPr wrap="square" anchor="ctr" anchorCtr="0"/>
          <a:lstStyle>
            <a:lvl1pPr>
              <a:defRPr>
                <a:solidFill>
                  <a:schemeClr val="tx1"/>
                </a:solidFill>
              </a:defRPr>
            </a:lvl1pPr>
          </a:lstStyle>
          <a:p>
            <a:pPr lvl="0"/>
            <a:r>
              <a:rPr lang="en-US" dirty="0"/>
              <a:t>Slide Subtitle</a:t>
            </a:r>
          </a:p>
        </p:txBody>
      </p:sp>
      <p:sp>
        <p:nvSpPr>
          <p:cNvPr id="5" name="Slide Number Placeholder 4"/>
          <p:cNvSpPr>
            <a:spLocks noGrp="1"/>
          </p:cNvSpPr>
          <p:nvPr>
            <p:ph type="sldNum" sz="quarter" idx="14"/>
          </p:nvPr>
        </p:nvSpPr>
        <p:spPr/>
        <p:txBody>
          <a:bodyPr/>
          <a:lstStyle/>
          <a:p>
            <a:fld id="{59AAA9D0-25F1-44A0-B71A-2301059DA742}" type="slidenum">
              <a:rPr lang="en-US" smtClean="0"/>
              <a:pPr/>
              <a:t>‹#›</a:t>
            </a:fld>
            <a:endParaRPr lang="en-US" dirty="0"/>
          </a:p>
        </p:txBody>
      </p:sp>
    </p:spTree>
    <p:extLst>
      <p:ext uri="{BB962C8B-B14F-4D97-AF65-F5344CB8AC3E}">
        <p14:creationId xmlns:p14="http://schemas.microsoft.com/office/powerpoint/2010/main" val="29841405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7" name="Rectangle 6"/>
          <p:cNvSpPr/>
          <p:nvPr userDrawn="1"/>
        </p:nvSpPr>
        <p:spPr>
          <a:xfrm>
            <a:off x="395536" y="320007"/>
            <a:ext cx="8396610" cy="43469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GB">
              <a:solidFill>
                <a:srgbClr val="FFFFFF"/>
              </a:solidFill>
            </a:endParaRPr>
          </a:p>
        </p:txBody>
      </p:sp>
      <p:sp>
        <p:nvSpPr>
          <p:cNvPr id="9" name="Text Box 25"/>
          <p:cNvSpPr txBox="1">
            <a:spLocks noChangeArrowheads="1"/>
          </p:cNvSpPr>
          <p:nvPr userDrawn="1"/>
        </p:nvSpPr>
        <p:spPr bwMode="auto">
          <a:xfrm>
            <a:off x="4935312" y="4761820"/>
            <a:ext cx="39084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defTabSz="914400" eaLnBrk="1" fontAlgn="base" hangingPunct="1">
              <a:spcBef>
                <a:spcPct val="0"/>
              </a:spcBef>
              <a:spcAft>
                <a:spcPct val="0"/>
              </a:spcAft>
            </a:pPr>
            <a:r>
              <a:rPr lang="en-GB" altLang="en-US" sz="1400" b="1" dirty="0" smtClean="0">
                <a:solidFill>
                  <a:srgbClr val="FFFFFF"/>
                </a:solidFill>
              </a:rPr>
              <a:t>Global Digital Exemplar</a:t>
            </a:r>
            <a:endParaRPr lang="en-GB" altLang="en-US" sz="1400" b="1" dirty="0">
              <a:solidFill>
                <a:srgbClr val="FFFFFF"/>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546" y="320008"/>
            <a:ext cx="3957721" cy="4360932"/>
          </a:xfrm>
          <a:prstGeom prst="rect">
            <a:avLst/>
          </a:prstGeom>
        </p:spPr>
      </p:pic>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372200" y="483554"/>
            <a:ext cx="21272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a:stretch/>
        </p:blipFill>
        <p:spPr bwMode="auto">
          <a:xfrm>
            <a:off x="6450066" y="4167005"/>
            <a:ext cx="2154382" cy="451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73045" y="4754905"/>
            <a:ext cx="1174635" cy="312341"/>
          </a:xfrm>
          <a:prstGeom prst="rect">
            <a:avLst/>
          </a:prstGeom>
        </p:spPr>
      </p:pic>
      <p:pic>
        <p:nvPicPr>
          <p:cNvPr id="14" name="Picture 7" descr="eHospital_transparent"/>
          <p:cNvPicPr>
            <a:picLocks noChangeAspect="1" noChangeArrowheads="1"/>
          </p:cNvPicPr>
          <p:nvPr userDrawn="1"/>
        </p:nvPicPr>
        <p:blipFill rotWithShape="1">
          <a:blip r:embed="rId6" cstate="print"/>
          <a:srcRect t="81239"/>
          <a:stretch/>
        </p:blipFill>
        <p:spPr bwMode="auto">
          <a:xfrm>
            <a:off x="1547664" y="4800161"/>
            <a:ext cx="3397732" cy="221827"/>
          </a:xfrm>
          <a:prstGeom prst="rect">
            <a:avLst/>
          </a:prstGeom>
          <a:noFill/>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 grid - image left">
    <p:spTree>
      <p:nvGrpSpPr>
        <p:cNvPr id="1" name=""/>
        <p:cNvGrpSpPr/>
        <p:nvPr/>
      </p:nvGrpSpPr>
      <p:grpSpPr>
        <a:xfrm>
          <a:off x="0" y="0"/>
          <a:ext cx="0" cy="0"/>
          <a:chOff x="0" y="0"/>
          <a:chExt cx="0" cy="0"/>
        </a:xfrm>
      </p:grpSpPr>
      <p:sp>
        <p:nvSpPr>
          <p:cNvPr id="2" name="Title 1"/>
          <p:cNvSpPr>
            <a:spLocks noGrp="1"/>
          </p:cNvSpPr>
          <p:nvPr>
            <p:ph type="title"/>
          </p:nvPr>
        </p:nvSpPr>
        <p:spPr>
          <a:xfrm>
            <a:off x="250952" y="283500"/>
            <a:ext cx="8641655" cy="4023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defRPr lang="nl-NL" sz="1900"/>
            </a:lvl1pPr>
          </a:lstStyle>
          <a:p>
            <a:pPr lvl="0"/>
            <a:endParaRPr lang="nl-NL" dirty="0"/>
          </a:p>
        </p:txBody>
      </p:sp>
      <p:sp>
        <p:nvSpPr>
          <p:cNvPr id="3" name="Content Placeholder 2"/>
          <p:cNvSpPr>
            <a:spLocks noGrp="1"/>
          </p:cNvSpPr>
          <p:nvPr>
            <p:ph idx="1"/>
          </p:nvPr>
        </p:nvSpPr>
        <p:spPr>
          <a:xfrm>
            <a:off x="3182975" y="1104904"/>
            <a:ext cx="5705461" cy="3421856"/>
          </a:xfrm>
        </p:spPr>
        <p:txBody>
          <a:bodyPr lIns="0" tIns="0" rIns="0" bIns="0"/>
          <a:lstStyle>
            <a:lvl1pPr marL="154100" indent="-154100">
              <a:spcBef>
                <a:spcPts val="511"/>
              </a:spcBef>
              <a:buFont typeface="Verdana" panose="020B0604030504040204" pitchFamily="34" charset="0"/>
              <a:buChar char="●"/>
              <a:defRPr sz="1000"/>
            </a:lvl1pPr>
            <a:lvl2pPr marL="308193" indent="-151394">
              <a:spcBef>
                <a:spcPts val="511"/>
              </a:spcBef>
              <a:buFont typeface="Verdana" panose="020B0604030504040204" pitchFamily="34" charset="0"/>
              <a:buChar char="●"/>
              <a:defRPr sz="1000"/>
            </a:lvl2pPr>
            <a:lvl3pPr marL="462293" indent="-154100">
              <a:spcBef>
                <a:spcPts val="511"/>
              </a:spcBef>
              <a:buFont typeface="Verdana" panose="020B0604030504040204" pitchFamily="34" charset="0"/>
              <a:buChar char="●"/>
              <a:defRPr sz="1000"/>
            </a:lvl3pPr>
            <a:lvl4pPr marL="612335" indent="-147338">
              <a:spcBef>
                <a:spcPts val="511"/>
              </a:spcBef>
              <a:buFont typeface="Verdana" panose="020B0604030504040204" pitchFamily="34" charset="0"/>
              <a:buChar char="●"/>
              <a:defRPr sz="1000"/>
            </a:lvl4pPr>
            <a:lvl5pPr marL="769131" indent="-152747">
              <a:spcBef>
                <a:spcPts val="511"/>
              </a:spcBef>
              <a:buFont typeface="Verdana" panose="020B0604030504040204" pitchFamily="34" charset="0"/>
              <a:buChar char="●"/>
              <a:defRPr sz="1000"/>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Picture Placeholder 6"/>
          <p:cNvSpPr>
            <a:spLocks noGrp="1"/>
          </p:cNvSpPr>
          <p:nvPr>
            <p:ph type="pic" sz="quarter" idx="11" hasCustomPrompt="1"/>
          </p:nvPr>
        </p:nvSpPr>
        <p:spPr>
          <a:xfrm>
            <a:off x="250827" y="1104904"/>
            <a:ext cx="2843212" cy="3421856"/>
          </a:xfrm>
        </p:spPr>
        <p:txBody>
          <a:bodyPr lIns="0" tIns="0" rIns="0" bIns="0" anchor="ctr" anchorCtr="0"/>
          <a:lstStyle>
            <a:lvl1pPr marL="0" indent="0" algn="ctr">
              <a:buFontTx/>
              <a:buNone/>
              <a:defRPr/>
            </a:lvl1pPr>
          </a:lstStyle>
          <a:p>
            <a:r>
              <a:rPr lang="en-GB" dirty="0"/>
              <a:t>Add optional image here</a:t>
            </a:r>
          </a:p>
        </p:txBody>
      </p:sp>
      <p:sp>
        <p:nvSpPr>
          <p:cNvPr id="9" name="Text Placeholder 7"/>
          <p:cNvSpPr>
            <a:spLocks noGrp="1"/>
          </p:cNvSpPr>
          <p:nvPr>
            <p:ph type="body" sz="quarter" idx="13"/>
          </p:nvPr>
        </p:nvSpPr>
        <p:spPr>
          <a:xfrm>
            <a:off x="250837" y="741756"/>
            <a:ext cx="8647113" cy="35256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defRPr lang="en-GB" sz="1400" b="1" dirty="0">
                <a:solidFill>
                  <a:schemeClr val="tx1">
                    <a:lumMod val="50000"/>
                    <a:lumOff val="50000"/>
                  </a:schemeClr>
                </a:solidFill>
              </a:defRPr>
            </a:lvl1pPr>
          </a:lstStyle>
          <a:p>
            <a:pPr marL="0" lvl="0" indent="0">
              <a:buFontTx/>
              <a:buNone/>
            </a:pPr>
            <a:endParaRPr lang="en-GB" dirty="0"/>
          </a:p>
        </p:txBody>
      </p:sp>
      <p:sp>
        <p:nvSpPr>
          <p:cNvPr id="8" name="Text Placeholder 7"/>
          <p:cNvSpPr>
            <a:spLocks noGrp="1"/>
          </p:cNvSpPr>
          <p:nvPr>
            <p:ph type="body" sz="quarter" idx="14" hasCustomPrompt="1"/>
          </p:nvPr>
        </p:nvSpPr>
        <p:spPr>
          <a:xfrm>
            <a:off x="250631" y="4682235"/>
            <a:ext cx="4322777" cy="16249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buFontTx/>
              <a:buNone/>
              <a:defRPr lang="en-US" sz="600" i="1" kern="1200" dirty="0" smtClean="0">
                <a:solidFill>
                  <a:schemeClr val="tx1">
                    <a:lumMod val="50000"/>
                    <a:lumOff val="50000"/>
                  </a:schemeClr>
                </a:solidFill>
                <a:latin typeface="Arial" panose="020B0604020202020204" pitchFamily="34" charset="0"/>
                <a:ea typeface="Verdana" pitchFamily="34" charset="0"/>
                <a:cs typeface="Arial" panose="020B0604020202020204" pitchFamily="34" charset="0"/>
              </a:defRPr>
            </a:lvl1pPr>
            <a:lvl2pPr>
              <a:defRPr lang="en-US" sz="600" i="1" kern="1200" dirty="0" smtClean="0">
                <a:solidFill>
                  <a:schemeClr val="tx1">
                    <a:lumMod val="50000"/>
                    <a:lumOff val="50000"/>
                  </a:schemeClr>
                </a:solidFill>
                <a:latin typeface="Verdana" pitchFamily="34" charset="0"/>
                <a:ea typeface="Verdana" pitchFamily="34" charset="0"/>
                <a:cs typeface="Verdana" pitchFamily="34" charset="0"/>
              </a:defRPr>
            </a:lvl2pPr>
            <a:lvl3pPr>
              <a:defRPr lang="en-US" sz="600" i="1" kern="1200" dirty="0" smtClean="0">
                <a:solidFill>
                  <a:schemeClr val="tx1">
                    <a:lumMod val="50000"/>
                    <a:lumOff val="50000"/>
                  </a:schemeClr>
                </a:solidFill>
                <a:latin typeface="Verdana" pitchFamily="34" charset="0"/>
                <a:ea typeface="Verdana" pitchFamily="34" charset="0"/>
                <a:cs typeface="Verdana" pitchFamily="34" charset="0"/>
              </a:defRPr>
            </a:lvl3pPr>
            <a:lvl4pPr>
              <a:defRPr lang="en-US" sz="600" i="1" kern="1200" dirty="0" smtClean="0">
                <a:solidFill>
                  <a:schemeClr val="tx1">
                    <a:lumMod val="50000"/>
                    <a:lumOff val="50000"/>
                  </a:schemeClr>
                </a:solidFill>
                <a:latin typeface="Verdana" pitchFamily="34" charset="0"/>
                <a:ea typeface="Verdana" pitchFamily="34" charset="0"/>
                <a:cs typeface="Verdana" pitchFamily="34" charset="0"/>
              </a:defRPr>
            </a:lvl4pPr>
            <a:lvl5pPr>
              <a:defRPr lang="en-GB" sz="600" i="1" kern="1200" dirty="0">
                <a:solidFill>
                  <a:schemeClr val="tx1">
                    <a:lumMod val="50000"/>
                    <a:lumOff val="50000"/>
                  </a:schemeClr>
                </a:solidFill>
                <a:latin typeface="Verdana" pitchFamily="34" charset="0"/>
                <a:ea typeface="Verdana" pitchFamily="34" charset="0"/>
                <a:cs typeface="Verdana" pitchFamily="34" charset="0"/>
              </a:defRPr>
            </a:lvl5pPr>
          </a:lstStyle>
          <a:p>
            <a:pPr lvl="0"/>
            <a:r>
              <a:rPr lang="en-US" dirty="0"/>
              <a:t>Click to add source or note</a:t>
            </a:r>
          </a:p>
        </p:txBody>
      </p:sp>
      <p:cxnSp>
        <p:nvCxnSpPr>
          <p:cNvPr id="10" name="Straight Connector 9"/>
          <p:cNvCxnSpPr/>
          <p:nvPr userDrawn="1"/>
        </p:nvCxnSpPr>
        <p:spPr>
          <a:xfrm>
            <a:off x="250705" y="252133"/>
            <a:ext cx="864137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23235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3 column grid - highlight text leftft">
    <p:spTree>
      <p:nvGrpSpPr>
        <p:cNvPr id="1" name=""/>
        <p:cNvGrpSpPr/>
        <p:nvPr/>
      </p:nvGrpSpPr>
      <p:grpSpPr>
        <a:xfrm>
          <a:off x="0" y="0"/>
          <a:ext cx="0" cy="0"/>
          <a:chOff x="0" y="0"/>
          <a:chExt cx="0" cy="0"/>
        </a:xfrm>
      </p:grpSpPr>
      <p:sp>
        <p:nvSpPr>
          <p:cNvPr id="2" name="Title 1"/>
          <p:cNvSpPr>
            <a:spLocks noGrp="1"/>
          </p:cNvSpPr>
          <p:nvPr>
            <p:ph type="title"/>
          </p:nvPr>
        </p:nvSpPr>
        <p:spPr>
          <a:xfrm>
            <a:off x="250952" y="283500"/>
            <a:ext cx="8641655" cy="4023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defRPr lang="nl-NL" sz="1900"/>
            </a:lvl1pPr>
          </a:lstStyle>
          <a:p>
            <a:pPr lvl="0"/>
            <a:endParaRPr lang="nl-NL" dirty="0"/>
          </a:p>
        </p:txBody>
      </p:sp>
      <p:sp>
        <p:nvSpPr>
          <p:cNvPr id="3" name="Content Placeholder 2"/>
          <p:cNvSpPr>
            <a:spLocks noGrp="1"/>
          </p:cNvSpPr>
          <p:nvPr>
            <p:ph idx="1"/>
          </p:nvPr>
        </p:nvSpPr>
        <p:spPr>
          <a:xfrm>
            <a:off x="3174023" y="1104904"/>
            <a:ext cx="5714376" cy="3421856"/>
          </a:xfrm>
        </p:spPr>
        <p:txBody>
          <a:bodyPr lIns="0" tIns="0" rIns="0" bIns="0"/>
          <a:lstStyle>
            <a:lvl1pPr marL="154100" indent="-154100">
              <a:spcBef>
                <a:spcPts val="511"/>
              </a:spcBef>
              <a:buSzPct val="125000"/>
              <a:buFont typeface="Verdana" panose="020B0604030504040204" pitchFamily="34" charset="0"/>
              <a:buChar char="●"/>
              <a:defRPr sz="900"/>
            </a:lvl1pPr>
            <a:lvl2pPr>
              <a:spcBef>
                <a:spcPts val="511"/>
              </a:spcBef>
              <a:defRPr sz="900"/>
            </a:lvl2pPr>
            <a:lvl3pPr>
              <a:spcBef>
                <a:spcPts val="511"/>
              </a:spcBef>
              <a:defRPr sz="900"/>
            </a:lvl3pPr>
            <a:lvl4pPr>
              <a:spcBef>
                <a:spcPts val="511"/>
              </a:spcBef>
              <a:defRPr sz="900"/>
            </a:lvl4pPr>
            <a:lvl5pPr>
              <a:spcBef>
                <a:spcPts val="511"/>
              </a:spcBef>
              <a:defRPr sz="900"/>
            </a:lvl5pPr>
          </a:lstStyle>
          <a:p>
            <a:pPr lvl="0"/>
            <a:endParaRPr lang="nl-NL" dirty="0"/>
          </a:p>
        </p:txBody>
      </p:sp>
      <p:sp>
        <p:nvSpPr>
          <p:cNvPr id="5" name="Text Placeholder 4"/>
          <p:cNvSpPr>
            <a:spLocks noGrp="1"/>
          </p:cNvSpPr>
          <p:nvPr>
            <p:ph type="body" sz="quarter" idx="12" hasCustomPrompt="1"/>
          </p:nvPr>
        </p:nvSpPr>
        <p:spPr>
          <a:xfrm>
            <a:off x="250836" y="1114434"/>
            <a:ext cx="2791310" cy="3412331"/>
          </a:xfrm>
          <a:solidFill>
            <a:schemeClr val="bg2">
              <a:lumMod val="20000"/>
              <a:lumOff val="80000"/>
            </a:schemeClr>
          </a:solidFill>
        </p:spPr>
        <p:txBody>
          <a:bodyPr lIns="91959" tIns="91959" rIns="91959" bIns="91959"/>
          <a:lstStyle>
            <a:lvl1pPr marL="0" indent="0">
              <a:buFontTx/>
              <a:buNone/>
              <a:defRPr sz="1000" b="0" baseline="0">
                <a:solidFill>
                  <a:schemeClr val="tx2"/>
                </a:solidFill>
              </a:defRPr>
            </a:lvl1pPr>
            <a:lvl2pPr marL="229793" indent="0">
              <a:buFontTx/>
              <a:buNone/>
              <a:defRPr>
                <a:solidFill>
                  <a:schemeClr val="tx2"/>
                </a:solidFill>
              </a:defRPr>
            </a:lvl2pPr>
            <a:lvl3pPr marL="459587" indent="0">
              <a:buFontTx/>
              <a:buNone/>
              <a:defRPr>
                <a:solidFill>
                  <a:schemeClr val="tx2"/>
                </a:solidFill>
              </a:defRPr>
            </a:lvl3pPr>
            <a:lvl4pPr marL="689379" indent="0">
              <a:buFontTx/>
              <a:buNone/>
              <a:defRPr>
                <a:solidFill>
                  <a:schemeClr val="tx2"/>
                </a:solidFill>
              </a:defRPr>
            </a:lvl4pPr>
            <a:lvl5pPr marL="919173" indent="0">
              <a:buFontTx/>
              <a:buNone/>
              <a:defRPr>
                <a:solidFill>
                  <a:schemeClr val="tx2"/>
                </a:solidFill>
              </a:defRPr>
            </a:lvl5pPr>
          </a:lstStyle>
          <a:p>
            <a:pPr lvl="0"/>
            <a:r>
              <a:rPr lang="en-US" dirty="0"/>
              <a:t>Click to edit</a:t>
            </a:r>
            <a:br>
              <a:rPr lang="en-US" dirty="0"/>
            </a:br>
            <a:r>
              <a:rPr lang="en-US" dirty="0"/>
              <a:t>(use this area for key messages, quotes or images)</a:t>
            </a:r>
            <a:endParaRPr lang="en-GB" dirty="0"/>
          </a:p>
        </p:txBody>
      </p:sp>
      <p:sp>
        <p:nvSpPr>
          <p:cNvPr id="7" name="Text Placeholder 7"/>
          <p:cNvSpPr>
            <a:spLocks noGrp="1"/>
          </p:cNvSpPr>
          <p:nvPr>
            <p:ph type="body" sz="quarter" idx="14" hasCustomPrompt="1"/>
          </p:nvPr>
        </p:nvSpPr>
        <p:spPr>
          <a:xfrm>
            <a:off x="250628" y="4682238"/>
            <a:ext cx="5716465" cy="19873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buFontTx/>
              <a:buNone/>
              <a:defRPr lang="en-US" sz="600" i="1" kern="1200" dirty="0" smtClean="0">
                <a:solidFill>
                  <a:schemeClr val="tx1">
                    <a:lumMod val="50000"/>
                    <a:lumOff val="50000"/>
                  </a:schemeClr>
                </a:solidFill>
                <a:latin typeface="Arial" panose="020B0604020202020204" pitchFamily="34" charset="0"/>
                <a:ea typeface="Verdana" pitchFamily="34" charset="0"/>
                <a:cs typeface="Arial" panose="020B0604020202020204" pitchFamily="34" charset="0"/>
              </a:defRPr>
            </a:lvl1pPr>
            <a:lvl2pPr>
              <a:defRPr lang="en-US" sz="600" i="1" kern="1200" dirty="0" smtClean="0">
                <a:solidFill>
                  <a:schemeClr val="tx1">
                    <a:lumMod val="50000"/>
                    <a:lumOff val="50000"/>
                  </a:schemeClr>
                </a:solidFill>
                <a:latin typeface="Verdana" pitchFamily="34" charset="0"/>
                <a:ea typeface="Verdana" pitchFamily="34" charset="0"/>
                <a:cs typeface="Verdana" pitchFamily="34" charset="0"/>
              </a:defRPr>
            </a:lvl2pPr>
            <a:lvl3pPr>
              <a:defRPr lang="en-US" sz="600" i="1" kern="1200" dirty="0" smtClean="0">
                <a:solidFill>
                  <a:schemeClr val="tx1">
                    <a:lumMod val="50000"/>
                    <a:lumOff val="50000"/>
                  </a:schemeClr>
                </a:solidFill>
                <a:latin typeface="Verdana" pitchFamily="34" charset="0"/>
                <a:ea typeface="Verdana" pitchFamily="34" charset="0"/>
                <a:cs typeface="Verdana" pitchFamily="34" charset="0"/>
              </a:defRPr>
            </a:lvl3pPr>
            <a:lvl4pPr>
              <a:defRPr lang="en-US" sz="600" i="1" kern="1200" dirty="0" smtClean="0">
                <a:solidFill>
                  <a:schemeClr val="tx1">
                    <a:lumMod val="50000"/>
                    <a:lumOff val="50000"/>
                  </a:schemeClr>
                </a:solidFill>
                <a:latin typeface="Verdana" pitchFamily="34" charset="0"/>
                <a:ea typeface="Verdana" pitchFamily="34" charset="0"/>
                <a:cs typeface="Verdana" pitchFamily="34" charset="0"/>
              </a:defRPr>
            </a:lvl4pPr>
            <a:lvl5pPr>
              <a:defRPr lang="en-GB" sz="600" i="1" kern="1200" dirty="0">
                <a:solidFill>
                  <a:schemeClr val="tx1">
                    <a:lumMod val="50000"/>
                    <a:lumOff val="50000"/>
                  </a:schemeClr>
                </a:solidFill>
                <a:latin typeface="Verdana" pitchFamily="34" charset="0"/>
                <a:ea typeface="Verdana" pitchFamily="34" charset="0"/>
                <a:cs typeface="Verdana" pitchFamily="34" charset="0"/>
              </a:defRPr>
            </a:lvl5pPr>
          </a:lstStyle>
          <a:p>
            <a:pPr lvl="0"/>
            <a:r>
              <a:rPr lang="en-US" dirty="0"/>
              <a:t>Click to add source or note</a:t>
            </a:r>
          </a:p>
        </p:txBody>
      </p:sp>
      <p:sp>
        <p:nvSpPr>
          <p:cNvPr id="8" name="Text Placeholder 5"/>
          <p:cNvSpPr>
            <a:spLocks noGrp="1"/>
          </p:cNvSpPr>
          <p:nvPr>
            <p:ph type="body" sz="quarter" idx="15" hasCustomPrompt="1"/>
          </p:nvPr>
        </p:nvSpPr>
        <p:spPr>
          <a:xfrm>
            <a:off x="250705" y="756751"/>
            <a:ext cx="8641373" cy="271952"/>
          </a:xfrm>
        </p:spPr>
        <p:txBody>
          <a:bodyPr/>
          <a:lstStyle>
            <a:lvl1pPr marL="0" indent="0">
              <a:buFontTx/>
              <a:buNone/>
              <a:defRPr lang="en-US" sz="1400" b="1" kern="1200" dirty="0" smtClean="0">
                <a:solidFill>
                  <a:schemeClr val="tx1">
                    <a:lumMod val="50000"/>
                    <a:lumOff val="50000"/>
                  </a:schemeClr>
                </a:solidFill>
                <a:latin typeface="Arial" panose="020B0604020202020204" pitchFamily="34" charset="0"/>
                <a:ea typeface="Verdana" pitchFamily="34" charset="0"/>
                <a:cs typeface="Arial" panose="020B0604020202020204" pitchFamily="34" charset="0"/>
              </a:defRPr>
            </a:lvl1pPr>
            <a:lvl2pPr marL="156799" indent="0">
              <a:buFontTx/>
              <a:buNone/>
              <a:defRPr lang="en-US" sz="1400" b="1" kern="1200" dirty="0" smtClean="0">
                <a:solidFill>
                  <a:schemeClr val="tx2"/>
                </a:solidFill>
                <a:latin typeface="Verdana" pitchFamily="34" charset="0"/>
                <a:ea typeface="Verdana" pitchFamily="34" charset="0"/>
                <a:cs typeface="Verdana" pitchFamily="34" charset="0"/>
              </a:defRPr>
            </a:lvl2pPr>
            <a:lvl3pPr marL="308193" indent="0">
              <a:buFontTx/>
              <a:buNone/>
              <a:defRPr lang="en-US" sz="1400" b="1" kern="1200" dirty="0" smtClean="0">
                <a:solidFill>
                  <a:schemeClr val="tx2"/>
                </a:solidFill>
                <a:latin typeface="Verdana" pitchFamily="34" charset="0"/>
                <a:ea typeface="Verdana" pitchFamily="34" charset="0"/>
                <a:cs typeface="Verdana" pitchFamily="34" charset="0"/>
              </a:defRPr>
            </a:lvl3pPr>
            <a:lvl4pPr marL="464991" indent="0">
              <a:buFontTx/>
              <a:buNone/>
              <a:defRPr lang="en-US" sz="1400" b="1" kern="1200" dirty="0" smtClean="0">
                <a:solidFill>
                  <a:schemeClr val="tx2"/>
                </a:solidFill>
                <a:latin typeface="Verdana" pitchFamily="34" charset="0"/>
                <a:ea typeface="Verdana" pitchFamily="34" charset="0"/>
                <a:cs typeface="Verdana" pitchFamily="34" charset="0"/>
              </a:defRPr>
            </a:lvl4pPr>
            <a:lvl5pPr marL="616388" indent="0">
              <a:buFontTx/>
              <a:buNone/>
              <a:defRPr lang="en-GB" sz="1400" b="1" kern="1200" dirty="0" smtClean="0">
                <a:solidFill>
                  <a:schemeClr val="tx2"/>
                </a:solidFill>
                <a:latin typeface="Verdana" pitchFamily="34" charset="0"/>
                <a:ea typeface="Verdana" pitchFamily="34" charset="0"/>
                <a:cs typeface="Verdana" pitchFamily="34" charset="0"/>
              </a:defRPr>
            </a:lvl5pPr>
          </a:lstStyle>
          <a:p>
            <a:pPr lvl="0"/>
            <a:r>
              <a:rPr lang="en-US" dirty="0"/>
              <a:t>Click to edit subtitle</a:t>
            </a:r>
            <a:endParaRPr lang="en-GB" dirty="0"/>
          </a:p>
        </p:txBody>
      </p:sp>
      <p:cxnSp>
        <p:nvCxnSpPr>
          <p:cNvPr id="9" name="Straight Connector 8"/>
          <p:cNvCxnSpPr/>
          <p:nvPr userDrawn="1"/>
        </p:nvCxnSpPr>
        <p:spPr>
          <a:xfrm>
            <a:off x="250705" y="252133"/>
            <a:ext cx="864137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90204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l="1229" r="1493" b="72306"/>
          <a:stretch/>
        </p:blipFill>
        <p:spPr>
          <a:xfrm>
            <a:off x="0" y="2261252"/>
            <a:ext cx="9144000" cy="2882287"/>
          </a:xfrm>
          <a:prstGeom prst="rect">
            <a:avLst/>
          </a:prstGeom>
        </p:spPr>
      </p:pic>
      <p:sp>
        <p:nvSpPr>
          <p:cNvPr id="2" name="Title 1"/>
          <p:cNvSpPr>
            <a:spLocks noGrp="1"/>
          </p:cNvSpPr>
          <p:nvPr>
            <p:ph type="ctrTitle"/>
          </p:nvPr>
        </p:nvSpPr>
        <p:spPr>
          <a:xfrm>
            <a:off x="685800" y="859848"/>
            <a:ext cx="7772400" cy="837334"/>
          </a:xfrm>
        </p:spPr>
        <p:txBody>
          <a:bodyPr/>
          <a:lstStyle>
            <a:lvl1pPr algn="l">
              <a:defRPr/>
            </a:lvl1pPr>
          </a:lstStyle>
          <a:p>
            <a:r>
              <a:rPr lang="en-GB" dirty="0" smtClean="0"/>
              <a:t>Click to edit Master title style</a:t>
            </a:r>
            <a:endParaRPr lang="en-US" dirty="0"/>
          </a:p>
        </p:txBody>
      </p:sp>
      <p:sp>
        <p:nvSpPr>
          <p:cNvPr id="3" name="Subtitle 2"/>
          <p:cNvSpPr>
            <a:spLocks noGrp="1"/>
          </p:cNvSpPr>
          <p:nvPr>
            <p:ph type="subTitle" idx="1"/>
          </p:nvPr>
        </p:nvSpPr>
        <p:spPr>
          <a:xfrm>
            <a:off x="685800" y="1778686"/>
            <a:ext cx="4221018" cy="482528"/>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pic>
        <p:nvPicPr>
          <p:cNvPr id="8" name="Picture 7"/>
          <p:cNvPicPr>
            <a:picLocks noChangeAspect="1"/>
          </p:cNvPicPr>
          <p:nvPr userDrawn="1"/>
        </p:nvPicPr>
        <p:blipFill>
          <a:blip r:embed="rId3"/>
          <a:stretch>
            <a:fillRect/>
          </a:stretch>
        </p:blipFill>
        <p:spPr>
          <a:xfrm>
            <a:off x="6116782" y="219113"/>
            <a:ext cx="2570018" cy="549547"/>
          </a:xfrm>
          <a:prstGeom prst="rect">
            <a:avLst/>
          </a:prstGeom>
        </p:spPr>
      </p:pic>
      <p:pic>
        <p:nvPicPr>
          <p:cNvPr id="9" name="Picture 8"/>
          <p:cNvPicPr>
            <a:picLocks noChangeAspect="1"/>
          </p:cNvPicPr>
          <p:nvPr userDrawn="1"/>
        </p:nvPicPr>
        <p:blipFill>
          <a:blip r:embed="rId4"/>
          <a:stretch>
            <a:fillRect/>
          </a:stretch>
        </p:blipFill>
        <p:spPr>
          <a:xfrm>
            <a:off x="457200" y="221672"/>
            <a:ext cx="2717800" cy="390525"/>
          </a:xfrm>
          <a:prstGeom prst="rect">
            <a:avLst/>
          </a:prstGeom>
        </p:spPr>
      </p:pic>
    </p:spTree>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4"/>
            <a:ext cx="2133600" cy="273844"/>
          </a:xfrm>
          <a:prstGeom prst="rect">
            <a:avLst/>
          </a:prstGeom>
        </p:spPr>
        <p:txBody>
          <a:bodyPr/>
          <a:lstStyle/>
          <a:p>
            <a:pPr defTabSz="457200"/>
            <a:fld id="{56C3A4EE-117F-3543-AE08-759E45A98A9F}" type="datetimeFigureOut">
              <a:rPr lang="en-US" smtClean="0">
                <a:solidFill>
                  <a:prstClr val="black"/>
                </a:solidFill>
              </a:rPr>
              <a:pPr defTabSz="457200"/>
              <a:t>7/3/2018</a:t>
            </a:fld>
            <a:endParaRPr lang="en-US">
              <a:solidFill>
                <a:prstClr val="black"/>
              </a:solidFill>
            </a:endParaRPr>
          </a:p>
        </p:txBody>
      </p:sp>
      <p:sp>
        <p:nvSpPr>
          <p:cNvPr id="3" name="Footer Placeholder 2"/>
          <p:cNvSpPr>
            <a:spLocks noGrp="1"/>
          </p:cNvSpPr>
          <p:nvPr>
            <p:ph type="ftr" sz="quarter" idx="11"/>
          </p:nvPr>
        </p:nvSpPr>
        <p:spPr>
          <a:xfrm>
            <a:off x="3124200" y="4767264"/>
            <a:ext cx="2895600" cy="273844"/>
          </a:xfrm>
          <a:prstGeom prst="rect">
            <a:avLst/>
          </a:prstGeom>
        </p:spPr>
        <p:txBody>
          <a:bodyPr/>
          <a:lstStyle/>
          <a:p>
            <a:pPr defTabSz="457200"/>
            <a:endParaRPr lang="en-US">
              <a:solidFill>
                <a:prstClr val="black"/>
              </a:solidFill>
            </a:endParaRPr>
          </a:p>
        </p:txBody>
      </p:sp>
      <p:sp>
        <p:nvSpPr>
          <p:cNvPr id="4" name="Slide Number Placeholder 3"/>
          <p:cNvSpPr>
            <a:spLocks noGrp="1"/>
          </p:cNvSpPr>
          <p:nvPr>
            <p:ph type="sldNum" sz="quarter" idx="12"/>
          </p:nvPr>
        </p:nvSpPr>
        <p:spPr>
          <a:xfrm>
            <a:off x="6553200" y="4767264"/>
            <a:ext cx="2133600" cy="273844"/>
          </a:xfrm>
          <a:prstGeom prst="rect">
            <a:avLst/>
          </a:prstGeom>
        </p:spPr>
        <p:txBody>
          <a:bodyPr/>
          <a:lstStyle/>
          <a:p>
            <a:pPr defTabSz="457200"/>
            <a:fld id="{10FB07DC-04F5-554E-B0B0-335DAC7565CC}" type="slidenum">
              <a:rPr lang="en-US" smtClean="0">
                <a:solidFill>
                  <a:prstClr val="black"/>
                </a:solidFill>
              </a:rPr>
              <a:pPr defTabSz="457200"/>
              <a:t>‹#›</a:t>
            </a:fld>
            <a:endParaRPr lang="en-US">
              <a:solidFill>
                <a:prstClr val="black"/>
              </a:solidFill>
            </a:endParaRPr>
          </a:p>
        </p:txBody>
      </p:sp>
    </p:spTree>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a:lstStyle/>
          <a:p>
            <a:pPr defTabSz="457200"/>
            <a:fld id="{56C3A4EE-117F-3543-AE08-759E45A98A9F}" type="datetimeFigureOut">
              <a:rPr lang="en-US" smtClean="0">
                <a:solidFill>
                  <a:prstClr val="black"/>
                </a:solidFill>
              </a:rPr>
              <a:pPr defTabSz="457200"/>
              <a:t>7/3/2018</a:t>
            </a:fld>
            <a:endParaRPr lang="en-US">
              <a:solidFill>
                <a:prstClr val="black"/>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pPr defTabSz="457200"/>
            <a:fld id="{10FB07DC-04F5-554E-B0B0-335DAC7565CC}" type="slidenum">
              <a:rPr lang="en-US" smtClean="0">
                <a:solidFill>
                  <a:prstClr val="black"/>
                </a:solidFill>
              </a:rPr>
              <a:pPr defTabSz="457200"/>
              <a:t>‹#›</a:t>
            </a:fld>
            <a:endParaRPr lang="en-US">
              <a:solidFill>
                <a:prstClr val="black"/>
              </a:solidFill>
            </a:endParaRPr>
          </a:p>
        </p:txBody>
      </p:sp>
    </p:spTree>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a:lstStyle/>
          <a:p>
            <a:pPr defTabSz="457200"/>
            <a:fld id="{56C3A4EE-117F-3543-AE08-759E45A98A9F}" type="datetimeFigureOut">
              <a:rPr lang="en-US" smtClean="0">
                <a:solidFill>
                  <a:prstClr val="black"/>
                </a:solidFill>
              </a:rPr>
              <a:pPr defTabSz="457200"/>
              <a:t>7/3/2018</a:t>
            </a:fld>
            <a:endParaRPr lang="en-US">
              <a:solidFill>
                <a:prstClr val="black"/>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pPr defTabSz="457200"/>
            <a:fld id="{10FB07DC-04F5-554E-B0B0-335DAC7565CC}" type="slidenum">
              <a:rPr lang="en-US" smtClean="0">
                <a:solidFill>
                  <a:prstClr val="black"/>
                </a:solidFill>
              </a:rPr>
              <a:pPr defTabSz="457200"/>
              <a:t>‹#›</a:t>
            </a:fld>
            <a:endParaRPr lang="en-US">
              <a:solidFill>
                <a:prstClr val="black"/>
              </a:solidFill>
            </a:endParaRPr>
          </a:p>
        </p:txBody>
      </p:sp>
    </p:spTree>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a:lstStyle/>
          <a:p>
            <a:pPr defTabSz="457200"/>
            <a:fld id="{56C3A4EE-117F-3543-AE08-759E45A98A9F}" type="datetimeFigureOut">
              <a:rPr lang="en-US" smtClean="0">
                <a:solidFill>
                  <a:prstClr val="black"/>
                </a:solidFill>
              </a:rPr>
              <a:pPr defTabSz="457200"/>
              <a:t>7/3/2018</a:t>
            </a:fld>
            <a:endParaRPr lang="en-US">
              <a:solidFill>
                <a:prstClr val="black"/>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pPr defTabSz="457200"/>
            <a:fld id="{10FB07DC-04F5-554E-B0B0-335DAC7565CC}" type="slidenum">
              <a:rPr lang="en-US" smtClean="0">
                <a:solidFill>
                  <a:prstClr val="black"/>
                </a:solidFill>
              </a:rPr>
              <a:pPr defTabSz="457200"/>
              <a:t>‹#›</a:t>
            </a:fld>
            <a:endParaRPr lang="en-US">
              <a:solidFill>
                <a:prstClr val="black"/>
              </a:solidFill>
            </a:endParaRPr>
          </a:p>
        </p:txBody>
      </p:sp>
    </p:spTree>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a:lstStyle/>
          <a:p>
            <a:pPr defTabSz="457200"/>
            <a:fld id="{56C3A4EE-117F-3543-AE08-759E45A98A9F}" type="datetimeFigureOut">
              <a:rPr lang="en-US" smtClean="0">
                <a:solidFill>
                  <a:prstClr val="black"/>
                </a:solidFill>
              </a:rPr>
              <a:pPr defTabSz="457200"/>
              <a:t>7/3/2018</a:t>
            </a:fld>
            <a:endParaRPr lang="en-US">
              <a:solidFill>
                <a:prstClr val="black"/>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pPr defTabSz="457200"/>
            <a:fld id="{10FB07DC-04F5-554E-B0B0-335DAC7565CC}" type="slidenum">
              <a:rPr lang="en-US" smtClean="0">
                <a:solidFill>
                  <a:prstClr val="black"/>
                </a:solidFill>
              </a:rPr>
              <a:pPr defTabSz="457200"/>
              <a:t>‹#›</a:t>
            </a:fld>
            <a:endParaRPr lang="en-US">
              <a:solidFill>
                <a:prstClr val="black"/>
              </a:solidFill>
            </a:endParaRPr>
          </a:p>
        </p:txBody>
      </p:sp>
    </p:spTree>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 Placeholder 5"/>
          <p:cNvSpPr>
            <a:spLocks noGrp="1"/>
          </p:cNvSpPr>
          <p:nvPr>
            <p:ph type="body" sz="quarter" idx="14" hasCustomPrompt="1"/>
          </p:nvPr>
        </p:nvSpPr>
        <p:spPr>
          <a:xfrm>
            <a:off x="648041" y="2486700"/>
            <a:ext cx="1545231" cy="378000"/>
          </a:xfrm>
          <a:solidFill>
            <a:srgbClr val="DDDDDD"/>
          </a:solidFill>
        </p:spPr>
        <p:txBody>
          <a:bodyPr lIns="76633" tIns="39849" rIns="76633" bIns="39849" anchor="ctr" anchorCtr="0">
            <a:noAutofit/>
          </a:bodyPr>
          <a:lstStyle>
            <a:lvl5pPr marL="1557186" indent="0" algn="ctr">
              <a:spcBef>
                <a:spcPts val="1023"/>
              </a:spcBef>
              <a:spcAft>
                <a:spcPts val="511"/>
              </a:spcAft>
              <a:buFont typeface="Arial" pitchFamily="34" charset="0"/>
              <a:buNone/>
              <a:defRPr sz="1000">
                <a:latin typeface="Arial" pitchFamily="34" charset="0"/>
                <a:cs typeface="Arial" pitchFamily="34" charset="0"/>
              </a:defRPr>
            </a:lvl5pPr>
          </a:lstStyle>
          <a:p>
            <a:pPr lvl="4"/>
            <a:r>
              <a:rPr lang="en-GB" dirty="0"/>
              <a:t> </a:t>
            </a:r>
          </a:p>
        </p:txBody>
      </p:sp>
      <p:sp>
        <p:nvSpPr>
          <p:cNvPr id="4" name="Text Placeholder 5"/>
          <p:cNvSpPr>
            <a:spLocks noGrp="1"/>
          </p:cNvSpPr>
          <p:nvPr>
            <p:ph type="body" sz="quarter" idx="15" hasCustomPrompt="1"/>
          </p:nvPr>
        </p:nvSpPr>
        <p:spPr>
          <a:xfrm>
            <a:off x="648041" y="3053700"/>
            <a:ext cx="1545231" cy="378000"/>
          </a:xfrm>
          <a:solidFill>
            <a:srgbClr val="DDDDDD"/>
          </a:solidFill>
        </p:spPr>
        <p:txBody>
          <a:bodyPr lIns="76633" tIns="39849" rIns="76633" bIns="39849" anchor="ctr" anchorCtr="0">
            <a:noAutofit/>
          </a:bodyPr>
          <a:lstStyle>
            <a:lvl5pPr marL="1557186" indent="0" algn="ctr">
              <a:spcBef>
                <a:spcPts val="1023"/>
              </a:spcBef>
              <a:spcAft>
                <a:spcPts val="511"/>
              </a:spcAft>
              <a:buFont typeface="Arial" pitchFamily="34" charset="0"/>
              <a:buNone/>
              <a:defRPr sz="1000">
                <a:latin typeface="Arial" pitchFamily="34" charset="0"/>
                <a:cs typeface="Arial" pitchFamily="34" charset="0"/>
              </a:defRPr>
            </a:lvl5pPr>
          </a:lstStyle>
          <a:p>
            <a:pPr lvl="4"/>
            <a:r>
              <a:rPr lang="en-GB" dirty="0"/>
              <a:t> </a:t>
            </a:r>
          </a:p>
        </p:txBody>
      </p:sp>
      <p:sp>
        <p:nvSpPr>
          <p:cNvPr id="5" name="Text Placeholder 5"/>
          <p:cNvSpPr>
            <a:spLocks noGrp="1"/>
          </p:cNvSpPr>
          <p:nvPr>
            <p:ph type="body" sz="quarter" idx="16" hasCustomPrompt="1"/>
          </p:nvPr>
        </p:nvSpPr>
        <p:spPr>
          <a:xfrm>
            <a:off x="648041" y="3620700"/>
            <a:ext cx="1545231" cy="378000"/>
          </a:xfrm>
          <a:solidFill>
            <a:srgbClr val="DDDDDD"/>
          </a:solidFill>
        </p:spPr>
        <p:txBody>
          <a:bodyPr lIns="76633" tIns="39849" rIns="76633" bIns="39849" anchor="ctr" anchorCtr="0">
            <a:noAutofit/>
          </a:bodyPr>
          <a:lstStyle>
            <a:lvl5pPr marL="1557186" indent="0" algn="ctr">
              <a:spcBef>
                <a:spcPts val="1023"/>
              </a:spcBef>
              <a:spcAft>
                <a:spcPts val="511"/>
              </a:spcAft>
              <a:buFont typeface="Arial" pitchFamily="34" charset="0"/>
              <a:buNone/>
              <a:defRPr sz="1000">
                <a:latin typeface="Arial" pitchFamily="34" charset="0"/>
                <a:cs typeface="Arial" pitchFamily="34" charset="0"/>
              </a:defRPr>
            </a:lvl5pPr>
          </a:lstStyle>
          <a:p>
            <a:pPr lvl="4"/>
            <a:r>
              <a:rPr lang="en-GB" dirty="0"/>
              <a:t> </a:t>
            </a:r>
          </a:p>
        </p:txBody>
      </p:sp>
      <p:sp>
        <p:nvSpPr>
          <p:cNvPr id="6" name="Text Placeholder 5"/>
          <p:cNvSpPr>
            <a:spLocks noGrp="1"/>
          </p:cNvSpPr>
          <p:nvPr>
            <p:ph type="body" sz="quarter" idx="17" hasCustomPrompt="1"/>
          </p:nvPr>
        </p:nvSpPr>
        <p:spPr>
          <a:xfrm>
            <a:off x="648041" y="4187700"/>
            <a:ext cx="1545231" cy="378000"/>
          </a:xfrm>
          <a:solidFill>
            <a:srgbClr val="DDDDDD"/>
          </a:solidFill>
        </p:spPr>
        <p:txBody>
          <a:bodyPr lIns="76633" tIns="39849" rIns="76633" bIns="39849" anchor="ctr" anchorCtr="0">
            <a:noAutofit/>
          </a:bodyPr>
          <a:lstStyle>
            <a:lvl5pPr marL="1557186" indent="0" algn="ctr">
              <a:spcBef>
                <a:spcPts val="1023"/>
              </a:spcBef>
              <a:spcAft>
                <a:spcPts val="511"/>
              </a:spcAft>
              <a:buFont typeface="Arial" pitchFamily="34" charset="0"/>
              <a:buNone/>
              <a:defRPr sz="1000">
                <a:latin typeface="Arial" pitchFamily="34" charset="0"/>
                <a:cs typeface="Arial" pitchFamily="34" charset="0"/>
              </a:defRPr>
            </a:lvl5pPr>
          </a:lstStyle>
          <a:p>
            <a:pPr lvl="4"/>
            <a:r>
              <a:rPr lang="en-GB" dirty="0"/>
              <a:t> </a:t>
            </a:r>
          </a:p>
        </p:txBody>
      </p:sp>
      <p:sp>
        <p:nvSpPr>
          <p:cNvPr id="7" name="Text Placeholder 17"/>
          <p:cNvSpPr>
            <a:spLocks noGrp="1"/>
          </p:cNvSpPr>
          <p:nvPr>
            <p:ph type="body" sz="quarter" idx="19" hasCustomPrompt="1"/>
          </p:nvPr>
        </p:nvSpPr>
        <p:spPr>
          <a:xfrm>
            <a:off x="648000" y="1134183"/>
            <a:ext cx="1121020" cy="163115"/>
          </a:xfrm>
        </p:spPr>
        <p:txBody>
          <a:bodyPr>
            <a:noAutofit/>
          </a:bodyPr>
          <a:lstStyle>
            <a:lvl1pPr marL="0" indent="0">
              <a:spcBef>
                <a:spcPts val="1023"/>
              </a:spcBef>
              <a:spcAft>
                <a:spcPts val="511"/>
              </a:spcAft>
              <a:buNone/>
              <a:defRPr sz="1000" b="1"/>
            </a:lvl1pPr>
          </a:lstStyle>
          <a:p>
            <a:pPr lvl="0"/>
            <a:r>
              <a:rPr lang="en-GB" sz="1000" b="1" dirty="0"/>
              <a:t>Methodology:</a:t>
            </a:r>
            <a:endParaRPr lang="en-GB" dirty="0"/>
          </a:p>
        </p:txBody>
      </p:sp>
      <p:sp>
        <p:nvSpPr>
          <p:cNvPr id="8" name="Text Placeholder 17"/>
          <p:cNvSpPr>
            <a:spLocks noGrp="1"/>
          </p:cNvSpPr>
          <p:nvPr>
            <p:ph type="body" sz="quarter" idx="20" hasCustomPrompt="1"/>
          </p:nvPr>
        </p:nvSpPr>
        <p:spPr>
          <a:xfrm>
            <a:off x="2658462" y="1134183"/>
            <a:ext cx="1121020" cy="163115"/>
          </a:xfrm>
        </p:spPr>
        <p:txBody>
          <a:bodyPr>
            <a:noAutofit/>
          </a:bodyPr>
          <a:lstStyle>
            <a:lvl1pPr marL="0" indent="0">
              <a:spcBef>
                <a:spcPts val="1023"/>
              </a:spcBef>
              <a:spcAft>
                <a:spcPts val="511"/>
              </a:spcAft>
              <a:buNone/>
              <a:defRPr sz="1000" b="1"/>
            </a:lvl1pPr>
          </a:lstStyle>
          <a:p>
            <a:pPr lvl="0"/>
            <a:r>
              <a:rPr lang="en-GB" sz="1000" b="1" dirty="0"/>
              <a:t>Explanation:</a:t>
            </a:r>
            <a:endParaRPr lang="en-GB" dirty="0"/>
          </a:p>
        </p:txBody>
      </p:sp>
      <p:sp>
        <p:nvSpPr>
          <p:cNvPr id="9" name="Text Placeholder 20"/>
          <p:cNvSpPr>
            <a:spLocks noGrp="1"/>
          </p:cNvSpPr>
          <p:nvPr>
            <p:ph type="body" sz="quarter" idx="21" hasCustomPrompt="1"/>
          </p:nvPr>
        </p:nvSpPr>
        <p:spPr>
          <a:xfrm>
            <a:off x="2658208" y="1385100"/>
            <a:ext cx="5851938" cy="372600"/>
          </a:xfrm>
        </p:spPr>
        <p:txBody>
          <a:bodyPr>
            <a:noAutofit/>
          </a:bodyPr>
          <a:lstStyle>
            <a:lvl1pPr>
              <a:defRPr/>
            </a:lvl1pPr>
          </a:lstStyle>
          <a:p>
            <a:pPr lvl="0"/>
            <a:r>
              <a:rPr lang="en-US" dirty="0"/>
              <a:t>A</a:t>
            </a:r>
          </a:p>
          <a:p>
            <a:pPr lvl="0"/>
            <a:endParaRPr lang="en-US" dirty="0"/>
          </a:p>
        </p:txBody>
      </p:sp>
      <p:sp>
        <p:nvSpPr>
          <p:cNvPr id="10" name="Text Placeholder 20"/>
          <p:cNvSpPr>
            <a:spLocks noGrp="1"/>
          </p:cNvSpPr>
          <p:nvPr>
            <p:ph type="body" sz="quarter" idx="22" hasCustomPrompt="1"/>
          </p:nvPr>
        </p:nvSpPr>
        <p:spPr>
          <a:xfrm>
            <a:off x="2658208" y="1919700"/>
            <a:ext cx="5851938" cy="372600"/>
          </a:xfrm>
        </p:spPr>
        <p:txBody>
          <a:bodyPr>
            <a:noAutofit/>
          </a:bodyPr>
          <a:lstStyle>
            <a:lvl1pPr>
              <a:defRPr/>
            </a:lvl1pPr>
          </a:lstStyle>
          <a:p>
            <a:pPr lvl="0"/>
            <a:r>
              <a:rPr lang="en-US" dirty="0"/>
              <a:t>B</a:t>
            </a:r>
          </a:p>
        </p:txBody>
      </p:sp>
      <p:sp>
        <p:nvSpPr>
          <p:cNvPr id="11" name="Text Placeholder 20"/>
          <p:cNvSpPr>
            <a:spLocks noGrp="1"/>
          </p:cNvSpPr>
          <p:nvPr>
            <p:ph type="body" sz="quarter" idx="23" hasCustomPrompt="1"/>
          </p:nvPr>
        </p:nvSpPr>
        <p:spPr>
          <a:xfrm>
            <a:off x="2658208" y="2486700"/>
            <a:ext cx="5851938" cy="372600"/>
          </a:xfrm>
        </p:spPr>
        <p:txBody>
          <a:bodyPr>
            <a:noAutofit/>
          </a:bodyPr>
          <a:lstStyle>
            <a:lvl1pPr>
              <a:defRPr/>
            </a:lvl1pPr>
          </a:lstStyle>
          <a:p>
            <a:pPr lvl="0"/>
            <a:r>
              <a:rPr lang="en-US" dirty="0"/>
              <a:t>C </a:t>
            </a:r>
          </a:p>
        </p:txBody>
      </p:sp>
      <p:sp>
        <p:nvSpPr>
          <p:cNvPr id="12" name="Text Placeholder 20"/>
          <p:cNvSpPr>
            <a:spLocks noGrp="1"/>
          </p:cNvSpPr>
          <p:nvPr>
            <p:ph type="body" sz="quarter" idx="24" hasCustomPrompt="1"/>
          </p:nvPr>
        </p:nvSpPr>
        <p:spPr>
          <a:xfrm>
            <a:off x="2658208" y="3053700"/>
            <a:ext cx="5851938" cy="372600"/>
          </a:xfrm>
        </p:spPr>
        <p:txBody>
          <a:bodyPr>
            <a:noAutofit/>
          </a:bodyPr>
          <a:lstStyle>
            <a:lvl1pPr>
              <a:defRPr/>
            </a:lvl1pPr>
          </a:lstStyle>
          <a:p>
            <a:pPr lvl="0"/>
            <a:r>
              <a:rPr lang="en-US" dirty="0"/>
              <a:t>D</a:t>
            </a:r>
          </a:p>
        </p:txBody>
      </p:sp>
      <p:sp>
        <p:nvSpPr>
          <p:cNvPr id="13" name="Text Placeholder 20"/>
          <p:cNvSpPr>
            <a:spLocks noGrp="1"/>
          </p:cNvSpPr>
          <p:nvPr>
            <p:ph type="body" sz="quarter" idx="25" hasCustomPrompt="1"/>
          </p:nvPr>
        </p:nvSpPr>
        <p:spPr>
          <a:xfrm>
            <a:off x="2658208" y="3620700"/>
            <a:ext cx="5851938" cy="372600"/>
          </a:xfrm>
        </p:spPr>
        <p:txBody>
          <a:bodyPr>
            <a:noAutofit/>
          </a:bodyPr>
          <a:lstStyle>
            <a:lvl1pPr>
              <a:defRPr/>
            </a:lvl1pPr>
          </a:lstStyle>
          <a:p>
            <a:pPr lvl="0"/>
            <a:r>
              <a:rPr lang="en-US" dirty="0"/>
              <a:t>E</a:t>
            </a:r>
          </a:p>
        </p:txBody>
      </p:sp>
      <p:sp>
        <p:nvSpPr>
          <p:cNvPr id="14" name="Text Placeholder 20"/>
          <p:cNvSpPr>
            <a:spLocks noGrp="1"/>
          </p:cNvSpPr>
          <p:nvPr>
            <p:ph type="body" sz="quarter" idx="26" hasCustomPrompt="1"/>
          </p:nvPr>
        </p:nvSpPr>
        <p:spPr>
          <a:xfrm>
            <a:off x="2658208" y="4187700"/>
            <a:ext cx="5851938" cy="372600"/>
          </a:xfrm>
        </p:spPr>
        <p:txBody>
          <a:bodyPr>
            <a:noAutofit/>
          </a:bodyPr>
          <a:lstStyle>
            <a:lvl1pPr>
              <a:defRPr/>
            </a:lvl1pPr>
          </a:lstStyle>
          <a:p>
            <a:pPr lvl="0"/>
            <a:r>
              <a:rPr lang="en-US" dirty="0"/>
              <a:t>F</a:t>
            </a:r>
          </a:p>
        </p:txBody>
      </p:sp>
      <p:sp>
        <p:nvSpPr>
          <p:cNvPr id="15" name="Text Placeholder 5"/>
          <p:cNvSpPr>
            <a:spLocks noGrp="1"/>
          </p:cNvSpPr>
          <p:nvPr>
            <p:ph type="body" sz="quarter" idx="28" hasCustomPrompt="1"/>
          </p:nvPr>
        </p:nvSpPr>
        <p:spPr>
          <a:xfrm>
            <a:off x="648041" y="1919700"/>
            <a:ext cx="1545231" cy="378000"/>
          </a:xfrm>
          <a:solidFill>
            <a:srgbClr val="DDDDDD"/>
          </a:solidFill>
        </p:spPr>
        <p:txBody>
          <a:bodyPr lIns="76633" tIns="39849" rIns="76633" bIns="39849" anchor="ctr" anchorCtr="0">
            <a:noAutofit/>
          </a:bodyPr>
          <a:lstStyle>
            <a:lvl5pPr marL="1557186" indent="0" algn="ctr">
              <a:spcBef>
                <a:spcPts val="1023"/>
              </a:spcBef>
              <a:spcAft>
                <a:spcPts val="511"/>
              </a:spcAft>
              <a:buFont typeface="Arial" pitchFamily="34" charset="0"/>
              <a:buNone/>
              <a:defRPr sz="1000">
                <a:latin typeface="Arial" pitchFamily="34" charset="0"/>
                <a:cs typeface="Arial" pitchFamily="34" charset="0"/>
              </a:defRPr>
            </a:lvl5pPr>
          </a:lstStyle>
          <a:p>
            <a:pPr lvl="4"/>
            <a:r>
              <a:rPr lang="en-GB" dirty="0"/>
              <a:t> </a:t>
            </a:r>
          </a:p>
        </p:txBody>
      </p:sp>
      <p:sp>
        <p:nvSpPr>
          <p:cNvPr id="16" name="Text Placeholder 5"/>
          <p:cNvSpPr>
            <a:spLocks noGrp="1"/>
          </p:cNvSpPr>
          <p:nvPr>
            <p:ph type="body" sz="quarter" idx="29" hasCustomPrompt="1"/>
          </p:nvPr>
        </p:nvSpPr>
        <p:spPr>
          <a:xfrm>
            <a:off x="637444" y="1385100"/>
            <a:ext cx="1545231" cy="378000"/>
          </a:xfrm>
          <a:solidFill>
            <a:srgbClr val="DDDDDD"/>
          </a:solidFill>
        </p:spPr>
        <p:txBody>
          <a:bodyPr lIns="76633" tIns="39849" rIns="76633" bIns="39849" anchor="ctr" anchorCtr="0">
            <a:noAutofit/>
          </a:bodyPr>
          <a:lstStyle>
            <a:lvl5pPr marL="1557186" indent="0" algn="ctr">
              <a:spcBef>
                <a:spcPts val="1023"/>
              </a:spcBef>
              <a:spcAft>
                <a:spcPts val="511"/>
              </a:spcAft>
              <a:buFont typeface="Arial" pitchFamily="34" charset="0"/>
              <a:buNone/>
              <a:defRPr sz="1000">
                <a:latin typeface="Arial" pitchFamily="34" charset="0"/>
                <a:cs typeface="Arial" pitchFamily="34" charset="0"/>
              </a:defRPr>
            </a:lvl5pPr>
          </a:lstStyle>
          <a:p>
            <a:pPr lvl="4"/>
            <a:r>
              <a:rPr lang="en-GB" dirty="0"/>
              <a:t> </a:t>
            </a:r>
          </a:p>
        </p:txBody>
      </p:sp>
    </p:spTree>
    <p:extLst>
      <p:ext uri="{BB962C8B-B14F-4D97-AF65-F5344CB8AC3E}">
        <p14:creationId xmlns:p14="http://schemas.microsoft.com/office/powerpoint/2010/main" val="6733108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a:lstStyle/>
          <a:p>
            <a:pPr defTabSz="457200"/>
            <a:fld id="{56C3A4EE-117F-3543-AE08-759E45A98A9F}" type="datetimeFigureOut">
              <a:rPr lang="en-US" smtClean="0">
                <a:solidFill>
                  <a:prstClr val="black"/>
                </a:solidFill>
              </a:rPr>
              <a:pPr defTabSz="457200"/>
              <a:t>7/3/2018</a:t>
            </a:fld>
            <a:endParaRPr lang="en-US">
              <a:solidFill>
                <a:prstClr val="black"/>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pPr defTabSz="457200"/>
            <a:fld id="{10FB07DC-04F5-554E-B0B0-335DAC7565CC}" type="slidenum">
              <a:rPr lang="en-US" smtClean="0">
                <a:solidFill>
                  <a:prstClr val="black"/>
                </a:solidFill>
              </a:rPr>
              <a:pPr defTabSz="457200"/>
              <a:t>‹#›</a:t>
            </a:fld>
            <a:endParaRPr lang="en-US">
              <a:solidFill>
                <a:prstClr val="black"/>
              </a:solidFill>
            </a:endParaRPr>
          </a:p>
        </p:txBody>
      </p:sp>
    </p:spTree>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a:lstStyle/>
          <a:p>
            <a:pPr defTabSz="457200"/>
            <a:fld id="{56C3A4EE-117F-3543-AE08-759E45A98A9F}" type="datetimeFigureOut">
              <a:rPr lang="en-US" smtClean="0">
                <a:solidFill>
                  <a:prstClr val="black"/>
                </a:solidFill>
              </a:rPr>
              <a:pPr defTabSz="457200"/>
              <a:t>7/3/2018</a:t>
            </a:fld>
            <a:endParaRPr lang="en-US">
              <a:solidFill>
                <a:prstClr val="black"/>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pPr defTabSz="457200"/>
            <a:fld id="{10FB07DC-04F5-554E-B0B0-335DAC7565CC}" type="slidenum">
              <a:rPr lang="en-US" smtClean="0">
                <a:solidFill>
                  <a:prstClr val="black"/>
                </a:solidFill>
              </a:rPr>
              <a:pPr defTabSz="457200"/>
              <a:t>‹#›</a:t>
            </a:fld>
            <a:endParaRPr lang="en-US">
              <a:solidFill>
                <a:prstClr val="black"/>
              </a:solidFill>
            </a:endParaRPr>
          </a:p>
        </p:txBody>
      </p:sp>
    </p:spTree>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a:lstStyle/>
          <a:p>
            <a:pPr defTabSz="457200"/>
            <a:fld id="{56C3A4EE-117F-3543-AE08-759E45A98A9F}" type="datetimeFigureOut">
              <a:rPr lang="en-US" smtClean="0">
                <a:solidFill>
                  <a:prstClr val="black"/>
                </a:solidFill>
              </a:rPr>
              <a:pPr defTabSz="457200"/>
              <a:t>7/3/2018</a:t>
            </a:fld>
            <a:endParaRPr lang="en-US">
              <a:solidFill>
                <a:prstClr val="black"/>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pPr defTabSz="457200"/>
            <a:fld id="{10FB07DC-04F5-554E-B0B0-335DAC7565CC}" type="slidenum">
              <a:rPr lang="en-US" smtClean="0">
                <a:solidFill>
                  <a:prstClr val="black"/>
                </a:solidFill>
              </a:rPr>
              <a:pPr defTabSz="457200"/>
              <a:t>‹#›</a:t>
            </a:fld>
            <a:endParaRPr lang="en-US">
              <a:solidFill>
                <a:prstClr val="black"/>
              </a:solidFill>
            </a:endParaRPr>
          </a:p>
        </p:txBody>
      </p:sp>
    </p:spTree>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b="1">
                <a:solidFill>
                  <a:srgbClr val="005EB8"/>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GB"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B7DDE99C-BAC5-43C3-94A6-367AC6F10A35}" type="datetimeFigureOut">
              <a:rPr lang="en-GB" smtClean="0">
                <a:solidFill>
                  <a:prstClr val="black">
                    <a:tint val="75000"/>
                  </a:prstClr>
                </a:solidFill>
              </a:rPr>
              <a:pPr/>
              <a:t>03/07/2018</a:t>
            </a:fld>
            <a:endParaRPr lang="en-GB" dirty="0">
              <a:solidFill>
                <a:prstClr val="black">
                  <a:tint val="75000"/>
                </a:prstClr>
              </a:solidFill>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fld id="{00393D3B-43AC-4FDD-8D88-93F7960A5051}" type="slidenum">
              <a:rPr lang="en-GB" smtClean="0">
                <a:solidFill>
                  <a:prstClr val="black">
                    <a:tint val="75000"/>
                  </a:prstClr>
                </a:solidFill>
              </a:rPr>
              <a:pPr/>
              <a:t>‹#›</a:t>
            </a:fld>
            <a:endParaRPr lang="en-GB" dirty="0">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47672" y="3966480"/>
            <a:ext cx="917192" cy="717244"/>
          </a:xfrm>
          <a:prstGeom prst="rect">
            <a:avLst/>
          </a:prstGeom>
        </p:spPr>
      </p:pic>
    </p:spTree>
    <p:extLst>
      <p:ext uri="{BB962C8B-B14F-4D97-AF65-F5344CB8AC3E}">
        <p14:creationId xmlns:p14="http://schemas.microsoft.com/office/powerpoint/2010/main" val="4483237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b="1">
                <a:solidFill>
                  <a:srgbClr val="005EB8"/>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p>
            <a:fld id="{B7DDE99C-BAC5-43C3-94A6-367AC6F10A35}" type="datetimeFigureOut">
              <a:rPr lang="en-GB" smtClean="0">
                <a:solidFill>
                  <a:prstClr val="black">
                    <a:tint val="75000"/>
                  </a:prstClr>
                </a:solidFill>
              </a:rPr>
              <a:pPr/>
              <a:t>03/07/2018</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393D3B-43AC-4FDD-8D88-93F7960A5051}" type="slidenum">
              <a:rPr lang="en-GB" smtClean="0">
                <a:solidFill>
                  <a:prstClr val="black">
                    <a:tint val="75000"/>
                  </a:prstClr>
                </a:solidFill>
              </a:rPr>
              <a:pPr/>
              <a:t>‹#›</a:t>
            </a:fld>
            <a:endParaRPr lang="en-GB" dirty="0">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47672" y="3966480"/>
            <a:ext cx="917192" cy="717244"/>
          </a:xfrm>
          <a:prstGeom prst="rect">
            <a:avLst/>
          </a:prstGeom>
        </p:spPr>
      </p:pic>
    </p:spTree>
    <p:extLst>
      <p:ext uri="{BB962C8B-B14F-4D97-AF65-F5344CB8AC3E}">
        <p14:creationId xmlns:p14="http://schemas.microsoft.com/office/powerpoint/2010/main" val="448323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3 column grid - highlight text leftft">
    <p:spTree>
      <p:nvGrpSpPr>
        <p:cNvPr id="1" name=""/>
        <p:cNvGrpSpPr/>
        <p:nvPr/>
      </p:nvGrpSpPr>
      <p:grpSpPr>
        <a:xfrm>
          <a:off x="0" y="0"/>
          <a:ext cx="0" cy="0"/>
          <a:chOff x="0" y="0"/>
          <a:chExt cx="0" cy="0"/>
        </a:xfrm>
      </p:grpSpPr>
      <p:sp>
        <p:nvSpPr>
          <p:cNvPr id="2" name="Title 1"/>
          <p:cNvSpPr>
            <a:spLocks noGrp="1"/>
          </p:cNvSpPr>
          <p:nvPr>
            <p:ph type="title"/>
          </p:nvPr>
        </p:nvSpPr>
        <p:spPr>
          <a:xfrm>
            <a:off x="250955" y="283500"/>
            <a:ext cx="8641655" cy="4023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defRPr lang="nl-NL" sz="1900"/>
            </a:lvl1pPr>
          </a:lstStyle>
          <a:p>
            <a:pPr lvl="0"/>
            <a:endParaRPr lang="nl-NL" dirty="0"/>
          </a:p>
        </p:txBody>
      </p:sp>
      <p:sp>
        <p:nvSpPr>
          <p:cNvPr id="3" name="Content Placeholder 2"/>
          <p:cNvSpPr>
            <a:spLocks noGrp="1"/>
          </p:cNvSpPr>
          <p:nvPr>
            <p:ph idx="1"/>
          </p:nvPr>
        </p:nvSpPr>
        <p:spPr>
          <a:xfrm>
            <a:off x="3174026" y="1104907"/>
            <a:ext cx="5714376" cy="3421856"/>
          </a:xfrm>
        </p:spPr>
        <p:txBody>
          <a:bodyPr lIns="0" tIns="0" rIns="0" bIns="0"/>
          <a:lstStyle>
            <a:lvl1pPr marL="154055" indent="-154055">
              <a:spcBef>
                <a:spcPts val="511"/>
              </a:spcBef>
              <a:buSzPct val="125000"/>
              <a:buFont typeface="Verdana" panose="020B0604030504040204" pitchFamily="34" charset="0"/>
              <a:buChar char="●"/>
              <a:defRPr sz="900"/>
            </a:lvl1pPr>
            <a:lvl2pPr>
              <a:spcBef>
                <a:spcPts val="511"/>
              </a:spcBef>
              <a:defRPr sz="900"/>
            </a:lvl2pPr>
            <a:lvl3pPr>
              <a:spcBef>
                <a:spcPts val="511"/>
              </a:spcBef>
              <a:defRPr sz="900"/>
            </a:lvl3pPr>
            <a:lvl4pPr>
              <a:spcBef>
                <a:spcPts val="511"/>
              </a:spcBef>
              <a:defRPr sz="900"/>
            </a:lvl4pPr>
            <a:lvl5pPr>
              <a:spcBef>
                <a:spcPts val="511"/>
              </a:spcBef>
              <a:defRPr sz="900"/>
            </a:lvl5pPr>
          </a:lstStyle>
          <a:p>
            <a:pPr lvl="0"/>
            <a:endParaRPr lang="nl-NL" dirty="0"/>
          </a:p>
        </p:txBody>
      </p:sp>
      <p:sp>
        <p:nvSpPr>
          <p:cNvPr id="5" name="Text Placeholder 4"/>
          <p:cNvSpPr>
            <a:spLocks noGrp="1"/>
          </p:cNvSpPr>
          <p:nvPr>
            <p:ph type="body" sz="quarter" idx="12" hasCustomPrompt="1"/>
          </p:nvPr>
        </p:nvSpPr>
        <p:spPr>
          <a:xfrm>
            <a:off x="250836" y="1114434"/>
            <a:ext cx="2791310" cy="3412331"/>
          </a:xfrm>
          <a:solidFill>
            <a:schemeClr val="bg2">
              <a:lumMod val="20000"/>
              <a:lumOff val="80000"/>
            </a:schemeClr>
          </a:solidFill>
        </p:spPr>
        <p:txBody>
          <a:bodyPr lIns="91931" tIns="91931" rIns="91931" bIns="91931"/>
          <a:lstStyle>
            <a:lvl1pPr marL="0" indent="0">
              <a:buFontTx/>
              <a:buNone/>
              <a:defRPr sz="1000" b="0" baseline="0">
                <a:solidFill>
                  <a:schemeClr val="tx2"/>
                </a:solidFill>
              </a:defRPr>
            </a:lvl1pPr>
            <a:lvl2pPr marL="229724" indent="0">
              <a:buFontTx/>
              <a:buNone/>
              <a:defRPr>
                <a:solidFill>
                  <a:schemeClr val="tx2"/>
                </a:solidFill>
              </a:defRPr>
            </a:lvl2pPr>
            <a:lvl3pPr marL="459452" indent="0">
              <a:buFontTx/>
              <a:buNone/>
              <a:defRPr>
                <a:solidFill>
                  <a:schemeClr val="tx2"/>
                </a:solidFill>
              </a:defRPr>
            </a:lvl3pPr>
            <a:lvl4pPr marL="689173" indent="0">
              <a:buFontTx/>
              <a:buNone/>
              <a:defRPr>
                <a:solidFill>
                  <a:schemeClr val="tx2"/>
                </a:solidFill>
              </a:defRPr>
            </a:lvl4pPr>
            <a:lvl5pPr marL="918902" indent="0">
              <a:buFontTx/>
              <a:buNone/>
              <a:defRPr>
                <a:solidFill>
                  <a:schemeClr val="tx2"/>
                </a:solidFill>
              </a:defRPr>
            </a:lvl5pPr>
          </a:lstStyle>
          <a:p>
            <a:pPr lvl="0"/>
            <a:r>
              <a:rPr lang="en-US" dirty="0"/>
              <a:t>Click to edit</a:t>
            </a:r>
            <a:br>
              <a:rPr lang="en-US" dirty="0"/>
            </a:br>
            <a:r>
              <a:rPr lang="en-US" dirty="0"/>
              <a:t>(use this area for key messages, quotes or images)</a:t>
            </a:r>
            <a:endParaRPr lang="en-GB" dirty="0"/>
          </a:p>
        </p:txBody>
      </p:sp>
      <p:sp>
        <p:nvSpPr>
          <p:cNvPr id="7" name="Text Placeholder 7"/>
          <p:cNvSpPr>
            <a:spLocks noGrp="1"/>
          </p:cNvSpPr>
          <p:nvPr>
            <p:ph type="body" sz="quarter" idx="14" hasCustomPrompt="1"/>
          </p:nvPr>
        </p:nvSpPr>
        <p:spPr>
          <a:xfrm>
            <a:off x="250628" y="4682238"/>
            <a:ext cx="5716465" cy="19873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buFontTx/>
              <a:buNone/>
              <a:defRPr lang="en-US" sz="600" i="1" kern="1200" dirty="0" smtClean="0">
                <a:solidFill>
                  <a:schemeClr val="tx1">
                    <a:lumMod val="50000"/>
                    <a:lumOff val="50000"/>
                  </a:schemeClr>
                </a:solidFill>
                <a:latin typeface="Arial" panose="020B0604020202020204" pitchFamily="34" charset="0"/>
                <a:ea typeface="Verdana" pitchFamily="34" charset="0"/>
                <a:cs typeface="Arial" panose="020B0604020202020204" pitchFamily="34" charset="0"/>
              </a:defRPr>
            </a:lvl1pPr>
            <a:lvl2pPr>
              <a:defRPr lang="en-US" sz="600" i="1" kern="1200" dirty="0" smtClean="0">
                <a:solidFill>
                  <a:schemeClr val="tx1">
                    <a:lumMod val="50000"/>
                    <a:lumOff val="50000"/>
                  </a:schemeClr>
                </a:solidFill>
                <a:latin typeface="Verdana" pitchFamily="34" charset="0"/>
                <a:ea typeface="Verdana" pitchFamily="34" charset="0"/>
                <a:cs typeface="Verdana" pitchFamily="34" charset="0"/>
              </a:defRPr>
            </a:lvl2pPr>
            <a:lvl3pPr>
              <a:defRPr lang="en-US" sz="600" i="1" kern="1200" dirty="0" smtClean="0">
                <a:solidFill>
                  <a:schemeClr val="tx1">
                    <a:lumMod val="50000"/>
                    <a:lumOff val="50000"/>
                  </a:schemeClr>
                </a:solidFill>
                <a:latin typeface="Verdana" pitchFamily="34" charset="0"/>
                <a:ea typeface="Verdana" pitchFamily="34" charset="0"/>
                <a:cs typeface="Verdana" pitchFamily="34" charset="0"/>
              </a:defRPr>
            </a:lvl3pPr>
            <a:lvl4pPr>
              <a:defRPr lang="en-US" sz="600" i="1" kern="1200" dirty="0" smtClean="0">
                <a:solidFill>
                  <a:schemeClr val="tx1">
                    <a:lumMod val="50000"/>
                    <a:lumOff val="50000"/>
                  </a:schemeClr>
                </a:solidFill>
                <a:latin typeface="Verdana" pitchFamily="34" charset="0"/>
                <a:ea typeface="Verdana" pitchFamily="34" charset="0"/>
                <a:cs typeface="Verdana" pitchFamily="34" charset="0"/>
              </a:defRPr>
            </a:lvl4pPr>
            <a:lvl5pPr>
              <a:defRPr lang="en-GB" sz="600" i="1" kern="1200" dirty="0">
                <a:solidFill>
                  <a:schemeClr val="tx1">
                    <a:lumMod val="50000"/>
                    <a:lumOff val="50000"/>
                  </a:schemeClr>
                </a:solidFill>
                <a:latin typeface="Verdana" pitchFamily="34" charset="0"/>
                <a:ea typeface="Verdana" pitchFamily="34" charset="0"/>
                <a:cs typeface="Verdana" pitchFamily="34" charset="0"/>
              </a:defRPr>
            </a:lvl5pPr>
          </a:lstStyle>
          <a:p>
            <a:pPr lvl="0"/>
            <a:r>
              <a:rPr lang="en-US" dirty="0"/>
              <a:t>Click to add source or note</a:t>
            </a:r>
          </a:p>
        </p:txBody>
      </p:sp>
      <p:sp>
        <p:nvSpPr>
          <p:cNvPr id="8" name="Text Placeholder 5"/>
          <p:cNvSpPr>
            <a:spLocks noGrp="1"/>
          </p:cNvSpPr>
          <p:nvPr>
            <p:ph type="body" sz="quarter" idx="15" hasCustomPrompt="1"/>
          </p:nvPr>
        </p:nvSpPr>
        <p:spPr>
          <a:xfrm>
            <a:off x="250707" y="756748"/>
            <a:ext cx="8641373" cy="271952"/>
          </a:xfrm>
        </p:spPr>
        <p:txBody>
          <a:bodyPr/>
          <a:lstStyle>
            <a:lvl1pPr marL="0" indent="0">
              <a:buFontTx/>
              <a:buNone/>
              <a:defRPr lang="en-US" sz="1400" b="1" kern="1200" dirty="0" smtClean="0">
                <a:solidFill>
                  <a:schemeClr val="tx1">
                    <a:lumMod val="50000"/>
                    <a:lumOff val="50000"/>
                  </a:schemeClr>
                </a:solidFill>
                <a:latin typeface="Arial" panose="020B0604020202020204" pitchFamily="34" charset="0"/>
                <a:ea typeface="Verdana" pitchFamily="34" charset="0"/>
                <a:cs typeface="Arial" panose="020B0604020202020204" pitchFamily="34" charset="0"/>
              </a:defRPr>
            </a:lvl1pPr>
            <a:lvl2pPr marL="156757" indent="0">
              <a:buFontTx/>
              <a:buNone/>
              <a:defRPr lang="en-US" sz="1400" b="1" kern="1200" dirty="0" smtClean="0">
                <a:solidFill>
                  <a:schemeClr val="tx2"/>
                </a:solidFill>
                <a:latin typeface="Verdana" pitchFamily="34" charset="0"/>
                <a:ea typeface="Verdana" pitchFamily="34" charset="0"/>
                <a:cs typeface="Verdana" pitchFamily="34" charset="0"/>
              </a:defRPr>
            </a:lvl2pPr>
            <a:lvl3pPr marL="308103" indent="0">
              <a:buFontTx/>
              <a:buNone/>
              <a:defRPr lang="en-US" sz="1400" b="1" kern="1200" dirty="0" smtClean="0">
                <a:solidFill>
                  <a:schemeClr val="tx2"/>
                </a:solidFill>
                <a:latin typeface="Verdana" pitchFamily="34" charset="0"/>
                <a:ea typeface="Verdana" pitchFamily="34" charset="0"/>
                <a:cs typeface="Verdana" pitchFamily="34" charset="0"/>
              </a:defRPr>
            </a:lvl3pPr>
            <a:lvl4pPr marL="464855" indent="0">
              <a:buFontTx/>
              <a:buNone/>
              <a:defRPr lang="en-US" sz="1400" b="1" kern="1200" dirty="0" smtClean="0">
                <a:solidFill>
                  <a:schemeClr val="tx2"/>
                </a:solidFill>
                <a:latin typeface="Verdana" pitchFamily="34" charset="0"/>
                <a:ea typeface="Verdana" pitchFamily="34" charset="0"/>
                <a:cs typeface="Verdana" pitchFamily="34" charset="0"/>
              </a:defRPr>
            </a:lvl4pPr>
            <a:lvl5pPr marL="616202" indent="0">
              <a:buFontTx/>
              <a:buNone/>
              <a:defRPr lang="en-GB" sz="1400" b="1" kern="1200" dirty="0" smtClean="0">
                <a:solidFill>
                  <a:schemeClr val="tx2"/>
                </a:solidFill>
                <a:latin typeface="Verdana" pitchFamily="34" charset="0"/>
                <a:ea typeface="Verdana" pitchFamily="34" charset="0"/>
                <a:cs typeface="Verdana" pitchFamily="34" charset="0"/>
              </a:defRPr>
            </a:lvl5pPr>
          </a:lstStyle>
          <a:p>
            <a:pPr lvl="0"/>
            <a:r>
              <a:rPr lang="en-US" dirty="0"/>
              <a:t>Click to edit subtitle</a:t>
            </a:r>
            <a:endParaRPr lang="en-GB" dirty="0"/>
          </a:p>
        </p:txBody>
      </p:sp>
      <p:cxnSp>
        <p:nvCxnSpPr>
          <p:cNvPr id="9" name="Straight Connector 8"/>
          <p:cNvCxnSpPr/>
          <p:nvPr userDrawn="1"/>
        </p:nvCxnSpPr>
        <p:spPr>
          <a:xfrm>
            <a:off x="250708" y="252133"/>
            <a:ext cx="864137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2949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10.xml"/><Relationship Id="rId1" Type="http://schemas.openxmlformats.org/officeDocument/2006/relationships/slideLayout" Target="../slideLayouts/slideLayout59.xml"/><Relationship Id="rId4" Type="http://schemas.openxmlformats.org/officeDocument/2006/relationships/image" Target="../media/image10.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11.xml"/><Relationship Id="rId1" Type="http://schemas.openxmlformats.org/officeDocument/2006/relationships/slideLayout" Target="../slideLayouts/slideLayout60.xml"/><Relationship Id="rId4" Type="http://schemas.openxmlformats.org/officeDocument/2006/relationships/image" Target="../media/image10.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12.xml"/><Relationship Id="rId1" Type="http://schemas.openxmlformats.org/officeDocument/2006/relationships/slideLayout" Target="../slideLayouts/slideLayout61.xml"/><Relationship Id="rId4" Type="http://schemas.openxmlformats.org/officeDocument/2006/relationships/image" Target="../media/image10.pn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13.xml"/><Relationship Id="rId1" Type="http://schemas.openxmlformats.org/officeDocument/2006/relationships/slideLayout" Target="../slideLayouts/slideLayout62.xml"/><Relationship Id="rId4" Type="http://schemas.openxmlformats.org/officeDocument/2006/relationships/image" Target="../media/image10.png"/></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14.xml"/><Relationship Id="rId1" Type="http://schemas.openxmlformats.org/officeDocument/2006/relationships/slideLayout" Target="../slideLayouts/slideLayout63.xml"/><Relationship Id="rId4" Type="http://schemas.openxmlformats.org/officeDocument/2006/relationships/image" Target="../media/image10.png"/></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15.xml"/><Relationship Id="rId1" Type="http://schemas.openxmlformats.org/officeDocument/2006/relationships/slideLayout" Target="../slideLayouts/slideLayout64.xml"/><Relationship Id="rId4" Type="http://schemas.openxmlformats.org/officeDocument/2006/relationships/image" Target="../media/image10.png"/></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16.xml"/><Relationship Id="rId1" Type="http://schemas.openxmlformats.org/officeDocument/2006/relationships/slideLayout" Target="../slideLayouts/slideLayout65.xml"/><Relationship Id="rId4" Type="http://schemas.openxmlformats.org/officeDocument/2006/relationships/image" Target="../media/image10.png"/></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17.xml"/><Relationship Id="rId1" Type="http://schemas.openxmlformats.org/officeDocument/2006/relationships/slideLayout" Target="../slideLayouts/slideLayout66.xml"/><Relationship Id="rId4" Type="http://schemas.openxmlformats.org/officeDocument/2006/relationships/image" Target="../media/image10.png"/></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18.xml"/><Relationship Id="rId1" Type="http://schemas.openxmlformats.org/officeDocument/2006/relationships/slideLayout" Target="../slideLayouts/slideLayout67.xml"/><Relationship Id="rId4" Type="http://schemas.openxmlformats.org/officeDocument/2006/relationships/image" Target="../media/image10.png"/></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19.xml"/><Relationship Id="rId1" Type="http://schemas.openxmlformats.org/officeDocument/2006/relationships/slideLayout" Target="../slideLayouts/slideLayout68.xml"/><Relationship Id="rId4" Type="http://schemas.openxmlformats.org/officeDocument/2006/relationships/image" Target="../media/image10.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gi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20.xml"/><Relationship Id="rId1" Type="http://schemas.openxmlformats.org/officeDocument/2006/relationships/slideLayout" Target="../slideLayouts/slideLayout69.xml"/><Relationship Id="rId4" Type="http://schemas.openxmlformats.org/officeDocument/2006/relationships/image" Target="../media/image10.png"/></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21.xml"/><Relationship Id="rId1" Type="http://schemas.openxmlformats.org/officeDocument/2006/relationships/slideLayout" Target="../slideLayouts/slideLayout70.xml"/><Relationship Id="rId4" Type="http://schemas.openxmlformats.org/officeDocument/2006/relationships/image" Target="../media/image10.png"/></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22.xml"/><Relationship Id="rId1" Type="http://schemas.openxmlformats.org/officeDocument/2006/relationships/slideLayout" Target="../slideLayouts/slideLayout71.xml"/><Relationship Id="rId4" Type="http://schemas.openxmlformats.org/officeDocument/2006/relationships/image" Target="../media/image10.png"/></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23.xml"/><Relationship Id="rId1" Type="http://schemas.openxmlformats.org/officeDocument/2006/relationships/slideLayout" Target="../slideLayouts/slideLayout72.xml"/><Relationship Id="rId4" Type="http://schemas.openxmlformats.org/officeDocument/2006/relationships/image" Target="../media/image10.png"/></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24.xml"/><Relationship Id="rId1" Type="http://schemas.openxmlformats.org/officeDocument/2006/relationships/slideLayout" Target="../slideLayouts/slideLayout73.xml"/><Relationship Id="rId4" Type="http://schemas.openxmlformats.org/officeDocument/2006/relationships/image" Target="../media/image10.png"/></Relationships>
</file>

<file path=ppt/slideMasters/_rels/slideMaster25.xml.rels><?xml version="1.0" encoding="UTF-8" standalone="yes"?>
<Relationships xmlns="http://schemas.openxmlformats.org/package/2006/relationships"><Relationship Id="rId3" Type="http://schemas.openxmlformats.org/officeDocument/2006/relationships/theme" Target="../theme/theme25.xml"/><Relationship Id="rId2" Type="http://schemas.openxmlformats.org/officeDocument/2006/relationships/slideLayout" Target="../slideLayouts/slideLayout75.xml"/><Relationship Id="rId1" Type="http://schemas.openxmlformats.org/officeDocument/2006/relationships/slideLayout" Target="../slideLayouts/slideLayout74.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76.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77.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78.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79.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3.png"/></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80.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81.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82.xml"/></Relationships>
</file>

<file path=ppt/slideMasters/_rels/slideMaster33.xml.rels><?xml version="1.0" encoding="UTF-8" standalone="yes"?>
<Relationships xmlns="http://schemas.openxmlformats.org/package/2006/relationships"><Relationship Id="rId3" Type="http://schemas.openxmlformats.org/officeDocument/2006/relationships/theme" Target="../theme/theme33.xml"/><Relationship Id="rId2" Type="http://schemas.openxmlformats.org/officeDocument/2006/relationships/slideLayout" Target="../slideLayouts/slideLayout84.xml"/><Relationship Id="rId1" Type="http://schemas.openxmlformats.org/officeDocument/2006/relationships/slideLayout" Target="../slideLayouts/slideLayout83.xml"/><Relationship Id="rId5" Type="http://schemas.openxmlformats.org/officeDocument/2006/relationships/image" Target="../media/image16.emf"/><Relationship Id="rId4" Type="http://schemas.openxmlformats.org/officeDocument/2006/relationships/image" Target="../media/image15.emf"/></Relationships>
</file>

<file path=ppt/slideMasters/_rels/slideMaster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34.xml"/><Relationship Id="rId1" Type="http://schemas.openxmlformats.org/officeDocument/2006/relationships/slideLayout" Target="../slideLayouts/slideLayout8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7.jpe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6.xml"/><Relationship Id="rId1" Type="http://schemas.openxmlformats.org/officeDocument/2006/relationships/slideLayout" Target="../slideLayouts/slideLayout55.xml"/><Relationship Id="rId4" Type="http://schemas.openxmlformats.org/officeDocument/2006/relationships/image" Target="../media/image10.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7.xml"/><Relationship Id="rId1" Type="http://schemas.openxmlformats.org/officeDocument/2006/relationships/slideLayout" Target="../slideLayouts/slideLayout56.xml"/><Relationship Id="rId4" Type="http://schemas.openxmlformats.org/officeDocument/2006/relationships/image" Target="../media/image10.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8.xml"/><Relationship Id="rId1" Type="http://schemas.openxmlformats.org/officeDocument/2006/relationships/slideLayout" Target="../slideLayouts/slideLayout57.xml"/><Relationship Id="rId4" Type="http://schemas.openxmlformats.org/officeDocument/2006/relationships/image" Target="../media/image10.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9.xml"/><Relationship Id="rId1" Type="http://schemas.openxmlformats.org/officeDocument/2006/relationships/slideLayout" Target="../slideLayouts/slideLayout58.xml"/><Relationship Id="rId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50610" y="283369"/>
            <a:ext cx="8648945" cy="372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endParaRPr lang="nl-NL" altLang="en-US" dirty="0"/>
          </a:p>
        </p:txBody>
      </p:sp>
      <p:sp>
        <p:nvSpPr>
          <p:cNvPr id="1027" name="Text Placeholder 2"/>
          <p:cNvSpPr>
            <a:spLocks noGrp="1"/>
          </p:cNvSpPr>
          <p:nvPr>
            <p:ph type="body" idx="1"/>
          </p:nvPr>
        </p:nvSpPr>
        <p:spPr bwMode="auto">
          <a:xfrm>
            <a:off x="250825" y="1114485"/>
            <a:ext cx="8637588" cy="3632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altLang="en-US" dirty="0" err="1"/>
              <a:t>fjgdfkj</a:t>
            </a:r>
            <a:endParaRPr lang="nl-NL" altLang="en-US" dirty="0"/>
          </a:p>
          <a:p>
            <a:pPr lvl="1"/>
            <a:r>
              <a:rPr lang="nl-NL" altLang="en-US" dirty="0" err="1"/>
              <a:t>dfjkgkldf</a:t>
            </a:r>
            <a:endParaRPr lang="nl-NL" altLang="en-US" dirty="0"/>
          </a:p>
          <a:p>
            <a:pPr lvl="2"/>
            <a:r>
              <a:rPr lang="nl-NL" altLang="en-US" dirty="0" err="1"/>
              <a:t>sdsf</a:t>
            </a:r>
            <a:endParaRPr lang="nl-NL" altLang="en-US" dirty="0"/>
          </a:p>
          <a:p>
            <a:pPr lvl="3"/>
            <a:r>
              <a:rPr lang="nl-NL" altLang="en-US" dirty="0" err="1"/>
              <a:t>sdfsd</a:t>
            </a:r>
            <a:endParaRPr lang="nl-NL" altLang="en-US" dirty="0"/>
          </a:p>
          <a:p>
            <a:pPr lvl="4"/>
            <a:r>
              <a:rPr lang="nl-NL" altLang="en-US" dirty="0" err="1"/>
              <a:t>fgdfg</a:t>
            </a:r>
            <a:endParaRPr lang="nl-NL" altLang="en-US" dirty="0"/>
          </a:p>
          <a:p>
            <a:pPr lvl="2"/>
            <a:endParaRPr lang="nl-NL" altLang="en-US" dirty="0"/>
          </a:p>
        </p:txBody>
      </p:sp>
      <p:sp>
        <p:nvSpPr>
          <p:cNvPr id="7" name="AddCustomFooter#1"/>
          <p:cNvSpPr txBox="1"/>
          <p:nvPr/>
        </p:nvSpPr>
        <p:spPr>
          <a:xfrm>
            <a:off x="217694" y="4967976"/>
            <a:ext cx="4381200" cy="184666"/>
          </a:xfrm>
          <a:prstGeom prst="rect">
            <a:avLst/>
          </a:prstGeom>
          <a:noFill/>
        </p:spPr>
        <p:txBody>
          <a:bodyPr wrap="square" lIns="0" tIns="0" rIns="0" bIns="0" rtlCol="0">
            <a:noAutofit/>
          </a:bodyPr>
          <a:lstStyle/>
          <a:p>
            <a:pPr defTabSz="778594">
              <a:tabLst>
                <a:tab pos="251419" algn="l"/>
              </a:tabLst>
              <a:defRPr/>
            </a:pPr>
            <a:fld id="{DAF489CC-3B7A-4DA5-A8C0-4984788D0EC5}" type="slidenum">
              <a:rPr lang="nl-NL" sz="700" b="1" smtClean="0">
                <a:solidFill>
                  <a:prstClr val="black"/>
                </a:solidFill>
                <a:latin typeface="Arial" panose="020B0604020202020204" pitchFamily="34" charset="0"/>
                <a:cs typeface="Arial" charset="0"/>
              </a:rPr>
              <a:pPr defTabSz="778594">
                <a:tabLst>
                  <a:tab pos="251419" algn="l"/>
                </a:tabLst>
                <a:defRPr/>
              </a:pPr>
              <a:t>‹#›</a:t>
            </a:fld>
            <a:r>
              <a:rPr lang="en-US" sz="700" dirty="0">
                <a:solidFill>
                  <a:prstClr val="black"/>
                </a:solidFill>
                <a:latin typeface="Arial" panose="020B0604020202020204" pitchFamily="34" charset="0"/>
                <a:ea typeface="Verdana" pitchFamily="34" charset="0"/>
                <a:cs typeface="Arial" panose="020B0604020202020204" pitchFamily="34" charset="0"/>
              </a:rPr>
              <a:t>	14</a:t>
            </a:r>
            <a:r>
              <a:rPr lang="en-US" sz="700" baseline="30000" dirty="0">
                <a:solidFill>
                  <a:prstClr val="black"/>
                </a:solidFill>
                <a:latin typeface="Arial" panose="020B0604020202020204" pitchFamily="34" charset="0"/>
                <a:ea typeface="Verdana" pitchFamily="34" charset="0"/>
                <a:cs typeface="Arial" panose="020B0604020202020204" pitchFamily="34" charset="0"/>
              </a:rPr>
              <a:t>th</a:t>
            </a:r>
            <a:r>
              <a:rPr lang="en-US" sz="700" dirty="0">
                <a:solidFill>
                  <a:prstClr val="black"/>
                </a:solidFill>
                <a:latin typeface="Arial" panose="020B0604020202020204" pitchFamily="34" charset="0"/>
                <a:ea typeface="Verdana" pitchFamily="34" charset="0"/>
                <a:cs typeface="Arial" panose="020B0604020202020204" pitchFamily="34" charset="0"/>
              </a:rPr>
              <a:t> November 2016</a:t>
            </a:r>
          </a:p>
        </p:txBody>
      </p:sp>
    </p:spTree>
    <p:extLst>
      <p:ext uri="{BB962C8B-B14F-4D97-AF65-F5344CB8AC3E}">
        <p14:creationId xmlns:p14="http://schemas.microsoft.com/office/powerpoint/2010/main" val="103811157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sldNum="0" hdr="0" dt="0"/>
  <p:txStyles>
    <p:titleStyle>
      <a:lvl1pPr algn="l" rtl="0" eaLnBrk="0" fontAlgn="base" hangingPunct="0">
        <a:spcBef>
          <a:spcPct val="0"/>
        </a:spcBef>
        <a:spcAft>
          <a:spcPct val="0"/>
        </a:spcAft>
        <a:defRPr lang="nl-NL" altLang="en-US" sz="1900" b="1" kern="1200" dirty="0" smtClean="0">
          <a:solidFill>
            <a:schemeClr val="tx2"/>
          </a:solidFill>
          <a:latin typeface="Arial" panose="020B0604020202020204" pitchFamily="34" charset="0"/>
          <a:ea typeface="Verdana" pitchFamily="34" charset="0"/>
          <a:cs typeface="Arial" panose="020B0604020202020204" pitchFamily="34" charset="0"/>
        </a:defRPr>
      </a:lvl1pPr>
      <a:lvl2pPr algn="l" rtl="0" eaLnBrk="0" fontAlgn="base" hangingPunct="0">
        <a:spcBef>
          <a:spcPct val="0"/>
        </a:spcBef>
        <a:spcAft>
          <a:spcPct val="0"/>
        </a:spcAft>
        <a:defRPr sz="2000" b="1">
          <a:solidFill>
            <a:schemeClr val="tx1"/>
          </a:solidFill>
          <a:latin typeface="Verdana" pitchFamily="34" charset="0"/>
          <a:ea typeface="Verdana" pitchFamily="34" charset="0"/>
          <a:cs typeface="Verdana" pitchFamily="34" charset="0"/>
        </a:defRPr>
      </a:lvl2pPr>
      <a:lvl3pPr algn="l" rtl="0" eaLnBrk="0" fontAlgn="base" hangingPunct="0">
        <a:spcBef>
          <a:spcPct val="0"/>
        </a:spcBef>
        <a:spcAft>
          <a:spcPct val="0"/>
        </a:spcAft>
        <a:defRPr sz="2000" b="1">
          <a:solidFill>
            <a:schemeClr val="tx1"/>
          </a:solidFill>
          <a:latin typeface="Verdana" pitchFamily="34" charset="0"/>
          <a:ea typeface="Verdana" pitchFamily="34" charset="0"/>
          <a:cs typeface="Verdana" pitchFamily="34" charset="0"/>
        </a:defRPr>
      </a:lvl3pPr>
      <a:lvl4pPr algn="l" rtl="0" eaLnBrk="0" fontAlgn="base" hangingPunct="0">
        <a:spcBef>
          <a:spcPct val="0"/>
        </a:spcBef>
        <a:spcAft>
          <a:spcPct val="0"/>
        </a:spcAft>
        <a:defRPr sz="2000" b="1">
          <a:solidFill>
            <a:schemeClr val="tx1"/>
          </a:solidFill>
          <a:latin typeface="Verdana" pitchFamily="34" charset="0"/>
          <a:ea typeface="Verdana" pitchFamily="34" charset="0"/>
          <a:cs typeface="Verdana" pitchFamily="34" charset="0"/>
        </a:defRPr>
      </a:lvl4pPr>
      <a:lvl5pPr algn="l" rtl="0" eaLnBrk="0" fontAlgn="base" hangingPunct="0">
        <a:spcBef>
          <a:spcPct val="0"/>
        </a:spcBef>
        <a:spcAft>
          <a:spcPct val="0"/>
        </a:spcAft>
        <a:defRPr sz="2000" b="1">
          <a:solidFill>
            <a:schemeClr val="tx1"/>
          </a:solidFill>
          <a:latin typeface="Verdana" pitchFamily="34" charset="0"/>
          <a:ea typeface="Verdana" pitchFamily="34" charset="0"/>
          <a:cs typeface="Verdana" pitchFamily="34" charset="0"/>
        </a:defRPr>
      </a:lvl5pPr>
      <a:lvl6pPr marL="389297" algn="l" rtl="0" fontAlgn="base">
        <a:spcBef>
          <a:spcPct val="0"/>
        </a:spcBef>
        <a:spcAft>
          <a:spcPct val="0"/>
        </a:spcAft>
        <a:defRPr sz="2000" b="1">
          <a:solidFill>
            <a:schemeClr val="tx1"/>
          </a:solidFill>
          <a:latin typeface="Verdana" pitchFamily="34" charset="0"/>
          <a:ea typeface="Verdana" pitchFamily="34" charset="0"/>
          <a:cs typeface="Verdana" pitchFamily="34" charset="0"/>
        </a:defRPr>
      </a:lvl6pPr>
      <a:lvl7pPr marL="778594" algn="l" rtl="0" fontAlgn="base">
        <a:spcBef>
          <a:spcPct val="0"/>
        </a:spcBef>
        <a:spcAft>
          <a:spcPct val="0"/>
        </a:spcAft>
        <a:defRPr sz="2000" b="1">
          <a:solidFill>
            <a:schemeClr val="tx1"/>
          </a:solidFill>
          <a:latin typeface="Verdana" pitchFamily="34" charset="0"/>
          <a:ea typeface="Verdana" pitchFamily="34" charset="0"/>
          <a:cs typeface="Verdana" pitchFamily="34" charset="0"/>
        </a:defRPr>
      </a:lvl7pPr>
      <a:lvl8pPr marL="1167889" algn="l" rtl="0" fontAlgn="base">
        <a:spcBef>
          <a:spcPct val="0"/>
        </a:spcBef>
        <a:spcAft>
          <a:spcPct val="0"/>
        </a:spcAft>
        <a:defRPr sz="2000" b="1">
          <a:solidFill>
            <a:schemeClr val="tx1"/>
          </a:solidFill>
          <a:latin typeface="Verdana" pitchFamily="34" charset="0"/>
          <a:ea typeface="Verdana" pitchFamily="34" charset="0"/>
          <a:cs typeface="Verdana" pitchFamily="34" charset="0"/>
        </a:defRPr>
      </a:lvl8pPr>
      <a:lvl9pPr marL="1557186" algn="l" rtl="0" fontAlgn="base">
        <a:spcBef>
          <a:spcPct val="0"/>
        </a:spcBef>
        <a:spcAft>
          <a:spcPct val="0"/>
        </a:spcAft>
        <a:defRPr sz="2000" b="1">
          <a:solidFill>
            <a:schemeClr val="tx1"/>
          </a:solidFill>
          <a:latin typeface="Verdana" pitchFamily="34" charset="0"/>
          <a:ea typeface="Verdana" pitchFamily="34" charset="0"/>
          <a:cs typeface="Verdana" pitchFamily="34" charset="0"/>
        </a:defRPr>
      </a:lvl9pPr>
    </p:titleStyle>
    <p:bodyStyle>
      <a:lvl1pPr marL="154100" indent="-154100" algn="l" rtl="0" eaLnBrk="0" fontAlgn="base" hangingPunct="0">
        <a:spcBef>
          <a:spcPts val="511"/>
        </a:spcBef>
        <a:spcAft>
          <a:spcPct val="0"/>
        </a:spcAft>
        <a:buClr>
          <a:schemeClr val="tx2"/>
        </a:buClr>
        <a:buFont typeface="Lucida Sans Unicode" pitchFamily="34" charset="0"/>
        <a:buChar char="▶"/>
        <a:defRPr sz="1000" kern="1200">
          <a:solidFill>
            <a:schemeClr val="tx1"/>
          </a:solidFill>
          <a:latin typeface="Arial" panose="020B0604020202020204" pitchFamily="34" charset="0"/>
          <a:ea typeface="Verdana" pitchFamily="34" charset="0"/>
          <a:cs typeface="Arial" panose="020B0604020202020204" pitchFamily="34" charset="0"/>
        </a:defRPr>
      </a:lvl1pPr>
      <a:lvl2pPr marL="308193" indent="-151394" algn="l" rtl="0" eaLnBrk="0" fontAlgn="base" hangingPunct="0">
        <a:spcBef>
          <a:spcPts val="331"/>
        </a:spcBef>
        <a:spcAft>
          <a:spcPct val="0"/>
        </a:spcAft>
        <a:buClr>
          <a:schemeClr val="tx2"/>
        </a:buClr>
        <a:buFont typeface="Arial" charset="0"/>
        <a:buChar char="–"/>
        <a:defRPr sz="1000" kern="1200">
          <a:solidFill>
            <a:schemeClr val="tx1"/>
          </a:solidFill>
          <a:latin typeface="Arial" panose="020B0604020202020204" pitchFamily="34" charset="0"/>
          <a:ea typeface="Verdana" pitchFamily="34" charset="0"/>
          <a:cs typeface="Arial" panose="020B0604020202020204" pitchFamily="34" charset="0"/>
        </a:defRPr>
      </a:lvl2pPr>
      <a:lvl3pPr marL="462293" indent="-154100" algn="l" rtl="0" eaLnBrk="0" fontAlgn="base" hangingPunct="0">
        <a:spcBef>
          <a:spcPct val="20000"/>
        </a:spcBef>
        <a:spcAft>
          <a:spcPct val="0"/>
        </a:spcAft>
        <a:buClr>
          <a:schemeClr val="tx2"/>
        </a:buClr>
        <a:buFont typeface="Arial" charset="0"/>
        <a:buChar char="•"/>
        <a:defRPr sz="1000" kern="1200">
          <a:solidFill>
            <a:schemeClr val="tx1"/>
          </a:solidFill>
          <a:latin typeface="Arial" panose="020B0604020202020204" pitchFamily="34" charset="0"/>
          <a:ea typeface="Verdana" pitchFamily="34" charset="0"/>
          <a:cs typeface="Arial" panose="020B0604020202020204" pitchFamily="34" charset="0"/>
        </a:defRPr>
      </a:lvl3pPr>
      <a:lvl4pPr marL="612335" indent="-147338" algn="l" rtl="0" eaLnBrk="0" fontAlgn="base" hangingPunct="0">
        <a:spcBef>
          <a:spcPct val="20000"/>
        </a:spcBef>
        <a:spcAft>
          <a:spcPct val="0"/>
        </a:spcAft>
        <a:buClr>
          <a:schemeClr val="tx2"/>
        </a:buClr>
        <a:buFont typeface="Arial" charset="0"/>
        <a:buChar char="–"/>
        <a:defRPr sz="1000" kern="1200">
          <a:solidFill>
            <a:schemeClr val="tx1"/>
          </a:solidFill>
          <a:latin typeface="Arial" panose="020B0604020202020204" pitchFamily="34" charset="0"/>
          <a:ea typeface="Verdana" pitchFamily="34" charset="0"/>
          <a:cs typeface="Arial" panose="020B0604020202020204" pitchFamily="34" charset="0"/>
        </a:defRPr>
      </a:lvl4pPr>
      <a:lvl5pPr marL="769131" indent="-152747" algn="l" rtl="0" eaLnBrk="0" fontAlgn="base" hangingPunct="0">
        <a:spcBef>
          <a:spcPct val="20000"/>
        </a:spcBef>
        <a:spcAft>
          <a:spcPct val="0"/>
        </a:spcAft>
        <a:buClr>
          <a:schemeClr val="tx2"/>
        </a:buClr>
        <a:buFont typeface="Arial" charset="0"/>
        <a:buChar char="»"/>
        <a:defRPr sz="1000" kern="1200">
          <a:solidFill>
            <a:schemeClr val="tx1"/>
          </a:solidFill>
          <a:latin typeface="Arial" panose="020B0604020202020204" pitchFamily="34" charset="0"/>
          <a:ea typeface="Verdana" pitchFamily="34" charset="0"/>
          <a:cs typeface="Arial" panose="020B0604020202020204" pitchFamily="34" charset="0"/>
        </a:defRPr>
      </a:lvl5pPr>
      <a:lvl6pPr marL="920527" indent="-147338" algn="l" defTabSz="778594" rtl="0" eaLnBrk="1" latinLnBrk="0" hangingPunct="1">
        <a:spcBef>
          <a:spcPct val="20000"/>
        </a:spcBef>
        <a:buFont typeface="Arial" pitchFamily="34" charset="0"/>
        <a:buChar char="•"/>
        <a:defRPr sz="900" kern="1200">
          <a:solidFill>
            <a:schemeClr val="tx1"/>
          </a:solidFill>
          <a:latin typeface="+mn-lt"/>
          <a:ea typeface="+mn-ea"/>
          <a:cs typeface="+mn-cs"/>
        </a:defRPr>
      </a:lvl6pPr>
      <a:lvl7pPr marL="2530427" indent="-194646" algn="l" defTabSz="778594"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919722" indent="-194646" algn="l" defTabSz="778594"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309018" indent="-194646" algn="l" defTabSz="778594" rtl="0" eaLnBrk="1" latinLnBrk="0" hangingPunct="1">
        <a:spcBef>
          <a:spcPct val="20000"/>
        </a:spcBef>
        <a:buFont typeface="Arial" pitchFamily="34" charset="0"/>
        <a:buChar char="•"/>
        <a:defRPr sz="1700" kern="1200">
          <a:solidFill>
            <a:schemeClr val="tx1"/>
          </a:solidFill>
          <a:latin typeface="+mn-lt"/>
          <a:ea typeface="+mn-ea"/>
          <a:cs typeface="+mn-cs"/>
        </a:defRPr>
      </a:lvl9pPr>
    </p:bodyStyle>
    <p:otherStyle>
      <a:defPPr>
        <a:defRPr lang="nl-NL"/>
      </a:defPPr>
      <a:lvl1pPr marL="0" algn="l" defTabSz="778594" rtl="0" eaLnBrk="1" latinLnBrk="0" hangingPunct="1">
        <a:defRPr sz="1500" kern="1200">
          <a:solidFill>
            <a:schemeClr val="tx1"/>
          </a:solidFill>
          <a:latin typeface="+mn-lt"/>
          <a:ea typeface="+mn-ea"/>
          <a:cs typeface="+mn-cs"/>
        </a:defRPr>
      </a:lvl1pPr>
      <a:lvl2pPr marL="389297" algn="l" defTabSz="778594" rtl="0" eaLnBrk="1" latinLnBrk="0" hangingPunct="1">
        <a:defRPr sz="1500" kern="1200">
          <a:solidFill>
            <a:schemeClr val="tx1"/>
          </a:solidFill>
          <a:latin typeface="+mn-lt"/>
          <a:ea typeface="+mn-ea"/>
          <a:cs typeface="+mn-cs"/>
        </a:defRPr>
      </a:lvl2pPr>
      <a:lvl3pPr marL="778594" algn="l" defTabSz="778594" rtl="0" eaLnBrk="1" latinLnBrk="0" hangingPunct="1">
        <a:defRPr sz="1500" kern="1200">
          <a:solidFill>
            <a:schemeClr val="tx1"/>
          </a:solidFill>
          <a:latin typeface="+mn-lt"/>
          <a:ea typeface="+mn-ea"/>
          <a:cs typeface="+mn-cs"/>
        </a:defRPr>
      </a:lvl3pPr>
      <a:lvl4pPr marL="1167889" algn="l" defTabSz="778594" rtl="0" eaLnBrk="1" latinLnBrk="0" hangingPunct="1">
        <a:defRPr sz="1500" kern="1200">
          <a:solidFill>
            <a:schemeClr val="tx1"/>
          </a:solidFill>
          <a:latin typeface="+mn-lt"/>
          <a:ea typeface="+mn-ea"/>
          <a:cs typeface="+mn-cs"/>
        </a:defRPr>
      </a:lvl4pPr>
      <a:lvl5pPr marL="1557186" algn="l" defTabSz="778594" rtl="0" eaLnBrk="1" latinLnBrk="0" hangingPunct="1">
        <a:defRPr sz="1500" kern="1200">
          <a:solidFill>
            <a:schemeClr val="tx1"/>
          </a:solidFill>
          <a:latin typeface="+mn-lt"/>
          <a:ea typeface="+mn-ea"/>
          <a:cs typeface="+mn-cs"/>
        </a:defRPr>
      </a:lvl5pPr>
      <a:lvl6pPr marL="1946480" algn="l" defTabSz="778594" rtl="0" eaLnBrk="1" latinLnBrk="0" hangingPunct="1">
        <a:defRPr sz="1500" kern="1200">
          <a:solidFill>
            <a:schemeClr val="tx1"/>
          </a:solidFill>
          <a:latin typeface="+mn-lt"/>
          <a:ea typeface="+mn-ea"/>
          <a:cs typeface="+mn-cs"/>
        </a:defRPr>
      </a:lvl6pPr>
      <a:lvl7pPr marL="2335780" algn="l" defTabSz="778594" rtl="0" eaLnBrk="1" latinLnBrk="0" hangingPunct="1">
        <a:defRPr sz="1500" kern="1200">
          <a:solidFill>
            <a:schemeClr val="tx1"/>
          </a:solidFill>
          <a:latin typeface="+mn-lt"/>
          <a:ea typeface="+mn-ea"/>
          <a:cs typeface="+mn-cs"/>
        </a:defRPr>
      </a:lvl7pPr>
      <a:lvl8pPr marL="2725074" algn="l" defTabSz="778594" rtl="0" eaLnBrk="1" latinLnBrk="0" hangingPunct="1">
        <a:defRPr sz="1500" kern="1200">
          <a:solidFill>
            <a:schemeClr val="tx1"/>
          </a:solidFill>
          <a:latin typeface="+mn-lt"/>
          <a:ea typeface="+mn-ea"/>
          <a:cs typeface="+mn-cs"/>
        </a:defRPr>
      </a:lvl8pPr>
      <a:lvl9pPr marL="3114371" algn="l" defTabSz="778594" rtl="0" eaLnBrk="1" latinLnBrk="0" hangingPunct="1">
        <a:defRPr sz="15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8AB704"/>
        </a:solidFill>
        <a:effectLst/>
      </p:bgPr>
    </p:bg>
    <p:spTree>
      <p:nvGrpSpPr>
        <p:cNvPr id="1" name=""/>
        <p:cNvGrpSpPr/>
        <p:nvPr/>
      </p:nvGrpSpPr>
      <p:grpSpPr>
        <a:xfrm>
          <a:off x="0" y="0"/>
          <a:ext cx="0" cy="0"/>
          <a:chOff x="0" y="0"/>
          <a:chExt cx="0" cy="0"/>
        </a:xfrm>
      </p:grpSpPr>
      <p:sp>
        <p:nvSpPr>
          <p:cNvPr id="3082" name="Text Box 10"/>
          <p:cNvSpPr txBox="1">
            <a:spLocks noChangeArrowheads="1"/>
          </p:cNvSpPr>
          <p:nvPr/>
        </p:nvSpPr>
        <p:spPr bwMode="auto">
          <a:xfrm>
            <a:off x="379413" y="250069"/>
            <a:ext cx="8413750" cy="4427953"/>
          </a:xfrm>
          <a:prstGeom prst="rect">
            <a:avLst/>
          </a:prstGeom>
          <a:solidFill>
            <a:schemeClr val="bg1"/>
          </a:solidFill>
          <a:ln w="9525">
            <a:noFill/>
            <a:miter lim="800000"/>
            <a:headEnd/>
            <a:tailEnd/>
          </a:ln>
          <a:effectLst/>
        </p:spPr>
        <p:txBody>
          <a:bodyPr/>
          <a:lstStyle/>
          <a:p>
            <a:pPr defTabSz="914400" fontAlgn="base">
              <a:spcBef>
                <a:spcPct val="50000"/>
              </a:spcBef>
              <a:spcAft>
                <a:spcPct val="0"/>
              </a:spcAft>
            </a:pPr>
            <a:endParaRPr lang="en-US">
              <a:solidFill>
                <a:srgbClr val="000000"/>
              </a:solidFill>
            </a:endParaRPr>
          </a:p>
        </p:txBody>
      </p:sp>
      <p:sp>
        <p:nvSpPr>
          <p:cNvPr id="3093" name="Rectangle 21"/>
          <p:cNvSpPr>
            <a:spLocks noGrp="1" noChangeArrowheads="1"/>
          </p:cNvSpPr>
          <p:nvPr>
            <p:ph type="title"/>
          </p:nvPr>
        </p:nvSpPr>
        <p:spPr bwMode="auto">
          <a:xfrm>
            <a:off x="468338" y="206016"/>
            <a:ext cx="8218487" cy="6917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3094" name="Rectangle 22"/>
          <p:cNvSpPr>
            <a:spLocks noGrp="1" noChangeArrowheads="1"/>
          </p:cNvSpPr>
          <p:nvPr>
            <p:ph type="body" idx="1"/>
          </p:nvPr>
        </p:nvSpPr>
        <p:spPr bwMode="auto">
          <a:xfrm>
            <a:off x="457200" y="897732"/>
            <a:ext cx="8229600" cy="361831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p:txBody>
      </p:sp>
      <p:sp>
        <p:nvSpPr>
          <p:cNvPr id="9" name="Text Box 25"/>
          <p:cNvSpPr txBox="1">
            <a:spLocks noChangeArrowheads="1"/>
          </p:cNvSpPr>
          <p:nvPr userDrawn="1"/>
        </p:nvSpPr>
        <p:spPr bwMode="auto">
          <a:xfrm>
            <a:off x="4894354" y="4792528"/>
            <a:ext cx="39084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defTabSz="914400" eaLnBrk="1" fontAlgn="base" hangingPunct="1">
              <a:spcBef>
                <a:spcPct val="0"/>
              </a:spcBef>
              <a:spcAft>
                <a:spcPct val="0"/>
              </a:spcAft>
            </a:pPr>
            <a:r>
              <a:rPr lang="en-GB" altLang="en-US" sz="1400" b="1" dirty="0" smtClean="0">
                <a:solidFill>
                  <a:srgbClr val="FFFFFF"/>
                </a:solidFill>
              </a:rPr>
              <a:t>Global Digital Exemplar</a:t>
            </a:r>
            <a:endParaRPr lang="en-GB" altLang="en-US" sz="1400" b="1" dirty="0">
              <a:solidFill>
                <a:srgbClr val="FFFFFF"/>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3045" y="4754905"/>
            <a:ext cx="1174635" cy="312341"/>
          </a:xfrm>
          <a:prstGeom prst="rect">
            <a:avLst/>
          </a:prstGeom>
        </p:spPr>
      </p:pic>
      <p:pic>
        <p:nvPicPr>
          <p:cNvPr id="11" name="Picture 7" descr="eHospital_transparent"/>
          <p:cNvPicPr>
            <a:picLocks noChangeAspect="1" noChangeArrowheads="1"/>
          </p:cNvPicPr>
          <p:nvPr userDrawn="1"/>
        </p:nvPicPr>
        <p:blipFill rotWithShape="1">
          <a:blip r:embed="rId4" cstate="print"/>
          <a:srcRect t="81239"/>
          <a:stretch/>
        </p:blipFill>
        <p:spPr bwMode="auto">
          <a:xfrm>
            <a:off x="1547664" y="4800161"/>
            <a:ext cx="3397732" cy="221827"/>
          </a:xfrm>
          <a:prstGeom prst="rect">
            <a:avLst/>
          </a:prstGeom>
          <a:noFill/>
        </p:spPr>
      </p:pic>
    </p:spTree>
  </p:cSld>
  <p:clrMap bg1="lt1" tx1="dk1" bg2="lt2" tx2="dk2" accent1="accent1" accent2="accent2" accent3="accent3" accent4="accent4" accent5="accent5" accent6="accent6" hlink="hlink" folHlink="folHlink"/>
  <p:sldLayoutIdLst>
    <p:sldLayoutId id="2147483871" r:id="rId1"/>
  </p:sldLayoutIdLst>
  <p:timing>
    <p:tnLst>
      <p:par>
        <p:cTn id="1" dur="indefinite" restart="never" nodeType="tmRoot"/>
      </p:par>
    </p:tnLst>
  </p:timing>
  <p:hf hdr="0" dt="0"/>
  <p:txStyles>
    <p:titleStyle>
      <a:lvl1pPr algn="l" rtl="0" eaLnBrk="1" fontAlgn="base" hangingPunct="1">
        <a:spcBef>
          <a:spcPct val="0"/>
        </a:spcBef>
        <a:spcAft>
          <a:spcPct val="0"/>
        </a:spcAft>
        <a:defRPr sz="2800" b="1">
          <a:solidFill>
            <a:schemeClr val="tx2"/>
          </a:solidFill>
          <a:latin typeface="+mj-lt"/>
          <a:ea typeface="+mj-ea"/>
          <a:cs typeface="+mj-cs"/>
        </a:defRPr>
      </a:lvl1pPr>
      <a:lvl2pPr algn="l" rtl="0" eaLnBrk="1" fontAlgn="base" hangingPunct="1">
        <a:spcBef>
          <a:spcPct val="0"/>
        </a:spcBef>
        <a:spcAft>
          <a:spcPct val="0"/>
        </a:spcAft>
        <a:defRPr sz="2800" b="1">
          <a:solidFill>
            <a:schemeClr val="tx2"/>
          </a:solidFill>
          <a:latin typeface="Arial" charset="0"/>
        </a:defRPr>
      </a:lvl2pPr>
      <a:lvl3pPr algn="l" rtl="0" eaLnBrk="1" fontAlgn="base" hangingPunct="1">
        <a:spcBef>
          <a:spcPct val="0"/>
        </a:spcBef>
        <a:spcAft>
          <a:spcPct val="0"/>
        </a:spcAft>
        <a:defRPr sz="2800" b="1">
          <a:solidFill>
            <a:schemeClr val="tx2"/>
          </a:solidFill>
          <a:latin typeface="Arial" charset="0"/>
        </a:defRPr>
      </a:lvl3pPr>
      <a:lvl4pPr algn="l" rtl="0" eaLnBrk="1" fontAlgn="base" hangingPunct="1">
        <a:spcBef>
          <a:spcPct val="0"/>
        </a:spcBef>
        <a:spcAft>
          <a:spcPct val="0"/>
        </a:spcAft>
        <a:defRPr sz="2800" b="1">
          <a:solidFill>
            <a:schemeClr val="tx2"/>
          </a:solidFill>
          <a:latin typeface="Arial" charset="0"/>
        </a:defRPr>
      </a:lvl4pPr>
      <a:lvl5pPr algn="l" rtl="0" eaLnBrk="1" fontAlgn="base" hangingPunct="1">
        <a:spcBef>
          <a:spcPct val="0"/>
        </a:spcBef>
        <a:spcAft>
          <a:spcPct val="0"/>
        </a:spcAft>
        <a:defRPr sz="2800" b="1">
          <a:solidFill>
            <a:schemeClr val="tx2"/>
          </a:solidFill>
          <a:latin typeface="Arial" charset="0"/>
        </a:defRPr>
      </a:lvl5pPr>
      <a:lvl6pPr marL="457200" algn="l" rtl="0" eaLnBrk="1" fontAlgn="base" hangingPunct="1">
        <a:spcBef>
          <a:spcPct val="0"/>
        </a:spcBef>
        <a:spcAft>
          <a:spcPct val="0"/>
        </a:spcAft>
        <a:defRPr sz="2800" b="1">
          <a:solidFill>
            <a:schemeClr val="tx2"/>
          </a:solidFill>
          <a:latin typeface="Arial" charset="0"/>
        </a:defRPr>
      </a:lvl6pPr>
      <a:lvl7pPr marL="914400" algn="l" rtl="0" eaLnBrk="1" fontAlgn="base" hangingPunct="1">
        <a:spcBef>
          <a:spcPct val="0"/>
        </a:spcBef>
        <a:spcAft>
          <a:spcPct val="0"/>
        </a:spcAft>
        <a:defRPr sz="2800" b="1">
          <a:solidFill>
            <a:schemeClr val="tx2"/>
          </a:solidFill>
          <a:latin typeface="Arial" charset="0"/>
        </a:defRPr>
      </a:lvl7pPr>
      <a:lvl8pPr marL="1371600" algn="l" rtl="0" eaLnBrk="1" fontAlgn="base" hangingPunct="1">
        <a:spcBef>
          <a:spcPct val="0"/>
        </a:spcBef>
        <a:spcAft>
          <a:spcPct val="0"/>
        </a:spcAft>
        <a:defRPr sz="2800" b="1">
          <a:solidFill>
            <a:schemeClr val="tx2"/>
          </a:solidFill>
          <a:latin typeface="Arial" charset="0"/>
        </a:defRPr>
      </a:lvl8pPr>
      <a:lvl9pPr marL="1828800" algn="l" rtl="0" eaLnBrk="1" fontAlgn="base" hangingPunct="1">
        <a:spcBef>
          <a:spcPct val="0"/>
        </a:spcBef>
        <a:spcAft>
          <a:spcPct val="0"/>
        </a:spcAft>
        <a:defRPr sz="2800" b="1">
          <a:solidFill>
            <a:schemeClr val="tx2"/>
          </a:solidFill>
          <a:latin typeface="Arial"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8AB704"/>
        </a:solidFill>
        <a:effectLst/>
      </p:bgPr>
    </p:bg>
    <p:spTree>
      <p:nvGrpSpPr>
        <p:cNvPr id="1" name=""/>
        <p:cNvGrpSpPr/>
        <p:nvPr/>
      </p:nvGrpSpPr>
      <p:grpSpPr>
        <a:xfrm>
          <a:off x="0" y="0"/>
          <a:ext cx="0" cy="0"/>
          <a:chOff x="0" y="0"/>
          <a:chExt cx="0" cy="0"/>
        </a:xfrm>
      </p:grpSpPr>
      <p:sp>
        <p:nvSpPr>
          <p:cNvPr id="3082" name="Text Box 10"/>
          <p:cNvSpPr txBox="1">
            <a:spLocks noChangeArrowheads="1"/>
          </p:cNvSpPr>
          <p:nvPr/>
        </p:nvSpPr>
        <p:spPr bwMode="auto">
          <a:xfrm>
            <a:off x="379413" y="250069"/>
            <a:ext cx="8413750" cy="4427953"/>
          </a:xfrm>
          <a:prstGeom prst="rect">
            <a:avLst/>
          </a:prstGeom>
          <a:solidFill>
            <a:schemeClr val="bg1"/>
          </a:solidFill>
          <a:ln w="9525">
            <a:noFill/>
            <a:miter lim="800000"/>
            <a:headEnd/>
            <a:tailEnd/>
          </a:ln>
          <a:effectLst/>
        </p:spPr>
        <p:txBody>
          <a:bodyPr/>
          <a:lstStyle/>
          <a:p>
            <a:pPr defTabSz="914400" fontAlgn="base">
              <a:spcBef>
                <a:spcPct val="50000"/>
              </a:spcBef>
              <a:spcAft>
                <a:spcPct val="0"/>
              </a:spcAft>
            </a:pPr>
            <a:endParaRPr lang="en-US">
              <a:solidFill>
                <a:srgbClr val="000000"/>
              </a:solidFill>
            </a:endParaRPr>
          </a:p>
        </p:txBody>
      </p:sp>
      <p:sp>
        <p:nvSpPr>
          <p:cNvPr id="3093" name="Rectangle 21"/>
          <p:cNvSpPr>
            <a:spLocks noGrp="1" noChangeArrowheads="1"/>
          </p:cNvSpPr>
          <p:nvPr>
            <p:ph type="title"/>
          </p:nvPr>
        </p:nvSpPr>
        <p:spPr bwMode="auto">
          <a:xfrm>
            <a:off x="468338" y="206016"/>
            <a:ext cx="8218487" cy="6917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3094" name="Rectangle 22"/>
          <p:cNvSpPr>
            <a:spLocks noGrp="1" noChangeArrowheads="1"/>
          </p:cNvSpPr>
          <p:nvPr>
            <p:ph type="body" idx="1"/>
          </p:nvPr>
        </p:nvSpPr>
        <p:spPr bwMode="auto">
          <a:xfrm>
            <a:off x="457200" y="897732"/>
            <a:ext cx="8229600" cy="361831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p:txBody>
      </p:sp>
      <p:sp>
        <p:nvSpPr>
          <p:cNvPr id="9" name="Text Box 25"/>
          <p:cNvSpPr txBox="1">
            <a:spLocks noChangeArrowheads="1"/>
          </p:cNvSpPr>
          <p:nvPr userDrawn="1"/>
        </p:nvSpPr>
        <p:spPr bwMode="auto">
          <a:xfrm>
            <a:off x="4894354" y="4792528"/>
            <a:ext cx="39084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defTabSz="914400" eaLnBrk="1" fontAlgn="base" hangingPunct="1">
              <a:spcBef>
                <a:spcPct val="0"/>
              </a:spcBef>
              <a:spcAft>
                <a:spcPct val="0"/>
              </a:spcAft>
            </a:pPr>
            <a:r>
              <a:rPr lang="en-GB" altLang="en-US" sz="1400" b="1" dirty="0" smtClean="0">
                <a:solidFill>
                  <a:srgbClr val="FFFFFF"/>
                </a:solidFill>
              </a:rPr>
              <a:t>Global Digital Exemplar</a:t>
            </a:r>
            <a:endParaRPr lang="en-GB" altLang="en-US" sz="1400" b="1" dirty="0">
              <a:solidFill>
                <a:srgbClr val="FFFFFF"/>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3045" y="4754905"/>
            <a:ext cx="1174635" cy="312341"/>
          </a:xfrm>
          <a:prstGeom prst="rect">
            <a:avLst/>
          </a:prstGeom>
        </p:spPr>
      </p:pic>
      <p:pic>
        <p:nvPicPr>
          <p:cNvPr id="11" name="Picture 7" descr="eHospital_transparent"/>
          <p:cNvPicPr>
            <a:picLocks noChangeAspect="1" noChangeArrowheads="1"/>
          </p:cNvPicPr>
          <p:nvPr userDrawn="1"/>
        </p:nvPicPr>
        <p:blipFill rotWithShape="1">
          <a:blip r:embed="rId4" cstate="print"/>
          <a:srcRect t="81239"/>
          <a:stretch/>
        </p:blipFill>
        <p:spPr bwMode="auto">
          <a:xfrm>
            <a:off x="1547664" y="4800161"/>
            <a:ext cx="3397732" cy="221827"/>
          </a:xfrm>
          <a:prstGeom prst="rect">
            <a:avLst/>
          </a:prstGeom>
          <a:noFill/>
        </p:spPr>
      </p:pic>
    </p:spTree>
  </p:cSld>
  <p:clrMap bg1="lt1" tx1="dk1" bg2="lt2" tx2="dk2" accent1="accent1" accent2="accent2" accent3="accent3" accent4="accent4" accent5="accent5" accent6="accent6" hlink="hlink" folHlink="folHlink"/>
  <p:sldLayoutIdLst>
    <p:sldLayoutId id="2147483873" r:id="rId1"/>
  </p:sldLayoutIdLst>
  <p:timing>
    <p:tnLst>
      <p:par>
        <p:cTn id="1" dur="indefinite" restart="never" nodeType="tmRoot"/>
      </p:par>
    </p:tnLst>
  </p:timing>
  <p:hf hdr="0" dt="0"/>
  <p:txStyles>
    <p:titleStyle>
      <a:lvl1pPr algn="l" rtl="0" eaLnBrk="1" fontAlgn="base" hangingPunct="1">
        <a:spcBef>
          <a:spcPct val="0"/>
        </a:spcBef>
        <a:spcAft>
          <a:spcPct val="0"/>
        </a:spcAft>
        <a:defRPr sz="2800" b="1">
          <a:solidFill>
            <a:schemeClr val="tx2"/>
          </a:solidFill>
          <a:latin typeface="+mj-lt"/>
          <a:ea typeface="+mj-ea"/>
          <a:cs typeface="+mj-cs"/>
        </a:defRPr>
      </a:lvl1pPr>
      <a:lvl2pPr algn="l" rtl="0" eaLnBrk="1" fontAlgn="base" hangingPunct="1">
        <a:spcBef>
          <a:spcPct val="0"/>
        </a:spcBef>
        <a:spcAft>
          <a:spcPct val="0"/>
        </a:spcAft>
        <a:defRPr sz="2800" b="1">
          <a:solidFill>
            <a:schemeClr val="tx2"/>
          </a:solidFill>
          <a:latin typeface="Arial" charset="0"/>
        </a:defRPr>
      </a:lvl2pPr>
      <a:lvl3pPr algn="l" rtl="0" eaLnBrk="1" fontAlgn="base" hangingPunct="1">
        <a:spcBef>
          <a:spcPct val="0"/>
        </a:spcBef>
        <a:spcAft>
          <a:spcPct val="0"/>
        </a:spcAft>
        <a:defRPr sz="2800" b="1">
          <a:solidFill>
            <a:schemeClr val="tx2"/>
          </a:solidFill>
          <a:latin typeface="Arial" charset="0"/>
        </a:defRPr>
      </a:lvl3pPr>
      <a:lvl4pPr algn="l" rtl="0" eaLnBrk="1" fontAlgn="base" hangingPunct="1">
        <a:spcBef>
          <a:spcPct val="0"/>
        </a:spcBef>
        <a:spcAft>
          <a:spcPct val="0"/>
        </a:spcAft>
        <a:defRPr sz="2800" b="1">
          <a:solidFill>
            <a:schemeClr val="tx2"/>
          </a:solidFill>
          <a:latin typeface="Arial" charset="0"/>
        </a:defRPr>
      </a:lvl4pPr>
      <a:lvl5pPr algn="l" rtl="0" eaLnBrk="1" fontAlgn="base" hangingPunct="1">
        <a:spcBef>
          <a:spcPct val="0"/>
        </a:spcBef>
        <a:spcAft>
          <a:spcPct val="0"/>
        </a:spcAft>
        <a:defRPr sz="2800" b="1">
          <a:solidFill>
            <a:schemeClr val="tx2"/>
          </a:solidFill>
          <a:latin typeface="Arial" charset="0"/>
        </a:defRPr>
      </a:lvl5pPr>
      <a:lvl6pPr marL="457200" algn="l" rtl="0" eaLnBrk="1" fontAlgn="base" hangingPunct="1">
        <a:spcBef>
          <a:spcPct val="0"/>
        </a:spcBef>
        <a:spcAft>
          <a:spcPct val="0"/>
        </a:spcAft>
        <a:defRPr sz="2800" b="1">
          <a:solidFill>
            <a:schemeClr val="tx2"/>
          </a:solidFill>
          <a:latin typeface="Arial" charset="0"/>
        </a:defRPr>
      </a:lvl6pPr>
      <a:lvl7pPr marL="914400" algn="l" rtl="0" eaLnBrk="1" fontAlgn="base" hangingPunct="1">
        <a:spcBef>
          <a:spcPct val="0"/>
        </a:spcBef>
        <a:spcAft>
          <a:spcPct val="0"/>
        </a:spcAft>
        <a:defRPr sz="2800" b="1">
          <a:solidFill>
            <a:schemeClr val="tx2"/>
          </a:solidFill>
          <a:latin typeface="Arial" charset="0"/>
        </a:defRPr>
      </a:lvl7pPr>
      <a:lvl8pPr marL="1371600" algn="l" rtl="0" eaLnBrk="1" fontAlgn="base" hangingPunct="1">
        <a:spcBef>
          <a:spcPct val="0"/>
        </a:spcBef>
        <a:spcAft>
          <a:spcPct val="0"/>
        </a:spcAft>
        <a:defRPr sz="2800" b="1">
          <a:solidFill>
            <a:schemeClr val="tx2"/>
          </a:solidFill>
          <a:latin typeface="Arial" charset="0"/>
        </a:defRPr>
      </a:lvl8pPr>
      <a:lvl9pPr marL="1828800" algn="l" rtl="0" eaLnBrk="1" fontAlgn="base" hangingPunct="1">
        <a:spcBef>
          <a:spcPct val="0"/>
        </a:spcBef>
        <a:spcAft>
          <a:spcPct val="0"/>
        </a:spcAft>
        <a:defRPr sz="2800" b="1">
          <a:solidFill>
            <a:schemeClr val="tx2"/>
          </a:solidFill>
          <a:latin typeface="Arial"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8AB704"/>
        </a:solidFill>
        <a:effectLst/>
      </p:bgPr>
    </p:bg>
    <p:spTree>
      <p:nvGrpSpPr>
        <p:cNvPr id="1" name=""/>
        <p:cNvGrpSpPr/>
        <p:nvPr/>
      </p:nvGrpSpPr>
      <p:grpSpPr>
        <a:xfrm>
          <a:off x="0" y="0"/>
          <a:ext cx="0" cy="0"/>
          <a:chOff x="0" y="0"/>
          <a:chExt cx="0" cy="0"/>
        </a:xfrm>
      </p:grpSpPr>
      <p:sp>
        <p:nvSpPr>
          <p:cNvPr id="3082" name="Text Box 10"/>
          <p:cNvSpPr txBox="1">
            <a:spLocks noChangeArrowheads="1"/>
          </p:cNvSpPr>
          <p:nvPr/>
        </p:nvSpPr>
        <p:spPr bwMode="auto">
          <a:xfrm>
            <a:off x="379413" y="250069"/>
            <a:ext cx="8413750" cy="4427953"/>
          </a:xfrm>
          <a:prstGeom prst="rect">
            <a:avLst/>
          </a:prstGeom>
          <a:solidFill>
            <a:schemeClr val="bg1"/>
          </a:solidFill>
          <a:ln w="9525">
            <a:noFill/>
            <a:miter lim="800000"/>
            <a:headEnd/>
            <a:tailEnd/>
          </a:ln>
          <a:effectLst/>
        </p:spPr>
        <p:txBody>
          <a:bodyPr/>
          <a:lstStyle/>
          <a:p>
            <a:pPr defTabSz="914400" fontAlgn="base">
              <a:spcBef>
                <a:spcPct val="50000"/>
              </a:spcBef>
              <a:spcAft>
                <a:spcPct val="0"/>
              </a:spcAft>
            </a:pPr>
            <a:endParaRPr lang="en-US">
              <a:solidFill>
                <a:srgbClr val="000000"/>
              </a:solidFill>
            </a:endParaRPr>
          </a:p>
        </p:txBody>
      </p:sp>
      <p:sp>
        <p:nvSpPr>
          <p:cNvPr id="3093" name="Rectangle 21"/>
          <p:cNvSpPr>
            <a:spLocks noGrp="1" noChangeArrowheads="1"/>
          </p:cNvSpPr>
          <p:nvPr>
            <p:ph type="title"/>
          </p:nvPr>
        </p:nvSpPr>
        <p:spPr bwMode="auto">
          <a:xfrm>
            <a:off x="468338" y="206016"/>
            <a:ext cx="8218487" cy="6917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3094" name="Rectangle 22"/>
          <p:cNvSpPr>
            <a:spLocks noGrp="1" noChangeArrowheads="1"/>
          </p:cNvSpPr>
          <p:nvPr>
            <p:ph type="body" idx="1"/>
          </p:nvPr>
        </p:nvSpPr>
        <p:spPr bwMode="auto">
          <a:xfrm>
            <a:off x="457200" y="897732"/>
            <a:ext cx="8229600" cy="361831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p:txBody>
      </p:sp>
      <p:sp>
        <p:nvSpPr>
          <p:cNvPr id="9" name="Text Box 25"/>
          <p:cNvSpPr txBox="1">
            <a:spLocks noChangeArrowheads="1"/>
          </p:cNvSpPr>
          <p:nvPr userDrawn="1"/>
        </p:nvSpPr>
        <p:spPr bwMode="auto">
          <a:xfrm>
            <a:off x="4894354" y="4792528"/>
            <a:ext cx="39084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defTabSz="914400" eaLnBrk="1" fontAlgn="base" hangingPunct="1">
              <a:spcBef>
                <a:spcPct val="0"/>
              </a:spcBef>
              <a:spcAft>
                <a:spcPct val="0"/>
              </a:spcAft>
            </a:pPr>
            <a:r>
              <a:rPr lang="en-GB" altLang="en-US" sz="1400" b="1" dirty="0" smtClean="0">
                <a:solidFill>
                  <a:srgbClr val="FFFFFF"/>
                </a:solidFill>
              </a:rPr>
              <a:t>Global Digital Exemplar</a:t>
            </a:r>
            <a:endParaRPr lang="en-GB" altLang="en-US" sz="1400" b="1" dirty="0">
              <a:solidFill>
                <a:srgbClr val="FFFFFF"/>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3045" y="4754905"/>
            <a:ext cx="1174635" cy="312341"/>
          </a:xfrm>
          <a:prstGeom prst="rect">
            <a:avLst/>
          </a:prstGeom>
        </p:spPr>
      </p:pic>
      <p:pic>
        <p:nvPicPr>
          <p:cNvPr id="11" name="Picture 7" descr="eHospital_transparent"/>
          <p:cNvPicPr>
            <a:picLocks noChangeAspect="1" noChangeArrowheads="1"/>
          </p:cNvPicPr>
          <p:nvPr userDrawn="1"/>
        </p:nvPicPr>
        <p:blipFill rotWithShape="1">
          <a:blip r:embed="rId4" cstate="print"/>
          <a:srcRect t="81239"/>
          <a:stretch/>
        </p:blipFill>
        <p:spPr bwMode="auto">
          <a:xfrm>
            <a:off x="1547664" y="4800161"/>
            <a:ext cx="3397732" cy="221827"/>
          </a:xfrm>
          <a:prstGeom prst="rect">
            <a:avLst/>
          </a:prstGeom>
          <a:noFill/>
        </p:spPr>
      </p:pic>
    </p:spTree>
  </p:cSld>
  <p:clrMap bg1="lt1" tx1="dk1" bg2="lt2" tx2="dk2" accent1="accent1" accent2="accent2" accent3="accent3" accent4="accent4" accent5="accent5" accent6="accent6" hlink="hlink" folHlink="folHlink"/>
  <p:sldLayoutIdLst>
    <p:sldLayoutId id="2147483875" r:id="rId1"/>
  </p:sldLayoutIdLst>
  <p:timing>
    <p:tnLst>
      <p:par>
        <p:cTn id="1" dur="indefinite" restart="never" nodeType="tmRoot"/>
      </p:par>
    </p:tnLst>
  </p:timing>
  <p:hf hdr="0" dt="0"/>
  <p:txStyles>
    <p:titleStyle>
      <a:lvl1pPr algn="l" rtl="0" eaLnBrk="1" fontAlgn="base" hangingPunct="1">
        <a:spcBef>
          <a:spcPct val="0"/>
        </a:spcBef>
        <a:spcAft>
          <a:spcPct val="0"/>
        </a:spcAft>
        <a:defRPr sz="2800" b="1">
          <a:solidFill>
            <a:schemeClr val="tx2"/>
          </a:solidFill>
          <a:latin typeface="+mj-lt"/>
          <a:ea typeface="+mj-ea"/>
          <a:cs typeface="+mj-cs"/>
        </a:defRPr>
      </a:lvl1pPr>
      <a:lvl2pPr algn="l" rtl="0" eaLnBrk="1" fontAlgn="base" hangingPunct="1">
        <a:spcBef>
          <a:spcPct val="0"/>
        </a:spcBef>
        <a:spcAft>
          <a:spcPct val="0"/>
        </a:spcAft>
        <a:defRPr sz="2800" b="1">
          <a:solidFill>
            <a:schemeClr val="tx2"/>
          </a:solidFill>
          <a:latin typeface="Arial" charset="0"/>
        </a:defRPr>
      </a:lvl2pPr>
      <a:lvl3pPr algn="l" rtl="0" eaLnBrk="1" fontAlgn="base" hangingPunct="1">
        <a:spcBef>
          <a:spcPct val="0"/>
        </a:spcBef>
        <a:spcAft>
          <a:spcPct val="0"/>
        </a:spcAft>
        <a:defRPr sz="2800" b="1">
          <a:solidFill>
            <a:schemeClr val="tx2"/>
          </a:solidFill>
          <a:latin typeface="Arial" charset="0"/>
        </a:defRPr>
      </a:lvl3pPr>
      <a:lvl4pPr algn="l" rtl="0" eaLnBrk="1" fontAlgn="base" hangingPunct="1">
        <a:spcBef>
          <a:spcPct val="0"/>
        </a:spcBef>
        <a:spcAft>
          <a:spcPct val="0"/>
        </a:spcAft>
        <a:defRPr sz="2800" b="1">
          <a:solidFill>
            <a:schemeClr val="tx2"/>
          </a:solidFill>
          <a:latin typeface="Arial" charset="0"/>
        </a:defRPr>
      </a:lvl4pPr>
      <a:lvl5pPr algn="l" rtl="0" eaLnBrk="1" fontAlgn="base" hangingPunct="1">
        <a:spcBef>
          <a:spcPct val="0"/>
        </a:spcBef>
        <a:spcAft>
          <a:spcPct val="0"/>
        </a:spcAft>
        <a:defRPr sz="2800" b="1">
          <a:solidFill>
            <a:schemeClr val="tx2"/>
          </a:solidFill>
          <a:latin typeface="Arial" charset="0"/>
        </a:defRPr>
      </a:lvl5pPr>
      <a:lvl6pPr marL="457200" algn="l" rtl="0" eaLnBrk="1" fontAlgn="base" hangingPunct="1">
        <a:spcBef>
          <a:spcPct val="0"/>
        </a:spcBef>
        <a:spcAft>
          <a:spcPct val="0"/>
        </a:spcAft>
        <a:defRPr sz="2800" b="1">
          <a:solidFill>
            <a:schemeClr val="tx2"/>
          </a:solidFill>
          <a:latin typeface="Arial" charset="0"/>
        </a:defRPr>
      </a:lvl6pPr>
      <a:lvl7pPr marL="914400" algn="l" rtl="0" eaLnBrk="1" fontAlgn="base" hangingPunct="1">
        <a:spcBef>
          <a:spcPct val="0"/>
        </a:spcBef>
        <a:spcAft>
          <a:spcPct val="0"/>
        </a:spcAft>
        <a:defRPr sz="2800" b="1">
          <a:solidFill>
            <a:schemeClr val="tx2"/>
          </a:solidFill>
          <a:latin typeface="Arial" charset="0"/>
        </a:defRPr>
      </a:lvl7pPr>
      <a:lvl8pPr marL="1371600" algn="l" rtl="0" eaLnBrk="1" fontAlgn="base" hangingPunct="1">
        <a:spcBef>
          <a:spcPct val="0"/>
        </a:spcBef>
        <a:spcAft>
          <a:spcPct val="0"/>
        </a:spcAft>
        <a:defRPr sz="2800" b="1">
          <a:solidFill>
            <a:schemeClr val="tx2"/>
          </a:solidFill>
          <a:latin typeface="Arial" charset="0"/>
        </a:defRPr>
      </a:lvl8pPr>
      <a:lvl9pPr marL="1828800" algn="l" rtl="0" eaLnBrk="1" fontAlgn="base" hangingPunct="1">
        <a:spcBef>
          <a:spcPct val="0"/>
        </a:spcBef>
        <a:spcAft>
          <a:spcPct val="0"/>
        </a:spcAft>
        <a:defRPr sz="2800" b="1">
          <a:solidFill>
            <a:schemeClr val="tx2"/>
          </a:solidFill>
          <a:latin typeface="Arial"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8AB704"/>
        </a:solidFill>
        <a:effectLst/>
      </p:bgPr>
    </p:bg>
    <p:spTree>
      <p:nvGrpSpPr>
        <p:cNvPr id="1" name=""/>
        <p:cNvGrpSpPr/>
        <p:nvPr/>
      </p:nvGrpSpPr>
      <p:grpSpPr>
        <a:xfrm>
          <a:off x="0" y="0"/>
          <a:ext cx="0" cy="0"/>
          <a:chOff x="0" y="0"/>
          <a:chExt cx="0" cy="0"/>
        </a:xfrm>
      </p:grpSpPr>
      <p:sp>
        <p:nvSpPr>
          <p:cNvPr id="3082" name="Text Box 10"/>
          <p:cNvSpPr txBox="1">
            <a:spLocks noChangeArrowheads="1"/>
          </p:cNvSpPr>
          <p:nvPr/>
        </p:nvSpPr>
        <p:spPr bwMode="auto">
          <a:xfrm>
            <a:off x="379413" y="250069"/>
            <a:ext cx="8413750" cy="4427953"/>
          </a:xfrm>
          <a:prstGeom prst="rect">
            <a:avLst/>
          </a:prstGeom>
          <a:solidFill>
            <a:schemeClr val="bg1"/>
          </a:solidFill>
          <a:ln w="9525">
            <a:noFill/>
            <a:miter lim="800000"/>
            <a:headEnd/>
            <a:tailEnd/>
          </a:ln>
          <a:effectLst/>
        </p:spPr>
        <p:txBody>
          <a:bodyPr/>
          <a:lstStyle/>
          <a:p>
            <a:pPr defTabSz="914400" fontAlgn="base">
              <a:spcBef>
                <a:spcPct val="50000"/>
              </a:spcBef>
              <a:spcAft>
                <a:spcPct val="0"/>
              </a:spcAft>
            </a:pPr>
            <a:endParaRPr lang="en-US">
              <a:solidFill>
                <a:srgbClr val="000000"/>
              </a:solidFill>
            </a:endParaRPr>
          </a:p>
        </p:txBody>
      </p:sp>
      <p:sp>
        <p:nvSpPr>
          <p:cNvPr id="3093" name="Rectangle 21"/>
          <p:cNvSpPr>
            <a:spLocks noGrp="1" noChangeArrowheads="1"/>
          </p:cNvSpPr>
          <p:nvPr>
            <p:ph type="title"/>
          </p:nvPr>
        </p:nvSpPr>
        <p:spPr bwMode="auto">
          <a:xfrm>
            <a:off x="468338" y="206016"/>
            <a:ext cx="8218487" cy="6917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3094" name="Rectangle 22"/>
          <p:cNvSpPr>
            <a:spLocks noGrp="1" noChangeArrowheads="1"/>
          </p:cNvSpPr>
          <p:nvPr>
            <p:ph type="body" idx="1"/>
          </p:nvPr>
        </p:nvSpPr>
        <p:spPr bwMode="auto">
          <a:xfrm>
            <a:off x="457200" y="897732"/>
            <a:ext cx="8229600" cy="361831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p:txBody>
      </p:sp>
      <p:sp>
        <p:nvSpPr>
          <p:cNvPr id="9" name="Text Box 25"/>
          <p:cNvSpPr txBox="1">
            <a:spLocks noChangeArrowheads="1"/>
          </p:cNvSpPr>
          <p:nvPr userDrawn="1"/>
        </p:nvSpPr>
        <p:spPr bwMode="auto">
          <a:xfrm>
            <a:off x="4894354" y="4792528"/>
            <a:ext cx="39084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defTabSz="914400" eaLnBrk="1" fontAlgn="base" hangingPunct="1">
              <a:spcBef>
                <a:spcPct val="0"/>
              </a:spcBef>
              <a:spcAft>
                <a:spcPct val="0"/>
              </a:spcAft>
            </a:pPr>
            <a:r>
              <a:rPr lang="en-GB" altLang="en-US" sz="1400" b="1" dirty="0" smtClean="0">
                <a:solidFill>
                  <a:srgbClr val="FFFFFF"/>
                </a:solidFill>
              </a:rPr>
              <a:t>Global Digital Exemplar</a:t>
            </a:r>
            <a:endParaRPr lang="en-GB" altLang="en-US" sz="1400" b="1" dirty="0">
              <a:solidFill>
                <a:srgbClr val="FFFFFF"/>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3045" y="4754905"/>
            <a:ext cx="1174635" cy="312341"/>
          </a:xfrm>
          <a:prstGeom prst="rect">
            <a:avLst/>
          </a:prstGeom>
        </p:spPr>
      </p:pic>
      <p:pic>
        <p:nvPicPr>
          <p:cNvPr id="11" name="Picture 7" descr="eHospital_transparent"/>
          <p:cNvPicPr>
            <a:picLocks noChangeAspect="1" noChangeArrowheads="1"/>
          </p:cNvPicPr>
          <p:nvPr userDrawn="1"/>
        </p:nvPicPr>
        <p:blipFill rotWithShape="1">
          <a:blip r:embed="rId4" cstate="print"/>
          <a:srcRect t="81239"/>
          <a:stretch/>
        </p:blipFill>
        <p:spPr bwMode="auto">
          <a:xfrm>
            <a:off x="1547664" y="4800161"/>
            <a:ext cx="3397732" cy="221827"/>
          </a:xfrm>
          <a:prstGeom prst="rect">
            <a:avLst/>
          </a:prstGeom>
          <a:noFill/>
        </p:spPr>
      </p:pic>
    </p:spTree>
  </p:cSld>
  <p:clrMap bg1="lt1" tx1="dk1" bg2="lt2" tx2="dk2" accent1="accent1" accent2="accent2" accent3="accent3" accent4="accent4" accent5="accent5" accent6="accent6" hlink="hlink" folHlink="folHlink"/>
  <p:sldLayoutIdLst>
    <p:sldLayoutId id="2147483877" r:id="rId1"/>
  </p:sldLayoutIdLst>
  <p:timing>
    <p:tnLst>
      <p:par>
        <p:cTn id="1" dur="indefinite" restart="never" nodeType="tmRoot"/>
      </p:par>
    </p:tnLst>
  </p:timing>
  <p:hf hdr="0" dt="0"/>
  <p:txStyles>
    <p:titleStyle>
      <a:lvl1pPr algn="l" rtl="0" eaLnBrk="1" fontAlgn="base" hangingPunct="1">
        <a:spcBef>
          <a:spcPct val="0"/>
        </a:spcBef>
        <a:spcAft>
          <a:spcPct val="0"/>
        </a:spcAft>
        <a:defRPr sz="2800" b="1">
          <a:solidFill>
            <a:schemeClr val="tx2"/>
          </a:solidFill>
          <a:latin typeface="+mj-lt"/>
          <a:ea typeface="+mj-ea"/>
          <a:cs typeface="+mj-cs"/>
        </a:defRPr>
      </a:lvl1pPr>
      <a:lvl2pPr algn="l" rtl="0" eaLnBrk="1" fontAlgn="base" hangingPunct="1">
        <a:spcBef>
          <a:spcPct val="0"/>
        </a:spcBef>
        <a:spcAft>
          <a:spcPct val="0"/>
        </a:spcAft>
        <a:defRPr sz="2800" b="1">
          <a:solidFill>
            <a:schemeClr val="tx2"/>
          </a:solidFill>
          <a:latin typeface="Arial" charset="0"/>
        </a:defRPr>
      </a:lvl2pPr>
      <a:lvl3pPr algn="l" rtl="0" eaLnBrk="1" fontAlgn="base" hangingPunct="1">
        <a:spcBef>
          <a:spcPct val="0"/>
        </a:spcBef>
        <a:spcAft>
          <a:spcPct val="0"/>
        </a:spcAft>
        <a:defRPr sz="2800" b="1">
          <a:solidFill>
            <a:schemeClr val="tx2"/>
          </a:solidFill>
          <a:latin typeface="Arial" charset="0"/>
        </a:defRPr>
      </a:lvl3pPr>
      <a:lvl4pPr algn="l" rtl="0" eaLnBrk="1" fontAlgn="base" hangingPunct="1">
        <a:spcBef>
          <a:spcPct val="0"/>
        </a:spcBef>
        <a:spcAft>
          <a:spcPct val="0"/>
        </a:spcAft>
        <a:defRPr sz="2800" b="1">
          <a:solidFill>
            <a:schemeClr val="tx2"/>
          </a:solidFill>
          <a:latin typeface="Arial" charset="0"/>
        </a:defRPr>
      </a:lvl4pPr>
      <a:lvl5pPr algn="l" rtl="0" eaLnBrk="1" fontAlgn="base" hangingPunct="1">
        <a:spcBef>
          <a:spcPct val="0"/>
        </a:spcBef>
        <a:spcAft>
          <a:spcPct val="0"/>
        </a:spcAft>
        <a:defRPr sz="2800" b="1">
          <a:solidFill>
            <a:schemeClr val="tx2"/>
          </a:solidFill>
          <a:latin typeface="Arial" charset="0"/>
        </a:defRPr>
      </a:lvl5pPr>
      <a:lvl6pPr marL="457200" algn="l" rtl="0" eaLnBrk="1" fontAlgn="base" hangingPunct="1">
        <a:spcBef>
          <a:spcPct val="0"/>
        </a:spcBef>
        <a:spcAft>
          <a:spcPct val="0"/>
        </a:spcAft>
        <a:defRPr sz="2800" b="1">
          <a:solidFill>
            <a:schemeClr val="tx2"/>
          </a:solidFill>
          <a:latin typeface="Arial" charset="0"/>
        </a:defRPr>
      </a:lvl6pPr>
      <a:lvl7pPr marL="914400" algn="l" rtl="0" eaLnBrk="1" fontAlgn="base" hangingPunct="1">
        <a:spcBef>
          <a:spcPct val="0"/>
        </a:spcBef>
        <a:spcAft>
          <a:spcPct val="0"/>
        </a:spcAft>
        <a:defRPr sz="2800" b="1">
          <a:solidFill>
            <a:schemeClr val="tx2"/>
          </a:solidFill>
          <a:latin typeface="Arial" charset="0"/>
        </a:defRPr>
      </a:lvl7pPr>
      <a:lvl8pPr marL="1371600" algn="l" rtl="0" eaLnBrk="1" fontAlgn="base" hangingPunct="1">
        <a:spcBef>
          <a:spcPct val="0"/>
        </a:spcBef>
        <a:spcAft>
          <a:spcPct val="0"/>
        </a:spcAft>
        <a:defRPr sz="2800" b="1">
          <a:solidFill>
            <a:schemeClr val="tx2"/>
          </a:solidFill>
          <a:latin typeface="Arial" charset="0"/>
        </a:defRPr>
      </a:lvl8pPr>
      <a:lvl9pPr marL="1828800" algn="l" rtl="0" eaLnBrk="1" fontAlgn="base" hangingPunct="1">
        <a:spcBef>
          <a:spcPct val="0"/>
        </a:spcBef>
        <a:spcAft>
          <a:spcPct val="0"/>
        </a:spcAft>
        <a:defRPr sz="2800" b="1">
          <a:solidFill>
            <a:schemeClr val="tx2"/>
          </a:solidFill>
          <a:latin typeface="Arial"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8AB704"/>
        </a:solidFill>
        <a:effectLst/>
      </p:bgPr>
    </p:bg>
    <p:spTree>
      <p:nvGrpSpPr>
        <p:cNvPr id="1" name=""/>
        <p:cNvGrpSpPr/>
        <p:nvPr/>
      </p:nvGrpSpPr>
      <p:grpSpPr>
        <a:xfrm>
          <a:off x="0" y="0"/>
          <a:ext cx="0" cy="0"/>
          <a:chOff x="0" y="0"/>
          <a:chExt cx="0" cy="0"/>
        </a:xfrm>
      </p:grpSpPr>
      <p:sp>
        <p:nvSpPr>
          <p:cNvPr id="3082" name="Text Box 10"/>
          <p:cNvSpPr txBox="1">
            <a:spLocks noChangeArrowheads="1"/>
          </p:cNvSpPr>
          <p:nvPr/>
        </p:nvSpPr>
        <p:spPr bwMode="auto">
          <a:xfrm>
            <a:off x="379413" y="250069"/>
            <a:ext cx="8413750" cy="4427953"/>
          </a:xfrm>
          <a:prstGeom prst="rect">
            <a:avLst/>
          </a:prstGeom>
          <a:solidFill>
            <a:schemeClr val="bg1"/>
          </a:solidFill>
          <a:ln w="9525">
            <a:noFill/>
            <a:miter lim="800000"/>
            <a:headEnd/>
            <a:tailEnd/>
          </a:ln>
          <a:effectLst/>
        </p:spPr>
        <p:txBody>
          <a:bodyPr/>
          <a:lstStyle/>
          <a:p>
            <a:pPr defTabSz="914400" fontAlgn="base">
              <a:spcBef>
                <a:spcPct val="50000"/>
              </a:spcBef>
              <a:spcAft>
                <a:spcPct val="0"/>
              </a:spcAft>
            </a:pPr>
            <a:endParaRPr lang="en-US">
              <a:solidFill>
                <a:srgbClr val="000000"/>
              </a:solidFill>
            </a:endParaRPr>
          </a:p>
        </p:txBody>
      </p:sp>
      <p:sp>
        <p:nvSpPr>
          <p:cNvPr id="3093" name="Rectangle 21"/>
          <p:cNvSpPr>
            <a:spLocks noGrp="1" noChangeArrowheads="1"/>
          </p:cNvSpPr>
          <p:nvPr>
            <p:ph type="title"/>
          </p:nvPr>
        </p:nvSpPr>
        <p:spPr bwMode="auto">
          <a:xfrm>
            <a:off x="468338" y="206016"/>
            <a:ext cx="8218487" cy="6917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3094" name="Rectangle 22"/>
          <p:cNvSpPr>
            <a:spLocks noGrp="1" noChangeArrowheads="1"/>
          </p:cNvSpPr>
          <p:nvPr>
            <p:ph type="body" idx="1"/>
          </p:nvPr>
        </p:nvSpPr>
        <p:spPr bwMode="auto">
          <a:xfrm>
            <a:off x="457200" y="897732"/>
            <a:ext cx="8229600" cy="361831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p:txBody>
      </p:sp>
      <p:sp>
        <p:nvSpPr>
          <p:cNvPr id="9" name="Text Box 25"/>
          <p:cNvSpPr txBox="1">
            <a:spLocks noChangeArrowheads="1"/>
          </p:cNvSpPr>
          <p:nvPr userDrawn="1"/>
        </p:nvSpPr>
        <p:spPr bwMode="auto">
          <a:xfrm>
            <a:off x="4894354" y="4792528"/>
            <a:ext cx="39084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defTabSz="914400" eaLnBrk="1" fontAlgn="base" hangingPunct="1">
              <a:spcBef>
                <a:spcPct val="0"/>
              </a:spcBef>
              <a:spcAft>
                <a:spcPct val="0"/>
              </a:spcAft>
            </a:pPr>
            <a:r>
              <a:rPr lang="en-GB" altLang="en-US" sz="1400" b="1" dirty="0" smtClean="0">
                <a:solidFill>
                  <a:srgbClr val="FFFFFF"/>
                </a:solidFill>
              </a:rPr>
              <a:t>Global Digital Exemplar</a:t>
            </a:r>
            <a:endParaRPr lang="en-GB" altLang="en-US" sz="1400" b="1" dirty="0">
              <a:solidFill>
                <a:srgbClr val="FFFFFF"/>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3045" y="4754905"/>
            <a:ext cx="1174635" cy="312341"/>
          </a:xfrm>
          <a:prstGeom prst="rect">
            <a:avLst/>
          </a:prstGeom>
        </p:spPr>
      </p:pic>
      <p:pic>
        <p:nvPicPr>
          <p:cNvPr id="11" name="Picture 7" descr="eHospital_transparent"/>
          <p:cNvPicPr>
            <a:picLocks noChangeAspect="1" noChangeArrowheads="1"/>
          </p:cNvPicPr>
          <p:nvPr userDrawn="1"/>
        </p:nvPicPr>
        <p:blipFill rotWithShape="1">
          <a:blip r:embed="rId4" cstate="print"/>
          <a:srcRect t="81239"/>
          <a:stretch/>
        </p:blipFill>
        <p:spPr bwMode="auto">
          <a:xfrm>
            <a:off x="1547664" y="4800161"/>
            <a:ext cx="3397732" cy="221827"/>
          </a:xfrm>
          <a:prstGeom prst="rect">
            <a:avLst/>
          </a:prstGeom>
          <a:noFill/>
        </p:spPr>
      </p:pic>
    </p:spTree>
  </p:cSld>
  <p:clrMap bg1="lt1" tx1="dk1" bg2="lt2" tx2="dk2" accent1="accent1" accent2="accent2" accent3="accent3" accent4="accent4" accent5="accent5" accent6="accent6" hlink="hlink" folHlink="folHlink"/>
  <p:sldLayoutIdLst>
    <p:sldLayoutId id="2147483879" r:id="rId1"/>
  </p:sldLayoutIdLst>
  <p:timing>
    <p:tnLst>
      <p:par>
        <p:cTn id="1" dur="indefinite" restart="never" nodeType="tmRoot"/>
      </p:par>
    </p:tnLst>
  </p:timing>
  <p:hf hdr="0" dt="0"/>
  <p:txStyles>
    <p:titleStyle>
      <a:lvl1pPr algn="l" rtl="0" eaLnBrk="1" fontAlgn="base" hangingPunct="1">
        <a:spcBef>
          <a:spcPct val="0"/>
        </a:spcBef>
        <a:spcAft>
          <a:spcPct val="0"/>
        </a:spcAft>
        <a:defRPr sz="2800" b="1">
          <a:solidFill>
            <a:schemeClr val="tx2"/>
          </a:solidFill>
          <a:latin typeface="+mj-lt"/>
          <a:ea typeface="+mj-ea"/>
          <a:cs typeface="+mj-cs"/>
        </a:defRPr>
      </a:lvl1pPr>
      <a:lvl2pPr algn="l" rtl="0" eaLnBrk="1" fontAlgn="base" hangingPunct="1">
        <a:spcBef>
          <a:spcPct val="0"/>
        </a:spcBef>
        <a:spcAft>
          <a:spcPct val="0"/>
        </a:spcAft>
        <a:defRPr sz="2800" b="1">
          <a:solidFill>
            <a:schemeClr val="tx2"/>
          </a:solidFill>
          <a:latin typeface="Arial" charset="0"/>
        </a:defRPr>
      </a:lvl2pPr>
      <a:lvl3pPr algn="l" rtl="0" eaLnBrk="1" fontAlgn="base" hangingPunct="1">
        <a:spcBef>
          <a:spcPct val="0"/>
        </a:spcBef>
        <a:spcAft>
          <a:spcPct val="0"/>
        </a:spcAft>
        <a:defRPr sz="2800" b="1">
          <a:solidFill>
            <a:schemeClr val="tx2"/>
          </a:solidFill>
          <a:latin typeface="Arial" charset="0"/>
        </a:defRPr>
      </a:lvl3pPr>
      <a:lvl4pPr algn="l" rtl="0" eaLnBrk="1" fontAlgn="base" hangingPunct="1">
        <a:spcBef>
          <a:spcPct val="0"/>
        </a:spcBef>
        <a:spcAft>
          <a:spcPct val="0"/>
        </a:spcAft>
        <a:defRPr sz="2800" b="1">
          <a:solidFill>
            <a:schemeClr val="tx2"/>
          </a:solidFill>
          <a:latin typeface="Arial" charset="0"/>
        </a:defRPr>
      </a:lvl4pPr>
      <a:lvl5pPr algn="l" rtl="0" eaLnBrk="1" fontAlgn="base" hangingPunct="1">
        <a:spcBef>
          <a:spcPct val="0"/>
        </a:spcBef>
        <a:spcAft>
          <a:spcPct val="0"/>
        </a:spcAft>
        <a:defRPr sz="2800" b="1">
          <a:solidFill>
            <a:schemeClr val="tx2"/>
          </a:solidFill>
          <a:latin typeface="Arial" charset="0"/>
        </a:defRPr>
      </a:lvl5pPr>
      <a:lvl6pPr marL="457200" algn="l" rtl="0" eaLnBrk="1" fontAlgn="base" hangingPunct="1">
        <a:spcBef>
          <a:spcPct val="0"/>
        </a:spcBef>
        <a:spcAft>
          <a:spcPct val="0"/>
        </a:spcAft>
        <a:defRPr sz="2800" b="1">
          <a:solidFill>
            <a:schemeClr val="tx2"/>
          </a:solidFill>
          <a:latin typeface="Arial" charset="0"/>
        </a:defRPr>
      </a:lvl6pPr>
      <a:lvl7pPr marL="914400" algn="l" rtl="0" eaLnBrk="1" fontAlgn="base" hangingPunct="1">
        <a:spcBef>
          <a:spcPct val="0"/>
        </a:spcBef>
        <a:spcAft>
          <a:spcPct val="0"/>
        </a:spcAft>
        <a:defRPr sz="2800" b="1">
          <a:solidFill>
            <a:schemeClr val="tx2"/>
          </a:solidFill>
          <a:latin typeface="Arial" charset="0"/>
        </a:defRPr>
      </a:lvl7pPr>
      <a:lvl8pPr marL="1371600" algn="l" rtl="0" eaLnBrk="1" fontAlgn="base" hangingPunct="1">
        <a:spcBef>
          <a:spcPct val="0"/>
        </a:spcBef>
        <a:spcAft>
          <a:spcPct val="0"/>
        </a:spcAft>
        <a:defRPr sz="2800" b="1">
          <a:solidFill>
            <a:schemeClr val="tx2"/>
          </a:solidFill>
          <a:latin typeface="Arial" charset="0"/>
        </a:defRPr>
      </a:lvl8pPr>
      <a:lvl9pPr marL="1828800" algn="l" rtl="0" eaLnBrk="1" fontAlgn="base" hangingPunct="1">
        <a:spcBef>
          <a:spcPct val="0"/>
        </a:spcBef>
        <a:spcAft>
          <a:spcPct val="0"/>
        </a:spcAft>
        <a:defRPr sz="2800" b="1">
          <a:solidFill>
            <a:schemeClr val="tx2"/>
          </a:solidFill>
          <a:latin typeface="Arial"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rgbClr val="8AB704"/>
        </a:solidFill>
        <a:effectLst/>
      </p:bgPr>
    </p:bg>
    <p:spTree>
      <p:nvGrpSpPr>
        <p:cNvPr id="1" name=""/>
        <p:cNvGrpSpPr/>
        <p:nvPr/>
      </p:nvGrpSpPr>
      <p:grpSpPr>
        <a:xfrm>
          <a:off x="0" y="0"/>
          <a:ext cx="0" cy="0"/>
          <a:chOff x="0" y="0"/>
          <a:chExt cx="0" cy="0"/>
        </a:xfrm>
      </p:grpSpPr>
      <p:sp>
        <p:nvSpPr>
          <p:cNvPr id="3082" name="Text Box 10"/>
          <p:cNvSpPr txBox="1">
            <a:spLocks noChangeArrowheads="1"/>
          </p:cNvSpPr>
          <p:nvPr/>
        </p:nvSpPr>
        <p:spPr bwMode="auto">
          <a:xfrm>
            <a:off x="379413" y="250069"/>
            <a:ext cx="8413750" cy="4427953"/>
          </a:xfrm>
          <a:prstGeom prst="rect">
            <a:avLst/>
          </a:prstGeom>
          <a:solidFill>
            <a:schemeClr val="bg1"/>
          </a:solidFill>
          <a:ln w="9525">
            <a:noFill/>
            <a:miter lim="800000"/>
            <a:headEnd/>
            <a:tailEnd/>
          </a:ln>
          <a:effectLst/>
        </p:spPr>
        <p:txBody>
          <a:bodyPr/>
          <a:lstStyle/>
          <a:p>
            <a:pPr defTabSz="914400" fontAlgn="base">
              <a:spcBef>
                <a:spcPct val="50000"/>
              </a:spcBef>
              <a:spcAft>
                <a:spcPct val="0"/>
              </a:spcAft>
            </a:pPr>
            <a:endParaRPr lang="en-US">
              <a:solidFill>
                <a:srgbClr val="000000"/>
              </a:solidFill>
            </a:endParaRPr>
          </a:p>
        </p:txBody>
      </p:sp>
      <p:sp>
        <p:nvSpPr>
          <p:cNvPr id="3093" name="Rectangle 21"/>
          <p:cNvSpPr>
            <a:spLocks noGrp="1" noChangeArrowheads="1"/>
          </p:cNvSpPr>
          <p:nvPr>
            <p:ph type="title"/>
          </p:nvPr>
        </p:nvSpPr>
        <p:spPr bwMode="auto">
          <a:xfrm>
            <a:off x="468338" y="206016"/>
            <a:ext cx="8218487" cy="6917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3094" name="Rectangle 22"/>
          <p:cNvSpPr>
            <a:spLocks noGrp="1" noChangeArrowheads="1"/>
          </p:cNvSpPr>
          <p:nvPr>
            <p:ph type="body" idx="1"/>
          </p:nvPr>
        </p:nvSpPr>
        <p:spPr bwMode="auto">
          <a:xfrm>
            <a:off x="457200" y="897732"/>
            <a:ext cx="8229600" cy="361831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p:txBody>
      </p:sp>
      <p:sp>
        <p:nvSpPr>
          <p:cNvPr id="9" name="Text Box 25"/>
          <p:cNvSpPr txBox="1">
            <a:spLocks noChangeArrowheads="1"/>
          </p:cNvSpPr>
          <p:nvPr userDrawn="1"/>
        </p:nvSpPr>
        <p:spPr bwMode="auto">
          <a:xfrm>
            <a:off x="4894354" y="4792528"/>
            <a:ext cx="39084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defTabSz="914400" eaLnBrk="1" fontAlgn="base" hangingPunct="1">
              <a:spcBef>
                <a:spcPct val="0"/>
              </a:spcBef>
              <a:spcAft>
                <a:spcPct val="0"/>
              </a:spcAft>
            </a:pPr>
            <a:r>
              <a:rPr lang="en-GB" altLang="en-US" sz="1400" b="1" dirty="0" smtClean="0">
                <a:solidFill>
                  <a:srgbClr val="FFFFFF"/>
                </a:solidFill>
              </a:rPr>
              <a:t>Global Digital Exemplar</a:t>
            </a:r>
            <a:endParaRPr lang="en-GB" altLang="en-US" sz="1400" b="1" dirty="0">
              <a:solidFill>
                <a:srgbClr val="FFFFFF"/>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3045" y="4754905"/>
            <a:ext cx="1174635" cy="312341"/>
          </a:xfrm>
          <a:prstGeom prst="rect">
            <a:avLst/>
          </a:prstGeom>
        </p:spPr>
      </p:pic>
      <p:pic>
        <p:nvPicPr>
          <p:cNvPr id="11" name="Picture 7" descr="eHospital_transparent"/>
          <p:cNvPicPr>
            <a:picLocks noChangeAspect="1" noChangeArrowheads="1"/>
          </p:cNvPicPr>
          <p:nvPr userDrawn="1"/>
        </p:nvPicPr>
        <p:blipFill rotWithShape="1">
          <a:blip r:embed="rId4" cstate="print"/>
          <a:srcRect t="81239"/>
          <a:stretch/>
        </p:blipFill>
        <p:spPr bwMode="auto">
          <a:xfrm>
            <a:off x="1547664" y="4800161"/>
            <a:ext cx="3397732" cy="221827"/>
          </a:xfrm>
          <a:prstGeom prst="rect">
            <a:avLst/>
          </a:prstGeom>
          <a:noFill/>
        </p:spPr>
      </p:pic>
    </p:spTree>
  </p:cSld>
  <p:clrMap bg1="lt1" tx1="dk1" bg2="lt2" tx2="dk2" accent1="accent1" accent2="accent2" accent3="accent3" accent4="accent4" accent5="accent5" accent6="accent6" hlink="hlink" folHlink="folHlink"/>
  <p:sldLayoutIdLst>
    <p:sldLayoutId id="2147483881" r:id="rId1"/>
  </p:sldLayoutIdLst>
  <p:timing>
    <p:tnLst>
      <p:par>
        <p:cTn id="1" dur="indefinite" restart="never" nodeType="tmRoot"/>
      </p:par>
    </p:tnLst>
  </p:timing>
  <p:hf hdr="0" dt="0"/>
  <p:txStyles>
    <p:titleStyle>
      <a:lvl1pPr algn="l" rtl="0" eaLnBrk="1" fontAlgn="base" hangingPunct="1">
        <a:spcBef>
          <a:spcPct val="0"/>
        </a:spcBef>
        <a:spcAft>
          <a:spcPct val="0"/>
        </a:spcAft>
        <a:defRPr sz="2800" b="1">
          <a:solidFill>
            <a:schemeClr val="tx2"/>
          </a:solidFill>
          <a:latin typeface="+mj-lt"/>
          <a:ea typeface="+mj-ea"/>
          <a:cs typeface="+mj-cs"/>
        </a:defRPr>
      </a:lvl1pPr>
      <a:lvl2pPr algn="l" rtl="0" eaLnBrk="1" fontAlgn="base" hangingPunct="1">
        <a:spcBef>
          <a:spcPct val="0"/>
        </a:spcBef>
        <a:spcAft>
          <a:spcPct val="0"/>
        </a:spcAft>
        <a:defRPr sz="2800" b="1">
          <a:solidFill>
            <a:schemeClr val="tx2"/>
          </a:solidFill>
          <a:latin typeface="Arial" charset="0"/>
        </a:defRPr>
      </a:lvl2pPr>
      <a:lvl3pPr algn="l" rtl="0" eaLnBrk="1" fontAlgn="base" hangingPunct="1">
        <a:spcBef>
          <a:spcPct val="0"/>
        </a:spcBef>
        <a:spcAft>
          <a:spcPct val="0"/>
        </a:spcAft>
        <a:defRPr sz="2800" b="1">
          <a:solidFill>
            <a:schemeClr val="tx2"/>
          </a:solidFill>
          <a:latin typeface="Arial" charset="0"/>
        </a:defRPr>
      </a:lvl3pPr>
      <a:lvl4pPr algn="l" rtl="0" eaLnBrk="1" fontAlgn="base" hangingPunct="1">
        <a:spcBef>
          <a:spcPct val="0"/>
        </a:spcBef>
        <a:spcAft>
          <a:spcPct val="0"/>
        </a:spcAft>
        <a:defRPr sz="2800" b="1">
          <a:solidFill>
            <a:schemeClr val="tx2"/>
          </a:solidFill>
          <a:latin typeface="Arial" charset="0"/>
        </a:defRPr>
      </a:lvl4pPr>
      <a:lvl5pPr algn="l" rtl="0" eaLnBrk="1" fontAlgn="base" hangingPunct="1">
        <a:spcBef>
          <a:spcPct val="0"/>
        </a:spcBef>
        <a:spcAft>
          <a:spcPct val="0"/>
        </a:spcAft>
        <a:defRPr sz="2800" b="1">
          <a:solidFill>
            <a:schemeClr val="tx2"/>
          </a:solidFill>
          <a:latin typeface="Arial" charset="0"/>
        </a:defRPr>
      </a:lvl5pPr>
      <a:lvl6pPr marL="457200" algn="l" rtl="0" eaLnBrk="1" fontAlgn="base" hangingPunct="1">
        <a:spcBef>
          <a:spcPct val="0"/>
        </a:spcBef>
        <a:spcAft>
          <a:spcPct val="0"/>
        </a:spcAft>
        <a:defRPr sz="2800" b="1">
          <a:solidFill>
            <a:schemeClr val="tx2"/>
          </a:solidFill>
          <a:latin typeface="Arial" charset="0"/>
        </a:defRPr>
      </a:lvl6pPr>
      <a:lvl7pPr marL="914400" algn="l" rtl="0" eaLnBrk="1" fontAlgn="base" hangingPunct="1">
        <a:spcBef>
          <a:spcPct val="0"/>
        </a:spcBef>
        <a:spcAft>
          <a:spcPct val="0"/>
        </a:spcAft>
        <a:defRPr sz="2800" b="1">
          <a:solidFill>
            <a:schemeClr val="tx2"/>
          </a:solidFill>
          <a:latin typeface="Arial" charset="0"/>
        </a:defRPr>
      </a:lvl7pPr>
      <a:lvl8pPr marL="1371600" algn="l" rtl="0" eaLnBrk="1" fontAlgn="base" hangingPunct="1">
        <a:spcBef>
          <a:spcPct val="0"/>
        </a:spcBef>
        <a:spcAft>
          <a:spcPct val="0"/>
        </a:spcAft>
        <a:defRPr sz="2800" b="1">
          <a:solidFill>
            <a:schemeClr val="tx2"/>
          </a:solidFill>
          <a:latin typeface="Arial" charset="0"/>
        </a:defRPr>
      </a:lvl8pPr>
      <a:lvl9pPr marL="1828800" algn="l" rtl="0" eaLnBrk="1" fontAlgn="base" hangingPunct="1">
        <a:spcBef>
          <a:spcPct val="0"/>
        </a:spcBef>
        <a:spcAft>
          <a:spcPct val="0"/>
        </a:spcAft>
        <a:defRPr sz="2800" b="1">
          <a:solidFill>
            <a:schemeClr val="tx2"/>
          </a:solidFill>
          <a:latin typeface="Arial"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rgbClr val="8AB704"/>
        </a:solidFill>
        <a:effectLst/>
      </p:bgPr>
    </p:bg>
    <p:spTree>
      <p:nvGrpSpPr>
        <p:cNvPr id="1" name=""/>
        <p:cNvGrpSpPr/>
        <p:nvPr/>
      </p:nvGrpSpPr>
      <p:grpSpPr>
        <a:xfrm>
          <a:off x="0" y="0"/>
          <a:ext cx="0" cy="0"/>
          <a:chOff x="0" y="0"/>
          <a:chExt cx="0" cy="0"/>
        </a:xfrm>
      </p:grpSpPr>
      <p:sp>
        <p:nvSpPr>
          <p:cNvPr id="3082" name="Text Box 10"/>
          <p:cNvSpPr txBox="1">
            <a:spLocks noChangeArrowheads="1"/>
          </p:cNvSpPr>
          <p:nvPr/>
        </p:nvSpPr>
        <p:spPr bwMode="auto">
          <a:xfrm>
            <a:off x="379413" y="250069"/>
            <a:ext cx="8413750" cy="4427953"/>
          </a:xfrm>
          <a:prstGeom prst="rect">
            <a:avLst/>
          </a:prstGeom>
          <a:solidFill>
            <a:schemeClr val="bg1"/>
          </a:solidFill>
          <a:ln w="9525">
            <a:noFill/>
            <a:miter lim="800000"/>
            <a:headEnd/>
            <a:tailEnd/>
          </a:ln>
          <a:effectLst/>
        </p:spPr>
        <p:txBody>
          <a:bodyPr/>
          <a:lstStyle/>
          <a:p>
            <a:pPr defTabSz="914400" fontAlgn="base">
              <a:spcBef>
                <a:spcPct val="50000"/>
              </a:spcBef>
              <a:spcAft>
                <a:spcPct val="0"/>
              </a:spcAft>
            </a:pPr>
            <a:endParaRPr lang="en-US">
              <a:solidFill>
                <a:srgbClr val="000000"/>
              </a:solidFill>
            </a:endParaRPr>
          </a:p>
        </p:txBody>
      </p:sp>
      <p:sp>
        <p:nvSpPr>
          <p:cNvPr id="3093" name="Rectangle 21"/>
          <p:cNvSpPr>
            <a:spLocks noGrp="1" noChangeArrowheads="1"/>
          </p:cNvSpPr>
          <p:nvPr>
            <p:ph type="title"/>
          </p:nvPr>
        </p:nvSpPr>
        <p:spPr bwMode="auto">
          <a:xfrm>
            <a:off x="468338" y="206016"/>
            <a:ext cx="8218487" cy="6917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3094" name="Rectangle 22"/>
          <p:cNvSpPr>
            <a:spLocks noGrp="1" noChangeArrowheads="1"/>
          </p:cNvSpPr>
          <p:nvPr>
            <p:ph type="body" idx="1"/>
          </p:nvPr>
        </p:nvSpPr>
        <p:spPr bwMode="auto">
          <a:xfrm>
            <a:off x="457200" y="897732"/>
            <a:ext cx="8229600" cy="361831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p:txBody>
      </p:sp>
      <p:sp>
        <p:nvSpPr>
          <p:cNvPr id="9" name="Text Box 25"/>
          <p:cNvSpPr txBox="1">
            <a:spLocks noChangeArrowheads="1"/>
          </p:cNvSpPr>
          <p:nvPr userDrawn="1"/>
        </p:nvSpPr>
        <p:spPr bwMode="auto">
          <a:xfrm>
            <a:off x="4894354" y="4792528"/>
            <a:ext cx="39084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defTabSz="914400" eaLnBrk="1" fontAlgn="base" hangingPunct="1">
              <a:spcBef>
                <a:spcPct val="0"/>
              </a:spcBef>
              <a:spcAft>
                <a:spcPct val="0"/>
              </a:spcAft>
            </a:pPr>
            <a:r>
              <a:rPr lang="en-GB" altLang="en-US" sz="1400" b="1" dirty="0" smtClean="0">
                <a:solidFill>
                  <a:srgbClr val="FFFFFF"/>
                </a:solidFill>
              </a:rPr>
              <a:t>Global Digital Exemplar</a:t>
            </a:r>
            <a:endParaRPr lang="en-GB" altLang="en-US" sz="1400" b="1" dirty="0">
              <a:solidFill>
                <a:srgbClr val="FFFFFF"/>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3045" y="4754905"/>
            <a:ext cx="1174635" cy="312341"/>
          </a:xfrm>
          <a:prstGeom prst="rect">
            <a:avLst/>
          </a:prstGeom>
        </p:spPr>
      </p:pic>
      <p:pic>
        <p:nvPicPr>
          <p:cNvPr id="11" name="Picture 7" descr="eHospital_transparent"/>
          <p:cNvPicPr>
            <a:picLocks noChangeAspect="1" noChangeArrowheads="1"/>
          </p:cNvPicPr>
          <p:nvPr userDrawn="1"/>
        </p:nvPicPr>
        <p:blipFill rotWithShape="1">
          <a:blip r:embed="rId4" cstate="print"/>
          <a:srcRect t="81239"/>
          <a:stretch/>
        </p:blipFill>
        <p:spPr bwMode="auto">
          <a:xfrm>
            <a:off x="1547664" y="4800161"/>
            <a:ext cx="3397732" cy="221827"/>
          </a:xfrm>
          <a:prstGeom prst="rect">
            <a:avLst/>
          </a:prstGeom>
          <a:noFill/>
        </p:spPr>
      </p:pic>
    </p:spTree>
  </p:cSld>
  <p:clrMap bg1="lt1" tx1="dk1" bg2="lt2" tx2="dk2" accent1="accent1" accent2="accent2" accent3="accent3" accent4="accent4" accent5="accent5" accent6="accent6" hlink="hlink" folHlink="folHlink"/>
  <p:sldLayoutIdLst>
    <p:sldLayoutId id="2147483883" r:id="rId1"/>
  </p:sldLayoutIdLst>
  <p:timing>
    <p:tnLst>
      <p:par>
        <p:cTn id="1" dur="indefinite" restart="never" nodeType="tmRoot"/>
      </p:par>
    </p:tnLst>
  </p:timing>
  <p:hf hdr="0" dt="0"/>
  <p:txStyles>
    <p:titleStyle>
      <a:lvl1pPr algn="l" rtl="0" eaLnBrk="1" fontAlgn="base" hangingPunct="1">
        <a:spcBef>
          <a:spcPct val="0"/>
        </a:spcBef>
        <a:spcAft>
          <a:spcPct val="0"/>
        </a:spcAft>
        <a:defRPr sz="2800" b="1">
          <a:solidFill>
            <a:schemeClr val="tx2"/>
          </a:solidFill>
          <a:latin typeface="+mj-lt"/>
          <a:ea typeface="+mj-ea"/>
          <a:cs typeface="+mj-cs"/>
        </a:defRPr>
      </a:lvl1pPr>
      <a:lvl2pPr algn="l" rtl="0" eaLnBrk="1" fontAlgn="base" hangingPunct="1">
        <a:spcBef>
          <a:spcPct val="0"/>
        </a:spcBef>
        <a:spcAft>
          <a:spcPct val="0"/>
        </a:spcAft>
        <a:defRPr sz="2800" b="1">
          <a:solidFill>
            <a:schemeClr val="tx2"/>
          </a:solidFill>
          <a:latin typeface="Arial" charset="0"/>
        </a:defRPr>
      </a:lvl2pPr>
      <a:lvl3pPr algn="l" rtl="0" eaLnBrk="1" fontAlgn="base" hangingPunct="1">
        <a:spcBef>
          <a:spcPct val="0"/>
        </a:spcBef>
        <a:spcAft>
          <a:spcPct val="0"/>
        </a:spcAft>
        <a:defRPr sz="2800" b="1">
          <a:solidFill>
            <a:schemeClr val="tx2"/>
          </a:solidFill>
          <a:latin typeface="Arial" charset="0"/>
        </a:defRPr>
      </a:lvl3pPr>
      <a:lvl4pPr algn="l" rtl="0" eaLnBrk="1" fontAlgn="base" hangingPunct="1">
        <a:spcBef>
          <a:spcPct val="0"/>
        </a:spcBef>
        <a:spcAft>
          <a:spcPct val="0"/>
        </a:spcAft>
        <a:defRPr sz="2800" b="1">
          <a:solidFill>
            <a:schemeClr val="tx2"/>
          </a:solidFill>
          <a:latin typeface="Arial" charset="0"/>
        </a:defRPr>
      </a:lvl4pPr>
      <a:lvl5pPr algn="l" rtl="0" eaLnBrk="1" fontAlgn="base" hangingPunct="1">
        <a:spcBef>
          <a:spcPct val="0"/>
        </a:spcBef>
        <a:spcAft>
          <a:spcPct val="0"/>
        </a:spcAft>
        <a:defRPr sz="2800" b="1">
          <a:solidFill>
            <a:schemeClr val="tx2"/>
          </a:solidFill>
          <a:latin typeface="Arial" charset="0"/>
        </a:defRPr>
      </a:lvl5pPr>
      <a:lvl6pPr marL="457200" algn="l" rtl="0" eaLnBrk="1" fontAlgn="base" hangingPunct="1">
        <a:spcBef>
          <a:spcPct val="0"/>
        </a:spcBef>
        <a:spcAft>
          <a:spcPct val="0"/>
        </a:spcAft>
        <a:defRPr sz="2800" b="1">
          <a:solidFill>
            <a:schemeClr val="tx2"/>
          </a:solidFill>
          <a:latin typeface="Arial" charset="0"/>
        </a:defRPr>
      </a:lvl6pPr>
      <a:lvl7pPr marL="914400" algn="l" rtl="0" eaLnBrk="1" fontAlgn="base" hangingPunct="1">
        <a:spcBef>
          <a:spcPct val="0"/>
        </a:spcBef>
        <a:spcAft>
          <a:spcPct val="0"/>
        </a:spcAft>
        <a:defRPr sz="2800" b="1">
          <a:solidFill>
            <a:schemeClr val="tx2"/>
          </a:solidFill>
          <a:latin typeface="Arial" charset="0"/>
        </a:defRPr>
      </a:lvl7pPr>
      <a:lvl8pPr marL="1371600" algn="l" rtl="0" eaLnBrk="1" fontAlgn="base" hangingPunct="1">
        <a:spcBef>
          <a:spcPct val="0"/>
        </a:spcBef>
        <a:spcAft>
          <a:spcPct val="0"/>
        </a:spcAft>
        <a:defRPr sz="2800" b="1">
          <a:solidFill>
            <a:schemeClr val="tx2"/>
          </a:solidFill>
          <a:latin typeface="Arial" charset="0"/>
        </a:defRPr>
      </a:lvl8pPr>
      <a:lvl9pPr marL="1828800" algn="l" rtl="0" eaLnBrk="1" fontAlgn="base" hangingPunct="1">
        <a:spcBef>
          <a:spcPct val="0"/>
        </a:spcBef>
        <a:spcAft>
          <a:spcPct val="0"/>
        </a:spcAft>
        <a:defRPr sz="2800" b="1">
          <a:solidFill>
            <a:schemeClr val="tx2"/>
          </a:solidFill>
          <a:latin typeface="Arial"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rgbClr val="8AB704"/>
        </a:solidFill>
        <a:effectLst/>
      </p:bgPr>
    </p:bg>
    <p:spTree>
      <p:nvGrpSpPr>
        <p:cNvPr id="1" name=""/>
        <p:cNvGrpSpPr/>
        <p:nvPr/>
      </p:nvGrpSpPr>
      <p:grpSpPr>
        <a:xfrm>
          <a:off x="0" y="0"/>
          <a:ext cx="0" cy="0"/>
          <a:chOff x="0" y="0"/>
          <a:chExt cx="0" cy="0"/>
        </a:xfrm>
      </p:grpSpPr>
      <p:sp>
        <p:nvSpPr>
          <p:cNvPr id="3082" name="Text Box 10"/>
          <p:cNvSpPr txBox="1">
            <a:spLocks noChangeArrowheads="1"/>
          </p:cNvSpPr>
          <p:nvPr/>
        </p:nvSpPr>
        <p:spPr bwMode="auto">
          <a:xfrm>
            <a:off x="379413" y="250069"/>
            <a:ext cx="8413750" cy="4427953"/>
          </a:xfrm>
          <a:prstGeom prst="rect">
            <a:avLst/>
          </a:prstGeom>
          <a:solidFill>
            <a:schemeClr val="bg1"/>
          </a:solidFill>
          <a:ln w="9525">
            <a:noFill/>
            <a:miter lim="800000"/>
            <a:headEnd/>
            <a:tailEnd/>
          </a:ln>
          <a:effectLst/>
        </p:spPr>
        <p:txBody>
          <a:bodyPr/>
          <a:lstStyle/>
          <a:p>
            <a:pPr defTabSz="914400" fontAlgn="base">
              <a:spcBef>
                <a:spcPct val="50000"/>
              </a:spcBef>
              <a:spcAft>
                <a:spcPct val="0"/>
              </a:spcAft>
            </a:pPr>
            <a:endParaRPr lang="en-US">
              <a:solidFill>
                <a:srgbClr val="000000"/>
              </a:solidFill>
            </a:endParaRPr>
          </a:p>
        </p:txBody>
      </p:sp>
      <p:sp>
        <p:nvSpPr>
          <p:cNvPr id="3093" name="Rectangle 21"/>
          <p:cNvSpPr>
            <a:spLocks noGrp="1" noChangeArrowheads="1"/>
          </p:cNvSpPr>
          <p:nvPr>
            <p:ph type="title"/>
          </p:nvPr>
        </p:nvSpPr>
        <p:spPr bwMode="auto">
          <a:xfrm>
            <a:off x="468338" y="206016"/>
            <a:ext cx="8218487" cy="6917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3094" name="Rectangle 22"/>
          <p:cNvSpPr>
            <a:spLocks noGrp="1" noChangeArrowheads="1"/>
          </p:cNvSpPr>
          <p:nvPr>
            <p:ph type="body" idx="1"/>
          </p:nvPr>
        </p:nvSpPr>
        <p:spPr bwMode="auto">
          <a:xfrm>
            <a:off x="457200" y="897732"/>
            <a:ext cx="8229600" cy="361831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p:txBody>
      </p:sp>
      <p:sp>
        <p:nvSpPr>
          <p:cNvPr id="9" name="Text Box 25"/>
          <p:cNvSpPr txBox="1">
            <a:spLocks noChangeArrowheads="1"/>
          </p:cNvSpPr>
          <p:nvPr userDrawn="1"/>
        </p:nvSpPr>
        <p:spPr bwMode="auto">
          <a:xfrm>
            <a:off x="4894354" y="4792528"/>
            <a:ext cx="39084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defTabSz="914400" eaLnBrk="1" fontAlgn="base" hangingPunct="1">
              <a:spcBef>
                <a:spcPct val="0"/>
              </a:spcBef>
              <a:spcAft>
                <a:spcPct val="0"/>
              </a:spcAft>
            </a:pPr>
            <a:r>
              <a:rPr lang="en-GB" altLang="en-US" sz="1400" b="1" dirty="0" smtClean="0">
                <a:solidFill>
                  <a:srgbClr val="FFFFFF"/>
                </a:solidFill>
              </a:rPr>
              <a:t>Global Digital Exemplar</a:t>
            </a:r>
            <a:endParaRPr lang="en-GB" altLang="en-US" sz="1400" b="1" dirty="0">
              <a:solidFill>
                <a:srgbClr val="FFFFFF"/>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3045" y="4754905"/>
            <a:ext cx="1174635" cy="312341"/>
          </a:xfrm>
          <a:prstGeom prst="rect">
            <a:avLst/>
          </a:prstGeom>
        </p:spPr>
      </p:pic>
      <p:pic>
        <p:nvPicPr>
          <p:cNvPr id="11" name="Picture 7" descr="eHospital_transparent"/>
          <p:cNvPicPr>
            <a:picLocks noChangeAspect="1" noChangeArrowheads="1"/>
          </p:cNvPicPr>
          <p:nvPr userDrawn="1"/>
        </p:nvPicPr>
        <p:blipFill rotWithShape="1">
          <a:blip r:embed="rId4" cstate="print"/>
          <a:srcRect t="81239"/>
          <a:stretch/>
        </p:blipFill>
        <p:spPr bwMode="auto">
          <a:xfrm>
            <a:off x="1547664" y="4800161"/>
            <a:ext cx="3397732" cy="221827"/>
          </a:xfrm>
          <a:prstGeom prst="rect">
            <a:avLst/>
          </a:prstGeom>
          <a:noFill/>
        </p:spPr>
      </p:pic>
    </p:spTree>
  </p:cSld>
  <p:clrMap bg1="lt1" tx1="dk1" bg2="lt2" tx2="dk2" accent1="accent1" accent2="accent2" accent3="accent3" accent4="accent4" accent5="accent5" accent6="accent6" hlink="hlink" folHlink="folHlink"/>
  <p:sldLayoutIdLst>
    <p:sldLayoutId id="2147483885" r:id="rId1"/>
  </p:sldLayoutIdLst>
  <p:timing>
    <p:tnLst>
      <p:par>
        <p:cTn id="1" dur="indefinite" restart="never" nodeType="tmRoot"/>
      </p:par>
    </p:tnLst>
  </p:timing>
  <p:hf hdr="0" dt="0"/>
  <p:txStyles>
    <p:titleStyle>
      <a:lvl1pPr algn="l" rtl="0" eaLnBrk="1" fontAlgn="base" hangingPunct="1">
        <a:spcBef>
          <a:spcPct val="0"/>
        </a:spcBef>
        <a:spcAft>
          <a:spcPct val="0"/>
        </a:spcAft>
        <a:defRPr sz="2800" b="1">
          <a:solidFill>
            <a:schemeClr val="tx2"/>
          </a:solidFill>
          <a:latin typeface="+mj-lt"/>
          <a:ea typeface="+mj-ea"/>
          <a:cs typeface="+mj-cs"/>
        </a:defRPr>
      </a:lvl1pPr>
      <a:lvl2pPr algn="l" rtl="0" eaLnBrk="1" fontAlgn="base" hangingPunct="1">
        <a:spcBef>
          <a:spcPct val="0"/>
        </a:spcBef>
        <a:spcAft>
          <a:spcPct val="0"/>
        </a:spcAft>
        <a:defRPr sz="2800" b="1">
          <a:solidFill>
            <a:schemeClr val="tx2"/>
          </a:solidFill>
          <a:latin typeface="Arial" charset="0"/>
        </a:defRPr>
      </a:lvl2pPr>
      <a:lvl3pPr algn="l" rtl="0" eaLnBrk="1" fontAlgn="base" hangingPunct="1">
        <a:spcBef>
          <a:spcPct val="0"/>
        </a:spcBef>
        <a:spcAft>
          <a:spcPct val="0"/>
        </a:spcAft>
        <a:defRPr sz="2800" b="1">
          <a:solidFill>
            <a:schemeClr val="tx2"/>
          </a:solidFill>
          <a:latin typeface="Arial" charset="0"/>
        </a:defRPr>
      </a:lvl3pPr>
      <a:lvl4pPr algn="l" rtl="0" eaLnBrk="1" fontAlgn="base" hangingPunct="1">
        <a:spcBef>
          <a:spcPct val="0"/>
        </a:spcBef>
        <a:spcAft>
          <a:spcPct val="0"/>
        </a:spcAft>
        <a:defRPr sz="2800" b="1">
          <a:solidFill>
            <a:schemeClr val="tx2"/>
          </a:solidFill>
          <a:latin typeface="Arial" charset="0"/>
        </a:defRPr>
      </a:lvl4pPr>
      <a:lvl5pPr algn="l" rtl="0" eaLnBrk="1" fontAlgn="base" hangingPunct="1">
        <a:spcBef>
          <a:spcPct val="0"/>
        </a:spcBef>
        <a:spcAft>
          <a:spcPct val="0"/>
        </a:spcAft>
        <a:defRPr sz="2800" b="1">
          <a:solidFill>
            <a:schemeClr val="tx2"/>
          </a:solidFill>
          <a:latin typeface="Arial" charset="0"/>
        </a:defRPr>
      </a:lvl5pPr>
      <a:lvl6pPr marL="457200" algn="l" rtl="0" eaLnBrk="1" fontAlgn="base" hangingPunct="1">
        <a:spcBef>
          <a:spcPct val="0"/>
        </a:spcBef>
        <a:spcAft>
          <a:spcPct val="0"/>
        </a:spcAft>
        <a:defRPr sz="2800" b="1">
          <a:solidFill>
            <a:schemeClr val="tx2"/>
          </a:solidFill>
          <a:latin typeface="Arial" charset="0"/>
        </a:defRPr>
      </a:lvl6pPr>
      <a:lvl7pPr marL="914400" algn="l" rtl="0" eaLnBrk="1" fontAlgn="base" hangingPunct="1">
        <a:spcBef>
          <a:spcPct val="0"/>
        </a:spcBef>
        <a:spcAft>
          <a:spcPct val="0"/>
        </a:spcAft>
        <a:defRPr sz="2800" b="1">
          <a:solidFill>
            <a:schemeClr val="tx2"/>
          </a:solidFill>
          <a:latin typeface="Arial" charset="0"/>
        </a:defRPr>
      </a:lvl7pPr>
      <a:lvl8pPr marL="1371600" algn="l" rtl="0" eaLnBrk="1" fontAlgn="base" hangingPunct="1">
        <a:spcBef>
          <a:spcPct val="0"/>
        </a:spcBef>
        <a:spcAft>
          <a:spcPct val="0"/>
        </a:spcAft>
        <a:defRPr sz="2800" b="1">
          <a:solidFill>
            <a:schemeClr val="tx2"/>
          </a:solidFill>
          <a:latin typeface="Arial" charset="0"/>
        </a:defRPr>
      </a:lvl8pPr>
      <a:lvl9pPr marL="1828800" algn="l" rtl="0" eaLnBrk="1" fontAlgn="base" hangingPunct="1">
        <a:spcBef>
          <a:spcPct val="0"/>
        </a:spcBef>
        <a:spcAft>
          <a:spcPct val="0"/>
        </a:spcAft>
        <a:defRPr sz="2800" b="1">
          <a:solidFill>
            <a:schemeClr val="tx2"/>
          </a:solidFill>
          <a:latin typeface="Arial"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rgbClr val="8AB704"/>
        </a:solidFill>
        <a:effectLst/>
      </p:bgPr>
    </p:bg>
    <p:spTree>
      <p:nvGrpSpPr>
        <p:cNvPr id="1" name=""/>
        <p:cNvGrpSpPr/>
        <p:nvPr/>
      </p:nvGrpSpPr>
      <p:grpSpPr>
        <a:xfrm>
          <a:off x="0" y="0"/>
          <a:ext cx="0" cy="0"/>
          <a:chOff x="0" y="0"/>
          <a:chExt cx="0" cy="0"/>
        </a:xfrm>
      </p:grpSpPr>
      <p:sp>
        <p:nvSpPr>
          <p:cNvPr id="3082" name="Text Box 10"/>
          <p:cNvSpPr txBox="1">
            <a:spLocks noChangeArrowheads="1"/>
          </p:cNvSpPr>
          <p:nvPr/>
        </p:nvSpPr>
        <p:spPr bwMode="auto">
          <a:xfrm>
            <a:off x="379413" y="250069"/>
            <a:ext cx="8413750" cy="4427953"/>
          </a:xfrm>
          <a:prstGeom prst="rect">
            <a:avLst/>
          </a:prstGeom>
          <a:solidFill>
            <a:schemeClr val="bg1"/>
          </a:solidFill>
          <a:ln w="9525">
            <a:noFill/>
            <a:miter lim="800000"/>
            <a:headEnd/>
            <a:tailEnd/>
          </a:ln>
          <a:effectLst/>
        </p:spPr>
        <p:txBody>
          <a:bodyPr/>
          <a:lstStyle/>
          <a:p>
            <a:pPr defTabSz="914400" fontAlgn="base">
              <a:spcBef>
                <a:spcPct val="50000"/>
              </a:spcBef>
              <a:spcAft>
                <a:spcPct val="0"/>
              </a:spcAft>
            </a:pPr>
            <a:endParaRPr lang="en-US">
              <a:solidFill>
                <a:srgbClr val="000000"/>
              </a:solidFill>
            </a:endParaRPr>
          </a:p>
        </p:txBody>
      </p:sp>
      <p:sp>
        <p:nvSpPr>
          <p:cNvPr id="3093" name="Rectangle 21"/>
          <p:cNvSpPr>
            <a:spLocks noGrp="1" noChangeArrowheads="1"/>
          </p:cNvSpPr>
          <p:nvPr>
            <p:ph type="title"/>
          </p:nvPr>
        </p:nvSpPr>
        <p:spPr bwMode="auto">
          <a:xfrm>
            <a:off x="468338" y="206016"/>
            <a:ext cx="8218487" cy="6917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3094" name="Rectangle 22"/>
          <p:cNvSpPr>
            <a:spLocks noGrp="1" noChangeArrowheads="1"/>
          </p:cNvSpPr>
          <p:nvPr>
            <p:ph type="body" idx="1"/>
          </p:nvPr>
        </p:nvSpPr>
        <p:spPr bwMode="auto">
          <a:xfrm>
            <a:off x="457200" y="897732"/>
            <a:ext cx="8229600" cy="361831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p:txBody>
      </p:sp>
      <p:sp>
        <p:nvSpPr>
          <p:cNvPr id="9" name="Text Box 25"/>
          <p:cNvSpPr txBox="1">
            <a:spLocks noChangeArrowheads="1"/>
          </p:cNvSpPr>
          <p:nvPr userDrawn="1"/>
        </p:nvSpPr>
        <p:spPr bwMode="auto">
          <a:xfrm>
            <a:off x="4894354" y="4792528"/>
            <a:ext cx="39084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defTabSz="914400" eaLnBrk="1" fontAlgn="base" hangingPunct="1">
              <a:spcBef>
                <a:spcPct val="0"/>
              </a:spcBef>
              <a:spcAft>
                <a:spcPct val="0"/>
              </a:spcAft>
            </a:pPr>
            <a:r>
              <a:rPr lang="en-GB" altLang="en-US" sz="1400" b="1" dirty="0" smtClean="0">
                <a:solidFill>
                  <a:srgbClr val="FFFFFF"/>
                </a:solidFill>
              </a:rPr>
              <a:t>Global Digital Exemplar</a:t>
            </a:r>
            <a:endParaRPr lang="en-GB" altLang="en-US" sz="1400" b="1" dirty="0">
              <a:solidFill>
                <a:srgbClr val="FFFFFF"/>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3045" y="4754905"/>
            <a:ext cx="1174635" cy="312341"/>
          </a:xfrm>
          <a:prstGeom prst="rect">
            <a:avLst/>
          </a:prstGeom>
        </p:spPr>
      </p:pic>
      <p:pic>
        <p:nvPicPr>
          <p:cNvPr id="11" name="Picture 7" descr="eHospital_transparent"/>
          <p:cNvPicPr>
            <a:picLocks noChangeAspect="1" noChangeArrowheads="1"/>
          </p:cNvPicPr>
          <p:nvPr userDrawn="1"/>
        </p:nvPicPr>
        <p:blipFill rotWithShape="1">
          <a:blip r:embed="rId4" cstate="print"/>
          <a:srcRect t="81239"/>
          <a:stretch/>
        </p:blipFill>
        <p:spPr bwMode="auto">
          <a:xfrm>
            <a:off x="1547664" y="4800161"/>
            <a:ext cx="3397732" cy="221827"/>
          </a:xfrm>
          <a:prstGeom prst="rect">
            <a:avLst/>
          </a:prstGeom>
          <a:noFill/>
        </p:spPr>
      </p:pic>
    </p:spTree>
  </p:cSld>
  <p:clrMap bg1="lt1" tx1="dk1" bg2="lt2" tx2="dk2" accent1="accent1" accent2="accent2" accent3="accent3" accent4="accent4" accent5="accent5" accent6="accent6" hlink="hlink" folHlink="folHlink"/>
  <p:sldLayoutIdLst>
    <p:sldLayoutId id="2147483887" r:id="rId1"/>
  </p:sldLayoutIdLst>
  <p:timing>
    <p:tnLst>
      <p:par>
        <p:cTn id="1" dur="indefinite" restart="never" nodeType="tmRoot"/>
      </p:par>
    </p:tnLst>
  </p:timing>
  <p:hf hdr="0" dt="0"/>
  <p:txStyles>
    <p:titleStyle>
      <a:lvl1pPr algn="l" rtl="0" eaLnBrk="1" fontAlgn="base" hangingPunct="1">
        <a:spcBef>
          <a:spcPct val="0"/>
        </a:spcBef>
        <a:spcAft>
          <a:spcPct val="0"/>
        </a:spcAft>
        <a:defRPr sz="2800" b="1">
          <a:solidFill>
            <a:schemeClr val="tx2"/>
          </a:solidFill>
          <a:latin typeface="+mj-lt"/>
          <a:ea typeface="+mj-ea"/>
          <a:cs typeface="+mj-cs"/>
        </a:defRPr>
      </a:lvl1pPr>
      <a:lvl2pPr algn="l" rtl="0" eaLnBrk="1" fontAlgn="base" hangingPunct="1">
        <a:spcBef>
          <a:spcPct val="0"/>
        </a:spcBef>
        <a:spcAft>
          <a:spcPct val="0"/>
        </a:spcAft>
        <a:defRPr sz="2800" b="1">
          <a:solidFill>
            <a:schemeClr val="tx2"/>
          </a:solidFill>
          <a:latin typeface="Arial" charset="0"/>
        </a:defRPr>
      </a:lvl2pPr>
      <a:lvl3pPr algn="l" rtl="0" eaLnBrk="1" fontAlgn="base" hangingPunct="1">
        <a:spcBef>
          <a:spcPct val="0"/>
        </a:spcBef>
        <a:spcAft>
          <a:spcPct val="0"/>
        </a:spcAft>
        <a:defRPr sz="2800" b="1">
          <a:solidFill>
            <a:schemeClr val="tx2"/>
          </a:solidFill>
          <a:latin typeface="Arial" charset="0"/>
        </a:defRPr>
      </a:lvl3pPr>
      <a:lvl4pPr algn="l" rtl="0" eaLnBrk="1" fontAlgn="base" hangingPunct="1">
        <a:spcBef>
          <a:spcPct val="0"/>
        </a:spcBef>
        <a:spcAft>
          <a:spcPct val="0"/>
        </a:spcAft>
        <a:defRPr sz="2800" b="1">
          <a:solidFill>
            <a:schemeClr val="tx2"/>
          </a:solidFill>
          <a:latin typeface="Arial" charset="0"/>
        </a:defRPr>
      </a:lvl4pPr>
      <a:lvl5pPr algn="l" rtl="0" eaLnBrk="1" fontAlgn="base" hangingPunct="1">
        <a:spcBef>
          <a:spcPct val="0"/>
        </a:spcBef>
        <a:spcAft>
          <a:spcPct val="0"/>
        </a:spcAft>
        <a:defRPr sz="2800" b="1">
          <a:solidFill>
            <a:schemeClr val="tx2"/>
          </a:solidFill>
          <a:latin typeface="Arial" charset="0"/>
        </a:defRPr>
      </a:lvl5pPr>
      <a:lvl6pPr marL="457200" algn="l" rtl="0" eaLnBrk="1" fontAlgn="base" hangingPunct="1">
        <a:spcBef>
          <a:spcPct val="0"/>
        </a:spcBef>
        <a:spcAft>
          <a:spcPct val="0"/>
        </a:spcAft>
        <a:defRPr sz="2800" b="1">
          <a:solidFill>
            <a:schemeClr val="tx2"/>
          </a:solidFill>
          <a:latin typeface="Arial" charset="0"/>
        </a:defRPr>
      </a:lvl6pPr>
      <a:lvl7pPr marL="914400" algn="l" rtl="0" eaLnBrk="1" fontAlgn="base" hangingPunct="1">
        <a:spcBef>
          <a:spcPct val="0"/>
        </a:spcBef>
        <a:spcAft>
          <a:spcPct val="0"/>
        </a:spcAft>
        <a:defRPr sz="2800" b="1">
          <a:solidFill>
            <a:schemeClr val="tx2"/>
          </a:solidFill>
          <a:latin typeface="Arial" charset="0"/>
        </a:defRPr>
      </a:lvl7pPr>
      <a:lvl8pPr marL="1371600" algn="l" rtl="0" eaLnBrk="1" fontAlgn="base" hangingPunct="1">
        <a:spcBef>
          <a:spcPct val="0"/>
        </a:spcBef>
        <a:spcAft>
          <a:spcPct val="0"/>
        </a:spcAft>
        <a:defRPr sz="2800" b="1">
          <a:solidFill>
            <a:schemeClr val="tx2"/>
          </a:solidFill>
          <a:latin typeface="Arial" charset="0"/>
        </a:defRPr>
      </a:lvl8pPr>
      <a:lvl9pPr marL="1828800" algn="l" rtl="0" eaLnBrk="1" fontAlgn="base" hangingPunct="1">
        <a:spcBef>
          <a:spcPct val="0"/>
        </a:spcBef>
        <a:spcAft>
          <a:spcPct val="0"/>
        </a:spcAft>
        <a:defRPr sz="2800" b="1">
          <a:solidFill>
            <a:schemeClr val="tx2"/>
          </a:solidFill>
          <a:latin typeface="Arial"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rgbClr val="8AB704"/>
        </a:solidFill>
        <a:effectLst/>
      </p:bgPr>
    </p:bg>
    <p:spTree>
      <p:nvGrpSpPr>
        <p:cNvPr id="1" name=""/>
        <p:cNvGrpSpPr/>
        <p:nvPr/>
      </p:nvGrpSpPr>
      <p:grpSpPr>
        <a:xfrm>
          <a:off x="0" y="0"/>
          <a:ext cx="0" cy="0"/>
          <a:chOff x="0" y="0"/>
          <a:chExt cx="0" cy="0"/>
        </a:xfrm>
      </p:grpSpPr>
      <p:sp>
        <p:nvSpPr>
          <p:cNvPr id="3082" name="Text Box 10"/>
          <p:cNvSpPr txBox="1">
            <a:spLocks noChangeArrowheads="1"/>
          </p:cNvSpPr>
          <p:nvPr/>
        </p:nvSpPr>
        <p:spPr bwMode="auto">
          <a:xfrm>
            <a:off x="379413" y="250069"/>
            <a:ext cx="8413750" cy="4427953"/>
          </a:xfrm>
          <a:prstGeom prst="rect">
            <a:avLst/>
          </a:prstGeom>
          <a:solidFill>
            <a:schemeClr val="bg1"/>
          </a:solidFill>
          <a:ln w="9525">
            <a:noFill/>
            <a:miter lim="800000"/>
            <a:headEnd/>
            <a:tailEnd/>
          </a:ln>
          <a:effectLst/>
        </p:spPr>
        <p:txBody>
          <a:bodyPr/>
          <a:lstStyle/>
          <a:p>
            <a:pPr defTabSz="914400" fontAlgn="base">
              <a:spcBef>
                <a:spcPct val="50000"/>
              </a:spcBef>
              <a:spcAft>
                <a:spcPct val="0"/>
              </a:spcAft>
            </a:pPr>
            <a:endParaRPr lang="en-US">
              <a:solidFill>
                <a:srgbClr val="000000"/>
              </a:solidFill>
            </a:endParaRPr>
          </a:p>
        </p:txBody>
      </p:sp>
      <p:sp>
        <p:nvSpPr>
          <p:cNvPr id="3093" name="Rectangle 21"/>
          <p:cNvSpPr>
            <a:spLocks noGrp="1" noChangeArrowheads="1"/>
          </p:cNvSpPr>
          <p:nvPr>
            <p:ph type="title"/>
          </p:nvPr>
        </p:nvSpPr>
        <p:spPr bwMode="auto">
          <a:xfrm>
            <a:off x="468338" y="206016"/>
            <a:ext cx="8218487" cy="6917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3094" name="Rectangle 22"/>
          <p:cNvSpPr>
            <a:spLocks noGrp="1" noChangeArrowheads="1"/>
          </p:cNvSpPr>
          <p:nvPr>
            <p:ph type="body" idx="1"/>
          </p:nvPr>
        </p:nvSpPr>
        <p:spPr bwMode="auto">
          <a:xfrm>
            <a:off x="457200" y="897732"/>
            <a:ext cx="8229600" cy="361831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p:txBody>
      </p:sp>
      <p:sp>
        <p:nvSpPr>
          <p:cNvPr id="9" name="Text Box 25"/>
          <p:cNvSpPr txBox="1">
            <a:spLocks noChangeArrowheads="1"/>
          </p:cNvSpPr>
          <p:nvPr userDrawn="1"/>
        </p:nvSpPr>
        <p:spPr bwMode="auto">
          <a:xfrm>
            <a:off x="4894354" y="4792528"/>
            <a:ext cx="39084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defTabSz="914400" eaLnBrk="1" fontAlgn="base" hangingPunct="1">
              <a:spcBef>
                <a:spcPct val="0"/>
              </a:spcBef>
              <a:spcAft>
                <a:spcPct val="0"/>
              </a:spcAft>
            </a:pPr>
            <a:r>
              <a:rPr lang="en-GB" altLang="en-US" sz="1400" b="1" dirty="0" smtClean="0">
                <a:solidFill>
                  <a:srgbClr val="FFFFFF"/>
                </a:solidFill>
              </a:rPr>
              <a:t>Global Digital Exemplar</a:t>
            </a:r>
            <a:endParaRPr lang="en-GB" altLang="en-US" sz="1400" b="1" dirty="0">
              <a:solidFill>
                <a:srgbClr val="FFFFFF"/>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3045" y="4754905"/>
            <a:ext cx="1174635" cy="312341"/>
          </a:xfrm>
          <a:prstGeom prst="rect">
            <a:avLst/>
          </a:prstGeom>
        </p:spPr>
      </p:pic>
      <p:pic>
        <p:nvPicPr>
          <p:cNvPr id="11" name="Picture 7" descr="eHospital_transparent"/>
          <p:cNvPicPr>
            <a:picLocks noChangeAspect="1" noChangeArrowheads="1"/>
          </p:cNvPicPr>
          <p:nvPr userDrawn="1"/>
        </p:nvPicPr>
        <p:blipFill rotWithShape="1">
          <a:blip r:embed="rId4" cstate="print"/>
          <a:srcRect t="81239"/>
          <a:stretch/>
        </p:blipFill>
        <p:spPr bwMode="auto">
          <a:xfrm>
            <a:off x="1547664" y="4800161"/>
            <a:ext cx="3397732" cy="221827"/>
          </a:xfrm>
          <a:prstGeom prst="rect">
            <a:avLst/>
          </a:prstGeom>
          <a:noFill/>
        </p:spPr>
      </p:pic>
    </p:spTree>
  </p:cSld>
  <p:clrMap bg1="lt1" tx1="dk1" bg2="lt2" tx2="dk2" accent1="accent1" accent2="accent2" accent3="accent3" accent4="accent4" accent5="accent5" accent6="accent6" hlink="hlink" folHlink="folHlink"/>
  <p:sldLayoutIdLst>
    <p:sldLayoutId id="2147483889" r:id="rId1"/>
  </p:sldLayoutIdLst>
  <p:timing>
    <p:tnLst>
      <p:par>
        <p:cTn id="1" dur="indefinite" restart="never" nodeType="tmRoot"/>
      </p:par>
    </p:tnLst>
  </p:timing>
  <p:hf hdr="0" dt="0"/>
  <p:txStyles>
    <p:titleStyle>
      <a:lvl1pPr algn="l" rtl="0" eaLnBrk="1" fontAlgn="base" hangingPunct="1">
        <a:spcBef>
          <a:spcPct val="0"/>
        </a:spcBef>
        <a:spcAft>
          <a:spcPct val="0"/>
        </a:spcAft>
        <a:defRPr sz="2800" b="1">
          <a:solidFill>
            <a:schemeClr val="tx2"/>
          </a:solidFill>
          <a:latin typeface="+mj-lt"/>
          <a:ea typeface="+mj-ea"/>
          <a:cs typeface="+mj-cs"/>
        </a:defRPr>
      </a:lvl1pPr>
      <a:lvl2pPr algn="l" rtl="0" eaLnBrk="1" fontAlgn="base" hangingPunct="1">
        <a:spcBef>
          <a:spcPct val="0"/>
        </a:spcBef>
        <a:spcAft>
          <a:spcPct val="0"/>
        </a:spcAft>
        <a:defRPr sz="2800" b="1">
          <a:solidFill>
            <a:schemeClr val="tx2"/>
          </a:solidFill>
          <a:latin typeface="Arial" charset="0"/>
        </a:defRPr>
      </a:lvl2pPr>
      <a:lvl3pPr algn="l" rtl="0" eaLnBrk="1" fontAlgn="base" hangingPunct="1">
        <a:spcBef>
          <a:spcPct val="0"/>
        </a:spcBef>
        <a:spcAft>
          <a:spcPct val="0"/>
        </a:spcAft>
        <a:defRPr sz="2800" b="1">
          <a:solidFill>
            <a:schemeClr val="tx2"/>
          </a:solidFill>
          <a:latin typeface="Arial" charset="0"/>
        </a:defRPr>
      </a:lvl3pPr>
      <a:lvl4pPr algn="l" rtl="0" eaLnBrk="1" fontAlgn="base" hangingPunct="1">
        <a:spcBef>
          <a:spcPct val="0"/>
        </a:spcBef>
        <a:spcAft>
          <a:spcPct val="0"/>
        </a:spcAft>
        <a:defRPr sz="2800" b="1">
          <a:solidFill>
            <a:schemeClr val="tx2"/>
          </a:solidFill>
          <a:latin typeface="Arial" charset="0"/>
        </a:defRPr>
      </a:lvl4pPr>
      <a:lvl5pPr algn="l" rtl="0" eaLnBrk="1" fontAlgn="base" hangingPunct="1">
        <a:spcBef>
          <a:spcPct val="0"/>
        </a:spcBef>
        <a:spcAft>
          <a:spcPct val="0"/>
        </a:spcAft>
        <a:defRPr sz="2800" b="1">
          <a:solidFill>
            <a:schemeClr val="tx2"/>
          </a:solidFill>
          <a:latin typeface="Arial" charset="0"/>
        </a:defRPr>
      </a:lvl5pPr>
      <a:lvl6pPr marL="457200" algn="l" rtl="0" eaLnBrk="1" fontAlgn="base" hangingPunct="1">
        <a:spcBef>
          <a:spcPct val="0"/>
        </a:spcBef>
        <a:spcAft>
          <a:spcPct val="0"/>
        </a:spcAft>
        <a:defRPr sz="2800" b="1">
          <a:solidFill>
            <a:schemeClr val="tx2"/>
          </a:solidFill>
          <a:latin typeface="Arial" charset="0"/>
        </a:defRPr>
      </a:lvl6pPr>
      <a:lvl7pPr marL="914400" algn="l" rtl="0" eaLnBrk="1" fontAlgn="base" hangingPunct="1">
        <a:spcBef>
          <a:spcPct val="0"/>
        </a:spcBef>
        <a:spcAft>
          <a:spcPct val="0"/>
        </a:spcAft>
        <a:defRPr sz="2800" b="1">
          <a:solidFill>
            <a:schemeClr val="tx2"/>
          </a:solidFill>
          <a:latin typeface="Arial" charset="0"/>
        </a:defRPr>
      </a:lvl7pPr>
      <a:lvl8pPr marL="1371600" algn="l" rtl="0" eaLnBrk="1" fontAlgn="base" hangingPunct="1">
        <a:spcBef>
          <a:spcPct val="0"/>
        </a:spcBef>
        <a:spcAft>
          <a:spcPct val="0"/>
        </a:spcAft>
        <a:defRPr sz="2800" b="1">
          <a:solidFill>
            <a:schemeClr val="tx2"/>
          </a:solidFill>
          <a:latin typeface="Arial" charset="0"/>
        </a:defRPr>
      </a:lvl8pPr>
      <a:lvl9pPr marL="1828800" algn="l" rtl="0" eaLnBrk="1" fontAlgn="base" hangingPunct="1">
        <a:spcBef>
          <a:spcPct val="0"/>
        </a:spcBef>
        <a:spcAft>
          <a:spcPct val="0"/>
        </a:spcAft>
        <a:defRPr sz="2800" b="1">
          <a:solidFill>
            <a:schemeClr val="tx2"/>
          </a:solidFill>
          <a:latin typeface="Arial"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50610" y="283369"/>
            <a:ext cx="8648945" cy="372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endParaRPr lang="nl-NL" altLang="en-US" dirty="0"/>
          </a:p>
        </p:txBody>
      </p:sp>
      <p:sp>
        <p:nvSpPr>
          <p:cNvPr id="1027" name="Text Placeholder 2"/>
          <p:cNvSpPr>
            <a:spLocks noGrp="1"/>
          </p:cNvSpPr>
          <p:nvPr>
            <p:ph type="body" idx="1"/>
          </p:nvPr>
        </p:nvSpPr>
        <p:spPr bwMode="auto">
          <a:xfrm>
            <a:off x="250825" y="1114485"/>
            <a:ext cx="8637588" cy="3632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altLang="en-US" dirty="0" err="1"/>
              <a:t>fjgdfkj</a:t>
            </a:r>
            <a:endParaRPr lang="nl-NL" altLang="en-US" dirty="0"/>
          </a:p>
          <a:p>
            <a:pPr lvl="1"/>
            <a:r>
              <a:rPr lang="nl-NL" altLang="en-US" dirty="0" err="1"/>
              <a:t>dfjkgkldf</a:t>
            </a:r>
            <a:endParaRPr lang="nl-NL" altLang="en-US" dirty="0"/>
          </a:p>
          <a:p>
            <a:pPr lvl="2"/>
            <a:r>
              <a:rPr lang="nl-NL" altLang="en-US" dirty="0" err="1"/>
              <a:t>sdsf</a:t>
            </a:r>
            <a:endParaRPr lang="nl-NL" altLang="en-US" dirty="0"/>
          </a:p>
          <a:p>
            <a:pPr lvl="3"/>
            <a:r>
              <a:rPr lang="nl-NL" altLang="en-US" dirty="0" err="1"/>
              <a:t>sdfsd</a:t>
            </a:r>
            <a:endParaRPr lang="nl-NL" altLang="en-US" dirty="0"/>
          </a:p>
          <a:p>
            <a:pPr lvl="4"/>
            <a:r>
              <a:rPr lang="nl-NL" altLang="en-US" dirty="0" err="1"/>
              <a:t>fgdfg</a:t>
            </a:r>
            <a:endParaRPr lang="nl-NL" altLang="en-US" dirty="0"/>
          </a:p>
          <a:p>
            <a:pPr lvl="2"/>
            <a:endParaRPr lang="nl-NL" altLang="en-US" dirty="0"/>
          </a:p>
        </p:txBody>
      </p:sp>
      <p:sp>
        <p:nvSpPr>
          <p:cNvPr id="7" name="AddCustomFooter#1"/>
          <p:cNvSpPr txBox="1"/>
          <p:nvPr/>
        </p:nvSpPr>
        <p:spPr>
          <a:xfrm>
            <a:off x="217694" y="4967976"/>
            <a:ext cx="4381200" cy="184666"/>
          </a:xfrm>
          <a:prstGeom prst="rect">
            <a:avLst/>
          </a:prstGeom>
          <a:noFill/>
        </p:spPr>
        <p:txBody>
          <a:bodyPr wrap="square" lIns="0" tIns="0" rIns="0" bIns="0" rtlCol="0">
            <a:noAutofit/>
          </a:bodyPr>
          <a:lstStyle/>
          <a:p>
            <a:pPr defTabSz="778682">
              <a:tabLst>
                <a:tab pos="251448" algn="l"/>
              </a:tabLst>
              <a:defRPr/>
            </a:pPr>
            <a:fld id="{DAF489CC-3B7A-4DA5-A8C0-4984788D0EC5}" type="slidenum">
              <a:rPr lang="nl-NL" sz="700" b="1" smtClean="0">
                <a:solidFill>
                  <a:prstClr val="black"/>
                </a:solidFill>
                <a:latin typeface="Arial" panose="020B0604020202020204" pitchFamily="34" charset="0"/>
                <a:cs typeface="Arial" charset="0"/>
              </a:rPr>
              <a:pPr defTabSz="778682">
                <a:tabLst>
                  <a:tab pos="251448" algn="l"/>
                </a:tabLst>
                <a:defRPr/>
              </a:pPr>
              <a:t>‹#›</a:t>
            </a:fld>
            <a:r>
              <a:rPr lang="en-US" sz="700" dirty="0">
                <a:solidFill>
                  <a:prstClr val="black"/>
                </a:solidFill>
                <a:latin typeface="Arial" panose="020B0604020202020204" pitchFamily="34" charset="0"/>
                <a:ea typeface="Verdana" pitchFamily="34" charset="0"/>
                <a:cs typeface="Arial" panose="020B0604020202020204" pitchFamily="34" charset="0"/>
              </a:rPr>
              <a:t>	12</a:t>
            </a:r>
            <a:r>
              <a:rPr lang="en-US" sz="700" baseline="30000" dirty="0">
                <a:solidFill>
                  <a:prstClr val="black"/>
                </a:solidFill>
                <a:latin typeface="Arial" panose="020B0604020202020204" pitchFamily="34" charset="0"/>
                <a:ea typeface="Verdana" pitchFamily="34" charset="0"/>
                <a:cs typeface="Arial" panose="020B0604020202020204" pitchFamily="34" charset="0"/>
              </a:rPr>
              <a:t>th</a:t>
            </a:r>
            <a:r>
              <a:rPr lang="en-US" sz="700" dirty="0">
                <a:solidFill>
                  <a:prstClr val="black"/>
                </a:solidFill>
                <a:latin typeface="Arial" panose="020B0604020202020204" pitchFamily="34" charset="0"/>
                <a:ea typeface="Verdana" pitchFamily="34" charset="0"/>
                <a:cs typeface="Arial" panose="020B0604020202020204" pitchFamily="34" charset="0"/>
              </a:rPr>
              <a:t> October 2016</a:t>
            </a:r>
          </a:p>
        </p:txBody>
      </p:sp>
      <p:pic>
        <p:nvPicPr>
          <p:cNvPr id="6" name="Picture 74" descr="Salford Royal NHS Foundation Trust"/>
          <p:cNvPicPr>
            <a:picLocks noChangeAspect="1" noChangeArrowheads="1"/>
          </p:cNvPicPr>
          <p:nvPr/>
        </p:nvPicPr>
        <p:blipFill rotWithShape="1">
          <a:blip r:embed="rId13">
            <a:extLst>
              <a:ext uri="{28A0092B-C50C-407E-A947-70E740481C1C}">
                <a14:useLocalDpi xmlns:a14="http://schemas.microsoft.com/office/drawing/2010/main" val="0"/>
              </a:ext>
            </a:extLst>
          </a:blip>
          <a:srcRect t="-1"/>
          <a:stretch/>
        </p:blipFill>
        <p:spPr bwMode="auto">
          <a:xfrm>
            <a:off x="7410130" y="4789650"/>
            <a:ext cx="1366693" cy="3198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1"/>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465412" y="4909098"/>
            <a:ext cx="860180" cy="151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106122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hf sldNum="0" hdr="0" dt="0"/>
  <p:txStyles>
    <p:titleStyle>
      <a:lvl1pPr algn="l" rtl="0" eaLnBrk="0" fontAlgn="base" hangingPunct="0">
        <a:spcBef>
          <a:spcPct val="0"/>
        </a:spcBef>
        <a:spcAft>
          <a:spcPct val="0"/>
        </a:spcAft>
        <a:defRPr lang="nl-NL" altLang="en-US" sz="1900" b="1" kern="1200" dirty="0" smtClean="0">
          <a:solidFill>
            <a:schemeClr val="tx2"/>
          </a:solidFill>
          <a:latin typeface="Arial" panose="020B0604020202020204" pitchFamily="34" charset="0"/>
          <a:ea typeface="Verdana" pitchFamily="34" charset="0"/>
          <a:cs typeface="Arial" panose="020B0604020202020204" pitchFamily="34" charset="0"/>
        </a:defRPr>
      </a:lvl1pPr>
      <a:lvl2pPr algn="l" rtl="0" eaLnBrk="0" fontAlgn="base" hangingPunct="0">
        <a:spcBef>
          <a:spcPct val="0"/>
        </a:spcBef>
        <a:spcAft>
          <a:spcPct val="0"/>
        </a:spcAft>
        <a:defRPr sz="2000" b="1">
          <a:solidFill>
            <a:schemeClr val="tx1"/>
          </a:solidFill>
          <a:latin typeface="Verdana" pitchFamily="34" charset="0"/>
          <a:ea typeface="Verdana" pitchFamily="34" charset="0"/>
          <a:cs typeface="Verdana" pitchFamily="34" charset="0"/>
        </a:defRPr>
      </a:lvl2pPr>
      <a:lvl3pPr algn="l" rtl="0" eaLnBrk="0" fontAlgn="base" hangingPunct="0">
        <a:spcBef>
          <a:spcPct val="0"/>
        </a:spcBef>
        <a:spcAft>
          <a:spcPct val="0"/>
        </a:spcAft>
        <a:defRPr sz="2000" b="1">
          <a:solidFill>
            <a:schemeClr val="tx1"/>
          </a:solidFill>
          <a:latin typeface="Verdana" pitchFamily="34" charset="0"/>
          <a:ea typeface="Verdana" pitchFamily="34" charset="0"/>
          <a:cs typeface="Verdana" pitchFamily="34" charset="0"/>
        </a:defRPr>
      </a:lvl3pPr>
      <a:lvl4pPr algn="l" rtl="0" eaLnBrk="0" fontAlgn="base" hangingPunct="0">
        <a:spcBef>
          <a:spcPct val="0"/>
        </a:spcBef>
        <a:spcAft>
          <a:spcPct val="0"/>
        </a:spcAft>
        <a:defRPr sz="2000" b="1">
          <a:solidFill>
            <a:schemeClr val="tx1"/>
          </a:solidFill>
          <a:latin typeface="Verdana" pitchFamily="34" charset="0"/>
          <a:ea typeface="Verdana" pitchFamily="34" charset="0"/>
          <a:cs typeface="Verdana" pitchFamily="34" charset="0"/>
        </a:defRPr>
      </a:lvl4pPr>
      <a:lvl5pPr algn="l" rtl="0" eaLnBrk="0" fontAlgn="base" hangingPunct="0">
        <a:spcBef>
          <a:spcPct val="0"/>
        </a:spcBef>
        <a:spcAft>
          <a:spcPct val="0"/>
        </a:spcAft>
        <a:defRPr sz="2000" b="1">
          <a:solidFill>
            <a:schemeClr val="tx1"/>
          </a:solidFill>
          <a:latin typeface="Verdana" pitchFamily="34" charset="0"/>
          <a:ea typeface="Verdana" pitchFamily="34" charset="0"/>
          <a:cs typeface="Verdana" pitchFamily="34" charset="0"/>
        </a:defRPr>
      </a:lvl5pPr>
      <a:lvl6pPr marL="389342" algn="l" rtl="0" fontAlgn="base">
        <a:spcBef>
          <a:spcPct val="0"/>
        </a:spcBef>
        <a:spcAft>
          <a:spcPct val="0"/>
        </a:spcAft>
        <a:defRPr sz="2000" b="1">
          <a:solidFill>
            <a:schemeClr val="tx1"/>
          </a:solidFill>
          <a:latin typeface="Verdana" pitchFamily="34" charset="0"/>
          <a:ea typeface="Verdana" pitchFamily="34" charset="0"/>
          <a:cs typeface="Verdana" pitchFamily="34" charset="0"/>
        </a:defRPr>
      </a:lvl6pPr>
      <a:lvl7pPr marL="778682" algn="l" rtl="0" fontAlgn="base">
        <a:spcBef>
          <a:spcPct val="0"/>
        </a:spcBef>
        <a:spcAft>
          <a:spcPct val="0"/>
        </a:spcAft>
        <a:defRPr sz="2000" b="1">
          <a:solidFill>
            <a:schemeClr val="tx1"/>
          </a:solidFill>
          <a:latin typeface="Verdana" pitchFamily="34" charset="0"/>
          <a:ea typeface="Verdana" pitchFamily="34" charset="0"/>
          <a:cs typeface="Verdana" pitchFamily="34" charset="0"/>
        </a:defRPr>
      </a:lvl7pPr>
      <a:lvl8pPr marL="1168022" algn="l" rtl="0" fontAlgn="base">
        <a:spcBef>
          <a:spcPct val="0"/>
        </a:spcBef>
        <a:spcAft>
          <a:spcPct val="0"/>
        </a:spcAft>
        <a:defRPr sz="2000" b="1">
          <a:solidFill>
            <a:schemeClr val="tx1"/>
          </a:solidFill>
          <a:latin typeface="Verdana" pitchFamily="34" charset="0"/>
          <a:ea typeface="Verdana" pitchFamily="34" charset="0"/>
          <a:cs typeface="Verdana" pitchFamily="34" charset="0"/>
        </a:defRPr>
      </a:lvl8pPr>
      <a:lvl9pPr marL="1557363" algn="l" rtl="0" fontAlgn="base">
        <a:spcBef>
          <a:spcPct val="0"/>
        </a:spcBef>
        <a:spcAft>
          <a:spcPct val="0"/>
        </a:spcAft>
        <a:defRPr sz="2000" b="1">
          <a:solidFill>
            <a:schemeClr val="tx1"/>
          </a:solidFill>
          <a:latin typeface="Verdana" pitchFamily="34" charset="0"/>
          <a:ea typeface="Verdana" pitchFamily="34" charset="0"/>
          <a:cs typeface="Verdana" pitchFamily="34" charset="0"/>
        </a:defRPr>
      </a:lvl9pPr>
    </p:titleStyle>
    <p:bodyStyle>
      <a:lvl1pPr marL="154118" indent="-154118" algn="l" rtl="0" eaLnBrk="0" fontAlgn="base" hangingPunct="0">
        <a:spcBef>
          <a:spcPts val="511"/>
        </a:spcBef>
        <a:spcAft>
          <a:spcPct val="0"/>
        </a:spcAft>
        <a:buClr>
          <a:schemeClr val="tx2"/>
        </a:buClr>
        <a:buFont typeface="Lucida Sans Unicode" pitchFamily="34" charset="0"/>
        <a:buChar char="▶"/>
        <a:defRPr sz="1000" kern="1200">
          <a:solidFill>
            <a:schemeClr val="tx1"/>
          </a:solidFill>
          <a:latin typeface="Arial" panose="020B0604020202020204" pitchFamily="34" charset="0"/>
          <a:ea typeface="Verdana" pitchFamily="34" charset="0"/>
          <a:cs typeface="Arial" panose="020B0604020202020204" pitchFamily="34" charset="0"/>
        </a:defRPr>
      </a:lvl1pPr>
      <a:lvl2pPr marL="308229" indent="-151412" algn="l" rtl="0" eaLnBrk="0" fontAlgn="base" hangingPunct="0">
        <a:spcBef>
          <a:spcPts val="331"/>
        </a:spcBef>
        <a:spcAft>
          <a:spcPct val="0"/>
        </a:spcAft>
        <a:buClr>
          <a:schemeClr val="tx2"/>
        </a:buClr>
        <a:buFont typeface="Arial" charset="0"/>
        <a:buChar char="–"/>
        <a:defRPr sz="1000" kern="1200">
          <a:solidFill>
            <a:schemeClr val="tx1"/>
          </a:solidFill>
          <a:latin typeface="Arial" panose="020B0604020202020204" pitchFamily="34" charset="0"/>
          <a:ea typeface="Verdana" pitchFamily="34" charset="0"/>
          <a:cs typeface="Arial" panose="020B0604020202020204" pitchFamily="34" charset="0"/>
        </a:defRPr>
      </a:lvl2pPr>
      <a:lvl3pPr marL="462347" indent="-154118" algn="l" rtl="0" eaLnBrk="0" fontAlgn="base" hangingPunct="0">
        <a:spcBef>
          <a:spcPct val="20000"/>
        </a:spcBef>
        <a:spcAft>
          <a:spcPct val="0"/>
        </a:spcAft>
        <a:buClr>
          <a:schemeClr val="tx2"/>
        </a:buClr>
        <a:buFont typeface="Arial" charset="0"/>
        <a:buChar char="•"/>
        <a:defRPr sz="1000" kern="1200">
          <a:solidFill>
            <a:schemeClr val="tx1"/>
          </a:solidFill>
          <a:latin typeface="Arial" panose="020B0604020202020204" pitchFamily="34" charset="0"/>
          <a:ea typeface="Verdana" pitchFamily="34" charset="0"/>
          <a:cs typeface="Arial" panose="020B0604020202020204" pitchFamily="34" charset="0"/>
        </a:defRPr>
      </a:lvl3pPr>
      <a:lvl4pPr marL="612404" indent="-147356" algn="l" rtl="0" eaLnBrk="0" fontAlgn="base" hangingPunct="0">
        <a:spcBef>
          <a:spcPct val="20000"/>
        </a:spcBef>
        <a:spcAft>
          <a:spcPct val="0"/>
        </a:spcAft>
        <a:buClr>
          <a:schemeClr val="tx2"/>
        </a:buClr>
        <a:buFont typeface="Arial" charset="0"/>
        <a:buChar char="–"/>
        <a:defRPr sz="1000" kern="1200">
          <a:solidFill>
            <a:schemeClr val="tx1"/>
          </a:solidFill>
          <a:latin typeface="Arial" panose="020B0604020202020204" pitchFamily="34" charset="0"/>
          <a:ea typeface="Verdana" pitchFamily="34" charset="0"/>
          <a:cs typeface="Arial" panose="020B0604020202020204" pitchFamily="34" charset="0"/>
        </a:defRPr>
      </a:lvl4pPr>
      <a:lvl5pPr marL="769219" indent="-152762" algn="l" rtl="0" eaLnBrk="0" fontAlgn="base" hangingPunct="0">
        <a:spcBef>
          <a:spcPct val="20000"/>
        </a:spcBef>
        <a:spcAft>
          <a:spcPct val="0"/>
        </a:spcAft>
        <a:buClr>
          <a:schemeClr val="tx2"/>
        </a:buClr>
        <a:buFont typeface="Arial" charset="0"/>
        <a:buChar char="»"/>
        <a:defRPr sz="1000" kern="1200">
          <a:solidFill>
            <a:schemeClr val="tx1"/>
          </a:solidFill>
          <a:latin typeface="Arial" panose="020B0604020202020204" pitchFamily="34" charset="0"/>
          <a:ea typeface="Verdana" pitchFamily="34" charset="0"/>
          <a:cs typeface="Arial" panose="020B0604020202020204" pitchFamily="34" charset="0"/>
        </a:defRPr>
      </a:lvl5pPr>
      <a:lvl6pPr marL="920632" indent="-147356" algn="l" defTabSz="778682" rtl="0" eaLnBrk="1" latinLnBrk="0" hangingPunct="1">
        <a:spcBef>
          <a:spcPct val="20000"/>
        </a:spcBef>
        <a:buFont typeface="Arial" pitchFamily="34" charset="0"/>
        <a:buChar char="•"/>
        <a:defRPr sz="900" kern="1200">
          <a:solidFill>
            <a:schemeClr val="tx1"/>
          </a:solidFill>
          <a:latin typeface="+mn-lt"/>
          <a:ea typeface="+mn-ea"/>
          <a:cs typeface="+mn-cs"/>
        </a:defRPr>
      </a:lvl6pPr>
      <a:lvl7pPr marL="2530714" indent="-194669" algn="l" defTabSz="778682"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920054" indent="-194669" algn="l" defTabSz="778682"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309395" indent="-194669" algn="l" defTabSz="778682" rtl="0" eaLnBrk="1" latinLnBrk="0" hangingPunct="1">
        <a:spcBef>
          <a:spcPct val="20000"/>
        </a:spcBef>
        <a:buFont typeface="Arial" pitchFamily="34" charset="0"/>
        <a:buChar char="•"/>
        <a:defRPr sz="1700" kern="1200">
          <a:solidFill>
            <a:schemeClr val="tx1"/>
          </a:solidFill>
          <a:latin typeface="+mn-lt"/>
          <a:ea typeface="+mn-ea"/>
          <a:cs typeface="+mn-cs"/>
        </a:defRPr>
      </a:lvl9pPr>
    </p:bodyStyle>
    <p:otherStyle>
      <a:defPPr>
        <a:defRPr lang="nl-NL"/>
      </a:defPPr>
      <a:lvl1pPr marL="0" algn="l" defTabSz="778682" rtl="0" eaLnBrk="1" latinLnBrk="0" hangingPunct="1">
        <a:defRPr sz="1500" kern="1200">
          <a:solidFill>
            <a:schemeClr val="tx1"/>
          </a:solidFill>
          <a:latin typeface="+mn-lt"/>
          <a:ea typeface="+mn-ea"/>
          <a:cs typeface="+mn-cs"/>
        </a:defRPr>
      </a:lvl1pPr>
      <a:lvl2pPr marL="389342" algn="l" defTabSz="778682" rtl="0" eaLnBrk="1" latinLnBrk="0" hangingPunct="1">
        <a:defRPr sz="1500" kern="1200">
          <a:solidFill>
            <a:schemeClr val="tx1"/>
          </a:solidFill>
          <a:latin typeface="+mn-lt"/>
          <a:ea typeface="+mn-ea"/>
          <a:cs typeface="+mn-cs"/>
        </a:defRPr>
      </a:lvl2pPr>
      <a:lvl3pPr marL="778682" algn="l" defTabSz="778682" rtl="0" eaLnBrk="1" latinLnBrk="0" hangingPunct="1">
        <a:defRPr sz="1500" kern="1200">
          <a:solidFill>
            <a:schemeClr val="tx1"/>
          </a:solidFill>
          <a:latin typeface="+mn-lt"/>
          <a:ea typeface="+mn-ea"/>
          <a:cs typeface="+mn-cs"/>
        </a:defRPr>
      </a:lvl3pPr>
      <a:lvl4pPr marL="1168022" algn="l" defTabSz="778682" rtl="0" eaLnBrk="1" latinLnBrk="0" hangingPunct="1">
        <a:defRPr sz="1500" kern="1200">
          <a:solidFill>
            <a:schemeClr val="tx1"/>
          </a:solidFill>
          <a:latin typeface="+mn-lt"/>
          <a:ea typeface="+mn-ea"/>
          <a:cs typeface="+mn-cs"/>
        </a:defRPr>
      </a:lvl4pPr>
      <a:lvl5pPr marL="1557363" algn="l" defTabSz="778682" rtl="0" eaLnBrk="1" latinLnBrk="0" hangingPunct="1">
        <a:defRPr sz="1500" kern="1200">
          <a:solidFill>
            <a:schemeClr val="tx1"/>
          </a:solidFill>
          <a:latin typeface="+mn-lt"/>
          <a:ea typeface="+mn-ea"/>
          <a:cs typeface="+mn-cs"/>
        </a:defRPr>
      </a:lvl5pPr>
      <a:lvl6pPr marL="1946702" algn="l" defTabSz="778682" rtl="0" eaLnBrk="1" latinLnBrk="0" hangingPunct="1">
        <a:defRPr sz="1500" kern="1200">
          <a:solidFill>
            <a:schemeClr val="tx1"/>
          </a:solidFill>
          <a:latin typeface="+mn-lt"/>
          <a:ea typeface="+mn-ea"/>
          <a:cs typeface="+mn-cs"/>
        </a:defRPr>
      </a:lvl6pPr>
      <a:lvl7pPr marL="2336044" algn="l" defTabSz="778682" rtl="0" eaLnBrk="1" latinLnBrk="0" hangingPunct="1">
        <a:defRPr sz="1500" kern="1200">
          <a:solidFill>
            <a:schemeClr val="tx1"/>
          </a:solidFill>
          <a:latin typeface="+mn-lt"/>
          <a:ea typeface="+mn-ea"/>
          <a:cs typeface="+mn-cs"/>
        </a:defRPr>
      </a:lvl7pPr>
      <a:lvl8pPr marL="2725384" algn="l" defTabSz="778682" rtl="0" eaLnBrk="1" latinLnBrk="0" hangingPunct="1">
        <a:defRPr sz="1500" kern="1200">
          <a:solidFill>
            <a:schemeClr val="tx1"/>
          </a:solidFill>
          <a:latin typeface="+mn-lt"/>
          <a:ea typeface="+mn-ea"/>
          <a:cs typeface="+mn-cs"/>
        </a:defRPr>
      </a:lvl8pPr>
      <a:lvl9pPr marL="3114725" algn="l" defTabSz="778682" rtl="0" eaLnBrk="1" latinLnBrk="0" hangingPunct="1">
        <a:defRPr sz="15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rgbClr val="8AB704"/>
        </a:solidFill>
        <a:effectLst/>
      </p:bgPr>
    </p:bg>
    <p:spTree>
      <p:nvGrpSpPr>
        <p:cNvPr id="1" name=""/>
        <p:cNvGrpSpPr/>
        <p:nvPr/>
      </p:nvGrpSpPr>
      <p:grpSpPr>
        <a:xfrm>
          <a:off x="0" y="0"/>
          <a:ext cx="0" cy="0"/>
          <a:chOff x="0" y="0"/>
          <a:chExt cx="0" cy="0"/>
        </a:xfrm>
      </p:grpSpPr>
      <p:sp>
        <p:nvSpPr>
          <p:cNvPr id="3082" name="Text Box 10"/>
          <p:cNvSpPr txBox="1">
            <a:spLocks noChangeArrowheads="1"/>
          </p:cNvSpPr>
          <p:nvPr/>
        </p:nvSpPr>
        <p:spPr bwMode="auto">
          <a:xfrm>
            <a:off x="379413" y="250069"/>
            <a:ext cx="8413750" cy="4427953"/>
          </a:xfrm>
          <a:prstGeom prst="rect">
            <a:avLst/>
          </a:prstGeom>
          <a:solidFill>
            <a:schemeClr val="bg1"/>
          </a:solidFill>
          <a:ln w="9525">
            <a:noFill/>
            <a:miter lim="800000"/>
            <a:headEnd/>
            <a:tailEnd/>
          </a:ln>
          <a:effectLst/>
        </p:spPr>
        <p:txBody>
          <a:bodyPr/>
          <a:lstStyle/>
          <a:p>
            <a:pPr defTabSz="914400" fontAlgn="base">
              <a:spcBef>
                <a:spcPct val="50000"/>
              </a:spcBef>
              <a:spcAft>
                <a:spcPct val="0"/>
              </a:spcAft>
            </a:pPr>
            <a:endParaRPr lang="en-US">
              <a:solidFill>
                <a:srgbClr val="000000"/>
              </a:solidFill>
            </a:endParaRPr>
          </a:p>
        </p:txBody>
      </p:sp>
      <p:sp>
        <p:nvSpPr>
          <p:cNvPr id="3093" name="Rectangle 21"/>
          <p:cNvSpPr>
            <a:spLocks noGrp="1" noChangeArrowheads="1"/>
          </p:cNvSpPr>
          <p:nvPr>
            <p:ph type="title"/>
          </p:nvPr>
        </p:nvSpPr>
        <p:spPr bwMode="auto">
          <a:xfrm>
            <a:off x="468338" y="206016"/>
            <a:ext cx="8218487" cy="6917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3094" name="Rectangle 22"/>
          <p:cNvSpPr>
            <a:spLocks noGrp="1" noChangeArrowheads="1"/>
          </p:cNvSpPr>
          <p:nvPr>
            <p:ph type="body" idx="1"/>
          </p:nvPr>
        </p:nvSpPr>
        <p:spPr bwMode="auto">
          <a:xfrm>
            <a:off x="457200" y="897732"/>
            <a:ext cx="8229600" cy="361831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p:txBody>
      </p:sp>
      <p:sp>
        <p:nvSpPr>
          <p:cNvPr id="9" name="Text Box 25"/>
          <p:cNvSpPr txBox="1">
            <a:spLocks noChangeArrowheads="1"/>
          </p:cNvSpPr>
          <p:nvPr userDrawn="1"/>
        </p:nvSpPr>
        <p:spPr bwMode="auto">
          <a:xfrm>
            <a:off x="4894354" y="4792528"/>
            <a:ext cx="39084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defTabSz="914400" eaLnBrk="1" fontAlgn="base" hangingPunct="1">
              <a:spcBef>
                <a:spcPct val="0"/>
              </a:spcBef>
              <a:spcAft>
                <a:spcPct val="0"/>
              </a:spcAft>
            </a:pPr>
            <a:r>
              <a:rPr lang="en-GB" altLang="en-US" sz="1400" b="1" dirty="0" smtClean="0">
                <a:solidFill>
                  <a:srgbClr val="FFFFFF"/>
                </a:solidFill>
              </a:rPr>
              <a:t>Global Digital Exemplar</a:t>
            </a:r>
            <a:endParaRPr lang="en-GB" altLang="en-US" sz="1400" b="1" dirty="0">
              <a:solidFill>
                <a:srgbClr val="FFFFFF"/>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3045" y="4754905"/>
            <a:ext cx="1174635" cy="312341"/>
          </a:xfrm>
          <a:prstGeom prst="rect">
            <a:avLst/>
          </a:prstGeom>
        </p:spPr>
      </p:pic>
      <p:pic>
        <p:nvPicPr>
          <p:cNvPr id="11" name="Picture 7" descr="eHospital_transparent"/>
          <p:cNvPicPr>
            <a:picLocks noChangeAspect="1" noChangeArrowheads="1"/>
          </p:cNvPicPr>
          <p:nvPr userDrawn="1"/>
        </p:nvPicPr>
        <p:blipFill rotWithShape="1">
          <a:blip r:embed="rId4" cstate="print"/>
          <a:srcRect t="81239"/>
          <a:stretch/>
        </p:blipFill>
        <p:spPr bwMode="auto">
          <a:xfrm>
            <a:off x="1547664" y="4800161"/>
            <a:ext cx="3397732" cy="221827"/>
          </a:xfrm>
          <a:prstGeom prst="rect">
            <a:avLst/>
          </a:prstGeom>
          <a:noFill/>
        </p:spPr>
      </p:pic>
    </p:spTree>
  </p:cSld>
  <p:clrMap bg1="lt1" tx1="dk1" bg2="lt2" tx2="dk2" accent1="accent1" accent2="accent2" accent3="accent3" accent4="accent4" accent5="accent5" accent6="accent6" hlink="hlink" folHlink="folHlink"/>
  <p:sldLayoutIdLst>
    <p:sldLayoutId id="2147483891" r:id="rId1"/>
  </p:sldLayoutIdLst>
  <p:timing>
    <p:tnLst>
      <p:par>
        <p:cTn id="1" dur="indefinite" restart="never" nodeType="tmRoot"/>
      </p:par>
    </p:tnLst>
  </p:timing>
  <p:hf hdr="0" dt="0"/>
  <p:txStyles>
    <p:titleStyle>
      <a:lvl1pPr algn="l" rtl="0" eaLnBrk="1" fontAlgn="base" hangingPunct="1">
        <a:spcBef>
          <a:spcPct val="0"/>
        </a:spcBef>
        <a:spcAft>
          <a:spcPct val="0"/>
        </a:spcAft>
        <a:defRPr sz="2800" b="1">
          <a:solidFill>
            <a:schemeClr val="tx2"/>
          </a:solidFill>
          <a:latin typeface="+mj-lt"/>
          <a:ea typeface="+mj-ea"/>
          <a:cs typeface="+mj-cs"/>
        </a:defRPr>
      </a:lvl1pPr>
      <a:lvl2pPr algn="l" rtl="0" eaLnBrk="1" fontAlgn="base" hangingPunct="1">
        <a:spcBef>
          <a:spcPct val="0"/>
        </a:spcBef>
        <a:spcAft>
          <a:spcPct val="0"/>
        </a:spcAft>
        <a:defRPr sz="2800" b="1">
          <a:solidFill>
            <a:schemeClr val="tx2"/>
          </a:solidFill>
          <a:latin typeface="Arial" charset="0"/>
        </a:defRPr>
      </a:lvl2pPr>
      <a:lvl3pPr algn="l" rtl="0" eaLnBrk="1" fontAlgn="base" hangingPunct="1">
        <a:spcBef>
          <a:spcPct val="0"/>
        </a:spcBef>
        <a:spcAft>
          <a:spcPct val="0"/>
        </a:spcAft>
        <a:defRPr sz="2800" b="1">
          <a:solidFill>
            <a:schemeClr val="tx2"/>
          </a:solidFill>
          <a:latin typeface="Arial" charset="0"/>
        </a:defRPr>
      </a:lvl3pPr>
      <a:lvl4pPr algn="l" rtl="0" eaLnBrk="1" fontAlgn="base" hangingPunct="1">
        <a:spcBef>
          <a:spcPct val="0"/>
        </a:spcBef>
        <a:spcAft>
          <a:spcPct val="0"/>
        </a:spcAft>
        <a:defRPr sz="2800" b="1">
          <a:solidFill>
            <a:schemeClr val="tx2"/>
          </a:solidFill>
          <a:latin typeface="Arial" charset="0"/>
        </a:defRPr>
      </a:lvl4pPr>
      <a:lvl5pPr algn="l" rtl="0" eaLnBrk="1" fontAlgn="base" hangingPunct="1">
        <a:spcBef>
          <a:spcPct val="0"/>
        </a:spcBef>
        <a:spcAft>
          <a:spcPct val="0"/>
        </a:spcAft>
        <a:defRPr sz="2800" b="1">
          <a:solidFill>
            <a:schemeClr val="tx2"/>
          </a:solidFill>
          <a:latin typeface="Arial" charset="0"/>
        </a:defRPr>
      </a:lvl5pPr>
      <a:lvl6pPr marL="457200" algn="l" rtl="0" eaLnBrk="1" fontAlgn="base" hangingPunct="1">
        <a:spcBef>
          <a:spcPct val="0"/>
        </a:spcBef>
        <a:spcAft>
          <a:spcPct val="0"/>
        </a:spcAft>
        <a:defRPr sz="2800" b="1">
          <a:solidFill>
            <a:schemeClr val="tx2"/>
          </a:solidFill>
          <a:latin typeface="Arial" charset="0"/>
        </a:defRPr>
      </a:lvl6pPr>
      <a:lvl7pPr marL="914400" algn="l" rtl="0" eaLnBrk="1" fontAlgn="base" hangingPunct="1">
        <a:spcBef>
          <a:spcPct val="0"/>
        </a:spcBef>
        <a:spcAft>
          <a:spcPct val="0"/>
        </a:spcAft>
        <a:defRPr sz="2800" b="1">
          <a:solidFill>
            <a:schemeClr val="tx2"/>
          </a:solidFill>
          <a:latin typeface="Arial" charset="0"/>
        </a:defRPr>
      </a:lvl7pPr>
      <a:lvl8pPr marL="1371600" algn="l" rtl="0" eaLnBrk="1" fontAlgn="base" hangingPunct="1">
        <a:spcBef>
          <a:spcPct val="0"/>
        </a:spcBef>
        <a:spcAft>
          <a:spcPct val="0"/>
        </a:spcAft>
        <a:defRPr sz="2800" b="1">
          <a:solidFill>
            <a:schemeClr val="tx2"/>
          </a:solidFill>
          <a:latin typeface="Arial" charset="0"/>
        </a:defRPr>
      </a:lvl8pPr>
      <a:lvl9pPr marL="1828800" algn="l" rtl="0" eaLnBrk="1" fontAlgn="base" hangingPunct="1">
        <a:spcBef>
          <a:spcPct val="0"/>
        </a:spcBef>
        <a:spcAft>
          <a:spcPct val="0"/>
        </a:spcAft>
        <a:defRPr sz="2800" b="1">
          <a:solidFill>
            <a:schemeClr val="tx2"/>
          </a:solidFill>
          <a:latin typeface="Arial"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rgbClr val="8AB704"/>
        </a:solidFill>
        <a:effectLst/>
      </p:bgPr>
    </p:bg>
    <p:spTree>
      <p:nvGrpSpPr>
        <p:cNvPr id="1" name=""/>
        <p:cNvGrpSpPr/>
        <p:nvPr/>
      </p:nvGrpSpPr>
      <p:grpSpPr>
        <a:xfrm>
          <a:off x="0" y="0"/>
          <a:ext cx="0" cy="0"/>
          <a:chOff x="0" y="0"/>
          <a:chExt cx="0" cy="0"/>
        </a:xfrm>
      </p:grpSpPr>
      <p:sp>
        <p:nvSpPr>
          <p:cNvPr id="3082" name="Text Box 10"/>
          <p:cNvSpPr txBox="1">
            <a:spLocks noChangeArrowheads="1"/>
          </p:cNvSpPr>
          <p:nvPr/>
        </p:nvSpPr>
        <p:spPr bwMode="auto">
          <a:xfrm>
            <a:off x="379413" y="250069"/>
            <a:ext cx="8413750" cy="4427953"/>
          </a:xfrm>
          <a:prstGeom prst="rect">
            <a:avLst/>
          </a:prstGeom>
          <a:solidFill>
            <a:schemeClr val="bg1"/>
          </a:solidFill>
          <a:ln w="9525">
            <a:noFill/>
            <a:miter lim="800000"/>
            <a:headEnd/>
            <a:tailEnd/>
          </a:ln>
          <a:effectLst/>
        </p:spPr>
        <p:txBody>
          <a:bodyPr/>
          <a:lstStyle/>
          <a:p>
            <a:pPr defTabSz="914400" fontAlgn="base">
              <a:spcBef>
                <a:spcPct val="50000"/>
              </a:spcBef>
              <a:spcAft>
                <a:spcPct val="0"/>
              </a:spcAft>
            </a:pPr>
            <a:endParaRPr lang="en-US">
              <a:solidFill>
                <a:srgbClr val="000000"/>
              </a:solidFill>
            </a:endParaRPr>
          </a:p>
        </p:txBody>
      </p:sp>
      <p:sp>
        <p:nvSpPr>
          <p:cNvPr id="3093" name="Rectangle 21"/>
          <p:cNvSpPr>
            <a:spLocks noGrp="1" noChangeArrowheads="1"/>
          </p:cNvSpPr>
          <p:nvPr>
            <p:ph type="title"/>
          </p:nvPr>
        </p:nvSpPr>
        <p:spPr bwMode="auto">
          <a:xfrm>
            <a:off x="468338" y="206016"/>
            <a:ext cx="8218487" cy="6917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3094" name="Rectangle 22"/>
          <p:cNvSpPr>
            <a:spLocks noGrp="1" noChangeArrowheads="1"/>
          </p:cNvSpPr>
          <p:nvPr>
            <p:ph type="body" idx="1"/>
          </p:nvPr>
        </p:nvSpPr>
        <p:spPr bwMode="auto">
          <a:xfrm>
            <a:off x="457200" y="897732"/>
            <a:ext cx="8229600" cy="361831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p:txBody>
      </p:sp>
      <p:sp>
        <p:nvSpPr>
          <p:cNvPr id="9" name="Text Box 25"/>
          <p:cNvSpPr txBox="1">
            <a:spLocks noChangeArrowheads="1"/>
          </p:cNvSpPr>
          <p:nvPr userDrawn="1"/>
        </p:nvSpPr>
        <p:spPr bwMode="auto">
          <a:xfrm>
            <a:off x="4894354" y="4792528"/>
            <a:ext cx="39084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defTabSz="914400" eaLnBrk="1" fontAlgn="base" hangingPunct="1">
              <a:spcBef>
                <a:spcPct val="0"/>
              </a:spcBef>
              <a:spcAft>
                <a:spcPct val="0"/>
              </a:spcAft>
            </a:pPr>
            <a:r>
              <a:rPr lang="en-GB" altLang="en-US" sz="1400" b="1" dirty="0" smtClean="0">
                <a:solidFill>
                  <a:srgbClr val="FFFFFF"/>
                </a:solidFill>
              </a:rPr>
              <a:t>Global Digital Exemplar</a:t>
            </a:r>
            <a:endParaRPr lang="en-GB" altLang="en-US" sz="1400" b="1" dirty="0">
              <a:solidFill>
                <a:srgbClr val="FFFFFF"/>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3045" y="4754905"/>
            <a:ext cx="1174635" cy="312341"/>
          </a:xfrm>
          <a:prstGeom prst="rect">
            <a:avLst/>
          </a:prstGeom>
        </p:spPr>
      </p:pic>
      <p:pic>
        <p:nvPicPr>
          <p:cNvPr id="11" name="Picture 7" descr="eHospital_transparent"/>
          <p:cNvPicPr>
            <a:picLocks noChangeAspect="1" noChangeArrowheads="1"/>
          </p:cNvPicPr>
          <p:nvPr userDrawn="1"/>
        </p:nvPicPr>
        <p:blipFill rotWithShape="1">
          <a:blip r:embed="rId4" cstate="print"/>
          <a:srcRect t="81239"/>
          <a:stretch/>
        </p:blipFill>
        <p:spPr bwMode="auto">
          <a:xfrm>
            <a:off x="1547664" y="4800161"/>
            <a:ext cx="3397732" cy="221827"/>
          </a:xfrm>
          <a:prstGeom prst="rect">
            <a:avLst/>
          </a:prstGeom>
          <a:noFill/>
        </p:spPr>
      </p:pic>
    </p:spTree>
  </p:cSld>
  <p:clrMap bg1="lt1" tx1="dk1" bg2="lt2" tx2="dk2" accent1="accent1" accent2="accent2" accent3="accent3" accent4="accent4" accent5="accent5" accent6="accent6" hlink="hlink" folHlink="folHlink"/>
  <p:sldLayoutIdLst>
    <p:sldLayoutId id="2147483893" r:id="rId1"/>
  </p:sldLayoutIdLst>
  <p:timing>
    <p:tnLst>
      <p:par>
        <p:cTn id="1" dur="indefinite" restart="never" nodeType="tmRoot"/>
      </p:par>
    </p:tnLst>
  </p:timing>
  <p:hf hdr="0" dt="0"/>
  <p:txStyles>
    <p:titleStyle>
      <a:lvl1pPr algn="l" rtl="0" eaLnBrk="1" fontAlgn="base" hangingPunct="1">
        <a:spcBef>
          <a:spcPct val="0"/>
        </a:spcBef>
        <a:spcAft>
          <a:spcPct val="0"/>
        </a:spcAft>
        <a:defRPr sz="2800" b="1">
          <a:solidFill>
            <a:schemeClr val="tx2"/>
          </a:solidFill>
          <a:latin typeface="+mj-lt"/>
          <a:ea typeface="+mj-ea"/>
          <a:cs typeface="+mj-cs"/>
        </a:defRPr>
      </a:lvl1pPr>
      <a:lvl2pPr algn="l" rtl="0" eaLnBrk="1" fontAlgn="base" hangingPunct="1">
        <a:spcBef>
          <a:spcPct val="0"/>
        </a:spcBef>
        <a:spcAft>
          <a:spcPct val="0"/>
        </a:spcAft>
        <a:defRPr sz="2800" b="1">
          <a:solidFill>
            <a:schemeClr val="tx2"/>
          </a:solidFill>
          <a:latin typeface="Arial" charset="0"/>
        </a:defRPr>
      </a:lvl2pPr>
      <a:lvl3pPr algn="l" rtl="0" eaLnBrk="1" fontAlgn="base" hangingPunct="1">
        <a:spcBef>
          <a:spcPct val="0"/>
        </a:spcBef>
        <a:spcAft>
          <a:spcPct val="0"/>
        </a:spcAft>
        <a:defRPr sz="2800" b="1">
          <a:solidFill>
            <a:schemeClr val="tx2"/>
          </a:solidFill>
          <a:latin typeface="Arial" charset="0"/>
        </a:defRPr>
      </a:lvl3pPr>
      <a:lvl4pPr algn="l" rtl="0" eaLnBrk="1" fontAlgn="base" hangingPunct="1">
        <a:spcBef>
          <a:spcPct val="0"/>
        </a:spcBef>
        <a:spcAft>
          <a:spcPct val="0"/>
        </a:spcAft>
        <a:defRPr sz="2800" b="1">
          <a:solidFill>
            <a:schemeClr val="tx2"/>
          </a:solidFill>
          <a:latin typeface="Arial" charset="0"/>
        </a:defRPr>
      </a:lvl4pPr>
      <a:lvl5pPr algn="l" rtl="0" eaLnBrk="1" fontAlgn="base" hangingPunct="1">
        <a:spcBef>
          <a:spcPct val="0"/>
        </a:spcBef>
        <a:spcAft>
          <a:spcPct val="0"/>
        </a:spcAft>
        <a:defRPr sz="2800" b="1">
          <a:solidFill>
            <a:schemeClr val="tx2"/>
          </a:solidFill>
          <a:latin typeface="Arial" charset="0"/>
        </a:defRPr>
      </a:lvl5pPr>
      <a:lvl6pPr marL="457200" algn="l" rtl="0" eaLnBrk="1" fontAlgn="base" hangingPunct="1">
        <a:spcBef>
          <a:spcPct val="0"/>
        </a:spcBef>
        <a:spcAft>
          <a:spcPct val="0"/>
        </a:spcAft>
        <a:defRPr sz="2800" b="1">
          <a:solidFill>
            <a:schemeClr val="tx2"/>
          </a:solidFill>
          <a:latin typeface="Arial" charset="0"/>
        </a:defRPr>
      </a:lvl6pPr>
      <a:lvl7pPr marL="914400" algn="l" rtl="0" eaLnBrk="1" fontAlgn="base" hangingPunct="1">
        <a:spcBef>
          <a:spcPct val="0"/>
        </a:spcBef>
        <a:spcAft>
          <a:spcPct val="0"/>
        </a:spcAft>
        <a:defRPr sz="2800" b="1">
          <a:solidFill>
            <a:schemeClr val="tx2"/>
          </a:solidFill>
          <a:latin typeface="Arial" charset="0"/>
        </a:defRPr>
      </a:lvl7pPr>
      <a:lvl8pPr marL="1371600" algn="l" rtl="0" eaLnBrk="1" fontAlgn="base" hangingPunct="1">
        <a:spcBef>
          <a:spcPct val="0"/>
        </a:spcBef>
        <a:spcAft>
          <a:spcPct val="0"/>
        </a:spcAft>
        <a:defRPr sz="2800" b="1">
          <a:solidFill>
            <a:schemeClr val="tx2"/>
          </a:solidFill>
          <a:latin typeface="Arial" charset="0"/>
        </a:defRPr>
      </a:lvl8pPr>
      <a:lvl9pPr marL="1828800" algn="l" rtl="0" eaLnBrk="1" fontAlgn="base" hangingPunct="1">
        <a:spcBef>
          <a:spcPct val="0"/>
        </a:spcBef>
        <a:spcAft>
          <a:spcPct val="0"/>
        </a:spcAft>
        <a:defRPr sz="2800" b="1">
          <a:solidFill>
            <a:schemeClr val="tx2"/>
          </a:solidFill>
          <a:latin typeface="Arial"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rgbClr val="8AB704"/>
        </a:solidFill>
        <a:effectLst/>
      </p:bgPr>
    </p:bg>
    <p:spTree>
      <p:nvGrpSpPr>
        <p:cNvPr id="1" name=""/>
        <p:cNvGrpSpPr/>
        <p:nvPr/>
      </p:nvGrpSpPr>
      <p:grpSpPr>
        <a:xfrm>
          <a:off x="0" y="0"/>
          <a:ext cx="0" cy="0"/>
          <a:chOff x="0" y="0"/>
          <a:chExt cx="0" cy="0"/>
        </a:xfrm>
      </p:grpSpPr>
      <p:sp>
        <p:nvSpPr>
          <p:cNvPr id="3082" name="Text Box 10"/>
          <p:cNvSpPr txBox="1">
            <a:spLocks noChangeArrowheads="1"/>
          </p:cNvSpPr>
          <p:nvPr/>
        </p:nvSpPr>
        <p:spPr bwMode="auto">
          <a:xfrm>
            <a:off x="379413" y="250069"/>
            <a:ext cx="8413750" cy="4427953"/>
          </a:xfrm>
          <a:prstGeom prst="rect">
            <a:avLst/>
          </a:prstGeom>
          <a:solidFill>
            <a:schemeClr val="bg1"/>
          </a:solidFill>
          <a:ln w="9525">
            <a:noFill/>
            <a:miter lim="800000"/>
            <a:headEnd/>
            <a:tailEnd/>
          </a:ln>
          <a:effectLst/>
        </p:spPr>
        <p:txBody>
          <a:bodyPr/>
          <a:lstStyle/>
          <a:p>
            <a:pPr defTabSz="914400" fontAlgn="base">
              <a:spcBef>
                <a:spcPct val="50000"/>
              </a:spcBef>
              <a:spcAft>
                <a:spcPct val="0"/>
              </a:spcAft>
            </a:pPr>
            <a:endParaRPr lang="en-US">
              <a:solidFill>
                <a:srgbClr val="000000"/>
              </a:solidFill>
            </a:endParaRPr>
          </a:p>
        </p:txBody>
      </p:sp>
      <p:sp>
        <p:nvSpPr>
          <p:cNvPr id="3093" name="Rectangle 21"/>
          <p:cNvSpPr>
            <a:spLocks noGrp="1" noChangeArrowheads="1"/>
          </p:cNvSpPr>
          <p:nvPr>
            <p:ph type="title"/>
          </p:nvPr>
        </p:nvSpPr>
        <p:spPr bwMode="auto">
          <a:xfrm>
            <a:off x="468338" y="206016"/>
            <a:ext cx="8218487" cy="6917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3094" name="Rectangle 22"/>
          <p:cNvSpPr>
            <a:spLocks noGrp="1" noChangeArrowheads="1"/>
          </p:cNvSpPr>
          <p:nvPr>
            <p:ph type="body" idx="1"/>
          </p:nvPr>
        </p:nvSpPr>
        <p:spPr bwMode="auto">
          <a:xfrm>
            <a:off x="457200" y="897732"/>
            <a:ext cx="8229600" cy="361831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p:txBody>
      </p:sp>
      <p:sp>
        <p:nvSpPr>
          <p:cNvPr id="9" name="Text Box 25"/>
          <p:cNvSpPr txBox="1">
            <a:spLocks noChangeArrowheads="1"/>
          </p:cNvSpPr>
          <p:nvPr userDrawn="1"/>
        </p:nvSpPr>
        <p:spPr bwMode="auto">
          <a:xfrm>
            <a:off x="4894354" y="4792528"/>
            <a:ext cx="39084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defTabSz="914400" eaLnBrk="1" fontAlgn="base" hangingPunct="1">
              <a:spcBef>
                <a:spcPct val="0"/>
              </a:spcBef>
              <a:spcAft>
                <a:spcPct val="0"/>
              </a:spcAft>
            </a:pPr>
            <a:r>
              <a:rPr lang="en-GB" altLang="en-US" sz="1400" b="1" dirty="0" smtClean="0">
                <a:solidFill>
                  <a:srgbClr val="FFFFFF"/>
                </a:solidFill>
              </a:rPr>
              <a:t>Global Digital Exemplar</a:t>
            </a:r>
            <a:endParaRPr lang="en-GB" altLang="en-US" sz="1400" b="1" dirty="0">
              <a:solidFill>
                <a:srgbClr val="FFFFFF"/>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3045" y="4754905"/>
            <a:ext cx="1174635" cy="312341"/>
          </a:xfrm>
          <a:prstGeom prst="rect">
            <a:avLst/>
          </a:prstGeom>
        </p:spPr>
      </p:pic>
      <p:pic>
        <p:nvPicPr>
          <p:cNvPr id="11" name="Picture 7" descr="eHospital_transparent"/>
          <p:cNvPicPr>
            <a:picLocks noChangeAspect="1" noChangeArrowheads="1"/>
          </p:cNvPicPr>
          <p:nvPr userDrawn="1"/>
        </p:nvPicPr>
        <p:blipFill rotWithShape="1">
          <a:blip r:embed="rId4" cstate="print"/>
          <a:srcRect t="81239"/>
          <a:stretch/>
        </p:blipFill>
        <p:spPr bwMode="auto">
          <a:xfrm>
            <a:off x="1547664" y="4800161"/>
            <a:ext cx="3397732" cy="221827"/>
          </a:xfrm>
          <a:prstGeom prst="rect">
            <a:avLst/>
          </a:prstGeom>
          <a:noFill/>
        </p:spPr>
      </p:pic>
    </p:spTree>
  </p:cSld>
  <p:clrMap bg1="lt1" tx1="dk1" bg2="lt2" tx2="dk2" accent1="accent1" accent2="accent2" accent3="accent3" accent4="accent4" accent5="accent5" accent6="accent6" hlink="hlink" folHlink="folHlink"/>
  <p:sldLayoutIdLst>
    <p:sldLayoutId id="2147483895" r:id="rId1"/>
  </p:sldLayoutIdLst>
  <p:timing>
    <p:tnLst>
      <p:par>
        <p:cTn id="1" dur="indefinite" restart="never" nodeType="tmRoot"/>
      </p:par>
    </p:tnLst>
  </p:timing>
  <p:hf hdr="0" dt="0"/>
  <p:txStyles>
    <p:titleStyle>
      <a:lvl1pPr algn="l" rtl="0" eaLnBrk="1" fontAlgn="base" hangingPunct="1">
        <a:spcBef>
          <a:spcPct val="0"/>
        </a:spcBef>
        <a:spcAft>
          <a:spcPct val="0"/>
        </a:spcAft>
        <a:defRPr sz="2800" b="1">
          <a:solidFill>
            <a:schemeClr val="tx2"/>
          </a:solidFill>
          <a:latin typeface="+mj-lt"/>
          <a:ea typeface="+mj-ea"/>
          <a:cs typeface="+mj-cs"/>
        </a:defRPr>
      </a:lvl1pPr>
      <a:lvl2pPr algn="l" rtl="0" eaLnBrk="1" fontAlgn="base" hangingPunct="1">
        <a:spcBef>
          <a:spcPct val="0"/>
        </a:spcBef>
        <a:spcAft>
          <a:spcPct val="0"/>
        </a:spcAft>
        <a:defRPr sz="2800" b="1">
          <a:solidFill>
            <a:schemeClr val="tx2"/>
          </a:solidFill>
          <a:latin typeface="Arial" charset="0"/>
        </a:defRPr>
      </a:lvl2pPr>
      <a:lvl3pPr algn="l" rtl="0" eaLnBrk="1" fontAlgn="base" hangingPunct="1">
        <a:spcBef>
          <a:spcPct val="0"/>
        </a:spcBef>
        <a:spcAft>
          <a:spcPct val="0"/>
        </a:spcAft>
        <a:defRPr sz="2800" b="1">
          <a:solidFill>
            <a:schemeClr val="tx2"/>
          </a:solidFill>
          <a:latin typeface="Arial" charset="0"/>
        </a:defRPr>
      </a:lvl3pPr>
      <a:lvl4pPr algn="l" rtl="0" eaLnBrk="1" fontAlgn="base" hangingPunct="1">
        <a:spcBef>
          <a:spcPct val="0"/>
        </a:spcBef>
        <a:spcAft>
          <a:spcPct val="0"/>
        </a:spcAft>
        <a:defRPr sz="2800" b="1">
          <a:solidFill>
            <a:schemeClr val="tx2"/>
          </a:solidFill>
          <a:latin typeface="Arial" charset="0"/>
        </a:defRPr>
      </a:lvl4pPr>
      <a:lvl5pPr algn="l" rtl="0" eaLnBrk="1" fontAlgn="base" hangingPunct="1">
        <a:spcBef>
          <a:spcPct val="0"/>
        </a:spcBef>
        <a:spcAft>
          <a:spcPct val="0"/>
        </a:spcAft>
        <a:defRPr sz="2800" b="1">
          <a:solidFill>
            <a:schemeClr val="tx2"/>
          </a:solidFill>
          <a:latin typeface="Arial" charset="0"/>
        </a:defRPr>
      </a:lvl5pPr>
      <a:lvl6pPr marL="457200" algn="l" rtl="0" eaLnBrk="1" fontAlgn="base" hangingPunct="1">
        <a:spcBef>
          <a:spcPct val="0"/>
        </a:spcBef>
        <a:spcAft>
          <a:spcPct val="0"/>
        </a:spcAft>
        <a:defRPr sz="2800" b="1">
          <a:solidFill>
            <a:schemeClr val="tx2"/>
          </a:solidFill>
          <a:latin typeface="Arial" charset="0"/>
        </a:defRPr>
      </a:lvl6pPr>
      <a:lvl7pPr marL="914400" algn="l" rtl="0" eaLnBrk="1" fontAlgn="base" hangingPunct="1">
        <a:spcBef>
          <a:spcPct val="0"/>
        </a:spcBef>
        <a:spcAft>
          <a:spcPct val="0"/>
        </a:spcAft>
        <a:defRPr sz="2800" b="1">
          <a:solidFill>
            <a:schemeClr val="tx2"/>
          </a:solidFill>
          <a:latin typeface="Arial" charset="0"/>
        </a:defRPr>
      </a:lvl7pPr>
      <a:lvl8pPr marL="1371600" algn="l" rtl="0" eaLnBrk="1" fontAlgn="base" hangingPunct="1">
        <a:spcBef>
          <a:spcPct val="0"/>
        </a:spcBef>
        <a:spcAft>
          <a:spcPct val="0"/>
        </a:spcAft>
        <a:defRPr sz="2800" b="1">
          <a:solidFill>
            <a:schemeClr val="tx2"/>
          </a:solidFill>
          <a:latin typeface="Arial" charset="0"/>
        </a:defRPr>
      </a:lvl8pPr>
      <a:lvl9pPr marL="1828800" algn="l" rtl="0" eaLnBrk="1" fontAlgn="base" hangingPunct="1">
        <a:spcBef>
          <a:spcPct val="0"/>
        </a:spcBef>
        <a:spcAft>
          <a:spcPct val="0"/>
        </a:spcAft>
        <a:defRPr sz="2800" b="1">
          <a:solidFill>
            <a:schemeClr val="tx2"/>
          </a:solidFill>
          <a:latin typeface="Arial"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rgbClr val="8AB704"/>
        </a:solidFill>
        <a:effectLst/>
      </p:bgPr>
    </p:bg>
    <p:spTree>
      <p:nvGrpSpPr>
        <p:cNvPr id="1" name=""/>
        <p:cNvGrpSpPr/>
        <p:nvPr/>
      </p:nvGrpSpPr>
      <p:grpSpPr>
        <a:xfrm>
          <a:off x="0" y="0"/>
          <a:ext cx="0" cy="0"/>
          <a:chOff x="0" y="0"/>
          <a:chExt cx="0" cy="0"/>
        </a:xfrm>
      </p:grpSpPr>
      <p:sp>
        <p:nvSpPr>
          <p:cNvPr id="3082" name="Text Box 10"/>
          <p:cNvSpPr txBox="1">
            <a:spLocks noChangeArrowheads="1"/>
          </p:cNvSpPr>
          <p:nvPr/>
        </p:nvSpPr>
        <p:spPr bwMode="auto">
          <a:xfrm>
            <a:off x="379413" y="250069"/>
            <a:ext cx="8413750" cy="4427953"/>
          </a:xfrm>
          <a:prstGeom prst="rect">
            <a:avLst/>
          </a:prstGeom>
          <a:solidFill>
            <a:schemeClr val="bg1"/>
          </a:solidFill>
          <a:ln w="9525">
            <a:noFill/>
            <a:miter lim="800000"/>
            <a:headEnd/>
            <a:tailEnd/>
          </a:ln>
          <a:effectLst/>
        </p:spPr>
        <p:txBody>
          <a:bodyPr/>
          <a:lstStyle/>
          <a:p>
            <a:pPr defTabSz="914400" fontAlgn="base">
              <a:spcBef>
                <a:spcPct val="50000"/>
              </a:spcBef>
              <a:spcAft>
                <a:spcPct val="0"/>
              </a:spcAft>
            </a:pPr>
            <a:endParaRPr lang="en-US">
              <a:solidFill>
                <a:srgbClr val="000000"/>
              </a:solidFill>
            </a:endParaRPr>
          </a:p>
        </p:txBody>
      </p:sp>
      <p:sp>
        <p:nvSpPr>
          <p:cNvPr id="3093" name="Rectangle 21"/>
          <p:cNvSpPr>
            <a:spLocks noGrp="1" noChangeArrowheads="1"/>
          </p:cNvSpPr>
          <p:nvPr>
            <p:ph type="title"/>
          </p:nvPr>
        </p:nvSpPr>
        <p:spPr bwMode="auto">
          <a:xfrm>
            <a:off x="468338" y="206016"/>
            <a:ext cx="8218487" cy="6917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3094" name="Rectangle 22"/>
          <p:cNvSpPr>
            <a:spLocks noGrp="1" noChangeArrowheads="1"/>
          </p:cNvSpPr>
          <p:nvPr>
            <p:ph type="body" idx="1"/>
          </p:nvPr>
        </p:nvSpPr>
        <p:spPr bwMode="auto">
          <a:xfrm>
            <a:off x="457200" y="897732"/>
            <a:ext cx="8229600" cy="361831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p:txBody>
      </p:sp>
      <p:sp>
        <p:nvSpPr>
          <p:cNvPr id="9" name="Text Box 25"/>
          <p:cNvSpPr txBox="1">
            <a:spLocks noChangeArrowheads="1"/>
          </p:cNvSpPr>
          <p:nvPr userDrawn="1"/>
        </p:nvSpPr>
        <p:spPr bwMode="auto">
          <a:xfrm>
            <a:off x="4894354" y="4792528"/>
            <a:ext cx="39084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defTabSz="914400" eaLnBrk="1" fontAlgn="base" hangingPunct="1">
              <a:spcBef>
                <a:spcPct val="0"/>
              </a:spcBef>
              <a:spcAft>
                <a:spcPct val="0"/>
              </a:spcAft>
            </a:pPr>
            <a:r>
              <a:rPr lang="en-GB" altLang="en-US" sz="1400" b="1" dirty="0" smtClean="0">
                <a:solidFill>
                  <a:srgbClr val="FFFFFF"/>
                </a:solidFill>
              </a:rPr>
              <a:t>Global Digital Exemplar</a:t>
            </a:r>
            <a:endParaRPr lang="en-GB" altLang="en-US" sz="1400" b="1" dirty="0">
              <a:solidFill>
                <a:srgbClr val="FFFFFF"/>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3045" y="4754905"/>
            <a:ext cx="1174635" cy="312341"/>
          </a:xfrm>
          <a:prstGeom prst="rect">
            <a:avLst/>
          </a:prstGeom>
        </p:spPr>
      </p:pic>
      <p:pic>
        <p:nvPicPr>
          <p:cNvPr id="11" name="Picture 7" descr="eHospital_transparent"/>
          <p:cNvPicPr>
            <a:picLocks noChangeAspect="1" noChangeArrowheads="1"/>
          </p:cNvPicPr>
          <p:nvPr userDrawn="1"/>
        </p:nvPicPr>
        <p:blipFill rotWithShape="1">
          <a:blip r:embed="rId4" cstate="print"/>
          <a:srcRect t="81239"/>
          <a:stretch/>
        </p:blipFill>
        <p:spPr bwMode="auto">
          <a:xfrm>
            <a:off x="1547664" y="4800161"/>
            <a:ext cx="3397732" cy="221827"/>
          </a:xfrm>
          <a:prstGeom prst="rect">
            <a:avLst/>
          </a:prstGeom>
          <a:noFill/>
        </p:spPr>
      </p:pic>
    </p:spTree>
  </p:cSld>
  <p:clrMap bg1="lt1" tx1="dk1" bg2="lt2" tx2="dk2" accent1="accent1" accent2="accent2" accent3="accent3" accent4="accent4" accent5="accent5" accent6="accent6" hlink="hlink" folHlink="folHlink"/>
  <p:sldLayoutIdLst>
    <p:sldLayoutId id="2147483897" r:id="rId1"/>
  </p:sldLayoutIdLst>
  <p:timing>
    <p:tnLst>
      <p:par>
        <p:cTn id="1" dur="indefinite" restart="never" nodeType="tmRoot"/>
      </p:par>
    </p:tnLst>
  </p:timing>
  <p:hf hdr="0" dt="0"/>
  <p:txStyles>
    <p:titleStyle>
      <a:lvl1pPr algn="l" rtl="0" eaLnBrk="1" fontAlgn="base" hangingPunct="1">
        <a:spcBef>
          <a:spcPct val="0"/>
        </a:spcBef>
        <a:spcAft>
          <a:spcPct val="0"/>
        </a:spcAft>
        <a:defRPr sz="2800" b="1">
          <a:solidFill>
            <a:schemeClr val="tx2"/>
          </a:solidFill>
          <a:latin typeface="+mj-lt"/>
          <a:ea typeface="+mj-ea"/>
          <a:cs typeface="+mj-cs"/>
        </a:defRPr>
      </a:lvl1pPr>
      <a:lvl2pPr algn="l" rtl="0" eaLnBrk="1" fontAlgn="base" hangingPunct="1">
        <a:spcBef>
          <a:spcPct val="0"/>
        </a:spcBef>
        <a:spcAft>
          <a:spcPct val="0"/>
        </a:spcAft>
        <a:defRPr sz="2800" b="1">
          <a:solidFill>
            <a:schemeClr val="tx2"/>
          </a:solidFill>
          <a:latin typeface="Arial" charset="0"/>
        </a:defRPr>
      </a:lvl2pPr>
      <a:lvl3pPr algn="l" rtl="0" eaLnBrk="1" fontAlgn="base" hangingPunct="1">
        <a:spcBef>
          <a:spcPct val="0"/>
        </a:spcBef>
        <a:spcAft>
          <a:spcPct val="0"/>
        </a:spcAft>
        <a:defRPr sz="2800" b="1">
          <a:solidFill>
            <a:schemeClr val="tx2"/>
          </a:solidFill>
          <a:latin typeface="Arial" charset="0"/>
        </a:defRPr>
      </a:lvl3pPr>
      <a:lvl4pPr algn="l" rtl="0" eaLnBrk="1" fontAlgn="base" hangingPunct="1">
        <a:spcBef>
          <a:spcPct val="0"/>
        </a:spcBef>
        <a:spcAft>
          <a:spcPct val="0"/>
        </a:spcAft>
        <a:defRPr sz="2800" b="1">
          <a:solidFill>
            <a:schemeClr val="tx2"/>
          </a:solidFill>
          <a:latin typeface="Arial" charset="0"/>
        </a:defRPr>
      </a:lvl4pPr>
      <a:lvl5pPr algn="l" rtl="0" eaLnBrk="1" fontAlgn="base" hangingPunct="1">
        <a:spcBef>
          <a:spcPct val="0"/>
        </a:spcBef>
        <a:spcAft>
          <a:spcPct val="0"/>
        </a:spcAft>
        <a:defRPr sz="2800" b="1">
          <a:solidFill>
            <a:schemeClr val="tx2"/>
          </a:solidFill>
          <a:latin typeface="Arial" charset="0"/>
        </a:defRPr>
      </a:lvl5pPr>
      <a:lvl6pPr marL="457200" algn="l" rtl="0" eaLnBrk="1" fontAlgn="base" hangingPunct="1">
        <a:spcBef>
          <a:spcPct val="0"/>
        </a:spcBef>
        <a:spcAft>
          <a:spcPct val="0"/>
        </a:spcAft>
        <a:defRPr sz="2800" b="1">
          <a:solidFill>
            <a:schemeClr val="tx2"/>
          </a:solidFill>
          <a:latin typeface="Arial" charset="0"/>
        </a:defRPr>
      </a:lvl6pPr>
      <a:lvl7pPr marL="914400" algn="l" rtl="0" eaLnBrk="1" fontAlgn="base" hangingPunct="1">
        <a:spcBef>
          <a:spcPct val="0"/>
        </a:spcBef>
        <a:spcAft>
          <a:spcPct val="0"/>
        </a:spcAft>
        <a:defRPr sz="2800" b="1">
          <a:solidFill>
            <a:schemeClr val="tx2"/>
          </a:solidFill>
          <a:latin typeface="Arial" charset="0"/>
        </a:defRPr>
      </a:lvl7pPr>
      <a:lvl8pPr marL="1371600" algn="l" rtl="0" eaLnBrk="1" fontAlgn="base" hangingPunct="1">
        <a:spcBef>
          <a:spcPct val="0"/>
        </a:spcBef>
        <a:spcAft>
          <a:spcPct val="0"/>
        </a:spcAft>
        <a:defRPr sz="2800" b="1">
          <a:solidFill>
            <a:schemeClr val="tx2"/>
          </a:solidFill>
          <a:latin typeface="Arial" charset="0"/>
        </a:defRPr>
      </a:lvl8pPr>
      <a:lvl9pPr marL="1828800" algn="l" rtl="0" eaLnBrk="1" fontAlgn="base" hangingPunct="1">
        <a:spcBef>
          <a:spcPct val="0"/>
        </a:spcBef>
        <a:spcAft>
          <a:spcPct val="0"/>
        </a:spcAft>
        <a:defRPr sz="2800" b="1">
          <a:solidFill>
            <a:schemeClr val="tx2"/>
          </a:solidFill>
          <a:latin typeface="Arial"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rgbClr val="8AB704"/>
        </a:solidFill>
        <a:effectLst/>
      </p:bgPr>
    </p:bg>
    <p:spTree>
      <p:nvGrpSpPr>
        <p:cNvPr id="1" name=""/>
        <p:cNvGrpSpPr/>
        <p:nvPr/>
      </p:nvGrpSpPr>
      <p:grpSpPr>
        <a:xfrm>
          <a:off x="0" y="0"/>
          <a:ext cx="0" cy="0"/>
          <a:chOff x="0" y="0"/>
          <a:chExt cx="0" cy="0"/>
        </a:xfrm>
      </p:grpSpPr>
      <p:sp>
        <p:nvSpPr>
          <p:cNvPr id="3082" name="Text Box 10"/>
          <p:cNvSpPr txBox="1">
            <a:spLocks noChangeArrowheads="1"/>
          </p:cNvSpPr>
          <p:nvPr/>
        </p:nvSpPr>
        <p:spPr bwMode="auto">
          <a:xfrm>
            <a:off x="379413" y="250069"/>
            <a:ext cx="8413750" cy="4427953"/>
          </a:xfrm>
          <a:prstGeom prst="rect">
            <a:avLst/>
          </a:prstGeom>
          <a:solidFill>
            <a:schemeClr val="bg1"/>
          </a:solidFill>
          <a:ln w="9525">
            <a:noFill/>
            <a:miter lim="800000"/>
            <a:headEnd/>
            <a:tailEnd/>
          </a:ln>
          <a:effectLst/>
        </p:spPr>
        <p:txBody>
          <a:bodyPr/>
          <a:lstStyle/>
          <a:p>
            <a:pPr defTabSz="914400" fontAlgn="base">
              <a:spcBef>
                <a:spcPct val="50000"/>
              </a:spcBef>
              <a:spcAft>
                <a:spcPct val="0"/>
              </a:spcAft>
            </a:pPr>
            <a:endParaRPr lang="en-US">
              <a:solidFill>
                <a:srgbClr val="000000"/>
              </a:solidFill>
            </a:endParaRPr>
          </a:p>
        </p:txBody>
      </p:sp>
      <p:sp>
        <p:nvSpPr>
          <p:cNvPr id="3093" name="Rectangle 21"/>
          <p:cNvSpPr>
            <a:spLocks noGrp="1" noChangeArrowheads="1"/>
          </p:cNvSpPr>
          <p:nvPr>
            <p:ph type="title"/>
          </p:nvPr>
        </p:nvSpPr>
        <p:spPr bwMode="auto">
          <a:xfrm>
            <a:off x="468338" y="206016"/>
            <a:ext cx="8218487" cy="6917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3094" name="Rectangle 22"/>
          <p:cNvSpPr>
            <a:spLocks noGrp="1" noChangeArrowheads="1"/>
          </p:cNvSpPr>
          <p:nvPr>
            <p:ph type="body" idx="1"/>
          </p:nvPr>
        </p:nvSpPr>
        <p:spPr bwMode="auto">
          <a:xfrm>
            <a:off x="457200" y="897732"/>
            <a:ext cx="8229600" cy="361831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p:txBody>
      </p:sp>
      <p:sp>
        <p:nvSpPr>
          <p:cNvPr id="9" name="Text Box 25"/>
          <p:cNvSpPr txBox="1">
            <a:spLocks noChangeArrowheads="1"/>
          </p:cNvSpPr>
          <p:nvPr userDrawn="1"/>
        </p:nvSpPr>
        <p:spPr bwMode="auto">
          <a:xfrm>
            <a:off x="4894354" y="4792528"/>
            <a:ext cx="39084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defTabSz="914400" eaLnBrk="1" fontAlgn="base" hangingPunct="1">
              <a:spcBef>
                <a:spcPct val="0"/>
              </a:spcBef>
              <a:spcAft>
                <a:spcPct val="0"/>
              </a:spcAft>
            </a:pPr>
            <a:r>
              <a:rPr lang="en-GB" altLang="en-US" sz="1400" b="1" dirty="0" smtClean="0">
                <a:solidFill>
                  <a:srgbClr val="FFFFFF"/>
                </a:solidFill>
              </a:rPr>
              <a:t>Global Digital Exemplar</a:t>
            </a:r>
            <a:endParaRPr lang="en-GB" altLang="en-US" sz="1400" b="1" dirty="0">
              <a:solidFill>
                <a:srgbClr val="FFFFFF"/>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3045" y="4754905"/>
            <a:ext cx="1174635" cy="312341"/>
          </a:xfrm>
          <a:prstGeom prst="rect">
            <a:avLst/>
          </a:prstGeom>
        </p:spPr>
      </p:pic>
      <p:pic>
        <p:nvPicPr>
          <p:cNvPr id="11" name="Picture 7" descr="eHospital_transparent"/>
          <p:cNvPicPr>
            <a:picLocks noChangeAspect="1" noChangeArrowheads="1"/>
          </p:cNvPicPr>
          <p:nvPr userDrawn="1"/>
        </p:nvPicPr>
        <p:blipFill rotWithShape="1">
          <a:blip r:embed="rId4" cstate="print"/>
          <a:srcRect t="81239"/>
          <a:stretch/>
        </p:blipFill>
        <p:spPr bwMode="auto">
          <a:xfrm>
            <a:off x="1547664" y="4800161"/>
            <a:ext cx="3397732" cy="221827"/>
          </a:xfrm>
          <a:prstGeom prst="rect">
            <a:avLst/>
          </a:prstGeom>
          <a:noFill/>
        </p:spPr>
      </p:pic>
    </p:spTree>
  </p:cSld>
  <p:clrMap bg1="lt1" tx1="dk1" bg2="lt2" tx2="dk2" accent1="accent1" accent2="accent2" accent3="accent3" accent4="accent4" accent5="accent5" accent6="accent6" hlink="hlink" folHlink="folHlink"/>
  <p:sldLayoutIdLst>
    <p:sldLayoutId id="2147483899" r:id="rId1"/>
  </p:sldLayoutIdLst>
  <p:timing>
    <p:tnLst>
      <p:par>
        <p:cTn id="1" dur="indefinite" restart="never" nodeType="tmRoot"/>
      </p:par>
    </p:tnLst>
  </p:timing>
  <p:hf hdr="0" dt="0"/>
  <p:txStyles>
    <p:titleStyle>
      <a:lvl1pPr algn="l" rtl="0" eaLnBrk="1" fontAlgn="base" hangingPunct="1">
        <a:spcBef>
          <a:spcPct val="0"/>
        </a:spcBef>
        <a:spcAft>
          <a:spcPct val="0"/>
        </a:spcAft>
        <a:defRPr sz="2800" b="1">
          <a:solidFill>
            <a:schemeClr val="tx2"/>
          </a:solidFill>
          <a:latin typeface="+mj-lt"/>
          <a:ea typeface="+mj-ea"/>
          <a:cs typeface="+mj-cs"/>
        </a:defRPr>
      </a:lvl1pPr>
      <a:lvl2pPr algn="l" rtl="0" eaLnBrk="1" fontAlgn="base" hangingPunct="1">
        <a:spcBef>
          <a:spcPct val="0"/>
        </a:spcBef>
        <a:spcAft>
          <a:spcPct val="0"/>
        </a:spcAft>
        <a:defRPr sz="2800" b="1">
          <a:solidFill>
            <a:schemeClr val="tx2"/>
          </a:solidFill>
          <a:latin typeface="Arial" charset="0"/>
        </a:defRPr>
      </a:lvl2pPr>
      <a:lvl3pPr algn="l" rtl="0" eaLnBrk="1" fontAlgn="base" hangingPunct="1">
        <a:spcBef>
          <a:spcPct val="0"/>
        </a:spcBef>
        <a:spcAft>
          <a:spcPct val="0"/>
        </a:spcAft>
        <a:defRPr sz="2800" b="1">
          <a:solidFill>
            <a:schemeClr val="tx2"/>
          </a:solidFill>
          <a:latin typeface="Arial" charset="0"/>
        </a:defRPr>
      </a:lvl3pPr>
      <a:lvl4pPr algn="l" rtl="0" eaLnBrk="1" fontAlgn="base" hangingPunct="1">
        <a:spcBef>
          <a:spcPct val="0"/>
        </a:spcBef>
        <a:spcAft>
          <a:spcPct val="0"/>
        </a:spcAft>
        <a:defRPr sz="2800" b="1">
          <a:solidFill>
            <a:schemeClr val="tx2"/>
          </a:solidFill>
          <a:latin typeface="Arial" charset="0"/>
        </a:defRPr>
      </a:lvl4pPr>
      <a:lvl5pPr algn="l" rtl="0" eaLnBrk="1" fontAlgn="base" hangingPunct="1">
        <a:spcBef>
          <a:spcPct val="0"/>
        </a:spcBef>
        <a:spcAft>
          <a:spcPct val="0"/>
        </a:spcAft>
        <a:defRPr sz="2800" b="1">
          <a:solidFill>
            <a:schemeClr val="tx2"/>
          </a:solidFill>
          <a:latin typeface="Arial" charset="0"/>
        </a:defRPr>
      </a:lvl5pPr>
      <a:lvl6pPr marL="457200" algn="l" rtl="0" eaLnBrk="1" fontAlgn="base" hangingPunct="1">
        <a:spcBef>
          <a:spcPct val="0"/>
        </a:spcBef>
        <a:spcAft>
          <a:spcPct val="0"/>
        </a:spcAft>
        <a:defRPr sz="2800" b="1">
          <a:solidFill>
            <a:schemeClr val="tx2"/>
          </a:solidFill>
          <a:latin typeface="Arial" charset="0"/>
        </a:defRPr>
      </a:lvl6pPr>
      <a:lvl7pPr marL="914400" algn="l" rtl="0" eaLnBrk="1" fontAlgn="base" hangingPunct="1">
        <a:spcBef>
          <a:spcPct val="0"/>
        </a:spcBef>
        <a:spcAft>
          <a:spcPct val="0"/>
        </a:spcAft>
        <a:defRPr sz="2800" b="1">
          <a:solidFill>
            <a:schemeClr val="tx2"/>
          </a:solidFill>
          <a:latin typeface="Arial" charset="0"/>
        </a:defRPr>
      </a:lvl7pPr>
      <a:lvl8pPr marL="1371600" algn="l" rtl="0" eaLnBrk="1" fontAlgn="base" hangingPunct="1">
        <a:spcBef>
          <a:spcPct val="0"/>
        </a:spcBef>
        <a:spcAft>
          <a:spcPct val="0"/>
        </a:spcAft>
        <a:defRPr sz="2800" b="1">
          <a:solidFill>
            <a:schemeClr val="tx2"/>
          </a:solidFill>
          <a:latin typeface="Arial" charset="0"/>
        </a:defRPr>
      </a:lvl8pPr>
      <a:lvl9pPr marL="1828800" algn="l" rtl="0" eaLnBrk="1" fontAlgn="base" hangingPunct="1">
        <a:spcBef>
          <a:spcPct val="0"/>
        </a:spcBef>
        <a:spcAft>
          <a:spcPct val="0"/>
        </a:spcAft>
        <a:defRPr sz="2800" b="1">
          <a:solidFill>
            <a:schemeClr val="tx2"/>
          </a:solidFill>
          <a:latin typeface="Arial"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200159"/>
            <a:ext cx="8229600" cy="3648941"/>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1614233023"/>
      </p:ext>
    </p:extLst>
  </p:cSld>
  <p:clrMap bg1="lt1" tx1="dk1" bg2="lt2" tx2="dk2" accent1="accent1" accent2="accent2" accent3="accent3" accent4="accent4" accent5="accent5" accent6="accent6" hlink="hlink" folHlink="folHlink"/>
  <p:sldLayoutIdLst>
    <p:sldLayoutId id="2147483901" r:id="rId1"/>
    <p:sldLayoutId id="2147483902" r:id="rId2"/>
  </p:sldLayoutIdLst>
  <p:timing>
    <p:tnLst>
      <p:par>
        <p:cTn id="1" dur="indefinite" restart="never" nodeType="tmRoot"/>
      </p:par>
    </p:tnLst>
  </p:timing>
  <p:txStyles>
    <p:titleStyle>
      <a:lvl1pPr algn="ctr" defTabSz="457200" rtl="0" eaLnBrk="1" latinLnBrk="0" hangingPunct="1">
        <a:spcBef>
          <a:spcPct val="0"/>
        </a:spcBef>
        <a:buNone/>
        <a:defRPr sz="4400" kern="1200">
          <a:solidFill>
            <a:srgbClr val="0072C6"/>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200159"/>
            <a:ext cx="8229600" cy="3648941"/>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1614233023"/>
      </p:ext>
    </p:extLst>
  </p:cSld>
  <p:clrMap bg1="lt1" tx1="dk1" bg2="lt2" tx2="dk2" accent1="accent1" accent2="accent2" accent3="accent3" accent4="accent4" accent5="accent5" accent6="accent6" hlink="hlink" folHlink="folHlink"/>
  <p:sldLayoutIdLst>
    <p:sldLayoutId id="2147483904" r:id="rId1"/>
  </p:sldLayoutIdLst>
  <p:timing>
    <p:tnLst>
      <p:par>
        <p:cTn id="1" dur="indefinite" restart="never" nodeType="tmRoot"/>
      </p:par>
    </p:tnLst>
  </p:timing>
  <p:txStyles>
    <p:titleStyle>
      <a:lvl1pPr algn="ctr" defTabSz="457200" rtl="0" eaLnBrk="1" latinLnBrk="0" hangingPunct="1">
        <a:spcBef>
          <a:spcPct val="0"/>
        </a:spcBef>
        <a:buNone/>
        <a:defRPr sz="4400" kern="1200">
          <a:solidFill>
            <a:srgbClr val="0072C6"/>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200159"/>
            <a:ext cx="8229600" cy="3648941"/>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1614233023"/>
      </p:ext>
    </p:extLst>
  </p:cSld>
  <p:clrMap bg1="lt1" tx1="dk1" bg2="lt2" tx2="dk2" accent1="accent1" accent2="accent2" accent3="accent3" accent4="accent4" accent5="accent5" accent6="accent6" hlink="hlink" folHlink="folHlink"/>
  <p:sldLayoutIdLst>
    <p:sldLayoutId id="2147483906" r:id="rId1"/>
  </p:sldLayoutIdLst>
  <p:timing>
    <p:tnLst>
      <p:par>
        <p:cTn id="1" dur="indefinite" restart="never" nodeType="tmRoot"/>
      </p:par>
    </p:tnLst>
  </p:timing>
  <p:txStyles>
    <p:titleStyle>
      <a:lvl1pPr algn="ctr" defTabSz="457200" rtl="0" eaLnBrk="1" latinLnBrk="0" hangingPunct="1">
        <a:spcBef>
          <a:spcPct val="0"/>
        </a:spcBef>
        <a:buNone/>
        <a:defRPr sz="4400" kern="1200">
          <a:solidFill>
            <a:srgbClr val="0072C6"/>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200159"/>
            <a:ext cx="8229600" cy="3648941"/>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1614233023"/>
      </p:ext>
    </p:extLst>
  </p:cSld>
  <p:clrMap bg1="lt1" tx1="dk1" bg2="lt2" tx2="dk2" accent1="accent1" accent2="accent2" accent3="accent3" accent4="accent4" accent5="accent5" accent6="accent6" hlink="hlink" folHlink="folHlink"/>
  <p:sldLayoutIdLst>
    <p:sldLayoutId id="2147483908" r:id="rId1"/>
  </p:sldLayoutIdLst>
  <p:timing>
    <p:tnLst>
      <p:par>
        <p:cTn id="1" dur="indefinite" restart="never" nodeType="tmRoot"/>
      </p:par>
    </p:tnLst>
  </p:timing>
  <p:txStyles>
    <p:titleStyle>
      <a:lvl1pPr algn="ctr" defTabSz="457200" rtl="0" eaLnBrk="1" latinLnBrk="0" hangingPunct="1">
        <a:spcBef>
          <a:spcPct val="0"/>
        </a:spcBef>
        <a:buNone/>
        <a:defRPr sz="4400" kern="1200">
          <a:solidFill>
            <a:srgbClr val="0072C6"/>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200159"/>
            <a:ext cx="8229600" cy="3648941"/>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1614233023"/>
      </p:ext>
    </p:extLst>
  </p:cSld>
  <p:clrMap bg1="lt1" tx1="dk1" bg2="lt2" tx2="dk2" accent1="accent1" accent2="accent2" accent3="accent3" accent4="accent4" accent5="accent5" accent6="accent6" hlink="hlink" folHlink="folHlink"/>
  <p:sldLayoutIdLst>
    <p:sldLayoutId id="2147483910" r:id="rId1"/>
  </p:sldLayoutIdLst>
  <p:timing>
    <p:tnLst>
      <p:par>
        <p:cTn id="1" dur="indefinite" restart="never" nodeType="tmRoot"/>
      </p:par>
    </p:tnLst>
  </p:timing>
  <p:txStyles>
    <p:titleStyle>
      <a:lvl1pPr algn="ctr" defTabSz="457200" rtl="0" eaLnBrk="1" latinLnBrk="0" hangingPunct="1">
        <a:spcBef>
          <a:spcPct val="0"/>
        </a:spcBef>
        <a:buNone/>
        <a:defRPr sz="4400" kern="1200">
          <a:solidFill>
            <a:srgbClr val="0072C6"/>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49249"/>
            <a:ext cx="8229600" cy="547291"/>
          </a:xfrm>
          <a:prstGeom prst="rect">
            <a:avLst/>
          </a:prstGeom>
        </p:spPr>
        <p:txBody>
          <a:bodyPr vert="horz" lIns="91374" tIns="45684" rIns="91374" bIns="45684"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381131"/>
            <a:ext cx="8229600" cy="3213497"/>
          </a:xfrm>
          <a:prstGeom prst="rect">
            <a:avLst/>
          </a:prstGeom>
        </p:spPr>
        <p:txBody>
          <a:bodyPr vert="horz" lIns="91374" tIns="45684" rIns="91374" bIns="45684"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p:cNvPicPr>
            <a:picLocks noChangeAspect="1"/>
          </p:cNvPicPr>
          <p:nvPr userDrawn="1"/>
        </p:nvPicPr>
        <p:blipFill rotWithShape="1">
          <a:blip r:embed="rId9">
            <a:extLst>
              <a:ext uri="{28A0092B-C50C-407E-A947-70E740481C1C}">
                <a14:useLocalDpi xmlns:a14="http://schemas.microsoft.com/office/drawing/2010/main" val="0"/>
              </a:ext>
            </a:extLst>
          </a:blip>
          <a:srcRect/>
          <a:stretch/>
        </p:blipFill>
        <p:spPr>
          <a:xfrm>
            <a:off x="0" y="65"/>
            <a:ext cx="9144000" cy="544097"/>
          </a:xfrm>
          <a:prstGeom prst="rect">
            <a:avLst/>
          </a:prstGeom>
        </p:spPr>
      </p:pic>
      <p:sp>
        <p:nvSpPr>
          <p:cNvPr id="10" name="Rectangle 9"/>
          <p:cNvSpPr/>
          <p:nvPr userDrawn="1"/>
        </p:nvSpPr>
        <p:spPr>
          <a:xfrm>
            <a:off x="0" y="4953000"/>
            <a:ext cx="9140952" cy="190500"/>
          </a:xfrm>
          <a:prstGeom prst="rect">
            <a:avLst/>
          </a:prstGeom>
          <a:solidFill>
            <a:srgbClr val="0072C6"/>
          </a:solidFill>
          <a:ln>
            <a:noFill/>
          </a:ln>
        </p:spPr>
        <p:style>
          <a:lnRef idx="1">
            <a:schemeClr val="accent1"/>
          </a:lnRef>
          <a:fillRef idx="3">
            <a:schemeClr val="accent1"/>
          </a:fillRef>
          <a:effectRef idx="2">
            <a:schemeClr val="accent1"/>
          </a:effectRef>
          <a:fontRef idx="minor">
            <a:schemeClr val="lt1"/>
          </a:fontRef>
        </p:style>
        <p:txBody>
          <a:bodyPr lIns="91374" tIns="45684" rIns="91374" bIns="45684" rtlCol="0" anchor="ctr"/>
          <a:lstStyle/>
          <a:p>
            <a:pPr algn="ctr" defTabSz="456866"/>
            <a:endParaRPr lang="en-US" dirty="0">
              <a:solidFill>
                <a:prstClr val="white"/>
              </a:solidFill>
            </a:endParaRPr>
          </a:p>
        </p:txBody>
      </p:sp>
    </p:spTree>
    <p:extLst>
      <p:ext uri="{BB962C8B-B14F-4D97-AF65-F5344CB8AC3E}">
        <p14:creationId xmlns:p14="http://schemas.microsoft.com/office/powerpoint/2010/main" val="2456129077"/>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Lst>
  <p:txStyles>
    <p:titleStyle>
      <a:lvl1pPr algn="ctr" defTabSz="456866" rtl="0" eaLnBrk="1" latinLnBrk="0" hangingPunct="1">
        <a:spcBef>
          <a:spcPct val="0"/>
        </a:spcBef>
        <a:buNone/>
        <a:defRPr sz="3000" b="1" i="0" kern="1200">
          <a:solidFill>
            <a:schemeClr val="tx1"/>
          </a:solidFill>
          <a:latin typeface="+mj-lt"/>
          <a:ea typeface="+mj-ea"/>
          <a:cs typeface="+mj-cs"/>
        </a:defRPr>
      </a:lvl1pPr>
    </p:titleStyle>
    <p:bodyStyle>
      <a:lvl1pPr marL="342650" indent="-342650" algn="l" defTabSz="456866" rtl="0" eaLnBrk="1" latinLnBrk="0" hangingPunct="1">
        <a:spcBef>
          <a:spcPct val="20000"/>
        </a:spcBef>
        <a:buFont typeface="Arial"/>
        <a:buChar char="•"/>
        <a:defRPr sz="3200" kern="1200">
          <a:solidFill>
            <a:schemeClr val="tx1"/>
          </a:solidFill>
          <a:latin typeface="+mn-lt"/>
          <a:ea typeface="+mn-ea"/>
          <a:cs typeface="+mn-cs"/>
        </a:defRPr>
      </a:lvl1pPr>
      <a:lvl2pPr marL="742406" indent="-285540" algn="l" defTabSz="456866" rtl="0" eaLnBrk="1" latinLnBrk="0" hangingPunct="1">
        <a:spcBef>
          <a:spcPct val="20000"/>
        </a:spcBef>
        <a:buFont typeface="Arial"/>
        <a:buChar char="–"/>
        <a:defRPr sz="2800" kern="1200">
          <a:solidFill>
            <a:schemeClr val="tx1"/>
          </a:solidFill>
          <a:latin typeface="+mn-lt"/>
          <a:ea typeface="+mn-ea"/>
          <a:cs typeface="+mn-cs"/>
        </a:defRPr>
      </a:lvl2pPr>
      <a:lvl3pPr marL="1142164" indent="-228432" algn="l" defTabSz="456866" rtl="0" eaLnBrk="1" latinLnBrk="0" hangingPunct="1">
        <a:spcBef>
          <a:spcPct val="20000"/>
        </a:spcBef>
        <a:buFont typeface="Arial"/>
        <a:buChar char="•"/>
        <a:defRPr sz="2400" kern="1200">
          <a:solidFill>
            <a:schemeClr val="tx1"/>
          </a:solidFill>
          <a:latin typeface="+mn-lt"/>
          <a:ea typeface="+mn-ea"/>
          <a:cs typeface="+mn-cs"/>
        </a:defRPr>
      </a:lvl3pPr>
      <a:lvl4pPr marL="1599028" indent="-228432" algn="l" defTabSz="456866" rtl="0" eaLnBrk="1" latinLnBrk="0" hangingPunct="1">
        <a:spcBef>
          <a:spcPct val="20000"/>
        </a:spcBef>
        <a:buFont typeface="Arial"/>
        <a:buChar char="–"/>
        <a:defRPr sz="2000" kern="1200">
          <a:solidFill>
            <a:schemeClr val="tx1"/>
          </a:solidFill>
          <a:latin typeface="+mn-lt"/>
          <a:ea typeface="+mn-ea"/>
          <a:cs typeface="+mn-cs"/>
        </a:defRPr>
      </a:lvl4pPr>
      <a:lvl5pPr marL="2055893" indent="-228432" algn="l" defTabSz="456866" rtl="0" eaLnBrk="1" latinLnBrk="0" hangingPunct="1">
        <a:spcBef>
          <a:spcPct val="20000"/>
        </a:spcBef>
        <a:buFont typeface="Arial"/>
        <a:buChar char="»"/>
        <a:defRPr sz="2000" kern="1200">
          <a:solidFill>
            <a:schemeClr val="tx1"/>
          </a:solidFill>
          <a:latin typeface="+mn-lt"/>
          <a:ea typeface="+mn-ea"/>
          <a:cs typeface="+mn-cs"/>
        </a:defRPr>
      </a:lvl5pPr>
      <a:lvl6pPr marL="2512758" indent="-228432" algn="l" defTabSz="456866" rtl="0" eaLnBrk="1" latinLnBrk="0" hangingPunct="1">
        <a:spcBef>
          <a:spcPct val="20000"/>
        </a:spcBef>
        <a:buFont typeface="Arial"/>
        <a:buChar char="•"/>
        <a:defRPr sz="2000" kern="1200">
          <a:solidFill>
            <a:schemeClr val="tx1"/>
          </a:solidFill>
          <a:latin typeface="+mn-lt"/>
          <a:ea typeface="+mn-ea"/>
          <a:cs typeface="+mn-cs"/>
        </a:defRPr>
      </a:lvl6pPr>
      <a:lvl7pPr marL="2969624" indent="-228432" algn="l" defTabSz="456866" rtl="0" eaLnBrk="1" latinLnBrk="0" hangingPunct="1">
        <a:spcBef>
          <a:spcPct val="20000"/>
        </a:spcBef>
        <a:buFont typeface="Arial"/>
        <a:buChar char="•"/>
        <a:defRPr sz="2000" kern="1200">
          <a:solidFill>
            <a:schemeClr val="tx1"/>
          </a:solidFill>
          <a:latin typeface="+mn-lt"/>
          <a:ea typeface="+mn-ea"/>
          <a:cs typeface="+mn-cs"/>
        </a:defRPr>
      </a:lvl7pPr>
      <a:lvl8pPr marL="3426489" indent="-228432" algn="l" defTabSz="456866" rtl="0" eaLnBrk="1" latinLnBrk="0" hangingPunct="1">
        <a:spcBef>
          <a:spcPct val="20000"/>
        </a:spcBef>
        <a:buFont typeface="Arial"/>
        <a:buChar char="•"/>
        <a:defRPr sz="2000" kern="1200">
          <a:solidFill>
            <a:schemeClr val="tx1"/>
          </a:solidFill>
          <a:latin typeface="+mn-lt"/>
          <a:ea typeface="+mn-ea"/>
          <a:cs typeface="+mn-cs"/>
        </a:defRPr>
      </a:lvl8pPr>
      <a:lvl9pPr marL="3883354" indent="-228432" algn="l" defTabSz="45686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66" rtl="0" eaLnBrk="1" latinLnBrk="0" hangingPunct="1">
        <a:defRPr sz="1800" kern="1200">
          <a:solidFill>
            <a:schemeClr val="tx1"/>
          </a:solidFill>
          <a:latin typeface="+mn-lt"/>
          <a:ea typeface="+mn-ea"/>
          <a:cs typeface="+mn-cs"/>
        </a:defRPr>
      </a:lvl1pPr>
      <a:lvl2pPr marL="456866" algn="l" defTabSz="456866" rtl="0" eaLnBrk="1" latinLnBrk="0" hangingPunct="1">
        <a:defRPr sz="1800" kern="1200">
          <a:solidFill>
            <a:schemeClr val="tx1"/>
          </a:solidFill>
          <a:latin typeface="+mn-lt"/>
          <a:ea typeface="+mn-ea"/>
          <a:cs typeface="+mn-cs"/>
        </a:defRPr>
      </a:lvl2pPr>
      <a:lvl3pPr marL="913731" algn="l" defTabSz="456866" rtl="0" eaLnBrk="1" latinLnBrk="0" hangingPunct="1">
        <a:defRPr sz="1800" kern="1200">
          <a:solidFill>
            <a:schemeClr val="tx1"/>
          </a:solidFill>
          <a:latin typeface="+mn-lt"/>
          <a:ea typeface="+mn-ea"/>
          <a:cs typeface="+mn-cs"/>
        </a:defRPr>
      </a:lvl3pPr>
      <a:lvl4pPr marL="1370596" algn="l" defTabSz="456866" rtl="0" eaLnBrk="1" latinLnBrk="0" hangingPunct="1">
        <a:defRPr sz="1800" kern="1200">
          <a:solidFill>
            <a:schemeClr val="tx1"/>
          </a:solidFill>
          <a:latin typeface="+mn-lt"/>
          <a:ea typeface="+mn-ea"/>
          <a:cs typeface="+mn-cs"/>
        </a:defRPr>
      </a:lvl4pPr>
      <a:lvl5pPr marL="1827461" algn="l" defTabSz="456866" rtl="0" eaLnBrk="1" latinLnBrk="0" hangingPunct="1">
        <a:defRPr sz="1800" kern="1200">
          <a:solidFill>
            <a:schemeClr val="tx1"/>
          </a:solidFill>
          <a:latin typeface="+mn-lt"/>
          <a:ea typeface="+mn-ea"/>
          <a:cs typeface="+mn-cs"/>
        </a:defRPr>
      </a:lvl5pPr>
      <a:lvl6pPr marL="2284327" algn="l" defTabSz="456866" rtl="0" eaLnBrk="1" latinLnBrk="0" hangingPunct="1">
        <a:defRPr sz="1800" kern="1200">
          <a:solidFill>
            <a:schemeClr val="tx1"/>
          </a:solidFill>
          <a:latin typeface="+mn-lt"/>
          <a:ea typeface="+mn-ea"/>
          <a:cs typeface="+mn-cs"/>
        </a:defRPr>
      </a:lvl6pPr>
      <a:lvl7pPr marL="2741192" algn="l" defTabSz="456866" rtl="0" eaLnBrk="1" latinLnBrk="0" hangingPunct="1">
        <a:defRPr sz="1800" kern="1200">
          <a:solidFill>
            <a:schemeClr val="tx1"/>
          </a:solidFill>
          <a:latin typeface="+mn-lt"/>
          <a:ea typeface="+mn-ea"/>
          <a:cs typeface="+mn-cs"/>
        </a:defRPr>
      </a:lvl7pPr>
      <a:lvl8pPr marL="3198056" algn="l" defTabSz="456866" rtl="0" eaLnBrk="1" latinLnBrk="0" hangingPunct="1">
        <a:defRPr sz="1800" kern="1200">
          <a:solidFill>
            <a:schemeClr val="tx1"/>
          </a:solidFill>
          <a:latin typeface="+mn-lt"/>
          <a:ea typeface="+mn-ea"/>
          <a:cs typeface="+mn-cs"/>
        </a:defRPr>
      </a:lvl8pPr>
      <a:lvl9pPr marL="3654922" algn="l" defTabSz="456866"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200159"/>
            <a:ext cx="8229600" cy="3648941"/>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1614233023"/>
      </p:ext>
    </p:extLst>
  </p:cSld>
  <p:clrMap bg1="lt1" tx1="dk1" bg2="lt2" tx2="dk2" accent1="accent1" accent2="accent2" accent3="accent3" accent4="accent4" accent5="accent5" accent6="accent6" hlink="hlink" folHlink="folHlink"/>
  <p:sldLayoutIdLst>
    <p:sldLayoutId id="2147483912" r:id="rId1"/>
  </p:sldLayoutIdLst>
  <p:timing>
    <p:tnLst>
      <p:par>
        <p:cTn id="1" dur="indefinite" restart="never" nodeType="tmRoot"/>
      </p:par>
    </p:tnLst>
  </p:timing>
  <p:txStyles>
    <p:titleStyle>
      <a:lvl1pPr algn="ctr" defTabSz="457200" rtl="0" eaLnBrk="1" latinLnBrk="0" hangingPunct="1">
        <a:spcBef>
          <a:spcPct val="0"/>
        </a:spcBef>
        <a:buNone/>
        <a:defRPr sz="4400" kern="1200">
          <a:solidFill>
            <a:srgbClr val="0072C6"/>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200159"/>
            <a:ext cx="8229600" cy="3648941"/>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1614233023"/>
      </p:ext>
    </p:extLst>
  </p:cSld>
  <p:clrMap bg1="lt1" tx1="dk1" bg2="lt2" tx2="dk2" accent1="accent1" accent2="accent2" accent3="accent3" accent4="accent4" accent5="accent5" accent6="accent6" hlink="hlink" folHlink="folHlink"/>
  <p:sldLayoutIdLst>
    <p:sldLayoutId id="2147483914" r:id="rId1"/>
  </p:sldLayoutIdLst>
  <p:timing>
    <p:tnLst>
      <p:par>
        <p:cTn id="1" dur="indefinite" restart="never" nodeType="tmRoot"/>
      </p:par>
    </p:tnLst>
  </p:timing>
  <p:txStyles>
    <p:titleStyle>
      <a:lvl1pPr algn="ctr" defTabSz="457200" rtl="0" eaLnBrk="1" latinLnBrk="0" hangingPunct="1">
        <a:spcBef>
          <a:spcPct val="0"/>
        </a:spcBef>
        <a:buNone/>
        <a:defRPr sz="4400" kern="1200">
          <a:solidFill>
            <a:srgbClr val="0072C6"/>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200159"/>
            <a:ext cx="8229600" cy="3648941"/>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1614233023"/>
      </p:ext>
    </p:extLst>
  </p:cSld>
  <p:clrMap bg1="lt1" tx1="dk1" bg2="lt2" tx2="dk2" accent1="accent1" accent2="accent2" accent3="accent3" accent4="accent4" accent5="accent5" accent6="accent6" hlink="hlink" folHlink="folHlink"/>
  <p:sldLayoutIdLst>
    <p:sldLayoutId id="2147483916" r:id="rId1"/>
  </p:sldLayoutIdLst>
  <p:timing>
    <p:tnLst>
      <p:par>
        <p:cTn id="1" dur="indefinite" restart="never" nodeType="tmRoot"/>
      </p:par>
    </p:tnLst>
  </p:timing>
  <p:txStyles>
    <p:titleStyle>
      <a:lvl1pPr algn="ctr" defTabSz="457200" rtl="0" eaLnBrk="1" latinLnBrk="0" hangingPunct="1">
        <a:spcBef>
          <a:spcPct val="0"/>
        </a:spcBef>
        <a:buNone/>
        <a:defRPr sz="4400" kern="1200">
          <a:solidFill>
            <a:srgbClr val="0072C6"/>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87746"/>
            <a:ext cx="8229600" cy="85725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2476509"/>
            <a:ext cx="8229600" cy="2372591"/>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pic>
        <p:nvPicPr>
          <p:cNvPr id="4" name="Picture 3"/>
          <p:cNvPicPr>
            <a:picLocks noChangeAspect="1"/>
          </p:cNvPicPr>
          <p:nvPr userDrawn="1"/>
        </p:nvPicPr>
        <p:blipFill>
          <a:blip r:embed="rId4"/>
          <a:stretch>
            <a:fillRect/>
          </a:stretch>
        </p:blipFill>
        <p:spPr>
          <a:xfrm>
            <a:off x="6116782" y="219083"/>
            <a:ext cx="2570018" cy="549547"/>
          </a:xfrm>
          <a:prstGeom prst="rect">
            <a:avLst/>
          </a:prstGeom>
        </p:spPr>
      </p:pic>
      <p:pic>
        <p:nvPicPr>
          <p:cNvPr id="5" name="Picture 4"/>
          <p:cNvPicPr>
            <a:picLocks noChangeAspect="1"/>
          </p:cNvPicPr>
          <p:nvPr userDrawn="1"/>
        </p:nvPicPr>
        <p:blipFill>
          <a:blip r:embed="rId5"/>
          <a:stretch>
            <a:fillRect/>
          </a:stretch>
        </p:blipFill>
        <p:spPr>
          <a:xfrm>
            <a:off x="457200" y="221672"/>
            <a:ext cx="2717800" cy="390525"/>
          </a:xfrm>
          <a:prstGeom prst="rect">
            <a:avLst/>
          </a:prstGeom>
        </p:spPr>
      </p:pic>
    </p:spTree>
    <p:extLst>
      <p:ext uri="{BB962C8B-B14F-4D97-AF65-F5344CB8AC3E}">
        <p14:creationId xmlns:p14="http://schemas.microsoft.com/office/powerpoint/2010/main" val="441392157"/>
      </p:ext>
    </p:extLst>
  </p:cSld>
  <p:clrMap bg1="lt1" tx1="dk1" bg2="lt2" tx2="dk2" accent1="accent1" accent2="accent2" accent3="accent3" accent4="accent4" accent5="accent5" accent6="accent6" hlink="hlink" folHlink="folHlink"/>
  <p:sldLayoutIdLst>
    <p:sldLayoutId id="2147483918" r:id="rId1"/>
    <p:sldLayoutId id="2147483919" r:id="rId2"/>
  </p:sldLayoutIdLst>
  <p:timing>
    <p:tnLst>
      <p:par>
        <p:cTn id="1" dur="indefinite" restart="never" nodeType="tmRoot"/>
      </p:par>
    </p:tnLst>
  </p:timing>
  <p:txStyles>
    <p:titleStyle>
      <a:lvl1pPr algn="ctr" defTabSz="457200" rtl="0" eaLnBrk="1" latinLnBrk="0" hangingPunct="1">
        <a:spcBef>
          <a:spcPct val="0"/>
        </a:spcBef>
        <a:buNone/>
        <a:defRPr sz="4400" kern="1200">
          <a:solidFill>
            <a:srgbClr val="005EB8"/>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4767264"/>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B7DDE99C-BAC5-43C3-94A6-367AC6F10A35}" type="datetimeFigureOut">
              <a:rPr lang="en-GB" smtClean="0">
                <a:solidFill>
                  <a:prstClr val="black">
                    <a:tint val="75000"/>
                  </a:prstClr>
                </a:solidFill>
              </a:rPr>
              <a:pPr defTabSz="685800"/>
              <a:t>03/07/2018</a:t>
            </a:fld>
            <a:endParaRPr lang="en-GB" dirty="0">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en-GB" dirty="0">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00393D3B-43AC-4FDD-8D88-93F7960A5051}" type="slidenum">
              <a:rPr lang="en-GB" smtClean="0">
                <a:solidFill>
                  <a:prstClr val="black">
                    <a:tint val="75000"/>
                  </a:prstClr>
                </a:solidFill>
              </a:rPr>
              <a:pPr defTabSz="685800"/>
              <a:t>‹#›</a:t>
            </a:fld>
            <a:endParaRPr lang="en-GB" dirty="0">
              <a:solidFill>
                <a:prstClr val="black">
                  <a:tint val="75000"/>
                </a:prstClr>
              </a:solidFill>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9144000" cy="1376170"/>
          </a:xfrm>
          <a:prstGeom prst="rect">
            <a:avLst/>
          </a:prstGeom>
        </p:spPr>
      </p:pic>
    </p:spTree>
    <p:extLst>
      <p:ext uri="{BB962C8B-B14F-4D97-AF65-F5344CB8AC3E}">
        <p14:creationId xmlns:p14="http://schemas.microsoft.com/office/powerpoint/2010/main" val="2271502758"/>
      </p:ext>
    </p:extLst>
  </p:cSld>
  <p:clrMap bg1="lt1" tx1="dk1" bg2="lt2" tx2="dk2" accent1="accent1" accent2="accent2" accent3="accent3" accent4="accent4" accent5="accent5" accent6="accent6" hlink="hlink" folHlink="folHlink"/>
  <p:sldLayoutIdLst>
    <p:sldLayoutId id="2147483921"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9" descr="CHS_CMYK.eps"/>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51288" y="-22622"/>
            <a:ext cx="3458309" cy="101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Line 9"/>
          <p:cNvSpPr>
            <a:spLocks noChangeShapeType="1"/>
          </p:cNvSpPr>
          <p:nvPr userDrawn="1"/>
        </p:nvSpPr>
        <p:spPr bwMode="auto">
          <a:xfrm>
            <a:off x="0" y="787004"/>
            <a:ext cx="9144000" cy="0"/>
          </a:xfrm>
          <a:prstGeom prst="line">
            <a:avLst/>
          </a:prstGeom>
          <a:noFill/>
          <a:ln w="76200">
            <a:solidFill>
              <a:srgbClr val="77777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7921" tIns="38961" rIns="77921" bIns="38961"/>
          <a:lstStyle/>
          <a:p>
            <a:pPr algn="ctr" defTabSz="389606" fontAlgn="base">
              <a:spcBef>
                <a:spcPct val="50000"/>
              </a:spcBef>
              <a:spcAft>
                <a:spcPct val="0"/>
              </a:spcAft>
              <a:buFont typeface="Arial" pitchFamily="34" charset="0"/>
              <a:buNone/>
            </a:pPr>
            <a:endParaRPr lang="en-GB" sz="3100" b="1" dirty="0">
              <a:solidFill>
                <a:srgbClr val="777777"/>
              </a:solidFill>
              <a:latin typeface="Arial" pitchFamily="34" charset="0"/>
            </a:endParaRPr>
          </a:p>
        </p:txBody>
      </p:sp>
      <p:sp>
        <p:nvSpPr>
          <p:cNvPr id="1028" name="Text Box 10"/>
          <p:cNvSpPr txBox="1">
            <a:spLocks noChangeArrowheads="1"/>
          </p:cNvSpPr>
          <p:nvPr userDrawn="1"/>
        </p:nvSpPr>
        <p:spPr bwMode="auto">
          <a:xfrm>
            <a:off x="0" y="4801792"/>
            <a:ext cx="9144000" cy="386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7921" tIns="38961" rIns="77921" bIns="38961">
            <a:spAutoFit/>
          </a:bodyPr>
          <a:lstStyle>
            <a:lvl1pPr eaLnBrk="0" hangingPunct="0">
              <a:defRPr sz="3600" b="1">
                <a:solidFill>
                  <a:srgbClr val="777777"/>
                </a:solidFill>
                <a:latin typeface="Arial" charset="0"/>
              </a:defRPr>
            </a:lvl1pPr>
            <a:lvl2pPr marL="742950" indent="-285750" eaLnBrk="0" hangingPunct="0">
              <a:defRPr sz="3600" b="1">
                <a:solidFill>
                  <a:srgbClr val="777777"/>
                </a:solidFill>
                <a:latin typeface="Arial" charset="0"/>
              </a:defRPr>
            </a:lvl2pPr>
            <a:lvl3pPr marL="1143000" indent="-228600" eaLnBrk="0" hangingPunct="0">
              <a:defRPr sz="3600" b="1">
                <a:solidFill>
                  <a:srgbClr val="777777"/>
                </a:solidFill>
                <a:latin typeface="Arial" charset="0"/>
              </a:defRPr>
            </a:lvl3pPr>
            <a:lvl4pPr marL="1600200" indent="-228600" eaLnBrk="0" hangingPunct="0">
              <a:defRPr sz="3600" b="1">
                <a:solidFill>
                  <a:srgbClr val="777777"/>
                </a:solidFill>
                <a:latin typeface="Arial" charset="0"/>
              </a:defRPr>
            </a:lvl4pPr>
            <a:lvl5pPr marL="2057400" indent="-228600" eaLnBrk="0" hangingPunct="0">
              <a:defRPr sz="3600" b="1">
                <a:solidFill>
                  <a:srgbClr val="777777"/>
                </a:solidFill>
                <a:latin typeface="Arial" charset="0"/>
              </a:defRPr>
            </a:lvl5pPr>
            <a:lvl6pPr marL="2514600" indent="-228600" algn="ctr" defTabSz="457200" eaLnBrk="0" fontAlgn="base" hangingPunct="0">
              <a:spcBef>
                <a:spcPct val="50000"/>
              </a:spcBef>
              <a:spcAft>
                <a:spcPct val="0"/>
              </a:spcAft>
              <a:buFont typeface="Arial" charset="0"/>
              <a:defRPr sz="3600" b="1">
                <a:solidFill>
                  <a:srgbClr val="777777"/>
                </a:solidFill>
                <a:latin typeface="Arial" charset="0"/>
              </a:defRPr>
            </a:lvl6pPr>
            <a:lvl7pPr marL="2971800" indent="-228600" algn="ctr" defTabSz="457200" eaLnBrk="0" fontAlgn="base" hangingPunct="0">
              <a:spcBef>
                <a:spcPct val="50000"/>
              </a:spcBef>
              <a:spcAft>
                <a:spcPct val="0"/>
              </a:spcAft>
              <a:buFont typeface="Arial" charset="0"/>
              <a:defRPr sz="3600" b="1">
                <a:solidFill>
                  <a:srgbClr val="777777"/>
                </a:solidFill>
                <a:latin typeface="Arial" charset="0"/>
              </a:defRPr>
            </a:lvl7pPr>
            <a:lvl8pPr marL="3429000" indent="-228600" algn="ctr" defTabSz="457200" eaLnBrk="0" fontAlgn="base" hangingPunct="0">
              <a:spcBef>
                <a:spcPct val="50000"/>
              </a:spcBef>
              <a:spcAft>
                <a:spcPct val="0"/>
              </a:spcAft>
              <a:buFont typeface="Arial" charset="0"/>
              <a:defRPr sz="3600" b="1">
                <a:solidFill>
                  <a:srgbClr val="777777"/>
                </a:solidFill>
                <a:latin typeface="Arial" charset="0"/>
              </a:defRPr>
            </a:lvl8pPr>
            <a:lvl9pPr marL="3886200" indent="-228600" algn="ctr" defTabSz="457200" eaLnBrk="0" fontAlgn="base" hangingPunct="0">
              <a:spcBef>
                <a:spcPct val="50000"/>
              </a:spcBef>
              <a:spcAft>
                <a:spcPct val="0"/>
              </a:spcAft>
              <a:buFont typeface="Arial" charset="0"/>
              <a:defRPr sz="3600" b="1">
                <a:solidFill>
                  <a:srgbClr val="777777"/>
                </a:solidFill>
                <a:latin typeface="Arial" charset="0"/>
              </a:defRPr>
            </a:lvl9pPr>
          </a:lstStyle>
          <a:p>
            <a:pPr algn="ctr" defTabSz="389606" eaLnBrk="1" fontAlgn="base" hangingPunct="1">
              <a:spcBef>
                <a:spcPct val="50000"/>
              </a:spcBef>
              <a:spcAft>
                <a:spcPct val="0"/>
              </a:spcAft>
              <a:defRPr/>
            </a:pPr>
            <a:r>
              <a:rPr lang="en-GB" sz="2000" i="1" dirty="0">
                <a:solidFill>
                  <a:srgbClr val="009900"/>
                </a:solidFill>
                <a:latin typeface="Arial Rounded MT Bold" pitchFamily="34" charset="0"/>
              </a:rPr>
              <a:t>Excellence</a:t>
            </a:r>
            <a:r>
              <a:rPr lang="en-GB" sz="1500" dirty="0">
                <a:solidFill>
                  <a:prstClr val="black"/>
                </a:solidFill>
                <a:latin typeface="Arial Rounded MT Bold" pitchFamily="34" charset="0"/>
              </a:rPr>
              <a:t> </a:t>
            </a:r>
            <a:r>
              <a:rPr lang="en-GB" sz="1500" dirty="0">
                <a:latin typeface="Arial Rounded MT Bold" pitchFamily="34" charset="0"/>
              </a:rPr>
              <a:t>in</a:t>
            </a:r>
            <a:r>
              <a:rPr lang="en-GB" sz="1500" dirty="0">
                <a:solidFill>
                  <a:prstClr val="black"/>
                </a:solidFill>
                <a:latin typeface="Arial Rounded MT Bold" pitchFamily="34" charset="0"/>
              </a:rPr>
              <a:t> </a:t>
            </a:r>
            <a:r>
              <a:rPr lang="en-GB" sz="2000" i="1" dirty="0">
                <a:solidFill>
                  <a:srgbClr val="4070AA"/>
                </a:solidFill>
                <a:latin typeface="Arial Rounded MT Bold" pitchFamily="34" charset="0"/>
              </a:rPr>
              <a:t>Health</a:t>
            </a:r>
            <a:r>
              <a:rPr lang="en-GB" sz="1500" dirty="0">
                <a:solidFill>
                  <a:srgbClr val="4070AA"/>
                </a:solidFill>
                <a:latin typeface="Arial Rounded MT Bold" pitchFamily="34" charset="0"/>
              </a:rPr>
              <a:t> </a:t>
            </a:r>
            <a:r>
              <a:rPr lang="en-GB" sz="1500" dirty="0">
                <a:latin typeface="Arial Rounded MT Bold" pitchFamily="34" charset="0"/>
              </a:rPr>
              <a:t>putting</a:t>
            </a:r>
            <a:r>
              <a:rPr lang="en-GB" sz="1500" dirty="0">
                <a:solidFill>
                  <a:prstClr val="black"/>
                </a:solidFill>
                <a:latin typeface="Arial Rounded MT Bold" pitchFamily="34" charset="0"/>
              </a:rPr>
              <a:t> </a:t>
            </a:r>
            <a:r>
              <a:rPr lang="en-GB" sz="2000" i="1" dirty="0">
                <a:solidFill>
                  <a:srgbClr val="CC0066"/>
                </a:solidFill>
                <a:latin typeface="Arial Rounded MT Bold" pitchFamily="34" charset="0"/>
              </a:rPr>
              <a:t>People</a:t>
            </a:r>
            <a:r>
              <a:rPr lang="en-GB" sz="2000" dirty="0">
                <a:solidFill>
                  <a:prstClr val="black"/>
                </a:solidFill>
                <a:latin typeface="Arial Rounded MT Bold" pitchFamily="34" charset="0"/>
              </a:rPr>
              <a:t> </a:t>
            </a:r>
            <a:r>
              <a:rPr lang="en-GB" sz="1500" dirty="0">
                <a:latin typeface="Arial Rounded MT Bold" pitchFamily="34" charset="0"/>
              </a:rPr>
              <a:t>first</a:t>
            </a:r>
            <a:endParaRPr lang="en-GB" sz="1500" i="1" dirty="0">
              <a:latin typeface="Arial Rounded MT Bold" pitchFamily="34" charset="0"/>
            </a:endParaRPr>
          </a:p>
        </p:txBody>
      </p:sp>
    </p:spTree>
    <p:extLst>
      <p:ext uri="{BB962C8B-B14F-4D97-AF65-F5344CB8AC3E}">
        <p14:creationId xmlns:p14="http://schemas.microsoft.com/office/powerpoint/2010/main" val="117433165"/>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Lst>
  <p:txStyles>
    <p:titleStyle>
      <a:lvl1pPr algn="ctr" defTabSz="389606" rtl="0" eaLnBrk="0" fontAlgn="base" hangingPunct="0">
        <a:spcBef>
          <a:spcPct val="0"/>
        </a:spcBef>
        <a:spcAft>
          <a:spcPct val="0"/>
        </a:spcAft>
        <a:defRPr sz="3700" kern="1200">
          <a:solidFill>
            <a:schemeClr val="tx1"/>
          </a:solidFill>
          <a:latin typeface="+mj-lt"/>
          <a:ea typeface="+mj-ea"/>
          <a:cs typeface="+mj-cs"/>
        </a:defRPr>
      </a:lvl1pPr>
      <a:lvl2pPr algn="ctr" defTabSz="389606" rtl="0" eaLnBrk="0" fontAlgn="base" hangingPunct="0">
        <a:spcBef>
          <a:spcPct val="0"/>
        </a:spcBef>
        <a:spcAft>
          <a:spcPct val="0"/>
        </a:spcAft>
        <a:defRPr sz="3700">
          <a:solidFill>
            <a:schemeClr val="tx1"/>
          </a:solidFill>
          <a:latin typeface="Calibri" pitchFamily="34" charset="0"/>
        </a:defRPr>
      </a:lvl2pPr>
      <a:lvl3pPr algn="ctr" defTabSz="389606" rtl="0" eaLnBrk="0" fontAlgn="base" hangingPunct="0">
        <a:spcBef>
          <a:spcPct val="0"/>
        </a:spcBef>
        <a:spcAft>
          <a:spcPct val="0"/>
        </a:spcAft>
        <a:defRPr sz="3700">
          <a:solidFill>
            <a:schemeClr val="tx1"/>
          </a:solidFill>
          <a:latin typeface="Calibri" pitchFamily="34" charset="0"/>
        </a:defRPr>
      </a:lvl3pPr>
      <a:lvl4pPr algn="ctr" defTabSz="389606" rtl="0" eaLnBrk="0" fontAlgn="base" hangingPunct="0">
        <a:spcBef>
          <a:spcPct val="0"/>
        </a:spcBef>
        <a:spcAft>
          <a:spcPct val="0"/>
        </a:spcAft>
        <a:defRPr sz="3700">
          <a:solidFill>
            <a:schemeClr val="tx1"/>
          </a:solidFill>
          <a:latin typeface="Calibri" pitchFamily="34" charset="0"/>
        </a:defRPr>
      </a:lvl4pPr>
      <a:lvl5pPr algn="ctr" defTabSz="389606" rtl="0" eaLnBrk="0" fontAlgn="base" hangingPunct="0">
        <a:spcBef>
          <a:spcPct val="0"/>
        </a:spcBef>
        <a:spcAft>
          <a:spcPct val="0"/>
        </a:spcAft>
        <a:defRPr sz="3700">
          <a:solidFill>
            <a:schemeClr val="tx1"/>
          </a:solidFill>
          <a:latin typeface="Calibri" pitchFamily="34" charset="0"/>
        </a:defRPr>
      </a:lvl5pPr>
      <a:lvl6pPr marL="389606" algn="ctr" defTabSz="389606" rtl="0" fontAlgn="base">
        <a:spcBef>
          <a:spcPct val="0"/>
        </a:spcBef>
        <a:spcAft>
          <a:spcPct val="0"/>
        </a:spcAft>
        <a:defRPr sz="3700">
          <a:solidFill>
            <a:schemeClr val="tx1"/>
          </a:solidFill>
          <a:latin typeface="Calibri" pitchFamily="34" charset="0"/>
        </a:defRPr>
      </a:lvl6pPr>
      <a:lvl7pPr marL="779213" algn="ctr" defTabSz="389606" rtl="0" fontAlgn="base">
        <a:spcBef>
          <a:spcPct val="0"/>
        </a:spcBef>
        <a:spcAft>
          <a:spcPct val="0"/>
        </a:spcAft>
        <a:defRPr sz="3700">
          <a:solidFill>
            <a:schemeClr val="tx1"/>
          </a:solidFill>
          <a:latin typeface="Calibri" pitchFamily="34" charset="0"/>
        </a:defRPr>
      </a:lvl7pPr>
      <a:lvl8pPr marL="1168820" algn="ctr" defTabSz="389606" rtl="0" fontAlgn="base">
        <a:spcBef>
          <a:spcPct val="0"/>
        </a:spcBef>
        <a:spcAft>
          <a:spcPct val="0"/>
        </a:spcAft>
        <a:defRPr sz="3700">
          <a:solidFill>
            <a:schemeClr val="tx1"/>
          </a:solidFill>
          <a:latin typeface="Calibri" pitchFamily="34" charset="0"/>
        </a:defRPr>
      </a:lvl8pPr>
      <a:lvl9pPr marL="1558425" algn="ctr" defTabSz="389606" rtl="0" fontAlgn="base">
        <a:spcBef>
          <a:spcPct val="0"/>
        </a:spcBef>
        <a:spcAft>
          <a:spcPct val="0"/>
        </a:spcAft>
        <a:defRPr sz="3700">
          <a:solidFill>
            <a:schemeClr val="tx1"/>
          </a:solidFill>
          <a:latin typeface="Calibri" pitchFamily="34" charset="0"/>
        </a:defRPr>
      </a:lvl9pPr>
    </p:titleStyle>
    <p:bodyStyle>
      <a:lvl1pPr marL="292205" indent="-292205" algn="l" defTabSz="389606" rtl="0" eaLnBrk="0" fontAlgn="base" hangingPunct="0">
        <a:spcBef>
          <a:spcPct val="20000"/>
        </a:spcBef>
        <a:spcAft>
          <a:spcPct val="0"/>
        </a:spcAft>
        <a:buFont typeface="Arial" pitchFamily="34" charset="0"/>
        <a:buChar char="•"/>
        <a:defRPr sz="2700" kern="1200">
          <a:solidFill>
            <a:schemeClr val="tx1"/>
          </a:solidFill>
          <a:latin typeface="+mn-lt"/>
          <a:ea typeface="+mn-ea"/>
          <a:cs typeface="+mn-cs"/>
        </a:defRPr>
      </a:lvl1pPr>
      <a:lvl2pPr marL="633110" indent="-243504" algn="l" defTabSz="389606"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2pPr>
      <a:lvl3pPr marL="974017" indent="-194804" algn="l" defTabSz="389606"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3pPr>
      <a:lvl4pPr marL="1363622" indent="-194804" algn="l" defTabSz="389606" rtl="0" eaLnBrk="0" fontAlgn="base" hangingPunct="0">
        <a:spcBef>
          <a:spcPct val="20000"/>
        </a:spcBef>
        <a:spcAft>
          <a:spcPct val="0"/>
        </a:spcAft>
        <a:buFont typeface="Arial" pitchFamily="34" charset="0"/>
        <a:buChar char="–"/>
        <a:defRPr sz="1700" kern="1200">
          <a:solidFill>
            <a:schemeClr val="tx1"/>
          </a:solidFill>
          <a:latin typeface="+mn-lt"/>
          <a:ea typeface="+mn-ea"/>
          <a:cs typeface="+mn-cs"/>
        </a:defRPr>
      </a:lvl4pPr>
      <a:lvl5pPr marL="1753229" indent="-194804" algn="l" defTabSz="389606" rtl="0" eaLnBrk="0" fontAlgn="base" hangingPunct="0">
        <a:spcBef>
          <a:spcPct val="20000"/>
        </a:spcBef>
        <a:spcAft>
          <a:spcPct val="0"/>
        </a:spcAft>
        <a:buFont typeface="Arial" pitchFamily="34" charset="0"/>
        <a:buChar char="»"/>
        <a:defRPr sz="1700" kern="1200">
          <a:solidFill>
            <a:schemeClr val="tx1"/>
          </a:solidFill>
          <a:latin typeface="+mn-lt"/>
          <a:ea typeface="+mn-ea"/>
          <a:cs typeface="+mn-cs"/>
        </a:defRPr>
      </a:lvl5pPr>
      <a:lvl6pPr marL="2142836" indent="-194804" algn="l" defTabSz="389606" rtl="0" eaLnBrk="1" latinLnBrk="0" hangingPunct="1">
        <a:spcBef>
          <a:spcPct val="20000"/>
        </a:spcBef>
        <a:buFont typeface="Arial"/>
        <a:buChar char="•"/>
        <a:defRPr sz="1700" kern="1200">
          <a:solidFill>
            <a:schemeClr val="tx1"/>
          </a:solidFill>
          <a:latin typeface="+mn-lt"/>
          <a:ea typeface="+mn-ea"/>
          <a:cs typeface="+mn-cs"/>
        </a:defRPr>
      </a:lvl6pPr>
      <a:lvl7pPr marL="2532442" indent="-194804" algn="l" defTabSz="389606" rtl="0" eaLnBrk="1" latinLnBrk="0" hangingPunct="1">
        <a:spcBef>
          <a:spcPct val="20000"/>
        </a:spcBef>
        <a:buFont typeface="Arial"/>
        <a:buChar char="•"/>
        <a:defRPr sz="1700" kern="1200">
          <a:solidFill>
            <a:schemeClr val="tx1"/>
          </a:solidFill>
          <a:latin typeface="+mn-lt"/>
          <a:ea typeface="+mn-ea"/>
          <a:cs typeface="+mn-cs"/>
        </a:defRPr>
      </a:lvl7pPr>
      <a:lvl8pPr marL="2922048" indent="-194804" algn="l" defTabSz="389606" rtl="0" eaLnBrk="1" latinLnBrk="0" hangingPunct="1">
        <a:spcBef>
          <a:spcPct val="20000"/>
        </a:spcBef>
        <a:buFont typeface="Arial"/>
        <a:buChar char="•"/>
        <a:defRPr sz="1700" kern="1200">
          <a:solidFill>
            <a:schemeClr val="tx1"/>
          </a:solidFill>
          <a:latin typeface="+mn-lt"/>
          <a:ea typeface="+mn-ea"/>
          <a:cs typeface="+mn-cs"/>
        </a:defRPr>
      </a:lvl8pPr>
      <a:lvl9pPr marL="3311655" indent="-194804" algn="l" defTabSz="389606" rtl="0" eaLnBrk="1" latinLnBrk="0" hangingPunct="1">
        <a:spcBef>
          <a:spcPct val="20000"/>
        </a:spcBef>
        <a:buFont typeface="Arial"/>
        <a:buChar char="•"/>
        <a:defRPr sz="1700" kern="1200">
          <a:solidFill>
            <a:schemeClr val="tx1"/>
          </a:solidFill>
          <a:latin typeface="+mn-lt"/>
          <a:ea typeface="+mn-ea"/>
          <a:cs typeface="+mn-cs"/>
        </a:defRPr>
      </a:lvl9pPr>
    </p:bodyStyle>
    <p:otherStyle>
      <a:defPPr>
        <a:defRPr lang="en-US"/>
      </a:defPPr>
      <a:lvl1pPr marL="0" algn="l" defTabSz="389606" rtl="0" eaLnBrk="1" latinLnBrk="0" hangingPunct="1">
        <a:defRPr sz="1500" kern="1200">
          <a:solidFill>
            <a:schemeClr val="tx1"/>
          </a:solidFill>
          <a:latin typeface="+mn-lt"/>
          <a:ea typeface="+mn-ea"/>
          <a:cs typeface="+mn-cs"/>
        </a:defRPr>
      </a:lvl1pPr>
      <a:lvl2pPr marL="389606" algn="l" defTabSz="389606" rtl="0" eaLnBrk="1" latinLnBrk="0" hangingPunct="1">
        <a:defRPr sz="1500" kern="1200">
          <a:solidFill>
            <a:schemeClr val="tx1"/>
          </a:solidFill>
          <a:latin typeface="+mn-lt"/>
          <a:ea typeface="+mn-ea"/>
          <a:cs typeface="+mn-cs"/>
        </a:defRPr>
      </a:lvl2pPr>
      <a:lvl3pPr marL="779213" algn="l" defTabSz="389606" rtl="0" eaLnBrk="1" latinLnBrk="0" hangingPunct="1">
        <a:defRPr sz="1500" kern="1200">
          <a:solidFill>
            <a:schemeClr val="tx1"/>
          </a:solidFill>
          <a:latin typeface="+mn-lt"/>
          <a:ea typeface="+mn-ea"/>
          <a:cs typeface="+mn-cs"/>
        </a:defRPr>
      </a:lvl3pPr>
      <a:lvl4pPr marL="1168820" algn="l" defTabSz="389606" rtl="0" eaLnBrk="1" latinLnBrk="0" hangingPunct="1">
        <a:defRPr sz="1500" kern="1200">
          <a:solidFill>
            <a:schemeClr val="tx1"/>
          </a:solidFill>
          <a:latin typeface="+mn-lt"/>
          <a:ea typeface="+mn-ea"/>
          <a:cs typeface="+mn-cs"/>
        </a:defRPr>
      </a:lvl4pPr>
      <a:lvl5pPr marL="1558425" algn="l" defTabSz="389606" rtl="0" eaLnBrk="1" latinLnBrk="0" hangingPunct="1">
        <a:defRPr sz="1500" kern="1200">
          <a:solidFill>
            <a:schemeClr val="tx1"/>
          </a:solidFill>
          <a:latin typeface="+mn-lt"/>
          <a:ea typeface="+mn-ea"/>
          <a:cs typeface="+mn-cs"/>
        </a:defRPr>
      </a:lvl5pPr>
      <a:lvl6pPr marL="1948031" algn="l" defTabSz="389606" rtl="0" eaLnBrk="1" latinLnBrk="0" hangingPunct="1">
        <a:defRPr sz="1500" kern="1200">
          <a:solidFill>
            <a:schemeClr val="tx1"/>
          </a:solidFill>
          <a:latin typeface="+mn-lt"/>
          <a:ea typeface="+mn-ea"/>
          <a:cs typeface="+mn-cs"/>
        </a:defRPr>
      </a:lvl6pPr>
      <a:lvl7pPr marL="2337638" algn="l" defTabSz="389606" rtl="0" eaLnBrk="1" latinLnBrk="0" hangingPunct="1">
        <a:defRPr sz="1500" kern="1200">
          <a:solidFill>
            <a:schemeClr val="tx1"/>
          </a:solidFill>
          <a:latin typeface="+mn-lt"/>
          <a:ea typeface="+mn-ea"/>
          <a:cs typeface="+mn-cs"/>
        </a:defRPr>
      </a:lvl7pPr>
      <a:lvl8pPr marL="2727245" algn="l" defTabSz="389606" rtl="0" eaLnBrk="1" latinLnBrk="0" hangingPunct="1">
        <a:defRPr sz="1500" kern="1200">
          <a:solidFill>
            <a:schemeClr val="tx1"/>
          </a:solidFill>
          <a:latin typeface="+mn-lt"/>
          <a:ea typeface="+mn-ea"/>
          <a:cs typeface="+mn-cs"/>
        </a:defRPr>
      </a:lvl8pPr>
      <a:lvl9pPr marL="3116851" algn="l" defTabSz="389606" rtl="0" eaLnBrk="1" latinLnBrk="0" hangingPunct="1">
        <a:defRPr sz="15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4767264"/>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B7DDE99C-BAC5-43C3-94A6-367AC6F10A35}" type="datetimeFigureOut">
              <a:rPr lang="en-GB" smtClean="0">
                <a:solidFill>
                  <a:prstClr val="black">
                    <a:tint val="75000"/>
                  </a:prstClr>
                </a:solidFill>
              </a:rPr>
              <a:pPr defTabSz="685800"/>
              <a:t>03/07/2018</a:t>
            </a:fld>
            <a:endParaRPr lang="en-GB" dirty="0">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en-GB" dirty="0">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00393D3B-43AC-4FDD-8D88-93F7960A5051}" type="slidenum">
              <a:rPr lang="en-GB" smtClean="0">
                <a:solidFill>
                  <a:prstClr val="black">
                    <a:tint val="75000"/>
                  </a:prstClr>
                </a:solidFill>
              </a:rPr>
              <a:pPr defTabSz="685800"/>
              <a:t>‹#›</a:t>
            </a:fld>
            <a:endParaRPr lang="en-GB" dirty="0">
              <a:solidFill>
                <a:prstClr val="black">
                  <a:tint val="75000"/>
                </a:prstClr>
              </a:solidFill>
            </a:endParaRPr>
          </a:p>
        </p:txBody>
      </p:sp>
      <p:pic>
        <p:nvPicPr>
          <p:cNvPr id="7" name="Picture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1"/>
            <a:ext cx="9144000" cy="1376170"/>
          </a:xfrm>
          <a:prstGeom prst="rect">
            <a:avLst/>
          </a:prstGeom>
        </p:spPr>
      </p:pic>
    </p:spTree>
    <p:extLst>
      <p:ext uri="{BB962C8B-B14F-4D97-AF65-F5344CB8AC3E}">
        <p14:creationId xmlns:p14="http://schemas.microsoft.com/office/powerpoint/2010/main" val="2271502758"/>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1"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8AB704"/>
        </a:solidFill>
        <a:effectLst/>
      </p:bgPr>
    </p:bg>
    <p:spTree>
      <p:nvGrpSpPr>
        <p:cNvPr id="1" name=""/>
        <p:cNvGrpSpPr/>
        <p:nvPr/>
      </p:nvGrpSpPr>
      <p:grpSpPr>
        <a:xfrm>
          <a:off x="0" y="0"/>
          <a:ext cx="0" cy="0"/>
          <a:chOff x="0" y="0"/>
          <a:chExt cx="0" cy="0"/>
        </a:xfrm>
      </p:grpSpPr>
      <p:sp>
        <p:nvSpPr>
          <p:cNvPr id="3082" name="Text Box 10"/>
          <p:cNvSpPr txBox="1">
            <a:spLocks noChangeArrowheads="1"/>
          </p:cNvSpPr>
          <p:nvPr/>
        </p:nvSpPr>
        <p:spPr bwMode="auto">
          <a:xfrm>
            <a:off x="379413" y="250069"/>
            <a:ext cx="8413750" cy="4427953"/>
          </a:xfrm>
          <a:prstGeom prst="rect">
            <a:avLst/>
          </a:prstGeom>
          <a:solidFill>
            <a:schemeClr val="bg1"/>
          </a:solidFill>
          <a:ln w="9525">
            <a:noFill/>
            <a:miter lim="800000"/>
            <a:headEnd/>
            <a:tailEnd/>
          </a:ln>
          <a:effectLst/>
        </p:spPr>
        <p:txBody>
          <a:bodyPr/>
          <a:lstStyle/>
          <a:p>
            <a:pPr defTabSz="914400" fontAlgn="base">
              <a:spcBef>
                <a:spcPct val="50000"/>
              </a:spcBef>
              <a:spcAft>
                <a:spcPct val="0"/>
              </a:spcAft>
            </a:pPr>
            <a:endParaRPr lang="en-US">
              <a:solidFill>
                <a:srgbClr val="000000"/>
              </a:solidFill>
            </a:endParaRPr>
          </a:p>
        </p:txBody>
      </p:sp>
      <p:sp>
        <p:nvSpPr>
          <p:cNvPr id="3093" name="Rectangle 21"/>
          <p:cNvSpPr>
            <a:spLocks noGrp="1" noChangeArrowheads="1"/>
          </p:cNvSpPr>
          <p:nvPr>
            <p:ph type="title"/>
          </p:nvPr>
        </p:nvSpPr>
        <p:spPr bwMode="auto">
          <a:xfrm>
            <a:off x="468338" y="206016"/>
            <a:ext cx="8218487" cy="6917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3094" name="Rectangle 22"/>
          <p:cNvSpPr>
            <a:spLocks noGrp="1" noChangeArrowheads="1"/>
          </p:cNvSpPr>
          <p:nvPr>
            <p:ph type="body" idx="1"/>
          </p:nvPr>
        </p:nvSpPr>
        <p:spPr bwMode="auto">
          <a:xfrm>
            <a:off x="457200" y="897732"/>
            <a:ext cx="8229600" cy="361831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p:txBody>
      </p:sp>
      <p:sp>
        <p:nvSpPr>
          <p:cNvPr id="9" name="Text Box 25"/>
          <p:cNvSpPr txBox="1">
            <a:spLocks noChangeArrowheads="1"/>
          </p:cNvSpPr>
          <p:nvPr userDrawn="1"/>
        </p:nvSpPr>
        <p:spPr bwMode="auto">
          <a:xfrm>
            <a:off x="4894354" y="4792528"/>
            <a:ext cx="39084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defTabSz="914400" eaLnBrk="1" fontAlgn="base" hangingPunct="1">
              <a:spcBef>
                <a:spcPct val="0"/>
              </a:spcBef>
              <a:spcAft>
                <a:spcPct val="0"/>
              </a:spcAft>
            </a:pPr>
            <a:r>
              <a:rPr lang="en-GB" altLang="en-US" sz="1400" b="1" dirty="0" smtClean="0">
                <a:solidFill>
                  <a:srgbClr val="FFFFFF"/>
                </a:solidFill>
              </a:rPr>
              <a:t>Global Digital Exemplar</a:t>
            </a:r>
            <a:endParaRPr lang="en-GB" altLang="en-US" sz="1400" b="1" dirty="0">
              <a:solidFill>
                <a:srgbClr val="FFFFFF"/>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3045" y="4754905"/>
            <a:ext cx="1174635" cy="312341"/>
          </a:xfrm>
          <a:prstGeom prst="rect">
            <a:avLst/>
          </a:prstGeom>
        </p:spPr>
      </p:pic>
      <p:pic>
        <p:nvPicPr>
          <p:cNvPr id="11" name="Picture 7" descr="eHospital_transparent"/>
          <p:cNvPicPr>
            <a:picLocks noChangeAspect="1" noChangeArrowheads="1"/>
          </p:cNvPicPr>
          <p:nvPr userDrawn="1"/>
        </p:nvPicPr>
        <p:blipFill rotWithShape="1">
          <a:blip r:embed="rId4" cstate="print"/>
          <a:srcRect t="81239"/>
          <a:stretch/>
        </p:blipFill>
        <p:spPr bwMode="auto">
          <a:xfrm>
            <a:off x="1547664" y="4800161"/>
            <a:ext cx="3397732" cy="221827"/>
          </a:xfrm>
          <a:prstGeom prst="rect">
            <a:avLst/>
          </a:prstGeom>
          <a:noFill/>
        </p:spPr>
      </p:pic>
    </p:spTree>
  </p:cSld>
  <p:clrMap bg1="lt1" tx1="dk1" bg2="lt2" tx2="dk2" accent1="accent1" accent2="accent2" accent3="accent3" accent4="accent4" accent5="accent5" accent6="accent6" hlink="hlink" folHlink="folHlink"/>
  <p:sldLayoutIdLst>
    <p:sldLayoutId id="2147483863" r:id="rId1"/>
  </p:sldLayoutIdLst>
  <p:timing>
    <p:tnLst>
      <p:par>
        <p:cTn id="1" dur="indefinite" restart="never" nodeType="tmRoot"/>
      </p:par>
    </p:tnLst>
  </p:timing>
  <p:hf hdr="0" dt="0"/>
  <p:txStyles>
    <p:titleStyle>
      <a:lvl1pPr algn="l" rtl="0" eaLnBrk="1" fontAlgn="base" hangingPunct="1">
        <a:spcBef>
          <a:spcPct val="0"/>
        </a:spcBef>
        <a:spcAft>
          <a:spcPct val="0"/>
        </a:spcAft>
        <a:defRPr sz="2800" b="1">
          <a:solidFill>
            <a:schemeClr val="tx2"/>
          </a:solidFill>
          <a:latin typeface="+mj-lt"/>
          <a:ea typeface="+mj-ea"/>
          <a:cs typeface="+mj-cs"/>
        </a:defRPr>
      </a:lvl1pPr>
      <a:lvl2pPr algn="l" rtl="0" eaLnBrk="1" fontAlgn="base" hangingPunct="1">
        <a:spcBef>
          <a:spcPct val="0"/>
        </a:spcBef>
        <a:spcAft>
          <a:spcPct val="0"/>
        </a:spcAft>
        <a:defRPr sz="2800" b="1">
          <a:solidFill>
            <a:schemeClr val="tx2"/>
          </a:solidFill>
          <a:latin typeface="Arial" charset="0"/>
        </a:defRPr>
      </a:lvl2pPr>
      <a:lvl3pPr algn="l" rtl="0" eaLnBrk="1" fontAlgn="base" hangingPunct="1">
        <a:spcBef>
          <a:spcPct val="0"/>
        </a:spcBef>
        <a:spcAft>
          <a:spcPct val="0"/>
        </a:spcAft>
        <a:defRPr sz="2800" b="1">
          <a:solidFill>
            <a:schemeClr val="tx2"/>
          </a:solidFill>
          <a:latin typeface="Arial" charset="0"/>
        </a:defRPr>
      </a:lvl3pPr>
      <a:lvl4pPr algn="l" rtl="0" eaLnBrk="1" fontAlgn="base" hangingPunct="1">
        <a:spcBef>
          <a:spcPct val="0"/>
        </a:spcBef>
        <a:spcAft>
          <a:spcPct val="0"/>
        </a:spcAft>
        <a:defRPr sz="2800" b="1">
          <a:solidFill>
            <a:schemeClr val="tx2"/>
          </a:solidFill>
          <a:latin typeface="Arial" charset="0"/>
        </a:defRPr>
      </a:lvl4pPr>
      <a:lvl5pPr algn="l" rtl="0" eaLnBrk="1" fontAlgn="base" hangingPunct="1">
        <a:spcBef>
          <a:spcPct val="0"/>
        </a:spcBef>
        <a:spcAft>
          <a:spcPct val="0"/>
        </a:spcAft>
        <a:defRPr sz="2800" b="1">
          <a:solidFill>
            <a:schemeClr val="tx2"/>
          </a:solidFill>
          <a:latin typeface="Arial" charset="0"/>
        </a:defRPr>
      </a:lvl5pPr>
      <a:lvl6pPr marL="457200" algn="l" rtl="0" eaLnBrk="1" fontAlgn="base" hangingPunct="1">
        <a:spcBef>
          <a:spcPct val="0"/>
        </a:spcBef>
        <a:spcAft>
          <a:spcPct val="0"/>
        </a:spcAft>
        <a:defRPr sz="2800" b="1">
          <a:solidFill>
            <a:schemeClr val="tx2"/>
          </a:solidFill>
          <a:latin typeface="Arial" charset="0"/>
        </a:defRPr>
      </a:lvl6pPr>
      <a:lvl7pPr marL="914400" algn="l" rtl="0" eaLnBrk="1" fontAlgn="base" hangingPunct="1">
        <a:spcBef>
          <a:spcPct val="0"/>
        </a:spcBef>
        <a:spcAft>
          <a:spcPct val="0"/>
        </a:spcAft>
        <a:defRPr sz="2800" b="1">
          <a:solidFill>
            <a:schemeClr val="tx2"/>
          </a:solidFill>
          <a:latin typeface="Arial" charset="0"/>
        </a:defRPr>
      </a:lvl7pPr>
      <a:lvl8pPr marL="1371600" algn="l" rtl="0" eaLnBrk="1" fontAlgn="base" hangingPunct="1">
        <a:spcBef>
          <a:spcPct val="0"/>
        </a:spcBef>
        <a:spcAft>
          <a:spcPct val="0"/>
        </a:spcAft>
        <a:defRPr sz="2800" b="1">
          <a:solidFill>
            <a:schemeClr val="tx2"/>
          </a:solidFill>
          <a:latin typeface="Arial" charset="0"/>
        </a:defRPr>
      </a:lvl8pPr>
      <a:lvl9pPr marL="1828800" algn="l" rtl="0" eaLnBrk="1" fontAlgn="base" hangingPunct="1">
        <a:spcBef>
          <a:spcPct val="0"/>
        </a:spcBef>
        <a:spcAft>
          <a:spcPct val="0"/>
        </a:spcAft>
        <a:defRPr sz="2800" b="1">
          <a:solidFill>
            <a:schemeClr val="tx2"/>
          </a:solidFill>
          <a:latin typeface="Arial"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8AB704"/>
        </a:solidFill>
        <a:effectLst/>
      </p:bgPr>
    </p:bg>
    <p:spTree>
      <p:nvGrpSpPr>
        <p:cNvPr id="1" name=""/>
        <p:cNvGrpSpPr/>
        <p:nvPr/>
      </p:nvGrpSpPr>
      <p:grpSpPr>
        <a:xfrm>
          <a:off x="0" y="0"/>
          <a:ext cx="0" cy="0"/>
          <a:chOff x="0" y="0"/>
          <a:chExt cx="0" cy="0"/>
        </a:xfrm>
      </p:grpSpPr>
      <p:sp>
        <p:nvSpPr>
          <p:cNvPr id="3082" name="Text Box 10"/>
          <p:cNvSpPr txBox="1">
            <a:spLocks noChangeArrowheads="1"/>
          </p:cNvSpPr>
          <p:nvPr/>
        </p:nvSpPr>
        <p:spPr bwMode="auto">
          <a:xfrm>
            <a:off x="379413" y="250069"/>
            <a:ext cx="8413750" cy="4427953"/>
          </a:xfrm>
          <a:prstGeom prst="rect">
            <a:avLst/>
          </a:prstGeom>
          <a:solidFill>
            <a:schemeClr val="bg1"/>
          </a:solidFill>
          <a:ln w="9525">
            <a:noFill/>
            <a:miter lim="800000"/>
            <a:headEnd/>
            <a:tailEnd/>
          </a:ln>
          <a:effectLst/>
        </p:spPr>
        <p:txBody>
          <a:bodyPr/>
          <a:lstStyle/>
          <a:p>
            <a:pPr defTabSz="914400" fontAlgn="base">
              <a:spcBef>
                <a:spcPct val="50000"/>
              </a:spcBef>
              <a:spcAft>
                <a:spcPct val="0"/>
              </a:spcAft>
            </a:pPr>
            <a:endParaRPr lang="en-US">
              <a:solidFill>
                <a:srgbClr val="000000"/>
              </a:solidFill>
            </a:endParaRPr>
          </a:p>
        </p:txBody>
      </p:sp>
      <p:sp>
        <p:nvSpPr>
          <p:cNvPr id="3093" name="Rectangle 21"/>
          <p:cNvSpPr>
            <a:spLocks noGrp="1" noChangeArrowheads="1"/>
          </p:cNvSpPr>
          <p:nvPr>
            <p:ph type="title"/>
          </p:nvPr>
        </p:nvSpPr>
        <p:spPr bwMode="auto">
          <a:xfrm>
            <a:off x="468338" y="206016"/>
            <a:ext cx="8218487" cy="6917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3094" name="Rectangle 22"/>
          <p:cNvSpPr>
            <a:spLocks noGrp="1" noChangeArrowheads="1"/>
          </p:cNvSpPr>
          <p:nvPr>
            <p:ph type="body" idx="1"/>
          </p:nvPr>
        </p:nvSpPr>
        <p:spPr bwMode="auto">
          <a:xfrm>
            <a:off x="457200" y="897732"/>
            <a:ext cx="8229600" cy="361831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p:txBody>
      </p:sp>
      <p:sp>
        <p:nvSpPr>
          <p:cNvPr id="9" name="Text Box 25"/>
          <p:cNvSpPr txBox="1">
            <a:spLocks noChangeArrowheads="1"/>
          </p:cNvSpPr>
          <p:nvPr userDrawn="1"/>
        </p:nvSpPr>
        <p:spPr bwMode="auto">
          <a:xfrm>
            <a:off x="4894354" y="4792528"/>
            <a:ext cx="39084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defTabSz="914400" eaLnBrk="1" fontAlgn="base" hangingPunct="1">
              <a:spcBef>
                <a:spcPct val="0"/>
              </a:spcBef>
              <a:spcAft>
                <a:spcPct val="0"/>
              </a:spcAft>
            </a:pPr>
            <a:r>
              <a:rPr lang="en-GB" altLang="en-US" sz="1400" b="1" dirty="0" smtClean="0">
                <a:solidFill>
                  <a:srgbClr val="FFFFFF"/>
                </a:solidFill>
              </a:rPr>
              <a:t>Global Digital Exemplar</a:t>
            </a:r>
            <a:endParaRPr lang="en-GB" altLang="en-US" sz="1400" b="1" dirty="0">
              <a:solidFill>
                <a:srgbClr val="FFFFFF"/>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3045" y="4754905"/>
            <a:ext cx="1174635" cy="312341"/>
          </a:xfrm>
          <a:prstGeom prst="rect">
            <a:avLst/>
          </a:prstGeom>
        </p:spPr>
      </p:pic>
      <p:pic>
        <p:nvPicPr>
          <p:cNvPr id="11" name="Picture 7" descr="eHospital_transparent"/>
          <p:cNvPicPr>
            <a:picLocks noChangeAspect="1" noChangeArrowheads="1"/>
          </p:cNvPicPr>
          <p:nvPr userDrawn="1"/>
        </p:nvPicPr>
        <p:blipFill rotWithShape="1">
          <a:blip r:embed="rId4" cstate="print"/>
          <a:srcRect t="81239"/>
          <a:stretch/>
        </p:blipFill>
        <p:spPr bwMode="auto">
          <a:xfrm>
            <a:off x="1547664" y="4800161"/>
            <a:ext cx="3397732" cy="221827"/>
          </a:xfrm>
          <a:prstGeom prst="rect">
            <a:avLst/>
          </a:prstGeom>
          <a:noFill/>
        </p:spPr>
      </p:pic>
    </p:spTree>
  </p:cSld>
  <p:clrMap bg1="lt1" tx1="dk1" bg2="lt2" tx2="dk2" accent1="accent1" accent2="accent2" accent3="accent3" accent4="accent4" accent5="accent5" accent6="accent6" hlink="hlink" folHlink="folHlink"/>
  <p:sldLayoutIdLst>
    <p:sldLayoutId id="2147483865" r:id="rId1"/>
  </p:sldLayoutIdLst>
  <p:timing>
    <p:tnLst>
      <p:par>
        <p:cTn id="1" dur="indefinite" restart="never" nodeType="tmRoot"/>
      </p:par>
    </p:tnLst>
  </p:timing>
  <p:hf hdr="0" dt="0"/>
  <p:txStyles>
    <p:titleStyle>
      <a:lvl1pPr algn="l" rtl="0" eaLnBrk="1" fontAlgn="base" hangingPunct="1">
        <a:spcBef>
          <a:spcPct val="0"/>
        </a:spcBef>
        <a:spcAft>
          <a:spcPct val="0"/>
        </a:spcAft>
        <a:defRPr sz="2800" b="1">
          <a:solidFill>
            <a:schemeClr val="tx2"/>
          </a:solidFill>
          <a:latin typeface="+mj-lt"/>
          <a:ea typeface="+mj-ea"/>
          <a:cs typeface="+mj-cs"/>
        </a:defRPr>
      </a:lvl1pPr>
      <a:lvl2pPr algn="l" rtl="0" eaLnBrk="1" fontAlgn="base" hangingPunct="1">
        <a:spcBef>
          <a:spcPct val="0"/>
        </a:spcBef>
        <a:spcAft>
          <a:spcPct val="0"/>
        </a:spcAft>
        <a:defRPr sz="2800" b="1">
          <a:solidFill>
            <a:schemeClr val="tx2"/>
          </a:solidFill>
          <a:latin typeface="Arial" charset="0"/>
        </a:defRPr>
      </a:lvl2pPr>
      <a:lvl3pPr algn="l" rtl="0" eaLnBrk="1" fontAlgn="base" hangingPunct="1">
        <a:spcBef>
          <a:spcPct val="0"/>
        </a:spcBef>
        <a:spcAft>
          <a:spcPct val="0"/>
        </a:spcAft>
        <a:defRPr sz="2800" b="1">
          <a:solidFill>
            <a:schemeClr val="tx2"/>
          </a:solidFill>
          <a:latin typeface="Arial" charset="0"/>
        </a:defRPr>
      </a:lvl3pPr>
      <a:lvl4pPr algn="l" rtl="0" eaLnBrk="1" fontAlgn="base" hangingPunct="1">
        <a:spcBef>
          <a:spcPct val="0"/>
        </a:spcBef>
        <a:spcAft>
          <a:spcPct val="0"/>
        </a:spcAft>
        <a:defRPr sz="2800" b="1">
          <a:solidFill>
            <a:schemeClr val="tx2"/>
          </a:solidFill>
          <a:latin typeface="Arial" charset="0"/>
        </a:defRPr>
      </a:lvl4pPr>
      <a:lvl5pPr algn="l" rtl="0" eaLnBrk="1" fontAlgn="base" hangingPunct="1">
        <a:spcBef>
          <a:spcPct val="0"/>
        </a:spcBef>
        <a:spcAft>
          <a:spcPct val="0"/>
        </a:spcAft>
        <a:defRPr sz="2800" b="1">
          <a:solidFill>
            <a:schemeClr val="tx2"/>
          </a:solidFill>
          <a:latin typeface="Arial" charset="0"/>
        </a:defRPr>
      </a:lvl5pPr>
      <a:lvl6pPr marL="457200" algn="l" rtl="0" eaLnBrk="1" fontAlgn="base" hangingPunct="1">
        <a:spcBef>
          <a:spcPct val="0"/>
        </a:spcBef>
        <a:spcAft>
          <a:spcPct val="0"/>
        </a:spcAft>
        <a:defRPr sz="2800" b="1">
          <a:solidFill>
            <a:schemeClr val="tx2"/>
          </a:solidFill>
          <a:latin typeface="Arial" charset="0"/>
        </a:defRPr>
      </a:lvl6pPr>
      <a:lvl7pPr marL="914400" algn="l" rtl="0" eaLnBrk="1" fontAlgn="base" hangingPunct="1">
        <a:spcBef>
          <a:spcPct val="0"/>
        </a:spcBef>
        <a:spcAft>
          <a:spcPct val="0"/>
        </a:spcAft>
        <a:defRPr sz="2800" b="1">
          <a:solidFill>
            <a:schemeClr val="tx2"/>
          </a:solidFill>
          <a:latin typeface="Arial" charset="0"/>
        </a:defRPr>
      </a:lvl7pPr>
      <a:lvl8pPr marL="1371600" algn="l" rtl="0" eaLnBrk="1" fontAlgn="base" hangingPunct="1">
        <a:spcBef>
          <a:spcPct val="0"/>
        </a:spcBef>
        <a:spcAft>
          <a:spcPct val="0"/>
        </a:spcAft>
        <a:defRPr sz="2800" b="1">
          <a:solidFill>
            <a:schemeClr val="tx2"/>
          </a:solidFill>
          <a:latin typeface="Arial" charset="0"/>
        </a:defRPr>
      </a:lvl8pPr>
      <a:lvl9pPr marL="1828800" algn="l" rtl="0" eaLnBrk="1" fontAlgn="base" hangingPunct="1">
        <a:spcBef>
          <a:spcPct val="0"/>
        </a:spcBef>
        <a:spcAft>
          <a:spcPct val="0"/>
        </a:spcAft>
        <a:defRPr sz="2800" b="1">
          <a:solidFill>
            <a:schemeClr val="tx2"/>
          </a:solidFill>
          <a:latin typeface="Arial"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8AB704"/>
        </a:solidFill>
        <a:effectLst/>
      </p:bgPr>
    </p:bg>
    <p:spTree>
      <p:nvGrpSpPr>
        <p:cNvPr id="1" name=""/>
        <p:cNvGrpSpPr/>
        <p:nvPr/>
      </p:nvGrpSpPr>
      <p:grpSpPr>
        <a:xfrm>
          <a:off x="0" y="0"/>
          <a:ext cx="0" cy="0"/>
          <a:chOff x="0" y="0"/>
          <a:chExt cx="0" cy="0"/>
        </a:xfrm>
      </p:grpSpPr>
      <p:sp>
        <p:nvSpPr>
          <p:cNvPr id="3082" name="Text Box 10"/>
          <p:cNvSpPr txBox="1">
            <a:spLocks noChangeArrowheads="1"/>
          </p:cNvSpPr>
          <p:nvPr/>
        </p:nvSpPr>
        <p:spPr bwMode="auto">
          <a:xfrm>
            <a:off x="379413" y="250069"/>
            <a:ext cx="8413750" cy="4427953"/>
          </a:xfrm>
          <a:prstGeom prst="rect">
            <a:avLst/>
          </a:prstGeom>
          <a:solidFill>
            <a:schemeClr val="bg1"/>
          </a:solidFill>
          <a:ln w="9525">
            <a:noFill/>
            <a:miter lim="800000"/>
            <a:headEnd/>
            <a:tailEnd/>
          </a:ln>
          <a:effectLst/>
        </p:spPr>
        <p:txBody>
          <a:bodyPr/>
          <a:lstStyle/>
          <a:p>
            <a:pPr defTabSz="914400" fontAlgn="base">
              <a:spcBef>
                <a:spcPct val="50000"/>
              </a:spcBef>
              <a:spcAft>
                <a:spcPct val="0"/>
              </a:spcAft>
            </a:pPr>
            <a:endParaRPr lang="en-US">
              <a:solidFill>
                <a:srgbClr val="000000"/>
              </a:solidFill>
            </a:endParaRPr>
          </a:p>
        </p:txBody>
      </p:sp>
      <p:sp>
        <p:nvSpPr>
          <p:cNvPr id="3093" name="Rectangle 21"/>
          <p:cNvSpPr>
            <a:spLocks noGrp="1" noChangeArrowheads="1"/>
          </p:cNvSpPr>
          <p:nvPr>
            <p:ph type="title"/>
          </p:nvPr>
        </p:nvSpPr>
        <p:spPr bwMode="auto">
          <a:xfrm>
            <a:off x="468338" y="206016"/>
            <a:ext cx="8218487" cy="6917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3094" name="Rectangle 22"/>
          <p:cNvSpPr>
            <a:spLocks noGrp="1" noChangeArrowheads="1"/>
          </p:cNvSpPr>
          <p:nvPr>
            <p:ph type="body" idx="1"/>
          </p:nvPr>
        </p:nvSpPr>
        <p:spPr bwMode="auto">
          <a:xfrm>
            <a:off x="457200" y="897732"/>
            <a:ext cx="8229600" cy="361831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p:txBody>
      </p:sp>
      <p:sp>
        <p:nvSpPr>
          <p:cNvPr id="9" name="Text Box 25"/>
          <p:cNvSpPr txBox="1">
            <a:spLocks noChangeArrowheads="1"/>
          </p:cNvSpPr>
          <p:nvPr userDrawn="1"/>
        </p:nvSpPr>
        <p:spPr bwMode="auto">
          <a:xfrm>
            <a:off x="4894354" y="4792528"/>
            <a:ext cx="39084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defTabSz="914400" eaLnBrk="1" fontAlgn="base" hangingPunct="1">
              <a:spcBef>
                <a:spcPct val="0"/>
              </a:spcBef>
              <a:spcAft>
                <a:spcPct val="0"/>
              </a:spcAft>
            </a:pPr>
            <a:r>
              <a:rPr lang="en-GB" altLang="en-US" sz="1400" b="1" dirty="0" smtClean="0">
                <a:solidFill>
                  <a:srgbClr val="FFFFFF"/>
                </a:solidFill>
              </a:rPr>
              <a:t>Global Digital Exemplar</a:t>
            </a:r>
            <a:endParaRPr lang="en-GB" altLang="en-US" sz="1400" b="1" dirty="0">
              <a:solidFill>
                <a:srgbClr val="FFFFFF"/>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3045" y="4754905"/>
            <a:ext cx="1174635" cy="312341"/>
          </a:xfrm>
          <a:prstGeom prst="rect">
            <a:avLst/>
          </a:prstGeom>
        </p:spPr>
      </p:pic>
      <p:pic>
        <p:nvPicPr>
          <p:cNvPr id="11" name="Picture 7" descr="eHospital_transparent"/>
          <p:cNvPicPr>
            <a:picLocks noChangeAspect="1" noChangeArrowheads="1"/>
          </p:cNvPicPr>
          <p:nvPr userDrawn="1"/>
        </p:nvPicPr>
        <p:blipFill rotWithShape="1">
          <a:blip r:embed="rId4" cstate="print"/>
          <a:srcRect t="81239"/>
          <a:stretch/>
        </p:blipFill>
        <p:spPr bwMode="auto">
          <a:xfrm>
            <a:off x="1547664" y="4800161"/>
            <a:ext cx="3397732" cy="221827"/>
          </a:xfrm>
          <a:prstGeom prst="rect">
            <a:avLst/>
          </a:prstGeom>
          <a:noFill/>
        </p:spPr>
      </p:pic>
    </p:spTree>
  </p:cSld>
  <p:clrMap bg1="lt1" tx1="dk1" bg2="lt2" tx2="dk2" accent1="accent1" accent2="accent2" accent3="accent3" accent4="accent4" accent5="accent5" accent6="accent6" hlink="hlink" folHlink="folHlink"/>
  <p:sldLayoutIdLst>
    <p:sldLayoutId id="2147483867" r:id="rId1"/>
  </p:sldLayoutIdLst>
  <p:timing>
    <p:tnLst>
      <p:par>
        <p:cTn id="1" dur="indefinite" restart="never" nodeType="tmRoot"/>
      </p:par>
    </p:tnLst>
  </p:timing>
  <p:hf hdr="0" dt="0"/>
  <p:txStyles>
    <p:titleStyle>
      <a:lvl1pPr algn="l" rtl="0" eaLnBrk="1" fontAlgn="base" hangingPunct="1">
        <a:spcBef>
          <a:spcPct val="0"/>
        </a:spcBef>
        <a:spcAft>
          <a:spcPct val="0"/>
        </a:spcAft>
        <a:defRPr sz="2800" b="1">
          <a:solidFill>
            <a:schemeClr val="tx2"/>
          </a:solidFill>
          <a:latin typeface="+mj-lt"/>
          <a:ea typeface="+mj-ea"/>
          <a:cs typeface="+mj-cs"/>
        </a:defRPr>
      </a:lvl1pPr>
      <a:lvl2pPr algn="l" rtl="0" eaLnBrk="1" fontAlgn="base" hangingPunct="1">
        <a:spcBef>
          <a:spcPct val="0"/>
        </a:spcBef>
        <a:spcAft>
          <a:spcPct val="0"/>
        </a:spcAft>
        <a:defRPr sz="2800" b="1">
          <a:solidFill>
            <a:schemeClr val="tx2"/>
          </a:solidFill>
          <a:latin typeface="Arial" charset="0"/>
        </a:defRPr>
      </a:lvl2pPr>
      <a:lvl3pPr algn="l" rtl="0" eaLnBrk="1" fontAlgn="base" hangingPunct="1">
        <a:spcBef>
          <a:spcPct val="0"/>
        </a:spcBef>
        <a:spcAft>
          <a:spcPct val="0"/>
        </a:spcAft>
        <a:defRPr sz="2800" b="1">
          <a:solidFill>
            <a:schemeClr val="tx2"/>
          </a:solidFill>
          <a:latin typeface="Arial" charset="0"/>
        </a:defRPr>
      </a:lvl3pPr>
      <a:lvl4pPr algn="l" rtl="0" eaLnBrk="1" fontAlgn="base" hangingPunct="1">
        <a:spcBef>
          <a:spcPct val="0"/>
        </a:spcBef>
        <a:spcAft>
          <a:spcPct val="0"/>
        </a:spcAft>
        <a:defRPr sz="2800" b="1">
          <a:solidFill>
            <a:schemeClr val="tx2"/>
          </a:solidFill>
          <a:latin typeface="Arial" charset="0"/>
        </a:defRPr>
      </a:lvl4pPr>
      <a:lvl5pPr algn="l" rtl="0" eaLnBrk="1" fontAlgn="base" hangingPunct="1">
        <a:spcBef>
          <a:spcPct val="0"/>
        </a:spcBef>
        <a:spcAft>
          <a:spcPct val="0"/>
        </a:spcAft>
        <a:defRPr sz="2800" b="1">
          <a:solidFill>
            <a:schemeClr val="tx2"/>
          </a:solidFill>
          <a:latin typeface="Arial" charset="0"/>
        </a:defRPr>
      </a:lvl5pPr>
      <a:lvl6pPr marL="457200" algn="l" rtl="0" eaLnBrk="1" fontAlgn="base" hangingPunct="1">
        <a:spcBef>
          <a:spcPct val="0"/>
        </a:spcBef>
        <a:spcAft>
          <a:spcPct val="0"/>
        </a:spcAft>
        <a:defRPr sz="2800" b="1">
          <a:solidFill>
            <a:schemeClr val="tx2"/>
          </a:solidFill>
          <a:latin typeface="Arial" charset="0"/>
        </a:defRPr>
      </a:lvl6pPr>
      <a:lvl7pPr marL="914400" algn="l" rtl="0" eaLnBrk="1" fontAlgn="base" hangingPunct="1">
        <a:spcBef>
          <a:spcPct val="0"/>
        </a:spcBef>
        <a:spcAft>
          <a:spcPct val="0"/>
        </a:spcAft>
        <a:defRPr sz="2800" b="1">
          <a:solidFill>
            <a:schemeClr val="tx2"/>
          </a:solidFill>
          <a:latin typeface="Arial" charset="0"/>
        </a:defRPr>
      </a:lvl7pPr>
      <a:lvl8pPr marL="1371600" algn="l" rtl="0" eaLnBrk="1" fontAlgn="base" hangingPunct="1">
        <a:spcBef>
          <a:spcPct val="0"/>
        </a:spcBef>
        <a:spcAft>
          <a:spcPct val="0"/>
        </a:spcAft>
        <a:defRPr sz="2800" b="1">
          <a:solidFill>
            <a:schemeClr val="tx2"/>
          </a:solidFill>
          <a:latin typeface="Arial" charset="0"/>
        </a:defRPr>
      </a:lvl8pPr>
      <a:lvl9pPr marL="1828800" algn="l" rtl="0" eaLnBrk="1" fontAlgn="base" hangingPunct="1">
        <a:spcBef>
          <a:spcPct val="0"/>
        </a:spcBef>
        <a:spcAft>
          <a:spcPct val="0"/>
        </a:spcAft>
        <a:defRPr sz="2800" b="1">
          <a:solidFill>
            <a:schemeClr val="tx2"/>
          </a:solidFill>
          <a:latin typeface="Arial"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8AB704"/>
        </a:solidFill>
        <a:effectLst/>
      </p:bgPr>
    </p:bg>
    <p:spTree>
      <p:nvGrpSpPr>
        <p:cNvPr id="1" name=""/>
        <p:cNvGrpSpPr/>
        <p:nvPr/>
      </p:nvGrpSpPr>
      <p:grpSpPr>
        <a:xfrm>
          <a:off x="0" y="0"/>
          <a:ext cx="0" cy="0"/>
          <a:chOff x="0" y="0"/>
          <a:chExt cx="0" cy="0"/>
        </a:xfrm>
      </p:grpSpPr>
      <p:sp>
        <p:nvSpPr>
          <p:cNvPr id="3082" name="Text Box 10"/>
          <p:cNvSpPr txBox="1">
            <a:spLocks noChangeArrowheads="1"/>
          </p:cNvSpPr>
          <p:nvPr/>
        </p:nvSpPr>
        <p:spPr bwMode="auto">
          <a:xfrm>
            <a:off x="379413" y="250069"/>
            <a:ext cx="8413750" cy="4427953"/>
          </a:xfrm>
          <a:prstGeom prst="rect">
            <a:avLst/>
          </a:prstGeom>
          <a:solidFill>
            <a:schemeClr val="bg1"/>
          </a:solidFill>
          <a:ln w="9525">
            <a:noFill/>
            <a:miter lim="800000"/>
            <a:headEnd/>
            <a:tailEnd/>
          </a:ln>
          <a:effectLst/>
        </p:spPr>
        <p:txBody>
          <a:bodyPr/>
          <a:lstStyle/>
          <a:p>
            <a:pPr defTabSz="914400" fontAlgn="base">
              <a:spcBef>
                <a:spcPct val="50000"/>
              </a:spcBef>
              <a:spcAft>
                <a:spcPct val="0"/>
              </a:spcAft>
            </a:pPr>
            <a:endParaRPr lang="en-US">
              <a:solidFill>
                <a:srgbClr val="000000"/>
              </a:solidFill>
            </a:endParaRPr>
          </a:p>
        </p:txBody>
      </p:sp>
      <p:sp>
        <p:nvSpPr>
          <p:cNvPr id="3093" name="Rectangle 21"/>
          <p:cNvSpPr>
            <a:spLocks noGrp="1" noChangeArrowheads="1"/>
          </p:cNvSpPr>
          <p:nvPr>
            <p:ph type="title"/>
          </p:nvPr>
        </p:nvSpPr>
        <p:spPr bwMode="auto">
          <a:xfrm>
            <a:off x="468338" y="206016"/>
            <a:ext cx="8218487" cy="6917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3094" name="Rectangle 22"/>
          <p:cNvSpPr>
            <a:spLocks noGrp="1" noChangeArrowheads="1"/>
          </p:cNvSpPr>
          <p:nvPr>
            <p:ph type="body" idx="1"/>
          </p:nvPr>
        </p:nvSpPr>
        <p:spPr bwMode="auto">
          <a:xfrm>
            <a:off x="457200" y="897732"/>
            <a:ext cx="8229600" cy="361831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p:txBody>
      </p:sp>
      <p:sp>
        <p:nvSpPr>
          <p:cNvPr id="9" name="Text Box 25"/>
          <p:cNvSpPr txBox="1">
            <a:spLocks noChangeArrowheads="1"/>
          </p:cNvSpPr>
          <p:nvPr userDrawn="1"/>
        </p:nvSpPr>
        <p:spPr bwMode="auto">
          <a:xfrm>
            <a:off x="4894354" y="4792528"/>
            <a:ext cx="39084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defTabSz="914400" eaLnBrk="1" fontAlgn="base" hangingPunct="1">
              <a:spcBef>
                <a:spcPct val="0"/>
              </a:spcBef>
              <a:spcAft>
                <a:spcPct val="0"/>
              </a:spcAft>
            </a:pPr>
            <a:r>
              <a:rPr lang="en-GB" altLang="en-US" sz="1400" b="1" dirty="0" smtClean="0">
                <a:solidFill>
                  <a:srgbClr val="FFFFFF"/>
                </a:solidFill>
              </a:rPr>
              <a:t>Global Digital Exemplar</a:t>
            </a:r>
            <a:endParaRPr lang="en-GB" altLang="en-US" sz="1400" b="1" dirty="0">
              <a:solidFill>
                <a:srgbClr val="FFFFFF"/>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3045" y="4754905"/>
            <a:ext cx="1174635" cy="312341"/>
          </a:xfrm>
          <a:prstGeom prst="rect">
            <a:avLst/>
          </a:prstGeom>
        </p:spPr>
      </p:pic>
      <p:pic>
        <p:nvPicPr>
          <p:cNvPr id="11" name="Picture 7" descr="eHospital_transparent"/>
          <p:cNvPicPr>
            <a:picLocks noChangeAspect="1" noChangeArrowheads="1"/>
          </p:cNvPicPr>
          <p:nvPr userDrawn="1"/>
        </p:nvPicPr>
        <p:blipFill rotWithShape="1">
          <a:blip r:embed="rId4" cstate="print"/>
          <a:srcRect t="81239"/>
          <a:stretch/>
        </p:blipFill>
        <p:spPr bwMode="auto">
          <a:xfrm>
            <a:off x="1547664" y="4800161"/>
            <a:ext cx="3397732" cy="221827"/>
          </a:xfrm>
          <a:prstGeom prst="rect">
            <a:avLst/>
          </a:prstGeom>
          <a:noFill/>
        </p:spPr>
      </p:pic>
    </p:spTree>
  </p:cSld>
  <p:clrMap bg1="lt1" tx1="dk1" bg2="lt2" tx2="dk2" accent1="accent1" accent2="accent2" accent3="accent3" accent4="accent4" accent5="accent5" accent6="accent6" hlink="hlink" folHlink="folHlink"/>
  <p:sldLayoutIdLst>
    <p:sldLayoutId id="2147483869" r:id="rId1"/>
  </p:sldLayoutIdLst>
  <p:timing>
    <p:tnLst>
      <p:par>
        <p:cTn id="1" dur="indefinite" restart="never" nodeType="tmRoot"/>
      </p:par>
    </p:tnLst>
  </p:timing>
  <p:hf hdr="0" dt="0"/>
  <p:txStyles>
    <p:titleStyle>
      <a:lvl1pPr algn="l" rtl="0" eaLnBrk="1" fontAlgn="base" hangingPunct="1">
        <a:spcBef>
          <a:spcPct val="0"/>
        </a:spcBef>
        <a:spcAft>
          <a:spcPct val="0"/>
        </a:spcAft>
        <a:defRPr sz="2800" b="1">
          <a:solidFill>
            <a:schemeClr val="tx2"/>
          </a:solidFill>
          <a:latin typeface="+mj-lt"/>
          <a:ea typeface="+mj-ea"/>
          <a:cs typeface="+mj-cs"/>
        </a:defRPr>
      </a:lvl1pPr>
      <a:lvl2pPr algn="l" rtl="0" eaLnBrk="1" fontAlgn="base" hangingPunct="1">
        <a:spcBef>
          <a:spcPct val="0"/>
        </a:spcBef>
        <a:spcAft>
          <a:spcPct val="0"/>
        </a:spcAft>
        <a:defRPr sz="2800" b="1">
          <a:solidFill>
            <a:schemeClr val="tx2"/>
          </a:solidFill>
          <a:latin typeface="Arial" charset="0"/>
        </a:defRPr>
      </a:lvl2pPr>
      <a:lvl3pPr algn="l" rtl="0" eaLnBrk="1" fontAlgn="base" hangingPunct="1">
        <a:spcBef>
          <a:spcPct val="0"/>
        </a:spcBef>
        <a:spcAft>
          <a:spcPct val="0"/>
        </a:spcAft>
        <a:defRPr sz="2800" b="1">
          <a:solidFill>
            <a:schemeClr val="tx2"/>
          </a:solidFill>
          <a:latin typeface="Arial" charset="0"/>
        </a:defRPr>
      </a:lvl3pPr>
      <a:lvl4pPr algn="l" rtl="0" eaLnBrk="1" fontAlgn="base" hangingPunct="1">
        <a:spcBef>
          <a:spcPct val="0"/>
        </a:spcBef>
        <a:spcAft>
          <a:spcPct val="0"/>
        </a:spcAft>
        <a:defRPr sz="2800" b="1">
          <a:solidFill>
            <a:schemeClr val="tx2"/>
          </a:solidFill>
          <a:latin typeface="Arial" charset="0"/>
        </a:defRPr>
      </a:lvl4pPr>
      <a:lvl5pPr algn="l" rtl="0" eaLnBrk="1" fontAlgn="base" hangingPunct="1">
        <a:spcBef>
          <a:spcPct val="0"/>
        </a:spcBef>
        <a:spcAft>
          <a:spcPct val="0"/>
        </a:spcAft>
        <a:defRPr sz="2800" b="1">
          <a:solidFill>
            <a:schemeClr val="tx2"/>
          </a:solidFill>
          <a:latin typeface="Arial" charset="0"/>
        </a:defRPr>
      </a:lvl5pPr>
      <a:lvl6pPr marL="457200" algn="l" rtl="0" eaLnBrk="1" fontAlgn="base" hangingPunct="1">
        <a:spcBef>
          <a:spcPct val="0"/>
        </a:spcBef>
        <a:spcAft>
          <a:spcPct val="0"/>
        </a:spcAft>
        <a:defRPr sz="2800" b="1">
          <a:solidFill>
            <a:schemeClr val="tx2"/>
          </a:solidFill>
          <a:latin typeface="Arial" charset="0"/>
        </a:defRPr>
      </a:lvl6pPr>
      <a:lvl7pPr marL="914400" algn="l" rtl="0" eaLnBrk="1" fontAlgn="base" hangingPunct="1">
        <a:spcBef>
          <a:spcPct val="0"/>
        </a:spcBef>
        <a:spcAft>
          <a:spcPct val="0"/>
        </a:spcAft>
        <a:defRPr sz="2800" b="1">
          <a:solidFill>
            <a:schemeClr val="tx2"/>
          </a:solidFill>
          <a:latin typeface="Arial" charset="0"/>
        </a:defRPr>
      </a:lvl7pPr>
      <a:lvl8pPr marL="1371600" algn="l" rtl="0" eaLnBrk="1" fontAlgn="base" hangingPunct="1">
        <a:spcBef>
          <a:spcPct val="0"/>
        </a:spcBef>
        <a:spcAft>
          <a:spcPct val="0"/>
        </a:spcAft>
        <a:defRPr sz="2800" b="1">
          <a:solidFill>
            <a:schemeClr val="tx2"/>
          </a:solidFill>
          <a:latin typeface="Arial" charset="0"/>
        </a:defRPr>
      </a:lvl8pPr>
      <a:lvl9pPr marL="1828800" algn="l" rtl="0" eaLnBrk="1" fontAlgn="base" hangingPunct="1">
        <a:spcBef>
          <a:spcPct val="0"/>
        </a:spcBef>
        <a:spcAft>
          <a:spcPct val="0"/>
        </a:spcAft>
        <a:defRPr sz="2800" b="1">
          <a:solidFill>
            <a:schemeClr val="tx2"/>
          </a:solidFill>
          <a:latin typeface="Arial"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54.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53.xml"/><Relationship Id="rId5" Type="http://schemas.openxmlformats.org/officeDocument/2006/relationships/image" Target="../media/image28.pn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3.xml"/><Relationship Id="rId1" Type="http://schemas.openxmlformats.org/officeDocument/2006/relationships/vmlDrawing" Target="../drawings/vmlDrawing1.vml"/><Relationship Id="rId5" Type="http://schemas.openxmlformats.org/officeDocument/2006/relationships/image" Target="../media/image29.emf"/><Relationship Id="rId4" Type="http://schemas.openxmlformats.org/officeDocument/2006/relationships/package" Target="../embeddings/Microsoft_Excel_Worksheet1.xlsx"/></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59.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 Id="rId9"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6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61.xml"/><Relationship Id="rId5" Type="http://schemas.openxmlformats.org/officeDocument/2006/relationships/image" Target="../media/image41.jpe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6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8.xml.rels><?xml version="1.0" encoding="UTF-8" standalone="yes"?>
<Relationships xmlns="http://schemas.openxmlformats.org/package/2006/relationships"><Relationship Id="rId3" Type="http://schemas.openxmlformats.org/officeDocument/2006/relationships/hyperlink" Target="mailto:ehospital@addenbrookes.nhs.uk" TargetMode="External"/><Relationship Id="rId2" Type="http://schemas.openxmlformats.org/officeDocument/2006/relationships/notesSlide" Target="../notesSlides/notesSlide21.xml"/><Relationship Id="rId1" Type="http://schemas.openxmlformats.org/officeDocument/2006/relationships/slideLayout" Target="../slideLayouts/slideLayout7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4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7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76.xml"/><Relationship Id="rId4" Type="http://schemas.openxmlformats.org/officeDocument/2006/relationships/image" Target="../media/image49.emf"/></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7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78.xml"/><Relationship Id="rId6" Type="http://schemas.openxmlformats.org/officeDocument/2006/relationships/diagramColors" Target="../diagrams/colors5.xml"/><Relationship Id="rId11" Type="http://schemas.openxmlformats.org/officeDocument/2006/relationships/image" Target="../media/image56.png"/><Relationship Id="rId5" Type="http://schemas.openxmlformats.org/officeDocument/2006/relationships/diagramQuickStyle" Target="../diagrams/quickStyle5.xml"/><Relationship Id="rId10" Type="http://schemas.openxmlformats.org/officeDocument/2006/relationships/image" Target="../media/image48.png"/><Relationship Id="rId4" Type="http://schemas.openxmlformats.org/officeDocument/2006/relationships/diagramLayout" Target="../diagrams/layout5.xml"/><Relationship Id="rId9"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79.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80.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8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82.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43.xml"/><Relationship Id="rId1" Type="http://schemas.openxmlformats.org/officeDocument/2006/relationships/themeOverride" Target="../theme/themeOverride1.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8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5005" y="1328094"/>
            <a:ext cx="8295917" cy="2739211"/>
          </a:xfrm>
          <a:prstGeom prst="rect">
            <a:avLst/>
          </a:prstGeom>
        </p:spPr>
        <p:txBody>
          <a:bodyPr wrap="square">
            <a:spAutoFit/>
          </a:bodyPr>
          <a:lstStyle/>
          <a:p>
            <a:pPr algn="ctr"/>
            <a:r>
              <a:rPr lang="en-GB" sz="4000" b="1" dirty="0">
                <a:solidFill>
                  <a:schemeClr val="accent1"/>
                </a:solidFill>
                <a:latin typeface="Arial" panose="020B0604020202020204" pitchFamily="34" charset="0"/>
                <a:cs typeface="Arial" panose="020B0604020202020204" pitchFamily="34" charset="0"/>
              </a:rPr>
              <a:t>Global </a:t>
            </a:r>
            <a:r>
              <a:rPr lang="en-GB" sz="4000" b="1" dirty="0">
                <a:solidFill>
                  <a:srgbClr val="4472C4"/>
                </a:solidFill>
                <a:latin typeface="Arial" panose="020B0604020202020204" pitchFamily="34" charset="0"/>
                <a:cs typeface="Arial" panose="020B0604020202020204" pitchFamily="34" charset="0"/>
              </a:rPr>
              <a:t>Digital</a:t>
            </a:r>
            <a:r>
              <a:rPr lang="en-GB" sz="4000" b="1" dirty="0">
                <a:solidFill>
                  <a:schemeClr val="accent1"/>
                </a:solidFill>
                <a:latin typeface="Arial" panose="020B0604020202020204" pitchFamily="34" charset="0"/>
                <a:cs typeface="Arial" panose="020B0604020202020204" pitchFamily="34" charset="0"/>
              </a:rPr>
              <a:t> Exemplars </a:t>
            </a:r>
          </a:p>
          <a:p>
            <a:pPr algn="ctr"/>
            <a:r>
              <a:rPr lang="en-GB" sz="3600" b="1" dirty="0" smtClean="0"/>
              <a:t>Blueprints for the future: how will the knowledge of GDEs be shared?</a:t>
            </a:r>
          </a:p>
          <a:p>
            <a:pPr algn="ctr"/>
            <a:endParaRPr lang="en-GB" sz="3200" b="1" dirty="0" smtClean="0"/>
          </a:p>
          <a:p>
            <a:pPr algn="ctr"/>
            <a:r>
              <a:rPr lang="en-GB" sz="2800" b="1" dirty="0" smtClean="0"/>
              <a:t>29 June 2018  12.30 – 13.30</a:t>
            </a:r>
            <a:endParaRPr lang="en-GB" sz="2800" b="1"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40857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Right 7">
            <a:extLst>
              <a:ext uri="{FF2B5EF4-FFF2-40B4-BE49-F238E27FC236}">
                <a16:creationId xmlns="" xmlns:a16="http://schemas.microsoft.com/office/drawing/2014/main" id="{34A6FFFB-B1E6-4D6C-888C-B1CEA62A7263}"/>
              </a:ext>
            </a:extLst>
          </p:cNvPr>
          <p:cNvSpPr/>
          <p:nvPr/>
        </p:nvSpPr>
        <p:spPr>
          <a:xfrm>
            <a:off x="4658615" y="2417977"/>
            <a:ext cx="335257" cy="226244"/>
          </a:xfrm>
          <a:prstGeom prst="rightArrow">
            <a:avLst/>
          </a:prstGeom>
          <a:solidFill>
            <a:srgbClr val="006D9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6" name="Text Placeholder 5">
            <a:extLst>
              <a:ext uri="{FF2B5EF4-FFF2-40B4-BE49-F238E27FC236}">
                <a16:creationId xmlns="" xmlns:a16="http://schemas.microsoft.com/office/drawing/2014/main" id="{8A9A3ECD-1180-4F0D-9BE5-FFD31F577FC5}"/>
              </a:ext>
            </a:extLst>
          </p:cNvPr>
          <p:cNvSpPr>
            <a:spLocks noGrp="1"/>
          </p:cNvSpPr>
          <p:nvPr>
            <p:ph type="body" sz="quarter" idx="13"/>
          </p:nvPr>
        </p:nvSpPr>
        <p:spPr>
          <a:xfrm>
            <a:off x="857250" y="737119"/>
            <a:ext cx="7941564" cy="240030"/>
          </a:xfrm>
        </p:spPr>
        <p:txBody>
          <a:bodyPr>
            <a:normAutofit fontScale="77500" lnSpcReduction="20000"/>
          </a:bodyPr>
          <a:lstStyle/>
          <a:p>
            <a:r>
              <a:rPr lang="en-US" dirty="0"/>
              <a:t>Key elements</a:t>
            </a:r>
          </a:p>
        </p:txBody>
      </p:sp>
      <p:sp>
        <p:nvSpPr>
          <p:cNvPr id="4" name="Slide Number Placeholder 3">
            <a:extLst>
              <a:ext uri="{FF2B5EF4-FFF2-40B4-BE49-F238E27FC236}">
                <a16:creationId xmlns="" xmlns:a16="http://schemas.microsoft.com/office/drawing/2014/main" id="{C92666BE-2609-4002-93F3-EA598DADE459}"/>
              </a:ext>
            </a:extLst>
          </p:cNvPr>
          <p:cNvSpPr>
            <a:spLocks noGrp="1"/>
          </p:cNvSpPr>
          <p:nvPr>
            <p:ph type="sldNum" sz="quarter" idx="14"/>
          </p:nvPr>
        </p:nvSpPr>
        <p:spPr/>
        <p:txBody>
          <a:bodyPr/>
          <a:lstStyle/>
          <a:p>
            <a:fld id="{59AAA9D0-25F1-44A0-B71A-2301059DA742}" type="slidenum">
              <a:rPr lang="en-US" smtClean="0"/>
              <a:pPr/>
              <a:t>10</a:t>
            </a:fld>
            <a:endParaRPr lang="en-US" dirty="0"/>
          </a:p>
        </p:txBody>
      </p:sp>
      <p:pic>
        <p:nvPicPr>
          <p:cNvPr id="10" name="Content Placeholder 9">
            <a:extLst>
              <a:ext uri="{FF2B5EF4-FFF2-40B4-BE49-F238E27FC236}">
                <a16:creationId xmlns="" xmlns:a16="http://schemas.microsoft.com/office/drawing/2014/main" id="{DACE5B20-8CAB-464D-BAB6-4852528E764E}"/>
              </a:ext>
            </a:extLst>
          </p:cNvPr>
          <p:cNvPicPr>
            <a:picLocks noGrp="1"/>
          </p:cNvPicPr>
          <p:nvPr>
            <p:ph sz="half" idx="1"/>
          </p:nvPr>
        </p:nvPicPr>
        <p:blipFill>
          <a:blip r:embed="rId3"/>
          <a:stretch>
            <a:fillRect/>
          </a:stretch>
        </p:blipFill>
        <p:spPr>
          <a:xfrm>
            <a:off x="886694" y="1579966"/>
            <a:ext cx="3771900" cy="2654168"/>
          </a:xfrm>
          <a:prstGeom prst="rect">
            <a:avLst/>
          </a:prstGeom>
          <a:ln w="6350">
            <a:solidFill>
              <a:schemeClr val="tx2"/>
            </a:solidFill>
          </a:ln>
          <a:effectLst>
            <a:outerShdw blurRad="50800" dist="38100" dir="2700000" algn="tl" rotWithShape="0">
              <a:prstClr val="black">
                <a:alpha val="40000"/>
              </a:prstClr>
            </a:outerShdw>
          </a:effectLst>
        </p:spPr>
      </p:pic>
      <p:pic>
        <p:nvPicPr>
          <p:cNvPr id="11" name="Content Placeholder 10">
            <a:extLst>
              <a:ext uri="{FF2B5EF4-FFF2-40B4-BE49-F238E27FC236}">
                <a16:creationId xmlns="" xmlns:a16="http://schemas.microsoft.com/office/drawing/2014/main" id="{9E063A65-615A-41B1-8EB4-7DB8831B3809}"/>
              </a:ext>
            </a:extLst>
          </p:cNvPr>
          <p:cNvPicPr>
            <a:picLocks noGrp="1"/>
          </p:cNvPicPr>
          <p:nvPr>
            <p:ph sz="half" idx="2"/>
          </p:nvPr>
        </p:nvPicPr>
        <p:blipFill>
          <a:blip r:embed="rId4"/>
          <a:stretch>
            <a:fillRect/>
          </a:stretch>
        </p:blipFill>
        <p:spPr>
          <a:xfrm>
            <a:off x="4993866" y="1579966"/>
            <a:ext cx="3829639" cy="2654168"/>
          </a:xfrm>
          <a:prstGeom prst="rect">
            <a:avLst/>
          </a:prstGeom>
          <a:ln w="6350">
            <a:solidFill>
              <a:schemeClr val="tx2"/>
            </a:solidFill>
          </a:ln>
          <a:effectLst>
            <a:outerShdw blurRad="50800" dist="38100" dir="2700000" algn="tl" rotWithShape="0">
              <a:prstClr val="black">
                <a:alpha val="40000"/>
              </a:prstClr>
            </a:outerShdw>
          </a:effectLst>
        </p:spPr>
      </p:pic>
      <p:sp>
        <p:nvSpPr>
          <p:cNvPr id="12" name="Content Placeholder 1">
            <a:extLst>
              <a:ext uri="{FF2B5EF4-FFF2-40B4-BE49-F238E27FC236}">
                <a16:creationId xmlns="" xmlns:a16="http://schemas.microsoft.com/office/drawing/2014/main" id="{B3FDEF45-3009-4100-9016-734BD6AEFFFC}"/>
              </a:ext>
            </a:extLst>
          </p:cNvPr>
          <p:cNvSpPr txBox="1">
            <a:spLocks/>
          </p:cNvSpPr>
          <p:nvPr/>
        </p:nvSpPr>
        <p:spPr>
          <a:xfrm>
            <a:off x="857250" y="1227812"/>
            <a:ext cx="4192732" cy="299586"/>
          </a:xfrm>
          <a:prstGeom prst="rect">
            <a:avLst/>
          </a:prstGeom>
        </p:spPr>
        <p:txBody>
          <a:bodyPr vert="horz" wrap="square" lIns="0" tIns="0" rIns="0" bIns="0" rtlCol="0">
            <a:noAutofit/>
          </a:bodyPr>
          <a:lstStyle>
            <a:lvl1pPr marL="0" indent="0" algn="l" defTabSz="914400" rtl="0" eaLnBrk="1" latinLnBrk="0" hangingPunct="1">
              <a:lnSpc>
                <a:spcPct val="100000"/>
              </a:lnSpc>
              <a:spcBef>
                <a:spcPts val="1800"/>
              </a:spcBef>
              <a:buFontTx/>
              <a:buNone/>
              <a:defRPr sz="2600" kern="1200">
                <a:solidFill>
                  <a:schemeClr val="bg2"/>
                </a:solidFill>
                <a:latin typeface="+mn-lt"/>
                <a:ea typeface="+mn-ea"/>
                <a:cs typeface="+mn-cs"/>
              </a:defRPr>
            </a:lvl1pPr>
            <a:lvl2pPr marL="603504" indent="-301752" algn="l" defTabSz="914400" rtl="0" eaLnBrk="1" latinLnBrk="0" hangingPunct="1">
              <a:lnSpc>
                <a:spcPct val="100000"/>
              </a:lnSpc>
              <a:spcBef>
                <a:spcPts val="900"/>
              </a:spcBef>
              <a:buClr>
                <a:schemeClr val="bg2"/>
              </a:buClr>
              <a:buSzPct val="100000"/>
              <a:buFont typeface="Arial" panose="020B0604020202020204" pitchFamily="34" charset="0"/>
              <a:buChar char="•"/>
              <a:defRPr sz="2200" kern="1200">
                <a:solidFill>
                  <a:schemeClr val="tx1"/>
                </a:solidFill>
                <a:latin typeface="+mn-lt"/>
                <a:ea typeface="+mn-ea"/>
                <a:cs typeface="+mn-cs"/>
              </a:defRPr>
            </a:lvl2pPr>
            <a:lvl3pPr marL="868680" indent="-256032" algn="l" defTabSz="914400" rtl="0" eaLnBrk="1" latinLnBrk="0" hangingPunct="1">
              <a:lnSpc>
                <a:spcPct val="100000"/>
              </a:lnSpc>
              <a:spcBef>
                <a:spcPts val="800"/>
              </a:spcBef>
              <a:buClr>
                <a:schemeClr val="bg2"/>
              </a:buClr>
              <a:buFontTx/>
              <a:buChar char="–"/>
              <a:defRPr sz="1800" kern="1200">
                <a:solidFill>
                  <a:schemeClr val="tx1"/>
                </a:solidFill>
                <a:latin typeface="+mn-lt"/>
                <a:ea typeface="+mn-ea"/>
                <a:cs typeface="+mn-cs"/>
              </a:defRPr>
            </a:lvl3pPr>
            <a:lvl4pPr marL="1115568" indent="-237744" algn="l" defTabSz="914400" rtl="0" eaLnBrk="1" latinLnBrk="0" hangingPunct="1">
              <a:lnSpc>
                <a:spcPct val="100000"/>
              </a:lnSpc>
              <a:spcBef>
                <a:spcPts val="700"/>
              </a:spcBef>
              <a:buClr>
                <a:schemeClr val="bg2"/>
              </a:buClr>
              <a:buFont typeface="Arial" panose="020B0604020202020204" pitchFamily="34" charset="0"/>
              <a:buChar char="»"/>
              <a:defRPr sz="1600" kern="1200">
                <a:solidFill>
                  <a:schemeClr val="tx1"/>
                </a:solidFill>
                <a:latin typeface="+mn-lt"/>
                <a:ea typeface="+mn-ea"/>
                <a:cs typeface="+mn-cs"/>
              </a:defRPr>
            </a:lvl4pPr>
            <a:lvl5pPr marL="1353312" indent="-210312" algn="l" defTabSz="914400" rtl="0" eaLnBrk="1" latinLnBrk="0" hangingPunct="1">
              <a:lnSpc>
                <a:spcPct val="100000"/>
              </a:lnSpc>
              <a:spcBef>
                <a:spcPts val="600"/>
              </a:spcBef>
              <a:buClr>
                <a:schemeClr val="bg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50"/>
              </a:spcBef>
            </a:pPr>
            <a:r>
              <a:rPr lang="en-US" sz="1800" i="1" dirty="0">
                <a:solidFill>
                  <a:schemeClr val="tx2"/>
                </a:solidFill>
              </a:rPr>
              <a:t>Categorical information</a:t>
            </a:r>
            <a:endParaRPr lang="en-US" sz="1500" dirty="0"/>
          </a:p>
        </p:txBody>
      </p:sp>
      <p:sp>
        <p:nvSpPr>
          <p:cNvPr id="13" name="Content Placeholder 1">
            <a:extLst>
              <a:ext uri="{FF2B5EF4-FFF2-40B4-BE49-F238E27FC236}">
                <a16:creationId xmlns="" xmlns:a16="http://schemas.microsoft.com/office/drawing/2014/main" id="{E6869A26-325B-48C8-A71A-80C90A9455D6}"/>
              </a:ext>
            </a:extLst>
          </p:cNvPr>
          <p:cNvSpPr txBox="1">
            <a:spLocks/>
          </p:cNvSpPr>
          <p:nvPr/>
        </p:nvSpPr>
        <p:spPr>
          <a:xfrm>
            <a:off x="4951269" y="1227812"/>
            <a:ext cx="4192732" cy="299586"/>
          </a:xfrm>
          <a:prstGeom prst="rect">
            <a:avLst/>
          </a:prstGeom>
        </p:spPr>
        <p:txBody>
          <a:bodyPr vert="horz" wrap="square" lIns="0" tIns="0" rIns="0" bIns="0" rtlCol="0">
            <a:noAutofit/>
          </a:bodyPr>
          <a:lstStyle>
            <a:lvl1pPr marL="0" indent="0" algn="l" defTabSz="914400" rtl="0" eaLnBrk="1" latinLnBrk="0" hangingPunct="1">
              <a:lnSpc>
                <a:spcPct val="100000"/>
              </a:lnSpc>
              <a:spcBef>
                <a:spcPts val="1800"/>
              </a:spcBef>
              <a:buFontTx/>
              <a:buNone/>
              <a:defRPr sz="2600" kern="1200">
                <a:solidFill>
                  <a:schemeClr val="bg2"/>
                </a:solidFill>
                <a:latin typeface="+mn-lt"/>
                <a:ea typeface="+mn-ea"/>
                <a:cs typeface="+mn-cs"/>
              </a:defRPr>
            </a:lvl1pPr>
            <a:lvl2pPr marL="603504" indent="-301752" algn="l" defTabSz="914400" rtl="0" eaLnBrk="1" latinLnBrk="0" hangingPunct="1">
              <a:lnSpc>
                <a:spcPct val="100000"/>
              </a:lnSpc>
              <a:spcBef>
                <a:spcPts val="900"/>
              </a:spcBef>
              <a:buClr>
                <a:schemeClr val="bg2"/>
              </a:buClr>
              <a:buSzPct val="100000"/>
              <a:buFont typeface="Arial" panose="020B0604020202020204" pitchFamily="34" charset="0"/>
              <a:buChar char="•"/>
              <a:defRPr sz="2200" kern="1200">
                <a:solidFill>
                  <a:schemeClr val="tx1"/>
                </a:solidFill>
                <a:latin typeface="+mn-lt"/>
                <a:ea typeface="+mn-ea"/>
                <a:cs typeface="+mn-cs"/>
              </a:defRPr>
            </a:lvl2pPr>
            <a:lvl3pPr marL="868680" indent="-256032" algn="l" defTabSz="914400" rtl="0" eaLnBrk="1" latinLnBrk="0" hangingPunct="1">
              <a:lnSpc>
                <a:spcPct val="100000"/>
              </a:lnSpc>
              <a:spcBef>
                <a:spcPts val="800"/>
              </a:spcBef>
              <a:buClr>
                <a:schemeClr val="bg2"/>
              </a:buClr>
              <a:buFontTx/>
              <a:buChar char="–"/>
              <a:defRPr sz="1800" kern="1200">
                <a:solidFill>
                  <a:schemeClr val="tx1"/>
                </a:solidFill>
                <a:latin typeface="+mn-lt"/>
                <a:ea typeface="+mn-ea"/>
                <a:cs typeface="+mn-cs"/>
              </a:defRPr>
            </a:lvl3pPr>
            <a:lvl4pPr marL="1115568" indent="-237744" algn="l" defTabSz="914400" rtl="0" eaLnBrk="1" latinLnBrk="0" hangingPunct="1">
              <a:lnSpc>
                <a:spcPct val="100000"/>
              </a:lnSpc>
              <a:spcBef>
                <a:spcPts val="700"/>
              </a:spcBef>
              <a:buClr>
                <a:schemeClr val="bg2"/>
              </a:buClr>
              <a:buFont typeface="Arial" panose="020B0604020202020204" pitchFamily="34" charset="0"/>
              <a:buChar char="»"/>
              <a:defRPr sz="1600" kern="1200">
                <a:solidFill>
                  <a:schemeClr val="tx1"/>
                </a:solidFill>
                <a:latin typeface="+mn-lt"/>
                <a:ea typeface="+mn-ea"/>
                <a:cs typeface="+mn-cs"/>
              </a:defRPr>
            </a:lvl4pPr>
            <a:lvl5pPr marL="1353312" indent="-210312" algn="l" defTabSz="914400" rtl="0" eaLnBrk="1" latinLnBrk="0" hangingPunct="1">
              <a:lnSpc>
                <a:spcPct val="100000"/>
              </a:lnSpc>
              <a:spcBef>
                <a:spcPts val="600"/>
              </a:spcBef>
              <a:buClr>
                <a:schemeClr val="bg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50"/>
              </a:spcBef>
            </a:pPr>
            <a:r>
              <a:rPr lang="en-US" sz="1800" i="1" dirty="0">
                <a:solidFill>
                  <a:schemeClr val="tx2"/>
                </a:solidFill>
              </a:rPr>
              <a:t>Chronological story</a:t>
            </a:r>
          </a:p>
          <a:p>
            <a:pPr lvl="1" indent="0">
              <a:spcBef>
                <a:spcPts val="450"/>
              </a:spcBef>
              <a:buNone/>
            </a:pPr>
            <a:endParaRPr lang="en-US" sz="1500" dirty="0"/>
          </a:p>
        </p:txBody>
      </p:sp>
      <p:sp>
        <p:nvSpPr>
          <p:cNvPr id="14" name="Content Placeholder 1">
            <a:extLst>
              <a:ext uri="{FF2B5EF4-FFF2-40B4-BE49-F238E27FC236}">
                <a16:creationId xmlns="" xmlns:a16="http://schemas.microsoft.com/office/drawing/2014/main" id="{8714C15F-DDBA-4183-9F31-B7E40B44E283}"/>
              </a:ext>
            </a:extLst>
          </p:cNvPr>
          <p:cNvSpPr txBox="1">
            <a:spLocks/>
          </p:cNvSpPr>
          <p:nvPr/>
        </p:nvSpPr>
        <p:spPr>
          <a:xfrm>
            <a:off x="4815411" y="2134952"/>
            <a:ext cx="1251881" cy="191976"/>
          </a:xfrm>
          <a:prstGeom prst="rect">
            <a:avLst/>
          </a:prstGeom>
          <a:solidFill>
            <a:schemeClr val="accent1">
              <a:lumMod val="20000"/>
              <a:lumOff val="80000"/>
            </a:schemeClr>
          </a:solidFill>
          <a:ln>
            <a:solidFill>
              <a:srgbClr val="006D9A"/>
            </a:solidFill>
          </a:ln>
        </p:spPr>
        <p:txBody>
          <a:bodyPr vert="horz" wrap="square" lIns="0" tIns="0" rIns="0" bIns="0" rtlCol="0" anchor="ctr" anchorCtr="0">
            <a:noAutofit/>
          </a:bodyPr>
          <a:lstStyle>
            <a:lvl1pPr marL="0" indent="0" algn="l" defTabSz="914400" rtl="0" eaLnBrk="1" latinLnBrk="0" hangingPunct="1">
              <a:lnSpc>
                <a:spcPct val="100000"/>
              </a:lnSpc>
              <a:spcBef>
                <a:spcPts val="1800"/>
              </a:spcBef>
              <a:buFontTx/>
              <a:buNone/>
              <a:defRPr sz="2600" kern="1200">
                <a:solidFill>
                  <a:schemeClr val="bg2"/>
                </a:solidFill>
                <a:latin typeface="+mn-lt"/>
                <a:ea typeface="+mn-ea"/>
                <a:cs typeface="+mn-cs"/>
              </a:defRPr>
            </a:lvl1pPr>
            <a:lvl2pPr marL="603504" indent="-301752" algn="l" defTabSz="914400" rtl="0" eaLnBrk="1" latinLnBrk="0" hangingPunct="1">
              <a:lnSpc>
                <a:spcPct val="100000"/>
              </a:lnSpc>
              <a:spcBef>
                <a:spcPts val="900"/>
              </a:spcBef>
              <a:buClr>
                <a:schemeClr val="bg2"/>
              </a:buClr>
              <a:buSzPct val="100000"/>
              <a:buFont typeface="Arial" panose="020B0604020202020204" pitchFamily="34" charset="0"/>
              <a:buChar char="•"/>
              <a:defRPr sz="2200" kern="1200">
                <a:solidFill>
                  <a:schemeClr val="tx1"/>
                </a:solidFill>
                <a:latin typeface="+mn-lt"/>
                <a:ea typeface="+mn-ea"/>
                <a:cs typeface="+mn-cs"/>
              </a:defRPr>
            </a:lvl2pPr>
            <a:lvl3pPr marL="868680" indent="-256032" algn="l" defTabSz="914400" rtl="0" eaLnBrk="1" latinLnBrk="0" hangingPunct="1">
              <a:lnSpc>
                <a:spcPct val="100000"/>
              </a:lnSpc>
              <a:spcBef>
                <a:spcPts val="800"/>
              </a:spcBef>
              <a:buClr>
                <a:schemeClr val="bg2"/>
              </a:buClr>
              <a:buFontTx/>
              <a:buChar char="–"/>
              <a:defRPr sz="1800" kern="1200">
                <a:solidFill>
                  <a:schemeClr val="tx1"/>
                </a:solidFill>
                <a:latin typeface="+mn-lt"/>
                <a:ea typeface="+mn-ea"/>
                <a:cs typeface="+mn-cs"/>
              </a:defRPr>
            </a:lvl3pPr>
            <a:lvl4pPr marL="1115568" indent="-237744" algn="l" defTabSz="914400" rtl="0" eaLnBrk="1" latinLnBrk="0" hangingPunct="1">
              <a:lnSpc>
                <a:spcPct val="100000"/>
              </a:lnSpc>
              <a:spcBef>
                <a:spcPts val="700"/>
              </a:spcBef>
              <a:buClr>
                <a:schemeClr val="bg2"/>
              </a:buClr>
              <a:buFont typeface="Arial" panose="020B0604020202020204" pitchFamily="34" charset="0"/>
              <a:buChar char="»"/>
              <a:defRPr sz="1600" kern="1200">
                <a:solidFill>
                  <a:schemeClr val="tx1"/>
                </a:solidFill>
                <a:latin typeface="+mn-lt"/>
                <a:ea typeface="+mn-ea"/>
                <a:cs typeface="+mn-cs"/>
              </a:defRPr>
            </a:lvl4pPr>
            <a:lvl5pPr marL="1353312" indent="-210312" algn="l" defTabSz="914400" rtl="0" eaLnBrk="1" latinLnBrk="0" hangingPunct="1">
              <a:lnSpc>
                <a:spcPct val="100000"/>
              </a:lnSpc>
              <a:spcBef>
                <a:spcPts val="600"/>
              </a:spcBef>
              <a:buClr>
                <a:schemeClr val="bg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450"/>
              </a:spcBef>
            </a:pPr>
            <a:r>
              <a:rPr lang="en-US" sz="900" b="1" dirty="0">
                <a:solidFill>
                  <a:srgbClr val="006D9A"/>
                </a:solidFill>
              </a:rPr>
              <a:t>Benefits &amp; Outcomes</a:t>
            </a:r>
          </a:p>
        </p:txBody>
      </p:sp>
      <p:cxnSp>
        <p:nvCxnSpPr>
          <p:cNvPr id="16" name="Straight Arrow Connector 15">
            <a:extLst>
              <a:ext uri="{FF2B5EF4-FFF2-40B4-BE49-F238E27FC236}">
                <a16:creationId xmlns="" xmlns:a16="http://schemas.microsoft.com/office/drawing/2014/main" id="{A6581A59-0086-4D61-8BA4-B45BC4EB4129}"/>
              </a:ext>
            </a:extLst>
          </p:cNvPr>
          <p:cNvCxnSpPr>
            <a:cxnSpLocks/>
            <a:stCxn id="14" idx="1"/>
          </p:cNvCxnSpPr>
          <p:nvPr/>
        </p:nvCxnSpPr>
        <p:spPr>
          <a:xfrm flipH="1" flipV="1">
            <a:off x="4510726" y="2198812"/>
            <a:ext cx="304684" cy="32165"/>
          </a:xfrm>
          <a:prstGeom prst="straightConnector1">
            <a:avLst/>
          </a:prstGeom>
          <a:ln>
            <a:solidFill>
              <a:srgbClr val="006D9A"/>
            </a:solidFill>
            <a:tailEnd type="triangle"/>
          </a:ln>
        </p:spPr>
        <p:style>
          <a:lnRef idx="1">
            <a:schemeClr val="accent2"/>
          </a:lnRef>
          <a:fillRef idx="0">
            <a:schemeClr val="accent2"/>
          </a:fillRef>
          <a:effectRef idx="0">
            <a:schemeClr val="accent2"/>
          </a:effectRef>
          <a:fontRef idx="minor">
            <a:schemeClr val="tx1"/>
          </a:fontRef>
        </p:style>
      </p:cxnSp>
      <p:cxnSp>
        <p:nvCxnSpPr>
          <p:cNvPr id="17" name="Straight Arrow Connector 16">
            <a:extLst>
              <a:ext uri="{FF2B5EF4-FFF2-40B4-BE49-F238E27FC236}">
                <a16:creationId xmlns="" xmlns:a16="http://schemas.microsoft.com/office/drawing/2014/main" id="{D444550E-A538-40BD-AB2F-63496662B76B}"/>
              </a:ext>
            </a:extLst>
          </p:cNvPr>
          <p:cNvCxnSpPr>
            <a:cxnSpLocks/>
            <a:stCxn id="14" idx="3"/>
          </p:cNvCxnSpPr>
          <p:nvPr/>
        </p:nvCxnSpPr>
        <p:spPr>
          <a:xfrm flipV="1">
            <a:off x="6067323" y="1984850"/>
            <a:ext cx="1037521" cy="246090"/>
          </a:xfrm>
          <a:prstGeom prst="straightConnector1">
            <a:avLst/>
          </a:prstGeom>
          <a:ln>
            <a:solidFill>
              <a:srgbClr val="006D9A"/>
            </a:solidFill>
            <a:tailEnd type="triangle"/>
          </a:ln>
        </p:spPr>
        <p:style>
          <a:lnRef idx="1">
            <a:schemeClr val="accent2"/>
          </a:lnRef>
          <a:fillRef idx="0">
            <a:schemeClr val="accent2"/>
          </a:fillRef>
          <a:effectRef idx="0">
            <a:schemeClr val="accent2"/>
          </a:effectRef>
          <a:fontRef idx="minor">
            <a:schemeClr val="tx1"/>
          </a:fontRef>
        </p:style>
      </p:cxnSp>
      <p:sp>
        <p:nvSpPr>
          <p:cNvPr id="20" name="Content Placeholder 1">
            <a:extLst>
              <a:ext uri="{FF2B5EF4-FFF2-40B4-BE49-F238E27FC236}">
                <a16:creationId xmlns="" xmlns:a16="http://schemas.microsoft.com/office/drawing/2014/main" id="{4D3F2240-2FEA-4934-A73E-386BD024346F}"/>
              </a:ext>
            </a:extLst>
          </p:cNvPr>
          <p:cNvSpPr txBox="1">
            <a:spLocks/>
          </p:cNvSpPr>
          <p:nvPr/>
        </p:nvSpPr>
        <p:spPr>
          <a:xfrm>
            <a:off x="2309940" y="3120083"/>
            <a:ext cx="1555217" cy="372538"/>
          </a:xfrm>
          <a:prstGeom prst="rect">
            <a:avLst/>
          </a:prstGeom>
          <a:solidFill>
            <a:schemeClr val="accent1">
              <a:lumMod val="20000"/>
              <a:lumOff val="80000"/>
            </a:schemeClr>
          </a:solidFill>
          <a:ln>
            <a:solidFill>
              <a:srgbClr val="006D9A"/>
            </a:solidFill>
          </a:ln>
        </p:spPr>
        <p:txBody>
          <a:bodyPr vert="horz" wrap="square" lIns="0" tIns="0" rIns="0" bIns="0" rtlCol="0" anchor="ctr" anchorCtr="0">
            <a:noAutofit/>
          </a:bodyPr>
          <a:lstStyle>
            <a:lvl1pPr marL="0" indent="0" algn="l" defTabSz="914400" rtl="0" eaLnBrk="1" latinLnBrk="0" hangingPunct="1">
              <a:lnSpc>
                <a:spcPct val="100000"/>
              </a:lnSpc>
              <a:spcBef>
                <a:spcPts val="1800"/>
              </a:spcBef>
              <a:buFontTx/>
              <a:buNone/>
              <a:defRPr sz="2600" kern="1200">
                <a:solidFill>
                  <a:schemeClr val="bg2"/>
                </a:solidFill>
                <a:latin typeface="+mn-lt"/>
                <a:ea typeface="+mn-ea"/>
                <a:cs typeface="+mn-cs"/>
              </a:defRPr>
            </a:lvl1pPr>
            <a:lvl2pPr marL="603504" indent="-301752" algn="l" defTabSz="914400" rtl="0" eaLnBrk="1" latinLnBrk="0" hangingPunct="1">
              <a:lnSpc>
                <a:spcPct val="100000"/>
              </a:lnSpc>
              <a:spcBef>
                <a:spcPts val="900"/>
              </a:spcBef>
              <a:buClr>
                <a:schemeClr val="bg2"/>
              </a:buClr>
              <a:buSzPct val="100000"/>
              <a:buFont typeface="Arial" panose="020B0604020202020204" pitchFamily="34" charset="0"/>
              <a:buChar char="•"/>
              <a:defRPr sz="2200" kern="1200">
                <a:solidFill>
                  <a:schemeClr val="tx1"/>
                </a:solidFill>
                <a:latin typeface="+mn-lt"/>
                <a:ea typeface="+mn-ea"/>
                <a:cs typeface="+mn-cs"/>
              </a:defRPr>
            </a:lvl2pPr>
            <a:lvl3pPr marL="868680" indent="-256032" algn="l" defTabSz="914400" rtl="0" eaLnBrk="1" latinLnBrk="0" hangingPunct="1">
              <a:lnSpc>
                <a:spcPct val="100000"/>
              </a:lnSpc>
              <a:spcBef>
                <a:spcPts val="800"/>
              </a:spcBef>
              <a:buClr>
                <a:schemeClr val="bg2"/>
              </a:buClr>
              <a:buFontTx/>
              <a:buChar char="–"/>
              <a:defRPr sz="1800" kern="1200">
                <a:solidFill>
                  <a:schemeClr val="tx1"/>
                </a:solidFill>
                <a:latin typeface="+mn-lt"/>
                <a:ea typeface="+mn-ea"/>
                <a:cs typeface="+mn-cs"/>
              </a:defRPr>
            </a:lvl3pPr>
            <a:lvl4pPr marL="1115568" indent="-237744" algn="l" defTabSz="914400" rtl="0" eaLnBrk="1" latinLnBrk="0" hangingPunct="1">
              <a:lnSpc>
                <a:spcPct val="100000"/>
              </a:lnSpc>
              <a:spcBef>
                <a:spcPts val="700"/>
              </a:spcBef>
              <a:buClr>
                <a:schemeClr val="bg2"/>
              </a:buClr>
              <a:buFont typeface="Arial" panose="020B0604020202020204" pitchFamily="34" charset="0"/>
              <a:buChar char="»"/>
              <a:defRPr sz="1600" kern="1200">
                <a:solidFill>
                  <a:schemeClr val="tx1"/>
                </a:solidFill>
                <a:latin typeface="+mn-lt"/>
                <a:ea typeface="+mn-ea"/>
                <a:cs typeface="+mn-cs"/>
              </a:defRPr>
            </a:lvl4pPr>
            <a:lvl5pPr marL="1353312" indent="-210312" algn="l" defTabSz="914400" rtl="0" eaLnBrk="1" latinLnBrk="0" hangingPunct="1">
              <a:lnSpc>
                <a:spcPct val="100000"/>
              </a:lnSpc>
              <a:spcBef>
                <a:spcPts val="600"/>
              </a:spcBef>
              <a:buClr>
                <a:schemeClr val="bg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450"/>
              </a:spcBef>
            </a:pPr>
            <a:r>
              <a:rPr lang="en-US" sz="900" b="1" dirty="0">
                <a:solidFill>
                  <a:srgbClr val="006D9A"/>
                </a:solidFill>
              </a:rPr>
              <a:t>Digital Capabilities, Infrastructure, Readiness</a:t>
            </a:r>
          </a:p>
        </p:txBody>
      </p:sp>
      <p:cxnSp>
        <p:nvCxnSpPr>
          <p:cNvPr id="21" name="Straight Arrow Connector 20">
            <a:extLst>
              <a:ext uri="{FF2B5EF4-FFF2-40B4-BE49-F238E27FC236}">
                <a16:creationId xmlns="" xmlns:a16="http://schemas.microsoft.com/office/drawing/2014/main" id="{247EB353-6F78-48AD-A615-91A5AD897FC1}"/>
              </a:ext>
            </a:extLst>
          </p:cNvPr>
          <p:cNvCxnSpPr>
            <a:cxnSpLocks/>
            <a:stCxn id="20" idx="1"/>
          </p:cNvCxnSpPr>
          <p:nvPr/>
        </p:nvCxnSpPr>
        <p:spPr>
          <a:xfrm flipH="1" flipV="1">
            <a:off x="1682684" y="2970018"/>
            <a:ext cx="627242" cy="336371"/>
          </a:xfrm>
          <a:prstGeom prst="straightConnector1">
            <a:avLst/>
          </a:prstGeom>
          <a:ln>
            <a:solidFill>
              <a:srgbClr val="006D9A"/>
            </a:solidFill>
            <a:tailEnd type="triangle"/>
          </a:ln>
        </p:spPr>
        <p:style>
          <a:lnRef idx="1">
            <a:schemeClr val="accent2"/>
          </a:lnRef>
          <a:fillRef idx="0">
            <a:schemeClr val="accent2"/>
          </a:fillRef>
          <a:effectRef idx="0">
            <a:schemeClr val="accent2"/>
          </a:effectRef>
          <a:fontRef idx="minor">
            <a:schemeClr val="tx1"/>
          </a:fontRef>
        </p:style>
      </p:cxnSp>
      <p:cxnSp>
        <p:nvCxnSpPr>
          <p:cNvPr id="27" name="Straight Arrow Connector 26">
            <a:extLst>
              <a:ext uri="{FF2B5EF4-FFF2-40B4-BE49-F238E27FC236}">
                <a16:creationId xmlns="" xmlns:a16="http://schemas.microsoft.com/office/drawing/2014/main" id="{A97B7C4E-6F7E-41E5-8A74-1FD343E93718}"/>
              </a:ext>
            </a:extLst>
          </p:cNvPr>
          <p:cNvCxnSpPr>
            <a:cxnSpLocks/>
            <a:stCxn id="20" idx="3"/>
          </p:cNvCxnSpPr>
          <p:nvPr/>
        </p:nvCxnSpPr>
        <p:spPr>
          <a:xfrm>
            <a:off x="3865142" y="3306388"/>
            <a:ext cx="1184840" cy="669713"/>
          </a:xfrm>
          <a:prstGeom prst="straightConnector1">
            <a:avLst/>
          </a:prstGeom>
          <a:ln>
            <a:solidFill>
              <a:srgbClr val="006D9A"/>
            </a:solidFill>
            <a:tailEnd type="triangle"/>
          </a:ln>
        </p:spPr>
        <p:style>
          <a:lnRef idx="1">
            <a:schemeClr val="accent2"/>
          </a:lnRef>
          <a:fillRef idx="0">
            <a:schemeClr val="accent2"/>
          </a:fillRef>
          <a:effectRef idx="0">
            <a:schemeClr val="accent2"/>
          </a:effectRef>
          <a:fontRef idx="minor">
            <a:schemeClr val="tx1"/>
          </a:fontRef>
        </p:style>
      </p:cxnSp>
      <p:sp>
        <p:nvSpPr>
          <p:cNvPr id="30" name="Content Placeholder 1">
            <a:extLst>
              <a:ext uri="{FF2B5EF4-FFF2-40B4-BE49-F238E27FC236}">
                <a16:creationId xmlns="" xmlns:a16="http://schemas.microsoft.com/office/drawing/2014/main" id="{C542A18E-7EA0-4EEB-ABD5-11AED9B1C669}"/>
              </a:ext>
            </a:extLst>
          </p:cNvPr>
          <p:cNvSpPr txBox="1">
            <a:spLocks/>
          </p:cNvSpPr>
          <p:nvPr/>
        </p:nvSpPr>
        <p:spPr>
          <a:xfrm>
            <a:off x="5100621" y="3952212"/>
            <a:ext cx="173676" cy="190907"/>
          </a:xfrm>
          <a:prstGeom prst="rect">
            <a:avLst/>
          </a:prstGeom>
        </p:spPr>
        <p:txBody>
          <a:bodyPr vert="horz" wrap="square" lIns="0" tIns="0" rIns="0" bIns="0" rtlCol="0">
            <a:noAutofit/>
          </a:bodyPr>
          <a:lstStyle>
            <a:lvl1pPr marL="0" indent="0" algn="l" defTabSz="914400" rtl="0" eaLnBrk="1" latinLnBrk="0" hangingPunct="1">
              <a:lnSpc>
                <a:spcPct val="100000"/>
              </a:lnSpc>
              <a:spcBef>
                <a:spcPts val="1800"/>
              </a:spcBef>
              <a:buFontTx/>
              <a:buNone/>
              <a:defRPr sz="2600" kern="1200">
                <a:solidFill>
                  <a:schemeClr val="bg2"/>
                </a:solidFill>
                <a:latin typeface="+mn-lt"/>
                <a:ea typeface="+mn-ea"/>
                <a:cs typeface="+mn-cs"/>
              </a:defRPr>
            </a:lvl1pPr>
            <a:lvl2pPr marL="603504" indent="-301752" algn="l" defTabSz="914400" rtl="0" eaLnBrk="1" latinLnBrk="0" hangingPunct="1">
              <a:lnSpc>
                <a:spcPct val="100000"/>
              </a:lnSpc>
              <a:spcBef>
                <a:spcPts val="900"/>
              </a:spcBef>
              <a:buClr>
                <a:schemeClr val="bg2"/>
              </a:buClr>
              <a:buSzPct val="100000"/>
              <a:buFont typeface="Arial" panose="020B0604020202020204" pitchFamily="34" charset="0"/>
              <a:buChar char="•"/>
              <a:defRPr sz="2200" kern="1200">
                <a:solidFill>
                  <a:schemeClr val="tx1"/>
                </a:solidFill>
                <a:latin typeface="+mn-lt"/>
                <a:ea typeface="+mn-ea"/>
                <a:cs typeface="+mn-cs"/>
              </a:defRPr>
            </a:lvl2pPr>
            <a:lvl3pPr marL="868680" indent="-256032" algn="l" defTabSz="914400" rtl="0" eaLnBrk="1" latinLnBrk="0" hangingPunct="1">
              <a:lnSpc>
                <a:spcPct val="100000"/>
              </a:lnSpc>
              <a:spcBef>
                <a:spcPts val="800"/>
              </a:spcBef>
              <a:buClr>
                <a:schemeClr val="bg2"/>
              </a:buClr>
              <a:buFontTx/>
              <a:buChar char="–"/>
              <a:defRPr sz="1800" kern="1200">
                <a:solidFill>
                  <a:schemeClr val="tx1"/>
                </a:solidFill>
                <a:latin typeface="+mn-lt"/>
                <a:ea typeface="+mn-ea"/>
                <a:cs typeface="+mn-cs"/>
              </a:defRPr>
            </a:lvl3pPr>
            <a:lvl4pPr marL="1115568" indent="-237744" algn="l" defTabSz="914400" rtl="0" eaLnBrk="1" latinLnBrk="0" hangingPunct="1">
              <a:lnSpc>
                <a:spcPct val="100000"/>
              </a:lnSpc>
              <a:spcBef>
                <a:spcPts val="700"/>
              </a:spcBef>
              <a:buClr>
                <a:schemeClr val="bg2"/>
              </a:buClr>
              <a:buFont typeface="Arial" panose="020B0604020202020204" pitchFamily="34" charset="0"/>
              <a:buChar char="»"/>
              <a:defRPr sz="1600" kern="1200">
                <a:solidFill>
                  <a:schemeClr val="tx1"/>
                </a:solidFill>
                <a:latin typeface="+mn-lt"/>
                <a:ea typeface="+mn-ea"/>
                <a:cs typeface="+mn-cs"/>
              </a:defRPr>
            </a:lvl4pPr>
            <a:lvl5pPr marL="1353312" indent="-210312" algn="l" defTabSz="914400" rtl="0" eaLnBrk="1" latinLnBrk="0" hangingPunct="1">
              <a:lnSpc>
                <a:spcPct val="100000"/>
              </a:lnSpc>
              <a:spcBef>
                <a:spcPts val="600"/>
              </a:spcBef>
              <a:buClr>
                <a:schemeClr val="bg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50"/>
              </a:spcBef>
            </a:pPr>
            <a:r>
              <a:rPr lang="en-US" sz="1100" dirty="0">
                <a:solidFill>
                  <a:srgbClr val="00587F"/>
                </a:solidFill>
                <a:latin typeface="FontAwesome" pitchFamily="2" charset="0"/>
              </a:rPr>
              <a:t></a:t>
            </a:r>
            <a:endParaRPr lang="en-US" sz="1100" dirty="0">
              <a:solidFill>
                <a:srgbClr val="00587F"/>
              </a:solidFill>
            </a:endParaRPr>
          </a:p>
        </p:txBody>
      </p:sp>
      <p:cxnSp>
        <p:nvCxnSpPr>
          <p:cNvPr id="33" name="Straight Arrow Connector 32">
            <a:extLst>
              <a:ext uri="{FF2B5EF4-FFF2-40B4-BE49-F238E27FC236}">
                <a16:creationId xmlns="" xmlns:a16="http://schemas.microsoft.com/office/drawing/2014/main" id="{71EB9BE2-FA0E-4A11-9C6A-7489F855D8B2}"/>
              </a:ext>
            </a:extLst>
          </p:cNvPr>
          <p:cNvCxnSpPr>
            <a:cxnSpLocks/>
          </p:cNvCxnSpPr>
          <p:nvPr/>
        </p:nvCxnSpPr>
        <p:spPr>
          <a:xfrm flipH="1" flipV="1">
            <a:off x="3416896" y="4127437"/>
            <a:ext cx="1088183" cy="671216"/>
          </a:xfrm>
          <a:prstGeom prst="straightConnector1">
            <a:avLst/>
          </a:prstGeom>
          <a:ln>
            <a:solidFill>
              <a:srgbClr val="006D9A"/>
            </a:solidFill>
            <a:tailEnd type="triangle"/>
          </a:ln>
        </p:spPr>
        <p:style>
          <a:lnRef idx="1">
            <a:schemeClr val="accent2"/>
          </a:lnRef>
          <a:fillRef idx="0">
            <a:schemeClr val="accent2"/>
          </a:fillRef>
          <a:effectRef idx="0">
            <a:schemeClr val="accent2"/>
          </a:effectRef>
          <a:fontRef idx="minor">
            <a:schemeClr val="tx1"/>
          </a:fontRef>
        </p:style>
      </p:cxnSp>
      <p:cxnSp>
        <p:nvCxnSpPr>
          <p:cNvPr id="53" name="Straight Arrow Connector 52">
            <a:extLst>
              <a:ext uri="{FF2B5EF4-FFF2-40B4-BE49-F238E27FC236}">
                <a16:creationId xmlns="" xmlns:a16="http://schemas.microsoft.com/office/drawing/2014/main" id="{EA124993-5876-42FA-8AAF-FA112A9AC9C6}"/>
              </a:ext>
            </a:extLst>
          </p:cNvPr>
          <p:cNvCxnSpPr>
            <a:cxnSpLocks/>
          </p:cNvCxnSpPr>
          <p:nvPr/>
        </p:nvCxnSpPr>
        <p:spPr>
          <a:xfrm flipV="1">
            <a:off x="5575365" y="3837811"/>
            <a:ext cx="816466" cy="657980"/>
          </a:xfrm>
          <a:prstGeom prst="straightConnector1">
            <a:avLst/>
          </a:prstGeom>
          <a:ln>
            <a:solidFill>
              <a:srgbClr val="006D9A"/>
            </a:solidFill>
            <a:tailEnd type="triangle"/>
          </a:ln>
        </p:spPr>
        <p:style>
          <a:lnRef idx="1">
            <a:schemeClr val="accent2"/>
          </a:lnRef>
          <a:fillRef idx="0">
            <a:schemeClr val="accent2"/>
          </a:fillRef>
          <a:effectRef idx="0">
            <a:schemeClr val="accent2"/>
          </a:effectRef>
          <a:fontRef idx="minor">
            <a:schemeClr val="tx1"/>
          </a:fontRef>
        </p:style>
      </p:cxnSp>
      <p:sp>
        <p:nvSpPr>
          <p:cNvPr id="70" name="Content Placeholder 1">
            <a:extLst>
              <a:ext uri="{FF2B5EF4-FFF2-40B4-BE49-F238E27FC236}">
                <a16:creationId xmlns="" xmlns:a16="http://schemas.microsoft.com/office/drawing/2014/main" id="{ACAE38EC-6B10-479B-A2E6-56DC7DDAE479}"/>
              </a:ext>
            </a:extLst>
          </p:cNvPr>
          <p:cNvSpPr txBox="1">
            <a:spLocks/>
          </p:cNvSpPr>
          <p:nvPr/>
        </p:nvSpPr>
        <p:spPr>
          <a:xfrm>
            <a:off x="1628812" y="1712037"/>
            <a:ext cx="937379" cy="191976"/>
          </a:xfrm>
          <a:prstGeom prst="rect">
            <a:avLst/>
          </a:prstGeom>
          <a:solidFill>
            <a:schemeClr val="accent1">
              <a:lumMod val="20000"/>
              <a:lumOff val="80000"/>
            </a:schemeClr>
          </a:solidFill>
          <a:ln>
            <a:solidFill>
              <a:srgbClr val="006D9A"/>
            </a:solidFill>
          </a:ln>
        </p:spPr>
        <p:txBody>
          <a:bodyPr vert="horz" wrap="square" lIns="0" tIns="0" rIns="0" bIns="0" rtlCol="0" anchor="ctr" anchorCtr="0">
            <a:noAutofit/>
          </a:bodyPr>
          <a:lstStyle>
            <a:lvl1pPr marL="0" indent="0" algn="l" defTabSz="914400" rtl="0" eaLnBrk="1" latinLnBrk="0" hangingPunct="1">
              <a:lnSpc>
                <a:spcPct val="100000"/>
              </a:lnSpc>
              <a:spcBef>
                <a:spcPts val="1800"/>
              </a:spcBef>
              <a:buFontTx/>
              <a:buNone/>
              <a:defRPr sz="2600" kern="1200">
                <a:solidFill>
                  <a:schemeClr val="bg2"/>
                </a:solidFill>
                <a:latin typeface="+mn-lt"/>
                <a:ea typeface="+mn-ea"/>
                <a:cs typeface="+mn-cs"/>
              </a:defRPr>
            </a:lvl1pPr>
            <a:lvl2pPr marL="603504" indent="-301752" algn="l" defTabSz="914400" rtl="0" eaLnBrk="1" latinLnBrk="0" hangingPunct="1">
              <a:lnSpc>
                <a:spcPct val="100000"/>
              </a:lnSpc>
              <a:spcBef>
                <a:spcPts val="900"/>
              </a:spcBef>
              <a:buClr>
                <a:schemeClr val="bg2"/>
              </a:buClr>
              <a:buSzPct val="100000"/>
              <a:buFont typeface="Arial" panose="020B0604020202020204" pitchFamily="34" charset="0"/>
              <a:buChar char="•"/>
              <a:defRPr sz="2200" kern="1200">
                <a:solidFill>
                  <a:schemeClr val="tx1"/>
                </a:solidFill>
                <a:latin typeface="+mn-lt"/>
                <a:ea typeface="+mn-ea"/>
                <a:cs typeface="+mn-cs"/>
              </a:defRPr>
            </a:lvl2pPr>
            <a:lvl3pPr marL="868680" indent="-256032" algn="l" defTabSz="914400" rtl="0" eaLnBrk="1" latinLnBrk="0" hangingPunct="1">
              <a:lnSpc>
                <a:spcPct val="100000"/>
              </a:lnSpc>
              <a:spcBef>
                <a:spcPts val="800"/>
              </a:spcBef>
              <a:buClr>
                <a:schemeClr val="bg2"/>
              </a:buClr>
              <a:buFontTx/>
              <a:buChar char="–"/>
              <a:defRPr sz="1800" kern="1200">
                <a:solidFill>
                  <a:schemeClr val="tx1"/>
                </a:solidFill>
                <a:latin typeface="+mn-lt"/>
                <a:ea typeface="+mn-ea"/>
                <a:cs typeface="+mn-cs"/>
              </a:defRPr>
            </a:lvl3pPr>
            <a:lvl4pPr marL="1115568" indent="-237744" algn="l" defTabSz="914400" rtl="0" eaLnBrk="1" latinLnBrk="0" hangingPunct="1">
              <a:lnSpc>
                <a:spcPct val="100000"/>
              </a:lnSpc>
              <a:spcBef>
                <a:spcPts val="700"/>
              </a:spcBef>
              <a:buClr>
                <a:schemeClr val="bg2"/>
              </a:buClr>
              <a:buFont typeface="Arial" panose="020B0604020202020204" pitchFamily="34" charset="0"/>
              <a:buChar char="»"/>
              <a:defRPr sz="1600" kern="1200">
                <a:solidFill>
                  <a:schemeClr val="tx1"/>
                </a:solidFill>
                <a:latin typeface="+mn-lt"/>
                <a:ea typeface="+mn-ea"/>
                <a:cs typeface="+mn-cs"/>
              </a:defRPr>
            </a:lvl4pPr>
            <a:lvl5pPr marL="1353312" indent="-210312" algn="l" defTabSz="914400" rtl="0" eaLnBrk="1" latinLnBrk="0" hangingPunct="1">
              <a:lnSpc>
                <a:spcPct val="100000"/>
              </a:lnSpc>
              <a:spcBef>
                <a:spcPts val="600"/>
              </a:spcBef>
              <a:buClr>
                <a:schemeClr val="bg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450"/>
              </a:spcBef>
            </a:pPr>
            <a:r>
              <a:rPr lang="en-US" sz="900" b="1" dirty="0">
                <a:solidFill>
                  <a:srgbClr val="006D9A"/>
                </a:solidFill>
              </a:rPr>
              <a:t>Type of project</a:t>
            </a:r>
          </a:p>
        </p:txBody>
      </p:sp>
      <p:cxnSp>
        <p:nvCxnSpPr>
          <p:cNvPr id="74" name="Straight Arrow Connector 73">
            <a:extLst>
              <a:ext uri="{FF2B5EF4-FFF2-40B4-BE49-F238E27FC236}">
                <a16:creationId xmlns="" xmlns:a16="http://schemas.microsoft.com/office/drawing/2014/main" id="{9D77495C-2E58-4C96-AC1B-434488C21E68}"/>
              </a:ext>
            </a:extLst>
          </p:cNvPr>
          <p:cNvCxnSpPr>
            <a:cxnSpLocks/>
            <a:stCxn id="70" idx="3"/>
          </p:cNvCxnSpPr>
          <p:nvPr/>
        </p:nvCxnSpPr>
        <p:spPr>
          <a:xfrm>
            <a:off x="2566124" y="1808026"/>
            <a:ext cx="2483865" cy="109016"/>
          </a:xfrm>
          <a:prstGeom prst="straightConnector1">
            <a:avLst/>
          </a:prstGeom>
          <a:ln>
            <a:solidFill>
              <a:srgbClr val="006D9A"/>
            </a:solidFill>
            <a:tailEnd type="triangle"/>
          </a:ln>
        </p:spPr>
        <p:style>
          <a:lnRef idx="1">
            <a:schemeClr val="accent2"/>
          </a:lnRef>
          <a:fillRef idx="0">
            <a:schemeClr val="accent2"/>
          </a:fillRef>
          <a:effectRef idx="0">
            <a:schemeClr val="accent2"/>
          </a:effectRef>
          <a:fontRef idx="minor">
            <a:schemeClr val="tx1"/>
          </a:fontRef>
        </p:style>
      </p:cxnSp>
      <p:cxnSp>
        <p:nvCxnSpPr>
          <p:cNvPr id="76" name="Straight Arrow Connector 75">
            <a:extLst>
              <a:ext uri="{FF2B5EF4-FFF2-40B4-BE49-F238E27FC236}">
                <a16:creationId xmlns="" xmlns:a16="http://schemas.microsoft.com/office/drawing/2014/main" id="{905D4363-D6D9-4351-8F77-892C3F5818DC}"/>
              </a:ext>
            </a:extLst>
          </p:cNvPr>
          <p:cNvCxnSpPr>
            <a:cxnSpLocks/>
            <a:stCxn id="70" idx="3"/>
          </p:cNvCxnSpPr>
          <p:nvPr/>
        </p:nvCxnSpPr>
        <p:spPr>
          <a:xfrm flipV="1">
            <a:off x="2566123" y="1709405"/>
            <a:ext cx="799253" cy="98657"/>
          </a:xfrm>
          <a:prstGeom prst="straightConnector1">
            <a:avLst/>
          </a:prstGeom>
          <a:ln>
            <a:solidFill>
              <a:srgbClr val="006D9A"/>
            </a:solidFill>
            <a:tailEnd type="triangle"/>
          </a:ln>
        </p:spPr>
        <p:style>
          <a:lnRef idx="1">
            <a:schemeClr val="accent2"/>
          </a:lnRef>
          <a:fillRef idx="0">
            <a:schemeClr val="accent2"/>
          </a:fillRef>
          <a:effectRef idx="0">
            <a:schemeClr val="accent2"/>
          </a:effectRef>
          <a:fontRef idx="minor">
            <a:schemeClr val="tx1"/>
          </a:fontRef>
        </p:style>
      </p:cxnSp>
      <p:sp>
        <p:nvSpPr>
          <p:cNvPr id="35" name="Content Placeholder 1">
            <a:extLst>
              <a:ext uri="{FF2B5EF4-FFF2-40B4-BE49-F238E27FC236}">
                <a16:creationId xmlns="" xmlns:a16="http://schemas.microsoft.com/office/drawing/2014/main" id="{85296F8E-1A41-46A1-B99A-469B03F67427}"/>
              </a:ext>
            </a:extLst>
          </p:cNvPr>
          <p:cNvSpPr txBox="1">
            <a:spLocks/>
          </p:cNvSpPr>
          <p:nvPr/>
        </p:nvSpPr>
        <p:spPr>
          <a:xfrm>
            <a:off x="3865142" y="4357533"/>
            <a:ext cx="1951742" cy="571254"/>
          </a:xfrm>
          <a:prstGeom prst="rect">
            <a:avLst/>
          </a:prstGeom>
          <a:solidFill>
            <a:schemeClr val="accent1">
              <a:lumMod val="20000"/>
              <a:lumOff val="80000"/>
            </a:schemeClr>
          </a:solidFill>
          <a:ln>
            <a:solidFill>
              <a:srgbClr val="006D9A"/>
            </a:solidFill>
          </a:ln>
        </p:spPr>
        <p:txBody>
          <a:bodyPr vert="horz" wrap="square" lIns="68580" tIns="0" rIns="0" bIns="0" rtlCol="0" anchor="ctr" anchorCtr="0">
            <a:noAutofit/>
          </a:bodyPr>
          <a:lstStyle>
            <a:lvl1pPr marL="0" indent="0" algn="l" defTabSz="914400" rtl="0" eaLnBrk="1" latinLnBrk="0" hangingPunct="1">
              <a:lnSpc>
                <a:spcPct val="100000"/>
              </a:lnSpc>
              <a:spcBef>
                <a:spcPts val="1800"/>
              </a:spcBef>
              <a:buFontTx/>
              <a:buNone/>
              <a:defRPr sz="2600" kern="1200">
                <a:solidFill>
                  <a:schemeClr val="bg2"/>
                </a:solidFill>
                <a:latin typeface="+mn-lt"/>
                <a:ea typeface="+mn-ea"/>
                <a:cs typeface="+mn-cs"/>
              </a:defRPr>
            </a:lvl1pPr>
            <a:lvl2pPr marL="603504" indent="-301752" algn="l" defTabSz="914400" rtl="0" eaLnBrk="1" latinLnBrk="0" hangingPunct="1">
              <a:lnSpc>
                <a:spcPct val="100000"/>
              </a:lnSpc>
              <a:spcBef>
                <a:spcPts val="900"/>
              </a:spcBef>
              <a:buClr>
                <a:schemeClr val="bg2"/>
              </a:buClr>
              <a:buSzPct val="100000"/>
              <a:buFont typeface="Arial" panose="020B0604020202020204" pitchFamily="34" charset="0"/>
              <a:buChar char="•"/>
              <a:defRPr sz="2200" kern="1200">
                <a:solidFill>
                  <a:schemeClr val="tx1"/>
                </a:solidFill>
                <a:latin typeface="+mn-lt"/>
                <a:ea typeface="+mn-ea"/>
                <a:cs typeface="+mn-cs"/>
              </a:defRPr>
            </a:lvl2pPr>
            <a:lvl3pPr marL="868680" indent="-256032" algn="l" defTabSz="914400" rtl="0" eaLnBrk="1" latinLnBrk="0" hangingPunct="1">
              <a:lnSpc>
                <a:spcPct val="100000"/>
              </a:lnSpc>
              <a:spcBef>
                <a:spcPts val="800"/>
              </a:spcBef>
              <a:buClr>
                <a:schemeClr val="bg2"/>
              </a:buClr>
              <a:buFontTx/>
              <a:buChar char="–"/>
              <a:defRPr sz="1800" kern="1200">
                <a:solidFill>
                  <a:schemeClr val="tx1"/>
                </a:solidFill>
                <a:latin typeface="+mn-lt"/>
                <a:ea typeface="+mn-ea"/>
                <a:cs typeface="+mn-cs"/>
              </a:defRPr>
            </a:lvl3pPr>
            <a:lvl4pPr marL="1115568" indent="-237744" algn="l" defTabSz="914400" rtl="0" eaLnBrk="1" latinLnBrk="0" hangingPunct="1">
              <a:lnSpc>
                <a:spcPct val="100000"/>
              </a:lnSpc>
              <a:spcBef>
                <a:spcPts val="700"/>
              </a:spcBef>
              <a:buClr>
                <a:schemeClr val="bg2"/>
              </a:buClr>
              <a:buFont typeface="Arial" panose="020B0604020202020204" pitchFamily="34" charset="0"/>
              <a:buChar char="»"/>
              <a:defRPr sz="1600" kern="1200">
                <a:solidFill>
                  <a:schemeClr val="tx1"/>
                </a:solidFill>
                <a:latin typeface="+mn-lt"/>
                <a:ea typeface="+mn-ea"/>
                <a:cs typeface="+mn-cs"/>
              </a:defRPr>
            </a:lvl4pPr>
            <a:lvl5pPr marL="1353312" indent="-210312" algn="l" defTabSz="914400" rtl="0" eaLnBrk="1" latinLnBrk="0" hangingPunct="1">
              <a:lnSpc>
                <a:spcPct val="100000"/>
              </a:lnSpc>
              <a:spcBef>
                <a:spcPts val="600"/>
              </a:spcBef>
              <a:buClr>
                <a:schemeClr val="bg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8588" indent="-128588">
              <a:spcBef>
                <a:spcPts val="450"/>
              </a:spcBef>
              <a:buFont typeface="Arial" panose="020B0604020202020204" pitchFamily="34" charset="0"/>
              <a:buChar char="•"/>
            </a:pPr>
            <a:r>
              <a:rPr lang="en-US" sz="900" b="1" dirty="0">
                <a:solidFill>
                  <a:srgbClr val="006D9A"/>
                </a:solidFill>
              </a:rPr>
              <a:t>Key Decisions</a:t>
            </a:r>
          </a:p>
          <a:p>
            <a:pPr marL="128588" indent="-128588">
              <a:spcBef>
                <a:spcPts val="225"/>
              </a:spcBef>
              <a:buFont typeface="Arial" panose="020B0604020202020204" pitchFamily="34" charset="0"/>
              <a:buChar char="•"/>
            </a:pPr>
            <a:r>
              <a:rPr lang="en-US" sz="900" b="1" dirty="0">
                <a:solidFill>
                  <a:srgbClr val="006D9A"/>
                </a:solidFill>
              </a:rPr>
              <a:t>Key Learnings &amp; Advice</a:t>
            </a:r>
          </a:p>
          <a:p>
            <a:pPr marL="128588" indent="-128588">
              <a:spcBef>
                <a:spcPts val="225"/>
              </a:spcBef>
              <a:buFont typeface="Arial" panose="020B0604020202020204" pitchFamily="34" charset="0"/>
              <a:buChar char="•"/>
            </a:pPr>
            <a:r>
              <a:rPr lang="en-US" sz="900" b="1" dirty="0">
                <a:solidFill>
                  <a:srgbClr val="006D9A"/>
                </a:solidFill>
              </a:rPr>
              <a:t>Artefacts</a:t>
            </a:r>
          </a:p>
        </p:txBody>
      </p:sp>
      <p:sp>
        <p:nvSpPr>
          <p:cNvPr id="24" name="Title 2">
            <a:extLst>
              <a:ext uri="{FF2B5EF4-FFF2-40B4-BE49-F238E27FC236}">
                <a16:creationId xmlns="" xmlns:a16="http://schemas.microsoft.com/office/drawing/2014/main" id="{19461466-A7B5-4596-8DAC-A3BD30561689}"/>
              </a:ext>
            </a:extLst>
          </p:cNvPr>
          <p:cNvSpPr txBox="1">
            <a:spLocks/>
          </p:cNvSpPr>
          <p:nvPr/>
        </p:nvSpPr>
        <p:spPr>
          <a:xfrm>
            <a:off x="13" y="136291"/>
            <a:ext cx="9143999" cy="497696"/>
          </a:xfrm>
          <a:prstGeom prst="rect">
            <a:avLst/>
          </a:prstGeom>
        </p:spPr>
        <p:txBody>
          <a:bodyPr vert="horz" lIns="68580" tIns="34290" rIns="68580" bIns="34290" rtlCol="0" anchor="ctr">
            <a:normAutofit/>
          </a:bodyPr>
          <a:lstStyle>
            <a:defPPr>
              <a:defRPr lang="en-US"/>
            </a:defPPr>
            <a:lvl1pPr algn="ctr" defTabSz="685800">
              <a:lnSpc>
                <a:spcPct val="90000"/>
              </a:lnSpc>
              <a:spcBef>
                <a:spcPct val="0"/>
              </a:spcBef>
              <a:buNone/>
              <a:defRPr sz="2400" b="1">
                <a:solidFill>
                  <a:srgbClr val="005EB8"/>
                </a:solidFill>
                <a:latin typeface="Arial" panose="020B0604020202020204" pitchFamily="34" charset="0"/>
                <a:ea typeface="+mj-ea"/>
                <a:cs typeface="Arial" panose="020B0604020202020204" pitchFamily="34" charset="0"/>
              </a:defRPr>
            </a:lvl1pPr>
          </a:lstStyle>
          <a:p>
            <a:r>
              <a:rPr lang="en-US" dirty="0" smtClean="0"/>
              <a:t>What is a Blueprint?</a:t>
            </a:r>
            <a:endParaRPr lang="en-US" dirty="0"/>
          </a:p>
        </p:txBody>
      </p:sp>
    </p:spTree>
    <p:extLst>
      <p:ext uri="{BB962C8B-B14F-4D97-AF65-F5344CB8AC3E}">
        <p14:creationId xmlns:p14="http://schemas.microsoft.com/office/powerpoint/2010/main" val="1304954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 xmlns:a16="http://schemas.microsoft.com/office/drawing/2014/main" id="{8E8E2490-78BF-4E81-8565-7BF251B2DCEB}"/>
              </a:ext>
            </a:extLst>
          </p:cNvPr>
          <p:cNvSpPr>
            <a:spLocks noGrp="1"/>
          </p:cNvSpPr>
          <p:nvPr>
            <p:ph type="sldNum" sz="quarter" idx="4294967295"/>
          </p:nvPr>
        </p:nvSpPr>
        <p:spPr>
          <a:xfrm>
            <a:off x="1738" y="4800637"/>
            <a:ext cx="514350" cy="342901"/>
          </a:xfrm>
          <a:prstGeom prst="rect">
            <a:avLst/>
          </a:prstGeom>
        </p:spPr>
        <p:txBody>
          <a:bodyPr lIns="68580" tIns="34290" rIns="68580" bIns="34290"/>
          <a:lstStyle/>
          <a:p>
            <a:fld id="{59AAA9D0-25F1-44A0-B71A-2301059DA742}" type="slidenum">
              <a:rPr lang="en-US" smtClean="0"/>
              <a:pPr/>
              <a:t>11</a:t>
            </a:fld>
            <a:endParaRPr lang="en-US" dirty="0"/>
          </a:p>
        </p:txBody>
      </p:sp>
      <p:sp>
        <p:nvSpPr>
          <p:cNvPr id="9" name="Content Placeholder 8">
            <a:extLst>
              <a:ext uri="{FF2B5EF4-FFF2-40B4-BE49-F238E27FC236}">
                <a16:creationId xmlns="" xmlns:a16="http://schemas.microsoft.com/office/drawing/2014/main" id="{0BBF04C3-C040-45C1-9419-E8BA098C8468}"/>
              </a:ext>
            </a:extLst>
          </p:cNvPr>
          <p:cNvSpPr>
            <a:spLocks noGrp="1"/>
          </p:cNvSpPr>
          <p:nvPr>
            <p:ph sz="half" idx="1"/>
          </p:nvPr>
        </p:nvSpPr>
        <p:spPr>
          <a:xfrm>
            <a:off x="1397858" y="4732019"/>
            <a:ext cx="2860590" cy="240030"/>
          </a:xfrm>
        </p:spPr>
        <p:txBody>
          <a:bodyPr>
            <a:normAutofit lnSpcReduction="10000"/>
          </a:bodyPr>
          <a:lstStyle/>
          <a:p>
            <a:pPr lvl="0">
              <a:buClr>
                <a:schemeClr val="bg2"/>
              </a:buClr>
            </a:pPr>
            <a:r>
              <a:rPr lang="en-GB" sz="1400" dirty="0"/>
              <a:t>Filter and search for blueprints</a:t>
            </a:r>
          </a:p>
        </p:txBody>
      </p:sp>
      <p:sp>
        <p:nvSpPr>
          <p:cNvPr id="13" name="Content Placeholder 8">
            <a:extLst>
              <a:ext uri="{FF2B5EF4-FFF2-40B4-BE49-F238E27FC236}">
                <a16:creationId xmlns="" xmlns:a16="http://schemas.microsoft.com/office/drawing/2014/main" id="{CCA83F74-CB9B-4A2F-B6A9-1DB4A934D164}"/>
              </a:ext>
            </a:extLst>
          </p:cNvPr>
          <p:cNvSpPr txBox="1">
            <a:spLocks/>
          </p:cNvSpPr>
          <p:nvPr/>
        </p:nvSpPr>
        <p:spPr>
          <a:xfrm>
            <a:off x="5312600" y="4729589"/>
            <a:ext cx="2860590" cy="240030"/>
          </a:xfrm>
          <a:prstGeom prst="rect">
            <a:avLst/>
          </a:prstGeom>
        </p:spPr>
        <p:txBody>
          <a:bodyPr vert="horz" wrap="square" lIns="0" tIns="0" rIns="0" bIns="0" rtlCol="0">
            <a:noAutofit/>
          </a:bodyPr>
          <a:lstStyle>
            <a:lvl1pPr marL="0" indent="0" algn="l" defTabSz="914400" rtl="0" eaLnBrk="1" latinLnBrk="0" hangingPunct="1">
              <a:lnSpc>
                <a:spcPct val="100000"/>
              </a:lnSpc>
              <a:spcBef>
                <a:spcPts val="1800"/>
              </a:spcBef>
              <a:buFontTx/>
              <a:buNone/>
              <a:defRPr sz="2600" kern="1200">
                <a:solidFill>
                  <a:schemeClr val="bg2"/>
                </a:solidFill>
                <a:latin typeface="+mn-lt"/>
                <a:ea typeface="+mn-ea"/>
                <a:cs typeface="+mn-cs"/>
              </a:defRPr>
            </a:lvl1pPr>
            <a:lvl2pPr marL="603504" indent="-301752" algn="l" defTabSz="914400" rtl="0" eaLnBrk="1" latinLnBrk="0" hangingPunct="1">
              <a:lnSpc>
                <a:spcPct val="100000"/>
              </a:lnSpc>
              <a:spcBef>
                <a:spcPts val="900"/>
              </a:spcBef>
              <a:buClr>
                <a:schemeClr val="bg2"/>
              </a:buClr>
              <a:buSzPct val="100000"/>
              <a:buFont typeface="Arial" panose="020B0604020202020204" pitchFamily="34" charset="0"/>
              <a:buChar char="•"/>
              <a:defRPr sz="2200" kern="1200">
                <a:solidFill>
                  <a:schemeClr val="tx1"/>
                </a:solidFill>
                <a:latin typeface="+mn-lt"/>
                <a:ea typeface="+mn-ea"/>
                <a:cs typeface="+mn-cs"/>
              </a:defRPr>
            </a:lvl2pPr>
            <a:lvl3pPr marL="868680" indent="-256032" algn="l" defTabSz="914400" rtl="0" eaLnBrk="1" latinLnBrk="0" hangingPunct="1">
              <a:lnSpc>
                <a:spcPct val="100000"/>
              </a:lnSpc>
              <a:spcBef>
                <a:spcPts val="800"/>
              </a:spcBef>
              <a:buClr>
                <a:schemeClr val="bg2"/>
              </a:buClr>
              <a:buFontTx/>
              <a:buChar char="–"/>
              <a:defRPr sz="1800" kern="1200">
                <a:solidFill>
                  <a:schemeClr val="tx1"/>
                </a:solidFill>
                <a:latin typeface="+mn-lt"/>
                <a:ea typeface="+mn-ea"/>
                <a:cs typeface="+mn-cs"/>
              </a:defRPr>
            </a:lvl3pPr>
            <a:lvl4pPr marL="1115568" indent="-237744" algn="l" defTabSz="914400" rtl="0" eaLnBrk="1" latinLnBrk="0" hangingPunct="1">
              <a:lnSpc>
                <a:spcPct val="100000"/>
              </a:lnSpc>
              <a:spcBef>
                <a:spcPts val="700"/>
              </a:spcBef>
              <a:buClr>
                <a:schemeClr val="bg2"/>
              </a:buClr>
              <a:buFont typeface="Arial" panose="020B0604020202020204" pitchFamily="34" charset="0"/>
              <a:buChar char="»"/>
              <a:defRPr sz="1600" kern="1200">
                <a:solidFill>
                  <a:schemeClr val="tx1"/>
                </a:solidFill>
                <a:latin typeface="+mn-lt"/>
                <a:ea typeface="+mn-ea"/>
                <a:cs typeface="+mn-cs"/>
              </a:defRPr>
            </a:lvl4pPr>
            <a:lvl5pPr marL="1353312" indent="-210312" algn="l" defTabSz="914400" rtl="0" eaLnBrk="1" latinLnBrk="0" hangingPunct="1">
              <a:lnSpc>
                <a:spcPct val="100000"/>
              </a:lnSpc>
              <a:spcBef>
                <a:spcPts val="600"/>
              </a:spcBef>
              <a:buClr>
                <a:schemeClr val="bg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2"/>
              </a:buClr>
            </a:pPr>
            <a:r>
              <a:rPr lang="en-GB" sz="1400" dirty="0">
                <a:solidFill>
                  <a:schemeClr val="tx1"/>
                </a:solidFill>
              </a:rPr>
              <a:t>Click to explore blueprint content</a:t>
            </a:r>
          </a:p>
        </p:txBody>
      </p:sp>
      <p:grpSp>
        <p:nvGrpSpPr>
          <p:cNvPr id="17" name="Group 16">
            <a:extLst>
              <a:ext uri="{FF2B5EF4-FFF2-40B4-BE49-F238E27FC236}">
                <a16:creationId xmlns="" xmlns:a16="http://schemas.microsoft.com/office/drawing/2014/main" id="{7B6F72C5-1C06-46FF-9894-57B48772F594}"/>
              </a:ext>
            </a:extLst>
          </p:cNvPr>
          <p:cNvGrpSpPr/>
          <p:nvPr/>
        </p:nvGrpSpPr>
        <p:grpSpPr>
          <a:xfrm>
            <a:off x="1218685" y="1228700"/>
            <a:ext cx="2900877" cy="3353586"/>
            <a:chOff x="1624914" y="1555717"/>
            <a:chExt cx="3867836" cy="4471448"/>
          </a:xfrm>
        </p:grpSpPr>
        <p:pic>
          <p:nvPicPr>
            <p:cNvPr id="11" name="Content Placeholder 6">
              <a:extLst>
                <a:ext uri="{FF2B5EF4-FFF2-40B4-BE49-F238E27FC236}">
                  <a16:creationId xmlns="" xmlns:a16="http://schemas.microsoft.com/office/drawing/2014/main" id="{8FF21D00-D88D-4A9B-AB7E-6602C4232C3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624914" y="1555717"/>
              <a:ext cx="3867836" cy="4471448"/>
            </a:xfrm>
            <a:prstGeom prst="rect">
              <a:avLst/>
            </a:prstGeom>
            <a:noFill/>
            <a:ln w="3175">
              <a:solidFill>
                <a:schemeClr val="tx1">
                  <a:lumMod val="40000"/>
                  <a:lumOff val="60000"/>
                </a:schemeClr>
              </a:solidFill>
            </a:ln>
            <a:effectLst>
              <a:outerShdw blurRad="50800" dist="38100" dir="2700000" algn="tl" rotWithShape="0">
                <a:prstClr val="black">
                  <a:alpha val="40000"/>
                </a:prstClr>
              </a:outerShdw>
            </a:effectLst>
          </p:spPr>
        </p:pic>
        <p:pic>
          <p:nvPicPr>
            <p:cNvPr id="14" name="Picture 13">
              <a:extLst>
                <a:ext uri="{FF2B5EF4-FFF2-40B4-BE49-F238E27FC236}">
                  <a16:creationId xmlns="" xmlns:a16="http://schemas.microsoft.com/office/drawing/2014/main" id="{34644E38-F195-499C-80F5-D3047A7CB15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309849" y="3425103"/>
              <a:ext cx="72564" cy="2573764"/>
            </a:xfrm>
            <a:prstGeom prst="rect">
              <a:avLst/>
            </a:prstGeom>
          </p:spPr>
        </p:pic>
      </p:grpSp>
      <p:grpSp>
        <p:nvGrpSpPr>
          <p:cNvPr id="18" name="Group 17">
            <a:extLst>
              <a:ext uri="{FF2B5EF4-FFF2-40B4-BE49-F238E27FC236}">
                <a16:creationId xmlns="" xmlns:a16="http://schemas.microsoft.com/office/drawing/2014/main" id="{6A9C7402-E902-42E1-906F-C05BF6733954}"/>
              </a:ext>
            </a:extLst>
          </p:cNvPr>
          <p:cNvGrpSpPr/>
          <p:nvPr/>
        </p:nvGrpSpPr>
        <p:grpSpPr>
          <a:xfrm>
            <a:off x="5161627" y="1166787"/>
            <a:ext cx="2860589" cy="3415500"/>
            <a:chOff x="6882154" y="1555716"/>
            <a:chExt cx="3814119" cy="4554000"/>
          </a:xfrm>
        </p:grpSpPr>
        <p:pic>
          <p:nvPicPr>
            <p:cNvPr id="12" name="Content Placeholder 8">
              <a:extLst>
                <a:ext uri="{FF2B5EF4-FFF2-40B4-BE49-F238E27FC236}">
                  <a16:creationId xmlns="" xmlns:a16="http://schemas.microsoft.com/office/drawing/2014/main" id="{87F24D80-0A0A-4683-829A-8D232F3C72B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882154" y="1555716"/>
              <a:ext cx="3814119" cy="4554000"/>
            </a:xfrm>
            <a:prstGeom prst="rect">
              <a:avLst/>
            </a:prstGeom>
            <a:ln w="3175">
              <a:solidFill>
                <a:schemeClr val="tx1">
                  <a:lumMod val="40000"/>
                  <a:lumOff val="60000"/>
                </a:schemeClr>
              </a:solidFill>
            </a:ln>
            <a:effectLst>
              <a:outerShdw blurRad="50800" dist="38100" dir="2700000" algn="tl" rotWithShape="0">
                <a:prstClr val="black">
                  <a:alpha val="40000"/>
                </a:prstClr>
              </a:outerShdw>
            </a:effectLst>
          </p:spPr>
        </p:pic>
        <p:pic>
          <p:nvPicPr>
            <p:cNvPr id="15" name="Picture 14">
              <a:extLst>
                <a:ext uri="{FF2B5EF4-FFF2-40B4-BE49-F238E27FC236}">
                  <a16:creationId xmlns="" xmlns:a16="http://schemas.microsoft.com/office/drawing/2014/main" id="{E2AB4CB4-4A90-4950-A513-0EBAA8672896}"/>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0621510" y="4374428"/>
              <a:ext cx="45719" cy="1735287"/>
            </a:xfrm>
            <a:prstGeom prst="rect">
              <a:avLst/>
            </a:prstGeom>
          </p:spPr>
        </p:pic>
      </p:grpSp>
      <p:sp>
        <p:nvSpPr>
          <p:cNvPr id="16" name="Title 2">
            <a:extLst>
              <a:ext uri="{FF2B5EF4-FFF2-40B4-BE49-F238E27FC236}">
                <a16:creationId xmlns="" xmlns:a16="http://schemas.microsoft.com/office/drawing/2014/main" id="{19461466-A7B5-4596-8DAC-A3BD30561689}"/>
              </a:ext>
            </a:extLst>
          </p:cNvPr>
          <p:cNvSpPr txBox="1">
            <a:spLocks/>
          </p:cNvSpPr>
          <p:nvPr/>
        </p:nvSpPr>
        <p:spPr>
          <a:xfrm>
            <a:off x="13" y="177048"/>
            <a:ext cx="9143999" cy="497696"/>
          </a:xfrm>
          <a:prstGeom prst="rect">
            <a:avLst/>
          </a:prstGeom>
        </p:spPr>
        <p:txBody>
          <a:bodyPr vert="horz" lIns="68580" tIns="34290" rIns="68580" bIns="34290" rtlCol="0" anchor="ctr">
            <a:normAutofit/>
          </a:bodyPr>
          <a:lstStyle>
            <a:defPPr>
              <a:defRPr lang="en-US"/>
            </a:defPPr>
            <a:lvl1pPr algn="ctr" defTabSz="685800">
              <a:lnSpc>
                <a:spcPct val="90000"/>
              </a:lnSpc>
              <a:spcBef>
                <a:spcPct val="0"/>
              </a:spcBef>
              <a:buNone/>
              <a:defRPr sz="2400" b="1">
                <a:solidFill>
                  <a:srgbClr val="005EB8"/>
                </a:solidFill>
                <a:latin typeface="Arial" panose="020B0604020202020204" pitchFamily="34" charset="0"/>
                <a:ea typeface="+mj-ea"/>
                <a:cs typeface="Arial" panose="020B0604020202020204" pitchFamily="34" charset="0"/>
              </a:defRPr>
            </a:lvl1pPr>
          </a:lstStyle>
          <a:p>
            <a:r>
              <a:rPr lang="en-US" dirty="0"/>
              <a:t>Publication </a:t>
            </a:r>
            <a:r>
              <a:rPr lang="en-US" dirty="0" smtClean="0"/>
              <a:t>portal</a:t>
            </a:r>
            <a:r>
              <a:rPr lang="en-US" dirty="0"/>
              <a:t>: Potential </a:t>
            </a:r>
            <a:r>
              <a:rPr lang="en-US" dirty="0" smtClean="0"/>
              <a:t>look </a:t>
            </a:r>
            <a:r>
              <a:rPr lang="en-US" dirty="0"/>
              <a:t>and </a:t>
            </a:r>
            <a:r>
              <a:rPr lang="en-US" dirty="0" smtClean="0"/>
              <a:t>feel</a:t>
            </a:r>
            <a:endParaRPr lang="en-US" dirty="0"/>
          </a:p>
        </p:txBody>
      </p:sp>
    </p:spTree>
    <p:extLst>
      <p:ext uri="{BB962C8B-B14F-4D97-AF65-F5344CB8AC3E}">
        <p14:creationId xmlns:p14="http://schemas.microsoft.com/office/powerpoint/2010/main" val="10738369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6539" y="176113"/>
            <a:ext cx="8280807" cy="833822"/>
          </a:xfrm>
        </p:spPr>
        <p:txBody>
          <a:bodyPr>
            <a:noAutofit/>
          </a:bodyPr>
          <a:lstStyle/>
          <a:p>
            <a:pPr algn="ctr"/>
            <a:r>
              <a:rPr lang="en-GB" sz="2400" dirty="0"/>
              <a:t>Determinants in prioritising </a:t>
            </a:r>
            <a:r>
              <a:rPr lang="en-GB" sz="2400" dirty="0" smtClean="0"/>
              <a:t>Blueprints </a:t>
            </a:r>
            <a:br>
              <a:rPr lang="en-GB" sz="2400" dirty="0" smtClean="0"/>
            </a:br>
            <a:r>
              <a:rPr lang="en-GB" sz="2400" dirty="0" smtClean="0"/>
              <a:t>– early thinking</a:t>
            </a:r>
            <a:endParaRPr lang="en-GB" sz="2400" dirty="0"/>
          </a:p>
        </p:txBody>
      </p:sp>
      <p:graphicFrame>
        <p:nvGraphicFramePr>
          <p:cNvPr id="7" name="Diagram 6"/>
          <p:cNvGraphicFramePr/>
          <p:nvPr>
            <p:extLst>
              <p:ext uri="{D42A27DB-BD31-4B8C-83A1-F6EECF244321}">
                <p14:modId xmlns:p14="http://schemas.microsoft.com/office/powerpoint/2010/main" val="1911241699"/>
              </p:ext>
            </p:extLst>
          </p:nvPr>
        </p:nvGraphicFramePr>
        <p:xfrm>
          <a:off x="426465" y="867535"/>
          <a:ext cx="6210300" cy="3971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Box 2"/>
          <p:cNvSpPr txBox="1">
            <a:spLocks noChangeArrowheads="1"/>
          </p:cNvSpPr>
          <p:nvPr/>
        </p:nvSpPr>
        <p:spPr bwMode="auto">
          <a:xfrm>
            <a:off x="3067602" y="2833688"/>
            <a:ext cx="790575" cy="5238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en-GB" sz="1400" b="1" dirty="0">
                <a:effectLst/>
                <a:latin typeface="Calibri"/>
                <a:ea typeface="Calibri"/>
                <a:cs typeface="Times New Roman"/>
              </a:rPr>
              <a:t>Priority content</a:t>
            </a:r>
            <a:endParaRPr lang="en-GB" sz="1100" dirty="0">
              <a:effectLst/>
              <a:latin typeface="Calibri"/>
              <a:ea typeface="Calibri"/>
              <a:cs typeface="Times New Roman"/>
            </a:endParaRPr>
          </a:p>
        </p:txBody>
      </p:sp>
      <p:sp>
        <p:nvSpPr>
          <p:cNvPr id="6" name="TextBox 5"/>
          <p:cNvSpPr txBox="1"/>
          <p:nvPr/>
        </p:nvSpPr>
        <p:spPr>
          <a:xfrm>
            <a:off x="6892130" y="1557225"/>
            <a:ext cx="2088107" cy="2308324"/>
          </a:xfrm>
          <a:prstGeom prst="rect">
            <a:avLst/>
          </a:prstGeom>
          <a:noFill/>
        </p:spPr>
        <p:txBody>
          <a:bodyPr wrap="square" rtlCol="0">
            <a:spAutoFit/>
          </a:bodyPr>
          <a:lstStyle/>
          <a:p>
            <a:pPr fontAlgn="base"/>
            <a:r>
              <a:rPr lang="en-GB" dirty="0" smtClean="0"/>
              <a:t>As part of this need to consider factors such as: outcomes, impact and GDE preparedness.  Also work already started,  mix and division of labour</a:t>
            </a:r>
            <a:endParaRPr lang="en-GB" dirty="0"/>
          </a:p>
        </p:txBody>
      </p:sp>
    </p:spTree>
    <p:extLst>
      <p:ext uri="{BB962C8B-B14F-4D97-AF65-F5344CB8AC3E}">
        <p14:creationId xmlns:p14="http://schemas.microsoft.com/office/powerpoint/2010/main" val="4894763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9" y="312039"/>
            <a:ext cx="7356815" cy="500794"/>
          </a:xfrm>
        </p:spPr>
        <p:txBody>
          <a:bodyPr>
            <a:normAutofit fontScale="90000"/>
          </a:bodyPr>
          <a:lstStyle/>
          <a:p>
            <a:pPr algn="ctr"/>
            <a:r>
              <a:rPr lang="en-GB" sz="2400" b="0" dirty="0"/>
              <a:t/>
            </a:r>
            <a:br>
              <a:rPr lang="en-GB" sz="2400" b="0" dirty="0"/>
            </a:br>
            <a:r>
              <a:rPr lang="en-GB" sz="2400" dirty="0"/>
              <a:t>BP Prioritization categories, weighting &amp; responses </a:t>
            </a:r>
            <a:r>
              <a:rPr lang="en-GB" sz="2400" dirty="0" smtClean="0"/>
              <a:t/>
            </a:r>
            <a:br>
              <a:rPr lang="en-GB" sz="2400" dirty="0" smtClean="0"/>
            </a:br>
            <a:endParaRPr lang="en-GB" sz="2400" dirty="0"/>
          </a:p>
        </p:txBody>
      </p:sp>
      <p:graphicFrame>
        <p:nvGraphicFramePr>
          <p:cNvPr id="6" name="Object 5"/>
          <p:cNvGraphicFramePr>
            <a:graphicFrameLocks noChangeAspect="1"/>
          </p:cNvGraphicFramePr>
          <p:nvPr>
            <p:extLst>
              <p:ext uri="{D42A27DB-BD31-4B8C-83A1-F6EECF244321}">
                <p14:modId xmlns:p14="http://schemas.microsoft.com/office/powerpoint/2010/main" val="691719190"/>
              </p:ext>
            </p:extLst>
          </p:nvPr>
        </p:nvGraphicFramePr>
        <p:xfrm>
          <a:off x="2326753" y="812833"/>
          <a:ext cx="5664200" cy="4064000"/>
        </p:xfrm>
        <a:graphic>
          <a:graphicData uri="http://schemas.openxmlformats.org/presentationml/2006/ole">
            <mc:AlternateContent xmlns:mc="http://schemas.openxmlformats.org/markup-compatibility/2006">
              <mc:Choice xmlns:v="urn:schemas-microsoft-com:vml" Requires="v">
                <p:oleObj spid="_x0000_s1038" name="Worksheet" r:id="rId4" imgW="7448478" imgH="5343605" progId="Excel.Sheet.12">
                  <p:embed/>
                </p:oleObj>
              </mc:Choice>
              <mc:Fallback>
                <p:oleObj name="Worksheet" r:id="rId4" imgW="7448478" imgH="5343605" progId="Excel.Sheet.12">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6753" y="812833"/>
                        <a:ext cx="5664200" cy="406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119236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238644570"/>
              </p:ext>
            </p:extLst>
          </p:nvPr>
        </p:nvGraphicFramePr>
        <p:xfrm>
          <a:off x="850900" y="1580451"/>
          <a:ext cx="7442200" cy="2295525"/>
        </p:xfrm>
        <a:graphic>
          <a:graphicData uri="http://schemas.openxmlformats.org/drawingml/2006/table">
            <a:tbl>
              <a:tblPr/>
              <a:tblGrid>
                <a:gridCol w="2439297"/>
                <a:gridCol w="2441642"/>
                <a:gridCol w="2561261"/>
              </a:tblGrid>
              <a:tr h="200025">
                <a:tc>
                  <a:txBody>
                    <a:bodyPr/>
                    <a:lstStyle/>
                    <a:p>
                      <a:pPr algn="l" fontAlgn="b"/>
                      <a:r>
                        <a:rPr lang="en-GB" sz="1000" b="0" i="0" u="none" strike="noStrike" dirty="0">
                          <a:solidFill>
                            <a:srgbClr val="000000"/>
                          </a:solidFill>
                          <a:effectLst/>
                          <a:latin typeface="Trebuchet MS"/>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l" fontAlgn="b"/>
                      <a:r>
                        <a:rPr lang="en-GB" sz="1000" b="0" i="0" u="none" strike="noStrike">
                          <a:solidFill>
                            <a:srgbClr val="000000"/>
                          </a:solidFill>
                          <a:effectLst/>
                          <a:latin typeface="Trebuchet MS"/>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l" fontAlgn="b"/>
                      <a:r>
                        <a:rPr lang="en-GB" sz="1000" b="0" i="0" u="none" strike="noStrike">
                          <a:solidFill>
                            <a:srgbClr val="000000"/>
                          </a:solidFill>
                          <a:effectLst/>
                          <a:latin typeface="Trebuchet MS"/>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r>
              <a:tr h="190500">
                <a:tc rowSpan="10">
                  <a:txBody>
                    <a:bodyPr/>
                    <a:lstStyle/>
                    <a:p>
                      <a:pPr algn="l" fontAlgn="ctr"/>
                      <a:r>
                        <a:rPr lang="en-GB" sz="1100" b="0" i="0" u="none" strike="noStrike">
                          <a:solidFill>
                            <a:srgbClr val="000000"/>
                          </a:solidFill>
                          <a:effectLst/>
                          <a:latin typeface="Calibri"/>
                        </a:rPr>
                        <a:t>Relevance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7">
                  <a:txBody>
                    <a:bodyPr/>
                    <a:lstStyle/>
                    <a:p>
                      <a:pPr algn="l" fontAlgn="ctr"/>
                      <a:r>
                        <a:rPr lang="en-GB" sz="1000" b="0" i="0" u="none" strike="noStrike" dirty="0">
                          <a:solidFill>
                            <a:srgbClr val="000000"/>
                          </a:solidFill>
                          <a:effectLst/>
                          <a:latin typeface="Trebuchet MS"/>
                        </a:rPr>
                        <a:t>What percentage (estimated) of patients at your trust does this blueprint relate to?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a:rPr>
                        <a:t>Select Option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vMerge="1">
                  <a:txBody>
                    <a:bodyPr/>
                    <a:lstStyle/>
                    <a:p>
                      <a:endParaRPr lang="en-GB"/>
                    </a:p>
                  </a:txBody>
                  <a:tcPr/>
                </a:tc>
                <a:tc vMerge="1">
                  <a:txBody>
                    <a:bodyPr/>
                    <a:lstStyle/>
                    <a:p>
                      <a:endParaRPr lang="en-GB"/>
                    </a:p>
                  </a:txBody>
                  <a:tcPr/>
                </a:tc>
                <a:tc>
                  <a:txBody>
                    <a:bodyPr/>
                    <a:lstStyle/>
                    <a:p>
                      <a:pPr algn="l" fontAlgn="b"/>
                      <a:r>
                        <a:rPr lang="en-GB" sz="1100" b="0" i="0" u="none" strike="noStrike">
                          <a:solidFill>
                            <a:srgbClr val="000000"/>
                          </a:solidFill>
                          <a:effectLst/>
                          <a:latin typeface="Calibri"/>
                        </a:rPr>
                        <a:t>&gt; 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vMerge="1">
                  <a:txBody>
                    <a:bodyPr/>
                    <a:lstStyle/>
                    <a:p>
                      <a:endParaRPr lang="en-GB"/>
                    </a:p>
                  </a:txBody>
                  <a:tcPr/>
                </a:tc>
                <a:tc vMerge="1">
                  <a:txBody>
                    <a:bodyPr/>
                    <a:lstStyle/>
                    <a:p>
                      <a:endParaRPr lang="en-GB"/>
                    </a:p>
                  </a:txBody>
                  <a:tcPr/>
                </a:tc>
                <a:tc>
                  <a:txBody>
                    <a:bodyPr/>
                    <a:lstStyle/>
                    <a:p>
                      <a:pPr algn="l" fontAlgn="b"/>
                      <a:r>
                        <a:rPr lang="en-GB" sz="1100" b="0" i="0" u="none" strike="noStrike">
                          <a:solidFill>
                            <a:srgbClr val="000000"/>
                          </a:solidFill>
                          <a:effectLst/>
                          <a:latin typeface="Calibri"/>
                        </a:rPr>
                        <a:t>75-90%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vMerge="1">
                  <a:txBody>
                    <a:bodyPr/>
                    <a:lstStyle/>
                    <a:p>
                      <a:endParaRPr lang="en-GB"/>
                    </a:p>
                  </a:txBody>
                  <a:tcPr/>
                </a:tc>
                <a:tc vMerge="1">
                  <a:txBody>
                    <a:bodyPr/>
                    <a:lstStyle/>
                    <a:p>
                      <a:endParaRPr lang="en-GB"/>
                    </a:p>
                  </a:txBody>
                  <a:tcPr/>
                </a:tc>
                <a:tc>
                  <a:txBody>
                    <a:bodyPr/>
                    <a:lstStyle/>
                    <a:p>
                      <a:pPr algn="l" fontAlgn="b"/>
                      <a:r>
                        <a:rPr lang="en-GB" sz="1100" b="0" i="0" u="none" strike="noStrike">
                          <a:solidFill>
                            <a:srgbClr val="000000"/>
                          </a:solidFill>
                          <a:effectLst/>
                          <a:latin typeface="Calibri"/>
                        </a:rPr>
                        <a:t>50-74%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vMerge="1">
                  <a:txBody>
                    <a:bodyPr/>
                    <a:lstStyle/>
                    <a:p>
                      <a:endParaRPr lang="en-GB"/>
                    </a:p>
                  </a:txBody>
                  <a:tcPr/>
                </a:tc>
                <a:tc vMerge="1">
                  <a:txBody>
                    <a:bodyPr/>
                    <a:lstStyle/>
                    <a:p>
                      <a:endParaRPr lang="en-GB"/>
                    </a:p>
                  </a:txBody>
                  <a:tcPr/>
                </a:tc>
                <a:tc>
                  <a:txBody>
                    <a:bodyPr/>
                    <a:lstStyle/>
                    <a:p>
                      <a:pPr algn="l" fontAlgn="b"/>
                      <a:r>
                        <a:rPr lang="en-GB" sz="1100" b="0" i="0" u="none" strike="noStrike">
                          <a:solidFill>
                            <a:srgbClr val="000000"/>
                          </a:solidFill>
                          <a:effectLst/>
                          <a:latin typeface="Calibri"/>
                        </a:rPr>
                        <a:t>25-49%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vMerge="1">
                  <a:txBody>
                    <a:bodyPr/>
                    <a:lstStyle/>
                    <a:p>
                      <a:endParaRPr lang="en-GB"/>
                    </a:p>
                  </a:txBody>
                  <a:tcPr/>
                </a:tc>
                <a:tc vMerge="1">
                  <a:txBody>
                    <a:bodyPr/>
                    <a:lstStyle/>
                    <a:p>
                      <a:endParaRPr lang="en-GB"/>
                    </a:p>
                  </a:txBody>
                  <a:tcPr/>
                </a:tc>
                <a:tc>
                  <a:txBody>
                    <a:bodyPr/>
                    <a:lstStyle/>
                    <a:p>
                      <a:pPr algn="l" fontAlgn="b"/>
                      <a:r>
                        <a:rPr lang="en-GB" sz="1100" b="0" i="0" u="none" strike="noStrike">
                          <a:solidFill>
                            <a:srgbClr val="000000"/>
                          </a:solidFill>
                          <a:effectLst/>
                          <a:latin typeface="Calibri"/>
                        </a:rPr>
                        <a:t>10-24%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vMerge="1">
                  <a:txBody>
                    <a:bodyPr/>
                    <a:lstStyle/>
                    <a:p>
                      <a:endParaRPr lang="en-GB"/>
                    </a:p>
                  </a:txBody>
                  <a:tcPr/>
                </a:tc>
                <a:tc vMerge="1">
                  <a:txBody>
                    <a:bodyPr/>
                    <a:lstStyle/>
                    <a:p>
                      <a:endParaRPr lang="en-GB"/>
                    </a:p>
                  </a:txBody>
                  <a:tcPr/>
                </a:tc>
                <a:tc>
                  <a:txBody>
                    <a:bodyPr/>
                    <a:lstStyle/>
                    <a:p>
                      <a:pPr algn="l" fontAlgn="b"/>
                      <a:r>
                        <a:rPr lang="en-GB" sz="1100" b="0" i="0" u="none" strike="noStrike">
                          <a:solidFill>
                            <a:srgbClr val="000000"/>
                          </a:solidFill>
                          <a:effectLst/>
                          <a:latin typeface="Calibri"/>
                        </a:rPr>
                        <a:t>&lt; 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000">
                <a:tc vMerge="1">
                  <a:txBody>
                    <a:bodyPr/>
                    <a:lstStyle/>
                    <a:p>
                      <a:endParaRPr lang="en-GB"/>
                    </a:p>
                  </a:txBody>
                  <a:tcPr/>
                </a:tc>
                <a:tc rowSpan="3">
                  <a:txBody>
                    <a:bodyPr/>
                    <a:lstStyle/>
                    <a:p>
                      <a:pPr algn="l" fontAlgn="ctr"/>
                      <a:r>
                        <a:rPr lang="en-GB" sz="1000" b="0" i="0" u="none" strike="noStrike">
                          <a:solidFill>
                            <a:srgbClr val="000000"/>
                          </a:solidFill>
                          <a:effectLst/>
                          <a:latin typeface="Trebuchet MS"/>
                        </a:rPr>
                        <a:t>Is the blueprint related to a current or previous national / regional priority?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a:rPr>
                        <a:t>Select Option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vMerge="1">
                  <a:txBody>
                    <a:bodyPr/>
                    <a:lstStyle/>
                    <a:p>
                      <a:endParaRPr lang="en-GB"/>
                    </a:p>
                  </a:txBody>
                  <a:tcPr/>
                </a:tc>
                <a:tc vMerge="1">
                  <a:txBody>
                    <a:bodyPr/>
                    <a:lstStyle/>
                    <a:p>
                      <a:endParaRPr lang="en-GB"/>
                    </a:p>
                  </a:txBody>
                  <a:tcPr/>
                </a:tc>
                <a:tc>
                  <a:txBody>
                    <a:bodyPr/>
                    <a:lstStyle/>
                    <a:p>
                      <a:pPr algn="l" fontAlgn="b"/>
                      <a:r>
                        <a:rPr lang="en-GB" sz="1100" b="0" i="0" u="none" strike="noStrike">
                          <a:solidFill>
                            <a:srgbClr val="000000"/>
                          </a:solidFill>
                          <a:effectLst/>
                          <a:latin typeface="Calibri"/>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vMerge="1">
                  <a:txBody>
                    <a:bodyPr/>
                    <a:lstStyle/>
                    <a:p>
                      <a:endParaRPr lang="en-GB"/>
                    </a:p>
                  </a:txBody>
                  <a:tcPr/>
                </a:tc>
                <a:tc vMerge="1">
                  <a:txBody>
                    <a:bodyPr/>
                    <a:lstStyle/>
                    <a:p>
                      <a:endParaRPr lang="en-GB"/>
                    </a:p>
                  </a:txBody>
                  <a:tcPr/>
                </a:tc>
                <a:tc>
                  <a:txBody>
                    <a:bodyPr/>
                    <a:lstStyle/>
                    <a:p>
                      <a:pPr algn="l" fontAlgn="b"/>
                      <a:r>
                        <a:rPr lang="en-GB" sz="1100" b="0" i="0" u="none" strike="noStrike" dirty="0">
                          <a:solidFill>
                            <a:srgbClr val="000000"/>
                          </a:solidFill>
                          <a:effectLst/>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4400637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167550099"/>
              </p:ext>
            </p:extLst>
          </p:nvPr>
        </p:nvGraphicFramePr>
        <p:xfrm>
          <a:off x="1393754" y="1370012"/>
          <a:ext cx="6494652" cy="3262315"/>
        </p:xfrm>
        <a:graphic>
          <a:graphicData uri="http://schemas.openxmlformats.org/drawingml/2006/table">
            <a:tbl>
              <a:tblPr/>
              <a:tblGrid>
                <a:gridCol w="2128723"/>
                <a:gridCol w="2130770"/>
                <a:gridCol w="2235159"/>
              </a:tblGrid>
              <a:tr h="170844">
                <a:tc>
                  <a:txBody>
                    <a:bodyPr/>
                    <a:lstStyle/>
                    <a:p>
                      <a:pPr algn="l" fontAlgn="b"/>
                      <a:r>
                        <a:rPr lang="en-GB" sz="900" b="0" i="0" u="none" strike="noStrike">
                          <a:solidFill>
                            <a:srgbClr val="000000"/>
                          </a:solidFill>
                          <a:effectLst/>
                          <a:latin typeface="Trebuchet MS"/>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l" fontAlgn="b"/>
                      <a:r>
                        <a:rPr lang="en-GB" sz="900" b="0" i="0" u="none" strike="noStrike">
                          <a:solidFill>
                            <a:srgbClr val="000000"/>
                          </a:solidFill>
                          <a:effectLst/>
                          <a:latin typeface="Trebuchet MS"/>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l" fontAlgn="b"/>
                      <a:r>
                        <a:rPr lang="en-GB" sz="900" b="0" i="0" u="none" strike="noStrike">
                          <a:solidFill>
                            <a:srgbClr val="000000"/>
                          </a:solidFill>
                          <a:effectLst/>
                          <a:latin typeface="Trebuchet MS"/>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r>
              <a:tr h="162709">
                <a:tc rowSpan="19">
                  <a:txBody>
                    <a:bodyPr/>
                    <a:lstStyle/>
                    <a:p>
                      <a:pPr algn="ctr" fontAlgn="ctr"/>
                      <a:r>
                        <a:rPr lang="en-GB" sz="900" b="0" i="0" u="none" strike="noStrike">
                          <a:solidFill>
                            <a:srgbClr val="000000"/>
                          </a:solidFill>
                          <a:effectLst/>
                          <a:latin typeface="Calibri"/>
                        </a:rPr>
                        <a:t>Readiness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5">
                  <a:txBody>
                    <a:bodyPr/>
                    <a:lstStyle/>
                    <a:p>
                      <a:pPr algn="l" fontAlgn="ctr"/>
                      <a:r>
                        <a:rPr lang="en-GB" sz="900" b="0" i="0" u="none" strike="noStrike">
                          <a:solidFill>
                            <a:srgbClr val="000000"/>
                          </a:solidFill>
                          <a:effectLst/>
                          <a:latin typeface="Trebuchet MS"/>
                        </a:rPr>
                        <a:t>When did the implementation on this capability occur?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900" b="0" i="0" u="none" strike="noStrike">
                          <a:solidFill>
                            <a:srgbClr val="000000"/>
                          </a:solidFill>
                          <a:effectLst/>
                          <a:latin typeface="Calibri"/>
                        </a:rPr>
                        <a:t>Select Option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709">
                <a:tc vMerge="1">
                  <a:txBody>
                    <a:bodyPr/>
                    <a:lstStyle/>
                    <a:p>
                      <a:endParaRPr lang="en-GB"/>
                    </a:p>
                  </a:txBody>
                  <a:tcPr/>
                </a:tc>
                <a:tc vMerge="1">
                  <a:txBody>
                    <a:bodyPr/>
                    <a:lstStyle/>
                    <a:p>
                      <a:endParaRPr lang="en-GB"/>
                    </a:p>
                  </a:txBody>
                  <a:tcPr/>
                </a:tc>
                <a:tc>
                  <a:txBody>
                    <a:bodyPr/>
                    <a:lstStyle/>
                    <a:p>
                      <a:pPr algn="l" fontAlgn="b"/>
                      <a:r>
                        <a:rPr lang="en-GB" sz="900" b="0" i="0" u="none" strike="noStrike">
                          <a:solidFill>
                            <a:srgbClr val="000000"/>
                          </a:solidFill>
                          <a:effectLst/>
                          <a:latin typeface="Calibri"/>
                        </a:rPr>
                        <a:t>Still in process of being implemented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709">
                <a:tc vMerge="1">
                  <a:txBody>
                    <a:bodyPr/>
                    <a:lstStyle/>
                    <a:p>
                      <a:endParaRPr lang="en-GB"/>
                    </a:p>
                  </a:txBody>
                  <a:tcPr/>
                </a:tc>
                <a:tc vMerge="1">
                  <a:txBody>
                    <a:bodyPr/>
                    <a:lstStyle/>
                    <a:p>
                      <a:endParaRPr lang="en-GB"/>
                    </a:p>
                  </a:txBody>
                  <a:tcPr/>
                </a:tc>
                <a:tc>
                  <a:txBody>
                    <a:bodyPr/>
                    <a:lstStyle/>
                    <a:p>
                      <a:pPr algn="l" fontAlgn="b"/>
                      <a:r>
                        <a:rPr lang="en-GB" sz="900" b="0" i="0" u="none" strike="noStrike">
                          <a:solidFill>
                            <a:srgbClr val="000000"/>
                          </a:solidFill>
                          <a:effectLst/>
                          <a:latin typeface="Calibri"/>
                        </a:rPr>
                        <a:t>Implemented within last 1 year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709">
                <a:tc vMerge="1">
                  <a:txBody>
                    <a:bodyPr/>
                    <a:lstStyle/>
                    <a:p>
                      <a:endParaRPr lang="en-GB"/>
                    </a:p>
                  </a:txBody>
                  <a:tcPr/>
                </a:tc>
                <a:tc vMerge="1">
                  <a:txBody>
                    <a:bodyPr/>
                    <a:lstStyle/>
                    <a:p>
                      <a:endParaRPr lang="en-GB"/>
                    </a:p>
                  </a:txBody>
                  <a:tcPr/>
                </a:tc>
                <a:tc>
                  <a:txBody>
                    <a:bodyPr/>
                    <a:lstStyle/>
                    <a:p>
                      <a:pPr algn="l" fontAlgn="b"/>
                      <a:r>
                        <a:rPr lang="en-GB" sz="900" b="0" i="0" u="none" strike="noStrike">
                          <a:solidFill>
                            <a:srgbClr val="000000"/>
                          </a:solidFill>
                          <a:effectLst/>
                          <a:latin typeface="Calibri"/>
                        </a:rPr>
                        <a:t>Implemented within last 2-3 years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709">
                <a:tc vMerge="1">
                  <a:txBody>
                    <a:bodyPr/>
                    <a:lstStyle/>
                    <a:p>
                      <a:endParaRPr lang="en-GB"/>
                    </a:p>
                  </a:txBody>
                  <a:tcPr/>
                </a:tc>
                <a:tc vMerge="1">
                  <a:txBody>
                    <a:bodyPr/>
                    <a:lstStyle/>
                    <a:p>
                      <a:endParaRPr lang="en-GB"/>
                    </a:p>
                  </a:txBody>
                  <a:tcPr/>
                </a:tc>
                <a:tc>
                  <a:txBody>
                    <a:bodyPr/>
                    <a:lstStyle/>
                    <a:p>
                      <a:pPr algn="l" fontAlgn="b"/>
                      <a:r>
                        <a:rPr lang="en-GB" sz="900" b="0" i="0" u="none" strike="noStrike">
                          <a:solidFill>
                            <a:srgbClr val="000000"/>
                          </a:solidFill>
                          <a:effectLst/>
                          <a:latin typeface="Calibri"/>
                        </a:rPr>
                        <a:t>Implemented over 3 years ago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709">
                <a:tc vMerge="1">
                  <a:txBody>
                    <a:bodyPr/>
                    <a:lstStyle/>
                    <a:p>
                      <a:endParaRPr lang="en-GB"/>
                    </a:p>
                  </a:txBody>
                  <a:tcPr/>
                </a:tc>
                <a:tc rowSpan="5">
                  <a:txBody>
                    <a:bodyPr/>
                    <a:lstStyle/>
                    <a:p>
                      <a:pPr algn="l" fontAlgn="ctr"/>
                      <a:r>
                        <a:rPr lang="en-GB" sz="900" b="0" i="0" u="none" strike="noStrike">
                          <a:solidFill>
                            <a:srgbClr val="000000"/>
                          </a:solidFill>
                          <a:effectLst/>
                          <a:latin typeface="Trebuchet MS"/>
                        </a:rPr>
                        <a:t>To what degree is documentation (project artefacts, charters, process flow diagrams, etc.) currently available?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900" b="0" i="0" u="none" strike="noStrike">
                          <a:solidFill>
                            <a:srgbClr val="000000"/>
                          </a:solidFill>
                          <a:effectLst/>
                          <a:latin typeface="Calibri"/>
                        </a:rPr>
                        <a:t>Select Option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709">
                <a:tc vMerge="1">
                  <a:txBody>
                    <a:bodyPr/>
                    <a:lstStyle/>
                    <a:p>
                      <a:endParaRPr lang="en-GB"/>
                    </a:p>
                  </a:txBody>
                  <a:tcPr/>
                </a:tc>
                <a:tc vMerge="1">
                  <a:txBody>
                    <a:bodyPr/>
                    <a:lstStyle/>
                    <a:p>
                      <a:endParaRPr lang="en-GB"/>
                    </a:p>
                  </a:txBody>
                  <a:tcPr/>
                </a:tc>
                <a:tc>
                  <a:txBody>
                    <a:bodyPr/>
                    <a:lstStyle/>
                    <a:p>
                      <a:pPr algn="l" fontAlgn="b"/>
                      <a:r>
                        <a:rPr lang="en-GB" sz="900" b="0" i="0" u="none" strike="noStrike">
                          <a:solidFill>
                            <a:srgbClr val="000000"/>
                          </a:solidFill>
                          <a:effectLst/>
                          <a:latin typeface="Calibri"/>
                        </a:rPr>
                        <a:t>Highly available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709">
                <a:tc vMerge="1">
                  <a:txBody>
                    <a:bodyPr/>
                    <a:lstStyle/>
                    <a:p>
                      <a:endParaRPr lang="en-GB"/>
                    </a:p>
                  </a:txBody>
                  <a:tcPr/>
                </a:tc>
                <a:tc vMerge="1">
                  <a:txBody>
                    <a:bodyPr/>
                    <a:lstStyle/>
                    <a:p>
                      <a:endParaRPr lang="en-GB"/>
                    </a:p>
                  </a:txBody>
                  <a:tcPr/>
                </a:tc>
                <a:tc>
                  <a:txBody>
                    <a:bodyPr/>
                    <a:lstStyle/>
                    <a:p>
                      <a:pPr algn="l" fontAlgn="b"/>
                      <a:r>
                        <a:rPr lang="en-GB" sz="900" b="0" i="0" u="none" strike="noStrike">
                          <a:solidFill>
                            <a:srgbClr val="000000"/>
                          </a:solidFill>
                          <a:effectLst/>
                          <a:latin typeface="Calibri"/>
                        </a:rPr>
                        <a:t>Somewhat available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709">
                <a:tc vMerge="1">
                  <a:txBody>
                    <a:bodyPr/>
                    <a:lstStyle/>
                    <a:p>
                      <a:endParaRPr lang="en-GB"/>
                    </a:p>
                  </a:txBody>
                  <a:tcPr/>
                </a:tc>
                <a:tc vMerge="1">
                  <a:txBody>
                    <a:bodyPr/>
                    <a:lstStyle/>
                    <a:p>
                      <a:endParaRPr lang="en-GB"/>
                    </a:p>
                  </a:txBody>
                  <a:tcPr/>
                </a:tc>
                <a:tc>
                  <a:txBody>
                    <a:bodyPr/>
                    <a:lstStyle/>
                    <a:p>
                      <a:pPr algn="l" fontAlgn="b"/>
                      <a:r>
                        <a:rPr lang="en-GB" sz="900" b="0" i="0" u="none" strike="noStrike">
                          <a:solidFill>
                            <a:srgbClr val="000000"/>
                          </a:solidFill>
                          <a:effectLst/>
                          <a:latin typeface="Calibri"/>
                        </a:rPr>
                        <a:t>Limited available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709">
                <a:tc vMerge="1">
                  <a:txBody>
                    <a:bodyPr/>
                    <a:lstStyle/>
                    <a:p>
                      <a:endParaRPr lang="en-GB"/>
                    </a:p>
                  </a:txBody>
                  <a:tcPr/>
                </a:tc>
                <a:tc vMerge="1">
                  <a:txBody>
                    <a:bodyPr/>
                    <a:lstStyle/>
                    <a:p>
                      <a:endParaRPr lang="en-GB"/>
                    </a:p>
                  </a:txBody>
                  <a:tcPr/>
                </a:tc>
                <a:tc>
                  <a:txBody>
                    <a:bodyPr/>
                    <a:lstStyle/>
                    <a:p>
                      <a:pPr algn="l" fontAlgn="b"/>
                      <a:r>
                        <a:rPr lang="en-GB" sz="900" b="0" i="0" u="none" strike="noStrike">
                          <a:solidFill>
                            <a:srgbClr val="000000"/>
                          </a:solidFill>
                          <a:effectLst/>
                          <a:latin typeface="Calibri"/>
                        </a:rPr>
                        <a:t>Not available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709">
                <a:tc vMerge="1">
                  <a:txBody>
                    <a:bodyPr/>
                    <a:lstStyle/>
                    <a:p>
                      <a:endParaRPr lang="en-GB"/>
                    </a:p>
                  </a:txBody>
                  <a:tcPr/>
                </a:tc>
                <a:tc rowSpan="5">
                  <a:txBody>
                    <a:bodyPr/>
                    <a:lstStyle/>
                    <a:p>
                      <a:pPr algn="l" fontAlgn="ctr"/>
                      <a:r>
                        <a:rPr lang="en-GB" sz="900" b="0" i="0" u="none" strike="noStrike">
                          <a:solidFill>
                            <a:srgbClr val="000000"/>
                          </a:solidFill>
                          <a:effectLst/>
                          <a:latin typeface="Trebuchet MS"/>
                        </a:rPr>
                        <a:t>To what extent are subject matter experts that supported the implementation available to help develop this blueprint?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900" b="0" i="0" u="none" strike="noStrike">
                          <a:solidFill>
                            <a:srgbClr val="000000"/>
                          </a:solidFill>
                          <a:effectLst/>
                          <a:latin typeface="Calibri"/>
                        </a:rPr>
                        <a:t>Select Option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709">
                <a:tc vMerge="1">
                  <a:txBody>
                    <a:bodyPr/>
                    <a:lstStyle/>
                    <a:p>
                      <a:endParaRPr lang="en-GB"/>
                    </a:p>
                  </a:txBody>
                  <a:tcPr/>
                </a:tc>
                <a:tc vMerge="1">
                  <a:txBody>
                    <a:bodyPr/>
                    <a:lstStyle/>
                    <a:p>
                      <a:endParaRPr lang="en-GB"/>
                    </a:p>
                  </a:txBody>
                  <a:tcPr/>
                </a:tc>
                <a:tc>
                  <a:txBody>
                    <a:bodyPr/>
                    <a:lstStyle/>
                    <a:p>
                      <a:pPr algn="l" fontAlgn="b"/>
                      <a:r>
                        <a:rPr lang="en-GB" sz="900" b="0" i="0" u="none" strike="noStrike">
                          <a:solidFill>
                            <a:srgbClr val="000000"/>
                          </a:solidFill>
                          <a:effectLst/>
                          <a:latin typeface="Calibri"/>
                        </a:rPr>
                        <a:t>Highly available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709">
                <a:tc vMerge="1">
                  <a:txBody>
                    <a:bodyPr/>
                    <a:lstStyle/>
                    <a:p>
                      <a:endParaRPr lang="en-GB"/>
                    </a:p>
                  </a:txBody>
                  <a:tcPr/>
                </a:tc>
                <a:tc vMerge="1">
                  <a:txBody>
                    <a:bodyPr/>
                    <a:lstStyle/>
                    <a:p>
                      <a:endParaRPr lang="en-GB"/>
                    </a:p>
                  </a:txBody>
                  <a:tcPr/>
                </a:tc>
                <a:tc>
                  <a:txBody>
                    <a:bodyPr/>
                    <a:lstStyle/>
                    <a:p>
                      <a:pPr algn="l" fontAlgn="b"/>
                      <a:r>
                        <a:rPr lang="en-GB" sz="900" b="0" i="0" u="none" strike="noStrike">
                          <a:solidFill>
                            <a:srgbClr val="000000"/>
                          </a:solidFill>
                          <a:effectLst/>
                          <a:latin typeface="Calibri"/>
                        </a:rPr>
                        <a:t>Somewhat available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709">
                <a:tc vMerge="1">
                  <a:txBody>
                    <a:bodyPr/>
                    <a:lstStyle/>
                    <a:p>
                      <a:endParaRPr lang="en-GB"/>
                    </a:p>
                  </a:txBody>
                  <a:tcPr/>
                </a:tc>
                <a:tc vMerge="1">
                  <a:txBody>
                    <a:bodyPr/>
                    <a:lstStyle/>
                    <a:p>
                      <a:endParaRPr lang="en-GB"/>
                    </a:p>
                  </a:txBody>
                  <a:tcPr/>
                </a:tc>
                <a:tc>
                  <a:txBody>
                    <a:bodyPr/>
                    <a:lstStyle/>
                    <a:p>
                      <a:pPr algn="l" fontAlgn="b"/>
                      <a:r>
                        <a:rPr lang="en-GB" sz="900" b="0" i="0" u="none" strike="noStrike">
                          <a:solidFill>
                            <a:srgbClr val="000000"/>
                          </a:solidFill>
                          <a:effectLst/>
                          <a:latin typeface="Calibri"/>
                        </a:rPr>
                        <a:t>Limited available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709">
                <a:tc vMerge="1">
                  <a:txBody>
                    <a:bodyPr/>
                    <a:lstStyle/>
                    <a:p>
                      <a:endParaRPr lang="en-GB"/>
                    </a:p>
                  </a:txBody>
                  <a:tcPr/>
                </a:tc>
                <a:tc vMerge="1">
                  <a:txBody>
                    <a:bodyPr/>
                    <a:lstStyle/>
                    <a:p>
                      <a:endParaRPr lang="en-GB"/>
                    </a:p>
                  </a:txBody>
                  <a:tcPr/>
                </a:tc>
                <a:tc>
                  <a:txBody>
                    <a:bodyPr/>
                    <a:lstStyle/>
                    <a:p>
                      <a:pPr algn="l" fontAlgn="b"/>
                      <a:r>
                        <a:rPr lang="en-GB" sz="900" b="0" i="0" u="none" strike="noStrike">
                          <a:solidFill>
                            <a:srgbClr val="000000"/>
                          </a:solidFill>
                          <a:effectLst/>
                          <a:latin typeface="Calibri"/>
                        </a:rPr>
                        <a:t>Not available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709">
                <a:tc vMerge="1">
                  <a:txBody>
                    <a:bodyPr/>
                    <a:lstStyle/>
                    <a:p>
                      <a:endParaRPr lang="en-GB"/>
                    </a:p>
                  </a:txBody>
                  <a:tcPr/>
                </a:tc>
                <a:tc rowSpan="4">
                  <a:txBody>
                    <a:bodyPr/>
                    <a:lstStyle/>
                    <a:p>
                      <a:pPr algn="l" fontAlgn="ctr"/>
                      <a:r>
                        <a:rPr lang="en-GB" sz="900" b="0" i="0" u="none" strike="noStrike">
                          <a:solidFill>
                            <a:srgbClr val="000000"/>
                          </a:solidFill>
                          <a:effectLst/>
                          <a:latin typeface="Calibri"/>
                        </a:rPr>
                        <a:t>Are GDE blueprinting team leads (overall project, business/clinical owners, etc.) already identified for this blueprint?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900" b="0" i="0" u="none" strike="noStrike">
                          <a:solidFill>
                            <a:srgbClr val="000000"/>
                          </a:solidFill>
                          <a:effectLst/>
                          <a:latin typeface="Calibri"/>
                        </a:rPr>
                        <a:t>Select Option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709">
                <a:tc vMerge="1">
                  <a:txBody>
                    <a:bodyPr/>
                    <a:lstStyle/>
                    <a:p>
                      <a:endParaRPr lang="en-GB"/>
                    </a:p>
                  </a:txBody>
                  <a:tcPr/>
                </a:tc>
                <a:tc vMerge="1">
                  <a:txBody>
                    <a:bodyPr/>
                    <a:lstStyle/>
                    <a:p>
                      <a:endParaRPr lang="en-GB"/>
                    </a:p>
                  </a:txBody>
                  <a:tcPr/>
                </a:tc>
                <a:tc>
                  <a:txBody>
                    <a:bodyPr/>
                    <a:lstStyle/>
                    <a:p>
                      <a:pPr algn="l" fontAlgn="b"/>
                      <a:r>
                        <a:rPr lang="en-GB" sz="900" b="0" i="0" u="none" strike="noStrike">
                          <a:solidFill>
                            <a:srgbClr val="000000"/>
                          </a:solidFill>
                          <a:effectLst/>
                          <a:latin typeface="Calibri"/>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709">
                <a:tc vMerge="1">
                  <a:txBody>
                    <a:bodyPr/>
                    <a:lstStyle/>
                    <a:p>
                      <a:endParaRPr lang="en-GB"/>
                    </a:p>
                  </a:txBody>
                  <a:tcPr/>
                </a:tc>
                <a:tc vMerge="1">
                  <a:txBody>
                    <a:bodyPr/>
                    <a:lstStyle/>
                    <a:p>
                      <a:endParaRPr lang="en-GB"/>
                    </a:p>
                  </a:txBody>
                  <a:tcPr/>
                </a:tc>
                <a:tc>
                  <a:txBody>
                    <a:bodyPr/>
                    <a:lstStyle/>
                    <a:p>
                      <a:pPr algn="l" fontAlgn="b"/>
                      <a:r>
                        <a:rPr lang="en-GB" sz="900" b="0" i="0" u="none" strike="noStrike">
                          <a:solidFill>
                            <a:srgbClr val="000000"/>
                          </a:solidFill>
                          <a:effectLst/>
                          <a:latin typeface="Calibri"/>
                        </a:rPr>
                        <a:t>Yes, but not all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709">
                <a:tc vMerge="1">
                  <a:txBody>
                    <a:bodyPr/>
                    <a:lstStyle/>
                    <a:p>
                      <a:endParaRPr lang="en-GB"/>
                    </a:p>
                  </a:txBody>
                  <a:tcPr/>
                </a:tc>
                <a:tc vMerge="1">
                  <a:txBody>
                    <a:bodyPr/>
                    <a:lstStyle/>
                    <a:p>
                      <a:endParaRPr lang="en-GB"/>
                    </a:p>
                  </a:txBody>
                  <a:tcPr/>
                </a:tc>
                <a:tc>
                  <a:txBody>
                    <a:bodyPr/>
                    <a:lstStyle/>
                    <a:p>
                      <a:pPr algn="l" fontAlgn="b"/>
                      <a:r>
                        <a:rPr lang="en-GB" sz="900" b="0" i="0" u="none" strike="noStrike" dirty="0">
                          <a:solidFill>
                            <a:srgbClr val="000000"/>
                          </a:solidFill>
                          <a:effectLst/>
                          <a:latin typeface="Calibri"/>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5267637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10" y="312039"/>
            <a:ext cx="7356815" cy="500794"/>
          </a:xfrm>
        </p:spPr>
        <p:txBody>
          <a:bodyPr>
            <a:normAutofit/>
          </a:bodyPr>
          <a:lstStyle/>
          <a:p>
            <a:pPr algn="ctr"/>
            <a:r>
              <a:rPr lang="en-GB" sz="2400" dirty="0" smtClean="0"/>
              <a:t>Blueprinting Portfolio - Monitoring</a:t>
            </a:r>
            <a:endParaRPr lang="en-GB" sz="2400" dirty="0"/>
          </a:p>
        </p:txBody>
      </p:sp>
      <p:sp>
        <p:nvSpPr>
          <p:cNvPr id="4" name="Right Arrow 3"/>
          <p:cNvSpPr/>
          <p:nvPr/>
        </p:nvSpPr>
        <p:spPr>
          <a:xfrm>
            <a:off x="1397359" y="1787704"/>
            <a:ext cx="1726059" cy="15513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Align &amp; Select</a:t>
            </a:r>
            <a:endParaRPr lang="en-GB" dirty="0"/>
          </a:p>
        </p:txBody>
      </p:sp>
      <p:sp>
        <p:nvSpPr>
          <p:cNvPr id="5" name="Right Arrow 4"/>
          <p:cNvSpPr/>
          <p:nvPr/>
        </p:nvSpPr>
        <p:spPr>
          <a:xfrm>
            <a:off x="3635413" y="1787704"/>
            <a:ext cx="1726059" cy="15513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Execute</a:t>
            </a:r>
            <a:endParaRPr lang="en-GB" dirty="0"/>
          </a:p>
        </p:txBody>
      </p:sp>
      <p:sp>
        <p:nvSpPr>
          <p:cNvPr id="6" name="Right Arrow 5"/>
          <p:cNvSpPr/>
          <p:nvPr/>
        </p:nvSpPr>
        <p:spPr>
          <a:xfrm>
            <a:off x="5770657" y="1787704"/>
            <a:ext cx="1726059" cy="15513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Measure</a:t>
            </a:r>
            <a:endParaRPr lang="en-GB" dirty="0"/>
          </a:p>
        </p:txBody>
      </p:sp>
      <p:sp>
        <p:nvSpPr>
          <p:cNvPr id="7" name="TextBox 6"/>
          <p:cNvSpPr txBox="1"/>
          <p:nvPr/>
        </p:nvSpPr>
        <p:spPr>
          <a:xfrm>
            <a:off x="1190387" y="3501714"/>
            <a:ext cx="1980093" cy="1200329"/>
          </a:xfrm>
          <a:prstGeom prst="rect">
            <a:avLst/>
          </a:prstGeom>
          <a:noFill/>
        </p:spPr>
        <p:txBody>
          <a:bodyPr wrap="square" rtlCol="0">
            <a:spAutoFit/>
          </a:bodyPr>
          <a:lstStyle/>
          <a:p>
            <a:r>
              <a:rPr lang="en-GB" dirty="0" smtClean="0"/>
              <a:t>Do the right things</a:t>
            </a:r>
            <a:endParaRPr lang="en-GB" dirty="0"/>
          </a:p>
          <a:p>
            <a:r>
              <a:rPr lang="en-GB" dirty="0" smtClean="0"/>
              <a:t>(Suite of Capability, Setting, pathway Blueprints)</a:t>
            </a:r>
            <a:endParaRPr lang="en-GB" dirty="0"/>
          </a:p>
        </p:txBody>
      </p:sp>
      <p:sp>
        <p:nvSpPr>
          <p:cNvPr id="8" name="TextBox 7"/>
          <p:cNvSpPr txBox="1"/>
          <p:nvPr/>
        </p:nvSpPr>
        <p:spPr>
          <a:xfrm>
            <a:off x="3635413" y="3482333"/>
            <a:ext cx="1726059" cy="1200329"/>
          </a:xfrm>
          <a:prstGeom prst="rect">
            <a:avLst/>
          </a:prstGeom>
          <a:noFill/>
        </p:spPr>
        <p:txBody>
          <a:bodyPr wrap="square" rtlCol="0">
            <a:spAutoFit/>
          </a:bodyPr>
          <a:lstStyle/>
          <a:p>
            <a:r>
              <a:rPr lang="en-GB" dirty="0" smtClean="0"/>
              <a:t>Do things right</a:t>
            </a:r>
          </a:p>
          <a:p>
            <a:r>
              <a:rPr lang="en-GB" dirty="0" smtClean="0"/>
              <a:t>(Build to the defined standard)</a:t>
            </a:r>
            <a:endParaRPr lang="en-GB" dirty="0"/>
          </a:p>
        </p:txBody>
      </p:sp>
      <p:sp>
        <p:nvSpPr>
          <p:cNvPr id="9" name="TextBox 8"/>
          <p:cNvSpPr txBox="1"/>
          <p:nvPr/>
        </p:nvSpPr>
        <p:spPr>
          <a:xfrm>
            <a:off x="5697260" y="3482303"/>
            <a:ext cx="2116779" cy="923330"/>
          </a:xfrm>
          <a:prstGeom prst="rect">
            <a:avLst/>
          </a:prstGeom>
          <a:noFill/>
        </p:spPr>
        <p:txBody>
          <a:bodyPr wrap="square" rtlCol="0">
            <a:spAutoFit/>
          </a:bodyPr>
          <a:lstStyle/>
          <a:p>
            <a:r>
              <a:rPr lang="en-GB" dirty="0" smtClean="0"/>
              <a:t>Exploit what we did</a:t>
            </a:r>
          </a:p>
          <a:p>
            <a:r>
              <a:rPr lang="en-GB" dirty="0" smtClean="0"/>
              <a:t>(Monitor blueprint uptake)</a:t>
            </a:r>
            <a:endParaRPr lang="en-GB" dirty="0"/>
          </a:p>
        </p:txBody>
      </p:sp>
    </p:spTree>
    <p:extLst>
      <p:ext uri="{BB962C8B-B14F-4D97-AF65-F5344CB8AC3E}">
        <p14:creationId xmlns:p14="http://schemas.microsoft.com/office/powerpoint/2010/main" val="22655867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6515" y="163755"/>
            <a:ext cx="9057503" cy="500794"/>
          </a:xfrm>
        </p:spPr>
        <p:txBody>
          <a:bodyPr>
            <a:normAutofit/>
          </a:bodyPr>
          <a:lstStyle/>
          <a:p>
            <a:pPr algn="ctr"/>
            <a:r>
              <a:rPr lang="en-GB" sz="2400" dirty="0"/>
              <a:t>Post-pilot – next steps / prioritisation process</a:t>
            </a:r>
          </a:p>
        </p:txBody>
      </p:sp>
      <p:sp>
        <p:nvSpPr>
          <p:cNvPr id="5" name="Rectangle 4"/>
          <p:cNvSpPr/>
          <p:nvPr/>
        </p:nvSpPr>
        <p:spPr>
          <a:xfrm>
            <a:off x="2086453" y="1192600"/>
            <a:ext cx="4713665" cy="369332"/>
          </a:xfrm>
          <a:prstGeom prst="rect">
            <a:avLst/>
          </a:prstGeom>
        </p:spPr>
        <p:txBody>
          <a:bodyPr wrap="square">
            <a:spAutoFit/>
          </a:bodyPr>
          <a:lstStyle/>
          <a:p>
            <a:pPr>
              <a:spcAft>
                <a:spcPts val="1200"/>
              </a:spcAft>
            </a:pPr>
            <a:r>
              <a:rPr lang="en-GB" b="1" dirty="0"/>
              <a:t>Potential </a:t>
            </a:r>
            <a:r>
              <a:rPr lang="en-GB" b="1" dirty="0" smtClean="0"/>
              <a:t>process </a:t>
            </a:r>
            <a:r>
              <a:rPr lang="en-GB" b="1" dirty="0"/>
              <a:t>for Blueprint production </a:t>
            </a:r>
          </a:p>
        </p:txBody>
      </p:sp>
      <p:sp>
        <p:nvSpPr>
          <p:cNvPr id="2" name="Curved Left Arrow 1"/>
          <p:cNvSpPr/>
          <p:nvPr/>
        </p:nvSpPr>
        <p:spPr>
          <a:xfrm rot="10800000">
            <a:off x="283332" y="1803042"/>
            <a:ext cx="721218" cy="2871988"/>
          </a:xfrm>
          <a:prstGeom prst="curvedLef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2D050"/>
              </a:solidFill>
            </a:endParaRPr>
          </a:p>
        </p:txBody>
      </p:sp>
      <p:sp>
        <p:nvSpPr>
          <p:cNvPr id="9" name="Rectangle 5"/>
          <p:cNvSpPr>
            <a:spLocks noChangeArrowheads="1"/>
          </p:cNvSpPr>
          <p:nvPr/>
        </p:nvSpPr>
        <p:spPr bwMode="auto">
          <a:xfrm>
            <a:off x="6" y="439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11" name="Diagram 10"/>
          <p:cNvGraphicFramePr/>
          <p:nvPr>
            <p:extLst>
              <p:ext uri="{D42A27DB-BD31-4B8C-83A1-F6EECF244321}">
                <p14:modId xmlns:p14="http://schemas.microsoft.com/office/powerpoint/2010/main" val="1984721959"/>
              </p:ext>
            </p:extLst>
          </p:nvPr>
        </p:nvGraphicFramePr>
        <p:xfrm>
          <a:off x="1160061" y="1656730"/>
          <a:ext cx="5794532" cy="32837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ectangle 6"/>
          <p:cNvSpPr>
            <a:spLocks noChangeArrowheads="1"/>
          </p:cNvSpPr>
          <p:nvPr/>
        </p:nvSpPr>
        <p:spPr bwMode="auto">
          <a:xfrm>
            <a:off x="6" y="37777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4" name="Rounded Rectangle 3"/>
          <p:cNvSpPr/>
          <p:nvPr/>
        </p:nvSpPr>
        <p:spPr>
          <a:xfrm>
            <a:off x="7048072" y="1656766"/>
            <a:ext cx="765952" cy="274813"/>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Centre &amp; BP SG</a:t>
            </a:r>
          </a:p>
        </p:txBody>
      </p:sp>
      <p:sp>
        <p:nvSpPr>
          <p:cNvPr id="12" name="Rounded Rectangle 11"/>
          <p:cNvSpPr/>
          <p:nvPr/>
        </p:nvSpPr>
        <p:spPr>
          <a:xfrm>
            <a:off x="7048072" y="2083979"/>
            <a:ext cx="765952" cy="274813"/>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BP SG, ELs &amp; Trusts</a:t>
            </a:r>
          </a:p>
        </p:txBody>
      </p:sp>
      <p:sp>
        <p:nvSpPr>
          <p:cNvPr id="13" name="Rounded Rectangle 12"/>
          <p:cNvSpPr/>
          <p:nvPr/>
        </p:nvSpPr>
        <p:spPr>
          <a:xfrm>
            <a:off x="7048072" y="2537018"/>
            <a:ext cx="765952" cy="274813"/>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Trusts &amp; Partner</a:t>
            </a:r>
          </a:p>
        </p:txBody>
      </p:sp>
      <p:sp>
        <p:nvSpPr>
          <p:cNvPr id="14" name="Rounded Rectangle 13"/>
          <p:cNvSpPr/>
          <p:nvPr/>
        </p:nvSpPr>
        <p:spPr>
          <a:xfrm>
            <a:off x="7048072" y="2897606"/>
            <a:ext cx="765952" cy="274813"/>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Centre &amp; Trusts</a:t>
            </a:r>
          </a:p>
        </p:txBody>
      </p:sp>
      <p:sp>
        <p:nvSpPr>
          <p:cNvPr id="15" name="Rounded Rectangle 14"/>
          <p:cNvSpPr/>
          <p:nvPr/>
        </p:nvSpPr>
        <p:spPr>
          <a:xfrm>
            <a:off x="7048072" y="3269895"/>
            <a:ext cx="765952" cy="274813"/>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Centre</a:t>
            </a:r>
          </a:p>
        </p:txBody>
      </p:sp>
      <p:sp>
        <p:nvSpPr>
          <p:cNvPr id="16" name="Rounded Rectangle 15"/>
          <p:cNvSpPr/>
          <p:nvPr/>
        </p:nvSpPr>
        <p:spPr>
          <a:xfrm>
            <a:off x="7048072" y="3625190"/>
            <a:ext cx="765952" cy="274813"/>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Centre &amp; Trusts</a:t>
            </a:r>
          </a:p>
        </p:txBody>
      </p:sp>
      <p:sp>
        <p:nvSpPr>
          <p:cNvPr id="17" name="Rounded Rectangle 16"/>
          <p:cNvSpPr/>
          <p:nvPr/>
        </p:nvSpPr>
        <p:spPr>
          <a:xfrm>
            <a:off x="7048072" y="4006340"/>
            <a:ext cx="765952" cy="274813"/>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Trusts</a:t>
            </a:r>
          </a:p>
        </p:txBody>
      </p:sp>
      <p:sp>
        <p:nvSpPr>
          <p:cNvPr id="18" name="Rounded Rectangle 17"/>
          <p:cNvSpPr/>
          <p:nvPr/>
        </p:nvSpPr>
        <p:spPr>
          <a:xfrm>
            <a:off x="7048072" y="4387448"/>
            <a:ext cx="765952" cy="274813"/>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Centre &amp; Trusts</a:t>
            </a:r>
          </a:p>
        </p:txBody>
      </p:sp>
    </p:spTree>
    <p:extLst>
      <p:ext uri="{BB962C8B-B14F-4D97-AF65-F5344CB8AC3E}">
        <p14:creationId xmlns:p14="http://schemas.microsoft.com/office/powerpoint/2010/main" val="8833009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5077" y="1532586"/>
            <a:ext cx="8126569" cy="1569660"/>
          </a:xfrm>
          <a:prstGeom prst="rect">
            <a:avLst/>
          </a:prstGeom>
        </p:spPr>
        <p:txBody>
          <a:bodyPr wrap="square">
            <a:spAutoFit/>
          </a:bodyPr>
          <a:lstStyle/>
          <a:p>
            <a:pPr algn="ctr"/>
            <a:endParaRPr lang="en-GB" sz="3200" b="1" dirty="0" smtClean="0">
              <a:solidFill>
                <a:schemeClr val="accent1"/>
              </a:solidFill>
              <a:latin typeface="Arial" panose="020B0604020202020204" pitchFamily="34" charset="0"/>
              <a:cs typeface="Arial" panose="020B0604020202020204" pitchFamily="34" charset="0"/>
            </a:endParaRPr>
          </a:p>
          <a:p>
            <a:pPr algn="ctr"/>
            <a:r>
              <a:rPr lang="en-GB" sz="3200" b="1" dirty="0" smtClean="0">
                <a:solidFill>
                  <a:schemeClr val="accent1"/>
                </a:solidFill>
                <a:latin typeface="Arial" panose="020B0604020202020204" pitchFamily="34" charset="0"/>
                <a:cs typeface="Arial" panose="020B0604020202020204" pitchFamily="34" charset="0"/>
              </a:rPr>
              <a:t>Thank you.</a:t>
            </a:r>
          </a:p>
          <a:p>
            <a:pPr algn="ctr"/>
            <a:endParaRPr lang="en-GB" sz="3200" b="1"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7977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5003" y="1532586"/>
            <a:ext cx="8126569" cy="1569660"/>
          </a:xfrm>
          <a:prstGeom prst="rect">
            <a:avLst/>
          </a:prstGeom>
        </p:spPr>
        <p:txBody>
          <a:bodyPr wrap="square">
            <a:spAutoFit/>
          </a:bodyPr>
          <a:lstStyle/>
          <a:p>
            <a:pPr algn="ctr"/>
            <a:r>
              <a:rPr lang="en-GB" sz="3200" b="1" dirty="0" smtClean="0">
                <a:solidFill>
                  <a:srgbClr val="4472C4"/>
                </a:solidFill>
                <a:latin typeface="Arial" panose="020B0604020202020204" pitchFamily="34" charset="0"/>
                <a:cs typeface="Arial" panose="020B0604020202020204" pitchFamily="34" charset="0"/>
              </a:rPr>
              <a:t>Thank you.</a:t>
            </a:r>
          </a:p>
          <a:p>
            <a:pPr algn="ctr"/>
            <a:endParaRPr lang="en-GB" sz="3200" b="1" dirty="0">
              <a:solidFill>
                <a:srgbClr val="4472C4"/>
              </a:solidFill>
              <a:latin typeface="Arial" panose="020B0604020202020204" pitchFamily="34" charset="0"/>
              <a:cs typeface="Arial" panose="020B0604020202020204" pitchFamily="34" charset="0"/>
            </a:endParaRPr>
          </a:p>
          <a:p>
            <a:pPr algn="ctr"/>
            <a:r>
              <a:rPr lang="en-GB" sz="3200" b="1" dirty="0" smtClean="0">
                <a:solidFill>
                  <a:srgbClr val="4472C4"/>
                </a:solidFill>
                <a:latin typeface="Arial" panose="020B0604020202020204" pitchFamily="34" charset="0"/>
                <a:cs typeface="Arial" panose="020B0604020202020204" pitchFamily="34" charset="0"/>
              </a:rPr>
              <a:t>Any questions?</a:t>
            </a:r>
            <a:endParaRPr lang="en-GB" sz="2600" b="1" dirty="0">
              <a:solidFill>
                <a:srgbClr val="4472C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7977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9842" y="394855"/>
            <a:ext cx="7886700" cy="994172"/>
          </a:xfrm>
        </p:spPr>
        <p:txBody>
          <a:bodyPr>
            <a:normAutofit/>
          </a:bodyPr>
          <a:lstStyle/>
          <a:p>
            <a:pPr algn="ctr"/>
            <a:r>
              <a:rPr lang="en-GB" sz="3600" b="1" dirty="0" smtClean="0">
                <a:solidFill>
                  <a:srgbClr val="4472C4"/>
                </a:solidFill>
                <a:latin typeface="Arial" pitchFamily="34" charset="0"/>
                <a:cs typeface="Arial" pitchFamily="34" charset="0"/>
              </a:rPr>
              <a:t>Presenters</a:t>
            </a:r>
            <a:endParaRPr lang="en-GB" sz="3600" b="1" dirty="0">
              <a:solidFill>
                <a:srgbClr val="4472C4"/>
              </a:solidFill>
              <a:latin typeface="Arial" pitchFamily="34" charset="0"/>
              <a:cs typeface="Arial" pitchFamily="34" charset="0"/>
            </a:endParaRPr>
          </a:p>
        </p:txBody>
      </p:sp>
      <p:sp>
        <p:nvSpPr>
          <p:cNvPr id="11" name="Text Placeholder 10"/>
          <p:cNvSpPr>
            <a:spLocks noGrp="1"/>
          </p:cNvSpPr>
          <p:nvPr>
            <p:ph type="body" idx="1"/>
          </p:nvPr>
        </p:nvSpPr>
        <p:spPr>
          <a:xfrm>
            <a:off x="629842" y="1503219"/>
            <a:ext cx="3868340" cy="1208700"/>
          </a:xfrm>
        </p:spPr>
        <p:txBody>
          <a:bodyPr>
            <a:normAutofit fontScale="70000" lnSpcReduction="20000"/>
          </a:bodyPr>
          <a:lstStyle/>
          <a:p>
            <a:r>
              <a:rPr lang="en-GB" sz="4500" dirty="0" smtClean="0">
                <a:solidFill>
                  <a:srgbClr val="4472C4"/>
                </a:solidFill>
                <a:latin typeface="Arial" pitchFamily="34" charset="0"/>
                <a:cs typeface="Arial" pitchFamily="34" charset="0"/>
              </a:rPr>
              <a:t>Dr Gareth Thomas</a:t>
            </a:r>
          </a:p>
          <a:p>
            <a:r>
              <a:rPr lang="en-GB" sz="2000" dirty="0" smtClean="0">
                <a:latin typeface="Arial" pitchFamily="34" charset="0"/>
                <a:cs typeface="Arial" pitchFamily="34" charset="0"/>
              </a:rPr>
              <a:t>Group Chief Clinical Information Officer, Salford Royal NHS Trust.</a:t>
            </a:r>
          </a:p>
          <a:p>
            <a:r>
              <a:rPr lang="en-GB" sz="2000" dirty="0" smtClean="0">
                <a:latin typeface="Arial" pitchFamily="34" charset="0"/>
                <a:cs typeface="Arial" pitchFamily="34" charset="0"/>
              </a:rPr>
              <a:t>Consultant Intensive Care Medicine and Anaesthesia, Salford Royal NHS Trust</a:t>
            </a:r>
          </a:p>
        </p:txBody>
      </p:sp>
      <p:pic>
        <p:nvPicPr>
          <p:cNvPr id="9" name="Content Placeholder 8" descr="gareth.jpg"/>
          <p:cNvPicPr>
            <a:picLocks noGrp="1" noChangeAspect="1"/>
          </p:cNvPicPr>
          <p:nvPr>
            <p:ph sz="half" idx="2"/>
          </p:nvPr>
        </p:nvPicPr>
        <p:blipFill>
          <a:blip r:embed="rId2"/>
          <a:stretch>
            <a:fillRect/>
          </a:stretch>
        </p:blipFill>
        <p:spPr>
          <a:xfrm>
            <a:off x="1143500" y="2821433"/>
            <a:ext cx="2126247" cy="2126247"/>
          </a:xfrm>
        </p:spPr>
      </p:pic>
      <p:sp>
        <p:nvSpPr>
          <p:cNvPr id="12" name="Text Placeholder 11"/>
          <p:cNvSpPr>
            <a:spLocks noGrp="1"/>
          </p:cNvSpPr>
          <p:nvPr>
            <p:ph type="body" sz="quarter" idx="3"/>
          </p:nvPr>
        </p:nvSpPr>
        <p:spPr>
          <a:xfrm>
            <a:off x="5518712" y="1503219"/>
            <a:ext cx="3388627" cy="1077082"/>
          </a:xfrm>
        </p:spPr>
        <p:txBody>
          <a:bodyPr>
            <a:normAutofit fontScale="77500" lnSpcReduction="20000"/>
          </a:bodyPr>
          <a:lstStyle/>
          <a:p>
            <a:r>
              <a:rPr lang="en-GB" sz="4100" dirty="0" smtClean="0">
                <a:solidFill>
                  <a:srgbClr val="4472C4"/>
                </a:solidFill>
                <a:latin typeface="Arial" pitchFamily="34" charset="0"/>
                <a:cs typeface="Arial" pitchFamily="34" charset="0"/>
              </a:rPr>
              <a:t>Paul </a:t>
            </a:r>
            <a:r>
              <a:rPr lang="en-GB" sz="4100" dirty="0" err="1" smtClean="0">
                <a:solidFill>
                  <a:srgbClr val="4472C4"/>
                </a:solidFill>
                <a:latin typeface="Arial" pitchFamily="34" charset="0"/>
                <a:cs typeface="Arial" pitchFamily="34" charset="0"/>
              </a:rPr>
              <a:t>Charnley</a:t>
            </a:r>
            <a:endParaRPr lang="en-GB" sz="4100" dirty="0" smtClean="0">
              <a:solidFill>
                <a:srgbClr val="4472C4"/>
              </a:solidFill>
              <a:latin typeface="Arial" pitchFamily="34" charset="0"/>
              <a:cs typeface="Arial" pitchFamily="34" charset="0"/>
            </a:endParaRPr>
          </a:p>
          <a:p>
            <a:r>
              <a:rPr lang="en-GB" dirty="0" smtClean="0">
                <a:latin typeface="Arial" pitchFamily="34" charset="0"/>
                <a:cs typeface="Arial" pitchFamily="34" charset="0"/>
              </a:rPr>
              <a:t>Director of IT and Information </a:t>
            </a:r>
          </a:p>
          <a:p>
            <a:r>
              <a:rPr lang="en-GB" dirty="0" smtClean="0">
                <a:latin typeface="Arial" pitchFamily="34" charset="0"/>
                <a:cs typeface="Arial" pitchFamily="34" charset="0"/>
              </a:rPr>
              <a:t>NHS Wirral University Teaching Hospital </a:t>
            </a:r>
            <a:endParaRPr lang="en-GB" dirty="0">
              <a:latin typeface="Arial" pitchFamily="34" charset="0"/>
              <a:cs typeface="Arial" pitchFamily="34" charset="0"/>
            </a:endParaRPr>
          </a:p>
        </p:txBody>
      </p:sp>
      <p:pic>
        <p:nvPicPr>
          <p:cNvPr id="10" name="Content Placeholder 9" descr="paul.jpg"/>
          <p:cNvPicPr>
            <a:picLocks noGrp="1" noChangeAspect="1"/>
          </p:cNvPicPr>
          <p:nvPr>
            <p:ph sz="quarter" idx="4"/>
          </p:nvPr>
        </p:nvPicPr>
        <p:blipFill>
          <a:blip r:embed="rId3"/>
          <a:stretch>
            <a:fillRect/>
          </a:stretch>
        </p:blipFill>
        <p:spPr>
          <a:xfrm>
            <a:off x="5968978" y="2841278"/>
            <a:ext cx="2134740" cy="2106402"/>
          </a:xfr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2987966" y="1707654"/>
            <a:ext cx="5618162" cy="1938992"/>
          </a:xfrm>
          <a:prstGeom prst="rect">
            <a:avLst/>
          </a:prstGeom>
          <a:noFill/>
          <a:ln w="9525">
            <a:noFill/>
            <a:miter lim="800000"/>
            <a:headEnd/>
            <a:tailEnd/>
          </a:ln>
          <a:effectLst/>
        </p:spPr>
        <p:txBody>
          <a:bodyPr>
            <a:spAutoFit/>
          </a:bodyPr>
          <a:lstStyle/>
          <a:p>
            <a:pPr algn="r" defTabSz="914400" fontAlgn="base">
              <a:spcAft>
                <a:spcPct val="0"/>
              </a:spcAft>
            </a:pPr>
            <a:r>
              <a:rPr lang="en-GB" sz="3000" b="1" dirty="0" smtClean="0">
                <a:solidFill>
                  <a:srgbClr val="000000"/>
                </a:solidFill>
                <a:latin typeface="Calibri" panose="020F0502020204030204" pitchFamily="34" charset="0"/>
                <a:cs typeface="Calibri" panose="020F0502020204030204" pitchFamily="34" charset="0"/>
              </a:rPr>
              <a:t>Blueprinting</a:t>
            </a:r>
          </a:p>
          <a:p>
            <a:pPr algn="r" defTabSz="914400" fontAlgn="base">
              <a:spcAft>
                <a:spcPct val="0"/>
              </a:spcAft>
            </a:pPr>
            <a:r>
              <a:rPr lang="en-GB" sz="3000" b="1" dirty="0" smtClean="0">
                <a:solidFill>
                  <a:srgbClr val="000000"/>
                </a:solidFill>
                <a:latin typeface="Calibri" panose="020F0502020204030204" pitchFamily="34" charset="0"/>
                <a:cs typeface="Calibri" panose="020F0502020204030204" pitchFamily="34" charset="0"/>
              </a:rPr>
              <a:t>Closed Loop Barcode</a:t>
            </a:r>
          </a:p>
          <a:p>
            <a:pPr algn="r" defTabSz="914400" fontAlgn="base">
              <a:spcAft>
                <a:spcPct val="0"/>
              </a:spcAft>
            </a:pPr>
            <a:r>
              <a:rPr lang="en-GB" sz="3000" b="1" dirty="0" smtClean="0">
                <a:solidFill>
                  <a:srgbClr val="000000"/>
                </a:solidFill>
                <a:latin typeface="Calibri" panose="020F0502020204030204" pitchFamily="34" charset="0"/>
                <a:cs typeface="Calibri" panose="020F0502020204030204" pitchFamily="34" charset="0"/>
              </a:rPr>
              <a:t>Medication </a:t>
            </a:r>
          </a:p>
          <a:p>
            <a:pPr algn="r" defTabSz="914400" fontAlgn="base">
              <a:spcAft>
                <a:spcPct val="0"/>
              </a:spcAft>
            </a:pPr>
            <a:r>
              <a:rPr lang="en-GB" sz="3000" b="1" dirty="0" smtClean="0">
                <a:solidFill>
                  <a:srgbClr val="000000"/>
                </a:solidFill>
                <a:latin typeface="Calibri" panose="020F0502020204030204" pitchFamily="34" charset="0"/>
                <a:cs typeface="Calibri" panose="020F0502020204030204" pitchFamily="34" charset="0"/>
              </a:rPr>
              <a:t>Administration</a:t>
            </a:r>
            <a:r>
              <a:rPr lang="en-GB" sz="2800" b="1" dirty="0" smtClean="0">
                <a:solidFill>
                  <a:srgbClr val="000000"/>
                </a:solidFill>
                <a:latin typeface="Calibri" panose="020F0502020204030204" pitchFamily="34" charset="0"/>
                <a:cs typeface="Calibri" panose="020F0502020204030204" pitchFamily="34" charset="0"/>
              </a:rPr>
              <a:t> </a:t>
            </a:r>
          </a:p>
        </p:txBody>
      </p:sp>
      <p:pic>
        <p:nvPicPr>
          <p:cNvPr id="4" name="Picture 3" descr="C:\Users\hardingn\Pictures\Twitt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4130" y="3883844"/>
            <a:ext cx="422151" cy="2751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1"/>
          <p:cNvSpPr txBox="1"/>
          <p:nvPr/>
        </p:nvSpPr>
        <p:spPr>
          <a:xfrm>
            <a:off x="6794359" y="3883843"/>
            <a:ext cx="1810097" cy="400110"/>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914400"/>
            <a:r>
              <a:rPr lang="en-GB" dirty="0" smtClean="0">
                <a:solidFill>
                  <a:srgbClr val="000000"/>
                </a:solidFill>
                <a:latin typeface="Calibri" panose="020F0502020204030204" pitchFamily="34" charset="0"/>
                <a:cs typeface="Calibri" panose="020F0502020204030204" pitchFamily="34" charset="0"/>
              </a:rPr>
              <a:t>@</a:t>
            </a:r>
            <a:r>
              <a:rPr lang="en-GB" sz="2000" dirty="0" smtClean="0">
                <a:solidFill>
                  <a:srgbClr val="000000"/>
                </a:solidFill>
                <a:latin typeface="Calibri" panose="020F0502020204030204" pitchFamily="34" charset="0"/>
                <a:cs typeface="Calibri" panose="020F0502020204030204" pitchFamily="34" charset="0"/>
              </a:rPr>
              <a:t>my_eHospital</a:t>
            </a:r>
            <a:endParaRPr lang="en-GB" sz="2000" dirty="0">
              <a:solidFill>
                <a:srgbClr val="00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64" y="1977721"/>
            <a:ext cx="8218487" cy="691753"/>
          </a:xfrm>
        </p:spPr>
        <p:txBody>
          <a:bodyPr/>
          <a:lstStyle/>
          <a:p>
            <a:pPr algn="ctr"/>
            <a:r>
              <a:rPr lang="en-GB" sz="3500" dirty="0" smtClean="0">
                <a:latin typeface="Calibri" panose="020F0502020204030204" pitchFamily="34" charset="0"/>
                <a:cs typeface="Calibri" panose="020F0502020204030204" pitchFamily="34" charset="0"/>
              </a:rPr>
              <a:t>Carolyn Crooks</a:t>
            </a:r>
            <a:br>
              <a:rPr lang="en-GB" sz="3500" dirty="0" smtClean="0">
                <a:latin typeface="Calibri" panose="020F0502020204030204" pitchFamily="34" charset="0"/>
                <a:cs typeface="Calibri" panose="020F0502020204030204" pitchFamily="34" charset="0"/>
              </a:rPr>
            </a:br>
            <a:r>
              <a:rPr lang="en-GB" sz="3500" b="0" dirty="0" smtClean="0">
                <a:latin typeface="Calibri" panose="020F0502020204030204" pitchFamily="34" charset="0"/>
                <a:cs typeface="Calibri" panose="020F0502020204030204" pitchFamily="34" charset="0"/>
              </a:rPr>
              <a:t>Head of Information Management</a:t>
            </a:r>
            <a:endParaRPr lang="en-GB" sz="3500" b="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582078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4053" y="1761660"/>
            <a:ext cx="184731" cy="369332"/>
          </a:xfrm>
          <a:prstGeom prst="rect">
            <a:avLst/>
          </a:prstGeom>
          <a:noFill/>
        </p:spPr>
        <p:txBody>
          <a:bodyPr wrap="none" rtlCol="0">
            <a:spAutoFit/>
          </a:bodyPr>
          <a:lstStyle/>
          <a:p>
            <a:pPr defTabSz="914400" fontAlgn="base">
              <a:spcBef>
                <a:spcPct val="0"/>
              </a:spcBef>
              <a:spcAft>
                <a:spcPct val="0"/>
              </a:spcAft>
            </a:pPr>
            <a:endParaRPr lang="en-GB" dirty="0">
              <a:solidFill>
                <a:srgbClr val="000000"/>
              </a:solidFill>
            </a:endParaRPr>
          </a:p>
        </p:txBody>
      </p:sp>
      <p:sp>
        <p:nvSpPr>
          <p:cNvPr id="6" name="Rectangle 4"/>
          <p:cNvSpPr txBox="1">
            <a:spLocks noChangeArrowheads="1"/>
          </p:cNvSpPr>
          <p:nvPr/>
        </p:nvSpPr>
        <p:spPr bwMode="auto">
          <a:xfrm>
            <a:off x="468338" y="303541"/>
            <a:ext cx="8218487" cy="4862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ctr" defTabSz="914400" fontAlgn="base">
              <a:spcBef>
                <a:spcPct val="0"/>
              </a:spcBef>
              <a:spcAft>
                <a:spcPct val="0"/>
              </a:spcAft>
              <a:defRPr/>
            </a:pPr>
            <a:r>
              <a:rPr lang="en-US" sz="3200" b="1" kern="0" dirty="0" smtClean="0">
                <a:solidFill>
                  <a:srgbClr val="000000"/>
                </a:solidFill>
                <a:latin typeface="Calibri" pitchFamily="34" charset="0"/>
                <a:cs typeface="Calibri" pitchFamily="34" charset="0"/>
              </a:rPr>
              <a:t>The Trust </a:t>
            </a:r>
            <a:endParaRPr lang="en-US" sz="3200" b="1" kern="0" dirty="0">
              <a:solidFill>
                <a:srgbClr val="000000"/>
              </a:solidFill>
              <a:latin typeface="Calibri" pitchFamily="34" charset="0"/>
              <a:cs typeface="Calibri" pitchFamily="34" charset="0"/>
            </a:endParaRPr>
          </a:p>
        </p:txBody>
      </p:sp>
      <p:pic>
        <p:nvPicPr>
          <p:cNvPr id="1026" name="Picture 2" descr="http://www.cuh.org.uk/sites/default/files/landscape/Newest%20aerial%20with%20latest%20car%20par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712" y="963061"/>
            <a:ext cx="7296769" cy="214879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9" name="Rectangle 3"/>
          <p:cNvSpPr txBox="1">
            <a:spLocks noChangeArrowheads="1"/>
          </p:cNvSpPr>
          <p:nvPr/>
        </p:nvSpPr>
        <p:spPr bwMode="auto">
          <a:xfrm>
            <a:off x="852736" y="3327834"/>
            <a:ext cx="7967736" cy="91810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defTabSz="914400" fontAlgn="base">
              <a:lnSpc>
                <a:spcPts val="3000"/>
              </a:lnSpc>
              <a:spcBef>
                <a:spcPct val="20000"/>
              </a:spcBef>
              <a:spcAft>
                <a:spcPct val="0"/>
              </a:spcAft>
              <a:buFontTx/>
              <a:buChar char="•"/>
            </a:pPr>
            <a:r>
              <a:rPr lang="en-GB" sz="2200" kern="0" dirty="0" smtClean="0">
                <a:solidFill>
                  <a:srgbClr val="000000"/>
                </a:solidFill>
                <a:latin typeface="Calibri" pitchFamily="34" charset="0"/>
                <a:cs typeface="Calibri" pitchFamily="34" charset="0"/>
              </a:rPr>
              <a:t>Two hospitals – Addenbrooke’s &amp; the Rosie</a:t>
            </a:r>
          </a:p>
          <a:p>
            <a:pPr marL="342900" indent="-342900" defTabSz="914400" fontAlgn="base">
              <a:spcBef>
                <a:spcPct val="20000"/>
              </a:spcBef>
              <a:spcAft>
                <a:spcPct val="0"/>
              </a:spcAft>
              <a:buFontTx/>
              <a:buChar char="•"/>
            </a:pPr>
            <a:r>
              <a:rPr lang="en-GB" sz="2200" kern="0" dirty="0" smtClean="0">
                <a:solidFill>
                  <a:srgbClr val="000000"/>
                </a:solidFill>
                <a:latin typeface="Calibri" pitchFamily="34" charset="0"/>
                <a:cs typeface="Calibri" pitchFamily="34" charset="0"/>
              </a:rPr>
              <a:t>5 clinical divisions – women’s healthcare fully integrated</a:t>
            </a:r>
            <a:endParaRPr lang="en-GB" sz="2200" kern="0" dirty="0">
              <a:solidFill>
                <a:srgbClr val="000000"/>
              </a:solidFill>
              <a:latin typeface="Calibri" pitchFamily="34" charset="0"/>
              <a:cs typeface="Calibri" pitchFamily="34" charset="0"/>
            </a:endParaRPr>
          </a:p>
          <a:p>
            <a:pPr marL="800100" lvl="1" indent="-342900" defTabSz="914400" fontAlgn="base">
              <a:spcAft>
                <a:spcPts val="600"/>
              </a:spcAft>
              <a:buFontTx/>
              <a:buChar char="•"/>
              <a:defRPr/>
            </a:pPr>
            <a:endParaRPr lang="en-US" sz="2200" kern="0" dirty="0">
              <a:solidFill>
                <a:srgbClr val="000000"/>
              </a:solidFill>
              <a:latin typeface="Calibri" pitchFamily="34" charset="0"/>
              <a:cs typeface="Calibri" pitchFamily="34" charset="0"/>
            </a:endParaRPr>
          </a:p>
        </p:txBody>
      </p:sp>
    </p:spTree>
    <p:extLst>
      <p:ext uri="{BB962C8B-B14F-4D97-AF65-F5344CB8AC3E}">
        <p14:creationId xmlns:p14="http://schemas.microsoft.com/office/powerpoint/2010/main" val="14114315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3200" dirty="0" smtClean="0">
                <a:latin typeface="Calibri" panose="020F0502020204030204" pitchFamily="34" charset="0"/>
                <a:cs typeface="Calibri" panose="020F0502020204030204" pitchFamily="34" charset="0"/>
              </a:rPr>
              <a:t>Blueprinting BCMA</a:t>
            </a:r>
            <a:endParaRPr lang="en-GB" sz="32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p:txBody>
          <a:bodyPr/>
          <a:lstStyle/>
          <a:p>
            <a:r>
              <a:rPr lang="en-GB" sz="2200" dirty="0" smtClean="0">
                <a:latin typeface="Calibri" panose="020F0502020204030204" pitchFamily="34" charset="0"/>
                <a:cs typeface="Calibri" panose="020F0502020204030204" pitchFamily="34" charset="0"/>
              </a:rPr>
              <a:t>December 2017: CUH agreed to be part of the GDE blueprinting pilot project.</a:t>
            </a:r>
          </a:p>
          <a:p>
            <a:r>
              <a:rPr lang="en-GB" sz="2200" dirty="0" smtClean="0">
                <a:latin typeface="Calibri" panose="020F0502020204030204" pitchFamily="34" charset="0"/>
                <a:cs typeface="Calibri" panose="020F0502020204030204" pitchFamily="34" charset="0"/>
              </a:rPr>
              <a:t>Aim: to </a:t>
            </a:r>
            <a:r>
              <a:rPr lang="en-GB" sz="2200" dirty="0">
                <a:latin typeface="Calibri" panose="020F0502020204030204" pitchFamily="34" charset="0"/>
                <a:cs typeface="Calibri" panose="020F0502020204030204" pitchFamily="34" charset="0"/>
              </a:rPr>
              <a:t>define the framework, methodology and publication strategy for GDE </a:t>
            </a:r>
            <a:r>
              <a:rPr lang="en-GB" sz="2200" dirty="0" smtClean="0">
                <a:latin typeface="Calibri" panose="020F0502020204030204" pitchFamily="34" charset="0"/>
                <a:cs typeface="Calibri" panose="020F0502020204030204" pitchFamily="34" charset="0"/>
              </a:rPr>
              <a:t>blueprints.</a:t>
            </a:r>
          </a:p>
          <a:p>
            <a:r>
              <a:rPr lang="en-GB" sz="2200" dirty="0" smtClean="0">
                <a:latin typeface="Calibri" panose="020F0502020204030204" pitchFamily="34" charset="0"/>
                <a:cs typeface="Calibri" panose="020F0502020204030204" pitchFamily="34" charset="0"/>
              </a:rPr>
              <a:t>Scope: </a:t>
            </a:r>
            <a:r>
              <a:rPr lang="en-GB" sz="2200" dirty="0">
                <a:latin typeface="Calibri" panose="020F0502020204030204" pitchFamily="34" charset="0"/>
                <a:cs typeface="Calibri" panose="020F0502020204030204" pitchFamily="34" charset="0"/>
              </a:rPr>
              <a:t>provide insights to shape a proposed design and subsequent process for developing </a:t>
            </a:r>
            <a:r>
              <a:rPr lang="en-GB" sz="2200" dirty="0" smtClean="0">
                <a:latin typeface="Calibri" panose="020F0502020204030204" pitchFamily="34" charset="0"/>
                <a:cs typeface="Calibri" panose="020F0502020204030204" pitchFamily="34" charset="0"/>
              </a:rPr>
              <a:t>blueprints.</a:t>
            </a:r>
          </a:p>
          <a:p>
            <a:r>
              <a:rPr lang="en-GB" sz="2200" dirty="0" smtClean="0">
                <a:latin typeface="Calibri" panose="020F0502020204030204" pitchFamily="34" charset="0"/>
                <a:cs typeface="Calibri" panose="020F0502020204030204" pitchFamily="34" charset="0"/>
              </a:rPr>
              <a:t>Requirement: </a:t>
            </a:r>
            <a:r>
              <a:rPr lang="en-GB" sz="2200" dirty="0">
                <a:latin typeface="Calibri" panose="020F0502020204030204" pitchFamily="34" charset="0"/>
                <a:cs typeface="Calibri" panose="020F0502020204030204" pitchFamily="34" charset="0"/>
              </a:rPr>
              <a:t>to provide dedicated resource </a:t>
            </a:r>
            <a:r>
              <a:rPr lang="en-GB" sz="2200" dirty="0" smtClean="0">
                <a:latin typeface="Calibri" panose="020F0502020204030204" pitchFamily="34" charset="0"/>
                <a:cs typeface="Calibri" panose="020F0502020204030204" pitchFamily="34" charset="0"/>
              </a:rPr>
              <a:t>involving </a:t>
            </a:r>
            <a:r>
              <a:rPr lang="en-GB" sz="2200" dirty="0">
                <a:latin typeface="Calibri" panose="020F0502020204030204" pitchFamily="34" charset="0"/>
                <a:cs typeface="Calibri" panose="020F0502020204030204" pitchFamily="34" charset="0"/>
              </a:rPr>
              <a:t>project management, collating/authoring and subject matter expert input. </a:t>
            </a:r>
            <a:endParaRPr lang="en-GB" sz="2200" dirty="0" smtClean="0">
              <a:latin typeface="Calibri" panose="020F0502020204030204" pitchFamily="34" charset="0"/>
              <a:cs typeface="Calibri" panose="020F0502020204030204" pitchFamily="34" charset="0"/>
            </a:endParaRPr>
          </a:p>
          <a:p>
            <a:r>
              <a:rPr lang="en-GB" sz="2200" dirty="0">
                <a:latin typeface="Calibri" panose="020F0502020204030204" pitchFamily="34" charset="0"/>
                <a:cs typeface="Calibri" panose="020F0502020204030204" pitchFamily="34" charset="0"/>
              </a:rPr>
              <a:t>V</a:t>
            </a:r>
            <a:r>
              <a:rPr lang="en-GB" sz="2200" dirty="0" smtClean="0">
                <a:latin typeface="Calibri" panose="020F0502020204030204" pitchFamily="34" charset="0"/>
                <a:cs typeface="Calibri" panose="020F0502020204030204" pitchFamily="34" charset="0"/>
              </a:rPr>
              <a:t>endor </a:t>
            </a:r>
            <a:r>
              <a:rPr lang="en-GB" sz="2200" dirty="0">
                <a:latin typeface="Calibri" panose="020F0502020204030204" pitchFamily="34" charset="0"/>
                <a:cs typeface="Calibri" panose="020F0502020204030204" pitchFamily="34" charset="0"/>
              </a:rPr>
              <a:t>neutral, process based and not discussing the technical elements of the implementation</a:t>
            </a:r>
          </a:p>
        </p:txBody>
      </p:sp>
    </p:spTree>
    <p:extLst>
      <p:ext uri="{BB962C8B-B14F-4D97-AF65-F5344CB8AC3E}">
        <p14:creationId xmlns:p14="http://schemas.microsoft.com/office/powerpoint/2010/main" val="2246366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783569" y="3478577"/>
            <a:ext cx="3813559" cy="1246495"/>
          </a:xfrm>
          <a:prstGeom prst="rect">
            <a:avLst/>
          </a:prstGeom>
          <a:noFill/>
        </p:spPr>
        <p:txBody>
          <a:bodyPr wrap="square" rtlCol="0">
            <a:spAutoFit/>
          </a:bodyPr>
          <a:lstStyle/>
          <a:p>
            <a:pPr algn="r" defTabSz="914400" fontAlgn="base">
              <a:spcBef>
                <a:spcPct val="0"/>
              </a:spcBef>
              <a:spcAft>
                <a:spcPct val="0"/>
              </a:spcAft>
            </a:pPr>
            <a:r>
              <a:rPr lang="en-GB" sz="1500" b="1" dirty="0" smtClean="0">
                <a:solidFill>
                  <a:srgbClr val="000000"/>
                </a:solidFill>
                <a:latin typeface="Calibri" charset="0"/>
                <a:ea typeface="Calibri" charset="0"/>
                <a:cs typeface="Calibri" charset="0"/>
              </a:rPr>
              <a:t>Clinical decision support</a:t>
            </a:r>
          </a:p>
          <a:p>
            <a:pPr algn="r" defTabSz="914400" fontAlgn="base">
              <a:spcBef>
                <a:spcPct val="0"/>
              </a:spcBef>
              <a:spcAft>
                <a:spcPct val="0"/>
              </a:spcAft>
            </a:pPr>
            <a:r>
              <a:rPr lang="en-GB" sz="1500" dirty="0" smtClean="0">
                <a:solidFill>
                  <a:srgbClr val="000000"/>
                </a:solidFill>
                <a:latin typeface="Calibri" charset="0"/>
                <a:ea typeface="Calibri" charset="0"/>
                <a:cs typeface="Calibri" charset="0"/>
              </a:rPr>
              <a:t>16% of allergy-related prescribing</a:t>
            </a:r>
          </a:p>
          <a:p>
            <a:pPr algn="r" defTabSz="914400" fontAlgn="base">
              <a:spcBef>
                <a:spcPct val="0"/>
              </a:spcBef>
              <a:spcAft>
                <a:spcPct val="0"/>
              </a:spcAft>
            </a:pPr>
            <a:r>
              <a:rPr lang="en-GB" sz="1500" dirty="0" smtClean="0">
                <a:solidFill>
                  <a:srgbClr val="000000"/>
                </a:solidFill>
                <a:latin typeface="Calibri" charset="0"/>
                <a:ea typeface="Calibri" charset="0"/>
                <a:cs typeface="Calibri" charset="0"/>
              </a:rPr>
              <a:t>alerts lead to a change in prescription</a:t>
            </a:r>
          </a:p>
          <a:p>
            <a:pPr algn="r" defTabSz="914400" fontAlgn="base">
              <a:spcBef>
                <a:spcPct val="0"/>
              </a:spcBef>
              <a:spcAft>
                <a:spcPct val="0"/>
              </a:spcAft>
            </a:pPr>
            <a:r>
              <a:rPr lang="en-GB" sz="1500" dirty="0" smtClean="0">
                <a:solidFill>
                  <a:srgbClr val="000000"/>
                </a:solidFill>
                <a:latin typeface="Calibri" charset="0"/>
                <a:ea typeface="Calibri" charset="0"/>
                <a:cs typeface="Calibri" charset="0"/>
              </a:rPr>
              <a:t> = 850+ significant adverse medication reactions prevented (2,450 bed days saved)</a:t>
            </a: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308489">
            <a:off x="2811347" y="1549734"/>
            <a:ext cx="1031596" cy="733319"/>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rot="1590689">
            <a:off x="7674577" y="1227350"/>
            <a:ext cx="866347" cy="663972"/>
          </a:xfrm>
          <a:prstGeom prst="rect">
            <a:avLst/>
          </a:prstGeom>
        </p:spPr>
      </p:pic>
      <p:sp>
        <p:nvSpPr>
          <p:cNvPr id="2" name="Title 1"/>
          <p:cNvSpPr>
            <a:spLocks noGrp="1"/>
          </p:cNvSpPr>
          <p:nvPr>
            <p:ph type="title"/>
          </p:nvPr>
        </p:nvSpPr>
        <p:spPr>
          <a:xfrm>
            <a:off x="455179" y="369905"/>
            <a:ext cx="8218487" cy="691753"/>
          </a:xfrm>
        </p:spPr>
        <p:txBody>
          <a:bodyPr/>
          <a:lstStyle/>
          <a:p>
            <a:pPr algn="ctr"/>
            <a:r>
              <a:rPr lang="en-GB" sz="3200" dirty="0" smtClean="0">
                <a:latin typeface="Calibri" panose="020F0502020204030204" pitchFamily="34" charset="0"/>
                <a:cs typeface="Calibri" panose="020F0502020204030204" pitchFamily="34" charset="0"/>
              </a:rPr>
              <a:t>e-Prescribing including clinical decision support &amp; medication administration chart</a:t>
            </a:r>
            <a:endParaRPr lang="en-GB" sz="3200"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873726" y="4178279"/>
            <a:ext cx="647186" cy="477180"/>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rot="1231327">
            <a:off x="2750354" y="3111055"/>
            <a:ext cx="1097828" cy="709535"/>
          </a:xfrm>
          <a:prstGeom prst="rect">
            <a:avLst/>
          </a:prstGeom>
        </p:spPr>
      </p:pic>
      <p:sp>
        <p:nvSpPr>
          <p:cNvPr id="6" name="TextBox 5"/>
          <p:cNvSpPr txBox="1"/>
          <p:nvPr/>
        </p:nvSpPr>
        <p:spPr>
          <a:xfrm>
            <a:off x="512750" y="3681983"/>
            <a:ext cx="4008171" cy="1015663"/>
          </a:xfrm>
          <a:prstGeom prst="rect">
            <a:avLst/>
          </a:prstGeom>
          <a:noFill/>
        </p:spPr>
        <p:txBody>
          <a:bodyPr wrap="square" rtlCol="0">
            <a:spAutoFit/>
          </a:bodyPr>
          <a:lstStyle/>
          <a:p>
            <a:pPr defTabSz="914400" fontAlgn="base">
              <a:spcBef>
                <a:spcPct val="0"/>
              </a:spcBef>
              <a:spcAft>
                <a:spcPct val="0"/>
              </a:spcAft>
            </a:pPr>
            <a:r>
              <a:rPr lang="en-GB" sz="1500" b="1" dirty="0" smtClean="0">
                <a:solidFill>
                  <a:srgbClr val="000000"/>
                </a:solidFill>
                <a:latin typeface="Calibri" charset="0"/>
                <a:ea typeface="Calibri" charset="0"/>
                <a:cs typeface="Calibri" charset="0"/>
              </a:rPr>
              <a:t>Electronic prescribing</a:t>
            </a:r>
          </a:p>
          <a:p>
            <a:pPr defTabSz="914400" fontAlgn="base">
              <a:spcBef>
                <a:spcPct val="0"/>
              </a:spcBef>
              <a:spcAft>
                <a:spcPct val="0"/>
              </a:spcAft>
            </a:pPr>
            <a:r>
              <a:rPr lang="en-GB" sz="1500" dirty="0" smtClean="0">
                <a:solidFill>
                  <a:srgbClr val="000000"/>
                </a:solidFill>
                <a:latin typeface="Calibri" charset="0"/>
                <a:ea typeface="Calibri" charset="0"/>
                <a:cs typeface="Calibri" charset="0"/>
              </a:rPr>
              <a:t>100% reduction in sedation-related prescribing </a:t>
            </a:r>
          </a:p>
          <a:p>
            <a:pPr defTabSz="914400" fontAlgn="base">
              <a:spcBef>
                <a:spcPct val="0"/>
              </a:spcBef>
              <a:spcAft>
                <a:spcPct val="0"/>
              </a:spcAft>
            </a:pPr>
            <a:r>
              <a:rPr lang="en-GB" sz="1500" dirty="0" smtClean="0">
                <a:solidFill>
                  <a:srgbClr val="000000"/>
                </a:solidFill>
                <a:latin typeface="Calibri" charset="0"/>
                <a:ea typeface="Calibri" charset="0"/>
                <a:cs typeface="Calibri" charset="0"/>
              </a:rPr>
              <a:t>errors in paediatrics = 50 intensive care</a:t>
            </a:r>
            <a:br>
              <a:rPr lang="en-GB" sz="1500" dirty="0" smtClean="0">
                <a:solidFill>
                  <a:srgbClr val="000000"/>
                </a:solidFill>
                <a:latin typeface="Calibri" charset="0"/>
                <a:ea typeface="Calibri" charset="0"/>
                <a:cs typeface="Calibri" charset="0"/>
              </a:rPr>
            </a:br>
            <a:r>
              <a:rPr lang="en-GB" sz="1500" dirty="0" smtClean="0">
                <a:solidFill>
                  <a:srgbClr val="000000"/>
                </a:solidFill>
                <a:latin typeface="Calibri" charset="0"/>
                <a:ea typeface="Calibri" charset="0"/>
                <a:cs typeface="Calibri" charset="0"/>
              </a:rPr>
              <a:t>beds</a:t>
            </a:r>
            <a:r>
              <a:rPr lang="en-GB" sz="1500" dirty="0">
                <a:solidFill>
                  <a:srgbClr val="000000"/>
                </a:solidFill>
                <a:latin typeface="Calibri" charset="0"/>
                <a:ea typeface="Calibri" charset="0"/>
                <a:cs typeface="Calibri" charset="0"/>
              </a:rPr>
              <a:t> </a:t>
            </a:r>
            <a:r>
              <a:rPr lang="en-GB" sz="1500" dirty="0" smtClean="0">
                <a:solidFill>
                  <a:srgbClr val="000000"/>
                </a:solidFill>
                <a:latin typeface="Calibri" charset="0"/>
                <a:ea typeface="Calibri" charset="0"/>
                <a:cs typeface="Calibri" charset="0"/>
              </a:rPr>
              <a:t>&amp; 100 regular beds saved / year</a:t>
            </a:r>
          </a:p>
        </p:txBody>
      </p:sp>
      <p:sp>
        <p:nvSpPr>
          <p:cNvPr id="9" name="TextBox 8"/>
          <p:cNvSpPr txBox="1"/>
          <p:nvPr/>
        </p:nvSpPr>
        <p:spPr>
          <a:xfrm>
            <a:off x="515863" y="1293160"/>
            <a:ext cx="3384376" cy="1246495"/>
          </a:xfrm>
          <a:prstGeom prst="rect">
            <a:avLst/>
          </a:prstGeom>
          <a:noFill/>
        </p:spPr>
        <p:txBody>
          <a:bodyPr wrap="square" rtlCol="0">
            <a:spAutoFit/>
          </a:bodyPr>
          <a:lstStyle/>
          <a:p>
            <a:pPr defTabSz="914400" fontAlgn="base">
              <a:spcBef>
                <a:spcPct val="0"/>
              </a:spcBef>
              <a:spcAft>
                <a:spcPct val="0"/>
              </a:spcAft>
            </a:pPr>
            <a:r>
              <a:rPr lang="en-GB" sz="1500" b="1" dirty="0" smtClean="0">
                <a:solidFill>
                  <a:srgbClr val="000000"/>
                </a:solidFill>
                <a:latin typeface="Calibri" charset="0"/>
                <a:ea typeface="Calibri" charset="0"/>
                <a:cs typeface="Calibri" charset="0"/>
              </a:rPr>
              <a:t>Computerised  Physician Order Entry </a:t>
            </a:r>
          </a:p>
          <a:p>
            <a:pPr defTabSz="914400" fontAlgn="base">
              <a:spcBef>
                <a:spcPct val="0"/>
              </a:spcBef>
              <a:spcAft>
                <a:spcPct val="0"/>
              </a:spcAft>
            </a:pPr>
            <a:r>
              <a:rPr lang="en-GB" sz="1500" dirty="0" smtClean="0">
                <a:solidFill>
                  <a:srgbClr val="000000"/>
                </a:solidFill>
                <a:latin typeface="Calibri" charset="0"/>
                <a:ea typeface="Calibri" charset="0"/>
                <a:cs typeface="Calibri" charset="0"/>
              </a:rPr>
              <a:t>96% of all medication and</a:t>
            </a:r>
          </a:p>
          <a:p>
            <a:pPr defTabSz="914400" fontAlgn="base">
              <a:spcBef>
                <a:spcPct val="0"/>
              </a:spcBef>
              <a:spcAft>
                <a:spcPct val="0"/>
              </a:spcAft>
            </a:pPr>
            <a:r>
              <a:rPr lang="en-GB" sz="1500" dirty="0" smtClean="0">
                <a:solidFill>
                  <a:srgbClr val="000000"/>
                </a:solidFill>
                <a:latin typeface="Calibri" charset="0"/>
                <a:ea typeface="Calibri" charset="0"/>
                <a:cs typeface="Calibri" charset="0"/>
              </a:rPr>
              <a:t>instruction orders now</a:t>
            </a:r>
            <a:br>
              <a:rPr lang="en-GB" sz="1500" dirty="0" smtClean="0">
                <a:solidFill>
                  <a:srgbClr val="000000"/>
                </a:solidFill>
                <a:latin typeface="Calibri" charset="0"/>
                <a:ea typeface="Calibri" charset="0"/>
                <a:cs typeface="Calibri" charset="0"/>
              </a:rPr>
            </a:br>
            <a:r>
              <a:rPr lang="en-GB" sz="1500" dirty="0" smtClean="0">
                <a:solidFill>
                  <a:srgbClr val="000000"/>
                </a:solidFill>
                <a:latin typeface="Calibri" charset="0"/>
                <a:ea typeface="Calibri" charset="0"/>
                <a:cs typeface="Calibri" charset="0"/>
              </a:rPr>
              <a:t>completed electronically </a:t>
            </a:r>
            <a:br>
              <a:rPr lang="en-GB" sz="1500" dirty="0" smtClean="0">
                <a:solidFill>
                  <a:srgbClr val="000000"/>
                </a:solidFill>
                <a:latin typeface="Calibri" charset="0"/>
                <a:ea typeface="Calibri" charset="0"/>
                <a:cs typeface="Calibri" charset="0"/>
              </a:rPr>
            </a:br>
            <a:r>
              <a:rPr lang="en-GB" sz="1500" dirty="0" smtClean="0">
                <a:solidFill>
                  <a:srgbClr val="000000"/>
                </a:solidFill>
                <a:latin typeface="Calibri" charset="0"/>
                <a:ea typeface="Calibri" charset="0"/>
                <a:cs typeface="Calibri" charset="0"/>
              </a:rPr>
              <a:t>in our Epic EPR</a:t>
            </a:r>
          </a:p>
        </p:txBody>
      </p:sp>
      <p:sp>
        <p:nvSpPr>
          <p:cNvPr id="10" name="TextBox 9"/>
          <p:cNvSpPr txBox="1"/>
          <p:nvPr/>
        </p:nvSpPr>
        <p:spPr>
          <a:xfrm>
            <a:off x="4395264" y="2617667"/>
            <a:ext cx="4034498" cy="1015663"/>
          </a:xfrm>
          <a:prstGeom prst="rect">
            <a:avLst/>
          </a:prstGeom>
          <a:noFill/>
        </p:spPr>
        <p:txBody>
          <a:bodyPr wrap="square" rtlCol="0">
            <a:spAutoFit/>
          </a:bodyPr>
          <a:lstStyle/>
          <a:p>
            <a:pPr defTabSz="914400" fontAlgn="base">
              <a:spcBef>
                <a:spcPct val="0"/>
              </a:spcBef>
              <a:spcAft>
                <a:spcPct val="0"/>
              </a:spcAft>
            </a:pPr>
            <a:r>
              <a:rPr lang="en-GB" sz="1500" b="1" dirty="0" smtClean="0">
                <a:solidFill>
                  <a:srgbClr val="000000"/>
                </a:solidFill>
                <a:latin typeface="Calibri" charset="0"/>
                <a:ea typeface="Calibri" charset="0"/>
                <a:cs typeface="Calibri" charset="0"/>
              </a:rPr>
              <a:t>Financial savings </a:t>
            </a:r>
          </a:p>
          <a:p>
            <a:pPr defTabSz="914400" fontAlgn="base">
              <a:spcBef>
                <a:spcPct val="0"/>
              </a:spcBef>
              <a:spcAft>
                <a:spcPct val="0"/>
              </a:spcAft>
            </a:pPr>
            <a:r>
              <a:rPr lang="en-GB" sz="1500" dirty="0">
                <a:solidFill>
                  <a:srgbClr val="000000"/>
                </a:solidFill>
                <a:latin typeface="Calibri" charset="0"/>
                <a:ea typeface="Calibri" charset="0"/>
                <a:cs typeface="Calibri" charset="0"/>
              </a:rPr>
              <a:t>£1.2 million average annual reduction in the financial gap </a:t>
            </a:r>
            <a:r>
              <a:rPr lang="en-GB" sz="1500" dirty="0" smtClean="0">
                <a:solidFill>
                  <a:srgbClr val="000000"/>
                </a:solidFill>
                <a:latin typeface="Calibri" charset="0"/>
                <a:ea typeface="Calibri" charset="0"/>
                <a:cs typeface="Calibri" charset="0"/>
              </a:rPr>
              <a:t>between high-cost </a:t>
            </a:r>
            <a:r>
              <a:rPr lang="en-GB" sz="1500" dirty="0">
                <a:solidFill>
                  <a:srgbClr val="000000"/>
                </a:solidFill>
                <a:latin typeface="Calibri" charset="0"/>
                <a:ea typeface="Calibri" charset="0"/>
                <a:cs typeface="Calibri" charset="0"/>
              </a:rPr>
              <a:t>drug expenditure </a:t>
            </a:r>
            <a:r>
              <a:rPr lang="en-GB" sz="1500" dirty="0" smtClean="0">
                <a:solidFill>
                  <a:srgbClr val="000000"/>
                </a:solidFill>
                <a:latin typeface="Calibri" charset="0"/>
                <a:ea typeface="Calibri" charset="0"/>
                <a:cs typeface="Calibri" charset="0"/>
              </a:rPr>
              <a:t>and </a:t>
            </a:r>
            <a:r>
              <a:rPr lang="en-GB" sz="1500" dirty="0">
                <a:solidFill>
                  <a:srgbClr val="000000"/>
                </a:solidFill>
                <a:latin typeface="Calibri" charset="0"/>
                <a:ea typeface="Calibri" charset="0"/>
                <a:cs typeface="Calibri" charset="0"/>
              </a:rPr>
              <a:t>income.</a:t>
            </a:r>
          </a:p>
        </p:txBody>
      </p:sp>
      <p:sp>
        <p:nvSpPr>
          <p:cNvPr id="11" name="TextBox 10"/>
          <p:cNvSpPr txBox="1"/>
          <p:nvPr/>
        </p:nvSpPr>
        <p:spPr>
          <a:xfrm>
            <a:off x="4092293" y="1158104"/>
            <a:ext cx="3405231" cy="1477328"/>
          </a:xfrm>
          <a:prstGeom prst="rect">
            <a:avLst/>
          </a:prstGeom>
          <a:noFill/>
        </p:spPr>
        <p:txBody>
          <a:bodyPr wrap="square" rtlCol="0">
            <a:spAutoFit/>
          </a:bodyPr>
          <a:lstStyle/>
          <a:p>
            <a:pPr defTabSz="914400" fontAlgn="base">
              <a:spcBef>
                <a:spcPct val="0"/>
              </a:spcBef>
              <a:spcAft>
                <a:spcPct val="0"/>
              </a:spcAft>
            </a:pPr>
            <a:r>
              <a:rPr lang="en-GB" sz="1500" b="1" dirty="0" smtClean="0">
                <a:solidFill>
                  <a:srgbClr val="000000"/>
                </a:solidFill>
                <a:latin typeface="Calibri" charset="0"/>
                <a:ea typeface="Calibri" charset="0"/>
                <a:cs typeface="Calibri" charset="0"/>
              </a:rPr>
              <a:t>Patients don’t stay in hospital for longer than necessary</a:t>
            </a:r>
          </a:p>
          <a:p>
            <a:pPr defTabSz="914400" fontAlgn="base">
              <a:spcBef>
                <a:spcPct val="0"/>
              </a:spcBef>
              <a:spcAft>
                <a:spcPct val="0"/>
              </a:spcAft>
            </a:pPr>
            <a:r>
              <a:rPr lang="en-GB" sz="1500" dirty="0" smtClean="0">
                <a:solidFill>
                  <a:srgbClr val="000000"/>
                </a:solidFill>
                <a:latin typeface="Calibri" charset="0"/>
                <a:ea typeface="Calibri" charset="0"/>
                <a:cs typeface="Calibri" charset="0"/>
              </a:rPr>
              <a:t>50</a:t>
            </a:r>
            <a:r>
              <a:rPr lang="en-GB" sz="1500" dirty="0">
                <a:solidFill>
                  <a:srgbClr val="000000"/>
                </a:solidFill>
                <a:latin typeface="Calibri" charset="0"/>
                <a:ea typeface="Calibri" charset="0"/>
                <a:cs typeface="Calibri" charset="0"/>
              </a:rPr>
              <a:t>% reduction in the time </a:t>
            </a:r>
            <a:r>
              <a:rPr lang="en-GB" sz="1500" dirty="0" smtClean="0">
                <a:solidFill>
                  <a:srgbClr val="000000"/>
                </a:solidFill>
                <a:latin typeface="Calibri" charset="0"/>
                <a:ea typeface="Calibri" charset="0"/>
                <a:cs typeface="Calibri" charset="0"/>
              </a:rPr>
              <a:t>taken to </a:t>
            </a:r>
            <a:r>
              <a:rPr lang="en-GB" sz="1500" dirty="0">
                <a:solidFill>
                  <a:srgbClr val="000000"/>
                </a:solidFill>
                <a:latin typeface="Calibri" charset="0"/>
                <a:ea typeface="Calibri" charset="0"/>
                <a:cs typeface="Calibri" charset="0"/>
              </a:rPr>
              <a:t>prepare discharge medications as </a:t>
            </a:r>
            <a:r>
              <a:rPr lang="en-GB" sz="1500" dirty="0" smtClean="0">
                <a:solidFill>
                  <a:srgbClr val="000000"/>
                </a:solidFill>
                <a:latin typeface="Calibri" charset="0"/>
                <a:ea typeface="Calibri" charset="0"/>
                <a:cs typeface="Calibri" charset="0"/>
              </a:rPr>
              <a:t>the EPR now integrates </a:t>
            </a:r>
            <a:r>
              <a:rPr lang="en-GB" sz="1500" dirty="0">
                <a:solidFill>
                  <a:srgbClr val="000000"/>
                </a:solidFill>
                <a:latin typeface="Calibri" charset="0"/>
                <a:ea typeface="Calibri" charset="0"/>
                <a:cs typeface="Calibri" charset="0"/>
              </a:rPr>
              <a:t>directly with </a:t>
            </a:r>
            <a:r>
              <a:rPr lang="en-GB" sz="1500" dirty="0" smtClean="0">
                <a:solidFill>
                  <a:srgbClr val="000000"/>
                </a:solidFill>
                <a:latin typeface="Calibri" charset="0"/>
                <a:ea typeface="Calibri" charset="0"/>
                <a:cs typeface="Calibri" charset="0"/>
              </a:rPr>
              <a:t>the pharmacy robot</a:t>
            </a:r>
            <a:endParaRPr lang="en-GB" sz="1500" dirty="0">
              <a:solidFill>
                <a:srgbClr val="000000"/>
              </a:solidFill>
              <a:latin typeface="Calibri" charset="0"/>
              <a:ea typeface="Calibri" charset="0"/>
              <a:cs typeface="Calibri" charset="0"/>
            </a:endParaRPr>
          </a:p>
        </p:txBody>
      </p:sp>
      <p:sp>
        <p:nvSpPr>
          <p:cNvPr id="12" name="TextBox 11"/>
          <p:cNvSpPr txBox="1"/>
          <p:nvPr/>
        </p:nvSpPr>
        <p:spPr>
          <a:xfrm>
            <a:off x="515863" y="2456427"/>
            <a:ext cx="3040514" cy="1015663"/>
          </a:xfrm>
          <a:prstGeom prst="rect">
            <a:avLst/>
          </a:prstGeom>
          <a:noFill/>
        </p:spPr>
        <p:txBody>
          <a:bodyPr wrap="square" rtlCol="0">
            <a:spAutoFit/>
          </a:bodyPr>
          <a:lstStyle/>
          <a:p>
            <a:pPr defTabSz="914400" fontAlgn="base">
              <a:spcBef>
                <a:spcPct val="0"/>
              </a:spcBef>
              <a:spcAft>
                <a:spcPct val="0"/>
              </a:spcAft>
            </a:pPr>
            <a:r>
              <a:rPr lang="en-GB" sz="1500" b="1" dirty="0" smtClean="0">
                <a:solidFill>
                  <a:srgbClr val="000000"/>
                </a:solidFill>
                <a:latin typeface="Calibri" charset="0"/>
                <a:ea typeface="Calibri" charset="0"/>
                <a:cs typeface="Calibri" charset="0"/>
              </a:rPr>
              <a:t>Improved antibiotic stewardship </a:t>
            </a:r>
          </a:p>
          <a:p>
            <a:pPr defTabSz="914400" fontAlgn="base">
              <a:spcBef>
                <a:spcPct val="0"/>
              </a:spcBef>
              <a:spcAft>
                <a:spcPct val="0"/>
              </a:spcAft>
            </a:pPr>
            <a:r>
              <a:rPr lang="en-GB" sz="1500" dirty="0" smtClean="0">
                <a:solidFill>
                  <a:srgbClr val="000000"/>
                </a:solidFill>
                <a:latin typeface="Calibri" charset="0"/>
                <a:ea typeface="Calibri" charset="0"/>
                <a:cs typeface="Calibri" charset="0"/>
              </a:rPr>
              <a:t>100% recording of the indication for antibiotic prescribing within our Epic EPR</a:t>
            </a:r>
            <a:endParaRPr lang="en-GB" sz="1500" dirty="0">
              <a:solidFill>
                <a:srgbClr val="000000"/>
              </a:solidFill>
              <a:latin typeface="Calibri" charset="0"/>
              <a:ea typeface="Calibri" charset="0"/>
              <a:cs typeface="Calibri" charset="0"/>
            </a:endParaRPr>
          </a:p>
        </p:txBody>
      </p:sp>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7613293" y="1894759"/>
            <a:ext cx="816489" cy="764166"/>
          </a:xfrm>
          <a:prstGeom prst="rect">
            <a:avLst/>
          </a:prstGeom>
        </p:spPr>
      </p:pic>
      <p:pic>
        <p:nvPicPr>
          <p:cNvPr id="18" name="Picture 17"/>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rot="608962">
            <a:off x="5936974" y="2376756"/>
            <a:ext cx="951076" cy="517409"/>
          </a:xfrm>
          <a:prstGeom prst="rect">
            <a:avLst/>
          </a:prstGeom>
        </p:spPr>
      </p:pic>
      <p:pic>
        <p:nvPicPr>
          <p:cNvPr id="17" name="Picture 16"/>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4634687" y="3611161"/>
            <a:ext cx="672379" cy="758624"/>
          </a:xfrm>
          <a:prstGeom prst="rect">
            <a:avLst/>
          </a:prstGeom>
        </p:spPr>
      </p:pic>
    </p:spTree>
    <p:extLst>
      <p:ext uri="{BB962C8B-B14F-4D97-AF65-F5344CB8AC3E}">
        <p14:creationId xmlns:p14="http://schemas.microsoft.com/office/powerpoint/2010/main" val="39788208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3200" dirty="0" smtClean="0">
                <a:latin typeface="Calibri" panose="020F0502020204030204" pitchFamily="34" charset="0"/>
                <a:cs typeface="Calibri" panose="020F0502020204030204" pitchFamily="34" charset="0"/>
              </a:rPr>
              <a:t>Safer Medication Processes</a:t>
            </a:r>
            <a:endParaRPr lang="en-GB" sz="3200" dirty="0">
              <a:latin typeface="Calibri" panose="020F0502020204030204" pitchFamily="34" charset="0"/>
              <a:cs typeface="Calibri" panose="020F0502020204030204" pitchFamily="34" charset="0"/>
            </a:endParaRPr>
          </a:p>
        </p:txBody>
      </p:sp>
      <p:graphicFrame>
        <p:nvGraphicFramePr>
          <p:cNvPr id="4" name="Diagram 3"/>
          <p:cNvGraphicFramePr/>
          <p:nvPr>
            <p:extLst>
              <p:ext uri="{D42A27DB-BD31-4B8C-83A1-F6EECF244321}">
                <p14:modId xmlns:p14="http://schemas.microsoft.com/office/powerpoint/2010/main" val="3508152139"/>
              </p:ext>
            </p:extLst>
          </p:nvPr>
        </p:nvGraphicFramePr>
        <p:xfrm>
          <a:off x="1259632" y="1005576"/>
          <a:ext cx="6768752" cy="34563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607978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3200" dirty="0" smtClean="0">
                <a:latin typeface="Calibri" panose="020F0502020204030204" pitchFamily="34" charset="0"/>
                <a:cs typeface="Calibri" panose="020F0502020204030204" pitchFamily="34" charset="0"/>
              </a:rPr>
              <a:t>BCMA - scanning for safety</a:t>
            </a:r>
            <a:endParaRPr lang="en-GB" sz="32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p:txBody>
          <a:bodyPr/>
          <a:lstStyle/>
          <a:p>
            <a:r>
              <a:rPr lang="en-GB" sz="1800" dirty="0" smtClean="0">
                <a:latin typeface="Calibri" panose="020F0502020204030204" pitchFamily="34" charset="0"/>
                <a:cs typeface="Calibri" panose="020F0502020204030204" pitchFamily="34" charset="0"/>
              </a:rPr>
              <a:t>International </a:t>
            </a:r>
            <a:r>
              <a:rPr lang="en-GB" sz="1800" dirty="0">
                <a:latin typeface="Calibri" panose="020F0502020204030204" pitchFamily="34" charset="0"/>
                <a:cs typeface="Calibri" panose="020F0502020204030204" pitchFamily="34" charset="0"/>
              </a:rPr>
              <a:t>best practice for improving </a:t>
            </a:r>
            <a:r>
              <a:rPr lang="en-GB" sz="1800" dirty="0" smtClean="0">
                <a:latin typeface="Calibri" panose="020F0502020204030204" pitchFamily="34" charset="0"/>
                <a:cs typeface="Calibri" panose="020F0502020204030204" pitchFamily="34" charset="0"/>
              </a:rPr>
              <a:t>safety of medication administration</a:t>
            </a:r>
          </a:p>
          <a:p>
            <a:r>
              <a:rPr lang="en-GB" sz="1800" dirty="0" smtClean="0">
                <a:latin typeface="Calibri" panose="020F0502020204030204" pitchFamily="34" charset="0"/>
                <a:cs typeface="Calibri" panose="020F0502020204030204" pitchFamily="34" charset="0"/>
              </a:rPr>
              <a:t>Simultaneous </a:t>
            </a:r>
            <a:r>
              <a:rPr lang="en-GB" sz="1800" dirty="0">
                <a:latin typeface="Calibri" panose="020F0502020204030204" pitchFamily="34" charset="0"/>
                <a:cs typeface="Calibri" panose="020F0502020204030204" pitchFamily="34" charset="0"/>
              </a:rPr>
              <a:t>scanning </a:t>
            </a:r>
            <a:r>
              <a:rPr lang="en-GB" sz="1800" dirty="0" smtClean="0">
                <a:latin typeface="Calibri" panose="020F0502020204030204" pitchFamily="34" charset="0"/>
                <a:cs typeface="Calibri" panose="020F0502020204030204" pitchFamily="34" charset="0"/>
              </a:rPr>
              <a:t>of a </a:t>
            </a:r>
            <a:r>
              <a:rPr lang="en-GB" sz="1800" dirty="0">
                <a:latin typeface="Calibri" panose="020F0502020204030204" pitchFamily="34" charset="0"/>
                <a:cs typeface="Calibri" panose="020F0502020204030204" pitchFamily="34" charset="0"/>
              </a:rPr>
              <a:t>patient’s barcode wristband and medication </a:t>
            </a:r>
            <a:r>
              <a:rPr lang="en-GB" sz="1800" dirty="0" smtClean="0">
                <a:latin typeface="Calibri" panose="020F0502020204030204" pitchFamily="34" charset="0"/>
                <a:cs typeface="Calibri" panose="020F0502020204030204" pitchFamily="34" charset="0"/>
              </a:rPr>
              <a:t>barcode</a:t>
            </a:r>
          </a:p>
          <a:p>
            <a:r>
              <a:rPr lang="en-GB" sz="1800" dirty="0" smtClean="0">
                <a:latin typeface="Calibri" panose="020F0502020204030204" pitchFamily="34" charset="0"/>
                <a:cs typeface="Calibri" panose="020F0502020204030204" pitchFamily="34" charset="0"/>
              </a:rPr>
              <a:t>Connected to mobile / handheld devices and electronic medication administration chart in Epic EPR</a:t>
            </a:r>
          </a:p>
          <a:p>
            <a:r>
              <a:rPr lang="en-GB" sz="1800" dirty="0" smtClean="0">
                <a:latin typeface="Calibri" panose="020F0502020204030204" pitchFamily="34" charset="0"/>
                <a:cs typeface="Calibri" panose="020F0502020204030204" pitchFamily="34" charset="0"/>
              </a:rPr>
              <a:t>Protecting patients from prescribing, dispensing and administration errors</a:t>
            </a:r>
          </a:p>
          <a:p>
            <a:r>
              <a:rPr lang="en-GB" sz="1800" dirty="0" smtClean="0">
                <a:latin typeface="Calibri" panose="020F0502020204030204" pitchFamily="34" charset="0"/>
                <a:cs typeface="Calibri" panose="020F0502020204030204" pitchFamily="34" charset="0"/>
              </a:rPr>
              <a:t>Supports nurses in confirming five ‘rights’ of medication administration in </a:t>
            </a:r>
            <a:br>
              <a:rPr lang="en-GB" sz="1800" dirty="0" smtClean="0">
                <a:latin typeface="Calibri" panose="020F0502020204030204" pitchFamily="34" charset="0"/>
                <a:cs typeface="Calibri" panose="020F0502020204030204" pitchFamily="34" charset="0"/>
              </a:rPr>
            </a:br>
            <a:r>
              <a:rPr lang="en-GB" sz="1800" dirty="0" smtClean="0">
                <a:latin typeface="Calibri" panose="020F0502020204030204" pitchFamily="34" charset="0"/>
                <a:cs typeface="Calibri" panose="020F0502020204030204" pitchFamily="34" charset="0"/>
              </a:rPr>
              <a:t>real time</a:t>
            </a:r>
          </a:p>
          <a:p>
            <a:endParaRPr lang="en-GB" sz="1200" dirty="0" smtClean="0">
              <a:latin typeface="Calibri" panose="020F0502020204030204" pitchFamily="34" charset="0"/>
              <a:cs typeface="Calibri" panose="020F0502020204030204" pitchFamily="34" charset="0"/>
            </a:endParaRPr>
          </a:p>
          <a:p>
            <a:pPr>
              <a:spcBef>
                <a:spcPts val="0"/>
              </a:spcBef>
            </a:pPr>
            <a:r>
              <a:rPr lang="en-GB" sz="1800" dirty="0" smtClean="0">
                <a:latin typeface="Calibri" panose="020F0502020204030204" pitchFamily="34" charset="0"/>
                <a:cs typeface="Calibri" panose="020F0502020204030204" pitchFamily="34" charset="0"/>
              </a:rPr>
              <a:t>Implemented on 18 wards</a:t>
            </a:r>
            <a:endParaRPr lang="en-GB" sz="1200" dirty="0" smtClean="0">
              <a:latin typeface="Calibri" panose="020F0502020204030204" pitchFamily="34" charset="0"/>
              <a:cs typeface="Calibri" panose="020F0502020204030204" pitchFamily="34" charset="0"/>
            </a:endParaRPr>
          </a:p>
          <a:p>
            <a:pPr>
              <a:spcBef>
                <a:spcPts val="0"/>
              </a:spcBef>
            </a:pPr>
            <a:r>
              <a:rPr lang="en-GB" sz="1800" dirty="0" smtClean="0">
                <a:latin typeface="Calibri" panose="020F0502020204030204" pitchFamily="34" charset="0"/>
                <a:cs typeface="Calibri" panose="020F0502020204030204" pitchFamily="34" charset="0"/>
              </a:rPr>
              <a:t>All inpatient areas by June 2018</a:t>
            </a:r>
            <a:endParaRPr lang="en-GB" sz="1200" dirty="0" smtClean="0">
              <a:latin typeface="Calibri" panose="020F0502020204030204" pitchFamily="34" charset="0"/>
              <a:cs typeface="Calibri" panose="020F0502020204030204" pitchFamily="34" charset="0"/>
            </a:endParaRPr>
          </a:p>
          <a:p>
            <a:pPr>
              <a:spcBef>
                <a:spcPts val="0"/>
              </a:spcBef>
            </a:pPr>
            <a:r>
              <a:rPr lang="en-GB" sz="1800" dirty="0" smtClean="0">
                <a:latin typeface="Calibri" panose="020F0502020204030204" pitchFamily="34" charset="0"/>
                <a:cs typeface="Calibri" panose="020F0502020204030204" pitchFamily="34" charset="0"/>
              </a:rPr>
              <a:t>Working towards  HIMSS Stage 7</a:t>
            </a:r>
          </a:p>
          <a:p>
            <a:pPr indent="19050">
              <a:spcBef>
                <a:spcPts val="0"/>
              </a:spcBef>
              <a:buNone/>
            </a:pPr>
            <a:r>
              <a:rPr lang="en-GB" sz="1800" dirty="0" smtClean="0">
                <a:latin typeface="Calibri" panose="020F0502020204030204" pitchFamily="34" charset="0"/>
                <a:cs typeface="Calibri" panose="020F0502020204030204" pitchFamily="34" charset="0"/>
              </a:rPr>
              <a:t>validation</a:t>
            </a:r>
            <a:endParaRPr lang="en-GB" sz="1800"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497423" y="3204176"/>
            <a:ext cx="628871" cy="473303"/>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674069" y="3026942"/>
            <a:ext cx="949605" cy="1200993"/>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418429" y="3677479"/>
            <a:ext cx="786844" cy="493583"/>
          </a:xfrm>
          <a:prstGeom prst="rect">
            <a:avLst/>
          </a:prstGeom>
        </p:spPr>
      </p:pic>
      <p:sp>
        <p:nvSpPr>
          <p:cNvPr id="7" name="TextBox 6"/>
          <p:cNvSpPr txBox="1"/>
          <p:nvPr/>
        </p:nvSpPr>
        <p:spPr>
          <a:xfrm>
            <a:off x="6294405" y="3204138"/>
            <a:ext cx="2016224" cy="923330"/>
          </a:xfrm>
          <a:prstGeom prst="rect">
            <a:avLst/>
          </a:prstGeom>
          <a:noFill/>
        </p:spPr>
        <p:txBody>
          <a:bodyPr wrap="square" rtlCol="0">
            <a:spAutoFit/>
          </a:bodyPr>
          <a:lstStyle/>
          <a:p>
            <a:pPr defTabSz="914400" fontAlgn="base">
              <a:spcBef>
                <a:spcPct val="0"/>
              </a:spcBef>
              <a:spcAft>
                <a:spcPct val="0"/>
              </a:spcAft>
            </a:pPr>
            <a:r>
              <a:rPr lang="en-GB" b="1" dirty="0" smtClean="0">
                <a:solidFill>
                  <a:srgbClr val="000000"/>
                </a:solidFill>
                <a:latin typeface="Calibri" panose="020F0502020204030204" pitchFamily="34" charset="0"/>
                <a:cs typeface="Calibri" panose="020F0502020204030204" pitchFamily="34" charset="0"/>
              </a:rPr>
              <a:t>Improved safety </a:t>
            </a:r>
            <a:r>
              <a:rPr lang="en-GB" dirty="0" smtClean="0">
                <a:solidFill>
                  <a:srgbClr val="000000"/>
                </a:solidFill>
                <a:latin typeface="Calibri" panose="020F0502020204030204" pitchFamily="34" charset="0"/>
                <a:cs typeface="Calibri" panose="020F0502020204030204" pitchFamily="34" charset="0"/>
              </a:rPr>
              <a:t>50% reduction in medication errors</a:t>
            </a:r>
            <a:endParaRPr lang="en-GB" dirty="0">
              <a:solidFill>
                <a:srgbClr val="000000"/>
              </a:solidFill>
              <a:latin typeface="Calibri" panose="020F0502020204030204" pitchFamily="34" charset="0"/>
              <a:cs typeface="Calibri" panose="020F0502020204030204" pitchFamily="34" charset="0"/>
            </a:endParaRPr>
          </a:p>
        </p:txBody>
      </p:sp>
      <p:sp>
        <p:nvSpPr>
          <p:cNvPr id="9" name="Rectangle 8"/>
          <p:cNvSpPr/>
          <p:nvPr/>
        </p:nvSpPr>
        <p:spPr>
          <a:xfrm>
            <a:off x="4596266" y="2895286"/>
            <a:ext cx="3714377" cy="1548709"/>
          </a:xfrm>
          <a:prstGeom prst="rect">
            <a:avLst/>
          </a:prstGeom>
          <a:noFill/>
          <a:ln w="38100">
            <a:solidFill>
              <a:srgbClr val="78BE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GB">
              <a:solidFill>
                <a:srgbClr val="FFFFFF"/>
              </a:solidFill>
            </a:endParaRPr>
          </a:p>
        </p:txBody>
      </p:sp>
    </p:spTree>
    <p:extLst>
      <p:ext uri="{BB962C8B-B14F-4D97-AF65-F5344CB8AC3E}">
        <p14:creationId xmlns:p14="http://schemas.microsoft.com/office/powerpoint/2010/main" val="38676894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3200" dirty="0" smtClean="0">
                <a:latin typeface="Calibri" panose="020F0502020204030204" pitchFamily="34" charset="0"/>
                <a:cs typeface="Calibri" panose="020F0502020204030204" pitchFamily="34" charset="0"/>
              </a:rPr>
              <a:t>Planning and timing of BCMA implementation</a:t>
            </a:r>
            <a:endParaRPr lang="en-GB" sz="32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p:txBody>
          <a:bodyPr/>
          <a:lstStyle/>
          <a:p>
            <a:pPr>
              <a:lnSpc>
                <a:spcPts val="3000"/>
              </a:lnSpc>
              <a:spcBef>
                <a:spcPts val="600"/>
              </a:spcBef>
              <a:spcAft>
                <a:spcPts val="0"/>
              </a:spcAft>
            </a:pPr>
            <a:r>
              <a:rPr lang="en-GB" sz="2100" dirty="0" smtClean="0">
                <a:latin typeface="Calibri" panose="020F0502020204030204" pitchFamily="34" charset="0"/>
                <a:cs typeface="Calibri" panose="020F0502020204030204" pitchFamily="34" charset="0"/>
              </a:rPr>
              <a:t>Not implemented as part of EPR “big bang”</a:t>
            </a:r>
          </a:p>
          <a:p>
            <a:pPr lvl="1">
              <a:lnSpc>
                <a:spcPts val="3000"/>
              </a:lnSpc>
              <a:spcBef>
                <a:spcPts val="0"/>
              </a:spcBef>
              <a:spcAft>
                <a:spcPts val="0"/>
              </a:spcAft>
            </a:pPr>
            <a:r>
              <a:rPr lang="en-GB" sz="2100" dirty="0" smtClean="0">
                <a:latin typeface="Calibri" panose="020F0502020204030204" pitchFamily="34" charset="0"/>
                <a:cs typeface="Calibri" panose="020F0502020204030204" pitchFamily="34" charset="0"/>
              </a:rPr>
              <a:t>Managing the rate of staff process change</a:t>
            </a:r>
          </a:p>
          <a:p>
            <a:pPr lvl="1">
              <a:lnSpc>
                <a:spcPts val="3000"/>
              </a:lnSpc>
              <a:spcBef>
                <a:spcPts val="0"/>
              </a:spcBef>
              <a:spcAft>
                <a:spcPts val="0"/>
              </a:spcAft>
            </a:pPr>
            <a:r>
              <a:rPr lang="en-GB" sz="2100" dirty="0" smtClean="0">
                <a:latin typeface="Calibri" panose="020F0502020204030204" pitchFamily="34" charset="0"/>
                <a:cs typeface="Calibri" panose="020F0502020204030204" pitchFamily="34" charset="0"/>
              </a:rPr>
              <a:t>Requirement for dedicated resources</a:t>
            </a:r>
          </a:p>
          <a:p>
            <a:pPr marL="400050">
              <a:lnSpc>
                <a:spcPts val="3000"/>
              </a:lnSpc>
              <a:spcBef>
                <a:spcPts val="600"/>
              </a:spcBef>
              <a:spcAft>
                <a:spcPts val="0"/>
              </a:spcAft>
            </a:pPr>
            <a:r>
              <a:rPr lang="en-GB" sz="2100" dirty="0" smtClean="0">
                <a:latin typeface="Calibri" panose="020F0502020204030204" pitchFamily="34" charset="0"/>
                <a:cs typeface="Calibri" panose="020F0502020204030204" pitchFamily="34" charset="0"/>
              </a:rPr>
              <a:t>We learnt from others</a:t>
            </a:r>
          </a:p>
          <a:p>
            <a:pPr marL="800100" lvl="1">
              <a:lnSpc>
                <a:spcPts val="3000"/>
              </a:lnSpc>
              <a:spcBef>
                <a:spcPts val="0"/>
              </a:spcBef>
              <a:spcAft>
                <a:spcPts val="0"/>
              </a:spcAft>
            </a:pPr>
            <a:r>
              <a:rPr lang="en-GB" sz="2100" dirty="0" smtClean="0">
                <a:latin typeface="Calibri" panose="020F0502020204030204" pitchFamily="34" charset="0"/>
                <a:cs typeface="Calibri" panose="020F0502020204030204" pitchFamily="34" charset="0"/>
              </a:rPr>
              <a:t>Visits to Sunderland Royal Hospital and </a:t>
            </a:r>
            <a:r>
              <a:rPr lang="en-GB" sz="2100" dirty="0" err="1" smtClean="0">
                <a:latin typeface="Calibri" panose="020F0502020204030204" pitchFamily="34" charset="0"/>
                <a:cs typeface="Calibri" panose="020F0502020204030204" pitchFamily="34" charset="0"/>
              </a:rPr>
              <a:t>Radboud</a:t>
            </a:r>
            <a:r>
              <a:rPr lang="en-GB" sz="2100" dirty="0" smtClean="0">
                <a:latin typeface="Calibri" panose="020F0502020204030204" pitchFamily="34" charset="0"/>
                <a:cs typeface="Calibri" panose="020F0502020204030204" pitchFamily="34" charset="0"/>
              </a:rPr>
              <a:t> UMC (Netherlands)</a:t>
            </a:r>
          </a:p>
          <a:p>
            <a:pPr marL="400050">
              <a:lnSpc>
                <a:spcPts val="3000"/>
              </a:lnSpc>
              <a:spcBef>
                <a:spcPts val="600"/>
              </a:spcBef>
              <a:spcAft>
                <a:spcPts val="0"/>
              </a:spcAft>
            </a:pPr>
            <a:r>
              <a:rPr lang="en-GB" sz="2100" dirty="0" smtClean="0">
                <a:latin typeface="Calibri" panose="020F0502020204030204" pitchFamily="34" charset="0"/>
                <a:cs typeface="Calibri" panose="020F0502020204030204" pitchFamily="34" charset="0"/>
              </a:rPr>
              <a:t>Assess the workflows and resources</a:t>
            </a:r>
          </a:p>
          <a:p>
            <a:pPr marL="800100" lvl="1">
              <a:lnSpc>
                <a:spcPts val="3000"/>
              </a:lnSpc>
              <a:spcBef>
                <a:spcPts val="0"/>
              </a:spcBef>
              <a:spcAft>
                <a:spcPts val="0"/>
              </a:spcAft>
            </a:pPr>
            <a:r>
              <a:rPr lang="en-GB" sz="2100" dirty="0" smtClean="0">
                <a:latin typeface="Calibri" panose="020F0502020204030204" pitchFamily="34" charset="0"/>
                <a:cs typeface="Calibri" panose="020F0502020204030204" pitchFamily="34" charset="0"/>
              </a:rPr>
              <a:t>Map the ward layouts and the workflows</a:t>
            </a:r>
          </a:p>
          <a:p>
            <a:pPr marL="800100" lvl="1">
              <a:lnSpc>
                <a:spcPts val="3000"/>
              </a:lnSpc>
              <a:spcBef>
                <a:spcPts val="0"/>
              </a:spcBef>
              <a:spcAft>
                <a:spcPts val="0"/>
              </a:spcAft>
            </a:pPr>
            <a:r>
              <a:rPr lang="en-GB" sz="2100" dirty="0" smtClean="0">
                <a:latin typeface="Calibri" panose="020F0502020204030204" pitchFamily="34" charset="0"/>
                <a:cs typeface="Calibri" panose="020F0502020204030204" pitchFamily="34" charset="0"/>
              </a:rPr>
              <a:t>Carry our hardware assessment</a:t>
            </a:r>
          </a:p>
          <a:p>
            <a:pPr marL="57150" indent="0">
              <a:lnSpc>
                <a:spcPts val="3000"/>
              </a:lnSpc>
              <a:buNone/>
            </a:pPr>
            <a:endParaRPr lang="en-GB" sz="2100"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76584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3200" dirty="0" smtClean="0">
                <a:latin typeface="Calibri" panose="020F0502020204030204" pitchFamily="34" charset="0"/>
                <a:cs typeface="Calibri" panose="020F0502020204030204" pitchFamily="34" charset="0"/>
              </a:rPr>
              <a:t>Developing a medication barcode database</a:t>
            </a:r>
            <a:endParaRPr lang="en-GB" sz="32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p:txBody>
          <a:bodyPr/>
          <a:lstStyle/>
          <a:p>
            <a:pPr>
              <a:lnSpc>
                <a:spcPts val="3000"/>
              </a:lnSpc>
              <a:spcBef>
                <a:spcPts val="500"/>
              </a:spcBef>
              <a:spcAft>
                <a:spcPts val="500"/>
              </a:spcAft>
            </a:pPr>
            <a:r>
              <a:rPr lang="en-GB" sz="2100" dirty="0" smtClean="0">
                <a:latin typeface="Calibri" panose="020F0502020204030204" pitchFamily="34" charset="0"/>
                <a:cs typeface="Calibri" panose="020F0502020204030204" pitchFamily="34" charset="0"/>
              </a:rPr>
              <a:t>Within the UK there is no national registry of barcodes for medications at this time.</a:t>
            </a:r>
          </a:p>
          <a:p>
            <a:pPr>
              <a:lnSpc>
                <a:spcPts val="3000"/>
              </a:lnSpc>
              <a:spcBef>
                <a:spcPts val="500"/>
              </a:spcBef>
              <a:spcAft>
                <a:spcPts val="500"/>
              </a:spcAft>
            </a:pPr>
            <a:r>
              <a:rPr lang="en-GB" sz="2100" dirty="0" smtClean="0">
                <a:latin typeface="Calibri" panose="020F0502020204030204" pitchFamily="34" charset="0"/>
                <a:cs typeface="Calibri" panose="020F0502020204030204" pitchFamily="34" charset="0"/>
              </a:rPr>
              <a:t>For the pilot phase CUH created our own database using the First Databank (FDB) </a:t>
            </a:r>
            <a:r>
              <a:rPr lang="en-GB" sz="2100" dirty="0" err="1" smtClean="0">
                <a:latin typeface="Calibri" panose="020F0502020204030204" pitchFamily="34" charset="0"/>
                <a:cs typeface="Calibri" panose="020F0502020204030204" pitchFamily="34" charset="0"/>
              </a:rPr>
              <a:t>Multilex</a:t>
            </a:r>
            <a:r>
              <a:rPr lang="en-GB" sz="2100" dirty="0" smtClean="0">
                <a:latin typeface="Calibri" panose="020F0502020204030204" pitchFamily="34" charset="0"/>
                <a:cs typeface="Calibri" panose="020F0502020204030204" pitchFamily="34" charset="0"/>
              </a:rPr>
              <a:t> drug database</a:t>
            </a:r>
          </a:p>
          <a:p>
            <a:pPr>
              <a:lnSpc>
                <a:spcPts val="3000"/>
              </a:lnSpc>
              <a:spcBef>
                <a:spcPts val="500"/>
              </a:spcBef>
              <a:spcAft>
                <a:spcPts val="500"/>
              </a:spcAft>
            </a:pPr>
            <a:r>
              <a:rPr lang="en-GB" sz="2100" dirty="0" smtClean="0">
                <a:latin typeface="Calibri" panose="020F0502020204030204" pitchFamily="34" charset="0"/>
                <a:cs typeface="Calibri" panose="020F0502020204030204" pitchFamily="34" charset="0"/>
              </a:rPr>
              <a:t>Manual EPR codes were created and matched to medication profiles for any medications not represented.</a:t>
            </a:r>
          </a:p>
          <a:p>
            <a:pPr>
              <a:lnSpc>
                <a:spcPts val="3000"/>
              </a:lnSpc>
            </a:pPr>
            <a:r>
              <a:rPr lang="en-GB" sz="2100" dirty="0" smtClean="0">
                <a:latin typeface="Calibri" panose="020F0502020204030204" pitchFamily="34" charset="0"/>
                <a:cs typeface="Calibri" panose="020F0502020204030204" pitchFamily="34" charset="0"/>
              </a:rPr>
              <a:t>Work with the FDB was expanded post pilot to include “Chemist and Druggist” to give greater coverage</a:t>
            </a:r>
            <a:endParaRPr lang="en-GB" sz="2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3488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996" y="158167"/>
            <a:ext cx="8568952" cy="691753"/>
          </a:xfrm>
        </p:spPr>
        <p:txBody>
          <a:bodyPr/>
          <a:lstStyle/>
          <a:p>
            <a:pPr algn="ctr"/>
            <a:r>
              <a:rPr lang="en-GB" dirty="0" smtClean="0">
                <a:latin typeface="Calibri" panose="020F0502020204030204" pitchFamily="34" charset="0"/>
                <a:cs typeface="Calibri" panose="020F0502020204030204" pitchFamily="34" charset="0"/>
              </a:rPr>
              <a:t>Most complete drug barcode database in any NHS trust</a:t>
            </a:r>
            <a:endParaRPr lang="en-GB" dirty="0">
              <a:latin typeface="Calibri" panose="020F0502020204030204" pitchFamily="34" charset="0"/>
              <a:cs typeface="Calibri" panose="020F0502020204030204" pitchFamily="34" charset="0"/>
            </a:endParaRPr>
          </a:p>
        </p:txBody>
      </p:sp>
      <p:graphicFrame>
        <p:nvGraphicFramePr>
          <p:cNvPr id="4" name="Diagram 3"/>
          <p:cNvGraphicFramePr/>
          <p:nvPr>
            <p:extLst>
              <p:ext uri="{D42A27DB-BD31-4B8C-83A1-F6EECF244321}">
                <p14:modId xmlns:p14="http://schemas.microsoft.com/office/powerpoint/2010/main" val="2600352746"/>
              </p:ext>
            </p:extLst>
          </p:nvPr>
        </p:nvGraphicFramePr>
        <p:xfrm>
          <a:off x="-36512" y="771551"/>
          <a:ext cx="7272808" cy="37547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6372200" y="2859782"/>
            <a:ext cx="2197780" cy="1754326"/>
          </a:xfrm>
          <a:prstGeom prst="rect">
            <a:avLst/>
          </a:prstGeom>
          <a:noFill/>
        </p:spPr>
        <p:txBody>
          <a:bodyPr wrap="square" rtlCol="0">
            <a:spAutoFit/>
          </a:bodyPr>
          <a:lstStyle/>
          <a:p>
            <a:pPr algn="ctr" defTabSz="914400" fontAlgn="base">
              <a:spcBef>
                <a:spcPct val="0"/>
              </a:spcBef>
              <a:spcAft>
                <a:spcPct val="0"/>
              </a:spcAft>
            </a:pPr>
            <a:r>
              <a:rPr lang="en-GB" dirty="0" smtClean="0">
                <a:solidFill>
                  <a:srgbClr val="000000"/>
                </a:solidFill>
                <a:latin typeface="Calibri" panose="020F0502020204030204" pitchFamily="34" charset="0"/>
                <a:cs typeface="Calibri" panose="020F0502020204030204" pitchFamily="34" charset="0"/>
              </a:rPr>
              <a:t>NHS England are forming a new </a:t>
            </a:r>
            <a:r>
              <a:rPr lang="en-GB" dirty="0">
                <a:solidFill>
                  <a:srgbClr val="000000"/>
                </a:solidFill>
                <a:latin typeface="Calibri" panose="020F0502020204030204" pitchFamily="34" charset="0"/>
                <a:cs typeface="Calibri" panose="020F0502020204030204" pitchFamily="34" charset="0"/>
              </a:rPr>
              <a:t>national drug registry for all </a:t>
            </a:r>
            <a:r>
              <a:rPr lang="en-GB" dirty="0" smtClean="0">
                <a:solidFill>
                  <a:srgbClr val="000000"/>
                </a:solidFill>
                <a:latin typeface="Calibri" panose="020F0502020204030204" pitchFamily="34" charset="0"/>
                <a:cs typeface="Calibri" panose="020F0502020204030204" pitchFamily="34" charset="0"/>
              </a:rPr>
              <a:t>NHS trusts based on our methodology</a:t>
            </a:r>
            <a:endParaRPr lang="en-GB"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805779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3600" b="1" dirty="0" smtClean="0">
                <a:solidFill>
                  <a:srgbClr val="4472C4"/>
                </a:solidFill>
                <a:latin typeface="Arial" pitchFamily="34" charset="0"/>
                <a:cs typeface="Arial" pitchFamily="34" charset="0"/>
              </a:rPr>
              <a:t>Presenters</a:t>
            </a:r>
            <a:endParaRPr lang="en-GB" sz="3600" dirty="0"/>
          </a:p>
        </p:txBody>
      </p:sp>
      <p:sp>
        <p:nvSpPr>
          <p:cNvPr id="4" name="Content Placeholder 3"/>
          <p:cNvSpPr>
            <a:spLocks noGrp="1"/>
          </p:cNvSpPr>
          <p:nvPr>
            <p:ph sz="half" idx="1"/>
          </p:nvPr>
        </p:nvSpPr>
        <p:spPr>
          <a:xfrm>
            <a:off x="628649" y="1558636"/>
            <a:ext cx="4000499" cy="3470564"/>
          </a:xfrm>
        </p:spPr>
        <p:txBody>
          <a:bodyPr>
            <a:normAutofit/>
          </a:bodyPr>
          <a:lstStyle/>
          <a:p>
            <a:pPr>
              <a:buNone/>
            </a:pPr>
            <a:r>
              <a:rPr lang="en-GB" sz="3200" b="1" dirty="0" smtClean="0">
                <a:solidFill>
                  <a:srgbClr val="4472C4"/>
                </a:solidFill>
                <a:latin typeface="Arial" pitchFamily="34" charset="0"/>
                <a:cs typeface="Arial" pitchFamily="34" charset="0"/>
              </a:rPr>
              <a:t> Carolyn Crooks</a:t>
            </a:r>
          </a:p>
          <a:p>
            <a:pPr>
              <a:buNone/>
            </a:pPr>
            <a:r>
              <a:rPr lang="en-GB" sz="1400" dirty="0" smtClean="0">
                <a:latin typeface="Arial" panose="020B0604020202020204" pitchFamily="34" charset="0"/>
                <a:cs typeface="Arial" panose="020B0604020202020204" pitchFamily="34" charset="0"/>
              </a:rPr>
              <a:t>   </a:t>
            </a:r>
            <a:r>
              <a:rPr lang="en-GB" sz="1400" b="1" dirty="0" smtClean="0">
                <a:latin typeface="Arial" pitchFamily="34" charset="0"/>
                <a:cs typeface="Arial" pitchFamily="34" charset="0"/>
              </a:rPr>
              <a:t>Head of Information Management</a:t>
            </a:r>
          </a:p>
          <a:p>
            <a:pPr>
              <a:buNone/>
            </a:pPr>
            <a:r>
              <a:rPr lang="en-GB" sz="1400" b="1" dirty="0" smtClean="0">
                <a:latin typeface="Arial" pitchFamily="34" charset="0"/>
                <a:cs typeface="Arial" pitchFamily="34" charset="0"/>
              </a:rPr>
              <a:t>   Cambridge University Hospitals NHS FT</a:t>
            </a:r>
            <a:endParaRPr lang="en-GB" dirty="0"/>
          </a:p>
        </p:txBody>
      </p:sp>
      <p:sp>
        <p:nvSpPr>
          <p:cNvPr id="6" name="Content Placeholder 5"/>
          <p:cNvSpPr>
            <a:spLocks noGrp="1"/>
          </p:cNvSpPr>
          <p:nvPr>
            <p:ph sz="half" idx="2"/>
          </p:nvPr>
        </p:nvSpPr>
        <p:spPr>
          <a:xfrm>
            <a:off x="4629149" y="1415143"/>
            <a:ext cx="4395107" cy="3406997"/>
          </a:xfrm>
        </p:spPr>
        <p:txBody>
          <a:bodyPr>
            <a:normAutofit/>
          </a:bodyPr>
          <a:lstStyle/>
          <a:p>
            <a:pPr>
              <a:buNone/>
            </a:pPr>
            <a:r>
              <a:rPr lang="en-GB" dirty="0" smtClean="0"/>
              <a:t>  </a:t>
            </a:r>
            <a:r>
              <a:rPr lang="en-GB" sz="3200" b="1" dirty="0" smtClean="0">
                <a:solidFill>
                  <a:srgbClr val="4472C4"/>
                </a:solidFill>
                <a:latin typeface="Arial" pitchFamily="34" charset="0"/>
                <a:cs typeface="Arial" pitchFamily="34" charset="0"/>
              </a:rPr>
              <a:t>Matthew Gardner    </a:t>
            </a:r>
          </a:p>
          <a:p>
            <a:pPr>
              <a:buNone/>
            </a:pPr>
            <a:r>
              <a:rPr lang="en-GB" sz="3200" b="1" dirty="0">
                <a:solidFill>
                  <a:srgbClr val="4472C4"/>
                </a:solidFill>
                <a:latin typeface="Arial" pitchFamily="34" charset="0"/>
                <a:cs typeface="Arial" pitchFamily="34" charset="0"/>
              </a:rPr>
              <a:t> </a:t>
            </a:r>
            <a:r>
              <a:rPr lang="en-GB" sz="1400" b="1" dirty="0" smtClean="0">
                <a:latin typeface="Arial" pitchFamily="34" charset="0"/>
                <a:cs typeface="Arial" pitchFamily="34" charset="0"/>
              </a:rPr>
              <a:t>Senior Programme Manager  </a:t>
            </a:r>
          </a:p>
          <a:p>
            <a:pPr>
              <a:buNone/>
            </a:pPr>
            <a:r>
              <a:rPr lang="en-GB" sz="1400" b="1" dirty="0" smtClean="0">
                <a:latin typeface="Arial" pitchFamily="34" charset="0"/>
                <a:cs typeface="Arial" pitchFamily="34" charset="0"/>
              </a:rPr>
              <a:t>   Royal Liverpool and  </a:t>
            </a:r>
            <a:r>
              <a:rPr lang="en-GB" sz="1400" b="1" dirty="0" err="1" smtClean="0">
                <a:latin typeface="Arial" pitchFamily="34" charset="0"/>
                <a:cs typeface="Arial" pitchFamily="34" charset="0"/>
              </a:rPr>
              <a:t>Broadgreen</a:t>
            </a:r>
            <a:r>
              <a:rPr lang="en-GB" sz="1400" b="1" dirty="0" smtClean="0">
                <a:latin typeface="Arial" pitchFamily="34" charset="0"/>
                <a:cs typeface="Arial" pitchFamily="34" charset="0"/>
              </a:rPr>
              <a:t> University Hospitals NHS Trust</a:t>
            </a:r>
          </a:p>
          <a:p>
            <a:pPr>
              <a:buNone/>
            </a:pPr>
            <a:endParaRPr lang="en-GB" sz="1500" b="1" dirty="0">
              <a:latin typeface="Arial" pitchFamily="34" charset="0"/>
              <a:cs typeface="Arial" pitchFamily="34" charset="0"/>
            </a:endParaRPr>
          </a:p>
          <a:p>
            <a:pPr>
              <a:buNone/>
            </a:pPr>
            <a:r>
              <a:rPr lang="en-GB" sz="2800" b="1" dirty="0" smtClean="0">
                <a:solidFill>
                  <a:srgbClr val="4472C4"/>
                </a:solidFill>
                <a:latin typeface="Arial" pitchFamily="34" charset="0"/>
                <a:cs typeface="Arial" pitchFamily="34" charset="0"/>
              </a:rPr>
              <a:t> Dr </a:t>
            </a:r>
            <a:r>
              <a:rPr lang="en-GB" sz="2800" b="1" dirty="0">
                <a:solidFill>
                  <a:srgbClr val="4472C4"/>
                </a:solidFill>
                <a:latin typeface="Arial" pitchFamily="34" charset="0"/>
                <a:cs typeface="Arial" pitchFamily="34" charset="0"/>
              </a:rPr>
              <a:t>Emmanuel </a:t>
            </a:r>
            <a:r>
              <a:rPr lang="en-GB" sz="2800" b="1" dirty="0" err="1">
                <a:solidFill>
                  <a:srgbClr val="4472C4"/>
                </a:solidFill>
                <a:latin typeface="Arial" panose="020B0604020202020204" pitchFamily="34" charset="0"/>
                <a:cs typeface="Arial" panose="020B0604020202020204" pitchFamily="34" charset="0"/>
              </a:rPr>
              <a:t>Nsutebu</a:t>
            </a:r>
            <a:r>
              <a:rPr lang="en-GB" sz="1500" b="1" dirty="0">
                <a:latin typeface="Arial" panose="020B0604020202020204" pitchFamily="34" charset="0"/>
                <a:cs typeface="Arial" panose="020B0604020202020204" pitchFamily="34" charset="0"/>
              </a:rPr>
              <a:t/>
            </a:r>
            <a:br>
              <a:rPr lang="en-GB" sz="1500" b="1" dirty="0">
                <a:latin typeface="Arial" panose="020B0604020202020204" pitchFamily="34" charset="0"/>
                <a:cs typeface="Arial" panose="020B0604020202020204" pitchFamily="34" charset="0"/>
              </a:rPr>
            </a:br>
            <a:r>
              <a:rPr lang="en-GB" sz="1400" b="1" dirty="0">
                <a:latin typeface="Arial" panose="020B0604020202020204" pitchFamily="34" charset="0"/>
                <a:cs typeface="Arial" panose="020B0604020202020204" pitchFamily="34" charset="0"/>
              </a:rPr>
              <a:t>Consultant Infectious </a:t>
            </a:r>
            <a:r>
              <a:rPr lang="en-GB" sz="1400" b="1" dirty="0" smtClean="0">
                <a:latin typeface="Arial" panose="020B0604020202020204" pitchFamily="34" charset="0"/>
                <a:cs typeface="Arial" panose="020B0604020202020204" pitchFamily="34" charset="0"/>
              </a:rPr>
              <a:t>Diseases</a:t>
            </a:r>
          </a:p>
          <a:p>
            <a:pPr>
              <a:buNone/>
            </a:pPr>
            <a:r>
              <a:rPr lang="en-GB" sz="1400" b="1" dirty="0">
                <a:latin typeface="Arial" panose="020B0604020202020204" pitchFamily="34" charset="0"/>
                <a:cs typeface="Arial" panose="020B0604020202020204" pitchFamily="34" charset="0"/>
              </a:rPr>
              <a:t/>
            </a:r>
            <a:br>
              <a:rPr lang="en-GB" sz="1400" b="1" dirty="0">
                <a:latin typeface="Arial" panose="020B0604020202020204" pitchFamily="34" charset="0"/>
                <a:cs typeface="Arial" panose="020B0604020202020204" pitchFamily="34" charset="0"/>
              </a:rPr>
            </a:br>
            <a:r>
              <a:rPr lang="en-GB" sz="1400" b="1" dirty="0">
                <a:latin typeface="Arial" panose="020B0604020202020204" pitchFamily="34" charset="0"/>
                <a:cs typeface="Arial" panose="020B0604020202020204" pitchFamily="34" charset="0"/>
              </a:rPr>
              <a:t>National Clinical Advisor for Sepsis (NHS England)</a:t>
            </a:r>
          </a:p>
        </p:txBody>
      </p:sp>
      <p:pic>
        <p:nvPicPr>
          <p:cNvPr id="2051" name="Picture 3" descr="9be67993-5f7f-4268-baa1-7a5f831897b8@addenbrook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485" y="2954072"/>
            <a:ext cx="1362074" cy="1743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3200" dirty="0" smtClean="0">
                <a:latin typeface="Calibri" panose="020F0502020204030204" pitchFamily="34" charset="0"/>
                <a:cs typeface="Calibri" panose="020F0502020204030204" pitchFamily="34" charset="0"/>
              </a:rPr>
              <a:t>Training – for the pilot and beyond</a:t>
            </a:r>
            <a:endParaRPr lang="en-GB" sz="32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p:txBody>
          <a:bodyPr/>
          <a:lstStyle/>
          <a:p>
            <a:pPr marL="0" indent="0">
              <a:lnSpc>
                <a:spcPts val="3200"/>
              </a:lnSpc>
              <a:spcBef>
                <a:spcPts val="0"/>
              </a:spcBef>
              <a:spcAft>
                <a:spcPts val="0"/>
              </a:spcAft>
              <a:buNone/>
            </a:pPr>
            <a:r>
              <a:rPr lang="en-GB" sz="2100" dirty="0" smtClean="0">
                <a:latin typeface="Calibri" panose="020F0502020204030204" pitchFamily="34" charset="0"/>
                <a:cs typeface="Calibri" panose="020F0502020204030204" pitchFamily="34" charset="0"/>
              </a:rPr>
              <a:t>We created training which reinforced the CUH patient safety vision.</a:t>
            </a:r>
          </a:p>
          <a:p>
            <a:pPr>
              <a:lnSpc>
                <a:spcPts val="3200"/>
              </a:lnSpc>
              <a:spcBef>
                <a:spcPts val="0"/>
              </a:spcBef>
              <a:spcAft>
                <a:spcPts val="0"/>
              </a:spcAft>
            </a:pPr>
            <a:r>
              <a:rPr lang="en-GB" sz="2100" dirty="0" smtClean="0">
                <a:latin typeface="Calibri" panose="020F0502020204030204" pitchFamily="34" charset="0"/>
                <a:cs typeface="Calibri" panose="020F0502020204030204" pitchFamily="34" charset="0"/>
              </a:rPr>
              <a:t>For Ward </a:t>
            </a:r>
            <a:r>
              <a:rPr lang="en-GB" sz="2100" dirty="0">
                <a:latin typeface="Calibri" panose="020F0502020204030204" pitchFamily="34" charset="0"/>
                <a:cs typeface="Calibri" panose="020F0502020204030204" pitchFamily="34" charset="0"/>
              </a:rPr>
              <a:t>S</a:t>
            </a:r>
            <a:r>
              <a:rPr lang="en-GB" sz="2100" dirty="0" smtClean="0">
                <a:latin typeface="Calibri" panose="020F0502020204030204" pitchFamily="34" charset="0"/>
                <a:cs typeface="Calibri" panose="020F0502020204030204" pitchFamily="34" charset="0"/>
              </a:rPr>
              <a:t>taff – scan the patient, scan the medication</a:t>
            </a:r>
          </a:p>
          <a:p>
            <a:pPr>
              <a:lnSpc>
                <a:spcPts val="3200"/>
              </a:lnSpc>
              <a:spcBef>
                <a:spcPts val="0"/>
              </a:spcBef>
              <a:spcAft>
                <a:spcPts val="0"/>
              </a:spcAft>
            </a:pPr>
            <a:r>
              <a:rPr lang="en-GB" sz="2100" dirty="0" smtClean="0">
                <a:latin typeface="Calibri" panose="020F0502020204030204" pitchFamily="34" charset="0"/>
                <a:cs typeface="Calibri" panose="020F0502020204030204" pitchFamily="34" charset="0"/>
              </a:rPr>
              <a:t>For Pharmacy – verify labels and medication</a:t>
            </a:r>
          </a:p>
          <a:p>
            <a:pPr marL="0" indent="0">
              <a:lnSpc>
                <a:spcPts val="3200"/>
              </a:lnSpc>
              <a:spcBef>
                <a:spcPts val="0"/>
              </a:spcBef>
              <a:spcAft>
                <a:spcPts val="0"/>
              </a:spcAft>
              <a:buNone/>
            </a:pPr>
            <a:endParaRPr lang="en-GB" sz="2100" dirty="0" smtClean="0">
              <a:latin typeface="Calibri" panose="020F0502020204030204" pitchFamily="34" charset="0"/>
              <a:cs typeface="Calibri" panose="020F0502020204030204" pitchFamily="34" charset="0"/>
            </a:endParaRPr>
          </a:p>
          <a:p>
            <a:pPr marL="0" indent="0">
              <a:lnSpc>
                <a:spcPts val="3200"/>
              </a:lnSpc>
              <a:spcBef>
                <a:spcPts val="0"/>
              </a:spcBef>
              <a:spcAft>
                <a:spcPts val="0"/>
              </a:spcAft>
              <a:buNone/>
            </a:pPr>
            <a:r>
              <a:rPr lang="en-GB" sz="2100" dirty="0">
                <a:latin typeface="Calibri" panose="020F0502020204030204" pitchFamily="34" charset="0"/>
                <a:cs typeface="Calibri" panose="020F0502020204030204" pitchFamily="34" charset="0"/>
              </a:rPr>
              <a:t>O</a:t>
            </a:r>
            <a:r>
              <a:rPr lang="en-GB" sz="2100" dirty="0" smtClean="0">
                <a:latin typeface="Calibri" panose="020F0502020204030204" pitchFamily="34" charset="0"/>
                <a:cs typeface="Calibri" panose="020F0502020204030204" pitchFamily="34" charset="0"/>
              </a:rPr>
              <a:t>ur training policy developed as the programme progressed.</a:t>
            </a:r>
          </a:p>
          <a:p>
            <a:pPr>
              <a:lnSpc>
                <a:spcPts val="3200"/>
              </a:lnSpc>
              <a:spcBef>
                <a:spcPts val="0"/>
              </a:spcBef>
              <a:spcAft>
                <a:spcPts val="0"/>
              </a:spcAft>
            </a:pPr>
            <a:r>
              <a:rPr lang="en-GB" sz="2100" dirty="0" smtClean="0">
                <a:latin typeface="Calibri" panose="020F0502020204030204" pitchFamily="34" charset="0"/>
                <a:cs typeface="Calibri" panose="020F0502020204030204" pitchFamily="34" charset="0"/>
              </a:rPr>
              <a:t>Train medical staff about the importance of BCMA</a:t>
            </a:r>
          </a:p>
          <a:p>
            <a:pPr>
              <a:lnSpc>
                <a:spcPts val="3200"/>
              </a:lnSpc>
              <a:spcBef>
                <a:spcPts val="0"/>
              </a:spcBef>
              <a:spcAft>
                <a:spcPts val="0"/>
              </a:spcAft>
            </a:pPr>
            <a:r>
              <a:rPr lang="en-GB" sz="2100" dirty="0" smtClean="0">
                <a:latin typeface="Calibri" panose="020F0502020204030204" pitchFamily="34" charset="0"/>
                <a:cs typeface="Calibri" panose="020F0502020204030204" pitchFamily="34" charset="0"/>
              </a:rPr>
              <a:t>Utilise respected medical peers to support training</a:t>
            </a:r>
          </a:p>
          <a:p>
            <a:pPr>
              <a:lnSpc>
                <a:spcPts val="3200"/>
              </a:lnSpc>
              <a:spcBef>
                <a:spcPts val="0"/>
              </a:spcBef>
              <a:spcAft>
                <a:spcPts val="0"/>
              </a:spcAft>
            </a:pPr>
            <a:r>
              <a:rPr lang="en-GB" sz="2100" dirty="0" smtClean="0">
                <a:latin typeface="Calibri" panose="020F0502020204030204" pitchFamily="34" charset="0"/>
                <a:cs typeface="Calibri" panose="020F0502020204030204" pitchFamily="34" charset="0"/>
              </a:rPr>
              <a:t>Medication inclusion and exclusion criteria became enhanced</a:t>
            </a:r>
            <a:endParaRPr lang="en-GB" sz="2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753896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38" y="141517"/>
            <a:ext cx="8218487" cy="691753"/>
          </a:xfrm>
        </p:spPr>
        <p:txBody>
          <a:bodyPr/>
          <a:lstStyle/>
          <a:p>
            <a:pPr algn="ctr"/>
            <a:r>
              <a:rPr lang="en-GB" sz="3200" dirty="0" smtClean="0">
                <a:latin typeface="Calibri" panose="020F0502020204030204" pitchFamily="34" charset="0"/>
                <a:cs typeface="Calibri" panose="020F0502020204030204" pitchFamily="34" charset="0"/>
              </a:rPr>
              <a:t>Pilot phase on a single ward</a:t>
            </a:r>
            <a:endParaRPr lang="en-GB" sz="32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7200" y="681710"/>
            <a:ext cx="8435280" cy="3996277"/>
          </a:xfrm>
        </p:spPr>
        <p:txBody>
          <a:bodyPr/>
          <a:lstStyle/>
          <a:p>
            <a:pPr marL="0" indent="0">
              <a:lnSpc>
                <a:spcPts val="2700"/>
              </a:lnSpc>
              <a:spcBef>
                <a:spcPts val="0"/>
              </a:spcBef>
              <a:spcAft>
                <a:spcPts val="0"/>
              </a:spcAft>
              <a:buNone/>
            </a:pPr>
            <a:r>
              <a:rPr lang="en-GB" sz="2100" dirty="0" smtClean="0">
                <a:latin typeface="Calibri" panose="020F0502020204030204" pitchFamily="34" charset="0"/>
                <a:cs typeface="Calibri" panose="020F0502020204030204" pitchFamily="34" charset="0"/>
              </a:rPr>
              <a:t>Chose to pilot the programme on a paediatrics ward;</a:t>
            </a:r>
          </a:p>
          <a:p>
            <a:pPr>
              <a:lnSpc>
                <a:spcPts val="2700"/>
              </a:lnSpc>
              <a:spcBef>
                <a:spcPts val="0"/>
              </a:spcBef>
              <a:spcAft>
                <a:spcPts val="0"/>
              </a:spcAft>
            </a:pPr>
            <a:r>
              <a:rPr lang="en-GB" sz="2100" dirty="0" smtClean="0">
                <a:latin typeface="Calibri" panose="020F0502020204030204" pitchFamily="34" charset="0"/>
                <a:cs typeface="Calibri" panose="020F0502020204030204" pitchFamily="34" charset="0"/>
              </a:rPr>
              <a:t>Engagement and leadership</a:t>
            </a:r>
          </a:p>
          <a:p>
            <a:pPr lvl="1">
              <a:lnSpc>
                <a:spcPts val="2700"/>
              </a:lnSpc>
              <a:spcBef>
                <a:spcPts val="0"/>
              </a:spcBef>
              <a:spcAft>
                <a:spcPts val="0"/>
              </a:spcAft>
            </a:pPr>
            <a:r>
              <a:rPr lang="en-GB" sz="2100" dirty="0" smtClean="0">
                <a:latin typeface="Calibri" panose="020F0502020204030204" pitchFamily="34" charset="0"/>
                <a:cs typeface="Calibri" panose="020F0502020204030204" pitchFamily="34" charset="0"/>
              </a:rPr>
              <a:t>The ward had a Senior Sister who was motivated to drive the project forward</a:t>
            </a:r>
          </a:p>
          <a:p>
            <a:pPr>
              <a:lnSpc>
                <a:spcPts val="2700"/>
              </a:lnSpc>
              <a:spcBef>
                <a:spcPts val="0"/>
              </a:spcBef>
              <a:spcAft>
                <a:spcPts val="0"/>
              </a:spcAft>
            </a:pPr>
            <a:r>
              <a:rPr lang="en-GB" sz="2100" dirty="0" smtClean="0">
                <a:latin typeface="Calibri" panose="020F0502020204030204" pitchFamily="34" charset="0"/>
                <a:cs typeface="Calibri" panose="020F0502020204030204" pitchFamily="34" charset="0"/>
              </a:rPr>
              <a:t>Staffing</a:t>
            </a:r>
          </a:p>
          <a:p>
            <a:pPr lvl="1">
              <a:lnSpc>
                <a:spcPts val="2700"/>
              </a:lnSpc>
              <a:spcBef>
                <a:spcPts val="0"/>
              </a:spcBef>
              <a:spcAft>
                <a:spcPts val="0"/>
              </a:spcAft>
            </a:pPr>
            <a:r>
              <a:rPr lang="en-GB" sz="2100" dirty="0" smtClean="0">
                <a:latin typeface="Calibri" panose="020F0502020204030204" pitchFamily="34" charset="0"/>
                <a:cs typeface="Calibri" panose="020F0502020204030204" pitchFamily="34" charset="0"/>
              </a:rPr>
              <a:t>Consistent staffing, low staff turnover and low reliance on bank staff</a:t>
            </a:r>
          </a:p>
          <a:p>
            <a:pPr>
              <a:lnSpc>
                <a:spcPts val="2700"/>
              </a:lnSpc>
              <a:spcBef>
                <a:spcPts val="0"/>
              </a:spcBef>
              <a:spcAft>
                <a:spcPts val="0"/>
              </a:spcAft>
            </a:pPr>
            <a:r>
              <a:rPr lang="en-GB" sz="2100" dirty="0" smtClean="0">
                <a:latin typeface="Calibri" panose="020F0502020204030204" pitchFamily="34" charset="0"/>
                <a:cs typeface="Calibri" panose="020F0502020204030204" pitchFamily="34" charset="0"/>
              </a:rPr>
              <a:t>Prescribing patterns</a:t>
            </a:r>
          </a:p>
          <a:p>
            <a:pPr lvl="1">
              <a:lnSpc>
                <a:spcPts val="2700"/>
              </a:lnSpc>
              <a:spcBef>
                <a:spcPts val="0"/>
              </a:spcBef>
              <a:spcAft>
                <a:spcPts val="0"/>
              </a:spcAft>
            </a:pPr>
            <a:r>
              <a:rPr lang="en-GB" sz="2100" dirty="0" smtClean="0">
                <a:latin typeface="Calibri" panose="020F0502020204030204" pitchFamily="34" charset="0"/>
                <a:cs typeface="Calibri" panose="020F0502020204030204" pitchFamily="34" charset="0"/>
              </a:rPr>
              <a:t>Complex ward with range of prescribers</a:t>
            </a:r>
          </a:p>
          <a:p>
            <a:pPr>
              <a:lnSpc>
                <a:spcPts val="2700"/>
              </a:lnSpc>
              <a:spcBef>
                <a:spcPts val="0"/>
              </a:spcBef>
              <a:spcAft>
                <a:spcPts val="0"/>
              </a:spcAft>
            </a:pPr>
            <a:r>
              <a:rPr lang="en-GB" sz="2100" dirty="0" smtClean="0">
                <a:latin typeface="Calibri" panose="020F0502020204030204" pitchFamily="34" charset="0"/>
                <a:cs typeface="Calibri" panose="020F0502020204030204" pitchFamily="34" charset="0"/>
              </a:rPr>
              <a:t>Medications and volumes</a:t>
            </a:r>
          </a:p>
          <a:p>
            <a:pPr lvl="1">
              <a:lnSpc>
                <a:spcPts val="2700"/>
              </a:lnSpc>
              <a:spcBef>
                <a:spcPts val="0"/>
              </a:spcBef>
              <a:spcAft>
                <a:spcPts val="0"/>
              </a:spcAft>
            </a:pPr>
            <a:r>
              <a:rPr lang="en-GB" sz="2100" dirty="0" smtClean="0">
                <a:latin typeface="Calibri" panose="020F0502020204030204" pitchFamily="34" charset="0"/>
                <a:cs typeface="Calibri" panose="020F0502020204030204" pitchFamily="34" charset="0"/>
              </a:rPr>
              <a:t>Medications used were consistent with low volumes of drug administration</a:t>
            </a:r>
          </a:p>
        </p:txBody>
      </p:sp>
    </p:spTree>
    <p:extLst>
      <p:ext uri="{BB962C8B-B14F-4D97-AF65-F5344CB8AC3E}">
        <p14:creationId xmlns:p14="http://schemas.microsoft.com/office/powerpoint/2010/main" val="14667430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3200" dirty="0" smtClean="0">
                <a:latin typeface="Calibri" panose="020F0502020204030204" pitchFamily="34" charset="0"/>
                <a:cs typeface="Calibri" panose="020F0502020204030204" pitchFamily="34" charset="0"/>
              </a:rPr>
              <a:t>Implementing the pilot phase</a:t>
            </a:r>
            <a:endParaRPr lang="en-GB" sz="32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p:txBody>
          <a:bodyPr/>
          <a:lstStyle/>
          <a:p>
            <a:pPr>
              <a:lnSpc>
                <a:spcPts val="3000"/>
              </a:lnSpc>
              <a:spcBef>
                <a:spcPts val="0"/>
              </a:spcBef>
              <a:spcAft>
                <a:spcPts val="0"/>
              </a:spcAft>
            </a:pPr>
            <a:r>
              <a:rPr lang="en-GB" sz="2100" dirty="0" smtClean="0">
                <a:latin typeface="Calibri" panose="020F0502020204030204" pitchFamily="34" charset="0"/>
                <a:cs typeface="Calibri" panose="020F0502020204030204" pitchFamily="34" charset="0"/>
              </a:rPr>
              <a:t>Go live was scheduled to cause minimum disruption on the ward</a:t>
            </a:r>
          </a:p>
          <a:p>
            <a:pPr>
              <a:lnSpc>
                <a:spcPts val="3000"/>
              </a:lnSpc>
              <a:spcBef>
                <a:spcPts val="0"/>
              </a:spcBef>
              <a:spcAft>
                <a:spcPts val="0"/>
              </a:spcAft>
            </a:pPr>
            <a:r>
              <a:rPr lang="en-GB" sz="2100" dirty="0" smtClean="0">
                <a:latin typeface="Calibri" panose="020F0502020204030204" pitchFamily="34" charset="0"/>
                <a:cs typeface="Calibri" panose="020F0502020204030204" pitchFamily="34" charset="0"/>
              </a:rPr>
              <a:t>“Average” Monday morning, at 11am</a:t>
            </a:r>
          </a:p>
          <a:p>
            <a:pPr>
              <a:lnSpc>
                <a:spcPts val="3000"/>
              </a:lnSpc>
              <a:spcBef>
                <a:spcPts val="0"/>
              </a:spcBef>
              <a:spcAft>
                <a:spcPts val="0"/>
              </a:spcAft>
            </a:pPr>
            <a:r>
              <a:rPr lang="en-GB" sz="2100" dirty="0" smtClean="0">
                <a:latin typeface="Calibri" panose="020F0502020204030204" pitchFamily="34" charset="0"/>
                <a:cs typeface="Calibri" panose="020F0502020204030204" pitchFamily="34" charset="0"/>
              </a:rPr>
              <a:t>Dedicated trainers on the ward to answer questions</a:t>
            </a:r>
          </a:p>
          <a:p>
            <a:pPr>
              <a:lnSpc>
                <a:spcPts val="3000"/>
              </a:lnSpc>
              <a:spcBef>
                <a:spcPts val="0"/>
              </a:spcBef>
              <a:spcAft>
                <a:spcPts val="0"/>
              </a:spcAft>
            </a:pPr>
            <a:r>
              <a:rPr lang="en-GB" sz="2100" dirty="0" smtClean="0">
                <a:latin typeface="Calibri" panose="020F0502020204030204" pitchFamily="34" charset="0"/>
                <a:cs typeface="Calibri" panose="020F0502020204030204" pitchFamily="34" charset="0"/>
              </a:rPr>
              <a:t>Pharmacy support available to troubleshoot medications</a:t>
            </a:r>
            <a:endParaRPr lang="en-GB" sz="2100" dirty="0">
              <a:latin typeface="Calibri" panose="020F0502020204030204" pitchFamily="34" charset="0"/>
              <a:cs typeface="Calibri" panose="020F0502020204030204" pitchFamily="34" charset="0"/>
            </a:endParaRPr>
          </a:p>
          <a:p>
            <a:pPr>
              <a:lnSpc>
                <a:spcPts val="3000"/>
              </a:lnSpc>
              <a:spcBef>
                <a:spcPts val="0"/>
              </a:spcBef>
              <a:spcAft>
                <a:spcPts val="0"/>
              </a:spcAft>
            </a:pPr>
            <a:r>
              <a:rPr lang="en-GB" sz="2100" dirty="0" smtClean="0">
                <a:latin typeface="Calibri" panose="020F0502020204030204" pitchFamily="34" charset="0"/>
                <a:cs typeface="Calibri" panose="020F0502020204030204" pitchFamily="34" charset="0"/>
              </a:rPr>
              <a:t>Support, communications and monitoring</a:t>
            </a:r>
          </a:p>
          <a:p>
            <a:pPr lvl="1">
              <a:lnSpc>
                <a:spcPts val="3000"/>
              </a:lnSpc>
              <a:spcBef>
                <a:spcPts val="0"/>
              </a:spcBef>
              <a:spcAft>
                <a:spcPts val="0"/>
              </a:spcAft>
            </a:pPr>
            <a:r>
              <a:rPr lang="en-GB" sz="2100" dirty="0" smtClean="0">
                <a:latin typeface="Calibri" panose="020F0502020204030204" pitchFamily="34" charset="0"/>
                <a:cs typeface="Calibri" panose="020F0502020204030204" pitchFamily="34" charset="0"/>
              </a:rPr>
              <a:t>Individual support</a:t>
            </a:r>
          </a:p>
          <a:p>
            <a:pPr lvl="1">
              <a:lnSpc>
                <a:spcPts val="3000"/>
              </a:lnSpc>
              <a:spcBef>
                <a:spcPts val="0"/>
              </a:spcBef>
              <a:spcAft>
                <a:spcPts val="0"/>
              </a:spcAft>
            </a:pPr>
            <a:r>
              <a:rPr lang="en-GB" sz="2100" dirty="0" smtClean="0">
                <a:latin typeface="Calibri" panose="020F0502020204030204" pitchFamily="34" charset="0"/>
                <a:cs typeface="Calibri" panose="020F0502020204030204" pitchFamily="34" charset="0"/>
              </a:rPr>
              <a:t>Ward team huddles</a:t>
            </a:r>
          </a:p>
          <a:p>
            <a:pPr lvl="1">
              <a:lnSpc>
                <a:spcPts val="3000"/>
              </a:lnSpc>
              <a:spcBef>
                <a:spcPts val="0"/>
              </a:spcBef>
              <a:spcAft>
                <a:spcPts val="0"/>
              </a:spcAft>
            </a:pPr>
            <a:r>
              <a:rPr lang="en-GB" sz="2100" dirty="0" err="1" smtClean="0">
                <a:latin typeface="Calibri" panose="020F0502020204030204" pitchFamily="34" charset="0"/>
                <a:cs typeface="Calibri" panose="020F0502020204030204" pitchFamily="34" charset="0"/>
              </a:rPr>
              <a:t>eHospital</a:t>
            </a:r>
            <a:r>
              <a:rPr lang="en-GB" sz="2100" dirty="0" smtClean="0">
                <a:latin typeface="Calibri" panose="020F0502020204030204" pitchFamily="34" charset="0"/>
                <a:cs typeface="Calibri" panose="020F0502020204030204" pitchFamily="34" charset="0"/>
              </a:rPr>
              <a:t> technical huddle</a:t>
            </a:r>
          </a:p>
          <a:p>
            <a:pPr lvl="1">
              <a:lnSpc>
                <a:spcPts val="3000"/>
              </a:lnSpc>
              <a:spcBef>
                <a:spcPts val="0"/>
              </a:spcBef>
              <a:spcAft>
                <a:spcPts val="0"/>
              </a:spcAft>
            </a:pPr>
            <a:r>
              <a:rPr lang="en-GB" sz="2100" dirty="0" smtClean="0">
                <a:latin typeface="Calibri" panose="020F0502020204030204" pitchFamily="34" charset="0"/>
                <a:cs typeface="Calibri" panose="020F0502020204030204" pitchFamily="34" charset="0"/>
              </a:rPr>
              <a:t>Compliance monitoring</a:t>
            </a:r>
          </a:p>
        </p:txBody>
      </p:sp>
    </p:spTree>
    <p:extLst>
      <p:ext uri="{BB962C8B-B14F-4D97-AF65-F5344CB8AC3E}">
        <p14:creationId xmlns:p14="http://schemas.microsoft.com/office/powerpoint/2010/main" val="33535221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3200" dirty="0" smtClean="0">
                <a:latin typeface="Calibri" panose="020F0502020204030204" pitchFamily="34" charset="0"/>
                <a:cs typeface="Calibri" panose="020F0502020204030204" pitchFamily="34" charset="0"/>
              </a:rPr>
              <a:t>Roll out across the organisation</a:t>
            </a:r>
            <a:endParaRPr lang="en-GB" sz="32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p:txBody>
          <a:bodyPr/>
          <a:lstStyle/>
          <a:p>
            <a:pPr>
              <a:lnSpc>
                <a:spcPts val="3000"/>
              </a:lnSpc>
              <a:spcBef>
                <a:spcPts val="500"/>
              </a:spcBef>
              <a:spcAft>
                <a:spcPts val="500"/>
              </a:spcAft>
            </a:pPr>
            <a:r>
              <a:rPr lang="en-GB" sz="2100" dirty="0">
                <a:latin typeface="Calibri" panose="020F0502020204030204" pitchFamily="34" charset="0"/>
                <a:cs typeface="Calibri" panose="020F0502020204030204" pitchFamily="34" charset="0"/>
              </a:rPr>
              <a:t>Roll out </a:t>
            </a:r>
            <a:r>
              <a:rPr lang="en-GB" sz="2100" dirty="0" smtClean="0">
                <a:latin typeface="Calibri" panose="020F0502020204030204" pitchFamily="34" charset="0"/>
                <a:cs typeface="Calibri" panose="020F0502020204030204" pitchFamily="34" charset="0"/>
              </a:rPr>
              <a:t>planned according to workflow and technical capability.</a:t>
            </a:r>
          </a:p>
          <a:p>
            <a:pPr>
              <a:lnSpc>
                <a:spcPts val="3000"/>
              </a:lnSpc>
              <a:spcBef>
                <a:spcPts val="500"/>
              </a:spcBef>
              <a:spcAft>
                <a:spcPts val="500"/>
              </a:spcAft>
            </a:pPr>
            <a:r>
              <a:rPr lang="en-GB" sz="2100" dirty="0" smtClean="0">
                <a:latin typeface="Calibri" panose="020F0502020204030204" pitchFamily="34" charset="0"/>
                <a:cs typeface="Calibri" panose="020F0502020204030204" pitchFamily="34" charset="0"/>
              </a:rPr>
              <a:t>Remaining areas went live in three “big bangs”</a:t>
            </a:r>
          </a:p>
          <a:p>
            <a:pPr>
              <a:lnSpc>
                <a:spcPts val="3000"/>
              </a:lnSpc>
              <a:spcBef>
                <a:spcPts val="500"/>
              </a:spcBef>
              <a:spcAft>
                <a:spcPts val="500"/>
              </a:spcAft>
            </a:pPr>
            <a:r>
              <a:rPr lang="en-GB" sz="2100" dirty="0" smtClean="0">
                <a:latin typeface="Calibri" panose="020F0502020204030204" pitchFamily="34" charset="0"/>
                <a:cs typeface="Calibri" panose="020F0502020204030204" pitchFamily="34" charset="0"/>
              </a:rPr>
              <a:t>Pilot process was repeated</a:t>
            </a:r>
          </a:p>
          <a:p>
            <a:pPr lvl="1">
              <a:lnSpc>
                <a:spcPts val="3000"/>
              </a:lnSpc>
              <a:spcBef>
                <a:spcPts val="500"/>
              </a:spcBef>
              <a:spcAft>
                <a:spcPts val="500"/>
              </a:spcAft>
            </a:pPr>
            <a:r>
              <a:rPr lang="en-GB" sz="2100" dirty="0" smtClean="0">
                <a:latin typeface="Calibri" panose="020F0502020204030204" pitchFamily="34" charset="0"/>
                <a:cs typeface="Calibri" panose="020F0502020204030204" pitchFamily="34" charset="0"/>
              </a:rPr>
              <a:t>Mapping of ward layout and workflows</a:t>
            </a:r>
          </a:p>
          <a:p>
            <a:pPr lvl="1">
              <a:lnSpc>
                <a:spcPts val="3000"/>
              </a:lnSpc>
              <a:spcBef>
                <a:spcPts val="500"/>
              </a:spcBef>
              <a:spcAft>
                <a:spcPts val="500"/>
              </a:spcAft>
            </a:pPr>
            <a:r>
              <a:rPr lang="en-GB" sz="2100" dirty="0" smtClean="0">
                <a:latin typeface="Calibri" panose="020F0502020204030204" pitchFamily="34" charset="0"/>
                <a:cs typeface="Calibri" panose="020F0502020204030204" pitchFamily="34" charset="0"/>
              </a:rPr>
              <a:t>Support using huddles</a:t>
            </a:r>
            <a:endParaRPr lang="en-GB" sz="2100" dirty="0">
              <a:latin typeface="Calibri" panose="020F0502020204030204" pitchFamily="34" charset="0"/>
              <a:cs typeface="Calibri" panose="020F0502020204030204" pitchFamily="34" charset="0"/>
            </a:endParaRPr>
          </a:p>
          <a:p>
            <a:pPr>
              <a:lnSpc>
                <a:spcPts val="3000"/>
              </a:lnSpc>
              <a:spcBef>
                <a:spcPts val="500"/>
              </a:spcBef>
              <a:spcAft>
                <a:spcPts val="500"/>
              </a:spcAft>
            </a:pPr>
            <a:r>
              <a:rPr lang="en-GB" sz="2100" dirty="0" smtClean="0">
                <a:latin typeface="Calibri" panose="020F0502020204030204" pitchFamily="34" charset="0"/>
                <a:cs typeface="Calibri" panose="020F0502020204030204" pitchFamily="34" charset="0"/>
              </a:rPr>
              <a:t>Nurse training was adapted based on staffing factors.</a:t>
            </a:r>
          </a:p>
          <a:p>
            <a:pPr>
              <a:lnSpc>
                <a:spcPts val="3000"/>
              </a:lnSpc>
              <a:spcBef>
                <a:spcPts val="500"/>
              </a:spcBef>
              <a:spcAft>
                <a:spcPts val="500"/>
              </a:spcAft>
            </a:pPr>
            <a:r>
              <a:rPr lang="en-GB" sz="2100" dirty="0" smtClean="0">
                <a:latin typeface="Calibri" panose="020F0502020204030204" pitchFamily="34" charset="0"/>
                <a:cs typeface="Calibri" panose="020F0502020204030204" pitchFamily="34" charset="0"/>
              </a:rPr>
              <a:t>Feedback mechanism developed between nursing and pharmacy staff</a:t>
            </a:r>
          </a:p>
        </p:txBody>
      </p:sp>
    </p:spTree>
    <p:extLst>
      <p:ext uri="{BB962C8B-B14F-4D97-AF65-F5344CB8AC3E}">
        <p14:creationId xmlns:p14="http://schemas.microsoft.com/office/powerpoint/2010/main" val="15055747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3200" dirty="0" smtClean="0">
                <a:latin typeface="Calibri" panose="020F0502020204030204" pitchFamily="34" charset="0"/>
                <a:cs typeface="Calibri" panose="020F0502020204030204" pitchFamily="34" charset="0"/>
              </a:rPr>
              <a:t>Benefits and outcomes</a:t>
            </a:r>
            <a:endParaRPr lang="en-GB" sz="32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p:txBody>
          <a:bodyPr/>
          <a:lstStyle/>
          <a:p>
            <a:pPr>
              <a:lnSpc>
                <a:spcPts val="3000"/>
              </a:lnSpc>
              <a:spcBef>
                <a:spcPts val="500"/>
              </a:spcBef>
              <a:spcAft>
                <a:spcPts val="500"/>
              </a:spcAft>
            </a:pPr>
            <a:r>
              <a:rPr lang="en-GB" sz="2100" dirty="0" smtClean="0">
                <a:latin typeface="Calibri" panose="020F0502020204030204" pitchFamily="34" charset="0"/>
                <a:cs typeface="Calibri" panose="020F0502020204030204" pitchFamily="34" charset="0"/>
              </a:rPr>
              <a:t>Clinical Outcomes</a:t>
            </a:r>
          </a:p>
          <a:p>
            <a:pPr lvl="1">
              <a:lnSpc>
                <a:spcPts val="3000"/>
              </a:lnSpc>
              <a:spcBef>
                <a:spcPts val="500"/>
              </a:spcBef>
              <a:spcAft>
                <a:spcPts val="500"/>
              </a:spcAft>
            </a:pPr>
            <a:r>
              <a:rPr lang="en-GB" sz="2100" dirty="0" smtClean="0">
                <a:latin typeface="Calibri" panose="020F0502020204030204" pitchFamily="34" charset="0"/>
                <a:cs typeface="Calibri" panose="020F0502020204030204" pitchFamily="34" charset="0"/>
              </a:rPr>
              <a:t>We have a richer view into medication-related patient safety</a:t>
            </a:r>
          </a:p>
          <a:p>
            <a:pPr>
              <a:lnSpc>
                <a:spcPts val="3000"/>
              </a:lnSpc>
              <a:spcBef>
                <a:spcPts val="500"/>
              </a:spcBef>
              <a:spcAft>
                <a:spcPts val="500"/>
              </a:spcAft>
            </a:pPr>
            <a:r>
              <a:rPr lang="en-GB" sz="2100" dirty="0" smtClean="0">
                <a:latin typeface="Calibri" panose="020F0502020204030204" pitchFamily="34" charset="0"/>
                <a:cs typeface="Calibri" panose="020F0502020204030204" pitchFamily="34" charset="0"/>
              </a:rPr>
              <a:t>Operational Benefits</a:t>
            </a:r>
          </a:p>
          <a:p>
            <a:pPr lvl="1">
              <a:lnSpc>
                <a:spcPts val="3000"/>
              </a:lnSpc>
              <a:spcBef>
                <a:spcPts val="500"/>
              </a:spcBef>
              <a:spcAft>
                <a:spcPts val="500"/>
              </a:spcAft>
            </a:pPr>
            <a:r>
              <a:rPr lang="en-GB" sz="2100" dirty="0" smtClean="0">
                <a:latin typeface="Calibri" panose="020F0502020204030204" pitchFamily="34" charset="0"/>
                <a:cs typeface="Calibri" panose="020F0502020204030204" pitchFamily="34" charset="0"/>
              </a:rPr>
              <a:t>BCMA is cost-neutral in terms of staff time and medication costs</a:t>
            </a:r>
          </a:p>
          <a:p>
            <a:pPr lvl="1">
              <a:lnSpc>
                <a:spcPts val="3000"/>
              </a:lnSpc>
              <a:spcBef>
                <a:spcPts val="500"/>
              </a:spcBef>
              <a:spcAft>
                <a:spcPts val="500"/>
              </a:spcAft>
            </a:pPr>
            <a:r>
              <a:rPr lang="en-GB" sz="2100" dirty="0" smtClean="0">
                <a:latin typeface="Calibri" panose="020F0502020204030204" pitchFamily="34" charset="0"/>
                <a:cs typeface="Calibri" panose="020F0502020204030204" pitchFamily="34" charset="0"/>
              </a:rPr>
              <a:t>Nurses satisfaction – nurses feel “safer”</a:t>
            </a:r>
          </a:p>
          <a:p>
            <a:pPr lvl="1">
              <a:lnSpc>
                <a:spcPts val="3000"/>
              </a:lnSpc>
              <a:spcBef>
                <a:spcPts val="500"/>
              </a:spcBef>
              <a:spcAft>
                <a:spcPts val="500"/>
              </a:spcAft>
            </a:pPr>
            <a:r>
              <a:rPr lang="en-GB" sz="2100" dirty="0" smtClean="0">
                <a:latin typeface="Calibri" panose="020F0502020204030204" pitchFamily="34" charset="0"/>
                <a:cs typeface="Calibri" panose="020F0502020204030204" pitchFamily="34" charset="0"/>
              </a:rPr>
              <a:t>BCMA has given increased visibility into medication compliance</a:t>
            </a:r>
          </a:p>
        </p:txBody>
      </p:sp>
    </p:spTree>
    <p:extLst>
      <p:ext uri="{BB962C8B-B14F-4D97-AF65-F5344CB8AC3E}">
        <p14:creationId xmlns:p14="http://schemas.microsoft.com/office/powerpoint/2010/main" val="18607202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3200" dirty="0" smtClean="0">
                <a:latin typeface="Calibri" panose="020F0502020204030204" pitchFamily="34" charset="0"/>
                <a:cs typeface="Calibri" panose="020F0502020204030204" pitchFamily="34" charset="0"/>
              </a:rPr>
              <a:t>Lessons learnt from BCMA Implementation</a:t>
            </a:r>
            <a:endParaRPr lang="en-GB" sz="32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p:txBody>
          <a:bodyPr/>
          <a:lstStyle/>
          <a:p>
            <a:pPr>
              <a:spcBef>
                <a:spcPts val="500"/>
              </a:spcBef>
              <a:spcAft>
                <a:spcPts val="500"/>
              </a:spcAft>
            </a:pPr>
            <a:r>
              <a:rPr lang="en-GB" sz="2100" dirty="0" smtClean="0">
                <a:latin typeface="Calibri" panose="020F0502020204030204" pitchFamily="34" charset="0"/>
                <a:cs typeface="Calibri" panose="020F0502020204030204" pitchFamily="34" charset="0"/>
              </a:rPr>
              <a:t>Start with a steering group</a:t>
            </a:r>
          </a:p>
          <a:p>
            <a:pPr>
              <a:spcBef>
                <a:spcPts val="500"/>
              </a:spcBef>
              <a:spcAft>
                <a:spcPts val="500"/>
              </a:spcAft>
            </a:pPr>
            <a:r>
              <a:rPr lang="en-GB" sz="2100" dirty="0" smtClean="0">
                <a:latin typeface="Calibri" panose="020F0502020204030204" pitchFamily="34" charset="0"/>
                <a:cs typeface="Calibri" panose="020F0502020204030204" pitchFamily="34" charset="0"/>
              </a:rPr>
              <a:t>Keep a clinical focus</a:t>
            </a:r>
          </a:p>
          <a:p>
            <a:pPr>
              <a:spcBef>
                <a:spcPts val="500"/>
              </a:spcBef>
              <a:spcAft>
                <a:spcPts val="500"/>
              </a:spcAft>
            </a:pPr>
            <a:r>
              <a:rPr lang="en-GB" sz="2100" dirty="0" smtClean="0">
                <a:latin typeface="Calibri" panose="020F0502020204030204" pitchFamily="34" charset="0"/>
                <a:cs typeface="Calibri" panose="020F0502020204030204" pitchFamily="34" charset="0"/>
              </a:rPr>
              <a:t>Communicate your vision for patient safety</a:t>
            </a:r>
          </a:p>
          <a:p>
            <a:pPr>
              <a:spcBef>
                <a:spcPts val="500"/>
              </a:spcBef>
              <a:spcAft>
                <a:spcPts val="500"/>
              </a:spcAft>
            </a:pPr>
            <a:r>
              <a:rPr lang="en-GB" sz="2100" dirty="0" smtClean="0">
                <a:latin typeface="Calibri" panose="020F0502020204030204" pitchFamily="34" charset="0"/>
                <a:cs typeface="Calibri" panose="020F0502020204030204" pitchFamily="34" charset="0"/>
              </a:rPr>
              <a:t>Document learning from the huddles</a:t>
            </a:r>
          </a:p>
          <a:p>
            <a:pPr>
              <a:spcBef>
                <a:spcPts val="500"/>
              </a:spcBef>
              <a:spcAft>
                <a:spcPts val="500"/>
              </a:spcAft>
            </a:pPr>
            <a:r>
              <a:rPr lang="en-GB" sz="2100" dirty="0" smtClean="0">
                <a:latin typeface="Calibri" panose="020F0502020204030204" pitchFamily="34" charset="0"/>
                <a:cs typeface="Calibri" panose="020F0502020204030204" pitchFamily="34" charset="0"/>
              </a:rPr>
              <a:t>Group your wards by workflow</a:t>
            </a:r>
          </a:p>
          <a:p>
            <a:pPr>
              <a:spcBef>
                <a:spcPts val="500"/>
              </a:spcBef>
              <a:spcAft>
                <a:spcPts val="500"/>
              </a:spcAft>
            </a:pPr>
            <a:r>
              <a:rPr lang="en-GB" sz="2100" dirty="0" smtClean="0">
                <a:latin typeface="Calibri" panose="020F0502020204030204" pitchFamily="34" charset="0"/>
                <a:cs typeface="Calibri" panose="020F0502020204030204" pitchFamily="34" charset="0"/>
              </a:rPr>
              <a:t>Share your data</a:t>
            </a:r>
          </a:p>
          <a:p>
            <a:pPr>
              <a:spcBef>
                <a:spcPts val="500"/>
              </a:spcBef>
              <a:spcAft>
                <a:spcPts val="500"/>
              </a:spcAft>
            </a:pPr>
            <a:r>
              <a:rPr lang="en-GB" sz="2100" dirty="0" smtClean="0">
                <a:latin typeface="Calibri" panose="020F0502020204030204" pitchFamily="34" charset="0"/>
                <a:cs typeface="Calibri" panose="020F0502020204030204" pitchFamily="34" charset="0"/>
              </a:rPr>
              <a:t>Understand that each roll out gets easier</a:t>
            </a:r>
          </a:p>
          <a:p>
            <a:pPr>
              <a:spcBef>
                <a:spcPts val="500"/>
              </a:spcBef>
              <a:spcAft>
                <a:spcPts val="500"/>
              </a:spcAft>
            </a:pPr>
            <a:r>
              <a:rPr lang="en-GB" sz="2100" dirty="0" smtClean="0">
                <a:latin typeface="Calibri" panose="020F0502020204030204" pitchFamily="34" charset="0"/>
                <a:cs typeface="Calibri" panose="020F0502020204030204" pitchFamily="34" charset="0"/>
              </a:rPr>
              <a:t>Recognise the limitations</a:t>
            </a:r>
          </a:p>
          <a:p>
            <a:endParaRPr lang="en-GB" dirty="0" smtClean="0"/>
          </a:p>
          <a:p>
            <a:endParaRPr lang="en-GB" dirty="0" smtClean="0"/>
          </a:p>
          <a:p>
            <a:endParaRPr lang="en-GB" dirty="0"/>
          </a:p>
        </p:txBody>
      </p:sp>
    </p:spTree>
    <p:extLst>
      <p:ext uri="{BB962C8B-B14F-4D97-AF65-F5344CB8AC3E}">
        <p14:creationId xmlns:p14="http://schemas.microsoft.com/office/powerpoint/2010/main" val="9669418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3200" dirty="0" smtClean="0">
                <a:latin typeface="Calibri" panose="020F0502020204030204" pitchFamily="34" charset="0"/>
                <a:cs typeface="Calibri" panose="020F0502020204030204" pitchFamily="34" charset="0"/>
              </a:rPr>
              <a:t>Lessons learnt from Blueprinting</a:t>
            </a:r>
            <a:endParaRPr lang="en-GB" sz="32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p:txBody>
          <a:bodyPr/>
          <a:lstStyle/>
          <a:p>
            <a:r>
              <a:rPr lang="en-GB" sz="2200" dirty="0" smtClean="0">
                <a:latin typeface="Calibri" panose="020F0502020204030204" pitchFamily="34" charset="0"/>
                <a:cs typeface="Calibri" panose="020F0502020204030204" pitchFamily="34" charset="0"/>
              </a:rPr>
              <a:t>Enables reflection.</a:t>
            </a:r>
          </a:p>
          <a:p>
            <a:pPr lvl="1"/>
            <a:r>
              <a:rPr lang="en-GB" sz="2100" dirty="0" smtClean="0">
                <a:latin typeface="Calibri" panose="020F0502020204030204" pitchFamily="34" charset="0"/>
                <a:cs typeface="Calibri" panose="020F0502020204030204" pitchFamily="34" charset="0"/>
              </a:rPr>
              <a:t>Did we make the right decisions?</a:t>
            </a:r>
          </a:p>
          <a:p>
            <a:pPr lvl="1"/>
            <a:r>
              <a:rPr lang="en-GB" sz="2100" dirty="0" smtClean="0">
                <a:latin typeface="Calibri" panose="020F0502020204030204" pitchFamily="34" charset="0"/>
                <a:cs typeface="Calibri" panose="020F0502020204030204" pitchFamily="34" charset="0"/>
              </a:rPr>
              <a:t>How were those decisions made?</a:t>
            </a:r>
          </a:p>
          <a:p>
            <a:r>
              <a:rPr lang="en-GB" sz="2200" dirty="0" smtClean="0">
                <a:latin typeface="Calibri" panose="020F0502020204030204" pitchFamily="34" charset="0"/>
                <a:cs typeface="Calibri" panose="020F0502020204030204" pitchFamily="34" charset="0"/>
              </a:rPr>
              <a:t>Encourages good project management methods.</a:t>
            </a:r>
          </a:p>
          <a:p>
            <a:pPr lvl="1"/>
            <a:r>
              <a:rPr lang="en-GB" sz="2100" dirty="0" smtClean="0">
                <a:latin typeface="Calibri" panose="020F0502020204030204" pitchFamily="34" charset="0"/>
                <a:cs typeface="Calibri" panose="020F0502020204030204" pitchFamily="34" charset="0"/>
              </a:rPr>
              <a:t>Document the process</a:t>
            </a:r>
          </a:p>
          <a:p>
            <a:pPr lvl="1"/>
            <a:r>
              <a:rPr lang="en-GB" sz="2100" dirty="0" smtClean="0">
                <a:latin typeface="Calibri" panose="020F0502020204030204" pitchFamily="34" charset="0"/>
                <a:cs typeface="Calibri" panose="020F0502020204030204" pitchFamily="34" charset="0"/>
              </a:rPr>
              <a:t>Peer review </a:t>
            </a:r>
            <a:endParaRPr lang="en-GB" sz="2600" dirty="0" smtClean="0">
              <a:latin typeface="Calibri" panose="020F0502020204030204" pitchFamily="34" charset="0"/>
              <a:cs typeface="Calibri" panose="020F0502020204030204" pitchFamily="34" charset="0"/>
            </a:endParaRPr>
          </a:p>
          <a:p>
            <a:r>
              <a:rPr lang="en-GB" sz="2200" dirty="0" smtClean="0">
                <a:latin typeface="Calibri" panose="020F0502020204030204" pitchFamily="34" charset="0"/>
                <a:cs typeface="Calibri" panose="020F0502020204030204" pitchFamily="34" charset="0"/>
              </a:rPr>
              <a:t>Requires commitment to the programme</a:t>
            </a:r>
            <a:r>
              <a:rPr lang="en-GB" dirty="0" smtClean="0"/>
              <a:t>.</a:t>
            </a:r>
          </a:p>
          <a:p>
            <a:pPr lvl="1"/>
            <a:r>
              <a:rPr lang="en-GB" sz="2100" dirty="0" smtClean="0">
                <a:latin typeface="Calibri" panose="020F0502020204030204" pitchFamily="34" charset="0"/>
                <a:cs typeface="Calibri" panose="020F0502020204030204" pitchFamily="34" charset="0"/>
              </a:rPr>
              <a:t>Dedicated resource</a:t>
            </a:r>
          </a:p>
          <a:p>
            <a:pPr lvl="1"/>
            <a:endParaRPr lang="en-GB" sz="2100" dirty="0" smtClean="0">
              <a:latin typeface="Calibri" panose="020F0502020204030204" pitchFamily="34" charset="0"/>
              <a:cs typeface="Calibri" panose="020F0502020204030204" pitchFamily="34" charset="0"/>
            </a:endParaRPr>
          </a:p>
          <a:p>
            <a:pPr lvl="1"/>
            <a:endParaRPr lang="en-GB" dirty="0" smtClean="0"/>
          </a:p>
          <a:p>
            <a:endParaRPr lang="en-GB" dirty="0" smtClean="0"/>
          </a:p>
          <a:p>
            <a:endParaRPr lang="en-GB" dirty="0" smtClean="0"/>
          </a:p>
          <a:p>
            <a:endParaRPr lang="en-GB" dirty="0"/>
          </a:p>
        </p:txBody>
      </p:sp>
    </p:spTree>
    <p:extLst>
      <p:ext uri="{BB962C8B-B14F-4D97-AF65-F5344CB8AC3E}">
        <p14:creationId xmlns:p14="http://schemas.microsoft.com/office/powerpoint/2010/main" val="13885231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3200" dirty="0" smtClean="0">
                <a:latin typeface="Calibri" panose="020F0502020204030204" pitchFamily="34" charset="0"/>
                <a:cs typeface="Calibri" panose="020F0502020204030204" pitchFamily="34" charset="0"/>
              </a:rPr>
              <a:t>What our nurses say… </a:t>
            </a:r>
            <a:endParaRPr lang="en-GB" sz="3200" dirty="0">
              <a:latin typeface="Calibri" panose="020F0502020204030204" pitchFamily="34" charset="0"/>
              <a:cs typeface="Calibri" panose="020F0502020204030204" pitchFamily="34" charset="0"/>
            </a:endParaRPr>
          </a:p>
        </p:txBody>
      </p:sp>
      <p:sp>
        <p:nvSpPr>
          <p:cNvPr id="4" name="Content Placeholder 2"/>
          <p:cNvSpPr>
            <a:spLocks noGrp="1"/>
          </p:cNvSpPr>
          <p:nvPr>
            <p:ph idx="1"/>
          </p:nvPr>
        </p:nvSpPr>
        <p:spPr>
          <a:xfrm>
            <a:off x="611560" y="897769"/>
            <a:ext cx="7920880" cy="3672241"/>
          </a:xfrm>
        </p:spPr>
        <p:txBody>
          <a:bodyPr/>
          <a:lstStyle/>
          <a:p>
            <a:pPr marL="0" indent="0" algn="ctr">
              <a:spcBef>
                <a:spcPts val="2400"/>
              </a:spcBef>
              <a:buNone/>
            </a:pPr>
            <a:r>
              <a:rPr lang="en-GB" sz="1400" i="1" dirty="0">
                <a:latin typeface="Calibri" panose="020F0502020204030204" pitchFamily="34" charset="0"/>
                <a:cs typeface="Calibri" panose="020F0502020204030204" pitchFamily="34" charset="0"/>
              </a:rPr>
              <a:t>“BCMA is helping to reduce the possibility of drug errors on our ward and it’s really simple to do. Using a handheld digital device I scan the patient’s wristband which automatically brings their medication chart in Epic up on the screen. I then scan their medication and their wristband again to double-check that I am about to give the right medication to the right patient. This provides an added patient safety check and also makes me feel safer knowing that I’ve given my patients their correct medications and dose at the right time and in the right way.”</a:t>
            </a:r>
            <a:r>
              <a:rPr lang="en-GB" sz="1400" dirty="0">
                <a:latin typeface="Calibri" panose="020F0502020204030204" pitchFamily="34" charset="0"/>
                <a:cs typeface="Calibri" panose="020F0502020204030204" pitchFamily="34" charset="0"/>
              </a:rPr>
              <a:t> </a:t>
            </a:r>
            <a:endParaRPr lang="en-GB" sz="1400" dirty="0" smtClean="0">
              <a:latin typeface="Calibri" panose="020F0502020204030204" pitchFamily="34" charset="0"/>
              <a:cs typeface="Calibri" panose="020F0502020204030204" pitchFamily="34" charset="0"/>
            </a:endParaRPr>
          </a:p>
          <a:p>
            <a:pPr marL="0" indent="0" algn="ctr">
              <a:spcBef>
                <a:spcPts val="24"/>
              </a:spcBef>
              <a:buNone/>
            </a:pPr>
            <a:r>
              <a:rPr lang="en-GB" sz="1400" dirty="0">
                <a:latin typeface="Calibri" panose="020F0502020204030204" pitchFamily="34" charset="0"/>
                <a:cs typeface="Calibri" panose="020F0502020204030204" pitchFamily="34" charset="0"/>
              </a:rPr>
              <a:t/>
            </a:r>
            <a:br>
              <a:rPr lang="en-GB" sz="1400" dirty="0">
                <a:latin typeface="Calibri" panose="020F0502020204030204" pitchFamily="34" charset="0"/>
                <a:cs typeface="Calibri" panose="020F0502020204030204" pitchFamily="34" charset="0"/>
              </a:rPr>
            </a:br>
            <a:r>
              <a:rPr lang="en-GB" sz="1400" b="1" dirty="0">
                <a:latin typeface="Calibri" panose="020F0502020204030204" pitchFamily="34" charset="0"/>
                <a:cs typeface="Calibri" panose="020F0502020204030204" pitchFamily="34" charset="0"/>
              </a:rPr>
              <a:t>Clare O’Riordan, Staff Nurse, Care of the Elderly </a:t>
            </a:r>
            <a:r>
              <a:rPr lang="en-GB" sz="1400" b="1" dirty="0" smtClean="0">
                <a:latin typeface="Calibri" panose="020F0502020204030204" pitchFamily="34" charset="0"/>
                <a:cs typeface="Calibri" panose="020F0502020204030204" pitchFamily="34" charset="0"/>
              </a:rPr>
              <a:t>Ward</a:t>
            </a:r>
          </a:p>
          <a:p>
            <a:pPr marL="0" indent="0" algn="ctr">
              <a:buNone/>
            </a:pPr>
            <a:endParaRPr lang="en-GB" sz="1400" dirty="0" smtClean="0">
              <a:latin typeface="Calibri" panose="020F0502020204030204" pitchFamily="34" charset="0"/>
              <a:cs typeface="Calibri" panose="020F0502020204030204" pitchFamily="34" charset="0"/>
            </a:endParaRPr>
          </a:p>
          <a:p>
            <a:pPr marL="0" indent="0" algn="ctr">
              <a:buNone/>
            </a:pPr>
            <a:r>
              <a:rPr lang="en-GB" sz="1400" i="1" dirty="0" smtClean="0">
                <a:latin typeface="Calibri" panose="020F0502020204030204" pitchFamily="34" charset="0"/>
                <a:cs typeface="Calibri" panose="020F0502020204030204" pitchFamily="34" charset="0"/>
              </a:rPr>
              <a:t>“</a:t>
            </a:r>
            <a:r>
              <a:rPr lang="en-GB" sz="1400" i="1" dirty="0">
                <a:latin typeface="Calibri" panose="020F0502020204030204" pitchFamily="34" charset="0"/>
                <a:cs typeface="Calibri" panose="020F0502020204030204" pitchFamily="34" charset="0"/>
              </a:rPr>
              <a:t>Scanning of a patient’s medication and wristband together is really helping with patient safety on our ward. Nobody likes the feeling of unintentionally making a drug error and barcode medication administration significantly reduces the risk of this occurring. If you scan the wrong medications for a patient the device will sound an alert and if you take the scanned medications to the wrong patient it will again sound a warning to alert you that you have got the wrong patient.”</a:t>
            </a:r>
            <a:br>
              <a:rPr lang="en-GB" sz="1400" i="1" dirty="0">
                <a:latin typeface="Calibri" panose="020F0502020204030204" pitchFamily="34" charset="0"/>
                <a:cs typeface="Calibri" panose="020F0502020204030204" pitchFamily="34" charset="0"/>
              </a:rPr>
            </a:br>
            <a:endParaRPr lang="en-GB" sz="1400" i="1" dirty="0" smtClean="0">
              <a:latin typeface="Calibri" panose="020F0502020204030204" pitchFamily="34" charset="0"/>
              <a:cs typeface="Calibri" panose="020F0502020204030204" pitchFamily="34" charset="0"/>
            </a:endParaRPr>
          </a:p>
          <a:p>
            <a:pPr marL="0" indent="0" algn="ctr">
              <a:buNone/>
            </a:pPr>
            <a:r>
              <a:rPr lang="en-GB" sz="1400" b="1" dirty="0" smtClean="0">
                <a:latin typeface="Calibri" panose="020F0502020204030204" pitchFamily="34" charset="0"/>
                <a:cs typeface="Calibri" panose="020F0502020204030204" pitchFamily="34" charset="0"/>
              </a:rPr>
              <a:t>Hannah </a:t>
            </a:r>
            <a:r>
              <a:rPr lang="en-GB" sz="1400" b="1" dirty="0">
                <a:latin typeface="Calibri" panose="020F0502020204030204" pitchFamily="34" charset="0"/>
                <a:cs typeface="Calibri" panose="020F0502020204030204" pitchFamily="34" charset="0"/>
              </a:rPr>
              <a:t>Nunn, Senior Sister, </a:t>
            </a:r>
            <a:r>
              <a:rPr lang="en-GB" sz="1400" b="1" dirty="0" smtClean="0">
                <a:latin typeface="Calibri" panose="020F0502020204030204" pitchFamily="34" charset="0"/>
                <a:cs typeface="Calibri" panose="020F0502020204030204" pitchFamily="34" charset="0"/>
              </a:rPr>
              <a:t>Paediatric Ward </a:t>
            </a:r>
            <a:r>
              <a:rPr lang="en-GB" sz="1400" b="1" dirty="0">
                <a:latin typeface="Calibri" panose="020F0502020204030204" pitchFamily="34" charset="0"/>
                <a:cs typeface="Calibri" panose="020F0502020204030204" pitchFamily="34" charset="0"/>
              </a:rPr>
              <a:t>D2</a:t>
            </a:r>
          </a:p>
          <a:p>
            <a:pPr marL="0" indent="0" algn="ctr">
              <a:buNone/>
            </a:pPr>
            <a:endParaRPr lang="en-GB" sz="1600" dirty="0"/>
          </a:p>
          <a:p>
            <a:endParaRPr lang="en-GB" sz="1600" dirty="0" smtClean="0"/>
          </a:p>
        </p:txBody>
      </p:sp>
    </p:spTree>
    <p:extLst>
      <p:ext uri="{BB962C8B-B14F-4D97-AF65-F5344CB8AC3E}">
        <p14:creationId xmlns:p14="http://schemas.microsoft.com/office/powerpoint/2010/main" val="15416356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Contact details:</a:t>
            </a:r>
            <a:endParaRPr lang="en-GB" dirty="0"/>
          </a:p>
        </p:txBody>
      </p:sp>
      <p:sp>
        <p:nvSpPr>
          <p:cNvPr id="3" name="Content Placeholder 2"/>
          <p:cNvSpPr>
            <a:spLocks noGrp="1"/>
          </p:cNvSpPr>
          <p:nvPr>
            <p:ph idx="1"/>
          </p:nvPr>
        </p:nvSpPr>
        <p:spPr/>
        <p:txBody>
          <a:bodyPr/>
          <a:lstStyle/>
          <a:p>
            <a:pPr marL="0" indent="0">
              <a:buNone/>
            </a:pPr>
            <a:endParaRPr lang="en-GB" dirty="0" smtClean="0"/>
          </a:p>
          <a:p>
            <a:pPr marL="0" indent="0">
              <a:buNone/>
            </a:pPr>
            <a:r>
              <a:rPr lang="en-GB" dirty="0" smtClean="0"/>
              <a:t>For any questions regarding BCMA or the GDE programme at CUH, please contact:</a:t>
            </a:r>
          </a:p>
          <a:p>
            <a:pPr marL="0" indent="0">
              <a:buNone/>
            </a:pPr>
            <a:endParaRPr lang="en-GB" dirty="0"/>
          </a:p>
          <a:p>
            <a:pPr marL="0" indent="0">
              <a:buNone/>
            </a:pPr>
            <a:r>
              <a:rPr lang="en-GB" u="sng" dirty="0">
                <a:hlinkClick r:id="rId3"/>
              </a:rPr>
              <a:t>ehospital@addenbrookes.nhs.uk</a:t>
            </a:r>
            <a:r>
              <a:rPr lang="en-GB" dirty="0"/>
              <a:t> </a:t>
            </a:r>
          </a:p>
        </p:txBody>
      </p:sp>
    </p:spTree>
    <p:extLst>
      <p:ext uri="{BB962C8B-B14F-4D97-AF65-F5344CB8AC3E}">
        <p14:creationId xmlns:p14="http://schemas.microsoft.com/office/powerpoint/2010/main" val="12610070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smtClean="0"/>
          </a:p>
          <a:p>
            <a:endParaRPr lang="en-GB" dirty="0" smtClean="0"/>
          </a:p>
          <a:p>
            <a:pPr algn="ctr">
              <a:buNone/>
            </a:pPr>
            <a:r>
              <a:rPr lang="en-GB" sz="4000" b="1" dirty="0" smtClean="0"/>
              <a:t>Thank you.</a:t>
            </a:r>
            <a:endParaRPr lang="en-GB" sz="4000"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3000" y="1066800"/>
            <a:ext cx="6858000" cy="1790700"/>
          </a:xfrm>
        </p:spPr>
        <p:txBody>
          <a:bodyPr/>
          <a:lstStyle/>
          <a:p>
            <a:r>
              <a:rPr lang="en-GB" dirty="0" smtClean="0"/>
              <a:t>GDE Blueprinting Background &amp; Overview</a:t>
            </a:r>
            <a:endParaRPr lang="en-GB" dirty="0"/>
          </a:p>
        </p:txBody>
      </p:sp>
      <p:sp>
        <p:nvSpPr>
          <p:cNvPr id="6" name="Subtitle 5"/>
          <p:cNvSpPr>
            <a:spLocks noGrp="1"/>
          </p:cNvSpPr>
          <p:nvPr>
            <p:ph type="subTitle" idx="1"/>
          </p:nvPr>
        </p:nvSpPr>
        <p:spPr/>
        <p:txBody>
          <a:bodyPr>
            <a:normAutofit/>
          </a:bodyPr>
          <a:lstStyle/>
          <a:p>
            <a:endParaRPr lang="en-GB" sz="2400" b="1" dirty="0" smtClean="0"/>
          </a:p>
          <a:p>
            <a:r>
              <a:rPr lang="en-GB" sz="3200" b="1" dirty="0" smtClean="0"/>
              <a:t>Paul </a:t>
            </a:r>
            <a:r>
              <a:rPr lang="en-GB" sz="3200" b="1" dirty="0" err="1" smtClean="0"/>
              <a:t>Charnley</a:t>
            </a:r>
            <a:r>
              <a:rPr lang="en-GB" sz="3200" b="1" dirty="0" smtClean="0"/>
              <a:t> &amp; Gareth Thomas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05384" y="907728"/>
            <a:ext cx="6299200" cy="782405"/>
          </a:xfrm>
        </p:spPr>
        <p:txBody>
          <a:bodyPr>
            <a:normAutofit/>
          </a:bodyPr>
          <a:lstStyle/>
          <a:p>
            <a:pPr>
              <a:lnSpc>
                <a:spcPct val="90000"/>
              </a:lnSpc>
            </a:pPr>
            <a:r>
              <a:rPr lang="en-US" sz="4800" b="1" dirty="0"/>
              <a:t>e</a:t>
            </a:r>
            <a:r>
              <a:rPr lang="en-US" sz="4800" b="1" dirty="0" smtClean="0"/>
              <a:t>-Sepsis </a:t>
            </a:r>
            <a:endParaRPr lang="en-US" sz="4800" b="1" dirty="0"/>
          </a:p>
        </p:txBody>
      </p:sp>
      <p:sp>
        <p:nvSpPr>
          <p:cNvPr id="4" name="Subtitle 2"/>
          <p:cNvSpPr>
            <a:spLocks noGrp="1"/>
          </p:cNvSpPr>
          <p:nvPr>
            <p:ph type="subTitle" idx="1"/>
          </p:nvPr>
        </p:nvSpPr>
        <p:spPr>
          <a:xfrm>
            <a:off x="457291" y="1584769"/>
            <a:ext cx="7072926" cy="482528"/>
          </a:xfrm>
        </p:spPr>
        <p:txBody>
          <a:bodyPr>
            <a:normAutofit fontScale="92500" lnSpcReduction="10000"/>
          </a:bodyPr>
          <a:lstStyle/>
          <a:p>
            <a:r>
              <a:rPr lang="en-US" sz="2800" dirty="0" smtClean="0"/>
              <a:t>A digital care pathway for the citizens of Liverpool</a:t>
            </a:r>
            <a:endParaRPr lang="en-US" sz="2800" dirty="0"/>
          </a:p>
        </p:txBody>
      </p:sp>
      <p:sp>
        <p:nvSpPr>
          <p:cNvPr id="2" name="Rectangle 1"/>
          <p:cNvSpPr/>
          <p:nvPr/>
        </p:nvSpPr>
        <p:spPr>
          <a:xfrm>
            <a:off x="405399" y="151598"/>
            <a:ext cx="2982709" cy="5269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Tree>
    <p:extLst>
      <p:ext uri="{BB962C8B-B14F-4D97-AF65-F5344CB8AC3E}">
        <p14:creationId xmlns:p14="http://schemas.microsoft.com/office/powerpoint/2010/main" val="12535050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6880" y="995680"/>
            <a:ext cx="8016240" cy="2672081"/>
          </a:xfrm>
        </p:spPr>
        <p:txBody>
          <a:bodyPr>
            <a:noAutofit/>
          </a:bodyPr>
          <a:lstStyle/>
          <a:p>
            <a:r>
              <a:rPr lang="en-GB" sz="4000" dirty="0" smtClean="0">
                <a:solidFill>
                  <a:srgbClr val="4472C4"/>
                </a:solidFill>
              </a:rPr>
              <a:t/>
            </a:r>
            <a:br>
              <a:rPr lang="en-GB" sz="4000" dirty="0" smtClean="0">
                <a:solidFill>
                  <a:srgbClr val="4472C4"/>
                </a:solidFill>
              </a:rPr>
            </a:br>
            <a:r>
              <a:rPr lang="en-GB" sz="4000" dirty="0" smtClean="0">
                <a:solidFill>
                  <a:srgbClr val="4472C4"/>
                </a:solidFill>
              </a:rPr>
              <a:t/>
            </a:r>
            <a:br>
              <a:rPr lang="en-GB" sz="4000" dirty="0" smtClean="0">
                <a:solidFill>
                  <a:srgbClr val="4472C4"/>
                </a:solidFill>
              </a:rPr>
            </a:br>
            <a:r>
              <a:rPr lang="en-GB" sz="4000" dirty="0" smtClean="0">
                <a:solidFill>
                  <a:srgbClr val="4472C4"/>
                </a:solidFill>
              </a:rPr>
              <a:t/>
            </a:r>
            <a:br>
              <a:rPr lang="en-GB" sz="4000" dirty="0" smtClean="0">
                <a:solidFill>
                  <a:srgbClr val="4472C4"/>
                </a:solidFill>
              </a:rPr>
            </a:br>
            <a:r>
              <a:rPr lang="en-GB" sz="4000" dirty="0" smtClean="0">
                <a:solidFill>
                  <a:srgbClr val="4472C4"/>
                </a:solidFill>
              </a:rPr>
              <a:t/>
            </a:r>
            <a:br>
              <a:rPr lang="en-GB" sz="4000" dirty="0" smtClean="0">
                <a:solidFill>
                  <a:srgbClr val="4472C4"/>
                </a:solidFill>
              </a:rPr>
            </a:br>
            <a:r>
              <a:rPr lang="en-GB" sz="4000" dirty="0" smtClean="0">
                <a:solidFill>
                  <a:srgbClr val="4472C4"/>
                </a:solidFill>
              </a:rPr>
              <a:t> </a:t>
            </a:r>
            <a:br>
              <a:rPr lang="en-GB" sz="4000" dirty="0" smtClean="0">
                <a:solidFill>
                  <a:srgbClr val="4472C4"/>
                </a:solidFill>
              </a:rPr>
            </a:br>
            <a:r>
              <a:rPr lang="en-GB" sz="3200" dirty="0" smtClean="0">
                <a:solidFill>
                  <a:schemeClr val="tx1"/>
                </a:solidFill>
              </a:rPr>
              <a:t>  </a:t>
            </a:r>
            <a:br>
              <a:rPr lang="en-GB" sz="3200" dirty="0" smtClean="0">
                <a:solidFill>
                  <a:schemeClr val="tx1"/>
                </a:solidFill>
              </a:rPr>
            </a:br>
            <a:r>
              <a:rPr lang="en-GB" sz="3200" dirty="0" smtClean="0">
                <a:solidFill>
                  <a:schemeClr val="tx1"/>
                </a:solidFill>
              </a:rPr>
              <a:t/>
            </a:r>
            <a:br>
              <a:rPr lang="en-GB" sz="3200" dirty="0" smtClean="0">
                <a:solidFill>
                  <a:schemeClr val="tx1"/>
                </a:solidFill>
              </a:rPr>
            </a:br>
            <a:r>
              <a:rPr lang="en-GB" sz="3200" dirty="0" smtClean="0">
                <a:solidFill>
                  <a:schemeClr val="tx1"/>
                </a:solidFill>
              </a:rPr>
              <a:t/>
            </a:r>
            <a:br>
              <a:rPr lang="en-GB" sz="3200" dirty="0" smtClean="0">
                <a:solidFill>
                  <a:schemeClr val="tx1"/>
                </a:solidFill>
              </a:rPr>
            </a:br>
            <a:r>
              <a:rPr lang="en-GB" sz="2800" dirty="0" smtClean="0">
                <a:solidFill>
                  <a:srgbClr val="4472C4"/>
                </a:solidFill>
                <a:latin typeface="+mn-lt"/>
              </a:rPr>
              <a:t>Matthew Gardner</a:t>
            </a:r>
            <a:r>
              <a:rPr lang="en-GB" sz="2400" dirty="0" smtClean="0">
                <a:solidFill>
                  <a:srgbClr val="4472C4"/>
                </a:solidFill>
                <a:latin typeface="+mn-lt"/>
              </a:rPr>
              <a:t/>
            </a:r>
            <a:br>
              <a:rPr lang="en-GB" sz="2400" dirty="0" smtClean="0">
                <a:solidFill>
                  <a:srgbClr val="4472C4"/>
                </a:solidFill>
                <a:latin typeface="+mn-lt"/>
              </a:rPr>
            </a:br>
            <a:r>
              <a:rPr lang="en-GB" sz="2400" b="0" dirty="0" smtClean="0">
                <a:solidFill>
                  <a:srgbClr val="4472C4"/>
                </a:solidFill>
                <a:latin typeface="+mn-lt"/>
              </a:rPr>
              <a:t>Senior Programme Manager</a:t>
            </a:r>
            <a:br>
              <a:rPr lang="en-GB" sz="2400" b="0" dirty="0" smtClean="0">
                <a:solidFill>
                  <a:srgbClr val="4472C4"/>
                </a:solidFill>
                <a:latin typeface="+mn-lt"/>
              </a:rPr>
            </a:br>
            <a:r>
              <a:rPr lang="en-GB" sz="2400" b="0" dirty="0">
                <a:solidFill>
                  <a:srgbClr val="4472C4"/>
                </a:solidFill>
                <a:latin typeface="+mn-lt"/>
              </a:rPr>
              <a:t/>
            </a:r>
            <a:br>
              <a:rPr lang="en-GB" sz="2400" b="0" dirty="0">
                <a:solidFill>
                  <a:srgbClr val="4472C4"/>
                </a:solidFill>
                <a:latin typeface="+mn-lt"/>
              </a:rPr>
            </a:br>
            <a:r>
              <a:rPr lang="en-GB" sz="2400" dirty="0" smtClean="0">
                <a:solidFill>
                  <a:srgbClr val="4472C4"/>
                </a:solidFill>
                <a:latin typeface="+mn-lt"/>
              </a:rPr>
              <a:t>Dr Emmanuel Nsutebu</a:t>
            </a:r>
            <a:br>
              <a:rPr lang="en-GB" sz="2400" dirty="0" smtClean="0">
                <a:solidFill>
                  <a:srgbClr val="4472C4"/>
                </a:solidFill>
                <a:latin typeface="+mn-lt"/>
              </a:rPr>
            </a:br>
            <a:r>
              <a:rPr lang="en-GB" sz="2400" b="0" dirty="0" smtClean="0">
                <a:solidFill>
                  <a:srgbClr val="4472C4"/>
                </a:solidFill>
                <a:latin typeface="+mn-lt"/>
              </a:rPr>
              <a:t>Consultant </a:t>
            </a:r>
            <a:r>
              <a:rPr lang="en-GB" sz="2400" b="0" dirty="0">
                <a:solidFill>
                  <a:srgbClr val="4472C4"/>
                </a:solidFill>
                <a:latin typeface="+mn-lt"/>
              </a:rPr>
              <a:t>Infectious Diseases</a:t>
            </a:r>
            <a:br>
              <a:rPr lang="en-GB" sz="2400" b="0" dirty="0">
                <a:solidFill>
                  <a:srgbClr val="4472C4"/>
                </a:solidFill>
                <a:latin typeface="+mn-lt"/>
              </a:rPr>
            </a:br>
            <a:r>
              <a:rPr lang="en-GB" sz="2400" b="0" dirty="0">
                <a:solidFill>
                  <a:srgbClr val="4472C4"/>
                </a:solidFill>
                <a:latin typeface="+mn-lt"/>
              </a:rPr>
              <a:t>National Clinical Advisor for Sepsis (NHS England) </a:t>
            </a:r>
            <a:endParaRPr lang="en-GB" sz="2400" dirty="0">
              <a:solidFill>
                <a:schemeClr val="tx1"/>
              </a:solidFill>
              <a:latin typeface="+mn-lt"/>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1012" y="942480"/>
            <a:ext cx="6587034" cy="830997"/>
          </a:xfrm>
          <a:prstGeom prst="rect">
            <a:avLst/>
          </a:prstGeom>
          <a:noFill/>
        </p:spPr>
        <p:txBody>
          <a:bodyPr wrap="square" rtlCol="0" anchor="t">
            <a:spAutoFit/>
          </a:bodyPr>
          <a:lstStyle/>
          <a:p>
            <a:pPr defTabSz="457200"/>
            <a:r>
              <a:rPr lang="en-US" sz="4800" b="1" dirty="0" smtClean="0">
                <a:solidFill>
                  <a:srgbClr val="0072C6"/>
                </a:solidFill>
              </a:rPr>
              <a:t>The Trust</a:t>
            </a:r>
          </a:p>
        </p:txBody>
      </p:sp>
      <p:grpSp>
        <p:nvGrpSpPr>
          <p:cNvPr id="2" name="Group 18"/>
          <p:cNvGrpSpPr/>
          <p:nvPr/>
        </p:nvGrpSpPr>
        <p:grpSpPr>
          <a:xfrm>
            <a:off x="0" y="2702011"/>
            <a:ext cx="9181352" cy="2460500"/>
            <a:chOff x="0" y="3602680"/>
            <a:chExt cx="9181352" cy="3280666"/>
          </a:xfrm>
        </p:grpSpPr>
        <p:pic>
          <p:nvPicPr>
            <p:cNvPr id="3" name="Picture 2" descr="GDE_Liverpool_background.jpg"/>
            <p:cNvPicPr>
              <a:picLocks noChangeAspect="1"/>
            </p:cNvPicPr>
            <p:nvPr/>
          </p:nvPicPr>
          <p:blipFill>
            <a:blip r:embed="rId3">
              <a:alphaModFix amt="23000"/>
              <a:extLst>
                <a:ext uri="{28A0092B-C50C-407E-A947-70E740481C1C}">
                  <a14:useLocalDpi xmlns:a14="http://schemas.microsoft.com/office/drawing/2010/main" val="0"/>
                </a:ext>
              </a:extLst>
            </a:blip>
            <a:stretch>
              <a:fillRect/>
            </a:stretch>
          </p:blipFill>
          <p:spPr>
            <a:xfrm>
              <a:off x="3814092" y="3602680"/>
              <a:ext cx="5307213" cy="2467233"/>
            </a:xfrm>
            <a:prstGeom prst="rect">
              <a:avLst/>
            </a:prstGeom>
          </p:spPr>
        </p:pic>
        <p:pic>
          <p:nvPicPr>
            <p:cNvPr id="5" name="Picture 4" descr="mersey_lifering.pn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4868808"/>
              <a:ext cx="9181352" cy="2014538"/>
            </a:xfrm>
            <a:prstGeom prst="rect">
              <a:avLst/>
            </a:prstGeom>
          </p:spPr>
        </p:pic>
      </p:gr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012" y="3632599"/>
            <a:ext cx="2783676" cy="871244"/>
          </a:xfrm>
          <a:prstGeom prst="rect">
            <a:avLst/>
          </a:prstGeom>
        </p:spPr>
      </p:pic>
      <p:pic>
        <p:nvPicPr>
          <p:cNvPr id="7" name="Picture 6" descr="picture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9566" y="1821180"/>
            <a:ext cx="2115197" cy="1604106"/>
          </a:xfrm>
          <a:prstGeom prst="rect">
            <a:avLst/>
          </a:prstGeom>
        </p:spPr>
      </p:pic>
      <p:pic>
        <p:nvPicPr>
          <p:cNvPr id="8" name="Picture 7" descr="picture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33090" y="1821180"/>
            <a:ext cx="2115195" cy="1604106"/>
          </a:xfrm>
          <a:prstGeom prst="rect">
            <a:avLst/>
          </a:prstGeom>
        </p:spPr>
      </p:pic>
      <p:pic>
        <p:nvPicPr>
          <p:cNvPr id="9" name="Picture 8" descr="picture3.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6663" y="1792026"/>
            <a:ext cx="2087376" cy="1583009"/>
          </a:xfrm>
          <a:prstGeom prst="rect">
            <a:avLst/>
          </a:prstGeom>
        </p:spPr>
      </p:pic>
      <p:pic>
        <p:nvPicPr>
          <p:cNvPr id="11" name="Picture 10"/>
          <p:cNvPicPr>
            <a:picLocks noChangeAspect="1"/>
          </p:cNvPicPr>
          <p:nvPr/>
        </p:nvPicPr>
        <p:blipFill>
          <a:blip r:embed="rId9"/>
          <a:stretch>
            <a:fillRect/>
          </a:stretch>
        </p:blipFill>
        <p:spPr>
          <a:xfrm>
            <a:off x="6086476" y="128827"/>
            <a:ext cx="2600325" cy="642938"/>
          </a:xfrm>
          <a:prstGeom prst="rect">
            <a:avLst/>
          </a:prstGeom>
        </p:spPr>
      </p:pic>
    </p:spTree>
    <p:extLst>
      <p:ext uri="{BB962C8B-B14F-4D97-AF65-F5344CB8AC3E}">
        <p14:creationId xmlns:p14="http://schemas.microsoft.com/office/powerpoint/2010/main" val="170006996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a:t>e</a:t>
            </a:r>
            <a:r>
              <a:rPr lang="en-GB" b="1" dirty="0" smtClean="0"/>
              <a:t>-Sepsis Blueprinting</a:t>
            </a:r>
            <a:endParaRPr lang="en-GB" b="1" dirty="0"/>
          </a:p>
        </p:txBody>
      </p:sp>
      <p:pic>
        <p:nvPicPr>
          <p:cNvPr id="15" name="Picture 14"/>
          <p:cNvPicPr>
            <a:picLocks noChangeAspect="1"/>
          </p:cNvPicPr>
          <p:nvPr/>
        </p:nvPicPr>
        <p:blipFill>
          <a:blip r:embed="rId3"/>
          <a:stretch>
            <a:fillRect/>
          </a:stretch>
        </p:blipFill>
        <p:spPr>
          <a:xfrm>
            <a:off x="6086476" y="128827"/>
            <a:ext cx="2600325" cy="642938"/>
          </a:xfrm>
          <a:prstGeom prst="rect">
            <a:avLst/>
          </a:prstGeom>
        </p:spPr>
      </p:pic>
      <p:sp>
        <p:nvSpPr>
          <p:cNvPr id="16" name="TextBox 15"/>
          <p:cNvSpPr txBox="1"/>
          <p:nvPr/>
        </p:nvSpPr>
        <p:spPr>
          <a:xfrm>
            <a:off x="457222" y="1308468"/>
            <a:ext cx="8425543" cy="3046988"/>
          </a:xfrm>
          <a:prstGeom prst="rect">
            <a:avLst/>
          </a:prstGeom>
          <a:noFill/>
        </p:spPr>
        <p:txBody>
          <a:bodyPr wrap="square" rtlCol="0">
            <a:spAutoFit/>
          </a:bodyPr>
          <a:lstStyle/>
          <a:p>
            <a:pPr marL="342900" indent="-342900" defTabSz="457200">
              <a:buFont typeface="Arial" panose="020B0604020202020204" pitchFamily="34" charset="0"/>
              <a:buChar char="•"/>
            </a:pPr>
            <a:r>
              <a:rPr lang="en-US" sz="1600" dirty="0" smtClean="0">
                <a:solidFill>
                  <a:prstClr val="black"/>
                </a:solidFill>
              </a:rPr>
              <a:t>Our blueprinting journey started in </a:t>
            </a:r>
            <a:r>
              <a:rPr lang="en-US" sz="1600" b="1" dirty="0" smtClean="0">
                <a:solidFill>
                  <a:srgbClr val="0070C0"/>
                </a:solidFill>
              </a:rPr>
              <a:t>December 2017 </a:t>
            </a:r>
            <a:r>
              <a:rPr lang="en-US" sz="1600" dirty="0" smtClean="0">
                <a:solidFill>
                  <a:prstClr val="black"/>
                </a:solidFill>
              </a:rPr>
              <a:t>as a pilot site for the GDE Blueprinting programme.</a:t>
            </a:r>
          </a:p>
          <a:p>
            <a:pPr marL="342900" indent="-342900" defTabSz="457200">
              <a:buFont typeface="Arial" panose="020B0604020202020204" pitchFamily="34" charset="0"/>
              <a:buChar char="•"/>
            </a:pPr>
            <a:endParaRPr lang="en-US" sz="1600" dirty="0">
              <a:solidFill>
                <a:prstClr val="black"/>
              </a:solidFill>
            </a:endParaRPr>
          </a:p>
          <a:p>
            <a:pPr marL="342900" indent="-342900" defTabSz="457200">
              <a:buFont typeface="Arial" panose="020B0604020202020204" pitchFamily="34" charset="0"/>
              <a:buChar char="•"/>
            </a:pPr>
            <a:r>
              <a:rPr lang="en-US" sz="1600" dirty="0" smtClean="0">
                <a:solidFill>
                  <a:prstClr val="black"/>
                </a:solidFill>
              </a:rPr>
              <a:t>Our focus was on the </a:t>
            </a:r>
            <a:r>
              <a:rPr lang="en-US" sz="1600" b="1" dirty="0" smtClean="0">
                <a:solidFill>
                  <a:srgbClr val="0070C0"/>
                </a:solidFill>
              </a:rPr>
              <a:t>process and outcomes </a:t>
            </a:r>
            <a:r>
              <a:rPr lang="en-US" sz="1600" dirty="0" smtClean="0">
                <a:solidFill>
                  <a:prstClr val="black"/>
                </a:solidFill>
              </a:rPr>
              <a:t>we followed to deliver a digital care pathway for sepsis. </a:t>
            </a:r>
          </a:p>
          <a:p>
            <a:pPr marL="342900" indent="-342900" defTabSz="457200">
              <a:buFont typeface="Arial" panose="020B0604020202020204" pitchFamily="34" charset="0"/>
              <a:buChar char="•"/>
            </a:pPr>
            <a:endParaRPr lang="en-US" sz="1600" dirty="0">
              <a:solidFill>
                <a:prstClr val="black"/>
              </a:solidFill>
            </a:endParaRPr>
          </a:p>
          <a:p>
            <a:pPr marL="342900" indent="-342900" defTabSz="457200">
              <a:buFont typeface="Arial" panose="020B0604020202020204" pitchFamily="34" charset="0"/>
              <a:buChar char="•"/>
            </a:pPr>
            <a:r>
              <a:rPr lang="en-US" sz="1600" dirty="0" smtClean="0">
                <a:solidFill>
                  <a:prstClr val="black"/>
                </a:solidFill>
              </a:rPr>
              <a:t>Our blueprinting team was comprised of our clinical lead, specialist nurses and digital transformation experts. </a:t>
            </a:r>
            <a:r>
              <a:rPr lang="en-US" sz="1600" b="1" dirty="0" smtClean="0">
                <a:solidFill>
                  <a:srgbClr val="0070C0"/>
                </a:solidFill>
              </a:rPr>
              <a:t>Co-design was key.</a:t>
            </a:r>
          </a:p>
          <a:p>
            <a:pPr marL="342900" indent="-342900" defTabSz="457200">
              <a:buFont typeface="Arial" panose="020B0604020202020204" pitchFamily="34" charset="0"/>
              <a:buChar char="•"/>
            </a:pPr>
            <a:endParaRPr lang="en-US" sz="1600" dirty="0">
              <a:solidFill>
                <a:prstClr val="black"/>
              </a:solidFill>
            </a:endParaRPr>
          </a:p>
          <a:p>
            <a:pPr marL="342900" indent="-342900" defTabSz="457200">
              <a:buFont typeface="Arial" panose="020B0604020202020204" pitchFamily="34" charset="0"/>
              <a:buChar char="•"/>
            </a:pPr>
            <a:endParaRPr lang="en-US" sz="1600" b="1" dirty="0">
              <a:solidFill>
                <a:srgbClr val="0072C6"/>
              </a:solidFill>
            </a:endParaRPr>
          </a:p>
          <a:p>
            <a:pPr marL="342900" indent="-342900" defTabSz="457200">
              <a:buFont typeface="Arial" panose="020B0604020202020204" pitchFamily="34" charset="0"/>
              <a:buChar char="•"/>
            </a:pPr>
            <a:endParaRPr lang="en-US" sz="1600" b="1" dirty="0" smtClean="0">
              <a:solidFill>
                <a:srgbClr val="0072C6"/>
              </a:solidFill>
            </a:endParaRPr>
          </a:p>
          <a:p>
            <a:pPr defTabSz="457200"/>
            <a:endParaRPr lang="en-US" sz="1600" b="1" dirty="0">
              <a:solidFill>
                <a:srgbClr val="0072C6"/>
              </a:solidFill>
            </a:endParaRPr>
          </a:p>
        </p:txBody>
      </p:sp>
      <p:grpSp>
        <p:nvGrpSpPr>
          <p:cNvPr id="3" name="Group 4"/>
          <p:cNvGrpSpPr/>
          <p:nvPr/>
        </p:nvGrpSpPr>
        <p:grpSpPr>
          <a:xfrm>
            <a:off x="-1632858" y="3505775"/>
            <a:ext cx="11003643" cy="1508495"/>
            <a:chOff x="-1632858" y="4674317"/>
            <a:chExt cx="11003643" cy="2011326"/>
          </a:xfrm>
        </p:grpSpPr>
        <p:pic>
          <p:nvPicPr>
            <p:cNvPr id="17" name="Picture 16"/>
            <p:cNvPicPr>
              <a:picLocks noChangeAspect="1"/>
            </p:cNvPicPr>
            <p:nvPr/>
          </p:nvPicPr>
          <p:blipFill>
            <a:blip r:embed="rId4"/>
            <a:stretch>
              <a:fillRect/>
            </a:stretch>
          </p:blipFill>
          <p:spPr>
            <a:xfrm>
              <a:off x="-1632858" y="6098155"/>
              <a:ext cx="11003643" cy="506563"/>
            </a:xfrm>
            <a:prstGeom prst="rect">
              <a:avLst/>
            </a:prstGeom>
          </p:spPr>
        </p:pic>
        <p:sp>
          <p:nvSpPr>
            <p:cNvPr id="18" name="Oval 17"/>
            <p:cNvSpPr/>
            <p:nvPr/>
          </p:nvSpPr>
          <p:spPr>
            <a:xfrm>
              <a:off x="390072" y="5996215"/>
              <a:ext cx="689428" cy="689428"/>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000" dirty="0" smtClean="0">
                  <a:solidFill>
                    <a:prstClr val="black"/>
                  </a:solidFill>
                </a:rPr>
                <a:t>Dec</a:t>
              </a:r>
            </a:p>
            <a:p>
              <a:pPr algn="ctr" defTabSz="457200"/>
              <a:r>
                <a:rPr lang="en-US" sz="1000" dirty="0" smtClean="0">
                  <a:solidFill>
                    <a:prstClr val="black"/>
                  </a:solidFill>
                </a:rPr>
                <a:t>2017</a:t>
              </a:r>
              <a:endParaRPr lang="en-US" sz="1000" dirty="0">
                <a:solidFill>
                  <a:prstClr val="black"/>
                </a:solidFill>
              </a:endParaRPr>
            </a:p>
          </p:txBody>
        </p:sp>
        <p:sp>
          <p:nvSpPr>
            <p:cNvPr id="20" name="Oval 19"/>
            <p:cNvSpPr/>
            <p:nvPr/>
          </p:nvSpPr>
          <p:spPr>
            <a:xfrm>
              <a:off x="2066472" y="5996215"/>
              <a:ext cx="689428" cy="689428"/>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000" dirty="0" smtClean="0">
                  <a:solidFill>
                    <a:prstClr val="black"/>
                  </a:solidFill>
                </a:rPr>
                <a:t>Jan</a:t>
              </a:r>
            </a:p>
            <a:p>
              <a:pPr algn="ctr" defTabSz="457200"/>
              <a:r>
                <a:rPr lang="en-US" sz="1000" dirty="0" smtClean="0">
                  <a:solidFill>
                    <a:prstClr val="black"/>
                  </a:solidFill>
                </a:rPr>
                <a:t>2018</a:t>
              </a:r>
              <a:endParaRPr lang="en-US" sz="1000" dirty="0">
                <a:solidFill>
                  <a:prstClr val="black"/>
                </a:solidFill>
              </a:endParaRPr>
            </a:p>
          </p:txBody>
        </p:sp>
        <p:sp>
          <p:nvSpPr>
            <p:cNvPr id="26" name="Oval 25"/>
            <p:cNvSpPr/>
            <p:nvPr/>
          </p:nvSpPr>
          <p:spPr>
            <a:xfrm>
              <a:off x="3390900" y="5996215"/>
              <a:ext cx="689428" cy="689428"/>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000" dirty="0" smtClean="0">
                  <a:solidFill>
                    <a:prstClr val="black"/>
                  </a:solidFill>
                </a:rPr>
                <a:t>Feb</a:t>
              </a:r>
            </a:p>
            <a:p>
              <a:pPr algn="ctr" defTabSz="457200"/>
              <a:r>
                <a:rPr lang="en-US" sz="1000" dirty="0" smtClean="0">
                  <a:solidFill>
                    <a:prstClr val="black"/>
                  </a:solidFill>
                </a:rPr>
                <a:t>2018</a:t>
              </a:r>
              <a:endParaRPr lang="en-US" sz="1000" dirty="0">
                <a:solidFill>
                  <a:prstClr val="black"/>
                </a:solidFill>
              </a:endParaRPr>
            </a:p>
          </p:txBody>
        </p:sp>
        <p:sp>
          <p:nvSpPr>
            <p:cNvPr id="27" name="Oval 26"/>
            <p:cNvSpPr/>
            <p:nvPr/>
          </p:nvSpPr>
          <p:spPr>
            <a:xfrm>
              <a:off x="4887686" y="5996215"/>
              <a:ext cx="689428" cy="689428"/>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000" dirty="0" smtClean="0">
                  <a:solidFill>
                    <a:prstClr val="black"/>
                  </a:solidFill>
                </a:rPr>
                <a:t>Feb</a:t>
              </a:r>
            </a:p>
            <a:p>
              <a:pPr algn="ctr" defTabSz="457200"/>
              <a:r>
                <a:rPr lang="en-US" sz="1000" dirty="0" smtClean="0">
                  <a:solidFill>
                    <a:prstClr val="black"/>
                  </a:solidFill>
                </a:rPr>
                <a:t>2018</a:t>
              </a:r>
              <a:endParaRPr lang="en-US" sz="1000" dirty="0">
                <a:solidFill>
                  <a:prstClr val="black"/>
                </a:solidFill>
              </a:endParaRPr>
            </a:p>
          </p:txBody>
        </p:sp>
        <p:sp>
          <p:nvSpPr>
            <p:cNvPr id="28" name="Oval 27"/>
            <p:cNvSpPr/>
            <p:nvPr/>
          </p:nvSpPr>
          <p:spPr>
            <a:xfrm>
              <a:off x="6403507" y="5996215"/>
              <a:ext cx="689428" cy="689428"/>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000" dirty="0" smtClean="0">
                  <a:solidFill>
                    <a:prstClr val="black"/>
                  </a:solidFill>
                </a:rPr>
                <a:t>Mar</a:t>
              </a:r>
            </a:p>
            <a:p>
              <a:pPr algn="ctr" defTabSz="457200"/>
              <a:r>
                <a:rPr lang="en-US" sz="1000" dirty="0" smtClean="0">
                  <a:solidFill>
                    <a:prstClr val="black"/>
                  </a:solidFill>
                </a:rPr>
                <a:t>2018</a:t>
              </a:r>
              <a:endParaRPr lang="en-US" sz="1000" dirty="0">
                <a:solidFill>
                  <a:prstClr val="black"/>
                </a:solidFill>
              </a:endParaRPr>
            </a:p>
          </p:txBody>
        </p:sp>
        <p:sp>
          <p:nvSpPr>
            <p:cNvPr id="29" name="Oval 28"/>
            <p:cNvSpPr/>
            <p:nvPr/>
          </p:nvSpPr>
          <p:spPr>
            <a:xfrm>
              <a:off x="8061765" y="5996215"/>
              <a:ext cx="689428" cy="689428"/>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000" dirty="0" smtClean="0">
                  <a:solidFill>
                    <a:prstClr val="black"/>
                  </a:solidFill>
                </a:rPr>
                <a:t>Apr 2018</a:t>
              </a:r>
              <a:endParaRPr lang="en-US" sz="1000" dirty="0">
                <a:solidFill>
                  <a:prstClr val="black"/>
                </a:solidFill>
              </a:endParaRPr>
            </a:p>
          </p:txBody>
        </p:sp>
        <p:sp>
          <p:nvSpPr>
            <p:cNvPr id="30" name="Down Arrow Callout 29"/>
            <p:cNvSpPr/>
            <p:nvPr/>
          </p:nvSpPr>
          <p:spPr>
            <a:xfrm>
              <a:off x="154210" y="4674317"/>
              <a:ext cx="1197429" cy="1197429"/>
            </a:xfrm>
            <a:prstGeom prst="downArrowCallout">
              <a:avLst/>
            </a:prstGeom>
            <a:solidFill>
              <a:srgbClr val="0E32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900" dirty="0" smtClean="0">
                  <a:solidFill>
                    <a:prstClr val="white"/>
                  </a:solidFill>
                </a:rPr>
                <a:t>Digital Liverpool confirmed as pilot site for Blueprinting</a:t>
              </a:r>
              <a:endParaRPr lang="en-US" sz="900" dirty="0">
                <a:solidFill>
                  <a:prstClr val="white"/>
                </a:solidFill>
              </a:endParaRPr>
            </a:p>
          </p:txBody>
        </p:sp>
        <p:sp>
          <p:nvSpPr>
            <p:cNvPr id="31" name="Down Arrow Callout 30"/>
            <p:cNvSpPr/>
            <p:nvPr/>
          </p:nvSpPr>
          <p:spPr>
            <a:xfrm>
              <a:off x="1788886" y="4674317"/>
              <a:ext cx="1197429" cy="1197429"/>
            </a:xfrm>
            <a:prstGeom prst="downArrowCallout">
              <a:avLst/>
            </a:prstGeom>
            <a:solidFill>
              <a:srgbClr val="0072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900" dirty="0" smtClean="0">
                <a:solidFill>
                  <a:prstClr val="white"/>
                </a:solidFill>
              </a:endParaRPr>
            </a:p>
            <a:p>
              <a:pPr algn="ctr" defTabSz="457200"/>
              <a:r>
                <a:rPr lang="en-US" sz="900" dirty="0" smtClean="0">
                  <a:solidFill>
                    <a:prstClr val="white"/>
                  </a:solidFill>
                </a:rPr>
                <a:t>Digital Liverpool Blueprinting Team Assembled</a:t>
              </a:r>
              <a:endParaRPr lang="en-US" dirty="0" smtClean="0">
                <a:solidFill>
                  <a:prstClr val="white"/>
                </a:solidFill>
              </a:endParaRPr>
            </a:p>
            <a:p>
              <a:pPr algn="ctr" defTabSz="457200"/>
              <a:endParaRPr lang="en-US" sz="900" dirty="0" smtClean="0">
                <a:solidFill>
                  <a:prstClr val="white"/>
                </a:solidFill>
              </a:endParaRPr>
            </a:p>
          </p:txBody>
        </p:sp>
        <p:sp>
          <p:nvSpPr>
            <p:cNvPr id="32" name="Down Arrow Callout 31"/>
            <p:cNvSpPr/>
            <p:nvPr/>
          </p:nvSpPr>
          <p:spPr>
            <a:xfrm>
              <a:off x="3138715" y="4674317"/>
              <a:ext cx="1197429" cy="1197429"/>
            </a:xfrm>
            <a:prstGeom prst="downArrowCallout">
              <a:avLst/>
            </a:prstGeom>
            <a:solidFill>
              <a:srgbClr val="0091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900" dirty="0" smtClean="0">
                  <a:solidFill>
                    <a:prstClr val="white"/>
                  </a:solidFill>
                </a:rPr>
                <a:t>Blueprinting Data Collection</a:t>
              </a:r>
              <a:endParaRPr lang="en-US" sz="900" dirty="0">
                <a:solidFill>
                  <a:prstClr val="white"/>
                </a:solidFill>
              </a:endParaRPr>
            </a:p>
          </p:txBody>
        </p:sp>
        <p:sp>
          <p:nvSpPr>
            <p:cNvPr id="33" name="Down Arrow Callout 32"/>
            <p:cNvSpPr/>
            <p:nvPr/>
          </p:nvSpPr>
          <p:spPr>
            <a:xfrm>
              <a:off x="4607208" y="4674317"/>
              <a:ext cx="1197429" cy="1197429"/>
            </a:xfrm>
            <a:prstGeom prst="downArrowCallout">
              <a:avLst/>
            </a:prstGeom>
            <a:solidFill>
              <a:srgbClr val="5BBF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900" dirty="0" smtClean="0">
                  <a:solidFill>
                    <a:prstClr val="white"/>
                  </a:solidFill>
                </a:rPr>
                <a:t>Blueprint Drafting</a:t>
              </a:r>
              <a:endParaRPr lang="en-US" sz="900" dirty="0">
                <a:solidFill>
                  <a:prstClr val="white"/>
                </a:solidFill>
              </a:endParaRPr>
            </a:p>
          </p:txBody>
        </p:sp>
        <p:sp>
          <p:nvSpPr>
            <p:cNvPr id="34" name="Down Arrow Callout 33"/>
            <p:cNvSpPr/>
            <p:nvPr/>
          </p:nvSpPr>
          <p:spPr>
            <a:xfrm>
              <a:off x="6149506" y="4674317"/>
              <a:ext cx="1197429" cy="1197429"/>
            </a:xfrm>
            <a:prstGeom prst="downArrowCallout">
              <a:avLst/>
            </a:prstGeom>
            <a:solidFill>
              <a:srgbClr val="E377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900" dirty="0">
                  <a:solidFill>
                    <a:prstClr val="white"/>
                  </a:solidFill>
                </a:rPr>
                <a:t>e</a:t>
              </a:r>
              <a:r>
                <a:rPr lang="en-US" sz="900" dirty="0" smtClean="0">
                  <a:solidFill>
                    <a:prstClr val="white"/>
                  </a:solidFill>
                </a:rPr>
                <a:t>-Sepsis Blueprint Peer Review</a:t>
              </a:r>
              <a:endParaRPr lang="en-US" sz="900" dirty="0">
                <a:solidFill>
                  <a:prstClr val="white"/>
                </a:solidFill>
              </a:endParaRPr>
            </a:p>
          </p:txBody>
        </p:sp>
        <p:sp>
          <p:nvSpPr>
            <p:cNvPr id="35" name="Down Arrow Callout 34"/>
            <p:cNvSpPr/>
            <p:nvPr/>
          </p:nvSpPr>
          <p:spPr>
            <a:xfrm>
              <a:off x="7781472" y="4674317"/>
              <a:ext cx="1197429" cy="1197429"/>
            </a:xfrm>
            <a:prstGeom prst="downArrowCallout">
              <a:avLst/>
            </a:prstGeom>
            <a:solidFill>
              <a:srgbClr val="A000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900" dirty="0" smtClean="0">
                  <a:solidFill>
                    <a:prstClr val="white"/>
                  </a:solidFill>
                </a:rPr>
                <a:t>e-Sepsis Baseline</a:t>
              </a:r>
              <a:endParaRPr lang="en-US" sz="900" dirty="0">
                <a:solidFill>
                  <a:prstClr val="white"/>
                </a:solidFill>
              </a:endParaRPr>
            </a:p>
          </p:txBody>
        </p:sp>
      </p:grpSp>
      <p:sp>
        <p:nvSpPr>
          <p:cNvPr id="36" name="TextBox 35"/>
          <p:cNvSpPr txBox="1"/>
          <p:nvPr/>
        </p:nvSpPr>
        <p:spPr>
          <a:xfrm>
            <a:off x="469108" y="827516"/>
            <a:ext cx="8425543" cy="369332"/>
          </a:xfrm>
          <a:prstGeom prst="rect">
            <a:avLst/>
          </a:prstGeom>
          <a:noFill/>
        </p:spPr>
        <p:txBody>
          <a:bodyPr wrap="square" rtlCol="0">
            <a:spAutoFit/>
          </a:bodyPr>
          <a:lstStyle/>
          <a:p>
            <a:pPr defTabSz="457200"/>
            <a:r>
              <a:rPr lang="en-US" b="1" dirty="0" smtClean="0">
                <a:solidFill>
                  <a:prstClr val="white">
                    <a:lumMod val="65000"/>
                  </a:prstClr>
                </a:solidFill>
              </a:rPr>
              <a:t>Our journey so far</a:t>
            </a:r>
            <a:endParaRPr lang="en-US" b="1" dirty="0">
              <a:solidFill>
                <a:prstClr val="white">
                  <a:lumMod val="65000"/>
                </a:prstClr>
              </a:solidFill>
            </a:endParaRPr>
          </a:p>
        </p:txBody>
      </p:sp>
    </p:spTree>
    <p:extLst>
      <p:ext uri="{BB962C8B-B14F-4D97-AF65-F5344CB8AC3E}">
        <p14:creationId xmlns:p14="http://schemas.microsoft.com/office/powerpoint/2010/main" val="1271468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320" y="205979"/>
            <a:ext cx="8229600" cy="857250"/>
          </a:xfrm>
        </p:spPr>
        <p:txBody>
          <a:bodyPr/>
          <a:lstStyle/>
          <a:p>
            <a:pPr algn="l"/>
            <a:r>
              <a:rPr lang="en-GB" b="1" dirty="0" smtClean="0"/>
              <a:t>Why blueprint e-Sepsis?</a:t>
            </a:r>
            <a:endParaRPr lang="en-GB" b="1" dirty="0"/>
          </a:p>
        </p:txBody>
      </p:sp>
      <p:grpSp>
        <p:nvGrpSpPr>
          <p:cNvPr id="3" name="Group 2"/>
          <p:cNvGrpSpPr/>
          <p:nvPr/>
        </p:nvGrpSpPr>
        <p:grpSpPr>
          <a:xfrm>
            <a:off x="1" y="1211979"/>
            <a:ext cx="5823380" cy="3063332"/>
            <a:chOff x="457198" y="1917822"/>
            <a:chExt cx="8229601" cy="3510826"/>
          </a:xfrm>
        </p:grpSpPr>
        <p:grpSp>
          <p:nvGrpSpPr>
            <p:cNvPr id="4" name="Group 20"/>
            <p:cNvGrpSpPr/>
            <p:nvPr/>
          </p:nvGrpSpPr>
          <p:grpSpPr>
            <a:xfrm>
              <a:off x="457198" y="1917822"/>
              <a:ext cx="8229601" cy="3510826"/>
              <a:chOff x="457199" y="1988970"/>
              <a:chExt cx="4943045" cy="2583029"/>
            </a:xfrm>
          </p:grpSpPr>
          <p:pic>
            <p:nvPicPr>
              <p:cNvPr id="22" name="Picture 21"/>
              <p:cNvPicPr>
                <a:picLocks noChangeAspect="1"/>
              </p:cNvPicPr>
              <p:nvPr/>
            </p:nvPicPr>
            <p:blipFill rotWithShape="1">
              <a:blip r:embed="rId3"/>
              <a:srcRect b="38099"/>
              <a:stretch/>
            </p:blipFill>
            <p:spPr>
              <a:xfrm>
                <a:off x="457199" y="1988970"/>
                <a:ext cx="4943045" cy="2583029"/>
              </a:xfrm>
              <a:prstGeom prst="rect">
                <a:avLst/>
              </a:prstGeom>
            </p:spPr>
          </p:pic>
          <p:sp>
            <p:nvSpPr>
              <p:cNvPr id="23" name="Rounded Rectangle 22"/>
              <p:cNvSpPr/>
              <p:nvPr/>
            </p:nvSpPr>
            <p:spPr>
              <a:xfrm>
                <a:off x="1905802" y="2204185"/>
                <a:ext cx="3089710" cy="933651"/>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24" name="Rounded Rectangle 23"/>
              <p:cNvSpPr/>
              <p:nvPr/>
            </p:nvSpPr>
            <p:spPr>
              <a:xfrm>
                <a:off x="1905801" y="3473116"/>
                <a:ext cx="3234089" cy="933651"/>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grpSp>
        <p:sp>
          <p:nvSpPr>
            <p:cNvPr id="19" name="TextBox 18"/>
            <p:cNvSpPr txBox="1"/>
            <p:nvPr/>
          </p:nvSpPr>
          <p:spPr>
            <a:xfrm>
              <a:off x="2685448" y="2210340"/>
              <a:ext cx="5567891" cy="1164032"/>
            </a:xfrm>
            <a:prstGeom prst="rect">
              <a:avLst/>
            </a:prstGeom>
            <a:noFill/>
          </p:spPr>
          <p:txBody>
            <a:bodyPr wrap="square" rtlCol="0">
              <a:spAutoFit/>
            </a:bodyPr>
            <a:lstStyle/>
            <a:p>
              <a:pPr marL="342900" indent="-342900" defTabSz="457200">
                <a:buFont typeface="Arial" panose="020B0604020202020204" pitchFamily="34" charset="0"/>
                <a:buChar char="•"/>
              </a:pPr>
              <a:r>
                <a:rPr lang="en-US" sz="1200" dirty="0" smtClean="0">
                  <a:solidFill>
                    <a:prstClr val="black"/>
                  </a:solidFill>
                </a:rPr>
                <a:t>A </a:t>
              </a:r>
              <a:r>
                <a:rPr lang="en-US" sz="1200" b="1" dirty="0" smtClean="0">
                  <a:solidFill>
                    <a:srgbClr val="0070C0"/>
                  </a:solidFill>
                </a:rPr>
                <a:t>clinical decision support tool </a:t>
              </a:r>
              <a:r>
                <a:rPr lang="en-US" sz="1200" dirty="0" smtClean="0">
                  <a:solidFill>
                    <a:prstClr val="black"/>
                  </a:solidFill>
                </a:rPr>
                <a:t>to increase screening for Sepsis and subsequent antibiotic administration.</a:t>
              </a:r>
            </a:p>
            <a:p>
              <a:pPr marL="342900" indent="-342900" defTabSz="457200">
                <a:buFont typeface="Arial" panose="020B0604020202020204" pitchFamily="34" charset="0"/>
                <a:buChar char="•"/>
              </a:pPr>
              <a:endParaRPr lang="en-US" sz="1200" dirty="0">
                <a:solidFill>
                  <a:prstClr val="black"/>
                </a:solidFill>
              </a:endParaRPr>
            </a:p>
            <a:p>
              <a:pPr marL="342900" indent="-342900" defTabSz="457200">
                <a:buFont typeface="Arial" panose="020B0604020202020204" pitchFamily="34" charset="0"/>
                <a:buChar char="•"/>
              </a:pPr>
              <a:r>
                <a:rPr lang="en-US" sz="1200" dirty="0" smtClean="0">
                  <a:solidFill>
                    <a:prstClr val="black"/>
                  </a:solidFill>
                </a:rPr>
                <a:t>An </a:t>
              </a:r>
              <a:r>
                <a:rPr lang="en-US" sz="1200" b="1" dirty="0" smtClean="0">
                  <a:solidFill>
                    <a:srgbClr val="0070C0"/>
                  </a:solidFill>
                </a:rPr>
                <a:t>integrated digital care pathway </a:t>
              </a:r>
              <a:r>
                <a:rPr lang="en-US" sz="1200" dirty="0" smtClean="0">
                  <a:solidFill>
                    <a:prstClr val="black"/>
                  </a:solidFill>
                </a:rPr>
                <a:t>that builds on our electronic health record.</a:t>
              </a:r>
              <a:endParaRPr lang="en-GB" sz="1200" b="1" dirty="0" smtClean="0">
                <a:solidFill>
                  <a:prstClr val="black"/>
                </a:solidFill>
              </a:endParaRPr>
            </a:p>
          </p:txBody>
        </p:sp>
        <p:sp>
          <p:nvSpPr>
            <p:cNvPr id="25" name="TextBox 24"/>
            <p:cNvSpPr txBox="1"/>
            <p:nvPr/>
          </p:nvSpPr>
          <p:spPr>
            <a:xfrm>
              <a:off x="2685448" y="3927580"/>
              <a:ext cx="5567891" cy="1164032"/>
            </a:xfrm>
            <a:prstGeom prst="rect">
              <a:avLst/>
            </a:prstGeom>
            <a:noFill/>
          </p:spPr>
          <p:txBody>
            <a:bodyPr wrap="square" rtlCol="0">
              <a:spAutoFit/>
            </a:bodyPr>
            <a:lstStyle/>
            <a:p>
              <a:pPr marL="342900" indent="-342900" defTabSz="457200">
                <a:buFont typeface="Arial" panose="020B0604020202020204" pitchFamily="34" charset="0"/>
                <a:buChar char="•"/>
              </a:pPr>
              <a:r>
                <a:rPr lang="en-GB" sz="1200" dirty="0">
                  <a:solidFill>
                    <a:prstClr val="black"/>
                  </a:solidFill>
                </a:rPr>
                <a:t>Sepsis is a serious and frequently occurring condition but </a:t>
              </a:r>
              <a:r>
                <a:rPr lang="en-GB" sz="1200" b="1" dirty="0">
                  <a:solidFill>
                    <a:srgbClr val="0070C0"/>
                  </a:solidFill>
                </a:rPr>
                <a:t>early recognition and treatment can save lives</a:t>
              </a:r>
              <a:r>
                <a:rPr lang="en-GB" sz="1200" dirty="0">
                  <a:solidFill>
                    <a:prstClr val="black"/>
                  </a:solidFill>
                </a:rPr>
                <a:t>. </a:t>
              </a:r>
              <a:endParaRPr lang="en-GB" sz="1200" dirty="0" smtClean="0">
                <a:solidFill>
                  <a:prstClr val="black"/>
                </a:solidFill>
              </a:endParaRPr>
            </a:p>
            <a:p>
              <a:pPr marL="342900" indent="-342900" defTabSz="457200">
                <a:buFont typeface="Arial" panose="020B0604020202020204" pitchFamily="34" charset="0"/>
                <a:buChar char="•"/>
              </a:pPr>
              <a:endParaRPr lang="en-GB" sz="1200" dirty="0">
                <a:solidFill>
                  <a:prstClr val="black"/>
                </a:solidFill>
              </a:endParaRPr>
            </a:p>
            <a:p>
              <a:pPr marL="342900" indent="-342900" defTabSz="457200">
                <a:buFont typeface="Arial" panose="020B0604020202020204" pitchFamily="34" charset="0"/>
                <a:buChar char="•"/>
              </a:pPr>
              <a:r>
                <a:rPr lang="en-GB" sz="1200" dirty="0" smtClean="0">
                  <a:solidFill>
                    <a:prstClr val="black"/>
                  </a:solidFill>
                </a:rPr>
                <a:t>Our </a:t>
              </a:r>
              <a:r>
                <a:rPr lang="en-GB" sz="1200" dirty="0">
                  <a:solidFill>
                    <a:prstClr val="black"/>
                  </a:solidFill>
                </a:rPr>
                <a:t>ambition was to decrease sepsis mortality rates </a:t>
              </a:r>
              <a:r>
                <a:rPr lang="en-GB" sz="1200" b="1" dirty="0">
                  <a:solidFill>
                    <a:prstClr val="black"/>
                  </a:solidFill>
                </a:rPr>
                <a:t>for our patients</a:t>
              </a:r>
              <a:r>
                <a:rPr lang="en-GB" sz="1200" dirty="0">
                  <a:solidFill>
                    <a:prstClr val="black"/>
                  </a:solidFill>
                </a:rPr>
                <a:t>. </a:t>
              </a:r>
            </a:p>
          </p:txBody>
        </p:sp>
      </p:grpSp>
      <p:grpSp>
        <p:nvGrpSpPr>
          <p:cNvPr id="6" name="Group 3"/>
          <p:cNvGrpSpPr/>
          <p:nvPr/>
        </p:nvGrpSpPr>
        <p:grpSpPr>
          <a:xfrm>
            <a:off x="5760446" y="1335966"/>
            <a:ext cx="3213810" cy="3612388"/>
            <a:chOff x="342900" y="1781286"/>
            <a:chExt cx="4199254" cy="4816517"/>
          </a:xfrm>
        </p:grpSpPr>
        <p:pic>
          <p:nvPicPr>
            <p:cNvPr id="12" name="Picture 11"/>
            <p:cNvPicPr/>
            <p:nvPr/>
          </p:nvPicPr>
          <p:blipFill rotWithShape="1">
            <a:blip r:embed="rId4">
              <a:extLst>
                <a:ext uri="{28A0092B-C50C-407E-A947-70E740481C1C}">
                  <a14:useLocalDpi xmlns:a14="http://schemas.microsoft.com/office/drawing/2010/main" val="0"/>
                </a:ext>
              </a:extLst>
            </a:blip>
            <a:srcRect/>
            <a:stretch/>
          </p:blipFill>
          <p:spPr bwMode="auto">
            <a:xfrm>
              <a:off x="342900" y="1781286"/>
              <a:ext cx="2686050" cy="1836304"/>
            </a:xfrm>
            <a:prstGeom prst="rect">
              <a:avLst/>
            </a:prstGeom>
            <a:ln>
              <a:solidFill>
                <a:schemeClr val="tx1"/>
              </a:solidFill>
            </a:ln>
            <a:effectLst>
              <a:glow rad="50800">
                <a:schemeClr val="accent1">
                  <a:alpha val="40000"/>
                </a:schemeClr>
              </a:glow>
              <a:outerShdw blurRad="292100" dist="88900" dir="5220000" algn="ctr" rotWithShape="0">
                <a:schemeClr val="tx1">
                  <a:alpha val="74000"/>
                </a:schemeClr>
              </a:outerShdw>
              <a:softEdge rad="63500"/>
            </a:effectLst>
            <a:scene3d>
              <a:camera prst="orthographicFront">
                <a:rot lat="0" lon="0" rev="0"/>
              </a:camera>
              <a:lightRig rig="threePt" dir="t"/>
            </a:scene3d>
            <a:extLst>
              <a:ext uri="{53640926-AAD7-44D8-BBD7-CCE9431645EC}">
                <a14:shadowObscured xmlns:a14="http://schemas.microsoft.com/office/drawing/2010/main"/>
              </a:ext>
            </a:extLst>
          </p:spPr>
        </p:pic>
        <p:pic>
          <p:nvPicPr>
            <p:cNvPr id="13" name="Picture 12"/>
            <p:cNvPicPr/>
            <p:nvPr/>
          </p:nvPicPr>
          <p:blipFill rotWithShape="1">
            <a:blip r:embed="rId5">
              <a:extLst>
                <a:ext uri="{28A0092B-C50C-407E-A947-70E740481C1C}">
                  <a14:useLocalDpi xmlns:a14="http://schemas.microsoft.com/office/drawing/2010/main" val="0"/>
                </a:ext>
              </a:extLst>
            </a:blip>
            <a:srcRect/>
            <a:stretch/>
          </p:blipFill>
          <p:spPr bwMode="auto">
            <a:xfrm>
              <a:off x="798147" y="2522291"/>
              <a:ext cx="2603817" cy="3695700"/>
            </a:xfrm>
            <a:prstGeom prst="rect">
              <a:avLst/>
            </a:prstGeom>
            <a:ln>
              <a:noFill/>
            </a:ln>
            <a:effectLst>
              <a:glow rad="50800">
                <a:schemeClr val="accent1">
                  <a:alpha val="40000"/>
                </a:schemeClr>
              </a:glow>
              <a:outerShdw blurRad="317500" dist="114300" dir="5400000" algn="ctr" rotWithShape="0">
                <a:srgbClr val="000000">
                  <a:alpha val="84000"/>
                </a:srgbClr>
              </a:outerShdw>
              <a:softEdge rad="63500"/>
            </a:effectLst>
            <a:scene3d>
              <a:camera prst="orthographicFront">
                <a:rot lat="0" lon="0" rev="0"/>
              </a:camera>
              <a:lightRig rig="threePt" dir="t"/>
            </a:scene3d>
            <a:extLst>
              <a:ext uri="{53640926-AAD7-44D8-BBD7-CCE9431645EC}">
                <a14:shadowObscured xmlns:a14="http://schemas.microsoft.com/office/drawing/2010/main"/>
              </a:ext>
            </a:extLst>
          </p:spPr>
        </p:pic>
        <p:pic>
          <p:nvPicPr>
            <p:cNvPr id="14" name="Picture 13"/>
            <p:cNvPicPr/>
            <p:nvPr/>
          </p:nvPicPr>
          <p:blipFill rotWithShape="1">
            <a:blip r:embed="rId6">
              <a:extLst>
                <a:ext uri="{28A0092B-C50C-407E-A947-70E740481C1C}">
                  <a14:useLocalDpi xmlns:a14="http://schemas.microsoft.com/office/drawing/2010/main" val="0"/>
                </a:ext>
              </a:extLst>
            </a:blip>
            <a:srcRect/>
            <a:stretch/>
          </p:blipFill>
          <p:spPr bwMode="auto">
            <a:xfrm>
              <a:off x="1515745" y="3914513"/>
              <a:ext cx="3026409" cy="2683290"/>
            </a:xfrm>
            <a:prstGeom prst="rect">
              <a:avLst/>
            </a:prstGeom>
            <a:ln>
              <a:noFill/>
            </a:ln>
            <a:effectLst>
              <a:glow rad="50800">
                <a:schemeClr val="accent1">
                  <a:alpha val="40000"/>
                </a:schemeClr>
              </a:glow>
              <a:outerShdw blurRad="177800" dist="101600" dir="5400000" algn="ctr" rotWithShape="0">
                <a:srgbClr val="000000">
                  <a:alpha val="91000"/>
                </a:srgbClr>
              </a:outerShdw>
              <a:softEdge rad="63500"/>
            </a:effectLst>
            <a:scene3d>
              <a:camera prst="orthographicFront">
                <a:rot lat="0" lon="0" rev="0"/>
              </a:camera>
              <a:lightRig rig="threePt" dir="t"/>
            </a:scene3d>
            <a:extLst>
              <a:ext uri="{53640926-AAD7-44D8-BBD7-CCE9431645EC}">
                <a14:shadowObscured xmlns:a14="http://schemas.microsoft.com/office/drawing/2010/main"/>
              </a:ext>
            </a:extLst>
          </p:spPr>
        </p:pic>
      </p:grpSp>
      <p:pic>
        <p:nvPicPr>
          <p:cNvPr id="15" name="Picture 14"/>
          <p:cNvPicPr>
            <a:picLocks noChangeAspect="1"/>
          </p:cNvPicPr>
          <p:nvPr/>
        </p:nvPicPr>
        <p:blipFill>
          <a:blip r:embed="rId7"/>
          <a:stretch>
            <a:fillRect/>
          </a:stretch>
        </p:blipFill>
        <p:spPr>
          <a:xfrm>
            <a:off x="6086476" y="128827"/>
            <a:ext cx="2600325" cy="642938"/>
          </a:xfrm>
          <a:prstGeom prst="rect">
            <a:avLst/>
          </a:prstGeom>
        </p:spPr>
      </p:pic>
      <p:sp>
        <p:nvSpPr>
          <p:cNvPr id="16" name="TextBox 15"/>
          <p:cNvSpPr txBox="1"/>
          <p:nvPr/>
        </p:nvSpPr>
        <p:spPr>
          <a:xfrm>
            <a:off x="231643" y="827516"/>
            <a:ext cx="8425543" cy="369332"/>
          </a:xfrm>
          <a:prstGeom prst="rect">
            <a:avLst/>
          </a:prstGeom>
          <a:noFill/>
        </p:spPr>
        <p:txBody>
          <a:bodyPr wrap="square" rtlCol="0">
            <a:spAutoFit/>
          </a:bodyPr>
          <a:lstStyle/>
          <a:p>
            <a:pPr defTabSz="457200"/>
            <a:r>
              <a:rPr lang="en-US" b="1" dirty="0" smtClean="0">
                <a:solidFill>
                  <a:prstClr val="white">
                    <a:lumMod val="65000"/>
                  </a:prstClr>
                </a:solidFill>
              </a:rPr>
              <a:t>Ambitions for a digital care pathway</a:t>
            </a:r>
            <a:endParaRPr lang="en-US" b="1" dirty="0">
              <a:solidFill>
                <a:prstClr val="white">
                  <a:lumMod val="65000"/>
                </a:prstClr>
              </a:solidFill>
            </a:endParaRPr>
          </a:p>
        </p:txBody>
      </p:sp>
      <p:sp>
        <p:nvSpPr>
          <p:cNvPr id="5" name="Rectangle 4"/>
          <p:cNvSpPr/>
          <p:nvPr/>
        </p:nvSpPr>
        <p:spPr>
          <a:xfrm>
            <a:off x="305385" y="4273895"/>
            <a:ext cx="5528876" cy="523220"/>
          </a:xfrm>
          <a:prstGeom prst="rect">
            <a:avLst/>
          </a:prstGeom>
        </p:spPr>
        <p:txBody>
          <a:bodyPr wrap="square">
            <a:spAutoFit/>
          </a:bodyPr>
          <a:lstStyle/>
          <a:p>
            <a:pPr defTabSz="457200"/>
            <a:r>
              <a:rPr lang="en-GB" sz="1400" b="1" dirty="0">
                <a:solidFill>
                  <a:srgbClr val="0070C0"/>
                </a:solidFill>
              </a:rPr>
              <a:t>The human </a:t>
            </a:r>
            <a:r>
              <a:rPr lang="en-GB" sz="1400" b="1" dirty="0" smtClean="0">
                <a:solidFill>
                  <a:srgbClr val="0070C0"/>
                </a:solidFill>
              </a:rPr>
              <a:t>factor: </a:t>
            </a:r>
            <a:r>
              <a:rPr lang="en-GB" sz="1400" dirty="0">
                <a:solidFill>
                  <a:prstClr val="black"/>
                </a:solidFill>
              </a:rPr>
              <a:t>The UK Sepsis Trust estimates that </a:t>
            </a:r>
            <a:r>
              <a:rPr lang="en-GB" sz="1400" b="1" dirty="0">
                <a:solidFill>
                  <a:srgbClr val="FF0000"/>
                </a:solidFill>
              </a:rPr>
              <a:t>44,000 lives per year </a:t>
            </a:r>
            <a:r>
              <a:rPr lang="en-GB" sz="1400" dirty="0">
                <a:solidFill>
                  <a:prstClr val="black"/>
                </a:solidFill>
              </a:rPr>
              <a:t>are claimed as a result of sepsis. </a:t>
            </a:r>
            <a:endParaRPr lang="en-US" sz="1400" dirty="0">
              <a:solidFill>
                <a:prstClr val="black"/>
              </a:solidFill>
            </a:endParaRPr>
          </a:p>
        </p:txBody>
      </p:sp>
    </p:spTree>
    <p:extLst>
      <p:ext uri="{BB962C8B-B14F-4D97-AF65-F5344CB8AC3E}">
        <p14:creationId xmlns:p14="http://schemas.microsoft.com/office/powerpoint/2010/main" val="29336837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448" y="205979"/>
            <a:ext cx="8229600" cy="857250"/>
          </a:xfrm>
        </p:spPr>
        <p:txBody>
          <a:bodyPr/>
          <a:lstStyle/>
          <a:p>
            <a:pPr algn="l"/>
            <a:r>
              <a:rPr lang="en-GB" b="1" dirty="0" smtClean="0"/>
              <a:t>Why blueprint e-Sepsis?</a:t>
            </a:r>
            <a:endParaRPr lang="en-GB" b="1" dirty="0"/>
          </a:p>
        </p:txBody>
      </p:sp>
      <p:graphicFrame>
        <p:nvGraphicFramePr>
          <p:cNvPr id="8" name="Diagram 7"/>
          <p:cNvGraphicFramePr/>
          <p:nvPr>
            <p:extLst>
              <p:ext uri="{D42A27DB-BD31-4B8C-83A1-F6EECF244321}">
                <p14:modId xmlns:p14="http://schemas.microsoft.com/office/powerpoint/2010/main" val="864588464"/>
              </p:ext>
            </p:extLst>
          </p:nvPr>
        </p:nvGraphicFramePr>
        <p:xfrm>
          <a:off x="88900" y="1491854"/>
          <a:ext cx="4665980" cy="2880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Left Brace 22"/>
          <p:cNvSpPr/>
          <p:nvPr/>
        </p:nvSpPr>
        <p:spPr>
          <a:xfrm>
            <a:off x="399376" y="1525660"/>
            <a:ext cx="457200" cy="2343150"/>
          </a:xfrm>
          <a:prstGeom prst="leftBrace">
            <a:avLst>
              <a:gd name="adj1" fmla="val 8333"/>
              <a:gd name="adj2" fmla="val 50434"/>
            </a:avLst>
          </a:prstGeom>
        </p:spPr>
        <p:style>
          <a:lnRef idx="2">
            <a:schemeClr val="accent1"/>
          </a:lnRef>
          <a:fillRef idx="0">
            <a:schemeClr val="accent1"/>
          </a:fillRef>
          <a:effectRef idx="1">
            <a:schemeClr val="accent1"/>
          </a:effectRef>
          <a:fontRef idx="minor">
            <a:schemeClr val="tx1"/>
          </a:fontRef>
        </p:style>
        <p:txBody>
          <a:bodyPr vert="vert270" rtlCol="0" anchor="ctr"/>
          <a:lstStyle/>
          <a:p>
            <a:pPr algn="ctr" defTabSz="457200"/>
            <a:r>
              <a:rPr lang="en-GB" sz="1200" dirty="0" smtClean="0">
                <a:solidFill>
                  <a:prstClr val="black"/>
                </a:solidFill>
              </a:rPr>
              <a:t>Reductions in patient mortality</a:t>
            </a:r>
            <a:endParaRPr lang="en-GB" sz="1200" dirty="0">
              <a:solidFill>
                <a:prstClr val="black"/>
              </a:solidFill>
            </a:endParaRPr>
          </a:p>
        </p:txBody>
      </p:sp>
      <p:grpSp>
        <p:nvGrpSpPr>
          <p:cNvPr id="3" name="Group 23"/>
          <p:cNvGrpSpPr/>
          <p:nvPr/>
        </p:nvGrpSpPr>
        <p:grpSpPr>
          <a:xfrm>
            <a:off x="4258644" y="1525660"/>
            <a:ext cx="2451754" cy="1102475"/>
            <a:chOff x="462159" y="2289381"/>
            <a:chExt cx="3361123" cy="1583917"/>
          </a:xfrm>
        </p:grpSpPr>
        <p:sp>
          <p:nvSpPr>
            <p:cNvPr id="25" name="TextBox 24"/>
            <p:cNvSpPr txBox="1"/>
            <p:nvPr/>
          </p:nvSpPr>
          <p:spPr>
            <a:xfrm>
              <a:off x="1512003" y="2325668"/>
              <a:ext cx="2311279" cy="1547630"/>
            </a:xfrm>
            <a:prstGeom prst="rect">
              <a:avLst/>
            </a:prstGeom>
            <a:noFill/>
          </p:spPr>
          <p:txBody>
            <a:bodyPr wrap="square" rtlCol="0">
              <a:spAutoFit/>
            </a:bodyPr>
            <a:lstStyle/>
            <a:p>
              <a:pPr defTabSz="457200"/>
              <a:r>
                <a:rPr lang="en-US" sz="1600" b="1" dirty="0" smtClean="0">
                  <a:solidFill>
                    <a:srgbClr val="0072C6"/>
                  </a:solidFill>
                </a:rPr>
                <a:t>100% of patients</a:t>
              </a:r>
              <a:r>
                <a:rPr lang="en-US" sz="1600" dirty="0" smtClean="0">
                  <a:solidFill>
                    <a:srgbClr val="0072C6"/>
                  </a:solidFill>
                </a:rPr>
                <a:t> </a:t>
              </a:r>
              <a:r>
                <a:rPr lang="en-US" sz="1600" b="1" dirty="0" smtClean="0">
                  <a:solidFill>
                    <a:srgbClr val="0072C6"/>
                  </a:solidFill>
                </a:rPr>
                <a:t>screened </a:t>
              </a:r>
              <a:r>
                <a:rPr lang="en-US" sz="1600" dirty="0" smtClean="0">
                  <a:solidFill>
                    <a:srgbClr val="0072C6"/>
                  </a:solidFill>
                </a:rPr>
                <a:t>within 1 hour of hospital admittance</a:t>
              </a:r>
              <a:endParaRPr lang="en-US" sz="1600" dirty="0">
                <a:solidFill>
                  <a:prstClr val="black"/>
                </a:solidFill>
              </a:endParaRPr>
            </a:p>
          </p:txBody>
        </p:sp>
        <p:pic>
          <p:nvPicPr>
            <p:cNvPr id="26" name="Picture 25" descr="improvement_in_rates.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2159" y="2289381"/>
              <a:ext cx="1049843" cy="1199820"/>
            </a:xfrm>
            <a:prstGeom prst="rect">
              <a:avLst/>
            </a:prstGeom>
          </p:spPr>
        </p:pic>
      </p:grpSp>
      <p:grpSp>
        <p:nvGrpSpPr>
          <p:cNvPr id="4" name="Group 29"/>
          <p:cNvGrpSpPr/>
          <p:nvPr/>
        </p:nvGrpSpPr>
        <p:grpSpPr>
          <a:xfrm>
            <a:off x="6721436" y="1389340"/>
            <a:ext cx="2277690" cy="1489850"/>
            <a:chOff x="4440974" y="32005"/>
            <a:chExt cx="3483963" cy="2499977"/>
          </a:xfrm>
        </p:grpSpPr>
        <p:sp>
          <p:nvSpPr>
            <p:cNvPr id="31" name="TextBox 30"/>
            <p:cNvSpPr txBox="1"/>
            <p:nvPr/>
          </p:nvSpPr>
          <p:spPr>
            <a:xfrm>
              <a:off x="5468476" y="32005"/>
              <a:ext cx="2456461" cy="2499977"/>
            </a:xfrm>
            <a:prstGeom prst="rect">
              <a:avLst/>
            </a:prstGeom>
            <a:noFill/>
          </p:spPr>
          <p:txBody>
            <a:bodyPr wrap="square" rtlCol="0">
              <a:spAutoFit/>
            </a:bodyPr>
            <a:lstStyle/>
            <a:p>
              <a:pPr defTabSz="457200"/>
              <a:r>
                <a:rPr lang="en-GB" sz="1600" dirty="0">
                  <a:solidFill>
                    <a:srgbClr val="0070C0"/>
                  </a:solidFill>
                </a:rPr>
                <a:t>Antibiotic prescribing </a:t>
              </a:r>
              <a:r>
                <a:rPr lang="en-GB" sz="1600" dirty="0" smtClean="0">
                  <a:solidFill>
                    <a:srgbClr val="0070C0"/>
                  </a:solidFill>
                </a:rPr>
                <a:t>&lt;1hr in ED has </a:t>
              </a:r>
              <a:r>
                <a:rPr lang="en-GB" sz="1600" b="1" dirty="0">
                  <a:solidFill>
                    <a:srgbClr val="0070C0"/>
                  </a:solidFill>
                </a:rPr>
                <a:t>increased from 65% to 85%</a:t>
              </a:r>
              <a:endParaRPr lang="en-US" sz="1600" b="1" dirty="0">
                <a:solidFill>
                  <a:srgbClr val="0070C0"/>
                </a:solidFill>
              </a:endParaRPr>
            </a:p>
          </p:txBody>
        </p:sp>
        <p:pic>
          <p:nvPicPr>
            <p:cNvPr id="32" name="Picture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40974" y="205029"/>
              <a:ext cx="1033730" cy="1491370"/>
            </a:xfrm>
            <a:prstGeom prst="rect">
              <a:avLst/>
            </a:prstGeom>
          </p:spPr>
        </p:pic>
      </p:grpSp>
      <p:pic>
        <p:nvPicPr>
          <p:cNvPr id="13" name="Picture 12"/>
          <p:cNvPicPr>
            <a:picLocks noChangeAspect="1"/>
          </p:cNvPicPr>
          <p:nvPr/>
        </p:nvPicPr>
        <p:blipFill>
          <a:blip r:embed="rId10"/>
          <a:stretch>
            <a:fillRect/>
          </a:stretch>
        </p:blipFill>
        <p:spPr>
          <a:xfrm>
            <a:off x="6086476" y="128827"/>
            <a:ext cx="2600325" cy="642938"/>
          </a:xfrm>
          <a:prstGeom prst="rect">
            <a:avLst/>
          </a:prstGeom>
        </p:spPr>
      </p:pic>
      <p:sp>
        <p:nvSpPr>
          <p:cNvPr id="14" name="TextBox 13"/>
          <p:cNvSpPr txBox="1"/>
          <p:nvPr/>
        </p:nvSpPr>
        <p:spPr>
          <a:xfrm>
            <a:off x="255389" y="827516"/>
            <a:ext cx="8425543" cy="369332"/>
          </a:xfrm>
          <a:prstGeom prst="rect">
            <a:avLst/>
          </a:prstGeom>
          <a:noFill/>
        </p:spPr>
        <p:txBody>
          <a:bodyPr wrap="square" rtlCol="0">
            <a:spAutoFit/>
          </a:bodyPr>
          <a:lstStyle/>
          <a:p>
            <a:pPr defTabSz="457200"/>
            <a:r>
              <a:rPr lang="en-US" b="1" dirty="0" smtClean="0">
                <a:solidFill>
                  <a:prstClr val="white">
                    <a:lumMod val="65000"/>
                  </a:prstClr>
                </a:solidFill>
              </a:rPr>
              <a:t>Outcomes </a:t>
            </a:r>
            <a:r>
              <a:rPr lang="en-US" b="1" dirty="0" err="1" smtClean="0">
                <a:solidFill>
                  <a:prstClr val="white">
                    <a:lumMod val="65000"/>
                  </a:prstClr>
                </a:solidFill>
              </a:rPr>
              <a:t>realised</a:t>
            </a:r>
            <a:r>
              <a:rPr lang="en-US" b="1" dirty="0" smtClean="0">
                <a:solidFill>
                  <a:prstClr val="white">
                    <a:lumMod val="65000"/>
                  </a:prstClr>
                </a:solidFill>
              </a:rPr>
              <a:t> as a result of our digital care pathway at the point of blueprinting</a:t>
            </a:r>
            <a:endParaRPr lang="en-US" b="1" dirty="0">
              <a:solidFill>
                <a:prstClr val="white">
                  <a:lumMod val="65000"/>
                </a:prstClr>
              </a:solidFill>
            </a:endParaRPr>
          </a:p>
        </p:txBody>
      </p:sp>
      <p:sp>
        <p:nvSpPr>
          <p:cNvPr id="16" name="Rectangle 15"/>
          <p:cNvSpPr/>
          <p:nvPr/>
        </p:nvSpPr>
        <p:spPr>
          <a:xfrm>
            <a:off x="4547946" y="3811325"/>
            <a:ext cx="4373347" cy="743955"/>
          </a:xfrm>
          <a:prstGeom prst="rect">
            <a:avLst/>
          </a:prstGeom>
          <a:solidFill>
            <a:srgbClr val="FFB81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GB" dirty="0">
              <a:solidFill>
                <a:prstClr val="white"/>
              </a:solidFill>
            </a:endParaRPr>
          </a:p>
        </p:txBody>
      </p:sp>
      <p:sp>
        <p:nvSpPr>
          <p:cNvPr id="17" name="TextBox 16"/>
          <p:cNvSpPr txBox="1"/>
          <p:nvPr/>
        </p:nvSpPr>
        <p:spPr>
          <a:xfrm>
            <a:off x="4764245" y="3831331"/>
            <a:ext cx="3960283" cy="646331"/>
          </a:xfrm>
          <a:prstGeom prst="rect">
            <a:avLst/>
          </a:prstGeom>
          <a:noFill/>
        </p:spPr>
        <p:txBody>
          <a:bodyPr wrap="square">
            <a:spAutoFit/>
          </a:bodyPr>
          <a:lstStyle/>
          <a:p>
            <a:pPr algn="ctr" defTabSz="457200">
              <a:defRPr/>
            </a:pPr>
            <a:r>
              <a:rPr lang="en-US" sz="900" dirty="0">
                <a:solidFill>
                  <a:prstClr val="white"/>
                </a:solidFill>
                <a:latin typeface="Arial"/>
                <a:ea typeface="MS Mincho"/>
                <a:cs typeface="Times New Roman"/>
              </a:rPr>
              <a:t>Since the introduction of </a:t>
            </a:r>
            <a:r>
              <a:rPr lang="en-US" sz="900" dirty="0" err="1">
                <a:solidFill>
                  <a:prstClr val="white"/>
                </a:solidFill>
                <a:latin typeface="Arial"/>
                <a:ea typeface="MS Mincho"/>
                <a:cs typeface="Times New Roman"/>
              </a:rPr>
              <a:t>eSepsis</a:t>
            </a:r>
            <a:r>
              <a:rPr lang="en-US" sz="900" dirty="0">
                <a:solidFill>
                  <a:prstClr val="white"/>
                </a:solidFill>
                <a:latin typeface="Arial"/>
                <a:ea typeface="MS Mincho"/>
                <a:cs typeface="Times New Roman"/>
              </a:rPr>
              <a:t> in 2016/17, we are seeing a reduction in mortality for severe septic shock and under 65s,  a reduction in the median length of stay and increased compliance with improvement process measures (</a:t>
            </a:r>
            <a:r>
              <a:rPr lang="en-US" sz="900" dirty="0" err="1">
                <a:solidFill>
                  <a:prstClr val="white"/>
                </a:solidFill>
                <a:latin typeface="Arial"/>
                <a:ea typeface="MS Mincho"/>
                <a:cs typeface="Times New Roman"/>
              </a:rPr>
              <a:t>eg</a:t>
            </a:r>
            <a:r>
              <a:rPr lang="en-US" sz="900" dirty="0">
                <a:solidFill>
                  <a:prstClr val="white"/>
                </a:solidFill>
                <a:latin typeface="Arial"/>
                <a:ea typeface="MS Mincho"/>
                <a:cs typeface="Times New Roman"/>
              </a:rPr>
              <a:t> antibiotic administration, sepsis screening, eNEWS scores)</a:t>
            </a:r>
            <a:endParaRPr lang="en-GB" sz="900" b="1" dirty="0">
              <a:solidFill>
                <a:prstClr val="black">
                  <a:lumMod val="85000"/>
                  <a:lumOff val="15000"/>
                </a:prstClr>
              </a:solidFill>
            </a:endParaRPr>
          </a:p>
        </p:txBody>
      </p:sp>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47918" y="2632206"/>
            <a:ext cx="2162480" cy="1081240"/>
          </a:xfrm>
          <a:prstGeom prst="rect">
            <a:avLst/>
          </a:prstGeom>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10402" y="2648686"/>
            <a:ext cx="2288727" cy="1128179"/>
          </a:xfrm>
          <a:prstGeom prst="rect">
            <a:avLst/>
          </a:prstGeom>
        </p:spPr>
      </p:pic>
    </p:spTree>
    <p:extLst>
      <p:ext uri="{BB962C8B-B14F-4D97-AF65-F5344CB8AC3E}">
        <p14:creationId xmlns:p14="http://schemas.microsoft.com/office/powerpoint/2010/main" val="37259812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smtClean="0"/>
              <a:t>Planning and Preparing</a:t>
            </a:r>
            <a:endParaRPr lang="en-GB" b="1" dirty="0"/>
          </a:p>
        </p:txBody>
      </p:sp>
      <p:pic>
        <p:nvPicPr>
          <p:cNvPr id="15" name="Picture 14"/>
          <p:cNvPicPr>
            <a:picLocks noChangeAspect="1"/>
          </p:cNvPicPr>
          <p:nvPr/>
        </p:nvPicPr>
        <p:blipFill>
          <a:blip r:embed="rId3"/>
          <a:stretch>
            <a:fillRect/>
          </a:stretch>
        </p:blipFill>
        <p:spPr>
          <a:xfrm>
            <a:off x="6086476" y="128827"/>
            <a:ext cx="2600325" cy="642938"/>
          </a:xfrm>
          <a:prstGeom prst="rect">
            <a:avLst/>
          </a:prstGeom>
        </p:spPr>
      </p:pic>
      <p:sp>
        <p:nvSpPr>
          <p:cNvPr id="16" name="TextBox 15"/>
          <p:cNvSpPr txBox="1"/>
          <p:nvPr/>
        </p:nvSpPr>
        <p:spPr>
          <a:xfrm>
            <a:off x="457222" y="1196848"/>
            <a:ext cx="8229579" cy="3631763"/>
          </a:xfrm>
          <a:prstGeom prst="rect">
            <a:avLst/>
          </a:prstGeom>
          <a:noFill/>
        </p:spPr>
        <p:txBody>
          <a:bodyPr wrap="square" rtlCol="0">
            <a:spAutoFit/>
          </a:bodyPr>
          <a:lstStyle/>
          <a:p>
            <a:pPr marL="342900" indent="-342900" defTabSz="457200">
              <a:buFont typeface="Arial" panose="020B0604020202020204" pitchFamily="34" charset="0"/>
              <a:buChar char="•"/>
            </a:pPr>
            <a:r>
              <a:rPr lang="en-US" sz="1600" dirty="0" smtClean="0">
                <a:solidFill>
                  <a:prstClr val="black"/>
                </a:solidFill>
              </a:rPr>
              <a:t>Identification of a </a:t>
            </a:r>
            <a:r>
              <a:rPr lang="en-US" sz="1600" b="1" dirty="0" smtClean="0">
                <a:solidFill>
                  <a:srgbClr val="005EB8"/>
                </a:solidFill>
              </a:rPr>
              <a:t>clinical champion </a:t>
            </a:r>
            <a:r>
              <a:rPr lang="en-US" sz="1600" dirty="0" smtClean="0">
                <a:solidFill>
                  <a:prstClr val="black"/>
                </a:solidFill>
              </a:rPr>
              <a:t>was key with a focus on </a:t>
            </a:r>
            <a:r>
              <a:rPr lang="en-US" sz="1600" b="1" dirty="0" smtClean="0">
                <a:solidFill>
                  <a:srgbClr val="0070C0"/>
                </a:solidFill>
              </a:rPr>
              <a:t>patient outcomes</a:t>
            </a:r>
            <a:r>
              <a:rPr lang="en-US" sz="1600" dirty="0" smtClean="0">
                <a:solidFill>
                  <a:prstClr val="black"/>
                </a:solidFill>
              </a:rPr>
              <a:t>. Digital care pathways like e-Sepsis are clinical not technology driven products.</a:t>
            </a:r>
          </a:p>
          <a:p>
            <a:pPr marL="342900" indent="-342900" defTabSz="457200"/>
            <a:endParaRPr lang="en-US" sz="1600" dirty="0" smtClean="0">
              <a:solidFill>
                <a:prstClr val="black"/>
              </a:solidFill>
            </a:endParaRPr>
          </a:p>
          <a:p>
            <a:pPr marL="342900" indent="-342900" defTabSz="457200">
              <a:buFont typeface="Arial" panose="020B0604020202020204" pitchFamily="34" charset="0"/>
              <a:buChar char="•"/>
            </a:pPr>
            <a:r>
              <a:rPr lang="en-US" sz="1600" dirty="0" smtClean="0">
                <a:solidFill>
                  <a:prstClr val="black"/>
                </a:solidFill>
              </a:rPr>
              <a:t>Engage a </a:t>
            </a:r>
            <a:r>
              <a:rPr lang="en-US" sz="1600" b="1" dirty="0" smtClean="0">
                <a:solidFill>
                  <a:srgbClr val="0070C0"/>
                </a:solidFill>
              </a:rPr>
              <a:t>diverse team of specialists </a:t>
            </a:r>
            <a:r>
              <a:rPr lang="en-US" sz="1600" dirty="0" smtClean="0">
                <a:solidFill>
                  <a:prstClr val="black"/>
                </a:solidFill>
              </a:rPr>
              <a:t>at the outset – clinicians, nurses, digital SMEs, BI specialists all played an integral role in e-Sepsis system specification, design and support.  </a:t>
            </a:r>
          </a:p>
          <a:p>
            <a:pPr marL="342900" indent="-342900" defTabSz="457200"/>
            <a:endParaRPr lang="en-US" sz="1600" dirty="0" smtClean="0">
              <a:solidFill>
                <a:prstClr val="black"/>
              </a:solidFill>
            </a:endParaRPr>
          </a:p>
          <a:p>
            <a:pPr marL="342900" indent="-342900" defTabSz="457200">
              <a:buFont typeface="Arial" panose="020B0604020202020204" pitchFamily="34" charset="0"/>
              <a:buChar char="•"/>
            </a:pPr>
            <a:r>
              <a:rPr lang="en-US" sz="1600" dirty="0" smtClean="0">
                <a:solidFill>
                  <a:prstClr val="black"/>
                </a:solidFill>
              </a:rPr>
              <a:t>Securing </a:t>
            </a:r>
            <a:r>
              <a:rPr lang="en-US" sz="1600" b="1" dirty="0" smtClean="0">
                <a:solidFill>
                  <a:srgbClr val="0070C0"/>
                </a:solidFill>
              </a:rPr>
              <a:t>executive buy-in </a:t>
            </a:r>
            <a:r>
              <a:rPr lang="en-US" sz="1600" dirty="0" smtClean="0">
                <a:solidFill>
                  <a:prstClr val="black"/>
                </a:solidFill>
              </a:rPr>
              <a:t>at the start ensured focus and helped with risk mitigation for e-Sepsis (e.g. available resources to deliver and sustain change).</a:t>
            </a:r>
          </a:p>
          <a:p>
            <a:pPr marL="342900" indent="-342900" defTabSz="457200">
              <a:buFont typeface="Arial" panose="020B0604020202020204" pitchFamily="34" charset="0"/>
              <a:buChar char="•"/>
            </a:pPr>
            <a:endParaRPr lang="en-US" sz="1600" dirty="0" smtClean="0">
              <a:solidFill>
                <a:prstClr val="black"/>
              </a:solidFill>
            </a:endParaRPr>
          </a:p>
          <a:p>
            <a:pPr marL="342900" indent="-342900" defTabSz="457200">
              <a:buFont typeface="Arial" panose="020B0604020202020204" pitchFamily="34" charset="0"/>
              <a:buChar char="•"/>
            </a:pPr>
            <a:r>
              <a:rPr lang="en-US" sz="1600" dirty="0" smtClean="0">
                <a:solidFill>
                  <a:prstClr val="black"/>
                </a:solidFill>
              </a:rPr>
              <a:t>Ensure the </a:t>
            </a:r>
            <a:r>
              <a:rPr lang="en-US" sz="1600" b="1" dirty="0" smtClean="0">
                <a:solidFill>
                  <a:srgbClr val="0070C0"/>
                </a:solidFill>
              </a:rPr>
              <a:t>conditions are “ripe”</a:t>
            </a:r>
            <a:r>
              <a:rPr lang="en-US" sz="1600" dirty="0" smtClean="0">
                <a:solidFill>
                  <a:prstClr val="black"/>
                </a:solidFill>
              </a:rPr>
              <a:t> for implementation. We implemented after our electronic health record and ADT interface went live. </a:t>
            </a:r>
          </a:p>
          <a:p>
            <a:pPr marL="342900" indent="-342900" defTabSz="457200">
              <a:buFont typeface="Arial" panose="020B0604020202020204" pitchFamily="34" charset="0"/>
              <a:buChar char="•"/>
            </a:pPr>
            <a:r>
              <a:rPr lang="en-US" sz="1600" dirty="0" smtClean="0">
                <a:solidFill>
                  <a:prstClr val="black"/>
                </a:solidFill>
              </a:rPr>
              <a:t>Engage </a:t>
            </a:r>
            <a:r>
              <a:rPr lang="en-US" sz="1600" b="1" dirty="0" smtClean="0">
                <a:solidFill>
                  <a:srgbClr val="0070C0"/>
                </a:solidFill>
              </a:rPr>
              <a:t>ward managers and other senior nursing /medical staff </a:t>
            </a:r>
            <a:r>
              <a:rPr lang="en-US" sz="1600" dirty="0" smtClean="0">
                <a:solidFill>
                  <a:prstClr val="black"/>
                </a:solidFill>
              </a:rPr>
              <a:t>outside the core team who can offer a different perspective. </a:t>
            </a:r>
          </a:p>
          <a:p>
            <a:pPr defTabSz="457200"/>
            <a:endParaRPr lang="en-US" sz="1600" b="1" dirty="0">
              <a:solidFill>
                <a:srgbClr val="0072C6"/>
              </a:solidFill>
            </a:endParaRPr>
          </a:p>
        </p:txBody>
      </p:sp>
      <p:sp>
        <p:nvSpPr>
          <p:cNvPr id="36" name="TextBox 35"/>
          <p:cNvSpPr txBox="1"/>
          <p:nvPr/>
        </p:nvSpPr>
        <p:spPr>
          <a:xfrm>
            <a:off x="469108" y="827516"/>
            <a:ext cx="8425543" cy="369332"/>
          </a:xfrm>
          <a:prstGeom prst="rect">
            <a:avLst/>
          </a:prstGeom>
          <a:noFill/>
        </p:spPr>
        <p:txBody>
          <a:bodyPr wrap="square" rtlCol="0">
            <a:spAutoFit/>
          </a:bodyPr>
          <a:lstStyle/>
          <a:p>
            <a:pPr defTabSz="457200"/>
            <a:r>
              <a:rPr lang="en-US" b="1" dirty="0" smtClean="0">
                <a:solidFill>
                  <a:prstClr val="white">
                    <a:lumMod val="65000"/>
                  </a:prstClr>
                </a:solidFill>
              </a:rPr>
              <a:t>Building the case, securing support and validating pathways</a:t>
            </a:r>
            <a:endParaRPr lang="en-US" b="1" dirty="0">
              <a:solidFill>
                <a:prstClr val="white">
                  <a:lumMod val="65000"/>
                </a:prstClr>
              </a:solidFill>
            </a:endParaRPr>
          </a:p>
        </p:txBody>
      </p:sp>
    </p:spTree>
    <p:extLst>
      <p:ext uri="{BB962C8B-B14F-4D97-AF65-F5344CB8AC3E}">
        <p14:creationId xmlns:p14="http://schemas.microsoft.com/office/powerpoint/2010/main" val="195845397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smtClean="0"/>
              <a:t>Implementing</a:t>
            </a:r>
            <a:endParaRPr lang="en-GB" b="1" dirty="0"/>
          </a:p>
        </p:txBody>
      </p:sp>
      <p:pic>
        <p:nvPicPr>
          <p:cNvPr id="15" name="Picture 14"/>
          <p:cNvPicPr>
            <a:picLocks noChangeAspect="1"/>
          </p:cNvPicPr>
          <p:nvPr/>
        </p:nvPicPr>
        <p:blipFill>
          <a:blip r:embed="rId3"/>
          <a:stretch>
            <a:fillRect/>
          </a:stretch>
        </p:blipFill>
        <p:spPr>
          <a:xfrm>
            <a:off x="6086476" y="128827"/>
            <a:ext cx="2600325" cy="642938"/>
          </a:xfrm>
          <a:prstGeom prst="rect">
            <a:avLst/>
          </a:prstGeom>
        </p:spPr>
      </p:pic>
      <p:sp>
        <p:nvSpPr>
          <p:cNvPr id="16" name="TextBox 15"/>
          <p:cNvSpPr txBox="1"/>
          <p:nvPr/>
        </p:nvSpPr>
        <p:spPr>
          <a:xfrm>
            <a:off x="457222" y="1196848"/>
            <a:ext cx="8425543" cy="3570208"/>
          </a:xfrm>
          <a:prstGeom prst="rect">
            <a:avLst/>
          </a:prstGeom>
          <a:noFill/>
        </p:spPr>
        <p:txBody>
          <a:bodyPr wrap="square" rtlCol="0">
            <a:spAutoFit/>
          </a:bodyPr>
          <a:lstStyle/>
          <a:p>
            <a:pPr marL="342900" indent="-342900" defTabSz="457200">
              <a:buFont typeface="Arial" panose="020B0604020202020204" pitchFamily="34" charset="0"/>
              <a:buChar char="•"/>
            </a:pPr>
            <a:r>
              <a:rPr lang="en-US" sz="1600" dirty="0" smtClean="0">
                <a:solidFill>
                  <a:prstClr val="black"/>
                </a:solidFill>
              </a:rPr>
              <a:t>We </a:t>
            </a:r>
            <a:r>
              <a:rPr lang="en-US" sz="1600" b="1" dirty="0" smtClean="0">
                <a:solidFill>
                  <a:srgbClr val="0070C0"/>
                </a:solidFill>
              </a:rPr>
              <a:t>identified clinical champions </a:t>
            </a:r>
            <a:r>
              <a:rPr lang="en-US" sz="1600" dirty="0" smtClean="0">
                <a:solidFill>
                  <a:prstClr val="black"/>
                </a:solidFill>
              </a:rPr>
              <a:t>in each specialty carry the message (and training) to staff. We found the majority of queries were clinically rather than technology-orientated.</a:t>
            </a:r>
          </a:p>
          <a:p>
            <a:pPr marL="342900" indent="-342900" defTabSz="457200">
              <a:buFont typeface="Arial" panose="020B0604020202020204" pitchFamily="34" charset="0"/>
              <a:buChar char="•"/>
            </a:pPr>
            <a:endParaRPr lang="en-US" sz="1600" dirty="0">
              <a:solidFill>
                <a:prstClr val="black"/>
              </a:solidFill>
            </a:endParaRPr>
          </a:p>
          <a:p>
            <a:pPr marL="342900" indent="-342900" defTabSz="457200">
              <a:buFont typeface="Arial" panose="020B0604020202020204" pitchFamily="34" charset="0"/>
              <a:buChar char="•"/>
            </a:pPr>
            <a:r>
              <a:rPr lang="en-US" sz="1600" dirty="0" smtClean="0">
                <a:solidFill>
                  <a:prstClr val="black"/>
                </a:solidFill>
              </a:rPr>
              <a:t>Devise</a:t>
            </a:r>
            <a:r>
              <a:rPr lang="en-US" sz="1600" b="1" dirty="0" smtClean="0">
                <a:solidFill>
                  <a:srgbClr val="0070C0"/>
                </a:solidFill>
              </a:rPr>
              <a:t> clinical pathways and exceptions before digitisation</a:t>
            </a:r>
            <a:r>
              <a:rPr lang="en-US" sz="1600" dirty="0" smtClean="0">
                <a:solidFill>
                  <a:prstClr val="black"/>
                </a:solidFill>
              </a:rPr>
              <a:t>. </a:t>
            </a:r>
          </a:p>
          <a:p>
            <a:pPr marL="342900" indent="-342900" defTabSz="457200">
              <a:buFont typeface="Arial" panose="020B0604020202020204" pitchFamily="34" charset="0"/>
              <a:buChar char="•"/>
            </a:pPr>
            <a:endParaRPr lang="en-US" sz="1600" dirty="0">
              <a:solidFill>
                <a:prstClr val="black"/>
              </a:solidFill>
            </a:endParaRPr>
          </a:p>
          <a:p>
            <a:pPr marL="342900" indent="-342900" defTabSz="457200">
              <a:buFont typeface="Arial" panose="020B0604020202020204" pitchFamily="34" charset="0"/>
              <a:buChar char="•"/>
            </a:pPr>
            <a:r>
              <a:rPr lang="en-US" sz="1600" dirty="0" smtClean="0">
                <a:solidFill>
                  <a:prstClr val="black"/>
                </a:solidFill>
              </a:rPr>
              <a:t>Use of a </a:t>
            </a:r>
            <a:r>
              <a:rPr lang="en-US" sz="1600" b="1" dirty="0" smtClean="0">
                <a:solidFill>
                  <a:srgbClr val="0070C0"/>
                </a:solidFill>
              </a:rPr>
              <a:t>pilot phase </a:t>
            </a:r>
            <a:r>
              <a:rPr lang="en-US" sz="1600" dirty="0" smtClean="0">
                <a:solidFill>
                  <a:prstClr val="black"/>
                </a:solidFill>
              </a:rPr>
              <a:t>before implementation enabled us to catch and fix problems. We chose our Infectious Diseases specialty to trial e-Sepsis due to familiarity with subject-matter, digitally-receptive clinicians, and operational consistency. </a:t>
            </a:r>
          </a:p>
          <a:p>
            <a:pPr marL="342900" indent="-342900" defTabSz="457200">
              <a:buFont typeface="Arial" panose="020B0604020202020204" pitchFamily="34" charset="0"/>
              <a:buChar char="•"/>
            </a:pPr>
            <a:endParaRPr lang="en-US" sz="1600" dirty="0">
              <a:solidFill>
                <a:prstClr val="black"/>
              </a:solidFill>
            </a:endParaRPr>
          </a:p>
          <a:p>
            <a:pPr marL="342900" indent="-342900" defTabSz="457200">
              <a:buFont typeface="Arial" panose="020B0604020202020204" pitchFamily="34" charset="0"/>
              <a:buChar char="•"/>
            </a:pPr>
            <a:r>
              <a:rPr lang="en-US" sz="1600" dirty="0" smtClean="0">
                <a:solidFill>
                  <a:prstClr val="black"/>
                </a:solidFill>
              </a:rPr>
              <a:t>Training at the </a:t>
            </a:r>
            <a:r>
              <a:rPr lang="en-US" sz="1600" b="1" dirty="0" smtClean="0">
                <a:solidFill>
                  <a:srgbClr val="0070C0"/>
                </a:solidFill>
              </a:rPr>
              <a:t>point of care </a:t>
            </a:r>
            <a:r>
              <a:rPr lang="en-US" sz="1600" dirty="0" smtClean="0">
                <a:solidFill>
                  <a:prstClr val="black"/>
                </a:solidFill>
              </a:rPr>
              <a:t>rather than in the class room delivered results, with 2 types of trainer – our Sepsis Nurses and Digital Support Officers (“floorwalkers”). </a:t>
            </a:r>
          </a:p>
          <a:p>
            <a:pPr marL="342900" indent="-342900" defTabSz="457200">
              <a:buFont typeface="Arial" panose="020B0604020202020204" pitchFamily="34" charset="0"/>
              <a:buChar char="•"/>
            </a:pPr>
            <a:r>
              <a:rPr lang="en-US" sz="1600" dirty="0" smtClean="0">
                <a:solidFill>
                  <a:prstClr val="black"/>
                </a:solidFill>
              </a:rPr>
              <a:t>Reinforcing </a:t>
            </a:r>
            <a:r>
              <a:rPr lang="en-US" sz="1600" b="1" dirty="0" smtClean="0">
                <a:solidFill>
                  <a:srgbClr val="0072C6"/>
                </a:solidFill>
              </a:rPr>
              <a:t>the purpose </a:t>
            </a:r>
            <a:r>
              <a:rPr lang="en-US" sz="1600" dirty="0" smtClean="0">
                <a:solidFill>
                  <a:prstClr val="black"/>
                </a:solidFill>
              </a:rPr>
              <a:t>of e-Sepsis aided uptake. We branded e-Sepsis not a tool for individual compliance or corporate KPIs… but as a tool for patients.</a:t>
            </a:r>
            <a:endParaRPr lang="en-US" sz="1600" dirty="0">
              <a:solidFill>
                <a:prstClr val="black"/>
              </a:solidFill>
            </a:endParaRPr>
          </a:p>
          <a:p>
            <a:pPr defTabSz="457200"/>
            <a:endParaRPr lang="en-US" sz="1600" b="1" dirty="0">
              <a:solidFill>
                <a:srgbClr val="0072C6"/>
              </a:solidFill>
            </a:endParaRPr>
          </a:p>
        </p:txBody>
      </p:sp>
      <p:sp>
        <p:nvSpPr>
          <p:cNvPr id="36" name="TextBox 35"/>
          <p:cNvSpPr txBox="1"/>
          <p:nvPr/>
        </p:nvSpPr>
        <p:spPr>
          <a:xfrm>
            <a:off x="469108" y="827516"/>
            <a:ext cx="8425543" cy="369332"/>
          </a:xfrm>
          <a:prstGeom prst="rect">
            <a:avLst/>
          </a:prstGeom>
          <a:noFill/>
        </p:spPr>
        <p:txBody>
          <a:bodyPr wrap="square" rtlCol="0">
            <a:spAutoFit/>
          </a:bodyPr>
          <a:lstStyle/>
          <a:p>
            <a:pPr defTabSz="457200"/>
            <a:r>
              <a:rPr lang="en-US" b="1" dirty="0" smtClean="0">
                <a:solidFill>
                  <a:prstClr val="white">
                    <a:lumMod val="65000"/>
                  </a:prstClr>
                </a:solidFill>
              </a:rPr>
              <a:t>Collaborative approaches to digitisation </a:t>
            </a:r>
            <a:endParaRPr lang="en-US" b="1" dirty="0">
              <a:solidFill>
                <a:prstClr val="white">
                  <a:lumMod val="65000"/>
                </a:prstClr>
              </a:solidFill>
            </a:endParaRPr>
          </a:p>
        </p:txBody>
      </p:sp>
    </p:spTree>
    <p:extLst>
      <p:ext uri="{BB962C8B-B14F-4D97-AF65-F5344CB8AC3E}">
        <p14:creationId xmlns:p14="http://schemas.microsoft.com/office/powerpoint/2010/main" val="21902395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smtClean="0"/>
              <a:t>Sustaining</a:t>
            </a:r>
            <a:endParaRPr lang="en-GB" b="1" dirty="0"/>
          </a:p>
        </p:txBody>
      </p:sp>
      <p:pic>
        <p:nvPicPr>
          <p:cNvPr id="15" name="Picture 14"/>
          <p:cNvPicPr>
            <a:picLocks noChangeAspect="1"/>
          </p:cNvPicPr>
          <p:nvPr/>
        </p:nvPicPr>
        <p:blipFill>
          <a:blip r:embed="rId3"/>
          <a:stretch>
            <a:fillRect/>
          </a:stretch>
        </p:blipFill>
        <p:spPr>
          <a:xfrm>
            <a:off x="6086476" y="128827"/>
            <a:ext cx="2600325" cy="642938"/>
          </a:xfrm>
          <a:prstGeom prst="rect">
            <a:avLst/>
          </a:prstGeom>
        </p:spPr>
      </p:pic>
      <p:sp>
        <p:nvSpPr>
          <p:cNvPr id="16" name="TextBox 15"/>
          <p:cNvSpPr txBox="1"/>
          <p:nvPr/>
        </p:nvSpPr>
        <p:spPr>
          <a:xfrm>
            <a:off x="457204" y="1308490"/>
            <a:ext cx="3769019" cy="3847207"/>
          </a:xfrm>
          <a:prstGeom prst="rect">
            <a:avLst/>
          </a:prstGeom>
          <a:noFill/>
        </p:spPr>
        <p:txBody>
          <a:bodyPr wrap="square" rtlCol="0">
            <a:spAutoFit/>
          </a:bodyPr>
          <a:lstStyle/>
          <a:p>
            <a:pPr marL="285750" indent="-285750" defTabSz="457200">
              <a:buFont typeface="Arial" panose="020B0604020202020204" pitchFamily="34" charset="0"/>
              <a:buChar char="•"/>
            </a:pPr>
            <a:r>
              <a:rPr lang="en-US" sz="1600" dirty="0" smtClean="0">
                <a:solidFill>
                  <a:prstClr val="black"/>
                </a:solidFill>
              </a:rPr>
              <a:t>We continue to monitor e-Sepsis performance at a local and Trust-wide level. We deliver </a:t>
            </a:r>
            <a:r>
              <a:rPr lang="en-US" sz="1600" b="1" dirty="0" smtClean="0">
                <a:solidFill>
                  <a:srgbClr val="0070C0"/>
                </a:solidFill>
              </a:rPr>
              <a:t>positive interventions</a:t>
            </a:r>
            <a:r>
              <a:rPr lang="en-US" sz="1600" dirty="0" smtClean="0">
                <a:solidFill>
                  <a:prstClr val="black"/>
                </a:solidFill>
              </a:rPr>
              <a:t> with our central sepsis team where required.</a:t>
            </a:r>
          </a:p>
          <a:p>
            <a:pPr marL="285750" indent="-285750" defTabSz="457200">
              <a:buFont typeface="Arial" panose="020B0604020202020204" pitchFamily="34" charset="0"/>
              <a:buChar char="•"/>
            </a:pPr>
            <a:endParaRPr lang="en-US" sz="1600" dirty="0">
              <a:solidFill>
                <a:prstClr val="black"/>
              </a:solidFill>
            </a:endParaRPr>
          </a:p>
          <a:p>
            <a:pPr marL="285750" indent="-285750" defTabSz="457200">
              <a:buFont typeface="Arial" panose="020B0604020202020204" pitchFamily="34" charset="0"/>
              <a:buChar char="•"/>
            </a:pPr>
            <a:r>
              <a:rPr lang="en-US" sz="1600" dirty="0" smtClean="0">
                <a:solidFill>
                  <a:prstClr val="black"/>
                </a:solidFill>
              </a:rPr>
              <a:t>We continue to </a:t>
            </a:r>
            <a:r>
              <a:rPr lang="en-US" sz="1600" b="1" dirty="0" smtClean="0">
                <a:solidFill>
                  <a:srgbClr val="0070C0"/>
                </a:solidFill>
              </a:rPr>
              <a:t>innovate on a local level </a:t>
            </a:r>
            <a:r>
              <a:rPr lang="en-US" sz="1600" dirty="0" smtClean="0">
                <a:solidFill>
                  <a:prstClr val="black"/>
                </a:solidFill>
              </a:rPr>
              <a:t>with our staff – e.g. use of text messaging to alert.</a:t>
            </a:r>
          </a:p>
          <a:p>
            <a:pPr marL="285750" indent="-285750" defTabSz="457200">
              <a:buFont typeface="Arial" panose="020B0604020202020204" pitchFamily="34" charset="0"/>
              <a:buChar char="•"/>
            </a:pPr>
            <a:endParaRPr lang="en-US" sz="1600" dirty="0" smtClean="0">
              <a:solidFill>
                <a:prstClr val="black"/>
              </a:solidFill>
            </a:endParaRPr>
          </a:p>
          <a:p>
            <a:pPr marL="285750" indent="-285750" defTabSz="457200">
              <a:buFont typeface="Arial" panose="020B0604020202020204" pitchFamily="34" charset="0"/>
              <a:buChar char="•"/>
            </a:pPr>
            <a:r>
              <a:rPr lang="en-US" sz="1600" dirty="0" smtClean="0">
                <a:solidFill>
                  <a:prstClr val="black"/>
                </a:solidFill>
              </a:rPr>
              <a:t>Dissemination of </a:t>
            </a:r>
            <a:r>
              <a:rPr lang="en-US" sz="1600" b="1" dirty="0" smtClean="0">
                <a:solidFill>
                  <a:srgbClr val="0070C0"/>
                </a:solidFill>
              </a:rPr>
              <a:t>lessons and our experience</a:t>
            </a:r>
            <a:r>
              <a:rPr lang="en-US" sz="1600" dirty="0" smtClean="0">
                <a:solidFill>
                  <a:prstClr val="black"/>
                </a:solidFill>
              </a:rPr>
              <a:t> with regional, national and international partners. </a:t>
            </a:r>
            <a:endParaRPr lang="en-US" sz="1600" dirty="0">
              <a:solidFill>
                <a:prstClr val="black"/>
              </a:solidFill>
            </a:endParaRPr>
          </a:p>
          <a:p>
            <a:pPr marL="285750" indent="-285750" defTabSz="457200">
              <a:buFont typeface="Arial" panose="020B0604020202020204" pitchFamily="34" charset="0"/>
              <a:buChar char="•"/>
            </a:pPr>
            <a:endParaRPr lang="en-US" sz="1600" dirty="0">
              <a:solidFill>
                <a:prstClr val="black"/>
              </a:solidFill>
            </a:endParaRPr>
          </a:p>
          <a:p>
            <a:pPr marL="285750" indent="-285750" defTabSz="457200">
              <a:buFont typeface="Arial" panose="020B0604020202020204" pitchFamily="34" charset="0"/>
              <a:buChar char="•"/>
            </a:pPr>
            <a:endParaRPr lang="en-US" sz="1600" dirty="0">
              <a:solidFill>
                <a:prstClr val="black"/>
              </a:solidFill>
            </a:endParaRPr>
          </a:p>
        </p:txBody>
      </p:sp>
      <p:sp>
        <p:nvSpPr>
          <p:cNvPr id="36" name="TextBox 35"/>
          <p:cNvSpPr txBox="1"/>
          <p:nvPr/>
        </p:nvSpPr>
        <p:spPr>
          <a:xfrm>
            <a:off x="469108" y="827516"/>
            <a:ext cx="8425543" cy="369332"/>
          </a:xfrm>
          <a:prstGeom prst="rect">
            <a:avLst/>
          </a:prstGeom>
          <a:noFill/>
        </p:spPr>
        <p:txBody>
          <a:bodyPr wrap="square" rtlCol="0">
            <a:spAutoFit/>
          </a:bodyPr>
          <a:lstStyle/>
          <a:p>
            <a:pPr defTabSz="457200"/>
            <a:r>
              <a:rPr lang="en-US" b="1" dirty="0" smtClean="0">
                <a:solidFill>
                  <a:prstClr val="white">
                    <a:lumMod val="65000"/>
                  </a:prstClr>
                </a:solidFill>
              </a:rPr>
              <a:t>Continuous improvement and spreading innovation</a:t>
            </a:r>
            <a:endParaRPr lang="en-US" b="1" dirty="0">
              <a:solidFill>
                <a:prstClr val="white">
                  <a:lumMod val="65000"/>
                </a:prstClr>
              </a:solidFill>
            </a:endParaRPr>
          </a:p>
        </p:txBody>
      </p:sp>
      <p:grpSp>
        <p:nvGrpSpPr>
          <p:cNvPr id="3" name="Group 5"/>
          <p:cNvGrpSpPr/>
          <p:nvPr/>
        </p:nvGrpSpPr>
        <p:grpSpPr>
          <a:xfrm>
            <a:off x="4226244" y="1433523"/>
            <a:ext cx="4656523" cy="2716636"/>
            <a:chOff x="435428" y="1070506"/>
            <a:chExt cx="8835154" cy="6872624"/>
          </a:xfrm>
        </p:grpSpPr>
        <p:grpSp>
          <p:nvGrpSpPr>
            <p:cNvPr id="4" name="Group 6"/>
            <p:cNvGrpSpPr/>
            <p:nvPr/>
          </p:nvGrpSpPr>
          <p:grpSpPr>
            <a:xfrm>
              <a:off x="435429" y="1070506"/>
              <a:ext cx="2456703" cy="1696769"/>
              <a:chOff x="435429" y="1411083"/>
              <a:chExt cx="2456703" cy="1696769"/>
            </a:xfrm>
          </p:grpSpPr>
          <p:sp>
            <p:nvSpPr>
              <p:cNvPr id="23" name="Rounded Rectangle 22"/>
              <p:cNvSpPr/>
              <p:nvPr/>
            </p:nvSpPr>
            <p:spPr>
              <a:xfrm>
                <a:off x="435429" y="1411083"/>
                <a:ext cx="2456703" cy="1696769"/>
              </a:xfrm>
              <a:prstGeom prst="roundRect">
                <a:avLst/>
              </a:prstGeom>
              <a:solidFill>
                <a:srgbClr val="5BBF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lnSpc>
                    <a:spcPct val="90000"/>
                  </a:lnSpc>
                </a:pPr>
                <a:endParaRPr lang="en-GB" sz="1000" dirty="0" smtClean="0">
                  <a:solidFill>
                    <a:prstClr val="white"/>
                  </a:solidFill>
                </a:endParaRPr>
              </a:p>
              <a:p>
                <a:pPr algn="ctr" defTabSz="457200">
                  <a:lnSpc>
                    <a:spcPct val="90000"/>
                  </a:lnSpc>
                </a:pPr>
                <a:endParaRPr lang="en-GB" sz="1000" dirty="0">
                  <a:solidFill>
                    <a:prstClr val="white"/>
                  </a:solidFill>
                </a:endParaRPr>
              </a:p>
              <a:p>
                <a:pPr algn="ctr" defTabSz="457200">
                  <a:lnSpc>
                    <a:spcPct val="90000"/>
                  </a:lnSpc>
                </a:pPr>
                <a:endParaRPr lang="en-GB" sz="1000" dirty="0" smtClean="0">
                  <a:solidFill>
                    <a:prstClr val="white"/>
                  </a:solidFill>
                </a:endParaRPr>
              </a:p>
              <a:p>
                <a:pPr algn="ctr" defTabSz="457200">
                  <a:lnSpc>
                    <a:spcPct val="90000"/>
                  </a:lnSpc>
                </a:pPr>
                <a:r>
                  <a:rPr lang="en-GB" sz="1000" b="1" dirty="0" smtClean="0">
                    <a:solidFill>
                      <a:prstClr val="white"/>
                    </a:solidFill>
                  </a:rPr>
                  <a:t>Local / Regional Roll Out </a:t>
                </a:r>
                <a:endParaRPr lang="en-GB" sz="1000" b="1" dirty="0">
                  <a:solidFill>
                    <a:prstClr val="white"/>
                  </a:solidFill>
                </a:endParaRPr>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3895" y="1614713"/>
                <a:ext cx="564305" cy="743856"/>
              </a:xfrm>
              <a:prstGeom prst="rect">
                <a:avLst/>
              </a:prstGeom>
            </p:spPr>
          </p:pic>
        </p:grpSp>
        <p:grpSp>
          <p:nvGrpSpPr>
            <p:cNvPr id="5" name="Group 7"/>
            <p:cNvGrpSpPr/>
            <p:nvPr/>
          </p:nvGrpSpPr>
          <p:grpSpPr>
            <a:xfrm>
              <a:off x="435429" y="2953541"/>
              <a:ext cx="2456703" cy="1696769"/>
              <a:chOff x="526143" y="3294118"/>
              <a:chExt cx="2456703" cy="1696769"/>
            </a:xfrm>
          </p:grpSpPr>
          <p:sp>
            <p:nvSpPr>
              <p:cNvPr id="21" name="Rounded Rectangle 20"/>
              <p:cNvSpPr/>
              <p:nvPr/>
            </p:nvSpPr>
            <p:spPr>
              <a:xfrm>
                <a:off x="526143" y="3294118"/>
                <a:ext cx="2456703" cy="1696769"/>
              </a:xfrm>
              <a:prstGeom prst="roundRect">
                <a:avLst/>
              </a:prstGeom>
              <a:solidFill>
                <a:srgbClr val="E28C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lnSpc>
                    <a:spcPct val="90000"/>
                  </a:lnSpc>
                </a:pPr>
                <a:endParaRPr lang="en-GB" sz="1000" dirty="0" smtClean="0">
                  <a:solidFill>
                    <a:prstClr val="white"/>
                  </a:solidFill>
                </a:endParaRPr>
              </a:p>
              <a:p>
                <a:pPr algn="ctr" defTabSz="457200">
                  <a:lnSpc>
                    <a:spcPct val="90000"/>
                  </a:lnSpc>
                </a:pPr>
                <a:endParaRPr lang="en-GB" sz="1000" dirty="0">
                  <a:solidFill>
                    <a:prstClr val="white"/>
                  </a:solidFill>
                </a:endParaRPr>
              </a:p>
              <a:p>
                <a:pPr algn="ctr" defTabSz="457200">
                  <a:lnSpc>
                    <a:spcPct val="90000"/>
                  </a:lnSpc>
                </a:pPr>
                <a:endParaRPr lang="en-GB" sz="1000" dirty="0" smtClean="0">
                  <a:solidFill>
                    <a:prstClr val="white"/>
                  </a:solidFill>
                </a:endParaRPr>
              </a:p>
              <a:p>
                <a:pPr algn="ctr" defTabSz="457200">
                  <a:lnSpc>
                    <a:spcPct val="90000"/>
                  </a:lnSpc>
                </a:pPr>
                <a:r>
                  <a:rPr lang="en-GB" sz="1000" b="1" dirty="0" smtClean="0">
                    <a:solidFill>
                      <a:prstClr val="white"/>
                    </a:solidFill>
                  </a:rPr>
                  <a:t>National </a:t>
                </a:r>
                <a:br>
                  <a:rPr lang="en-GB" sz="1000" b="1" dirty="0" smtClean="0">
                    <a:solidFill>
                      <a:prstClr val="white"/>
                    </a:solidFill>
                  </a:rPr>
                </a:br>
                <a:r>
                  <a:rPr lang="en-GB" sz="1000" b="1" dirty="0" smtClean="0">
                    <a:solidFill>
                      <a:prstClr val="white"/>
                    </a:solidFill>
                  </a:rPr>
                  <a:t>Sharing </a:t>
                </a:r>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2315" y="3488169"/>
                <a:ext cx="564305" cy="743856"/>
              </a:xfrm>
              <a:prstGeom prst="rect">
                <a:avLst/>
              </a:prstGeom>
            </p:spPr>
          </p:pic>
        </p:grpSp>
        <p:grpSp>
          <p:nvGrpSpPr>
            <p:cNvPr id="6" name="Group 8"/>
            <p:cNvGrpSpPr/>
            <p:nvPr/>
          </p:nvGrpSpPr>
          <p:grpSpPr>
            <a:xfrm>
              <a:off x="435428" y="4844361"/>
              <a:ext cx="2456703" cy="1696769"/>
              <a:chOff x="5973238" y="1423802"/>
              <a:chExt cx="2456703" cy="1696769"/>
            </a:xfrm>
          </p:grpSpPr>
          <p:sp>
            <p:nvSpPr>
              <p:cNvPr id="19" name="Rounded Rectangle 18"/>
              <p:cNvSpPr/>
              <p:nvPr/>
            </p:nvSpPr>
            <p:spPr>
              <a:xfrm>
                <a:off x="5973238" y="1423802"/>
                <a:ext cx="2456703" cy="1696769"/>
              </a:xfrm>
              <a:prstGeom prst="roundRect">
                <a:avLst/>
              </a:prstGeom>
              <a:solidFill>
                <a:srgbClr val="A000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lnSpc>
                    <a:spcPct val="90000"/>
                  </a:lnSpc>
                </a:pPr>
                <a:endParaRPr lang="en-GB" sz="1000" dirty="0" smtClean="0">
                  <a:solidFill>
                    <a:prstClr val="white"/>
                  </a:solidFill>
                </a:endParaRPr>
              </a:p>
              <a:p>
                <a:pPr algn="ctr" defTabSz="457200">
                  <a:lnSpc>
                    <a:spcPct val="90000"/>
                  </a:lnSpc>
                </a:pPr>
                <a:endParaRPr lang="en-GB" sz="1000" dirty="0">
                  <a:solidFill>
                    <a:prstClr val="white"/>
                  </a:solidFill>
                </a:endParaRPr>
              </a:p>
              <a:p>
                <a:pPr algn="ctr" defTabSz="457200">
                  <a:lnSpc>
                    <a:spcPct val="90000"/>
                  </a:lnSpc>
                </a:pPr>
                <a:endParaRPr lang="en-GB" sz="1000" dirty="0" smtClean="0">
                  <a:solidFill>
                    <a:prstClr val="white"/>
                  </a:solidFill>
                </a:endParaRPr>
              </a:p>
              <a:p>
                <a:pPr algn="ctr" defTabSz="457200">
                  <a:lnSpc>
                    <a:spcPct val="90000"/>
                  </a:lnSpc>
                </a:pPr>
                <a:r>
                  <a:rPr lang="en-GB" sz="1000" b="1" dirty="0" smtClean="0">
                    <a:solidFill>
                      <a:prstClr val="white"/>
                    </a:solidFill>
                  </a:rPr>
                  <a:t>International</a:t>
                </a:r>
                <a:br>
                  <a:rPr lang="en-GB" sz="1000" b="1" dirty="0" smtClean="0">
                    <a:solidFill>
                      <a:prstClr val="white"/>
                    </a:solidFill>
                  </a:rPr>
                </a:br>
                <a:r>
                  <a:rPr lang="en-GB" sz="1000" b="1" dirty="0" smtClean="0">
                    <a:solidFill>
                      <a:prstClr val="white"/>
                    </a:solidFill>
                  </a:rPr>
                  <a:t>Sharing </a:t>
                </a:r>
                <a:endParaRPr lang="en-GB" sz="1000" dirty="0">
                  <a:solidFill>
                    <a:prstClr val="white"/>
                  </a:solidFill>
                </a:endParaRP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9367" y="1614713"/>
                <a:ext cx="564305" cy="743856"/>
              </a:xfrm>
              <a:prstGeom prst="rect">
                <a:avLst/>
              </a:prstGeom>
            </p:spPr>
          </p:pic>
        </p:grpSp>
        <p:pic>
          <p:nvPicPr>
            <p:cNvPr id="10" name="Picture 9" descr="worl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4732" y="2488435"/>
              <a:ext cx="5465850" cy="5454695"/>
            </a:xfrm>
            <a:prstGeom prst="rect">
              <a:avLst/>
            </a:prstGeom>
          </p:spPr>
        </p:pic>
        <p:pic>
          <p:nvPicPr>
            <p:cNvPr id="11" name="Picture 10" descr="pinpoin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4334" y="1979908"/>
              <a:ext cx="1067189" cy="1373350"/>
            </a:xfrm>
            <a:prstGeom prst="rect">
              <a:avLst/>
            </a:prstGeom>
          </p:spPr>
        </p:pic>
        <p:cxnSp>
          <p:nvCxnSpPr>
            <p:cNvPr id="12" name="Straight Connector 11"/>
            <p:cNvCxnSpPr/>
            <p:nvPr/>
          </p:nvCxnSpPr>
          <p:spPr>
            <a:xfrm>
              <a:off x="3001982" y="1831196"/>
              <a:ext cx="4503222" cy="1522062"/>
            </a:xfrm>
            <a:prstGeom prst="line">
              <a:avLst/>
            </a:prstGeom>
            <a:ln w="38100" cmpd="sng">
              <a:solidFill>
                <a:srgbClr val="005EB8"/>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832757" y="5391069"/>
              <a:ext cx="5764980" cy="51759"/>
            </a:xfrm>
            <a:prstGeom prst="line">
              <a:avLst/>
            </a:prstGeom>
            <a:ln w="38100" cmpd="sng">
              <a:solidFill>
                <a:srgbClr val="005EB8"/>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2832757" y="4330803"/>
              <a:ext cx="2612787" cy="1112025"/>
            </a:xfrm>
            <a:prstGeom prst="line">
              <a:avLst/>
            </a:prstGeom>
            <a:ln w="381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17" name="Picture 16" descr="pinpoin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4142" y="4004894"/>
              <a:ext cx="1067189" cy="1373350"/>
            </a:xfrm>
            <a:prstGeom prst="rect">
              <a:avLst/>
            </a:prstGeom>
          </p:spPr>
        </p:pic>
        <p:pic>
          <p:nvPicPr>
            <p:cNvPr id="18" name="Picture 17" descr="pinpoin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5560" y="2960665"/>
              <a:ext cx="1067189" cy="1373350"/>
            </a:xfrm>
            <a:prstGeom prst="rect">
              <a:avLst/>
            </a:prstGeom>
          </p:spPr>
        </p:pic>
      </p:grpSp>
    </p:spTree>
    <p:extLst>
      <p:ext uri="{BB962C8B-B14F-4D97-AF65-F5344CB8AC3E}">
        <p14:creationId xmlns:p14="http://schemas.microsoft.com/office/powerpoint/2010/main" val="27241905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smtClean="0"/>
              <a:t>Reflective</a:t>
            </a:r>
            <a:endParaRPr lang="en-GB" b="1" dirty="0"/>
          </a:p>
        </p:txBody>
      </p:sp>
      <p:pic>
        <p:nvPicPr>
          <p:cNvPr id="15" name="Picture 14"/>
          <p:cNvPicPr>
            <a:picLocks noChangeAspect="1"/>
          </p:cNvPicPr>
          <p:nvPr/>
        </p:nvPicPr>
        <p:blipFill>
          <a:blip r:embed="rId3"/>
          <a:stretch>
            <a:fillRect/>
          </a:stretch>
        </p:blipFill>
        <p:spPr>
          <a:xfrm>
            <a:off x="6086476" y="128827"/>
            <a:ext cx="2600325" cy="642938"/>
          </a:xfrm>
          <a:prstGeom prst="rect">
            <a:avLst/>
          </a:prstGeom>
        </p:spPr>
      </p:pic>
      <p:sp>
        <p:nvSpPr>
          <p:cNvPr id="36" name="TextBox 35"/>
          <p:cNvSpPr txBox="1"/>
          <p:nvPr/>
        </p:nvSpPr>
        <p:spPr>
          <a:xfrm>
            <a:off x="469108" y="827516"/>
            <a:ext cx="8425543" cy="369332"/>
          </a:xfrm>
          <a:prstGeom prst="rect">
            <a:avLst/>
          </a:prstGeom>
          <a:noFill/>
        </p:spPr>
        <p:txBody>
          <a:bodyPr wrap="square" rtlCol="0">
            <a:spAutoFit/>
          </a:bodyPr>
          <a:lstStyle/>
          <a:p>
            <a:pPr defTabSz="457200"/>
            <a:r>
              <a:rPr lang="en-US" b="1" dirty="0" smtClean="0">
                <a:solidFill>
                  <a:prstClr val="white">
                    <a:lumMod val="65000"/>
                  </a:prstClr>
                </a:solidFill>
              </a:rPr>
              <a:t>Our reflections on the pilot blueprinting programme</a:t>
            </a:r>
            <a:endParaRPr lang="en-US" b="1" dirty="0">
              <a:solidFill>
                <a:prstClr val="white">
                  <a:lumMod val="65000"/>
                </a:prstClr>
              </a:solidFill>
            </a:endParaRPr>
          </a:p>
        </p:txBody>
      </p:sp>
      <p:grpSp>
        <p:nvGrpSpPr>
          <p:cNvPr id="4" name="Group 3"/>
          <p:cNvGrpSpPr/>
          <p:nvPr/>
        </p:nvGrpSpPr>
        <p:grpSpPr>
          <a:xfrm>
            <a:off x="6296848" y="1308468"/>
            <a:ext cx="2669047" cy="3024202"/>
            <a:chOff x="6225572" y="1744624"/>
            <a:chExt cx="2669047" cy="4032269"/>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5572" y="1744624"/>
              <a:ext cx="2669047" cy="4032269"/>
            </a:xfrm>
            <a:prstGeom prst="rect">
              <a:avLst/>
            </a:prstGeom>
          </p:spPr>
        </p:pic>
        <p:sp>
          <p:nvSpPr>
            <p:cNvPr id="3" name="Oval 2"/>
            <p:cNvSpPr/>
            <p:nvPr/>
          </p:nvSpPr>
          <p:spPr>
            <a:xfrm>
              <a:off x="6543304" y="2066306"/>
              <a:ext cx="2054431" cy="1986642"/>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GB" dirty="0" smtClean="0">
                  <a:solidFill>
                    <a:srgbClr val="FFC000"/>
                  </a:solidFill>
                </a:rPr>
                <a:t>By </a:t>
              </a:r>
              <a:r>
                <a:rPr lang="en-GB" b="1" dirty="0" smtClean="0">
                  <a:solidFill>
                    <a:srgbClr val="FFC000"/>
                  </a:solidFill>
                </a:rPr>
                <a:t>July 2018</a:t>
              </a:r>
            </a:p>
            <a:p>
              <a:pPr algn="ctr" defTabSz="457200"/>
              <a:r>
                <a:rPr lang="en-GB" dirty="0">
                  <a:solidFill>
                    <a:srgbClr val="FFC000"/>
                  </a:solidFill>
                </a:rPr>
                <a:t>w</a:t>
              </a:r>
              <a:r>
                <a:rPr lang="en-GB" dirty="0" smtClean="0">
                  <a:solidFill>
                    <a:srgbClr val="FFC000"/>
                  </a:solidFill>
                </a:rPr>
                <a:t>e will re-baseline the e-Sepsis blueprint</a:t>
              </a:r>
              <a:endParaRPr lang="en-GB" dirty="0">
                <a:solidFill>
                  <a:srgbClr val="FFC000"/>
                </a:solidFill>
              </a:endParaRPr>
            </a:p>
          </p:txBody>
        </p:sp>
      </p:grpSp>
      <p:sp>
        <p:nvSpPr>
          <p:cNvPr id="8" name="Rounded Rectangle 7"/>
          <p:cNvSpPr/>
          <p:nvPr/>
        </p:nvSpPr>
        <p:spPr>
          <a:xfrm>
            <a:off x="524978" y="2311995"/>
            <a:ext cx="2734898" cy="859090"/>
          </a:xfrm>
          <a:prstGeom prst="roundRect">
            <a:avLst/>
          </a:prstGeom>
          <a:solidFill>
            <a:srgbClr val="0091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lnSpc>
                <a:spcPct val="90000"/>
              </a:lnSpc>
            </a:pPr>
            <a:endParaRPr lang="en-GB" b="1" baseline="30000" dirty="0" smtClean="0">
              <a:solidFill>
                <a:prstClr val="white"/>
              </a:solidFill>
            </a:endParaRPr>
          </a:p>
          <a:p>
            <a:pPr algn="ctr" defTabSz="457200">
              <a:lnSpc>
                <a:spcPct val="90000"/>
              </a:lnSpc>
            </a:pPr>
            <a:r>
              <a:rPr lang="en-GB" b="1" baseline="30000" dirty="0" smtClean="0">
                <a:solidFill>
                  <a:prstClr val="white"/>
                </a:solidFill>
              </a:rPr>
              <a:t>Reflective 3</a:t>
            </a:r>
            <a:endParaRPr lang="en-GB" b="1" baseline="30000" dirty="0">
              <a:solidFill>
                <a:prstClr val="white"/>
              </a:solidFill>
            </a:endParaRPr>
          </a:p>
          <a:p>
            <a:pPr algn="ctr" defTabSz="457200">
              <a:lnSpc>
                <a:spcPct val="90000"/>
              </a:lnSpc>
            </a:pPr>
            <a:endParaRPr lang="en-GB" baseline="30000" dirty="0">
              <a:solidFill>
                <a:prstClr val="white"/>
              </a:solidFill>
            </a:endParaRPr>
          </a:p>
          <a:p>
            <a:pPr algn="ctr" defTabSz="457200">
              <a:lnSpc>
                <a:spcPct val="90000"/>
              </a:lnSpc>
            </a:pPr>
            <a:r>
              <a:rPr lang="en-GB" baseline="30000" dirty="0" smtClean="0">
                <a:solidFill>
                  <a:prstClr val="white"/>
                </a:solidFill>
              </a:rPr>
              <a:t>Be frank and open in a</a:t>
            </a:r>
            <a:r>
              <a:rPr lang="en-GB" dirty="0" smtClean="0">
                <a:solidFill>
                  <a:prstClr val="white"/>
                </a:solidFill>
              </a:rPr>
              <a:t> </a:t>
            </a:r>
            <a:r>
              <a:rPr lang="en-GB" baseline="30000" dirty="0">
                <a:solidFill>
                  <a:prstClr val="white"/>
                </a:solidFill>
              </a:rPr>
              <a:t>reflective</a:t>
            </a:r>
            <a:r>
              <a:rPr lang="en-GB" b="1" baseline="30000" dirty="0" smtClean="0">
                <a:solidFill>
                  <a:prstClr val="white"/>
                </a:solidFill>
              </a:rPr>
              <a:t>. </a:t>
            </a:r>
            <a:r>
              <a:rPr lang="en-GB" baseline="30000" dirty="0" smtClean="0">
                <a:solidFill>
                  <a:prstClr val="white"/>
                </a:solidFill>
              </a:rPr>
              <a:t>Most found our challenges of use.</a:t>
            </a:r>
            <a:r>
              <a:rPr lang="en-GB" b="1" baseline="30000" dirty="0" smtClean="0">
                <a:solidFill>
                  <a:prstClr val="white"/>
                </a:solidFill>
              </a:rPr>
              <a:t> </a:t>
            </a:r>
            <a:endParaRPr lang="en-GB" b="1" baseline="30000" dirty="0">
              <a:solidFill>
                <a:prstClr val="white"/>
              </a:solidFill>
            </a:endParaRPr>
          </a:p>
        </p:txBody>
      </p:sp>
      <p:sp>
        <p:nvSpPr>
          <p:cNvPr id="9" name="Rounded Rectangle 8"/>
          <p:cNvSpPr/>
          <p:nvPr/>
        </p:nvSpPr>
        <p:spPr>
          <a:xfrm>
            <a:off x="3457327" y="2311995"/>
            <a:ext cx="2697019" cy="859090"/>
          </a:xfrm>
          <a:prstGeom prst="roundRect">
            <a:avLst/>
          </a:prstGeom>
          <a:solidFill>
            <a:srgbClr val="00A4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lnSpc>
                <a:spcPct val="90000"/>
              </a:lnSpc>
            </a:pPr>
            <a:endParaRPr lang="en-GB" b="1" baseline="30000" dirty="0" smtClean="0">
              <a:solidFill>
                <a:prstClr val="white"/>
              </a:solidFill>
            </a:endParaRPr>
          </a:p>
          <a:p>
            <a:pPr algn="ctr" defTabSz="457200">
              <a:lnSpc>
                <a:spcPct val="90000"/>
              </a:lnSpc>
            </a:pPr>
            <a:r>
              <a:rPr lang="en-GB" b="1" baseline="30000" dirty="0" smtClean="0">
                <a:solidFill>
                  <a:prstClr val="white"/>
                </a:solidFill>
              </a:rPr>
              <a:t>Reflective 4</a:t>
            </a:r>
          </a:p>
          <a:p>
            <a:pPr algn="ctr" defTabSz="457200">
              <a:lnSpc>
                <a:spcPct val="90000"/>
              </a:lnSpc>
            </a:pPr>
            <a:r>
              <a:rPr lang="en-GB" baseline="30000" dirty="0">
                <a:solidFill>
                  <a:prstClr val="white"/>
                </a:solidFill>
              </a:rPr>
              <a:t/>
            </a:r>
            <a:br>
              <a:rPr lang="en-GB" baseline="30000" dirty="0">
                <a:solidFill>
                  <a:prstClr val="white"/>
                </a:solidFill>
              </a:rPr>
            </a:br>
            <a:r>
              <a:rPr lang="en-GB" baseline="30000" dirty="0">
                <a:solidFill>
                  <a:prstClr val="white"/>
                </a:solidFill>
              </a:rPr>
              <a:t>Engage peer reviewers earlier </a:t>
            </a:r>
            <a:r>
              <a:rPr lang="en-GB" baseline="30000" dirty="0" smtClean="0">
                <a:solidFill>
                  <a:prstClr val="white"/>
                </a:solidFill>
              </a:rPr>
              <a:t>in the development process.</a:t>
            </a:r>
            <a:endParaRPr lang="en-GB" baseline="30000" dirty="0">
              <a:solidFill>
                <a:prstClr val="white"/>
              </a:solidFill>
            </a:endParaRPr>
          </a:p>
        </p:txBody>
      </p:sp>
      <p:sp>
        <p:nvSpPr>
          <p:cNvPr id="10" name="Rounded Rectangle 9"/>
          <p:cNvSpPr/>
          <p:nvPr/>
        </p:nvSpPr>
        <p:spPr>
          <a:xfrm>
            <a:off x="524978" y="1354695"/>
            <a:ext cx="2734898" cy="859090"/>
          </a:xfrm>
          <a:prstGeom prst="roundRect">
            <a:avLst/>
          </a:prstGeom>
          <a:solidFill>
            <a:srgbClr val="0038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lnSpc>
                <a:spcPct val="90000"/>
              </a:lnSpc>
            </a:pPr>
            <a:r>
              <a:rPr lang="en-GB" b="1" baseline="30000" dirty="0">
                <a:solidFill>
                  <a:prstClr val="white"/>
                </a:solidFill>
              </a:rPr>
              <a:t>Reflective </a:t>
            </a:r>
            <a:r>
              <a:rPr lang="en-GB" b="1" baseline="30000" dirty="0" smtClean="0">
                <a:solidFill>
                  <a:prstClr val="white"/>
                </a:solidFill>
              </a:rPr>
              <a:t>1</a:t>
            </a:r>
            <a:endParaRPr lang="en-GB" b="1" baseline="30000" dirty="0">
              <a:solidFill>
                <a:prstClr val="white"/>
              </a:solidFill>
            </a:endParaRPr>
          </a:p>
          <a:p>
            <a:pPr algn="ctr" defTabSz="457200">
              <a:lnSpc>
                <a:spcPct val="90000"/>
              </a:lnSpc>
            </a:pPr>
            <a:endParaRPr lang="en-GB" baseline="30000" dirty="0">
              <a:solidFill>
                <a:prstClr val="white"/>
              </a:solidFill>
            </a:endParaRPr>
          </a:p>
          <a:p>
            <a:pPr algn="ctr" defTabSz="457200">
              <a:lnSpc>
                <a:spcPct val="90000"/>
              </a:lnSpc>
            </a:pPr>
            <a:r>
              <a:rPr lang="en-GB" baseline="30000" dirty="0" smtClean="0">
                <a:solidFill>
                  <a:prstClr val="white"/>
                </a:solidFill>
              </a:rPr>
              <a:t>Blueprint as you go, not only at completion. </a:t>
            </a:r>
            <a:endParaRPr lang="en-GB" baseline="30000" dirty="0">
              <a:solidFill>
                <a:prstClr val="white"/>
              </a:solidFill>
            </a:endParaRPr>
          </a:p>
        </p:txBody>
      </p:sp>
      <p:sp>
        <p:nvSpPr>
          <p:cNvPr id="11" name="Rounded Rectangle 10"/>
          <p:cNvSpPr/>
          <p:nvPr/>
        </p:nvSpPr>
        <p:spPr>
          <a:xfrm>
            <a:off x="3419436" y="1359387"/>
            <a:ext cx="2734899" cy="859090"/>
          </a:xfrm>
          <a:prstGeom prst="roundRect">
            <a:avLst/>
          </a:prstGeom>
          <a:solidFill>
            <a:srgbClr val="0072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lnSpc>
                <a:spcPct val="90000"/>
              </a:lnSpc>
            </a:pPr>
            <a:r>
              <a:rPr lang="en-GB" b="1" baseline="30000" dirty="0" smtClean="0">
                <a:solidFill>
                  <a:prstClr val="white"/>
                </a:solidFill>
              </a:rPr>
              <a:t>Reflective 2</a:t>
            </a:r>
          </a:p>
          <a:p>
            <a:pPr algn="ctr" defTabSz="457200">
              <a:lnSpc>
                <a:spcPct val="90000"/>
              </a:lnSpc>
            </a:pPr>
            <a:endParaRPr lang="en-GB" baseline="30000" dirty="0" smtClean="0">
              <a:solidFill>
                <a:prstClr val="white"/>
              </a:solidFill>
            </a:endParaRPr>
          </a:p>
          <a:p>
            <a:pPr algn="ctr" defTabSz="457200">
              <a:lnSpc>
                <a:spcPct val="90000"/>
              </a:lnSpc>
            </a:pPr>
            <a:r>
              <a:rPr lang="en-GB" baseline="30000" dirty="0" smtClean="0">
                <a:solidFill>
                  <a:prstClr val="white"/>
                </a:solidFill>
              </a:rPr>
              <a:t>Engage a multi-disciplinary team at outset</a:t>
            </a:r>
            <a:r>
              <a:rPr lang="en-GB" sz="1600" baseline="30000" dirty="0" smtClean="0">
                <a:solidFill>
                  <a:prstClr val="white"/>
                </a:solidFill>
              </a:rPr>
              <a:t>. </a:t>
            </a:r>
            <a:r>
              <a:rPr lang="en-GB" baseline="30000" dirty="0">
                <a:solidFill>
                  <a:prstClr val="white"/>
                </a:solidFill>
              </a:rPr>
              <a:t>Co-design </a:t>
            </a:r>
            <a:r>
              <a:rPr lang="en-GB" baseline="30000" dirty="0" smtClean="0">
                <a:solidFill>
                  <a:prstClr val="white"/>
                </a:solidFill>
              </a:rPr>
              <a:t>and reflection.</a:t>
            </a:r>
            <a:endParaRPr lang="en-GB" baseline="30000" dirty="0">
              <a:solidFill>
                <a:prstClr val="white"/>
              </a:solidFill>
            </a:endParaRPr>
          </a:p>
        </p:txBody>
      </p:sp>
    </p:spTree>
    <p:extLst>
      <p:ext uri="{BB962C8B-B14F-4D97-AF65-F5344CB8AC3E}">
        <p14:creationId xmlns:p14="http://schemas.microsoft.com/office/powerpoint/2010/main" val="12174676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a:xfrm>
            <a:off x="13" y="163755"/>
            <a:ext cx="9143999" cy="500794"/>
          </a:xfrm>
        </p:spPr>
        <p:txBody>
          <a:bodyPr>
            <a:normAutofit/>
          </a:bodyPr>
          <a:lstStyle/>
          <a:p>
            <a:pPr algn="ctr"/>
            <a:r>
              <a:rPr lang="en-GB" sz="2400" dirty="0" smtClean="0"/>
              <a:t>Blueprinting - </a:t>
            </a:r>
            <a:r>
              <a:rPr lang="en-GB" sz="2400" dirty="0"/>
              <a:t>background</a:t>
            </a: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0439" y="1818518"/>
            <a:ext cx="2353104" cy="1697415"/>
          </a:xfrm>
          <a:prstGeom prst="rect">
            <a:avLst/>
          </a:prstGeom>
        </p:spPr>
      </p:pic>
      <p:sp>
        <p:nvSpPr>
          <p:cNvPr id="2" name="Rectangle 1"/>
          <p:cNvSpPr/>
          <p:nvPr/>
        </p:nvSpPr>
        <p:spPr>
          <a:xfrm>
            <a:off x="244698" y="1374804"/>
            <a:ext cx="6143221" cy="3323987"/>
          </a:xfrm>
          <a:prstGeom prst="rect">
            <a:avLst/>
          </a:prstGeom>
        </p:spPr>
        <p:txBody>
          <a:bodyPr wrap="square">
            <a:spAutoFit/>
          </a:bodyPr>
          <a:lstStyle/>
          <a:p>
            <a:pPr marL="285750" indent="-285750">
              <a:spcAft>
                <a:spcPts val="1200"/>
              </a:spcAft>
              <a:buFont typeface="Arial" panose="020B0604020202020204" pitchFamily="34" charset="0"/>
              <a:buChar char="•"/>
            </a:pPr>
            <a:r>
              <a:rPr lang="en-GB" dirty="0"/>
              <a:t>GDE blueprints are expected to help other NHS Trusts deliver digital capabilities more quickly and cost effectively than has been possible in the past</a:t>
            </a:r>
          </a:p>
          <a:p>
            <a:pPr marL="285750" indent="-285750">
              <a:spcAft>
                <a:spcPts val="1200"/>
              </a:spcAft>
              <a:buFont typeface="Arial" panose="020B0604020202020204" pitchFamily="34" charset="0"/>
              <a:buChar char="•"/>
            </a:pPr>
            <a:r>
              <a:rPr lang="en-GB" dirty="0"/>
              <a:t>Blueprints will be live documents that drive people wanting to benefit from GDE experiences to seek further information</a:t>
            </a:r>
          </a:p>
          <a:p>
            <a:pPr marL="285750" indent="-285750">
              <a:spcAft>
                <a:spcPts val="1200"/>
              </a:spcAft>
              <a:buFont typeface="Arial" panose="020B0604020202020204" pitchFamily="34" charset="0"/>
              <a:buChar char="•"/>
            </a:pPr>
            <a:r>
              <a:rPr lang="en-GB" dirty="0"/>
              <a:t>Each GDE will produce a number of </a:t>
            </a:r>
            <a:r>
              <a:rPr lang="en-GB" dirty="0" smtClean="0"/>
              <a:t>blueprints</a:t>
            </a:r>
            <a:endParaRPr lang="en-GB" dirty="0"/>
          </a:p>
          <a:p>
            <a:pPr marL="285750" indent="-285750">
              <a:spcAft>
                <a:spcPts val="1200"/>
              </a:spcAft>
              <a:buFont typeface="Arial" panose="020B0604020202020204" pitchFamily="34" charset="0"/>
              <a:buChar char="•"/>
            </a:pPr>
            <a:r>
              <a:rPr lang="en-GB" dirty="0"/>
              <a:t>Blueprints will be populated over a number of years, however, they will be published as they are completed so followers benefit more quickly and do not have to wait for GDEs to finish their journeys.</a:t>
            </a:r>
          </a:p>
        </p:txBody>
      </p:sp>
    </p:spTree>
    <p:extLst>
      <p:ext uri="{BB962C8B-B14F-4D97-AF65-F5344CB8AC3E}">
        <p14:creationId xmlns:p14="http://schemas.microsoft.com/office/powerpoint/2010/main" val="397416001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5536" y="1919288"/>
            <a:ext cx="3528392" cy="1089529"/>
          </a:xfrm>
          <a:prstGeom prst="rect">
            <a:avLst/>
          </a:prstGeom>
          <a:noFill/>
        </p:spPr>
        <p:txBody>
          <a:bodyPr wrap="square" rtlCol="0">
            <a:spAutoFit/>
          </a:bodyPr>
          <a:lstStyle/>
          <a:p>
            <a:pPr defTabSz="457200">
              <a:lnSpc>
                <a:spcPct val="90000"/>
              </a:lnSpc>
            </a:pPr>
            <a:r>
              <a:rPr lang="en-US" sz="2400" dirty="0" smtClean="0">
                <a:solidFill>
                  <a:srgbClr val="0072C6"/>
                </a:solidFill>
              </a:rPr>
              <a:t>A national blueprint for a sepsis digital care pathway…</a:t>
            </a:r>
          </a:p>
        </p:txBody>
      </p:sp>
      <p:grpSp>
        <p:nvGrpSpPr>
          <p:cNvPr id="2" name="Group 5"/>
          <p:cNvGrpSpPr/>
          <p:nvPr/>
        </p:nvGrpSpPr>
        <p:grpSpPr>
          <a:xfrm>
            <a:off x="4203719" y="851836"/>
            <a:ext cx="3750208" cy="3983430"/>
            <a:chOff x="4203719" y="1135781"/>
            <a:chExt cx="3750208" cy="5311240"/>
          </a:xfrm>
        </p:grpSpPr>
        <p:pic>
          <p:nvPicPr>
            <p:cNvPr id="4" name="Picture 3"/>
            <p:cNvPicPr>
              <a:picLocks noChangeAspect="1"/>
            </p:cNvPicPr>
            <p:nvPr/>
          </p:nvPicPr>
          <p:blipFill>
            <a:blip r:embed="rId3"/>
            <a:stretch>
              <a:fillRect/>
            </a:stretch>
          </p:blipFill>
          <p:spPr>
            <a:xfrm rot="701449">
              <a:off x="4203719" y="1135781"/>
              <a:ext cx="3750208" cy="53112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rot="796096">
              <a:off x="5322771" y="4560652"/>
              <a:ext cx="1212783" cy="20213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defTabSz="457200"/>
              <a:endParaRPr lang="en-GB">
                <a:solidFill>
                  <a:prstClr val="black"/>
                </a:solidFill>
              </a:endParaRPr>
            </a:p>
          </p:txBody>
        </p:sp>
      </p:grpSp>
      <p:sp>
        <p:nvSpPr>
          <p:cNvPr id="8" name="Rectangle 7"/>
          <p:cNvSpPr/>
          <p:nvPr/>
        </p:nvSpPr>
        <p:spPr>
          <a:xfrm>
            <a:off x="395536" y="158817"/>
            <a:ext cx="2973306" cy="50532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9" name="Title 1"/>
          <p:cNvSpPr txBox="1">
            <a:spLocks/>
          </p:cNvSpPr>
          <p:nvPr/>
        </p:nvSpPr>
        <p:spPr>
          <a:xfrm>
            <a:off x="457200" y="205979"/>
            <a:ext cx="8229600" cy="857250"/>
          </a:xfrm>
          <a:prstGeom prst="rect">
            <a:avLst/>
          </a:prstGeom>
        </p:spPr>
        <p:txBody>
          <a:bodyPr/>
          <a:lstStyle>
            <a:lvl1pPr algn="ctr" defTabSz="457200" rtl="0" eaLnBrk="1" latinLnBrk="0" hangingPunct="1">
              <a:spcBef>
                <a:spcPct val="0"/>
              </a:spcBef>
              <a:buNone/>
              <a:defRPr sz="4400" kern="1200">
                <a:solidFill>
                  <a:srgbClr val="0072C6"/>
                </a:solidFill>
                <a:latin typeface="+mj-lt"/>
                <a:ea typeface="+mj-ea"/>
                <a:cs typeface="+mj-cs"/>
              </a:defRPr>
            </a:lvl1pPr>
          </a:lstStyle>
          <a:p>
            <a:pPr algn="l"/>
            <a:r>
              <a:rPr lang="en-GB" b="1" dirty="0" smtClean="0"/>
              <a:t>Spreading our </a:t>
            </a:r>
          </a:p>
          <a:p>
            <a:pPr algn="l"/>
            <a:r>
              <a:rPr lang="en-GB" b="1" dirty="0" smtClean="0"/>
              <a:t>learning</a:t>
            </a:r>
            <a:endParaRPr lang="en-GB" b="1" dirty="0"/>
          </a:p>
        </p:txBody>
      </p:sp>
    </p:spTree>
    <p:extLst>
      <p:ext uri="{BB962C8B-B14F-4D97-AF65-F5344CB8AC3E}">
        <p14:creationId xmlns:p14="http://schemas.microsoft.com/office/powerpoint/2010/main" val="2600201954"/>
      </p:ext>
    </p:extLst>
  </p:cSld>
  <p:clrMapOvr>
    <a:masterClrMapping/>
  </p:clrMapOvr>
  <p:transition spd="slow">
    <p:push di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5077" y="1532586"/>
            <a:ext cx="8126569" cy="1754326"/>
          </a:xfrm>
          <a:prstGeom prst="rect">
            <a:avLst/>
          </a:prstGeom>
        </p:spPr>
        <p:txBody>
          <a:bodyPr wrap="square">
            <a:spAutoFit/>
          </a:bodyPr>
          <a:lstStyle/>
          <a:p>
            <a:pPr algn="ctr"/>
            <a:endParaRPr lang="en-GB" sz="3200" b="1" dirty="0" smtClean="0">
              <a:solidFill>
                <a:schemeClr val="accent1"/>
              </a:solidFill>
              <a:latin typeface="Arial" panose="020B0604020202020204" pitchFamily="34" charset="0"/>
              <a:cs typeface="Arial" panose="020B0604020202020204" pitchFamily="34" charset="0"/>
            </a:endParaRPr>
          </a:p>
          <a:p>
            <a:pPr algn="ctr"/>
            <a:r>
              <a:rPr lang="en-GB" sz="4400" b="1" dirty="0" smtClean="0">
                <a:solidFill>
                  <a:schemeClr val="accent1"/>
                </a:solidFill>
                <a:latin typeface="Arial" panose="020B0604020202020204" pitchFamily="34" charset="0"/>
                <a:cs typeface="Arial" panose="020B0604020202020204" pitchFamily="34" charset="0"/>
              </a:rPr>
              <a:t>Thank you.</a:t>
            </a:r>
          </a:p>
          <a:p>
            <a:pPr algn="ctr"/>
            <a:endParaRPr lang="en-GB" sz="3200" b="1"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79770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5003" y="789709"/>
            <a:ext cx="8126569" cy="5047536"/>
          </a:xfrm>
          <a:prstGeom prst="rect">
            <a:avLst/>
          </a:prstGeom>
        </p:spPr>
        <p:txBody>
          <a:bodyPr wrap="square">
            <a:spAutoFit/>
          </a:bodyPr>
          <a:lstStyle/>
          <a:p>
            <a:pPr algn="ctr"/>
            <a:endParaRPr lang="en-GB" sz="4000" b="1" dirty="0" smtClean="0">
              <a:solidFill>
                <a:srgbClr val="4472C4"/>
              </a:solidFill>
              <a:latin typeface="Arial" panose="020B0604020202020204" pitchFamily="34" charset="0"/>
              <a:cs typeface="Arial" panose="020B0604020202020204" pitchFamily="34" charset="0"/>
            </a:endParaRPr>
          </a:p>
          <a:p>
            <a:pPr algn="ctr"/>
            <a:r>
              <a:rPr lang="en-GB" sz="4000" b="1" dirty="0" smtClean="0">
                <a:solidFill>
                  <a:srgbClr val="4472C4"/>
                </a:solidFill>
                <a:latin typeface="Arial" panose="020B0604020202020204" pitchFamily="34" charset="0"/>
                <a:cs typeface="Arial" panose="020B0604020202020204" pitchFamily="34" charset="0"/>
              </a:rPr>
              <a:t>Q&amp;A  SESSION</a:t>
            </a:r>
          </a:p>
          <a:p>
            <a:pPr algn="ctr"/>
            <a:endParaRPr lang="en-GB" sz="4000" b="1" dirty="0" smtClean="0">
              <a:solidFill>
                <a:srgbClr val="4472C4"/>
              </a:solidFill>
              <a:latin typeface="Arial" panose="020B0604020202020204" pitchFamily="34" charset="0"/>
              <a:cs typeface="Arial" panose="020B0604020202020204" pitchFamily="34" charset="0"/>
            </a:endParaRPr>
          </a:p>
          <a:p>
            <a:pPr algn="ctr"/>
            <a:r>
              <a:rPr lang="en-GB" sz="3600" b="1" dirty="0" smtClean="0"/>
              <a:t>Chair: Claire Read</a:t>
            </a:r>
            <a:endParaRPr lang="en-GB" sz="3600" dirty="0" smtClean="0"/>
          </a:p>
          <a:p>
            <a:pPr algn="ctr"/>
            <a:r>
              <a:rPr lang="en-GB" sz="3600" dirty="0" smtClean="0"/>
              <a:t>  Contributing Editor - Digital Health </a:t>
            </a:r>
          </a:p>
          <a:p>
            <a:pPr algn="ctr"/>
            <a:endParaRPr lang="en-GB" sz="4000" b="1" dirty="0" smtClean="0">
              <a:solidFill>
                <a:srgbClr val="4472C4"/>
              </a:solidFill>
              <a:latin typeface="Arial" panose="020B0604020202020204" pitchFamily="34" charset="0"/>
              <a:cs typeface="Arial" panose="020B0604020202020204" pitchFamily="34" charset="0"/>
            </a:endParaRPr>
          </a:p>
          <a:p>
            <a:pPr algn="ctr"/>
            <a:endParaRPr lang="en-GB" sz="3200" b="1" dirty="0" smtClean="0">
              <a:solidFill>
                <a:srgbClr val="4472C4"/>
              </a:solidFill>
              <a:latin typeface="Arial" panose="020B0604020202020204" pitchFamily="34" charset="0"/>
              <a:cs typeface="Arial" panose="020B0604020202020204" pitchFamily="34" charset="0"/>
            </a:endParaRPr>
          </a:p>
          <a:p>
            <a:pPr algn="ctr"/>
            <a:endParaRPr lang="en-GB" sz="3200" b="1" dirty="0" smtClean="0">
              <a:solidFill>
                <a:srgbClr val="4472C4"/>
              </a:solidFill>
              <a:latin typeface="Arial" panose="020B0604020202020204" pitchFamily="34" charset="0"/>
              <a:cs typeface="Arial" panose="020B0604020202020204" pitchFamily="34" charset="0"/>
            </a:endParaRPr>
          </a:p>
          <a:p>
            <a:pPr algn="ctr"/>
            <a:endParaRPr lang="en-GB" sz="2600" b="1" dirty="0">
              <a:solidFill>
                <a:srgbClr val="4472C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7977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 y="163755"/>
            <a:ext cx="9143999" cy="500794"/>
          </a:xfrm>
        </p:spPr>
        <p:txBody>
          <a:bodyPr>
            <a:normAutofit/>
          </a:bodyPr>
          <a:lstStyle/>
          <a:p>
            <a:pPr algn="ctr"/>
            <a:r>
              <a:rPr lang="en-GB" sz="2400" dirty="0" smtClean="0"/>
              <a:t>Blueprinting - </a:t>
            </a:r>
            <a:r>
              <a:rPr lang="en-GB" sz="2400" dirty="0"/>
              <a:t>background</a:t>
            </a:r>
          </a:p>
        </p:txBody>
      </p:sp>
      <p:sp>
        <p:nvSpPr>
          <p:cNvPr id="2" name="Rectangle 1"/>
          <p:cNvSpPr/>
          <p:nvPr/>
        </p:nvSpPr>
        <p:spPr>
          <a:xfrm>
            <a:off x="330250" y="1398198"/>
            <a:ext cx="8504673" cy="1785104"/>
          </a:xfrm>
          <a:prstGeom prst="rect">
            <a:avLst/>
          </a:prstGeom>
        </p:spPr>
        <p:txBody>
          <a:bodyPr wrap="square">
            <a:spAutoFit/>
          </a:bodyPr>
          <a:lstStyle/>
          <a:p>
            <a:pPr marL="285750" indent="-285750">
              <a:spcAft>
                <a:spcPts val="1200"/>
              </a:spcAft>
              <a:buFont typeface="Arial" panose="020B0604020202020204" pitchFamily="34" charset="0"/>
              <a:buChar char="•"/>
            </a:pPr>
            <a:r>
              <a:rPr lang="en-GB" dirty="0"/>
              <a:t>Blueprint methodology and framework will be publically available. Blueprint uptake is key to the spread strategy for GDEs and so they need to be compelling and high value</a:t>
            </a:r>
          </a:p>
          <a:p>
            <a:pPr marL="285750" indent="-285750">
              <a:spcAft>
                <a:spcPts val="1200"/>
              </a:spcAft>
              <a:buFont typeface="Arial" panose="020B0604020202020204" pitchFamily="34" charset="0"/>
              <a:buChar char="•"/>
            </a:pPr>
            <a:r>
              <a:rPr lang="en-GB" dirty="0"/>
              <a:t>Blueprints will be </a:t>
            </a:r>
            <a:r>
              <a:rPr lang="en-GB" dirty="0" smtClean="0"/>
              <a:t>assured by users to </a:t>
            </a:r>
            <a:r>
              <a:rPr lang="en-GB" dirty="0"/>
              <a:t>ensure relevance, completeness and quality</a:t>
            </a:r>
          </a:p>
          <a:p>
            <a:pPr marL="285750" indent="-285750">
              <a:spcAft>
                <a:spcPts val="1200"/>
              </a:spcAft>
              <a:buFont typeface="Arial" panose="020B0604020202020204" pitchFamily="34" charset="0"/>
              <a:buChar char="•"/>
            </a:pPr>
            <a:r>
              <a:rPr lang="en-GB" dirty="0"/>
              <a:t>Blueprinting will be carried out over two phases – a pilot stage between Dec 2017 – April 2018 and implementation stage, which will last until the end of the </a:t>
            </a:r>
            <a:r>
              <a:rPr lang="en-GB" dirty="0" smtClean="0"/>
              <a:t>programme</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5141" y="3324676"/>
            <a:ext cx="3594856" cy="1451993"/>
          </a:xfrm>
          <a:prstGeom prst="rect">
            <a:avLst/>
          </a:prstGeom>
        </p:spPr>
      </p:pic>
    </p:spTree>
    <p:extLst>
      <p:ext uri="{BB962C8B-B14F-4D97-AF65-F5344CB8AC3E}">
        <p14:creationId xmlns:p14="http://schemas.microsoft.com/office/powerpoint/2010/main" val="11152224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 y="163755"/>
            <a:ext cx="9143999" cy="500794"/>
          </a:xfrm>
        </p:spPr>
        <p:txBody>
          <a:bodyPr>
            <a:normAutofit/>
          </a:bodyPr>
          <a:lstStyle/>
          <a:p>
            <a:pPr algn="ctr"/>
            <a:r>
              <a:rPr lang="en-GB" sz="2400" dirty="0"/>
              <a:t>Blueprinting – Rapid a</a:t>
            </a:r>
            <a:r>
              <a:rPr lang="en-GB" sz="2400" dirty="0" smtClean="0"/>
              <a:t>ccess </a:t>
            </a:r>
            <a:r>
              <a:rPr lang="en-GB" sz="2400" dirty="0"/>
              <a:t>to </a:t>
            </a:r>
            <a:r>
              <a:rPr lang="en-GB" sz="2400" dirty="0" smtClean="0"/>
              <a:t>insight</a:t>
            </a:r>
            <a:endParaRPr lang="en-GB" sz="2400" dirty="0"/>
          </a:p>
        </p:txBody>
      </p:sp>
      <p:pic>
        <p:nvPicPr>
          <p:cNvPr id="5" name="9C62E58B-F736-402B-9337-AA0550BCFB59" descr="F42FD6F3-C0DB-4EB8-AB53-D03BADAB9F65@H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7821" y="1365164"/>
            <a:ext cx="3181081" cy="3181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rot="1251848">
            <a:off x="2900685" y="1235453"/>
            <a:ext cx="1226202" cy="307777"/>
          </a:xfrm>
          <a:prstGeom prst="rect">
            <a:avLst/>
          </a:prstGeom>
          <a:noFill/>
        </p:spPr>
        <p:txBody>
          <a:bodyPr wrap="square" rtlCol="0">
            <a:spAutoFit/>
          </a:bodyPr>
          <a:lstStyle/>
          <a:p>
            <a:pPr algn="r"/>
            <a:r>
              <a:rPr lang="en-GB" sz="1400" b="1" dirty="0"/>
              <a:t>Infrastructure</a:t>
            </a:r>
          </a:p>
        </p:txBody>
      </p:sp>
      <p:sp>
        <p:nvSpPr>
          <p:cNvPr id="9" name="TextBox 8"/>
          <p:cNvSpPr txBox="1"/>
          <p:nvPr/>
        </p:nvSpPr>
        <p:spPr>
          <a:xfrm rot="1251848">
            <a:off x="2510320" y="1522808"/>
            <a:ext cx="1226202" cy="307777"/>
          </a:xfrm>
          <a:prstGeom prst="rect">
            <a:avLst/>
          </a:prstGeom>
          <a:noFill/>
        </p:spPr>
        <p:txBody>
          <a:bodyPr wrap="square" rtlCol="0">
            <a:spAutoFit/>
          </a:bodyPr>
          <a:lstStyle/>
          <a:p>
            <a:pPr algn="r"/>
            <a:r>
              <a:rPr lang="en-GB" sz="1400" b="1" dirty="0"/>
              <a:t>Capability</a:t>
            </a:r>
          </a:p>
        </p:txBody>
      </p:sp>
      <p:sp>
        <p:nvSpPr>
          <p:cNvPr id="10" name="TextBox 9"/>
          <p:cNvSpPr txBox="1"/>
          <p:nvPr/>
        </p:nvSpPr>
        <p:spPr>
          <a:xfrm rot="1251848">
            <a:off x="2345532" y="1881849"/>
            <a:ext cx="1050783" cy="307777"/>
          </a:xfrm>
          <a:prstGeom prst="rect">
            <a:avLst/>
          </a:prstGeom>
          <a:noFill/>
        </p:spPr>
        <p:txBody>
          <a:bodyPr wrap="square" rtlCol="0">
            <a:spAutoFit/>
          </a:bodyPr>
          <a:lstStyle/>
          <a:p>
            <a:pPr algn="r"/>
            <a:r>
              <a:rPr lang="en-GB" sz="1400" b="1" dirty="0"/>
              <a:t>Readiness</a:t>
            </a:r>
          </a:p>
        </p:txBody>
      </p:sp>
      <p:sp>
        <p:nvSpPr>
          <p:cNvPr id="11" name="TextBox 10"/>
          <p:cNvSpPr txBox="1"/>
          <p:nvPr/>
        </p:nvSpPr>
        <p:spPr>
          <a:xfrm>
            <a:off x="2046798" y="2543683"/>
            <a:ext cx="1123410" cy="307777"/>
          </a:xfrm>
          <a:prstGeom prst="rect">
            <a:avLst/>
          </a:prstGeom>
          <a:noFill/>
        </p:spPr>
        <p:txBody>
          <a:bodyPr wrap="square" rtlCol="0">
            <a:spAutoFit/>
          </a:bodyPr>
          <a:lstStyle/>
          <a:p>
            <a:pPr algn="r"/>
            <a:r>
              <a:rPr lang="en-GB" sz="1400" b="1" dirty="0"/>
              <a:t>Care setting</a:t>
            </a:r>
          </a:p>
        </p:txBody>
      </p:sp>
      <p:sp>
        <p:nvSpPr>
          <p:cNvPr id="12" name="TextBox 11"/>
          <p:cNvSpPr txBox="1"/>
          <p:nvPr/>
        </p:nvSpPr>
        <p:spPr>
          <a:xfrm>
            <a:off x="1906075" y="2955735"/>
            <a:ext cx="1217349" cy="307777"/>
          </a:xfrm>
          <a:prstGeom prst="rect">
            <a:avLst/>
          </a:prstGeom>
          <a:noFill/>
        </p:spPr>
        <p:txBody>
          <a:bodyPr wrap="square" rtlCol="0">
            <a:spAutoFit/>
          </a:bodyPr>
          <a:lstStyle/>
          <a:p>
            <a:pPr algn="r"/>
            <a:r>
              <a:rPr lang="en-GB" sz="1400" b="1" dirty="0"/>
              <a:t>Care pathway</a:t>
            </a:r>
          </a:p>
        </p:txBody>
      </p:sp>
      <p:sp>
        <p:nvSpPr>
          <p:cNvPr id="13" name="TextBox 12"/>
          <p:cNvSpPr txBox="1"/>
          <p:nvPr/>
        </p:nvSpPr>
        <p:spPr>
          <a:xfrm>
            <a:off x="1596982" y="3399909"/>
            <a:ext cx="1500601" cy="307777"/>
          </a:xfrm>
          <a:prstGeom prst="rect">
            <a:avLst/>
          </a:prstGeom>
          <a:noFill/>
        </p:spPr>
        <p:txBody>
          <a:bodyPr wrap="square" rtlCol="0">
            <a:spAutoFit/>
          </a:bodyPr>
          <a:lstStyle/>
          <a:p>
            <a:pPr algn="r"/>
            <a:r>
              <a:rPr lang="en-GB" sz="1400" b="1" dirty="0"/>
              <a:t>Digital capability</a:t>
            </a:r>
          </a:p>
        </p:txBody>
      </p:sp>
      <p:sp>
        <p:nvSpPr>
          <p:cNvPr id="14" name="TextBox 13"/>
          <p:cNvSpPr txBox="1"/>
          <p:nvPr/>
        </p:nvSpPr>
        <p:spPr>
          <a:xfrm>
            <a:off x="5869682" y="2235906"/>
            <a:ext cx="2952351" cy="307777"/>
          </a:xfrm>
          <a:prstGeom prst="rect">
            <a:avLst/>
          </a:prstGeom>
          <a:noFill/>
        </p:spPr>
        <p:txBody>
          <a:bodyPr wrap="square" rtlCol="0">
            <a:spAutoFit/>
          </a:bodyPr>
          <a:lstStyle/>
          <a:p>
            <a:r>
              <a:rPr lang="en-GB" sz="1400" b="1" dirty="0"/>
              <a:t>Board – </a:t>
            </a:r>
            <a:r>
              <a:rPr lang="en-GB" sz="1400" dirty="0"/>
              <a:t>Fully tech agnostic </a:t>
            </a:r>
          </a:p>
        </p:txBody>
      </p:sp>
      <p:sp>
        <p:nvSpPr>
          <p:cNvPr id="15" name="TextBox 14"/>
          <p:cNvSpPr txBox="1"/>
          <p:nvPr/>
        </p:nvSpPr>
        <p:spPr>
          <a:xfrm>
            <a:off x="5869700" y="2675653"/>
            <a:ext cx="2823563" cy="307777"/>
          </a:xfrm>
          <a:prstGeom prst="rect">
            <a:avLst/>
          </a:prstGeom>
          <a:noFill/>
        </p:spPr>
        <p:txBody>
          <a:bodyPr wrap="square" rtlCol="0">
            <a:spAutoFit/>
          </a:bodyPr>
          <a:lstStyle/>
          <a:p>
            <a:r>
              <a:rPr lang="en-GB" sz="1400" b="1" dirty="0"/>
              <a:t>CCIO / CIO – </a:t>
            </a:r>
            <a:r>
              <a:rPr lang="en-GB" sz="1400" dirty="0"/>
              <a:t>Mainly tech agnostic </a:t>
            </a:r>
          </a:p>
        </p:txBody>
      </p:sp>
      <p:sp>
        <p:nvSpPr>
          <p:cNvPr id="16" name="TextBox 15"/>
          <p:cNvSpPr txBox="1"/>
          <p:nvPr/>
        </p:nvSpPr>
        <p:spPr>
          <a:xfrm>
            <a:off x="5869676" y="3030540"/>
            <a:ext cx="2823562" cy="523220"/>
          </a:xfrm>
          <a:prstGeom prst="rect">
            <a:avLst/>
          </a:prstGeom>
          <a:noFill/>
        </p:spPr>
        <p:txBody>
          <a:bodyPr wrap="square" rtlCol="0">
            <a:spAutoFit/>
          </a:bodyPr>
          <a:lstStyle/>
          <a:p>
            <a:r>
              <a:rPr lang="en-GB" sz="1400" b="1" dirty="0"/>
              <a:t>Implementation and clinical frontline teams – </a:t>
            </a:r>
            <a:r>
              <a:rPr lang="en-GB" sz="1400" dirty="0"/>
              <a:t>tech specific</a:t>
            </a:r>
          </a:p>
        </p:txBody>
      </p:sp>
      <p:sp>
        <p:nvSpPr>
          <p:cNvPr id="17" name="TextBox 16"/>
          <p:cNvSpPr txBox="1"/>
          <p:nvPr/>
        </p:nvSpPr>
        <p:spPr>
          <a:xfrm>
            <a:off x="283335" y="4392387"/>
            <a:ext cx="7688688" cy="646331"/>
          </a:xfrm>
          <a:prstGeom prst="rect">
            <a:avLst/>
          </a:prstGeom>
          <a:noFill/>
        </p:spPr>
        <p:txBody>
          <a:bodyPr wrap="square" rtlCol="0">
            <a:spAutoFit/>
          </a:bodyPr>
          <a:lstStyle/>
          <a:p>
            <a:r>
              <a:rPr lang="en-GB" dirty="0"/>
              <a:t>The idea is that the final products can be viewed through a range of lenses and will offer something to different </a:t>
            </a:r>
            <a:r>
              <a:rPr lang="en-GB" dirty="0" smtClean="0"/>
              <a:t>audiences.</a:t>
            </a:r>
            <a:endParaRPr lang="en-GB" dirty="0"/>
          </a:p>
        </p:txBody>
      </p:sp>
    </p:spTree>
    <p:extLst>
      <p:ext uri="{BB962C8B-B14F-4D97-AF65-F5344CB8AC3E}">
        <p14:creationId xmlns:p14="http://schemas.microsoft.com/office/powerpoint/2010/main" val="4577548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332" y="151398"/>
            <a:ext cx="9179332" cy="500794"/>
          </a:xfrm>
        </p:spPr>
        <p:txBody>
          <a:bodyPr>
            <a:normAutofit/>
          </a:bodyPr>
          <a:lstStyle/>
          <a:p>
            <a:pPr algn="ctr"/>
            <a:r>
              <a:rPr lang="en-GB" sz="2400" dirty="0"/>
              <a:t>Blueprinting </a:t>
            </a:r>
            <a:r>
              <a:rPr lang="en-GB" sz="2400" dirty="0" smtClean="0"/>
              <a:t>pilots </a:t>
            </a:r>
            <a:r>
              <a:rPr lang="en-GB" sz="2400" dirty="0"/>
              <a:t>– Testing the </a:t>
            </a:r>
            <a:r>
              <a:rPr lang="en-GB" sz="2400" dirty="0" smtClean="0"/>
              <a:t>concept</a:t>
            </a:r>
            <a:endParaRPr lang="en-GB" sz="2400" dirty="0"/>
          </a:p>
        </p:txBody>
      </p:sp>
      <p:sp>
        <p:nvSpPr>
          <p:cNvPr id="2" name="Rectangle 1"/>
          <p:cNvSpPr/>
          <p:nvPr/>
        </p:nvSpPr>
        <p:spPr>
          <a:xfrm>
            <a:off x="259307" y="1255604"/>
            <a:ext cx="8652680" cy="3608680"/>
          </a:xfrm>
          <a:prstGeom prst="rect">
            <a:avLst/>
          </a:prstGeom>
        </p:spPr>
        <p:txBody>
          <a:bodyPr wrap="square">
            <a:spAutoFit/>
          </a:bodyPr>
          <a:lstStyle/>
          <a:p>
            <a:pPr marL="177800" indent="-177800">
              <a:spcAft>
                <a:spcPts val="1200"/>
              </a:spcAft>
              <a:buFont typeface="Arial" panose="020B0604020202020204" pitchFamily="34" charset="0"/>
              <a:buChar char="•"/>
            </a:pPr>
            <a:r>
              <a:rPr lang="en-GB" dirty="0"/>
              <a:t>In Dec 2017 Health Catalyst and partners (PWC </a:t>
            </a:r>
            <a:r>
              <a:rPr lang="en-GB" dirty="0" smtClean="0"/>
              <a:t>&amp;Freshwater)  appointed </a:t>
            </a:r>
            <a:r>
              <a:rPr lang="en-GB" dirty="0">
                <a:solidFill>
                  <a:schemeClr val="bg1"/>
                </a:solidFill>
              </a:rPr>
              <a:t>to develop a </a:t>
            </a:r>
            <a:r>
              <a:rPr lang="en-GB" dirty="0"/>
              <a:t>methodology and </a:t>
            </a:r>
            <a:r>
              <a:rPr lang="en-GB" dirty="0" smtClean="0"/>
              <a:t>framework </a:t>
            </a:r>
            <a:r>
              <a:rPr lang="en-GB" dirty="0"/>
              <a:t>for developing </a:t>
            </a:r>
            <a:r>
              <a:rPr lang="en-GB" dirty="0" smtClean="0"/>
              <a:t>Blueprints</a:t>
            </a:r>
            <a:endParaRPr lang="en-GB" dirty="0">
              <a:solidFill>
                <a:srgbClr val="FF0000"/>
              </a:solidFill>
            </a:endParaRPr>
          </a:p>
          <a:p>
            <a:pPr marL="285750" indent="-285750">
              <a:spcAft>
                <a:spcPts val="1200"/>
              </a:spcAft>
              <a:buFont typeface="Arial" panose="020B0604020202020204" pitchFamily="34" charset="0"/>
              <a:buChar char="•"/>
            </a:pPr>
            <a:r>
              <a:rPr lang="en-GB" dirty="0" smtClean="0"/>
              <a:t>In </a:t>
            </a:r>
            <a:r>
              <a:rPr lang="en-GB" dirty="0"/>
              <a:t>Jan 2018 Blueprinting and Learning Network Steering </a:t>
            </a:r>
            <a:r>
              <a:rPr lang="en-GB" dirty="0" smtClean="0"/>
              <a:t> </a:t>
            </a:r>
            <a:r>
              <a:rPr lang="en-GB" dirty="0"/>
              <a:t>Group selected four GDEs as pilots to test different aspects:</a:t>
            </a:r>
          </a:p>
          <a:p>
            <a:pPr marL="799712" lvl="1" indent="-342900">
              <a:buFont typeface="Wingdings" panose="05000000000000000000" pitchFamily="2" charset="2"/>
              <a:buChar char="ü"/>
            </a:pPr>
            <a:r>
              <a:rPr lang="en-GB" dirty="0"/>
              <a:t>Cambridge – Bar Coded Medicines Admin (capability</a:t>
            </a:r>
            <a:r>
              <a:rPr lang="en-GB" dirty="0" smtClean="0"/>
              <a:t>)</a:t>
            </a:r>
            <a:endParaRPr lang="en-GB" dirty="0">
              <a:solidFill>
                <a:srgbClr val="FF0000"/>
              </a:solidFill>
            </a:endParaRPr>
          </a:p>
          <a:p>
            <a:pPr marL="799712" lvl="1" indent="-342900">
              <a:buFont typeface="Wingdings" panose="05000000000000000000" pitchFamily="2" charset="2"/>
              <a:buChar char="ü"/>
            </a:pPr>
            <a:r>
              <a:rPr lang="en-GB" dirty="0"/>
              <a:t>Royal Liverpool &amp; </a:t>
            </a:r>
            <a:r>
              <a:rPr lang="en-GB" dirty="0" err="1"/>
              <a:t>Broadgreen</a:t>
            </a:r>
            <a:r>
              <a:rPr lang="en-GB" dirty="0"/>
              <a:t> – e-Sepsis (pathway</a:t>
            </a:r>
            <a:r>
              <a:rPr lang="en-GB" dirty="0" smtClean="0"/>
              <a:t>) </a:t>
            </a:r>
          </a:p>
          <a:p>
            <a:pPr marL="799712" lvl="1" indent="-342900">
              <a:buFont typeface="Wingdings" panose="05000000000000000000" pitchFamily="2" charset="2"/>
              <a:buChar char="ü"/>
            </a:pPr>
            <a:r>
              <a:rPr lang="en-GB" dirty="0" smtClean="0"/>
              <a:t>Luton </a:t>
            </a:r>
            <a:r>
              <a:rPr lang="en-GB" dirty="0"/>
              <a:t>and Dunstable – Digital transformation in A&amp;E (setting</a:t>
            </a:r>
            <a:r>
              <a:rPr lang="en-GB" dirty="0" smtClean="0"/>
              <a:t>)</a:t>
            </a:r>
            <a:endParaRPr lang="en-GB" dirty="0">
              <a:solidFill>
                <a:srgbClr val="FF0000"/>
              </a:solidFill>
            </a:endParaRPr>
          </a:p>
          <a:p>
            <a:pPr marL="799712" lvl="1" indent="-342900">
              <a:buFont typeface="Wingdings" panose="05000000000000000000" pitchFamily="2" charset="2"/>
              <a:buChar char="ü"/>
            </a:pPr>
            <a:r>
              <a:rPr lang="en-GB" dirty="0"/>
              <a:t>Birmingham – Patient portals (capability, in conjunction with MH trusts</a:t>
            </a:r>
            <a:r>
              <a:rPr lang="en-GB" dirty="0" smtClean="0"/>
              <a:t>)</a:t>
            </a:r>
          </a:p>
          <a:p>
            <a:pPr marL="799712" lvl="1" indent="-342900">
              <a:buFont typeface="Wingdings" panose="05000000000000000000" pitchFamily="2" charset="2"/>
              <a:buChar char="ü"/>
            </a:pPr>
            <a:endParaRPr lang="en-GB" sz="1050" dirty="0" smtClean="0"/>
          </a:p>
          <a:p>
            <a:pPr marL="285750" indent="-285750">
              <a:buFont typeface="Arial" panose="020B0604020202020204" pitchFamily="34" charset="0"/>
              <a:buChar char="•"/>
            </a:pPr>
            <a:r>
              <a:rPr lang="en-GB" dirty="0" smtClean="0"/>
              <a:t>A number of deliverables including </a:t>
            </a:r>
          </a:p>
          <a:p>
            <a:pPr marL="742562" lvl="1" indent="-285750">
              <a:buFont typeface="Arial" panose="020B0604020202020204" pitchFamily="34" charset="0"/>
              <a:buChar char="•"/>
            </a:pPr>
            <a:r>
              <a:rPr lang="en-GB" dirty="0" smtClean="0"/>
              <a:t>Blueprint Design Strategy </a:t>
            </a:r>
          </a:p>
          <a:p>
            <a:pPr marL="742562" lvl="1" indent="-285750">
              <a:buFont typeface="Arial" panose="020B0604020202020204" pitchFamily="34" charset="0"/>
              <a:buChar char="•"/>
            </a:pPr>
            <a:r>
              <a:rPr lang="en-GB" dirty="0" smtClean="0"/>
              <a:t>Blueprint pilot deliverables</a:t>
            </a:r>
            <a:endParaRPr lang="en-GB" dirty="0"/>
          </a:p>
        </p:txBody>
      </p:sp>
    </p:spTree>
    <p:extLst>
      <p:ext uri="{BB962C8B-B14F-4D97-AF65-F5344CB8AC3E}">
        <p14:creationId xmlns:p14="http://schemas.microsoft.com/office/powerpoint/2010/main" val="24073186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C92666BE-2609-4002-93F3-EA598DADE459}"/>
              </a:ext>
            </a:extLst>
          </p:cNvPr>
          <p:cNvSpPr>
            <a:spLocks noGrp="1"/>
          </p:cNvSpPr>
          <p:nvPr>
            <p:ph type="sldNum" sz="quarter" idx="4294967295"/>
          </p:nvPr>
        </p:nvSpPr>
        <p:spPr>
          <a:xfrm>
            <a:off x="1738" y="4800637"/>
            <a:ext cx="514350" cy="342901"/>
          </a:xfrm>
          <a:prstGeom prst="rect">
            <a:avLst/>
          </a:prstGeom>
        </p:spPr>
        <p:txBody>
          <a:bodyPr lIns="68580" tIns="34290" rIns="68580" bIns="34290"/>
          <a:lstStyle/>
          <a:p>
            <a:fld id="{59AAA9D0-25F1-44A0-B71A-2301059DA742}" type="slidenum">
              <a:rPr lang="en-US" smtClean="0"/>
              <a:pPr/>
              <a:t>9</a:t>
            </a:fld>
            <a:endParaRPr lang="en-US" dirty="0"/>
          </a:p>
        </p:txBody>
      </p:sp>
      <p:sp>
        <p:nvSpPr>
          <p:cNvPr id="7" name="Rounded Rectangle 17">
            <a:extLst>
              <a:ext uri="{FF2B5EF4-FFF2-40B4-BE49-F238E27FC236}">
                <a16:creationId xmlns="" xmlns:a16="http://schemas.microsoft.com/office/drawing/2014/main" id="{B616B617-8E3E-4E72-8FF6-753E7654341D}"/>
              </a:ext>
            </a:extLst>
          </p:cNvPr>
          <p:cNvSpPr/>
          <p:nvPr/>
        </p:nvSpPr>
        <p:spPr>
          <a:xfrm>
            <a:off x="800150" y="3840602"/>
            <a:ext cx="7845323" cy="518649"/>
          </a:xfrm>
          <a:prstGeom prst="roundRect">
            <a:avLst/>
          </a:prstGeom>
          <a:gradFill>
            <a:gsLst>
              <a:gs pos="0">
                <a:schemeClr val="bg1">
                  <a:lumMod val="95000"/>
                </a:schemeClr>
              </a:gs>
              <a:gs pos="50000">
                <a:schemeClr val="bg1">
                  <a:lumMod val="75000"/>
                </a:schemeClr>
              </a:gs>
              <a:gs pos="100000">
                <a:schemeClr val="bg1">
                  <a:lumMod val="85000"/>
                </a:schemeClr>
              </a:gs>
            </a:gsLst>
          </a:gradFill>
          <a:ln/>
        </p:spPr>
        <p:style>
          <a:lnRef idx="1">
            <a:schemeClr val="dk1"/>
          </a:lnRef>
          <a:fillRef idx="2">
            <a:schemeClr val="dk1"/>
          </a:fillRef>
          <a:effectRef idx="1">
            <a:schemeClr val="dk1"/>
          </a:effectRef>
          <a:fontRef idx="minor">
            <a:schemeClr val="dk1"/>
          </a:fontRef>
        </p:style>
        <p:txBody>
          <a:bodyPr lIns="68580" tIns="34290" rIns="68580" bIns="34290" rtlCol="0" anchor="ctr"/>
          <a:lstStyle/>
          <a:p>
            <a:r>
              <a:rPr lang="en-US" sz="600" b="1" dirty="0">
                <a:solidFill>
                  <a:srgbClr val="404040"/>
                </a:solidFill>
                <a:latin typeface="Arial" panose="020B0604020202020204"/>
              </a:rPr>
              <a:t>Pre-Implementation</a:t>
            </a:r>
          </a:p>
          <a:p>
            <a:r>
              <a:rPr lang="en-US" sz="600" b="1" dirty="0">
                <a:solidFill>
                  <a:srgbClr val="404040"/>
                </a:solidFill>
                <a:latin typeface="Arial" panose="020B0604020202020204"/>
              </a:rPr>
              <a:t>Planning</a:t>
            </a:r>
          </a:p>
        </p:txBody>
      </p:sp>
      <p:sp>
        <p:nvSpPr>
          <p:cNvPr id="8" name="Rounded Rectangle 7">
            <a:extLst>
              <a:ext uri="{FF2B5EF4-FFF2-40B4-BE49-F238E27FC236}">
                <a16:creationId xmlns="" xmlns:a16="http://schemas.microsoft.com/office/drawing/2014/main" id="{3384D2F7-A1C2-4F6D-94EE-1709BFB1646D}"/>
              </a:ext>
            </a:extLst>
          </p:cNvPr>
          <p:cNvSpPr/>
          <p:nvPr/>
        </p:nvSpPr>
        <p:spPr>
          <a:xfrm>
            <a:off x="791957" y="2708201"/>
            <a:ext cx="7845323" cy="779244"/>
          </a:xfrm>
          <a:prstGeom prst="roundRect">
            <a:avLst/>
          </a:prstGeom>
          <a:gradFill>
            <a:gsLst>
              <a:gs pos="0">
                <a:schemeClr val="bg1">
                  <a:lumMod val="95000"/>
                </a:schemeClr>
              </a:gs>
              <a:gs pos="50000">
                <a:schemeClr val="bg1">
                  <a:lumMod val="75000"/>
                </a:schemeClr>
              </a:gs>
              <a:gs pos="100000">
                <a:schemeClr val="bg1">
                  <a:lumMod val="85000"/>
                </a:schemeClr>
              </a:gs>
            </a:gsLst>
          </a:gradFill>
          <a:ln/>
        </p:spPr>
        <p:style>
          <a:lnRef idx="1">
            <a:schemeClr val="dk1"/>
          </a:lnRef>
          <a:fillRef idx="2">
            <a:schemeClr val="dk1"/>
          </a:fillRef>
          <a:effectRef idx="1">
            <a:schemeClr val="dk1"/>
          </a:effectRef>
          <a:fontRef idx="minor">
            <a:schemeClr val="dk1"/>
          </a:fontRef>
        </p:style>
        <p:txBody>
          <a:bodyPr lIns="68580" tIns="34290" rIns="68580" bIns="34290" rtlCol="0" anchor="ctr"/>
          <a:lstStyle/>
          <a:p>
            <a:pPr defTabSz="385763"/>
            <a:r>
              <a:rPr lang="en-US" sz="600" b="1" dirty="0">
                <a:solidFill>
                  <a:srgbClr val="404040"/>
                </a:solidFill>
                <a:latin typeface="Arial" panose="020B0604020202020204"/>
              </a:rPr>
              <a:t>Workshops &amp; </a:t>
            </a:r>
          </a:p>
          <a:p>
            <a:pPr defTabSz="385763"/>
            <a:r>
              <a:rPr lang="en-US" sz="600" b="1" dirty="0">
                <a:solidFill>
                  <a:srgbClr val="404040"/>
                </a:solidFill>
                <a:latin typeface="Arial" panose="020B0604020202020204"/>
              </a:rPr>
              <a:t>Stakeholder Interviews*</a:t>
            </a:r>
          </a:p>
        </p:txBody>
      </p:sp>
      <p:sp>
        <p:nvSpPr>
          <p:cNvPr id="12" name="Rounded Rectangle 12">
            <a:extLst>
              <a:ext uri="{FF2B5EF4-FFF2-40B4-BE49-F238E27FC236}">
                <a16:creationId xmlns="" xmlns:a16="http://schemas.microsoft.com/office/drawing/2014/main" id="{3E0BEEA0-608F-4418-A666-0B23A5E1598C}"/>
              </a:ext>
            </a:extLst>
          </p:cNvPr>
          <p:cNvSpPr/>
          <p:nvPr/>
        </p:nvSpPr>
        <p:spPr>
          <a:xfrm>
            <a:off x="798182" y="1946723"/>
            <a:ext cx="7845323" cy="712487"/>
          </a:xfrm>
          <a:prstGeom prst="roundRect">
            <a:avLst/>
          </a:prstGeom>
          <a:gradFill>
            <a:gsLst>
              <a:gs pos="0">
                <a:schemeClr val="bg1">
                  <a:lumMod val="95000"/>
                </a:schemeClr>
              </a:gs>
              <a:gs pos="50000">
                <a:schemeClr val="bg1">
                  <a:lumMod val="75000"/>
                </a:schemeClr>
              </a:gs>
              <a:gs pos="100000">
                <a:schemeClr val="bg1">
                  <a:lumMod val="85000"/>
                </a:schemeClr>
              </a:gs>
            </a:gsLst>
          </a:gradFill>
          <a:ln/>
        </p:spPr>
        <p:style>
          <a:lnRef idx="1">
            <a:schemeClr val="dk1"/>
          </a:lnRef>
          <a:fillRef idx="2">
            <a:schemeClr val="dk1"/>
          </a:fillRef>
          <a:effectRef idx="1">
            <a:schemeClr val="dk1"/>
          </a:effectRef>
          <a:fontRef idx="minor">
            <a:schemeClr val="dk1"/>
          </a:fontRef>
        </p:style>
        <p:txBody>
          <a:bodyPr lIns="68580" tIns="34290" rIns="68580" bIns="34290" rtlCol="0" anchor="ctr"/>
          <a:lstStyle/>
          <a:p>
            <a:pPr defTabSz="385763"/>
            <a:r>
              <a:rPr lang="en-US" sz="600" b="1" dirty="0">
                <a:solidFill>
                  <a:srgbClr val="404040"/>
                </a:solidFill>
                <a:latin typeface="Arial" panose="020B0604020202020204"/>
              </a:rPr>
              <a:t>Scaled Tool</a:t>
            </a:r>
          </a:p>
          <a:p>
            <a:pPr defTabSz="385763"/>
            <a:r>
              <a:rPr lang="en-US" sz="600" b="1" dirty="0">
                <a:solidFill>
                  <a:srgbClr val="404040"/>
                </a:solidFill>
                <a:latin typeface="Arial" panose="020B0604020202020204"/>
              </a:rPr>
              <a:t>Development</a:t>
            </a:r>
          </a:p>
        </p:txBody>
      </p:sp>
      <p:sp>
        <p:nvSpPr>
          <p:cNvPr id="13" name="Rounded Rectangle 17">
            <a:extLst>
              <a:ext uri="{FF2B5EF4-FFF2-40B4-BE49-F238E27FC236}">
                <a16:creationId xmlns="" xmlns:a16="http://schemas.microsoft.com/office/drawing/2014/main" id="{F7F9CFBA-4D8F-45EE-8F7D-DE4E9DDEAF6B}"/>
              </a:ext>
            </a:extLst>
          </p:cNvPr>
          <p:cNvSpPr/>
          <p:nvPr/>
        </p:nvSpPr>
        <p:spPr>
          <a:xfrm>
            <a:off x="791957" y="3520150"/>
            <a:ext cx="7845323" cy="288961"/>
          </a:xfrm>
          <a:prstGeom prst="roundRect">
            <a:avLst/>
          </a:prstGeom>
          <a:gradFill>
            <a:gsLst>
              <a:gs pos="0">
                <a:schemeClr val="bg1">
                  <a:lumMod val="95000"/>
                </a:schemeClr>
              </a:gs>
              <a:gs pos="50000">
                <a:schemeClr val="bg1">
                  <a:lumMod val="75000"/>
                </a:schemeClr>
              </a:gs>
              <a:gs pos="100000">
                <a:schemeClr val="bg1">
                  <a:lumMod val="85000"/>
                </a:schemeClr>
              </a:gs>
            </a:gsLst>
          </a:gradFill>
          <a:ln/>
        </p:spPr>
        <p:style>
          <a:lnRef idx="1">
            <a:schemeClr val="dk1"/>
          </a:lnRef>
          <a:fillRef idx="2">
            <a:schemeClr val="dk1"/>
          </a:fillRef>
          <a:effectRef idx="1">
            <a:schemeClr val="dk1"/>
          </a:effectRef>
          <a:fontRef idx="minor">
            <a:schemeClr val="dk1"/>
          </a:fontRef>
        </p:style>
        <p:txBody>
          <a:bodyPr lIns="68580" tIns="34290" rIns="68580" bIns="34290" rtlCol="0" anchor="ctr"/>
          <a:lstStyle/>
          <a:p>
            <a:r>
              <a:rPr lang="en-US" sz="600" b="1" dirty="0">
                <a:solidFill>
                  <a:srgbClr val="404040"/>
                </a:solidFill>
                <a:latin typeface="Arial" panose="020B0604020202020204"/>
              </a:rPr>
              <a:t>Blueprint Identification &amp;</a:t>
            </a:r>
          </a:p>
          <a:p>
            <a:r>
              <a:rPr lang="en-US" sz="600" b="1" dirty="0">
                <a:solidFill>
                  <a:srgbClr val="404040"/>
                </a:solidFill>
                <a:latin typeface="Arial" panose="020B0604020202020204"/>
              </a:rPr>
              <a:t>Prioritisation</a:t>
            </a:r>
          </a:p>
        </p:txBody>
      </p:sp>
      <p:sp>
        <p:nvSpPr>
          <p:cNvPr id="14" name="Rounded Rectangle 41">
            <a:extLst>
              <a:ext uri="{FF2B5EF4-FFF2-40B4-BE49-F238E27FC236}">
                <a16:creationId xmlns="" xmlns:a16="http://schemas.microsoft.com/office/drawing/2014/main" id="{B727401B-4F68-4B17-940D-B0F82C1CAD3F}"/>
              </a:ext>
            </a:extLst>
          </p:cNvPr>
          <p:cNvSpPr/>
          <p:nvPr/>
        </p:nvSpPr>
        <p:spPr>
          <a:xfrm>
            <a:off x="3151393" y="1969250"/>
            <a:ext cx="1651961" cy="190271"/>
          </a:xfrm>
          <a:prstGeom prst="roundRect">
            <a:avLst/>
          </a:prstGeom>
          <a:solidFill>
            <a:schemeClr val="accent6">
              <a:lumMod val="75000"/>
            </a:schemeClr>
          </a:solidFill>
          <a:ln>
            <a:solidFill>
              <a:schemeClr val="tx1"/>
            </a:solidFill>
          </a:ln>
        </p:spPr>
        <p:style>
          <a:lnRef idx="1">
            <a:schemeClr val="accent2"/>
          </a:lnRef>
          <a:fillRef idx="3">
            <a:schemeClr val="accent2"/>
          </a:fillRef>
          <a:effectRef idx="2">
            <a:schemeClr val="accent2"/>
          </a:effectRef>
          <a:fontRef idx="minor">
            <a:schemeClr val="lt1"/>
          </a:fontRef>
        </p:style>
        <p:txBody>
          <a:bodyPr lIns="0" tIns="0" rIns="0" bIns="0" rtlCol="0" anchor="ctr"/>
          <a:lstStyle/>
          <a:p>
            <a:pPr algn="ctr"/>
            <a:r>
              <a:rPr lang="en-US" sz="600" b="1" dirty="0">
                <a:solidFill>
                  <a:prstClr val="white"/>
                </a:solidFill>
                <a:latin typeface="Arial" panose="020B0604020202020204"/>
              </a:rPr>
              <a:t>GDE Orientation Kick-Off Presentation &amp; Exercises</a:t>
            </a:r>
          </a:p>
        </p:txBody>
      </p:sp>
      <p:sp>
        <p:nvSpPr>
          <p:cNvPr id="17" name="Rounded Rectangle 68">
            <a:extLst>
              <a:ext uri="{FF2B5EF4-FFF2-40B4-BE49-F238E27FC236}">
                <a16:creationId xmlns="" xmlns:a16="http://schemas.microsoft.com/office/drawing/2014/main" id="{AC62FEA3-639A-4614-9E61-4A45641179C7}"/>
              </a:ext>
            </a:extLst>
          </p:cNvPr>
          <p:cNvSpPr/>
          <p:nvPr/>
        </p:nvSpPr>
        <p:spPr>
          <a:xfrm>
            <a:off x="791957" y="1180430"/>
            <a:ext cx="7845323" cy="712487"/>
          </a:xfrm>
          <a:prstGeom prst="roundRect">
            <a:avLst/>
          </a:prstGeom>
          <a:gradFill>
            <a:gsLst>
              <a:gs pos="0">
                <a:schemeClr val="bg1">
                  <a:lumMod val="95000"/>
                </a:schemeClr>
              </a:gs>
              <a:gs pos="50000">
                <a:schemeClr val="bg1">
                  <a:lumMod val="75000"/>
                </a:schemeClr>
              </a:gs>
              <a:gs pos="100000">
                <a:schemeClr val="bg1">
                  <a:lumMod val="85000"/>
                </a:schemeClr>
              </a:gs>
            </a:gsLst>
          </a:gradFill>
          <a:ln/>
        </p:spPr>
        <p:style>
          <a:lnRef idx="1">
            <a:schemeClr val="dk1"/>
          </a:lnRef>
          <a:fillRef idx="2">
            <a:schemeClr val="dk1"/>
          </a:fillRef>
          <a:effectRef idx="1">
            <a:schemeClr val="dk1"/>
          </a:effectRef>
          <a:fontRef idx="minor">
            <a:schemeClr val="dk1"/>
          </a:fontRef>
        </p:style>
        <p:txBody>
          <a:bodyPr lIns="68580" tIns="34290" rIns="68580" bIns="34290" rtlCol="0" anchor="ctr"/>
          <a:lstStyle/>
          <a:p>
            <a:pPr defTabSz="385763"/>
            <a:r>
              <a:rPr lang="en-US" sz="600" b="1" dirty="0">
                <a:solidFill>
                  <a:srgbClr val="404040"/>
                </a:solidFill>
                <a:latin typeface="Arial" panose="020B0604020202020204"/>
              </a:rPr>
              <a:t>Blueprint Pilots</a:t>
            </a:r>
          </a:p>
        </p:txBody>
      </p:sp>
      <p:sp>
        <p:nvSpPr>
          <p:cNvPr id="21" name="Rounded Rectangle 77">
            <a:extLst>
              <a:ext uri="{FF2B5EF4-FFF2-40B4-BE49-F238E27FC236}">
                <a16:creationId xmlns="" xmlns:a16="http://schemas.microsoft.com/office/drawing/2014/main" id="{2836D3C2-8C9A-4ECC-9CF9-8B569B0A0E72}"/>
              </a:ext>
            </a:extLst>
          </p:cNvPr>
          <p:cNvSpPr/>
          <p:nvPr/>
        </p:nvSpPr>
        <p:spPr>
          <a:xfrm>
            <a:off x="2058961" y="1207387"/>
            <a:ext cx="4365897" cy="190271"/>
          </a:xfrm>
          <a:prstGeom prst="roundRect">
            <a:avLst/>
          </a:prstGeom>
          <a:solidFill>
            <a:schemeClr val="bg2"/>
          </a:solidFill>
          <a:ln>
            <a:solidFill>
              <a:schemeClr val="tx1"/>
            </a:solidFill>
          </a:ln>
        </p:spPr>
        <p:style>
          <a:lnRef idx="1">
            <a:schemeClr val="accent2"/>
          </a:lnRef>
          <a:fillRef idx="3">
            <a:schemeClr val="accent2"/>
          </a:fillRef>
          <a:effectRef idx="2">
            <a:schemeClr val="accent2"/>
          </a:effectRef>
          <a:fontRef idx="minor">
            <a:schemeClr val="lt1"/>
          </a:fontRef>
        </p:style>
        <p:txBody>
          <a:bodyPr lIns="0" tIns="0" rIns="0" bIns="0" rtlCol="0" anchor="ctr"/>
          <a:lstStyle/>
          <a:p>
            <a:pPr algn="ctr"/>
            <a:r>
              <a:rPr lang="en-US" sz="600" b="1" dirty="0">
                <a:solidFill>
                  <a:prstClr val="white"/>
                </a:solidFill>
                <a:latin typeface="Arial" panose="020B0604020202020204"/>
              </a:rPr>
              <a:t>CUH &amp; RLBUH Incorporate Reviewer Feedback</a:t>
            </a:r>
          </a:p>
        </p:txBody>
      </p:sp>
      <p:sp>
        <p:nvSpPr>
          <p:cNvPr id="22" name="Rounded Rectangle 78">
            <a:extLst>
              <a:ext uri="{FF2B5EF4-FFF2-40B4-BE49-F238E27FC236}">
                <a16:creationId xmlns="" xmlns:a16="http://schemas.microsoft.com/office/drawing/2014/main" id="{31F08CC1-5902-4BD8-9B7C-7DA0B501980B}"/>
              </a:ext>
            </a:extLst>
          </p:cNvPr>
          <p:cNvSpPr/>
          <p:nvPr/>
        </p:nvSpPr>
        <p:spPr>
          <a:xfrm>
            <a:off x="2610198" y="1661290"/>
            <a:ext cx="2753269" cy="190271"/>
          </a:xfrm>
          <a:prstGeom prst="roundRect">
            <a:avLst/>
          </a:prstGeom>
          <a:solidFill>
            <a:schemeClr val="bg2"/>
          </a:solidFill>
          <a:ln>
            <a:solidFill>
              <a:schemeClr val="tx1"/>
            </a:solidFill>
          </a:ln>
        </p:spPr>
        <p:style>
          <a:lnRef idx="1">
            <a:schemeClr val="accent2"/>
          </a:lnRef>
          <a:fillRef idx="3">
            <a:schemeClr val="accent2"/>
          </a:fillRef>
          <a:effectRef idx="2">
            <a:schemeClr val="accent2"/>
          </a:effectRef>
          <a:fontRef idx="minor">
            <a:schemeClr val="lt1"/>
          </a:fontRef>
        </p:style>
        <p:txBody>
          <a:bodyPr lIns="0" tIns="0" rIns="0" bIns="0" rtlCol="0" anchor="ctr"/>
          <a:lstStyle/>
          <a:p>
            <a:pPr algn="ctr"/>
            <a:r>
              <a:rPr lang="en-US" sz="600" b="1" dirty="0">
                <a:solidFill>
                  <a:prstClr val="white"/>
                </a:solidFill>
                <a:latin typeface="Arial" panose="020B0604020202020204"/>
              </a:rPr>
              <a:t>L&amp;D: Blueprint Development</a:t>
            </a:r>
          </a:p>
        </p:txBody>
      </p:sp>
      <p:sp>
        <p:nvSpPr>
          <p:cNvPr id="29" name="TextBox 28">
            <a:extLst>
              <a:ext uri="{FF2B5EF4-FFF2-40B4-BE49-F238E27FC236}">
                <a16:creationId xmlns="" xmlns:a16="http://schemas.microsoft.com/office/drawing/2014/main" id="{C312E836-3A69-49EA-ADE5-1E7B63149076}"/>
              </a:ext>
            </a:extLst>
          </p:cNvPr>
          <p:cNvSpPr txBox="1"/>
          <p:nvPr/>
        </p:nvSpPr>
        <p:spPr>
          <a:xfrm>
            <a:off x="1434515" y="929895"/>
            <a:ext cx="7201055" cy="249731"/>
          </a:xfrm>
          <a:prstGeom prst="rect">
            <a:avLst/>
          </a:prstGeom>
          <a:solidFill>
            <a:schemeClr val="tx2">
              <a:lumMod val="60000"/>
              <a:lumOff val="40000"/>
            </a:schemeClr>
          </a:solidFill>
          <a:ln w="9525">
            <a:solidFill>
              <a:schemeClr val="tx2"/>
            </a:solidFill>
          </a:ln>
        </p:spPr>
        <p:txBody>
          <a:bodyPr wrap="square" lIns="68580" tIns="34290" rIns="68580" bIns="34290" rtlCol="0" anchor="ctr" anchorCtr="0">
            <a:noAutofit/>
          </a:bodyPr>
          <a:lstStyle/>
          <a:p>
            <a:pPr marL="66973" indent="-66973">
              <a:defRPr/>
            </a:pPr>
            <a:endParaRPr lang="en-US" sz="500" b="1" kern="0" dirty="0">
              <a:solidFill>
                <a:prstClr val="white"/>
              </a:solidFill>
              <a:latin typeface="Arial" panose="020B0604020202020204"/>
              <a:cs typeface="Calibri" pitchFamily="34" charset="0"/>
            </a:endParaRPr>
          </a:p>
        </p:txBody>
      </p:sp>
      <p:sp>
        <p:nvSpPr>
          <p:cNvPr id="30" name="TextBox 29">
            <a:extLst>
              <a:ext uri="{FF2B5EF4-FFF2-40B4-BE49-F238E27FC236}">
                <a16:creationId xmlns="" xmlns:a16="http://schemas.microsoft.com/office/drawing/2014/main" id="{930CDBF9-3F62-4EAF-8873-B37FD1B64C26}"/>
              </a:ext>
            </a:extLst>
          </p:cNvPr>
          <p:cNvSpPr txBox="1"/>
          <p:nvPr/>
        </p:nvSpPr>
        <p:spPr>
          <a:xfrm>
            <a:off x="2615333" y="958232"/>
            <a:ext cx="540468" cy="176972"/>
          </a:xfrm>
          <a:prstGeom prst="rect">
            <a:avLst/>
          </a:prstGeom>
          <a:solidFill>
            <a:schemeClr val="tx2">
              <a:lumMod val="60000"/>
              <a:lumOff val="40000"/>
            </a:schemeClr>
          </a:solidFill>
          <a:ln w="9525">
            <a:solidFill>
              <a:schemeClr val="tx2"/>
            </a:solidFill>
          </a:ln>
        </p:spPr>
        <p:txBody>
          <a:bodyPr wrap="square" lIns="68580" tIns="34290" rIns="68580" bIns="34290" rtlCol="0">
            <a:spAutoFit/>
          </a:bodyPr>
          <a:lstStyle/>
          <a:p>
            <a:pPr algn="ctr"/>
            <a:r>
              <a:rPr lang="en-US" sz="700" b="1" dirty="0">
                <a:latin typeface="Arial" panose="020B0604020202020204"/>
              </a:rPr>
              <a:t>7</a:t>
            </a:r>
            <a:r>
              <a:rPr lang="en-US" sz="700" b="1" baseline="30000" dirty="0">
                <a:latin typeface="Arial" panose="020B0604020202020204"/>
              </a:rPr>
              <a:t>th</a:t>
            </a:r>
            <a:r>
              <a:rPr lang="en-US" sz="700" b="1" dirty="0">
                <a:latin typeface="Arial" panose="020B0604020202020204"/>
              </a:rPr>
              <a:t> May</a:t>
            </a:r>
          </a:p>
        </p:txBody>
      </p:sp>
      <p:sp>
        <p:nvSpPr>
          <p:cNvPr id="31" name="TextBox 30">
            <a:extLst>
              <a:ext uri="{FF2B5EF4-FFF2-40B4-BE49-F238E27FC236}">
                <a16:creationId xmlns="" xmlns:a16="http://schemas.microsoft.com/office/drawing/2014/main" id="{3B27E0A3-B93F-4481-99D5-A897518FE08B}"/>
              </a:ext>
            </a:extLst>
          </p:cNvPr>
          <p:cNvSpPr txBox="1"/>
          <p:nvPr/>
        </p:nvSpPr>
        <p:spPr>
          <a:xfrm>
            <a:off x="3156063" y="958232"/>
            <a:ext cx="548687" cy="176972"/>
          </a:xfrm>
          <a:prstGeom prst="rect">
            <a:avLst/>
          </a:prstGeom>
          <a:solidFill>
            <a:schemeClr val="tx2">
              <a:lumMod val="60000"/>
              <a:lumOff val="40000"/>
            </a:schemeClr>
          </a:solidFill>
          <a:ln w="9525">
            <a:solidFill>
              <a:schemeClr val="tx2"/>
            </a:solidFill>
          </a:ln>
        </p:spPr>
        <p:txBody>
          <a:bodyPr wrap="square" lIns="68580" tIns="34290" rIns="68580" bIns="34290" rtlCol="0">
            <a:spAutoFit/>
          </a:bodyPr>
          <a:lstStyle/>
          <a:p>
            <a:pPr algn="ctr"/>
            <a:r>
              <a:rPr lang="en-US" sz="700" b="1" dirty="0">
                <a:latin typeface="Arial" panose="020B0604020202020204"/>
              </a:rPr>
              <a:t>14</a:t>
            </a:r>
            <a:r>
              <a:rPr lang="en-US" sz="700" b="1" baseline="30000" dirty="0">
                <a:latin typeface="Arial" panose="020B0604020202020204"/>
              </a:rPr>
              <a:t>th</a:t>
            </a:r>
            <a:r>
              <a:rPr lang="en-US" sz="700" b="1" dirty="0">
                <a:latin typeface="Arial" panose="020B0604020202020204"/>
              </a:rPr>
              <a:t> May</a:t>
            </a:r>
          </a:p>
        </p:txBody>
      </p:sp>
      <p:sp>
        <p:nvSpPr>
          <p:cNvPr id="32" name="TextBox 31">
            <a:extLst>
              <a:ext uri="{FF2B5EF4-FFF2-40B4-BE49-F238E27FC236}">
                <a16:creationId xmlns="" xmlns:a16="http://schemas.microsoft.com/office/drawing/2014/main" id="{86977B7F-945D-4256-8674-51F9EEE64274}"/>
              </a:ext>
            </a:extLst>
          </p:cNvPr>
          <p:cNvSpPr txBox="1"/>
          <p:nvPr/>
        </p:nvSpPr>
        <p:spPr>
          <a:xfrm>
            <a:off x="2062459" y="958232"/>
            <a:ext cx="558601" cy="176972"/>
          </a:xfrm>
          <a:prstGeom prst="rect">
            <a:avLst/>
          </a:prstGeom>
          <a:solidFill>
            <a:schemeClr val="tx2">
              <a:lumMod val="60000"/>
              <a:lumOff val="40000"/>
            </a:schemeClr>
          </a:solidFill>
          <a:ln w="9525">
            <a:solidFill>
              <a:schemeClr val="tx2"/>
            </a:solidFill>
          </a:ln>
        </p:spPr>
        <p:txBody>
          <a:bodyPr wrap="square" lIns="68580" tIns="34290" rIns="68580" bIns="34290" rtlCol="0" anchor="t" anchorCtr="0">
            <a:spAutoFit/>
          </a:bodyPr>
          <a:lstStyle/>
          <a:p>
            <a:pPr algn="ctr"/>
            <a:r>
              <a:rPr lang="en-US" sz="700" b="1" dirty="0">
                <a:latin typeface="Arial" panose="020B0604020202020204"/>
              </a:rPr>
              <a:t>30</a:t>
            </a:r>
            <a:r>
              <a:rPr lang="en-US" sz="700" b="1" baseline="30000" dirty="0">
                <a:latin typeface="Arial" panose="020B0604020202020204"/>
              </a:rPr>
              <a:t>th</a:t>
            </a:r>
            <a:r>
              <a:rPr lang="en-US" sz="700" b="1" dirty="0">
                <a:latin typeface="Arial" panose="020B0604020202020204"/>
              </a:rPr>
              <a:t> Apr</a:t>
            </a:r>
          </a:p>
        </p:txBody>
      </p:sp>
      <p:sp>
        <p:nvSpPr>
          <p:cNvPr id="33" name="TextBox 32">
            <a:extLst>
              <a:ext uri="{FF2B5EF4-FFF2-40B4-BE49-F238E27FC236}">
                <a16:creationId xmlns="" xmlns:a16="http://schemas.microsoft.com/office/drawing/2014/main" id="{B3AC5AD9-B206-4B5F-B321-A368C4423380}"/>
              </a:ext>
            </a:extLst>
          </p:cNvPr>
          <p:cNvSpPr txBox="1"/>
          <p:nvPr/>
        </p:nvSpPr>
        <p:spPr>
          <a:xfrm>
            <a:off x="3699619" y="958232"/>
            <a:ext cx="548687" cy="176972"/>
          </a:xfrm>
          <a:prstGeom prst="rect">
            <a:avLst/>
          </a:prstGeom>
          <a:solidFill>
            <a:schemeClr val="tx2">
              <a:lumMod val="60000"/>
              <a:lumOff val="40000"/>
            </a:schemeClr>
          </a:solidFill>
          <a:ln w="9525">
            <a:solidFill>
              <a:schemeClr val="tx2"/>
            </a:solidFill>
          </a:ln>
        </p:spPr>
        <p:txBody>
          <a:bodyPr wrap="square" lIns="68580" tIns="34290" rIns="68580" bIns="34290" rtlCol="0">
            <a:spAutoFit/>
          </a:bodyPr>
          <a:lstStyle/>
          <a:p>
            <a:pPr algn="ctr"/>
            <a:r>
              <a:rPr lang="en-US" sz="700" b="1" dirty="0">
                <a:latin typeface="Arial" panose="020B0604020202020204"/>
              </a:rPr>
              <a:t>21</a:t>
            </a:r>
            <a:r>
              <a:rPr lang="en-US" sz="700" b="1" baseline="30000" dirty="0">
                <a:latin typeface="Arial" panose="020B0604020202020204"/>
              </a:rPr>
              <a:t>st</a:t>
            </a:r>
            <a:r>
              <a:rPr lang="en-US" sz="700" b="1" dirty="0">
                <a:latin typeface="Arial" panose="020B0604020202020204"/>
              </a:rPr>
              <a:t> May</a:t>
            </a:r>
          </a:p>
        </p:txBody>
      </p:sp>
      <p:sp>
        <p:nvSpPr>
          <p:cNvPr id="34" name="TextBox 33">
            <a:extLst>
              <a:ext uri="{FF2B5EF4-FFF2-40B4-BE49-F238E27FC236}">
                <a16:creationId xmlns="" xmlns:a16="http://schemas.microsoft.com/office/drawing/2014/main" id="{48AA40EA-2A41-43FC-A8AB-661CFD5DA2B5}"/>
              </a:ext>
            </a:extLst>
          </p:cNvPr>
          <p:cNvSpPr txBox="1"/>
          <p:nvPr/>
        </p:nvSpPr>
        <p:spPr>
          <a:xfrm>
            <a:off x="4251040" y="958232"/>
            <a:ext cx="541442" cy="176972"/>
          </a:xfrm>
          <a:prstGeom prst="rect">
            <a:avLst/>
          </a:prstGeom>
          <a:solidFill>
            <a:schemeClr val="tx2">
              <a:lumMod val="60000"/>
              <a:lumOff val="40000"/>
            </a:schemeClr>
          </a:solidFill>
          <a:ln w="9525">
            <a:solidFill>
              <a:schemeClr val="tx2"/>
            </a:solidFill>
          </a:ln>
        </p:spPr>
        <p:txBody>
          <a:bodyPr wrap="square" lIns="68580" tIns="34290" rIns="68580" bIns="34290" rtlCol="0">
            <a:spAutoFit/>
          </a:bodyPr>
          <a:lstStyle/>
          <a:p>
            <a:pPr algn="ctr"/>
            <a:r>
              <a:rPr lang="en-US" sz="700" b="1" dirty="0">
                <a:latin typeface="Arial" panose="020B0604020202020204"/>
              </a:rPr>
              <a:t>28</a:t>
            </a:r>
            <a:r>
              <a:rPr lang="en-US" sz="700" b="1" baseline="30000" dirty="0">
                <a:latin typeface="Arial" panose="020B0604020202020204"/>
              </a:rPr>
              <a:t>th</a:t>
            </a:r>
            <a:r>
              <a:rPr lang="en-US" sz="700" b="1" dirty="0">
                <a:latin typeface="Arial" panose="020B0604020202020204"/>
              </a:rPr>
              <a:t> May</a:t>
            </a:r>
          </a:p>
        </p:txBody>
      </p:sp>
      <p:sp>
        <p:nvSpPr>
          <p:cNvPr id="35" name="TextBox 34">
            <a:extLst>
              <a:ext uri="{FF2B5EF4-FFF2-40B4-BE49-F238E27FC236}">
                <a16:creationId xmlns="" xmlns:a16="http://schemas.microsoft.com/office/drawing/2014/main" id="{221C9A33-810D-45DA-BB23-C3155C0FC75B}"/>
              </a:ext>
            </a:extLst>
          </p:cNvPr>
          <p:cNvSpPr txBox="1"/>
          <p:nvPr/>
        </p:nvSpPr>
        <p:spPr>
          <a:xfrm>
            <a:off x="4792487" y="958232"/>
            <a:ext cx="548687" cy="176972"/>
          </a:xfrm>
          <a:prstGeom prst="rect">
            <a:avLst/>
          </a:prstGeom>
          <a:solidFill>
            <a:schemeClr val="tx2">
              <a:lumMod val="60000"/>
              <a:lumOff val="40000"/>
            </a:schemeClr>
          </a:solidFill>
          <a:ln w="9525">
            <a:solidFill>
              <a:schemeClr val="tx2"/>
            </a:solidFill>
          </a:ln>
        </p:spPr>
        <p:txBody>
          <a:bodyPr wrap="square" lIns="68580" tIns="34290" rIns="68580" bIns="34290" rtlCol="0" anchor="t" anchorCtr="0">
            <a:spAutoFit/>
          </a:bodyPr>
          <a:lstStyle/>
          <a:p>
            <a:pPr algn="ctr"/>
            <a:r>
              <a:rPr lang="en-US" sz="700" b="1" dirty="0">
                <a:latin typeface="Arial" panose="020B0604020202020204"/>
              </a:rPr>
              <a:t>4</a:t>
            </a:r>
            <a:r>
              <a:rPr lang="en-US" sz="700" b="1" baseline="30000" dirty="0">
                <a:latin typeface="Arial" panose="020B0604020202020204"/>
              </a:rPr>
              <a:t>th</a:t>
            </a:r>
            <a:r>
              <a:rPr lang="en-US" sz="700" b="1" dirty="0">
                <a:latin typeface="Arial" panose="020B0604020202020204"/>
              </a:rPr>
              <a:t> Jun</a:t>
            </a:r>
          </a:p>
        </p:txBody>
      </p:sp>
      <p:sp>
        <p:nvSpPr>
          <p:cNvPr id="36" name="TextBox 35">
            <a:extLst>
              <a:ext uri="{FF2B5EF4-FFF2-40B4-BE49-F238E27FC236}">
                <a16:creationId xmlns="" xmlns:a16="http://schemas.microsoft.com/office/drawing/2014/main" id="{C9028145-4381-4B4A-8BA1-F397643D4A23}"/>
              </a:ext>
            </a:extLst>
          </p:cNvPr>
          <p:cNvSpPr txBox="1"/>
          <p:nvPr/>
        </p:nvSpPr>
        <p:spPr>
          <a:xfrm>
            <a:off x="5341881" y="958232"/>
            <a:ext cx="548687" cy="176972"/>
          </a:xfrm>
          <a:prstGeom prst="rect">
            <a:avLst/>
          </a:prstGeom>
          <a:solidFill>
            <a:schemeClr val="tx2">
              <a:lumMod val="60000"/>
              <a:lumOff val="40000"/>
            </a:schemeClr>
          </a:solidFill>
          <a:ln w="9525">
            <a:solidFill>
              <a:schemeClr val="tx2"/>
            </a:solidFill>
          </a:ln>
        </p:spPr>
        <p:txBody>
          <a:bodyPr wrap="square" lIns="68580" tIns="34290" rIns="68580" bIns="34290" rtlCol="0" anchor="t" anchorCtr="0">
            <a:spAutoFit/>
          </a:bodyPr>
          <a:lstStyle/>
          <a:p>
            <a:pPr algn="ctr"/>
            <a:r>
              <a:rPr lang="en-US" sz="700" b="1" dirty="0">
                <a:latin typeface="Arial" panose="020B0604020202020204"/>
              </a:rPr>
              <a:t>11</a:t>
            </a:r>
            <a:r>
              <a:rPr lang="en-US" sz="700" b="1" baseline="30000" dirty="0">
                <a:latin typeface="Arial" panose="020B0604020202020204"/>
              </a:rPr>
              <a:t>th</a:t>
            </a:r>
            <a:r>
              <a:rPr lang="en-US" sz="700" b="1" dirty="0">
                <a:latin typeface="Arial" panose="020B0604020202020204"/>
              </a:rPr>
              <a:t> Jun</a:t>
            </a:r>
          </a:p>
        </p:txBody>
      </p:sp>
      <p:sp>
        <p:nvSpPr>
          <p:cNvPr id="37" name="Rounded Rectangle 59">
            <a:extLst>
              <a:ext uri="{FF2B5EF4-FFF2-40B4-BE49-F238E27FC236}">
                <a16:creationId xmlns="" xmlns:a16="http://schemas.microsoft.com/office/drawing/2014/main" id="{51538D56-AA32-45B9-A726-3179E7DCB012}"/>
              </a:ext>
            </a:extLst>
          </p:cNvPr>
          <p:cNvSpPr/>
          <p:nvPr/>
        </p:nvSpPr>
        <p:spPr>
          <a:xfrm>
            <a:off x="5344730" y="2998926"/>
            <a:ext cx="550654" cy="188033"/>
          </a:xfrm>
          <a:prstGeom prst="roundRect">
            <a:avLst/>
          </a:prstGeom>
          <a:solidFill>
            <a:schemeClr val="accent2">
              <a:lumMod val="75000"/>
            </a:schemeClr>
          </a:solidFill>
          <a:ln>
            <a:solidFill>
              <a:schemeClr val="tx1"/>
            </a:solidFill>
          </a:ln>
        </p:spPr>
        <p:style>
          <a:lnRef idx="1">
            <a:schemeClr val="accent2"/>
          </a:lnRef>
          <a:fillRef idx="3">
            <a:schemeClr val="accent2"/>
          </a:fillRef>
          <a:effectRef idx="2">
            <a:schemeClr val="accent2"/>
          </a:effectRef>
          <a:fontRef idx="minor">
            <a:schemeClr val="lt1"/>
          </a:fontRef>
        </p:style>
        <p:txBody>
          <a:bodyPr lIns="0" tIns="0" rIns="0" bIns="0" rtlCol="0" anchor="ctr"/>
          <a:lstStyle/>
          <a:p>
            <a:pPr algn="ctr"/>
            <a:r>
              <a:rPr lang="en-US" sz="600" b="1" dirty="0">
                <a:solidFill>
                  <a:prstClr val="white"/>
                </a:solidFill>
                <a:latin typeface="Arial" panose="020B0604020202020204"/>
              </a:rPr>
              <a:t>SG &amp; MH Workshops</a:t>
            </a:r>
          </a:p>
        </p:txBody>
      </p:sp>
      <p:cxnSp>
        <p:nvCxnSpPr>
          <p:cNvPr id="40" name="Straight Connector 39">
            <a:extLst>
              <a:ext uri="{FF2B5EF4-FFF2-40B4-BE49-F238E27FC236}">
                <a16:creationId xmlns="" xmlns:a16="http://schemas.microsoft.com/office/drawing/2014/main" id="{E5693D73-E75A-470F-8CD5-E86B10A4A243}"/>
              </a:ext>
            </a:extLst>
          </p:cNvPr>
          <p:cNvCxnSpPr>
            <a:cxnSpLocks/>
          </p:cNvCxnSpPr>
          <p:nvPr/>
        </p:nvCxnSpPr>
        <p:spPr>
          <a:xfrm>
            <a:off x="5344742" y="1156969"/>
            <a:ext cx="0" cy="322326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7694A08F-CB5C-4BE9-A155-1FE941795C51}"/>
              </a:ext>
            </a:extLst>
          </p:cNvPr>
          <p:cNvCxnSpPr>
            <a:cxnSpLocks/>
          </p:cNvCxnSpPr>
          <p:nvPr/>
        </p:nvCxnSpPr>
        <p:spPr>
          <a:xfrm>
            <a:off x="5889368" y="1156969"/>
            <a:ext cx="15019" cy="322326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 xmlns:a16="http://schemas.microsoft.com/office/drawing/2014/main" id="{B6D91885-4644-4C2C-B2CA-53D685942B67}"/>
              </a:ext>
            </a:extLst>
          </p:cNvPr>
          <p:cNvCxnSpPr>
            <a:cxnSpLocks/>
          </p:cNvCxnSpPr>
          <p:nvPr/>
        </p:nvCxnSpPr>
        <p:spPr>
          <a:xfrm>
            <a:off x="4790463" y="1156969"/>
            <a:ext cx="0" cy="322326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9BEF351D-A5CA-4FE5-8103-8D899D500F73}"/>
              </a:ext>
            </a:extLst>
          </p:cNvPr>
          <p:cNvCxnSpPr>
            <a:cxnSpLocks/>
          </p:cNvCxnSpPr>
          <p:nvPr/>
        </p:nvCxnSpPr>
        <p:spPr>
          <a:xfrm flipH="1">
            <a:off x="3141514" y="1156969"/>
            <a:ext cx="7556" cy="322326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3A3B703A-D120-4F47-A683-9F1C08561526}"/>
              </a:ext>
            </a:extLst>
          </p:cNvPr>
          <p:cNvCxnSpPr>
            <a:cxnSpLocks/>
          </p:cNvCxnSpPr>
          <p:nvPr/>
        </p:nvCxnSpPr>
        <p:spPr>
          <a:xfrm>
            <a:off x="3706516" y="1156969"/>
            <a:ext cx="20711" cy="322326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 xmlns:a16="http://schemas.microsoft.com/office/drawing/2014/main" id="{50EBC9DB-F85E-4F35-B7CB-4A3ACF7CB322}"/>
              </a:ext>
            </a:extLst>
          </p:cNvPr>
          <p:cNvCxnSpPr>
            <a:cxnSpLocks/>
          </p:cNvCxnSpPr>
          <p:nvPr/>
        </p:nvCxnSpPr>
        <p:spPr>
          <a:xfrm>
            <a:off x="2611197" y="1156969"/>
            <a:ext cx="26249" cy="322326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 xmlns:a16="http://schemas.microsoft.com/office/drawing/2014/main" id="{30CD1161-6A15-44EC-8D96-68728104AD53}"/>
              </a:ext>
            </a:extLst>
          </p:cNvPr>
          <p:cNvCxnSpPr>
            <a:cxnSpLocks/>
          </p:cNvCxnSpPr>
          <p:nvPr/>
        </p:nvCxnSpPr>
        <p:spPr>
          <a:xfrm>
            <a:off x="2048710" y="1156969"/>
            <a:ext cx="0" cy="322326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 xmlns:a16="http://schemas.microsoft.com/office/drawing/2014/main" id="{B7512572-D024-48BC-8178-425704D5ECBF}"/>
              </a:ext>
            </a:extLst>
          </p:cNvPr>
          <p:cNvCxnSpPr>
            <a:cxnSpLocks/>
          </p:cNvCxnSpPr>
          <p:nvPr/>
        </p:nvCxnSpPr>
        <p:spPr>
          <a:xfrm>
            <a:off x="4252574" y="1156969"/>
            <a:ext cx="12518" cy="322326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48" name="Rounded Rectangle 41">
            <a:extLst>
              <a:ext uri="{FF2B5EF4-FFF2-40B4-BE49-F238E27FC236}">
                <a16:creationId xmlns="" xmlns:a16="http://schemas.microsoft.com/office/drawing/2014/main" id="{8BAB8F1E-7947-4051-9502-A04E0AADBEAB}"/>
              </a:ext>
            </a:extLst>
          </p:cNvPr>
          <p:cNvSpPr/>
          <p:nvPr/>
        </p:nvSpPr>
        <p:spPr>
          <a:xfrm>
            <a:off x="2635309" y="3883154"/>
            <a:ext cx="1061975" cy="190271"/>
          </a:xfrm>
          <a:prstGeom prst="roundRect">
            <a:avLst/>
          </a:prstGeom>
          <a:solidFill>
            <a:srgbClr val="C00000"/>
          </a:solidFill>
          <a:ln>
            <a:solidFill>
              <a:schemeClr val="tx1"/>
            </a:solidFill>
          </a:ln>
        </p:spPr>
        <p:style>
          <a:lnRef idx="1">
            <a:schemeClr val="accent2"/>
          </a:lnRef>
          <a:fillRef idx="3">
            <a:schemeClr val="accent2"/>
          </a:fillRef>
          <a:effectRef idx="2">
            <a:schemeClr val="accent2"/>
          </a:effectRef>
          <a:fontRef idx="minor">
            <a:schemeClr val="lt1"/>
          </a:fontRef>
        </p:style>
        <p:txBody>
          <a:bodyPr lIns="0" tIns="0" rIns="0" bIns="0" rtlCol="0" anchor="ctr"/>
          <a:lstStyle/>
          <a:p>
            <a:pPr algn="ctr"/>
            <a:r>
              <a:rPr lang="en-US" sz="600" b="1" dirty="0">
                <a:solidFill>
                  <a:prstClr val="white"/>
                </a:solidFill>
                <a:latin typeface="Arial" panose="020B0604020202020204"/>
              </a:rPr>
              <a:t>Strategy Documents: Incorporate SG Feedback</a:t>
            </a:r>
          </a:p>
        </p:txBody>
      </p:sp>
      <p:sp>
        <p:nvSpPr>
          <p:cNvPr id="51" name="TextBox 50">
            <a:extLst>
              <a:ext uri="{FF2B5EF4-FFF2-40B4-BE49-F238E27FC236}">
                <a16:creationId xmlns="" xmlns:a16="http://schemas.microsoft.com/office/drawing/2014/main" id="{18C90E12-1866-4199-9514-EAAF2009BF07}"/>
              </a:ext>
            </a:extLst>
          </p:cNvPr>
          <p:cNvSpPr txBox="1"/>
          <p:nvPr/>
        </p:nvSpPr>
        <p:spPr>
          <a:xfrm>
            <a:off x="6442519" y="958232"/>
            <a:ext cx="548687" cy="176972"/>
          </a:xfrm>
          <a:prstGeom prst="rect">
            <a:avLst/>
          </a:prstGeom>
          <a:solidFill>
            <a:schemeClr val="tx2">
              <a:lumMod val="60000"/>
              <a:lumOff val="40000"/>
            </a:schemeClr>
          </a:solidFill>
          <a:ln w="9525">
            <a:solidFill>
              <a:schemeClr val="tx2"/>
            </a:solidFill>
          </a:ln>
        </p:spPr>
        <p:txBody>
          <a:bodyPr wrap="square" lIns="68580" tIns="34290" rIns="68580" bIns="34290" rtlCol="0" anchor="t" anchorCtr="0">
            <a:spAutoFit/>
          </a:bodyPr>
          <a:lstStyle/>
          <a:p>
            <a:pPr algn="ctr"/>
            <a:r>
              <a:rPr lang="en-US" sz="700" b="1" dirty="0">
                <a:latin typeface="Arial" panose="020B0604020202020204"/>
              </a:rPr>
              <a:t>25</a:t>
            </a:r>
            <a:r>
              <a:rPr lang="en-US" sz="700" b="1" baseline="30000" dirty="0">
                <a:latin typeface="Arial" panose="020B0604020202020204"/>
              </a:rPr>
              <a:t>th</a:t>
            </a:r>
            <a:r>
              <a:rPr lang="en-US" sz="700" b="1" dirty="0">
                <a:latin typeface="Arial" panose="020B0604020202020204"/>
              </a:rPr>
              <a:t> Jun</a:t>
            </a:r>
          </a:p>
        </p:txBody>
      </p:sp>
      <p:cxnSp>
        <p:nvCxnSpPr>
          <p:cNvPr id="53" name="Straight Connector 52">
            <a:extLst>
              <a:ext uri="{FF2B5EF4-FFF2-40B4-BE49-F238E27FC236}">
                <a16:creationId xmlns="" xmlns:a16="http://schemas.microsoft.com/office/drawing/2014/main" id="{6210C43D-915D-4B33-8082-0F2B670EB557}"/>
              </a:ext>
            </a:extLst>
          </p:cNvPr>
          <p:cNvCxnSpPr>
            <a:cxnSpLocks/>
          </p:cNvCxnSpPr>
          <p:nvPr/>
        </p:nvCxnSpPr>
        <p:spPr>
          <a:xfrm>
            <a:off x="6441812" y="1162087"/>
            <a:ext cx="0" cy="322326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 xmlns:a16="http://schemas.microsoft.com/office/drawing/2014/main" id="{06F97E7B-9F1C-41C1-8AB5-37D326631540}"/>
              </a:ext>
            </a:extLst>
          </p:cNvPr>
          <p:cNvSpPr txBox="1"/>
          <p:nvPr/>
        </p:nvSpPr>
        <p:spPr>
          <a:xfrm>
            <a:off x="5891124" y="958232"/>
            <a:ext cx="548687" cy="176972"/>
          </a:xfrm>
          <a:prstGeom prst="rect">
            <a:avLst/>
          </a:prstGeom>
          <a:solidFill>
            <a:schemeClr val="tx2">
              <a:lumMod val="60000"/>
              <a:lumOff val="40000"/>
            </a:schemeClr>
          </a:solidFill>
          <a:ln w="9525">
            <a:solidFill>
              <a:schemeClr val="tx2"/>
            </a:solidFill>
          </a:ln>
        </p:spPr>
        <p:txBody>
          <a:bodyPr wrap="square" lIns="68580" tIns="34290" rIns="68580" bIns="34290" rtlCol="0" anchor="t" anchorCtr="0">
            <a:spAutoFit/>
          </a:bodyPr>
          <a:lstStyle/>
          <a:p>
            <a:pPr algn="ctr"/>
            <a:r>
              <a:rPr lang="en-US" sz="700" b="1" dirty="0">
                <a:latin typeface="Arial" panose="020B0604020202020204"/>
              </a:rPr>
              <a:t>18</a:t>
            </a:r>
            <a:r>
              <a:rPr lang="en-US" sz="700" b="1" baseline="30000" dirty="0">
                <a:latin typeface="Arial" panose="020B0604020202020204"/>
              </a:rPr>
              <a:t>th</a:t>
            </a:r>
            <a:r>
              <a:rPr lang="en-US" sz="700" b="1" dirty="0">
                <a:latin typeface="Arial" panose="020B0604020202020204"/>
              </a:rPr>
              <a:t> Jun</a:t>
            </a:r>
          </a:p>
        </p:txBody>
      </p:sp>
      <p:sp>
        <p:nvSpPr>
          <p:cNvPr id="55" name="TextBox 54">
            <a:extLst>
              <a:ext uri="{FF2B5EF4-FFF2-40B4-BE49-F238E27FC236}">
                <a16:creationId xmlns="" xmlns:a16="http://schemas.microsoft.com/office/drawing/2014/main" id="{032ED0F2-E06A-4EF4-8A9A-1A266ACE00F2}"/>
              </a:ext>
            </a:extLst>
          </p:cNvPr>
          <p:cNvSpPr txBox="1"/>
          <p:nvPr/>
        </p:nvSpPr>
        <p:spPr>
          <a:xfrm>
            <a:off x="6991231" y="958232"/>
            <a:ext cx="548687" cy="176972"/>
          </a:xfrm>
          <a:prstGeom prst="rect">
            <a:avLst/>
          </a:prstGeom>
          <a:solidFill>
            <a:schemeClr val="tx2">
              <a:lumMod val="60000"/>
              <a:lumOff val="40000"/>
            </a:schemeClr>
          </a:solidFill>
          <a:ln w="9525">
            <a:solidFill>
              <a:schemeClr val="tx2"/>
            </a:solidFill>
          </a:ln>
        </p:spPr>
        <p:txBody>
          <a:bodyPr wrap="square" lIns="68580" tIns="34290" rIns="68580" bIns="34290" rtlCol="0" anchor="t" anchorCtr="0">
            <a:spAutoFit/>
          </a:bodyPr>
          <a:lstStyle/>
          <a:p>
            <a:pPr algn="ctr"/>
            <a:r>
              <a:rPr lang="en-US" sz="700" b="1" dirty="0">
                <a:latin typeface="Arial" panose="020B0604020202020204"/>
              </a:rPr>
              <a:t>2</a:t>
            </a:r>
            <a:r>
              <a:rPr lang="en-US" sz="700" b="1" baseline="30000" dirty="0">
                <a:latin typeface="Arial" panose="020B0604020202020204"/>
              </a:rPr>
              <a:t>nd</a:t>
            </a:r>
            <a:r>
              <a:rPr lang="en-US" sz="700" b="1" dirty="0">
                <a:latin typeface="Arial" panose="020B0604020202020204"/>
              </a:rPr>
              <a:t> Jul</a:t>
            </a:r>
          </a:p>
        </p:txBody>
      </p:sp>
      <p:sp>
        <p:nvSpPr>
          <p:cNvPr id="56" name="TextBox 55">
            <a:extLst>
              <a:ext uri="{FF2B5EF4-FFF2-40B4-BE49-F238E27FC236}">
                <a16:creationId xmlns="" xmlns:a16="http://schemas.microsoft.com/office/drawing/2014/main" id="{A30D6C78-3B09-46B2-AA5B-FBCECF8C0844}"/>
              </a:ext>
            </a:extLst>
          </p:cNvPr>
          <p:cNvSpPr txBox="1"/>
          <p:nvPr/>
        </p:nvSpPr>
        <p:spPr>
          <a:xfrm>
            <a:off x="7539910" y="958232"/>
            <a:ext cx="548687" cy="176972"/>
          </a:xfrm>
          <a:prstGeom prst="rect">
            <a:avLst/>
          </a:prstGeom>
          <a:solidFill>
            <a:schemeClr val="tx2">
              <a:lumMod val="60000"/>
              <a:lumOff val="40000"/>
            </a:schemeClr>
          </a:solidFill>
          <a:ln w="9525">
            <a:solidFill>
              <a:schemeClr val="tx2"/>
            </a:solidFill>
          </a:ln>
        </p:spPr>
        <p:txBody>
          <a:bodyPr wrap="square" lIns="68580" tIns="34290" rIns="68580" bIns="34290" rtlCol="0" anchor="t" anchorCtr="0">
            <a:spAutoFit/>
          </a:bodyPr>
          <a:lstStyle/>
          <a:p>
            <a:pPr algn="ctr"/>
            <a:r>
              <a:rPr lang="en-US" sz="700" b="1" dirty="0">
                <a:latin typeface="Arial" panose="020B0604020202020204"/>
              </a:rPr>
              <a:t>9</a:t>
            </a:r>
            <a:r>
              <a:rPr lang="en-US" sz="700" b="1" baseline="30000" dirty="0">
                <a:latin typeface="Arial" panose="020B0604020202020204"/>
              </a:rPr>
              <a:t>th</a:t>
            </a:r>
            <a:r>
              <a:rPr lang="en-US" sz="700" b="1" dirty="0">
                <a:latin typeface="Arial" panose="020B0604020202020204"/>
              </a:rPr>
              <a:t> Jul</a:t>
            </a:r>
          </a:p>
        </p:txBody>
      </p:sp>
      <p:sp>
        <p:nvSpPr>
          <p:cNvPr id="57" name="TextBox 56">
            <a:extLst>
              <a:ext uri="{FF2B5EF4-FFF2-40B4-BE49-F238E27FC236}">
                <a16:creationId xmlns="" xmlns:a16="http://schemas.microsoft.com/office/drawing/2014/main" id="{E65CCCA2-97FC-4E2B-9751-4DEEB342DEB2}"/>
              </a:ext>
            </a:extLst>
          </p:cNvPr>
          <p:cNvSpPr txBox="1"/>
          <p:nvPr/>
        </p:nvSpPr>
        <p:spPr>
          <a:xfrm>
            <a:off x="8088589" y="958232"/>
            <a:ext cx="548687" cy="176972"/>
          </a:xfrm>
          <a:prstGeom prst="rect">
            <a:avLst/>
          </a:prstGeom>
          <a:solidFill>
            <a:schemeClr val="tx2">
              <a:lumMod val="60000"/>
              <a:lumOff val="40000"/>
            </a:schemeClr>
          </a:solidFill>
          <a:ln w="9525">
            <a:solidFill>
              <a:schemeClr val="tx2"/>
            </a:solidFill>
          </a:ln>
        </p:spPr>
        <p:txBody>
          <a:bodyPr wrap="square" lIns="68580" tIns="34290" rIns="68580" bIns="34290" rtlCol="0" anchor="t" anchorCtr="0">
            <a:spAutoFit/>
          </a:bodyPr>
          <a:lstStyle/>
          <a:p>
            <a:pPr algn="ctr"/>
            <a:r>
              <a:rPr lang="en-US" sz="700" b="1" dirty="0">
                <a:latin typeface="Arial" panose="020B0604020202020204"/>
              </a:rPr>
              <a:t>16</a:t>
            </a:r>
            <a:r>
              <a:rPr lang="en-US" sz="700" b="1" baseline="30000" dirty="0">
                <a:latin typeface="Arial" panose="020B0604020202020204"/>
              </a:rPr>
              <a:t>th</a:t>
            </a:r>
            <a:r>
              <a:rPr lang="en-US" sz="700" b="1" dirty="0">
                <a:latin typeface="Arial" panose="020B0604020202020204"/>
              </a:rPr>
              <a:t> Jul</a:t>
            </a:r>
          </a:p>
        </p:txBody>
      </p:sp>
      <p:cxnSp>
        <p:nvCxnSpPr>
          <p:cNvPr id="58" name="Straight Connector 57">
            <a:extLst>
              <a:ext uri="{FF2B5EF4-FFF2-40B4-BE49-F238E27FC236}">
                <a16:creationId xmlns="" xmlns:a16="http://schemas.microsoft.com/office/drawing/2014/main" id="{3FAFADBF-BC5B-4EB6-B123-C9E1CE537C35}"/>
              </a:ext>
            </a:extLst>
          </p:cNvPr>
          <p:cNvCxnSpPr>
            <a:cxnSpLocks/>
          </p:cNvCxnSpPr>
          <p:nvPr/>
        </p:nvCxnSpPr>
        <p:spPr>
          <a:xfrm>
            <a:off x="6990827" y="1162087"/>
            <a:ext cx="0" cy="322326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 xmlns:a16="http://schemas.microsoft.com/office/drawing/2014/main" id="{8DEA64AD-FA18-42CA-A479-DC456006AB2D}"/>
              </a:ext>
            </a:extLst>
          </p:cNvPr>
          <p:cNvCxnSpPr>
            <a:cxnSpLocks/>
          </p:cNvCxnSpPr>
          <p:nvPr/>
        </p:nvCxnSpPr>
        <p:spPr>
          <a:xfrm>
            <a:off x="7548036" y="1162087"/>
            <a:ext cx="0" cy="322326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 xmlns:a16="http://schemas.microsoft.com/office/drawing/2014/main" id="{678EB0F7-CBC1-426E-9DCF-EF30A9FBCDAB}"/>
              </a:ext>
            </a:extLst>
          </p:cNvPr>
          <p:cNvCxnSpPr>
            <a:cxnSpLocks/>
          </p:cNvCxnSpPr>
          <p:nvPr/>
        </p:nvCxnSpPr>
        <p:spPr>
          <a:xfrm>
            <a:off x="8088857" y="1152178"/>
            <a:ext cx="0" cy="322326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61" name="Rounded Rectangle 77">
            <a:extLst>
              <a:ext uri="{FF2B5EF4-FFF2-40B4-BE49-F238E27FC236}">
                <a16:creationId xmlns="" xmlns:a16="http://schemas.microsoft.com/office/drawing/2014/main" id="{A445A169-99AF-4D0E-B463-0564E3A2998E}"/>
              </a:ext>
            </a:extLst>
          </p:cNvPr>
          <p:cNvSpPr/>
          <p:nvPr/>
        </p:nvSpPr>
        <p:spPr>
          <a:xfrm>
            <a:off x="2048714" y="1435281"/>
            <a:ext cx="2218543" cy="190271"/>
          </a:xfrm>
          <a:prstGeom prst="roundRect">
            <a:avLst/>
          </a:prstGeom>
          <a:solidFill>
            <a:schemeClr val="bg2"/>
          </a:solidFill>
          <a:ln>
            <a:solidFill>
              <a:schemeClr val="tx1"/>
            </a:solidFill>
          </a:ln>
        </p:spPr>
        <p:style>
          <a:lnRef idx="1">
            <a:schemeClr val="accent2"/>
          </a:lnRef>
          <a:fillRef idx="3">
            <a:schemeClr val="accent2"/>
          </a:fillRef>
          <a:effectRef idx="2">
            <a:schemeClr val="accent2"/>
          </a:effectRef>
          <a:fontRef idx="minor">
            <a:schemeClr val="lt1"/>
          </a:fontRef>
        </p:style>
        <p:txBody>
          <a:bodyPr lIns="0" tIns="0" rIns="0" bIns="0" rtlCol="0" anchor="ctr"/>
          <a:lstStyle/>
          <a:p>
            <a:pPr algn="ctr"/>
            <a:r>
              <a:rPr lang="en-US" sz="600" b="1" dirty="0">
                <a:solidFill>
                  <a:prstClr val="white"/>
                </a:solidFill>
                <a:latin typeface="Arial" panose="020B0604020202020204"/>
              </a:rPr>
              <a:t>UHB: Blueprint Development</a:t>
            </a:r>
          </a:p>
        </p:txBody>
      </p:sp>
      <p:sp>
        <p:nvSpPr>
          <p:cNvPr id="65" name="Rounded Rectangle 41">
            <a:extLst>
              <a:ext uri="{FF2B5EF4-FFF2-40B4-BE49-F238E27FC236}">
                <a16:creationId xmlns="" xmlns:a16="http://schemas.microsoft.com/office/drawing/2014/main" id="{92B2AE01-007C-4CDF-B455-CECB5A96F034}"/>
              </a:ext>
            </a:extLst>
          </p:cNvPr>
          <p:cNvSpPr/>
          <p:nvPr/>
        </p:nvSpPr>
        <p:spPr>
          <a:xfrm>
            <a:off x="3147713" y="2200201"/>
            <a:ext cx="1651961" cy="190271"/>
          </a:xfrm>
          <a:prstGeom prst="roundRect">
            <a:avLst/>
          </a:prstGeom>
          <a:solidFill>
            <a:schemeClr val="accent6">
              <a:lumMod val="75000"/>
            </a:schemeClr>
          </a:solidFill>
          <a:ln>
            <a:solidFill>
              <a:schemeClr val="tx1"/>
            </a:solidFill>
          </a:ln>
        </p:spPr>
        <p:style>
          <a:lnRef idx="1">
            <a:schemeClr val="accent2"/>
          </a:lnRef>
          <a:fillRef idx="3">
            <a:schemeClr val="accent2"/>
          </a:fillRef>
          <a:effectRef idx="2">
            <a:schemeClr val="accent2"/>
          </a:effectRef>
          <a:fontRef idx="minor">
            <a:schemeClr val="lt1"/>
          </a:fontRef>
        </p:style>
        <p:txBody>
          <a:bodyPr lIns="0" tIns="0" rIns="0" bIns="0" rtlCol="0" anchor="ctr"/>
          <a:lstStyle/>
          <a:p>
            <a:pPr algn="ctr"/>
            <a:r>
              <a:rPr lang="en-US" sz="600" b="1" dirty="0">
                <a:solidFill>
                  <a:prstClr val="white"/>
                </a:solidFill>
                <a:latin typeface="Arial" panose="020B0604020202020204"/>
              </a:rPr>
              <a:t>Updated Blueprinting Framework, Collection Forms, Quality Checklist</a:t>
            </a:r>
          </a:p>
        </p:txBody>
      </p:sp>
      <p:sp>
        <p:nvSpPr>
          <p:cNvPr id="79" name="TextBox 78">
            <a:extLst>
              <a:ext uri="{FF2B5EF4-FFF2-40B4-BE49-F238E27FC236}">
                <a16:creationId xmlns="" xmlns:a16="http://schemas.microsoft.com/office/drawing/2014/main" id="{0E41024C-4B1F-4744-8C63-29C61F37294A}"/>
              </a:ext>
            </a:extLst>
          </p:cNvPr>
          <p:cNvSpPr txBox="1"/>
          <p:nvPr/>
        </p:nvSpPr>
        <p:spPr>
          <a:xfrm>
            <a:off x="1461872" y="966503"/>
            <a:ext cx="558601" cy="176972"/>
          </a:xfrm>
          <a:prstGeom prst="rect">
            <a:avLst/>
          </a:prstGeom>
          <a:solidFill>
            <a:schemeClr val="tx2">
              <a:lumMod val="60000"/>
              <a:lumOff val="40000"/>
            </a:schemeClr>
          </a:solidFill>
          <a:ln w="9525">
            <a:solidFill>
              <a:schemeClr val="tx2"/>
            </a:solidFill>
          </a:ln>
        </p:spPr>
        <p:txBody>
          <a:bodyPr wrap="square" lIns="68580" tIns="34290" rIns="68580" bIns="34290" rtlCol="0" anchor="t" anchorCtr="0">
            <a:spAutoFit/>
          </a:bodyPr>
          <a:lstStyle>
            <a:defPPr>
              <a:defRPr lang="en-US"/>
            </a:defPPr>
            <a:lvl1pPr algn="ctr">
              <a:defRPr sz="800">
                <a:latin typeface="Arial" panose="020B0604020202020204"/>
              </a:defRPr>
            </a:lvl1pPr>
          </a:lstStyle>
          <a:p>
            <a:r>
              <a:rPr lang="en-US" sz="700" b="1" dirty="0"/>
              <a:t>Week Of:</a:t>
            </a:r>
          </a:p>
        </p:txBody>
      </p:sp>
      <p:sp>
        <p:nvSpPr>
          <p:cNvPr id="81" name="Rounded Rectangle 77">
            <a:extLst>
              <a:ext uri="{FF2B5EF4-FFF2-40B4-BE49-F238E27FC236}">
                <a16:creationId xmlns="" xmlns:a16="http://schemas.microsoft.com/office/drawing/2014/main" id="{F16B0CC1-D598-4817-9CBE-787DA0B72A15}"/>
              </a:ext>
            </a:extLst>
          </p:cNvPr>
          <p:cNvSpPr/>
          <p:nvPr/>
        </p:nvSpPr>
        <p:spPr>
          <a:xfrm>
            <a:off x="4285508" y="1428396"/>
            <a:ext cx="1612629" cy="190271"/>
          </a:xfrm>
          <a:prstGeom prst="roundRect">
            <a:avLst/>
          </a:prstGeom>
          <a:solidFill>
            <a:schemeClr val="bg2"/>
          </a:solidFill>
          <a:ln>
            <a:solidFill>
              <a:schemeClr val="tx1"/>
            </a:solidFill>
          </a:ln>
        </p:spPr>
        <p:style>
          <a:lnRef idx="1">
            <a:schemeClr val="accent2"/>
          </a:lnRef>
          <a:fillRef idx="3">
            <a:schemeClr val="accent2"/>
          </a:fillRef>
          <a:effectRef idx="2">
            <a:schemeClr val="accent2"/>
          </a:effectRef>
          <a:fontRef idx="minor">
            <a:schemeClr val="lt1"/>
          </a:fontRef>
        </p:style>
        <p:txBody>
          <a:bodyPr lIns="0" tIns="0" rIns="0" bIns="0" rtlCol="0" anchor="ctr"/>
          <a:lstStyle/>
          <a:p>
            <a:pPr algn="ctr"/>
            <a:r>
              <a:rPr lang="en-US" sz="600" b="1" dirty="0">
                <a:solidFill>
                  <a:prstClr val="white"/>
                </a:solidFill>
                <a:latin typeface="Arial" panose="020B0604020202020204"/>
              </a:rPr>
              <a:t>UHB: Solicit and Incorporate Reviewer Input</a:t>
            </a:r>
          </a:p>
        </p:txBody>
      </p:sp>
      <p:sp>
        <p:nvSpPr>
          <p:cNvPr id="83" name="Rounded Rectangle 77">
            <a:extLst>
              <a:ext uri="{FF2B5EF4-FFF2-40B4-BE49-F238E27FC236}">
                <a16:creationId xmlns="" xmlns:a16="http://schemas.microsoft.com/office/drawing/2014/main" id="{B664597B-651C-41F7-A004-A5B032CCD8FF}"/>
              </a:ext>
            </a:extLst>
          </p:cNvPr>
          <p:cNvSpPr/>
          <p:nvPr/>
        </p:nvSpPr>
        <p:spPr>
          <a:xfrm>
            <a:off x="5375395" y="1661435"/>
            <a:ext cx="1612629" cy="190271"/>
          </a:xfrm>
          <a:prstGeom prst="roundRect">
            <a:avLst/>
          </a:prstGeom>
          <a:solidFill>
            <a:schemeClr val="bg2"/>
          </a:solidFill>
          <a:ln>
            <a:solidFill>
              <a:schemeClr val="tx1"/>
            </a:solidFill>
          </a:ln>
        </p:spPr>
        <p:style>
          <a:lnRef idx="1">
            <a:schemeClr val="accent2"/>
          </a:lnRef>
          <a:fillRef idx="3">
            <a:schemeClr val="accent2"/>
          </a:fillRef>
          <a:effectRef idx="2">
            <a:schemeClr val="accent2"/>
          </a:effectRef>
          <a:fontRef idx="minor">
            <a:schemeClr val="lt1"/>
          </a:fontRef>
        </p:style>
        <p:txBody>
          <a:bodyPr lIns="0" tIns="0" rIns="0" bIns="0" rtlCol="0" anchor="ctr"/>
          <a:lstStyle/>
          <a:p>
            <a:pPr algn="ctr"/>
            <a:r>
              <a:rPr lang="en-US" sz="600" b="1" dirty="0">
                <a:solidFill>
                  <a:prstClr val="white"/>
                </a:solidFill>
                <a:latin typeface="Arial" panose="020B0604020202020204"/>
              </a:rPr>
              <a:t>L&amp;D: Solicit and Incorporate Reviewer Input</a:t>
            </a:r>
          </a:p>
        </p:txBody>
      </p:sp>
      <p:sp>
        <p:nvSpPr>
          <p:cNvPr id="84" name="Rounded Rectangle 59">
            <a:extLst>
              <a:ext uri="{FF2B5EF4-FFF2-40B4-BE49-F238E27FC236}">
                <a16:creationId xmlns="" xmlns:a16="http://schemas.microsoft.com/office/drawing/2014/main" id="{BB7F3933-2219-4081-88B1-2FD7957ECB36}"/>
              </a:ext>
            </a:extLst>
          </p:cNvPr>
          <p:cNvSpPr/>
          <p:nvPr/>
        </p:nvSpPr>
        <p:spPr>
          <a:xfrm>
            <a:off x="3156942" y="3229208"/>
            <a:ext cx="550654" cy="188033"/>
          </a:xfrm>
          <a:prstGeom prst="roundRect">
            <a:avLst/>
          </a:prstGeom>
          <a:solidFill>
            <a:schemeClr val="accent2">
              <a:lumMod val="75000"/>
            </a:schemeClr>
          </a:solidFill>
          <a:ln>
            <a:solidFill>
              <a:schemeClr val="tx1"/>
            </a:solidFill>
          </a:ln>
        </p:spPr>
        <p:style>
          <a:lnRef idx="1">
            <a:schemeClr val="accent2"/>
          </a:lnRef>
          <a:fillRef idx="3">
            <a:schemeClr val="accent2"/>
          </a:fillRef>
          <a:effectRef idx="2">
            <a:schemeClr val="accent2"/>
          </a:effectRef>
          <a:fontRef idx="minor">
            <a:schemeClr val="lt1"/>
          </a:fontRef>
        </p:style>
        <p:txBody>
          <a:bodyPr lIns="0" tIns="0" rIns="0" bIns="0" rtlCol="0" anchor="ctr"/>
          <a:lstStyle/>
          <a:p>
            <a:pPr algn="ctr"/>
            <a:r>
              <a:rPr lang="en-US" sz="600" b="1" dirty="0">
                <a:solidFill>
                  <a:prstClr val="white"/>
                </a:solidFill>
                <a:latin typeface="Arial" panose="020B0604020202020204"/>
              </a:rPr>
              <a:t>General Workshop</a:t>
            </a:r>
          </a:p>
        </p:txBody>
      </p:sp>
      <p:sp>
        <p:nvSpPr>
          <p:cNvPr id="85" name="Rounded Rectangle 59">
            <a:extLst>
              <a:ext uri="{FF2B5EF4-FFF2-40B4-BE49-F238E27FC236}">
                <a16:creationId xmlns="" xmlns:a16="http://schemas.microsoft.com/office/drawing/2014/main" id="{4CF5BB3A-B4C4-4B59-B28F-1284746F4580}"/>
              </a:ext>
            </a:extLst>
          </p:cNvPr>
          <p:cNvSpPr/>
          <p:nvPr/>
        </p:nvSpPr>
        <p:spPr>
          <a:xfrm>
            <a:off x="2076441" y="3232372"/>
            <a:ext cx="550654" cy="188033"/>
          </a:xfrm>
          <a:prstGeom prst="roundRect">
            <a:avLst/>
          </a:prstGeom>
          <a:solidFill>
            <a:schemeClr val="accent2">
              <a:lumMod val="75000"/>
            </a:schemeClr>
          </a:solidFill>
          <a:ln>
            <a:solidFill>
              <a:schemeClr val="tx1"/>
            </a:solidFill>
          </a:ln>
        </p:spPr>
        <p:style>
          <a:lnRef idx="1">
            <a:schemeClr val="accent2"/>
          </a:lnRef>
          <a:fillRef idx="3">
            <a:schemeClr val="accent2"/>
          </a:fillRef>
          <a:effectRef idx="2">
            <a:schemeClr val="accent2"/>
          </a:effectRef>
          <a:fontRef idx="minor">
            <a:schemeClr val="lt1"/>
          </a:fontRef>
        </p:style>
        <p:txBody>
          <a:bodyPr lIns="0" tIns="0" rIns="0" bIns="0" rtlCol="0" anchor="ctr"/>
          <a:lstStyle/>
          <a:p>
            <a:pPr algn="ctr"/>
            <a:r>
              <a:rPr lang="en-US" sz="600" b="1" dirty="0">
                <a:solidFill>
                  <a:prstClr val="white"/>
                </a:solidFill>
                <a:latin typeface="Arial" panose="020B0604020202020204"/>
              </a:rPr>
              <a:t>e-Health Week Prep</a:t>
            </a:r>
          </a:p>
        </p:txBody>
      </p:sp>
      <p:sp>
        <p:nvSpPr>
          <p:cNvPr id="86" name="Rounded Rectangle 59">
            <a:extLst>
              <a:ext uri="{FF2B5EF4-FFF2-40B4-BE49-F238E27FC236}">
                <a16:creationId xmlns="" xmlns:a16="http://schemas.microsoft.com/office/drawing/2014/main" id="{AE406B42-E72F-4E9D-AB16-66422BCD9284}"/>
              </a:ext>
            </a:extLst>
          </p:cNvPr>
          <p:cNvSpPr/>
          <p:nvPr/>
        </p:nvSpPr>
        <p:spPr>
          <a:xfrm>
            <a:off x="2076443" y="2998926"/>
            <a:ext cx="1061975" cy="188033"/>
          </a:xfrm>
          <a:prstGeom prst="roundRect">
            <a:avLst/>
          </a:prstGeom>
          <a:solidFill>
            <a:schemeClr val="accent2">
              <a:lumMod val="75000"/>
            </a:schemeClr>
          </a:solidFill>
          <a:ln>
            <a:solidFill>
              <a:schemeClr val="tx1"/>
            </a:solidFill>
          </a:ln>
        </p:spPr>
        <p:style>
          <a:lnRef idx="1">
            <a:schemeClr val="accent2"/>
          </a:lnRef>
          <a:fillRef idx="3">
            <a:schemeClr val="accent2"/>
          </a:fillRef>
          <a:effectRef idx="2">
            <a:schemeClr val="accent2"/>
          </a:effectRef>
          <a:fontRef idx="minor">
            <a:schemeClr val="lt1"/>
          </a:fontRef>
        </p:style>
        <p:txBody>
          <a:bodyPr lIns="0" tIns="0" rIns="0" bIns="0" rtlCol="0" anchor="ctr"/>
          <a:lstStyle/>
          <a:p>
            <a:pPr algn="ctr"/>
            <a:r>
              <a:rPr lang="en-US" sz="600" b="1" dirty="0">
                <a:solidFill>
                  <a:prstClr val="white"/>
                </a:solidFill>
                <a:latin typeface="Arial" panose="020B0604020202020204"/>
              </a:rPr>
              <a:t>SG &amp; MH Agenda Prep</a:t>
            </a:r>
          </a:p>
        </p:txBody>
      </p:sp>
      <p:sp>
        <p:nvSpPr>
          <p:cNvPr id="87" name="Rounded Rectangle 59">
            <a:extLst>
              <a:ext uri="{FF2B5EF4-FFF2-40B4-BE49-F238E27FC236}">
                <a16:creationId xmlns="" xmlns:a16="http://schemas.microsoft.com/office/drawing/2014/main" id="{37676309-8AFD-4E1C-BED1-194054081903}"/>
              </a:ext>
            </a:extLst>
          </p:cNvPr>
          <p:cNvSpPr/>
          <p:nvPr/>
        </p:nvSpPr>
        <p:spPr>
          <a:xfrm>
            <a:off x="4278764" y="2998926"/>
            <a:ext cx="511322" cy="188033"/>
          </a:xfrm>
          <a:prstGeom prst="roundRect">
            <a:avLst/>
          </a:prstGeom>
          <a:solidFill>
            <a:schemeClr val="accent2">
              <a:lumMod val="75000"/>
            </a:schemeClr>
          </a:solidFill>
          <a:ln>
            <a:solidFill>
              <a:schemeClr val="tx1"/>
            </a:solidFill>
          </a:ln>
        </p:spPr>
        <p:style>
          <a:lnRef idx="1">
            <a:schemeClr val="accent2"/>
          </a:lnRef>
          <a:fillRef idx="3">
            <a:schemeClr val="accent2"/>
          </a:fillRef>
          <a:effectRef idx="2">
            <a:schemeClr val="accent2"/>
          </a:effectRef>
          <a:fontRef idx="minor">
            <a:schemeClr val="lt1"/>
          </a:fontRef>
        </p:style>
        <p:txBody>
          <a:bodyPr lIns="0" tIns="0" rIns="0" bIns="0" rtlCol="0" anchor="ctr"/>
          <a:lstStyle/>
          <a:p>
            <a:pPr algn="ctr"/>
            <a:r>
              <a:rPr lang="en-US" sz="600" b="1" dirty="0">
                <a:solidFill>
                  <a:prstClr val="white"/>
                </a:solidFill>
                <a:latin typeface="Arial" panose="020B0604020202020204"/>
              </a:rPr>
              <a:t>SG &amp; MH Dry Run</a:t>
            </a:r>
          </a:p>
        </p:txBody>
      </p:sp>
      <p:sp>
        <p:nvSpPr>
          <p:cNvPr id="89" name="Rounded Rectangle 59">
            <a:extLst>
              <a:ext uri="{FF2B5EF4-FFF2-40B4-BE49-F238E27FC236}">
                <a16:creationId xmlns="" xmlns:a16="http://schemas.microsoft.com/office/drawing/2014/main" id="{987C135D-40A6-46B9-9D76-9B018A6246AD}"/>
              </a:ext>
            </a:extLst>
          </p:cNvPr>
          <p:cNvSpPr/>
          <p:nvPr/>
        </p:nvSpPr>
        <p:spPr>
          <a:xfrm>
            <a:off x="2077202" y="2767296"/>
            <a:ext cx="1645920" cy="188033"/>
          </a:xfrm>
          <a:prstGeom prst="roundRect">
            <a:avLst/>
          </a:prstGeom>
          <a:solidFill>
            <a:schemeClr val="accent2">
              <a:lumMod val="75000"/>
            </a:schemeClr>
          </a:solidFill>
          <a:ln>
            <a:solidFill>
              <a:schemeClr val="tx1"/>
            </a:solidFill>
          </a:ln>
        </p:spPr>
        <p:style>
          <a:lnRef idx="1">
            <a:schemeClr val="accent2"/>
          </a:lnRef>
          <a:fillRef idx="3">
            <a:schemeClr val="accent2"/>
          </a:fillRef>
          <a:effectRef idx="2">
            <a:schemeClr val="accent2"/>
          </a:effectRef>
          <a:fontRef idx="minor">
            <a:schemeClr val="lt1"/>
          </a:fontRef>
        </p:style>
        <p:txBody>
          <a:bodyPr lIns="0" tIns="0" rIns="0" bIns="0" rtlCol="0" anchor="ctr"/>
          <a:lstStyle/>
          <a:p>
            <a:pPr algn="ctr"/>
            <a:r>
              <a:rPr lang="en-US" sz="600" b="1" dirty="0">
                <a:solidFill>
                  <a:prstClr val="white"/>
                </a:solidFill>
                <a:latin typeface="Arial" panose="020B0604020202020204"/>
              </a:rPr>
              <a:t>Identify, Schedule &amp; Prep Stakeholder Meetings</a:t>
            </a:r>
          </a:p>
        </p:txBody>
      </p:sp>
      <p:sp>
        <p:nvSpPr>
          <p:cNvPr id="90" name="Rounded Rectangle 59">
            <a:extLst>
              <a:ext uri="{FF2B5EF4-FFF2-40B4-BE49-F238E27FC236}">
                <a16:creationId xmlns="" xmlns:a16="http://schemas.microsoft.com/office/drawing/2014/main" id="{BE5EE689-785D-4763-AAD3-9D09FA58CC7B}"/>
              </a:ext>
            </a:extLst>
          </p:cNvPr>
          <p:cNvSpPr/>
          <p:nvPr/>
        </p:nvSpPr>
        <p:spPr>
          <a:xfrm>
            <a:off x="3745225" y="2767296"/>
            <a:ext cx="1577340" cy="188033"/>
          </a:xfrm>
          <a:prstGeom prst="roundRect">
            <a:avLst/>
          </a:prstGeom>
          <a:solidFill>
            <a:schemeClr val="accent2">
              <a:lumMod val="75000"/>
            </a:schemeClr>
          </a:solidFill>
          <a:ln>
            <a:solidFill>
              <a:schemeClr val="tx1"/>
            </a:solidFill>
          </a:ln>
        </p:spPr>
        <p:style>
          <a:lnRef idx="1">
            <a:schemeClr val="accent2"/>
          </a:lnRef>
          <a:fillRef idx="3">
            <a:schemeClr val="accent2"/>
          </a:fillRef>
          <a:effectRef idx="2">
            <a:schemeClr val="accent2"/>
          </a:effectRef>
          <a:fontRef idx="minor">
            <a:schemeClr val="lt1"/>
          </a:fontRef>
        </p:style>
        <p:txBody>
          <a:bodyPr lIns="0" tIns="0" rIns="0" bIns="0" rtlCol="0" anchor="ctr"/>
          <a:lstStyle/>
          <a:p>
            <a:pPr algn="ctr"/>
            <a:r>
              <a:rPr lang="en-US" sz="600" b="1" dirty="0">
                <a:solidFill>
                  <a:prstClr val="white"/>
                </a:solidFill>
                <a:latin typeface="Arial" panose="020B0604020202020204"/>
              </a:rPr>
              <a:t>Conduct Stakeholder Meetings</a:t>
            </a:r>
          </a:p>
        </p:txBody>
      </p:sp>
      <p:sp>
        <p:nvSpPr>
          <p:cNvPr id="91" name="Rounded Rectangle 59">
            <a:extLst>
              <a:ext uri="{FF2B5EF4-FFF2-40B4-BE49-F238E27FC236}">
                <a16:creationId xmlns="" xmlns:a16="http://schemas.microsoft.com/office/drawing/2014/main" id="{EFFC57D4-302D-4225-BD33-33DC87A6ED64}"/>
              </a:ext>
            </a:extLst>
          </p:cNvPr>
          <p:cNvSpPr/>
          <p:nvPr/>
        </p:nvSpPr>
        <p:spPr>
          <a:xfrm>
            <a:off x="5366756" y="2767296"/>
            <a:ext cx="1061975" cy="188033"/>
          </a:xfrm>
          <a:prstGeom prst="roundRect">
            <a:avLst/>
          </a:prstGeom>
          <a:solidFill>
            <a:schemeClr val="accent2">
              <a:lumMod val="75000"/>
            </a:schemeClr>
          </a:solidFill>
          <a:ln>
            <a:solidFill>
              <a:schemeClr val="tx1"/>
            </a:solidFill>
          </a:ln>
        </p:spPr>
        <p:style>
          <a:lnRef idx="1">
            <a:schemeClr val="accent2"/>
          </a:lnRef>
          <a:fillRef idx="3">
            <a:schemeClr val="accent2"/>
          </a:fillRef>
          <a:effectRef idx="2">
            <a:schemeClr val="accent2"/>
          </a:effectRef>
          <a:fontRef idx="minor">
            <a:schemeClr val="lt1"/>
          </a:fontRef>
        </p:style>
        <p:txBody>
          <a:bodyPr lIns="0" tIns="0" rIns="0" bIns="0" rtlCol="0" anchor="ctr"/>
          <a:lstStyle/>
          <a:p>
            <a:pPr algn="ctr"/>
            <a:r>
              <a:rPr lang="en-US" sz="600" b="1" dirty="0">
                <a:solidFill>
                  <a:prstClr val="white"/>
                </a:solidFill>
                <a:latin typeface="Arial" panose="020B0604020202020204"/>
              </a:rPr>
              <a:t>Summary of Stakeholder Findings</a:t>
            </a:r>
          </a:p>
        </p:txBody>
      </p:sp>
      <p:sp>
        <p:nvSpPr>
          <p:cNvPr id="93" name="Rounded Rectangle 59">
            <a:extLst>
              <a:ext uri="{FF2B5EF4-FFF2-40B4-BE49-F238E27FC236}">
                <a16:creationId xmlns="" xmlns:a16="http://schemas.microsoft.com/office/drawing/2014/main" id="{375AFBA0-9A05-4A34-8FD6-EA8E27FF0C35}"/>
              </a:ext>
            </a:extLst>
          </p:cNvPr>
          <p:cNvSpPr/>
          <p:nvPr/>
        </p:nvSpPr>
        <p:spPr>
          <a:xfrm>
            <a:off x="5352666" y="3225116"/>
            <a:ext cx="1061975" cy="188033"/>
          </a:xfrm>
          <a:prstGeom prst="roundRect">
            <a:avLst/>
          </a:prstGeom>
          <a:solidFill>
            <a:schemeClr val="accent2">
              <a:lumMod val="75000"/>
            </a:schemeClr>
          </a:solidFill>
          <a:ln>
            <a:solidFill>
              <a:schemeClr val="tx1"/>
            </a:solidFill>
          </a:ln>
        </p:spPr>
        <p:style>
          <a:lnRef idx="1">
            <a:schemeClr val="accent2"/>
          </a:lnRef>
          <a:fillRef idx="3">
            <a:schemeClr val="accent2"/>
          </a:fillRef>
          <a:effectRef idx="2">
            <a:schemeClr val="accent2"/>
          </a:effectRef>
          <a:fontRef idx="minor">
            <a:schemeClr val="lt1"/>
          </a:fontRef>
        </p:style>
        <p:txBody>
          <a:bodyPr lIns="0" tIns="0" rIns="0" bIns="0" rtlCol="0" anchor="ctr"/>
          <a:lstStyle/>
          <a:p>
            <a:pPr algn="ctr"/>
            <a:r>
              <a:rPr lang="en-US" sz="600" b="1" dirty="0">
                <a:solidFill>
                  <a:prstClr val="white"/>
                </a:solidFill>
                <a:latin typeface="Arial" panose="020B0604020202020204"/>
              </a:rPr>
              <a:t>Summary of Workshop Feedback</a:t>
            </a:r>
          </a:p>
        </p:txBody>
      </p:sp>
      <p:sp>
        <p:nvSpPr>
          <p:cNvPr id="95" name="Rounded Rectangle 53">
            <a:extLst>
              <a:ext uri="{FF2B5EF4-FFF2-40B4-BE49-F238E27FC236}">
                <a16:creationId xmlns="" xmlns:a16="http://schemas.microsoft.com/office/drawing/2014/main" id="{754EC520-B04B-486E-9164-5C0F074E5404}"/>
              </a:ext>
            </a:extLst>
          </p:cNvPr>
          <p:cNvSpPr/>
          <p:nvPr/>
        </p:nvSpPr>
        <p:spPr>
          <a:xfrm>
            <a:off x="2656832" y="3568209"/>
            <a:ext cx="1049143" cy="185122"/>
          </a:xfrm>
          <a:prstGeom prst="roundRect">
            <a:avLst/>
          </a:prstGeom>
          <a:solidFill>
            <a:schemeClr val="accent5">
              <a:lumMod val="75000"/>
            </a:schemeClr>
          </a:solidFill>
          <a:ln>
            <a:solidFill>
              <a:schemeClr val="tx1"/>
            </a:solidFill>
          </a:ln>
        </p:spPr>
        <p:style>
          <a:lnRef idx="1">
            <a:schemeClr val="accent2"/>
          </a:lnRef>
          <a:fillRef idx="3">
            <a:schemeClr val="accent2"/>
          </a:fillRef>
          <a:effectRef idx="2">
            <a:schemeClr val="accent2"/>
          </a:effectRef>
          <a:fontRef idx="minor">
            <a:schemeClr val="lt1"/>
          </a:fontRef>
        </p:style>
        <p:txBody>
          <a:bodyPr lIns="0" tIns="0" rIns="0" bIns="0" rtlCol="0" anchor="ctr"/>
          <a:lstStyle/>
          <a:p>
            <a:pPr algn="ctr"/>
            <a:r>
              <a:rPr lang="en-US" sz="600" b="1" dirty="0">
                <a:solidFill>
                  <a:prstClr val="white"/>
                </a:solidFill>
                <a:latin typeface="Arial" panose="020B0604020202020204"/>
              </a:rPr>
              <a:t>Develop and Test Prioritisation Survey</a:t>
            </a:r>
          </a:p>
        </p:txBody>
      </p:sp>
      <p:sp>
        <p:nvSpPr>
          <p:cNvPr id="96" name="Rounded Rectangle 53">
            <a:extLst>
              <a:ext uri="{FF2B5EF4-FFF2-40B4-BE49-F238E27FC236}">
                <a16:creationId xmlns="" xmlns:a16="http://schemas.microsoft.com/office/drawing/2014/main" id="{BCCFCFC7-1564-42D9-9D56-35CAB7D05869}"/>
              </a:ext>
            </a:extLst>
          </p:cNvPr>
          <p:cNvSpPr/>
          <p:nvPr/>
        </p:nvSpPr>
        <p:spPr>
          <a:xfrm>
            <a:off x="3724248" y="3568089"/>
            <a:ext cx="1061975" cy="185122"/>
          </a:xfrm>
          <a:prstGeom prst="roundRect">
            <a:avLst/>
          </a:prstGeom>
          <a:solidFill>
            <a:schemeClr val="accent5">
              <a:lumMod val="75000"/>
            </a:schemeClr>
          </a:solidFill>
          <a:ln>
            <a:solidFill>
              <a:schemeClr val="tx1"/>
            </a:solidFill>
          </a:ln>
        </p:spPr>
        <p:style>
          <a:lnRef idx="1">
            <a:schemeClr val="accent2"/>
          </a:lnRef>
          <a:fillRef idx="3">
            <a:schemeClr val="accent2"/>
          </a:fillRef>
          <a:effectRef idx="2">
            <a:schemeClr val="accent2"/>
          </a:effectRef>
          <a:fontRef idx="minor">
            <a:schemeClr val="lt1"/>
          </a:fontRef>
        </p:style>
        <p:txBody>
          <a:bodyPr lIns="0" tIns="0" rIns="0" bIns="0" rtlCol="0" anchor="ctr"/>
          <a:lstStyle/>
          <a:p>
            <a:pPr algn="ctr"/>
            <a:r>
              <a:rPr lang="en-US" sz="600" b="1" dirty="0">
                <a:solidFill>
                  <a:prstClr val="white"/>
                </a:solidFill>
                <a:latin typeface="Arial" panose="020B0604020202020204"/>
              </a:rPr>
              <a:t>GDEs Complete Prioritisation Survey</a:t>
            </a:r>
          </a:p>
        </p:txBody>
      </p:sp>
      <p:sp>
        <p:nvSpPr>
          <p:cNvPr id="97" name="Rounded Rectangle 53">
            <a:extLst>
              <a:ext uri="{FF2B5EF4-FFF2-40B4-BE49-F238E27FC236}">
                <a16:creationId xmlns="" xmlns:a16="http://schemas.microsoft.com/office/drawing/2014/main" id="{6684406F-DBF6-45EE-9137-A56CF8F93D42}"/>
              </a:ext>
            </a:extLst>
          </p:cNvPr>
          <p:cNvSpPr/>
          <p:nvPr/>
        </p:nvSpPr>
        <p:spPr>
          <a:xfrm>
            <a:off x="4798349" y="3562326"/>
            <a:ext cx="548640" cy="185122"/>
          </a:xfrm>
          <a:prstGeom prst="roundRect">
            <a:avLst/>
          </a:prstGeom>
          <a:solidFill>
            <a:schemeClr val="accent5">
              <a:lumMod val="75000"/>
            </a:schemeClr>
          </a:solidFill>
          <a:ln>
            <a:solidFill>
              <a:schemeClr val="tx1"/>
            </a:solidFill>
          </a:ln>
        </p:spPr>
        <p:style>
          <a:lnRef idx="1">
            <a:schemeClr val="accent2"/>
          </a:lnRef>
          <a:fillRef idx="3">
            <a:schemeClr val="accent2"/>
          </a:fillRef>
          <a:effectRef idx="2">
            <a:schemeClr val="accent2"/>
          </a:effectRef>
          <a:fontRef idx="minor">
            <a:schemeClr val="lt1"/>
          </a:fontRef>
        </p:style>
        <p:txBody>
          <a:bodyPr lIns="0" tIns="0" rIns="0" bIns="0" rtlCol="0" anchor="ctr"/>
          <a:lstStyle/>
          <a:p>
            <a:pPr algn="ctr"/>
            <a:r>
              <a:rPr lang="en-US" sz="600" b="1" dirty="0">
                <a:solidFill>
                  <a:prstClr val="white"/>
                </a:solidFill>
                <a:latin typeface="Arial" panose="020B0604020202020204"/>
              </a:rPr>
              <a:t>Aggregate Results</a:t>
            </a:r>
          </a:p>
        </p:txBody>
      </p:sp>
      <p:sp>
        <p:nvSpPr>
          <p:cNvPr id="98" name="Rounded Rectangle 53">
            <a:extLst>
              <a:ext uri="{FF2B5EF4-FFF2-40B4-BE49-F238E27FC236}">
                <a16:creationId xmlns="" xmlns:a16="http://schemas.microsoft.com/office/drawing/2014/main" id="{8BCBB70B-55A6-4B41-9B93-5E7EE6DB40B9}"/>
              </a:ext>
            </a:extLst>
          </p:cNvPr>
          <p:cNvSpPr/>
          <p:nvPr/>
        </p:nvSpPr>
        <p:spPr>
          <a:xfrm>
            <a:off x="5364906" y="3562452"/>
            <a:ext cx="1061975" cy="185122"/>
          </a:xfrm>
          <a:prstGeom prst="roundRect">
            <a:avLst/>
          </a:prstGeom>
          <a:solidFill>
            <a:schemeClr val="accent5">
              <a:lumMod val="75000"/>
            </a:schemeClr>
          </a:solidFill>
          <a:ln>
            <a:solidFill>
              <a:schemeClr val="tx1"/>
            </a:solidFill>
          </a:ln>
        </p:spPr>
        <p:style>
          <a:lnRef idx="1">
            <a:schemeClr val="accent2"/>
          </a:lnRef>
          <a:fillRef idx="3">
            <a:schemeClr val="accent2"/>
          </a:fillRef>
          <a:effectRef idx="2">
            <a:schemeClr val="accent2"/>
          </a:effectRef>
          <a:fontRef idx="minor">
            <a:schemeClr val="lt1"/>
          </a:fontRef>
        </p:style>
        <p:txBody>
          <a:bodyPr lIns="0" tIns="0" rIns="0" bIns="0" rtlCol="0" anchor="ctr"/>
          <a:lstStyle/>
          <a:p>
            <a:pPr algn="ctr"/>
            <a:r>
              <a:rPr lang="en-US" sz="600" b="1" dirty="0">
                <a:solidFill>
                  <a:prstClr val="white"/>
                </a:solidFill>
                <a:latin typeface="Arial" panose="020B0604020202020204"/>
              </a:rPr>
              <a:t>Draft Prioritised Blueprint Portfolio &amp; Schedule  </a:t>
            </a:r>
          </a:p>
        </p:txBody>
      </p:sp>
      <p:sp>
        <p:nvSpPr>
          <p:cNvPr id="100" name="Rounded Rectangle 41">
            <a:extLst>
              <a:ext uri="{FF2B5EF4-FFF2-40B4-BE49-F238E27FC236}">
                <a16:creationId xmlns="" xmlns:a16="http://schemas.microsoft.com/office/drawing/2014/main" id="{B8519C09-8AC1-48E6-B5F3-719DC6E6D604}"/>
              </a:ext>
            </a:extLst>
          </p:cNvPr>
          <p:cNvSpPr/>
          <p:nvPr/>
        </p:nvSpPr>
        <p:spPr>
          <a:xfrm>
            <a:off x="5911060" y="2191679"/>
            <a:ext cx="1061975" cy="190271"/>
          </a:xfrm>
          <a:prstGeom prst="roundRect">
            <a:avLst/>
          </a:prstGeom>
          <a:solidFill>
            <a:schemeClr val="accent6">
              <a:lumMod val="75000"/>
            </a:schemeClr>
          </a:solidFill>
          <a:ln>
            <a:solidFill>
              <a:schemeClr val="tx1"/>
            </a:solidFill>
          </a:ln>
        </p:spPr>
        <p:style>
          <a:lnRef idx="1">
            <a:schemeClr val="accent2"/>
          </a:lnRef>
          <a:fillRef idx="3">
            <a:schemeClr val="accent2"/>
          </a:fillRef>
          <a:effectRef idx="2">
            <a:schemeClr val="accent2"/>
          </a:effectRef>
          <a:fontRef idx="minor">
            <a:schemeClr val="lt1"/>
          </a:fontRef>
        </p:style>
        <p:txBody>
          <a:bodyPr lIns="0" tIns="0" rIns="0" bIns="0" rtlCol="0" anchor="ctr"/>
          <a:lstStyle/>
          <a:p>
            <a:pPr algn="ctr"/>
            <a:r>
              <a:rPr lang="en-US" sz="600" b="1" dirty="0">
                <a:solidFill>
                  <a:prstClr val="white"/>
                </a:solidFill>
                <a:latin typeface="Arial" panose="020B0604020202020204"/>
              </a:rPr>
              <a:t>Publication Import Design</a:t>
            </a:r>
          </a:p>
        </p:txBody>
      </p:sp>
      <p:sp>
        <p:nvSpPr>
          <p:cNvPr id="101" name="Rounded Rectangle 41">
            <a:extLst>
              <a:ext uri="{FF2B5EF4-FFF2-40B4-BE49-F238E27FC236}">
                <a16:creationId xmlns="" xmlns:a16="http://schemas.microsoft.com/office/drawing/2014/main" id="{B0C88AA6-94A4-49BA-82D8-5EA7EDC457B0}"/>
              </a:ext>
            </a:extLst>
          </p:cNvPr>
          <p:cNvSpPr/>
          <p:nvPr/>
        </p:nvSpPr>
        <p:spPr>
          <a:xfrm>
            <a:off x="5727375" y="3887584"/>
            <a:ext cx="1258637" cy="190271"/>
          </a:xfrm>
          <a:prstGeom prst="roundRect">
            <a:avLst/>
          </a:prstGeom>
          <a:solidFill>
            <a:srgbClr val="C00000"/>
          </a:solidFill>
          <a:ln>
            <a:solidFill>
              <a:schemeClr val="tx1"/>
            </a:solidFill>
          </a:ln>
        </p:spPr>
        <p:style>
          <a:lnRef idx="1">
            <a:schemeClr val="accent2"/>
          </a:lnRef>
          <a:fillRef idx="3">
            <a:schemeClr val="accent2"/>
          </a:fillRef>
          <a:effectRef idx="2">
            <a:schemeClr val="accent2"/>
          </a:effectRef>
          <a:fontRef idx="minor">
            <a:schemeClr val="lt1"/>
          </a:fontRef>
        </p:style>
        <p:txBody>
          <a:bodyPr lIns="0" tIns="0" rIns="0" bIns="0" rtlCol="0" anchor="ctr"/>
          <a:lstStyle/>
          <a:p>
            <a:pPr algn="ctr"/>
            <a:r>
              <a:rPr lang="en-US" sz="600" b="1" dirty="0">
                <a:solidFill>
                  <a:prstClr val="white"/>
                </a:solidFill>
                <a:latin typeface="Arial" panose="020B0604020202020204"/>
              </a:rPr>
              <a:t>Strategy Documents: Incorporate Workshop Feedback</a:t>
            </a:r>
          </a:p>
        </p:txBody>
      </p:sp>
      <p:sp>
        <p:nvSpPr>
          <p:cNvPr id="102" name="Rounded Rectangle 41">
            <a:extLst>
              <a:ext uri="{FF2B5EF4-FFF2-40B4-BE49-F238E27FC236}">
                <a16:creationId xmlns="" xmlns:a16="http://schemas.microsoft.com/office/drawing/2014/main" id="{51688D9A-460B-47DB-95E8-6B81D269C020}"/>
              </a:ext>
            </a:extLst>
          </p:cNvPr>
          <p:cNvSpPr/>
          <p:nvPr/>
        </p:nvSpPr>
        <p:spPr>
          <a:xfrm>
            <a:off x="2638510" y="4123060"/>
            <a:ext cx="1612629" cy="190271"/>
          </a:xfrm>
          <a:prstGeom prst="roundRect">
            <a:avLst/>
          </a:prstGeom>
          <a:solidFill>
            <a:srgbClr val="C00000"/>
          </a:solidFill>
          <a:ln>
            <a:solidFill>
              <a:schemeClr val="tx1"/>
            </a:solidFill>
          </a:ln>
        </p:spPr>
        <p:style>
          <a:lnRef idx="1">
            <a:schemeClr val="accent2"/>
          </a:lnRef>
          <a:fillRef idx="3">
            <a:schemeClr val="accent2"/>
          </a:fillRef>
          <a:effectRef idx="2">
            <a:schemeClr val="accent2"/>
          </a:effectRef>
          <a:fontRef idx="minor">
            <a:schemeClr val="lt1"/>
          </a:fontRef>
        </p:style>
        <p:txBody>
          <a:bodyPr lIns="0" tIns="0" rIns="0" bIns="0" rtlCol="0" anchor="ctr"/>
          <a:lstStyle/>
          <a:p>
            <a:pPr algn="ctr"/>
            <a:r>
              <a:rPr lang="en-US" sz="600" b="1" dirty="0">
                <a:solidFill>
                  <a:prstClr val="white"/>
                </a:solidFill>
                <a:latin typeface="Arial" panose="020B0604020202020204"/>
              </a:rPr>
              <a:t>Draft Team Structure, Year 1 (Detailed) and Multi-Year (High Level) Project Plan</a:t>
            </a:r>
          </a:p>
        </p:txBody>
      </p:sp>
      <p:sp>
        <p:nvSpPr>
          <p:cNvPr id="103" name="Rounded Rectangle 41">
            <a:extLst>
              <a:ext uri="{FF2B5EF4-FFF2-40B4-BE49-F238E27FC236}">
                <a16:creationId xmlns="" xmlns:a16="http://schemas.microsoft.com/office/drawing/2014/main" id="{B1180C38-3DD3-4BA8-8676-22589038746E}"/>
              </a:ext>
            </a:extLst>
          </p:cNvPr>
          <p:cNvSpPr/>
          <p:nvPr/>
        </p:nvSpPr>
        <p:spPr>
          <a:xfrm>
            <a:off x="5346998" y="4124547"/>
            <a:ext cx="1651961" cy="190271"/>
          </a:xfrm>
          <a:prstGeom prst="roundRect">
            <a:avLst/>
          </a:prstGeom>
          <a:solidFill>
            <a:srgbClr val="C00000"/>
          </a:solidFill>
          <a:ln>
            <a:solidFill>
              <a:schemeClr val="tx1"/>
            </a:solidFill>
          </a:ln>
        </p:spPr>
        <p:style>
          <a:lnRef idx="1">
            <a:schemeClr val="accent2"/>
          </a:lnRef>
          <a:fillRef idx="3">
            <a:schemeClr val="accent2"/>
          </a:fillRef>
          <a:effectRef idx="2">
            <a:schemeClr val="accent2"/>
          </a:effectRef>
          <a:fontRef idx="minor">
            <a:schemeClr val="lt1"/>
          </a:fontRef>
        </p:style>
        <p:txBody>
          <a:bodyPr lIns="0" tIns="0" rIns="0" bIns="0" rtlCol="0" anchor="ctr"/>
          <a:lstStyle/>
          <a:p>
            <a:pPr algn="ctr"/>
            <a:r>
              <a:rPr lang="en-US" sz="600" b="1" dirty="0">
                <a:solidFill>
                  <a:prstClr val="white"/>
                </a:solidFill>
                <a:latin typeface="Arial" panose="020B0604020202020204"/>
              </a:rPr>
              <a:t>Finalize Team Structure, Year 1 (Detailed) and Multi-Year (High Level) Project Plan</a:t>
            </a:r>
          </a:p>
        </p:txBody>
      </p:sp>
      <p:sp>
        <p:nvSpPr>
          <p:cNvPr id="104" name="Rounded Rectangle 59">
            <a:extLst>
              <a:ext uri="{FF2B5EF4-FFF2-40B4-BE49-F238E27FC236}">
                <a16:creationId xmlns="" xmlns:a16="http://schemas.microsoft.com/office/drawing/2014/main" id="{DA27F481-F6DA-4146-873D-3153B9507793}"/>
              </a:ext>
            </a:extLst>
          </p:cNvPr>
          <p:cNvSpPr/>
          <p:nvPr/>
        </p:nvSpPr>
        <p:spPr>
          <a:xfrm>
            <a:off x="8008830" y="2749164"/>
            <a:ext cx="629319" cy="188033"/>
          </a:xfrm>
          <a:prstGeom prst="roundRect">
            <a:avLst/>
          </a:prstGeom>
          <a:solidFill>
            <a:schemeClr val="accent2">
              <a:lumMod val="75000"/>
            </a:schemeClr>
          </a:solidFill>
          <a:ln>
            <a:solidFill>
              <a:schemeClr val="tx1"/>
            </a:solidFill>
          </a:ln>
        </p:spPr>
        <p:style>
          <a:lnRef idx="1">
            <a:schemeClr val="accent2"/>
          </a:lnRef>
          <a:fillRef idx="3">
            <a:schemeClr val="accent2"/>
          </a:fillRef>
          <a:effectRef idx="2">
            <a:schemeClr val="accent2"/>
          </a:effectRef>
          <a:fontRef idx="minor">
            <a:schemeClr val="lt1"/>
          </a:fontRef>
        </p:style>
        <p:txBody>
          <a:bodyPr lIns="0" tIns="0" rIns="0" bIns="0" rtlCol="0" anchor="ctr"/>
          <a:lstStyle/>
          <a:p>
            <a:pPr algn="ctr"/>
            <a:r>
              <a:rPr lang="en-US" sz="600" b="1" dirty="0">
                <a:solidFill>
                  <a:prstClr val="white"/>
                </a:solidFill>
                <a:latin typeface="Arial" panose="020B0604020202020204"/>
              </a:rPr>
              <a:t>CIO Summer School</a:t>
            </a:r>
          </a:p>
        </p:txBody>
      </p:sp>
      <p:sp>
        <p:nvSpPr>
          <p:cNvPr id="105" name="Rounded Rectangle 41">
            <a:extLst>
              <a:ext uri="{FF2B5EF4-FFF2-40B4-BE49-F238E27FC236}">
                <a16:creationId xmlns="" xmlns:a16="http://schemas.microsoft.com/office/drawing/2014/main" id="{4509E677-9B87-4B74-9703-7C96F9D68DEE}"/>
              </a:ext>
            </a:extLst>
          </p:cNvPr>
          <p:cNvSpPr/>
          <p:nvPr/>
        </p:nvSpPr>
        <p:spPr>
          <a:xfrm>
            <a:off x="5919194" y="2415548"/>
            <a:ext cx="1061975" cy="190271"/>
          </a:xfrm>
          <a:prstGeom prst="roundRect">
            <a:avLst/>
          </a:prstGeom>
          <a:solidFill>
            <a:schemeClr val="accent6">
              <a:lumMod val="75000"/>
            </a:schemeClr>
          </a:solidFill>
          <a:ln>
            <a:solidFill>
              <a:schemeClr val="tx1"/>
            </a:solidFill>
          </a:ln>
        </p:spPr>
        <p:style>
          <a:lnRef idx="1">
            <a:schemeClr val="accent2"/>
          </a:lnRef>
          <a:fillRef idx="3">
            <a:schemeClr val="accent2"/>
          </a:fillRef>
          <a:effectRef idx="2">
            <a:schemeClr val="accent2"/>
          </a:effectRef>
          <a:fontRef idx="minor">
            <a:schemeClr val="lt1"/>
          </a:fontRef>
        </p:style>
        <p:txBody>
          <a:bodyPr lIns="0" tIns="0" rIns="0" bIns="0" rtlCol="0" anchor="ctr"/>
          <a:lstStyle/>
          <a:p>
            <a:pPr algn="ctr"/>
            <a:r>
              <a:rPr lang="en-US" sz="600" b="1" dirty="0">
                <a:solidFill>
                  <a:prstClr val="white"/>
                </a:solidFill>
                <a:latin typeface="Arial" panose="020B0604020202020204"/>
              </a:rPr>
              <a:t>Supplemental Project Team Training Materials</a:t>
            </a:r>
          </a:p>
        </p:txBody>
      </p:sp>
      <p:sp>
        <p:nvSpPr>
          <p:cNvPr id="2" name="TextBox 1">
            <a:extLst>
              <a:ext uri="{FF2B5EF4-FFF2-40B4-BE49-F238E27FC236}">
                <a16:creationId xmlns="" xmlns:a16="http://schemas.microsoft.com/office/drawing/2014/main" id="{CA2D6D79-205B-42C7-A8BE-C892EE2337CE}"/>
              </a:ext>
            </a:extLst>
          </p:cNvPr>
          <p:cNvSpPr txBox="1"/>
          <p:nvPr/>
        </p:nvSpPr>
        <p:spPr>
          <a:xfrm>
            <a:off x="805800" y="4417131"/>
            <a:ext cx="6193181" cy="192360"/>
          </a:xfrm>
          <a:prstGeom prst="rect">
            <a:avLst/>
          </a:prstGeom>
          <a:noFill/>
        </p:spPr>
        <p:txBody>
          <a:bodyPr wrap="square" lIns="68580" tIns="34290" rIns="68580" bIns="34290" rtlCol="0">
            <a:spAutoFit/>
          </a:bodyPr>
          <a:lstStyle/>
          <a:p>
            <a:r>
              <a:rPr lang="en-US" sz="800" dirty="0"/>
              <a:t>*EHR vendor workshop TBD based on discussions with NHS leadership and EHR vendors</a:t>
            </a:r>
          </a:p>
        </p:txBody>
      </p:sp>
      <p:sp>
        <p:nvSpPr>
          <p:cNvPr id="66" name="Rounded Rectangle 53">
            <a:extLst>
              <a:ext uri="{FF2B5EF4-FFF2-40B4-BE49-F238E27FC236}">
                <a16:creationId xmlns="" xmlns:a16="http://schemas.microsoft.com/office/drawing/2014/main" id="{748CB1D9-06A6-4D5E-A675-3FA6521BA7A0}"/>
              </a:ext>
            </a:extLst>
          </p:cNvPr>
          <p:cNvSpPr/>
          <p:nvPr/>
        </p:nvSpPr>
        <p:spPr>
          <a:xfrm>
            <a:off x="6441334" y="3568089"/>
            <a:ext cx="548640" cy="185122"/>
          </a:xfrm>
          <a:prstGeom prst="roundRect">
            <a:avLst/>
          </a:prstGeom>
          <a:solidFill>
            <a:schemeClr val="accent5">
              <a:lumMod val="75000"/>
            </a:schemeClr>
          </a:solidFill>
          <a:ln>
            <a:solidFill>
              <a:schemeClr val="tx1"/>
            </a:solidFill>
          </a:ln>
        </p:spPr>
        <p:style>
          <a:lnRef idx="1">
            <a:schemeClr val="accent2"/>
          </a:lnRef>
          <a:fillRef idx="3">
            <a:schemeClr val="accent2"/>
          </a:fillRef>
          <a:effectRef idx="2">
            <a:schemeClr val="accent2"/>
          </a:effectRef>
          <a:fontRef idx="minor">
            <a:schemeClr val="lt1"/>
          </a:fontRef>
        </p:style>
        <p:txBody>
          <a:bodyPr lIns="0" tIns="0" rIns="0" bIns="0" rtlCol="0" anchor="ctr"/>
          <a:lstStyle/>
          <a:p>
            <a:pPr algn="ctr"/>
            <a:r>
              <a:rPr lang="en-US" sz="600" b="1" dirty="0">
                <a:solidFill>
                  <a:prstClr val="white"/>
                </a:solidFill>
                <a:latin typeface="Arial" panose="020B0604020202020204"/>
              </a:rPr>
              <a:t>Finalize Portfolio</a:t>
            </a:r>
          </a:p>
        </p:txBody>
      </p:sp>
      <p:sp>
        <p:nvSpPr>
          <p:cNvPr id="68" name="Title 2"/>
          <p:cNvSpPr>
            <a:spLocks noGrp="1"/>
          </p:cNvSpPr>
          <p:nvPr>
            <p:ph type="title"/>
          </p:nvPr>
        </p:nvSpPr>
        <p:spPr>
          <a:xfrm>
            <a:off x="-35332" y="151398"/>
            <a:ext cx="9179332" cy="500794"/>
          </a:xfrm>
        </p:spPr>
        <p:txBody>
          <a:bodyPr>
            <a:normAutofit/>
          </a:bodyPr>
          <a:lstStyle/>
          <a:p>
            <a:pPr algn="ctr"/>
            <a:r>
              <a:rPr lang="en-GB" sz="2400" b="1" dirty="0" smtClean="0">
                <a:solidFill>
                  <a:schemeClr val="accent1"/>
                </a:solidFill>
                <a:latin typeface="Arial" panose="020B0604020202020204" pitchFamily="34" charset="0"/>
                <a:cs typeface="Arial" panose="020B0604020202020204" pitchFamily="34" charset="0"/>
              </a:rPr>
              <a:t>Blueprinting pre-implementation plans</a:t>
            </a:r>
            <a:endParaRPr lang="en-GB" sz="2400" b="1"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5297923"/>
      </p:ext>
    </p:extLst>
  </p:cSld>
  <p:clrMapOvr>
    <a:masterClrMapping/>
  </p:clrMapOvr>
  <p:timing>
    <p:tnLst>
      <p:par>
        <p:cTn id="1" dur="indefinite" restart="never" nodeType="tmRoot"/>
      </p:par>
    </p:tnLst>
  </p:timing>
</p:sld>
</file>

<file path=ppt/theme/theme1.xml><?xml version="1.0" encoding="utf-8"?>
<a:theme xmlns:a="http://schemas.openxmlformats.org/drawingml/2006/main" name="Atos Consulting v4.0">
  <a:themeElements>
    <a:clrScheme name="salford">
      <a:dk1>
        <a:sysClr val="windowText" lastClr="000000"/>
      </a:dk1>
      <a:lt1>
        <a:sysClr val="window" lastClr="FFFFFF"/>
      </a:lt1>
      <a:dk2>
        <a:srgbClr val="0072C6"/>
      </a:dk2>
      <a:lt2>
        <a:srgbClr val="D9EFFF"/>
      </a:lt2>
      <a:accent1>
        <a:srgbClr val="00ADC6"/>
      </a:accent1>
      <a:accent2>
        <a:srgbClr val="FF0066"/>
      </a:accent2>
      <a:accent3>
        <a:srgbClr val="00AA9E"/>
      </a:accent3>
      <a:accent4>
        <a:srgbClr val="573087"/>
      </a:accent4>
      <a:accent5>
        <a:srgbClr val="FF3300"/>
      </a:accent5>
      <a:accent6>
        <a:srgbClr val="5BBF21"/>
      </a:accent6>
      <a:hlink>
        <a:srgbClr val="003893"/>
      </a:hlink>
      <a:folHlink>
        <a:srgbClr val="5E6A7C"/>
      </a:folHlink>
    </a:clrScheme>
    <a:fontScheme name="Atos Font PP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lIns="36000" tIns="36000" rIns="36000" bIns="36000" rtlCol="0" anchor="ctr"/>
      <a:lstStyle>
        <a:defPPr algn="ctr">
          <a:spcBef>
            <a:spcPts val="300"/>
          </a:spcBef>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36000" tIns="36000" rIns="36000" bIns="36000" rtlCol="0">
        <a:noAutofit/>
      </a:bodyPr>
      <a:lstStyle>
        <a:defPPr>
          <a:spcBef>
            <a:spcPts val="300"/>
          </a:spcBef>
          <a:defRPr sz="1400" dirty="0" smtClean="0"/>
        </a:defPPr>
      </a:lstStyle>
    </a:txDef>
  </a:objectDefaults>
  <a:extraClrSchemeLst/>
</a:theme>
</file>

<file path=ppt/theme/theme10.xml><?xml version="1.0" encoding="utf-8"?>
<a:theme xmlns:a="http://schemas.openxmlformats.org/drawingml/2006/main" name="4_PowerPoint_Templat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PowerPoint_Templat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PowerPoint_Templat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PowerPoint_Templat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PowerPoint_Templat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9_PowerPoint_Templat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0_PowerPoint_Templat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1_PowerPoint_Templat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2_PowerPoint_Templat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3_PowerPoint_Templat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tos Consulting v4.0">
  <a:themeElements>
    <a:clrScheme name="salford">
      <a:dk1>
        <a:sysClr val="windowText" lastClr="000000"/>
      </a:dk1>
      <a:lt1>
        <a:sysClr val="window" lastClr="FFFFFF"/>
      </a:lt1>
      <a:dk2>
        <a:srgbClr val="0072C6"/>
      </a:dk2>
      <a:lt2>
        <a:srgbClr val="D9EFFF"/>
      </a:lt2>
      <a:accent1>
        <a:srgbClr val="00ADC6"/>
      </a:accent1>
      <a:accent2>
        <a:srgbClr val="FF0066"/>
      </a:accent2>
      <a:accent3>
        <a:srgbClr val="00AA9E"/>
      </a:accent3>
      <a:accent4>
        <a:srgbClr val="573087"/>
      </a:accent4>
      <a:accent5>
        <a:srgbClr val="FF3300"/>
      </a:accent5>
      <a:accent6>
        <a:srgbClr val="5BBF21"/>
      </a:accent6>
      <a:hlink>
        <a:srgbClr val="003893"/>
      </a:hlink>
      <a:folHlink>
        <a:srgbClr val="5E6A7C"/>
      </a:folHlink>
    </a:clrScheme>
    <a:fontScheme name="Atos Font PP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lIns="36000" tIns="36000" rIns="36000" bIns="36000" rtlCol="0" anchor="ctr"/>
      <a:lstStyle>
        <a:defPPr algn="ctr">
          <a:spcBef>
            <a:spcPts val="300"/>
          </a:spcBef>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36000" tIns="36000" rIns="36000" bIns="36000" rtlCol="0">
        <a:noAutofit/>
      </a:bodyPr>
      <a:lstStyle>
        <a:defPPr>
          <a:spcBef>
            <a:spcPts val="300"/>
          </a:spcBef>
          <a:defRPr sz="1400" dirty="0" smtClean="0"/>
        </a:defPPr>
      </a:lstStyle>
    </a:txDef>
  </a:objectDefaults>
  <a:extraClrSchemeLst/>
</a:theme>
</file>

<file path=ppt/theme/theme20.xml><?xml version="1.0" encoding="utf-8"?>
<a:theme xmlns:a="http://schemas.openxmlformats.org/drawingml/2006/main" name="14_PowerPoint_Templat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5_PowerPoint_Templat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6_PowerPoint_Templat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7_PowerPoint_Templat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8_PowerPoint_Templat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4.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PowerPoint_Templat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PowerPoint_Templat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PowerPoint_Templat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PowerPoint_Templat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ReviewDate xmlns="51367701-27c8-403e-a234-85855c5cd73e" xsi:nil="true"/>
    <SubjectArea xmlns="51367701-27c8-403e-a234-85855c5cd73e"/>
    <sub_x0020_topic xmlns="ddfc0607-48e1-4f98-8c6f-3287da82a77f">NHS England PowerPoint template 16.9</sub_x0020_topic>
    <Topic xmlns="ddfc0607-48e1-4f98-8c6f-3287da82a77f">PowerPoint Template</Topic>
    <FOIClass xmlns="51367701-27c8-403e-a234-85855c5cd73e"/>
    <Classification xmlns="51367701-27c8-403e-a234-85855c5cd73e">Template</Classification>
    <Directorate xmlns="51367701-27c8-403e-a234-85855c5cd73e" xsi:nil="true"/>
    <Dept xmlns="51367701-27c8-403e-a234-85855c5cd73e" xsi:nil="true"/>
    <NHSOutcomesFrameworkDomain xmlns="51367701-27c8-403e-a234-85855c5cd73e"/>
    <DocumentCategory xmlns="51367701-27c8-403e-a234-85855c5cd73e" xsi:nil="true"/>
    <TaxCatchAll xmlns="cccaf3ac-2de9-44d4-aa31-54302fceb5f7">
      <Value>2164</Value>
    </TaxCatchAll>
    <SecurityClassification xmlns="51367701-27c8-403e-a234-85855c5cd73e" xsi:nil="true"/>
    <Readership_x002f_Audience xmlns="51367701-27c8-403e-a234-85855c5cd73e">All Staff</Readership_x002f_Audience>
    <TaxKeywordTaxHTField xmlns="51367701-27c8-403e-a234-85855c5cd73e">
      <Terms xmlns="http://schemas.microsoft.com/office/infopath/2007/PartnerControls">
        <TermInfo xmlns="http://schemas.microsoft.com/office/infopath/2007/PartnerControls">
          <TermName xmlns="http://schemas.microsoft.com/office/infopath/2007/PartnerControls">powerpoint template</TermName>
          <TermId xmlns="http://schemas.microsoft.com/office/infopath/2007/PartnerControls">7856e9ed-4ffd-42b3-a2c4-c807c79d267a</TermId>
        </TermInfo>
      </Terms>
    </TaxKeywordTaxHTField>
    <DocumentStatus xmlns="51367701-27c8-403e-a234-85855c5cd73e">Final</DocumentStatus>
    <DocumentVersion xmlns="51367701-27c8-403e-a234-85855c5cd73e">0.1</DocumentVersion>
    <DocumentAuthor xmlns="51367701-27c8-403e-a234-85855c5cd73e">
      <UserInfo>
        <DisplayName>Sally McMillan</DisplayName>
        <AccountId>9242</AccountId>
        <AccountType/>
      </UserInfo>
    </DocumentAuthor>
    <_dlc_DocId xmlns="cccaf3ac-2de9-44d4-aa31-54302fceb5f7">K57F673QWXRZ-1160-133</_dlc_DocId>
    <_dlc_DocIdUrl xmlns="cccaf3ac-2de9-44d4-aa31-54302fceb5f7">
      <Url>https://nhsengland.sharepoint.com/TeamCentre/VisionandValues/_layouts/15/DocIdRedir.aspx?ID=K57F673QWXRZ-1160-133</Url>
      <Description>K57F673QWXRZ-1160-133</Description>
    </_dlc_DocIdUrl>
    <SharedWithUsers xmlns="51367701-27c8-403e-a234-85855c5cd73e">
      <UserInfo>
        <DisplayName>Paul Hemingway</DisplayName>
        <AccountId>13783</AccountId>
        <AccountType/>
      </UserInfo>
      <UserInfo>
        <DisplayName>Fiona Rennie</DisplayName>
        <AccountId>11018</AccountId>
        <AccountType/>
      </UserInfo>
    </SharedWithUsers>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Standard Document" ma:contentTypeID="0x0101009D2CD717CE7D2F4286D7A03A531D5A9C0200AE76E6465EBEB5438FF0151AFBA56FA9" ma:contentTypeVersion="35" ma:contentTypeDescription="Content Type for all the documents with a classification attached" ma:contentTypeScope="" ma:versionID="b1fbb1afb96d9777b5ca060c0f84f1e3">
  <xsd:schema xmlns:xsd="http://www.w3.org/2001/XMLSchema" xmlns:xs="http://www.w3.org/2001/XMLSchema" xmlns:p="http://schemas.microsoft.com/office/2006/metadata/properties" xmlns:ns2="51367701-27c8-403e-a234-85855c5cd73e" xmlns:ns4="cccaf3ac-2de9-44d4-aa31-54302fceb5f7" xmlns:ns5="ddfc0607-48e1-4f98-8c6f-3287da82a77f" targetNamespace="http://schemas.microsoft.com/office/2006/metadata/properties" ma:root="true" ma:fieldsID="8003274fa0b1393ec009b35395814555" ns2:_="" ns4:_="" ns5:_="">
    <xsd:import namespace="51367701-27c8-403e-a234-85855c5cd73e"/>
    <xsd:import namespace="cccaf3ac-2de9-44d4-aa31-54302fceb5f7"/>
    <xsd:import namespace="ddfc0607-48e1-4f98-8c6f-3287da82a77f"/>
    <xsd:element name="properties">
      <xsd:complexType>
        <xsd:sequence>
          <xsd:element name="documentManagement">
            <xsd:complexType>
              <xsd:all>
                <xsd:element ref="ns2:DocumentAuthor"/>
                <xsd:element ref="ns2:Classification" minOccurs="0"/>
                <xsd:element ref="ns2:DocumentCategory" minOccurs="0"/>
                <xsd:element ref="ns2:ReviewDate" minOccurs="0"/>
                <xsd:element ref="ns2:DocumentStatus"/>
                <xsd:element ref="ns2:DocumentVersion"/>
                <xsd:element ref="ns2:Directorate" minOccurs="0"/>
                <xsd:element ref="ns2:Dept" minOccurs="0"/>
                <xsd:element ref="ns2:SecurityClassification" minOccurs="0"/>
                <xsd:element ref="ns2:FOIClass" minOccurs="0"/>
                <xsd:element ref="ns2:Readership_x002f_Audience" minOccurs="0"/>
                <xsd:element ref="ns2:SubjectArea" minOccurs="0"/>
                <xsd:element ref="ns2:NHSOutcomesFrameworkDomain" minOccurs="0"/>
                <xsd:element ref="ns2:TaxKeywordTaxHTField" minOccurs="0"/>
                <xsd:element ref="ns4:TaxCatchAll" minOccurs="0"/>
                <xsd:element ref="ns4:TaxCatchAllLabel" minOccurs="0"/>
                <xsd:element ref="ns4:_dlc_DocId" minOccurs="0"/>
                <xsd:element ref="ns4:_dlc_DocIdUrl" minOccurs="0"/>
                <xsd:element ref="ns4:_dlc_DocIdPersistId" minOccurs="0"/>
                <xsd:element ref="ns2:SharedWithUsers" minOccurs="0"/>
                <xsd:element ref="ns2:SharedWithDetails" minOccurs="0"/>
                <xsd:element ref="ns5:Topic"/>
                <xsd:element ref="ns5:sub_x0020_topic"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367701-27c8-403e-a234-85855c5cd73e" elementFormDefault="qualified">
    <xsd:import namespace="http://schemas.microsoft.com/office/2006/documentManagement/types"/>
    <xsd:import namespace="http://schemas.microsoft.com/office/infopath/2007/PartnerControls"/>
    <xsd:element name="DocumentAuthor" ma:index="1" ma:displayName="Document Author" ma:list="UserInfo" ma:SharePointGroup="0" ma:internalName="DocumentAuth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Classification" ma:index="2" nillable="true" ma:displayName="Classification" ma:description="Classification of the document type" ma:format="Dropdown" ma:internalName="Classification">
      <xsd:simpleType>
        <xsd:restriction base="dms:Choice">
          <xsd:enumeration value="Guidance"/>
          <xsd:enumeration value="Statutory guidance"/>
          <xsd:enumeration value="Standard operating procedure"/>
          <xsd:enumeration value="Case study"/>
          <xsd:enumeration value="Report"/>
          <xsd:enumeration value="Template"/>
          <xsd:enumeration value="Form"/>
          <xsd:enumeration value="Audio / podcast"/>
          <xsd:enumeration value="Video / webcaste event"/>
          <xsd:enumeration value="Webinar"/>
          <xsd:enumeration value="Leaflet"/>
          <xsd:enumeration value="Toolkit"/>
          <xsd:enumeration value="Presentation"/>
          <xsd:enumeration value="Board paper"/>
          <xsd:enumeration value="Minutes"/>
          <xsd:enumeration value="Strategy"/>
          <xsd:enumeration value="Letter"/>
          <xsd:enumeration value="FAQs"/>
          <xsd:enumeration value="Lists / directory"/>
          <xsd:enumeration value="Leaflet"/>
          <xsd:enumeration value="Bulletin / newsletter"/>
        </xsd:restriction>
      </xsd:simpleType>
    </xsd:element>
    <xsd:element name="DocumentCategory" ma:index="5" nillable="true" ma:displayName="Document Category" ma:description="Types of documents available in the organisation" ma:format="Dropdown" ma:internalName="DocumentCategory">
      <xsd:simpleType>
        <xsd:restriction base="dms:Choice">
          <xsd:enumeration value="Report"/>
          <xsd:enumeration value="Protocol"/>
          <xsd:enumeration value="Plan"/>
          <xsd:enumeration value="Strategy"/>
          <xsd:enumeration value="Minutes"/>
          <xsd:enumeration value="Contract"/>
          <xsd:enumeration value="Budget"/>
          <xsd:enumeration value="Project"/>
        </xsd:restriction>
      </xsd:simpleType>
    </xsd:element>
    <xsd:element name="ReviewDate" ma:index="6" nillable="true" ma:displayName="Review Date" ma:format="DateOnly" ma:internalName="ReviewDate">
      <xsd:simpleType>
        <xsd:restriction base="dms:DateTime"/>
      </xsd:simpleType>
    </xsd:element>
    <xsd:element name="DocumentStatus" ma:index="7" ma:displayName="Document Status" ma:default="Pre-draft" ma:description="Status of Document e.g. Draft, Reviewed, Scheduled, Published, Final, Expired and Archived" ma:format="Dropdown" ma:internalName="DocumentStatus" ma:readOnly="false">
      <xsd:simpleType>
        <xsd:restriction base="dms:Choice">
          <xsd:enumeration value="Pre-draft"/>
          <xsd:enumeration value="Draft"/>
          <xsd:enumeration value="Reviewed"/>
          <xsd:enumeration value="Scheduled"/>
          <xsd:enumeration value="Published"/>
          <xsd:enumeration value="Final"/>
          <xsd:enumeration value="Expired"/>
          <xsd:enumeration value="Archived"/>
        </xsd:restriction>
      </xsd:simpleType>
    </xsd:element>
    <xsd:element name="DocumentVersion" ma:index="8" ma:displayName="Document Version" ma:default="0.1" ma:description="Version number of the current document" ma:internalName="DocumentVersion" ma:percentage="FALSE">
      <xsd:simpleType>
        <xsd:restriction base="dms:Number"/>
      </xsd:simpleType>
    </xsd:element>
    <xsd:element name="Directorate" ma:index="9" nillable="true" ma:displayName="Directorate" ma:description="List of all NHS England Directorates" ma:format="Dropdown" ma:internalName="Directorate" ma:readOnly="false">
      <xsd:simpleType>
        <xsd:restriction base="dms:Choice">
          <xsd:enumeration value="Policy"/>
          <xsd:enumeration value="Transformation &amp; Corporate Operations"/>
          <xsd:enumeration value="Patients and Information"/>
          <xsd:enumeration value="Operations"/>
          <xsd:enumeration value="Nursing"/>
          <xsd:enumeration value="Medical"/>
          <xsd:enumeration value="Human Resources"/>
          <xsd:enumeration value="Finance"/>
          <xsd:enumeration value="Commissioning Development"/>
          <xsd:enumeration value="CCG Submitted"/>
          <xsd:enumeration value="CSU Submitted"/>
          <xsd:enumeration value="None NHS England"/>
        </xsd:restriction>
      </xsd:simpleType>
    </xsd:element>
    <xsd:element name="Dept" ma:index="10" nillable="true" ma:displayName="Department/Team" ma:description="Select the originating directorate or department" ma:format="Dropdown" ma:internalName="Dept">
      <xsd:simpleType>
        <xsd:restriction base="dms:Choice">
          <xsd:enumeration value="Clinical Governance Support Unit"/>
          <xsd:enumeration value="Marketing &amp; Communications"/>
          <xsd:enumeration value="Education &amp; Training"/>
          <xsd:enumeration value="Estates"/>
          <xsd:enumeration value="Executive"/>
          <xsd:enumeration value="Facilities"/>
          <xsd:enumeration value="Finance"/>
          <xsd:enumeration value="Health &amp; Safety"/>
          <xsd:enumeration value="Health Records"/>
          <xsd:enumeration value="Human Resources"/>
          <xsd:enumeration value="IM&amp;T"/>
          <xsd:enumeration value="Procurement"/>
          <xsd:enumeration value="Security"/>
        </xsd:restriction>
      </xsd:simpleType>
    </xsd:element>
    <xsd:element name="SecurityClassification" ma:index="12" nillable="true" ma:displayName="Security Classification" ma:internalName="SecurityClassification">
      <xsd:simpleType>
        <xsd:restriction base="dms:Text">
          <xsd:maxLength value="255"/>
        </xsd:restriction>
      </xsd:simpleType>
    </xsd:element>
    <xsd:element name="FOIClass" ma:index="13" nillable="true" ma:displayName="FOI Class" ma:description="List of the seven FOI Classes" ma:internalName="FOIClass">
      <xsd:complexType>
        <xsd:complexContent>
          <xsd:extension base="dms:MultiChoice">
            <xsd:sequence>
              <xsd:element name="Value" maxOccurs="unbounded" minOccurs="0" nillable="true">
                <xsd:simpleType>
                  <xsd:restriction base="dms:Choice">
                    <xsd:enumeration value="Who we are and what we do"/>
                    <xsd:enumeration value="What we spend and how we spend it"/>
                    <xsd:enumeration value="What our priorities are and how we are doing"/>
                    <xsd:enumeration value="How we make decisions"/>
                    <xsd:enumeration value="Our policies and procedures"/>
                    <xsd:enumeration value="Lists and registers"/>
                    <xsd:enumeration value="The services we offer"/>
                    <xsd:enumeration value="No"/>
                    <xsd:enumeration value="Yes TBC"/>
                  </xsd:restriction>
                </xsd:simpleType>
              </xsd:element>
            </xsd:sequence>
          </xsd:extension>
        </xsd:complexContent>
      </xsd:complexType>
    </xsd:element>
    <xsd:element name="Readership_x002f_Audience" ma:index="14" nillable="true" ma:displayName="Suggested Readership/Audience" ma:default="All Staff" ma:description="Intended audience for the document" ma:format="Dropdown" ma:internalName="Readership_x002F_Audience" ma:readOnly="false">
      <xsd:simpleType>
        <xsd:restriction base="dms:Choice">
          <xsd:enumeration value="All Staff"/>
          <xsd:enumeration value="Consultants and Doctors"/>
          <xsd:enumeration value="Clinical staff"/>
          <xsd:enumeration value="Nursing staff"/>
          <xsd:enumeration value="Support staff"/>
          <xsd:enumeration value="External"/>
          <xsd:enumeration value="CCG Clinical Leaders"/>
          <xsd:enumeration value="CCG Chief Officers"/>
          <xsd:enumeration value="Other CCG members/staff"/>
          <xsd:enumeration value="CSU Managing Directors"/>
          <xsd:enumeration value="Care Trust CEs"/>
          <xsd:enumeration value="Foundation Trust CEs"/>
          <xsd:enumeration value="Medical Directors"/>
          <xsd:enumeration value="Directors of PH"/>
          <xsd:enumeration value="Directors of Nursing"/>
          <xsd:enumeration value="Local Authority CEs"/>
          <xsd:enumeration value="Directors of Adult social services"/>
          <xsd:enumeration value="Clinical reference groups"/>
          <xsd:enumeration value="Patients/public"/>
          <xsd:enumeration value="GPs"/>
          <xsd:enumeration value="Dentists"/>
          <xsd:enumeration value="Optometrists"/>
          <xsd:enumeration value="Nurses"/>
          <xsd:enumeration value="Allied health professionals"/>
          <xsd:enumeration value="NHS Trust Board Chairs"/>
          <xsd:enumeration value="NHS England Area Directors"/>
          <xsd:enumeration value="NHS England Regional Directors"/>
          <xsd:enumeration value="NHS Trust CEs"/>
          <xsd:enumeration value="All NHS England Employees"/>
          <xsd:enumeration value="Other"/>
        </xsd:restriction>
      </xsd:simpleType>
    </xsd:element>
    <xsd:element name="SubjectArea" ma:index="15" nillable="true" ma:displayName="Subject Area" ma:description="Which subjct area is the document relevant to" ma:internalName="SubjectArea">
      <xsd:complexType>
        <xsd:complexContent>
          <xsd:extension base="dms:MultiChoice">
            <xsd:sequence>
              <xsd:element name="Value" maxOccurs="unbounded" minOccurs="0" nillable="true">
                <xsd:simpleType>
                  <xsd:restriction base="dms:Choice">
                    <xsd:enumeration value="Developing CCGs"/>
                    <xsd:enumeration value="Leadership"/>
                    <xsd:enumeration value="Clinical Leadership"/>
                    <xsd:enumeration value="Specialised Commissioning"/>
                    <xsd:enumeration value="Primary Care Commissioning"/>
                    <xsd:enumeration value="Health and Justice Commissioning"/>
                    <xsd:enumeration value="Armed Forces and their Families Commissioning"/>
                    <xsd:enumeration value="Public Health Commissioning"/>
                    <xsd:enumeration value="Finance"/>
                    <xsd:enumeration value="Pricing and incentives"/>
                    <xsd:enumeration value="Choice, competition and procurement"/>
                    <xsd:enumeration value="Technology"/>
                    <xsd:enumeration value="Innovation"/>
                    <xsd:enumeration value="Information and Data"/>
                    <xsd:enumeration value="Public and patient involvement"/>
                    <xsd:enumeration value="Medicines and prescribing"/>
                    <xsd:enumeration value="Quality Improvement"/>
                    <xsd:enumeration value="Patient Safety"/>
                    <xsd:enumeration value="Screening and immunisation"/>
                    <xsd:enumeration value="Long term conditions"/>
                    <xsd:enumeration value="Maternity, children and young people"/>
                    <xsd:enumeration value="Integrated care"/>
                    <xsd:enumeration value="Emergency and Unplanned care"/>
                    <xsd:enumeration value="End Of Life care"/>
                    <xsd:enumeration value="Older People"/>
                    <xsd:enumeration value="Mental health"/>
                    <xsd:enumeration value="Planned care"/>
                    <xsd:enumeration value="Health inequalities"/>
                    <xsd:enumeration value="Governance / governance structures"/>
                    <xsd:enumeration value="Organisational development"/>
                  </xsd:restriction>
                </xsd:simpleType>
              </xsd:element>
            </xsd:sequence>
          </xsd:extension>
        </xsd:complexContent>
      </xsd:complexType>
    </xsd:element>
    <xsd:element name="NHSOutcomesFrameworkDomain" ma:index="16" nillable="true" ma:displayName="NHS Outcomes Framework Domain" ma:description="Which outcomes framework does the document relate to" ma:internalName="NHSOutcomesFrameworkDomain">
      <xsd:complexType>
        <xsd:complexContent>
          <xsd:extension base="dms:MultiChoice">
            <xsd:sequence>
              <xsd:element name="Value" maxOccurs="unbounded" minOccurs="0" nillable="true">
                <xsd:simpleType>
                  <xsd:restriction base="dms:Choice">
                    <xsd:enumeration value="1. Preventing people from dying prematurely"/>
                    <xsd:enumeration value="2. Enhancing quality of life for people with long term conditions"/>
                    <xsd:enumeration value="3. Helping people to recover from episodes of ill health or injury"/>
                    <xsd:enumeration value="4. Ensuring that people have a positive experience of care"/>
                    <xsd:enumeration value="5. Treating and caring for people in a safe environment and protecting them from avoidable harm"/>
                  </xsd:restriction>
                </xsd:simpleType>
              </xsd:element>
            </xsd:sequence>
          </xsd:extension>
        </xsd:complexContent>
      </xsd:complexType>
    </xsd:element>
    <xsd:element name="TaxKeywordTaxHTField" ma:index="19" ma:taxonomy="true" ma:internalName="TaxKeywordTaxHTField" ma:taxonomyFieldName="TaxKeyword" ma:displayName="Enterprise Keywords" ma:readOnly="false" ma:fieldId="{23f27201-bee3-471e-b2e7-b64fd8b7ca38}" ma:taxonomyMulti="true" ma:sspId="443b0bdb-28a8-4814-9fb9-624c17c095fc" ma:termSetId="00000000-0000-0000-0000-000000000000" ma:anchorId="00000000-0000-0000-0000-000000000000" ma:open="true" ma:isKeyword="true">
      <xsd:complexType>
        <xsd:sequence>
          <xsd:element ref="pc:Terms" minOccurs="0" maxOccurs="1"/>
        </xsd:sequence>
      </xsd:complexType>
    </xsd:element>
    <xsd:element name="SharedWithUsers" ma:index="2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0"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ccaf3ac-2de9-44d4-aa31-54302fceb5f7"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0e57bc44-36d8-4ce3-968d-20dac5a927c3}" ma:internalName="TaxCatchAll" ma:showField="CatchAllData" ma:web="51367701-27c8-403e-a234-85855c5cd73e">
      <xsd:complexType>
        <xsd:complexContent>
          <xsd:extension base="dms:MultiChoiceLookup">
            <xsd:sequence>
              <xsd:element name="Value" type="dms:Lookup" maxOccurs="unbounded" minOccurs="0" nillable="true"/>
            </xsd:sequence>
          </xsd:extension>
        </xsd:complexContent>
      </xsd:complexType>
    </xsd:element>
    <xsd:element name="TaxCatchAllLabel" ma:index="21" nillable="true" ma:displayName="Taxonomy Catch All Column1" ma:hidden="true" ma:list="{0e57bc44-36d8-4ce3-968d-20dac5a927c3}" ma:internalName="TaxCatchAllLabel" ma:readOnly="true" ma:showField="CatchAllDataLabel" ma:web="51367701-27c8-403e-a234-85855c5cd73e">
      <xsd:complexType>
        <xsd:complexContent>
          <xsd:extension base="dms:MultiChoiceLookup">
            <xsd:sequence>
              <xsd:element name="Value" type="dms:Lookup" maxOccurs="unbounded" minOccurs="0" nillable="true"/>
            </xsd:sequence>
          </xsd:extension>
        </xsd:complexContent>
      </xsd:complexType>
    </xsd:element>
    <xsd:element name="_dlc_DocId" ma:index="26" nillable="true" ma:displayName="Document ID Value" ma:description="The value of the document ID assigned to this item." ma:internalName="_dlc_DocId" ma:readOnly="true">
      <xsd:simpleType>
        <xsd:restriction base="dms:Text"/>
      </xsd:simpleType>
    </xsd:element>
    <xsd:element name="_dlc_DocIdUrl" ma:index="2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8"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ddfc0607-48e1-4f98-8c6f-3287da82a77f" elementFormDefault="qualified">
    <xsd:import namespace="http://schemas.microsoft.com/office/2006/documentManagement/types"/>
    <xsd:import namespace="http://schemas.microsoft.com/office/infopath/2007/PartnerControls"/>
    <xsd:element name="Topic" ma:index="31" ma:displayName="Topic" ma:internalName="Topic">
      <xsd:simpleType>
        <xsd:restriction base="dms:Text">
          <xsd:maxLength value="100"/>
        </xsd:restriction>
      </xsd:simpleType>
    </xsd:element>
    <xsd:element name="sub_x0020_topic" ma:index="32" nillable="true" ma:displayName="sub topic" ma:internalName="sub_x0020_topic">
      <xsd:simpleType>
        <xsd:restriction base="dms:Text">
          <xsd:maxLength value="100"/>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7" ma:displayName="Content Type"/>
        <xsd:element ref="dc:title" minOccurs="0" maxOccurs="1" ma:index="3" ma:displayName="Title"/>
        <xsd:element ref="dc:subject" minOccurs="0" maxOccurs="1" ma:index="4" ma:displayName="Subject"/>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3754028-F46A-47A8-BAEB-D43B36E5CAE8}">
  <ds:schemaRefs>
    <ds:schemaRef ds:uri="http://schemas.microsoft.com/office/2006/metadata/properties"/>
    <ds:schemaRef ds:uri="http://purl.org/dc/elements/1.1/"/>
    <ds:schemaRef ds:uri="51367701-27c8-403e-a234-85855c5cd73e"/>
    <ds:schemaRef ds:uri="http://schemas.openxmlformats.org/package/2006/metadata/core-properties"/>
    <ds:schemaRef ds:uri="http://purl.org/dc/terms/"/>
    <ds:schemaRef ds:uri="cccaf3ac-2de9-44d4-aa31-54302fceb5f7"/>
    <ds:schemaRef ds:uri="http://schemas.microsoft.com/office/infopath/2007/PartnerControls"/>
    <ds:schemaRef ds:uri="http://purl.org/dc/dcmitype/"/>
    <ds:schemaRef ds:uri="http://schemas.microsoft.com/office/2006/documentManagement/types"/>
    <ds:schemaRef ds:uri="ddfc0607-48e1-4f98-8c6f-3287da82a77f"/>
    <ds:schemaRef ds:uri="http://www.w3.org/XML/1998/namespace"/>
  </ds:schemaRefs>
</ds:datastoreItem>
</file>

<file path=customXml/itemProps2.xml><?xml version="1.0" encoding="utf-8"?>
<ds:datastoreItem xmlns:ds="http://schemas.openxmlformats.org/officeDocument/2006/customXml" ds:itemID="{CF68DECC-6338-4959-8603-D9440765F07D}">
  <ds:schemaRefs>
    <ds:schemaRef ds:uri="http://schemas.microsoft.com/sharepoint/events"/>
  </ds:schemaRefs>
</ds:datastoreItem>
</file>

<file path=customXml/itemProps3.xml><?xml version="1.0" encoding="utf-8"?>
<ds:datastoreItem xmlns:ds="http://schemas.openxmlformats.org/officeDocument/2006/customXml" ds:itemID="{D831F75F-6475-43CE-A1A6-6FBBA29CD4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367701-27c8-403e-a234-85855c5cd73e"/>
    <ds:schemaRef ds:uri="cccaf3ac-2de9-44d4-aa31-54302fceb5f7"/>
    <ds:schemaRef ds:uri="ddfc0607-48e1-4f98-8c6f-3287da82a7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B7D1F16D-3148-4A14-9F2D-B1AE1C708A4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13914</TotalTime>
  <Words>3081</Words>
  <Application>Microsoft Office PowerPoint</Application>
  <PresentationFormat>On-screen Show (16:9)</PresentationFormat>
  <Paragraphs>522</Paragraphs>
  <Slides>52</Slides>
  <Notes>30</Notes>
  <HiddenSlides>0</HiddenSlides>
  <MMClips>0</MMClips>
  <ScaleCrop>false</ScaleCrop>
  <HeadingPairs>
    <vt:vector size="8" baseType="variant">
      <vt:variant>
        <vt:lpstr>Fonts Used</vt:lpstr>
      </vt:variant>
      <vt:variant>
        <vt:i4>11</vt:i4>
      </vt:variant>
      <vt:variant>
        <vt:lpstr>Theme</vt:lpstr>
      </vt:variant>
      <vt:variant>
        <vt:i4>34</vt:i4>
      </vt:variant>
      <vt:variant>
        <vt:lpstr>Embedded OLE Servers</vt:lpstr>
      </vt:variant>
      <vt:variant>
        <vt:i4>1</vt:i4>
      </vt:variant>
      <vt:variant>
        <vt:lpstr>Slide Titles</vt:lpstr>
      </vt:variant>
      <vt:variant>
        <vt:i4>52</vt:i4>
      </vt:variant>
    </vt:vector>
  </HeadingPairs>
  <TitlesOfParts>
    <vt:vector size="98" baseType="lpstr">
      <vt:lpstr>MS Mincho</vt:lpstr>
      <vt:lpstr>Arial</vt:lpstr>
      <vt:lpstr>Arial Rounded MT Bold</vt:lpstr>
      <vt:lpstr>Calibri</vt:lpstr>
      <vt:lpstr>Calibri Light</vt:lpstr>
      <vt:lpstr>FontAwesome</vt:lpstr>
      <vt:lpstr>Lucida Sans Unicode</vt:lpstr>
      <vt:lpstr>Times New Roman</vt:lpstr>
      <vt:lpstr>Trebuchet MS</vt:lpstr>
      <vt:lpstr>Verdana</vt:lpstr>
      <vt:lpstr>Wingdings</vt:lpstr>
      <vt:lpstr>Atos Consulting v4.0</vt:lpstr>
      <vt:lpstr>1_Atos Consulting v4.0</vt:lpstr>
      <vt:lpstr>Custom Design</vt:lpstr>
      <vt:lpstr>8_Office Theme</vt:lpstr>
      <vt:lpstr>1_Office Theme</vt:lpstr>
      <vt:lpstr>PowerPoint_Template</vt:lpstr>
      <vt:lpstr>1_PowerPoint_Template</vt:lpstr>
      <vt:lpstr>2_PowerPoint_Template</vt:lpstr>
      <vt:lpstr>3_PowerPoint_Template</vt:lpstr>
      <vt:lpstr>4_PowerPoint_Template</vt:lpstr>
      <vt:lpstr>5_PowerPoint_Template</vt:lpstr>
      <vt:lpstr>6_PowerPoint_Template</vt:lpstr>
      <vt:lpstr>7_PowerPoint_Template</vt:lpstr>
      <vt:lpstr>8_PowerPoint_Template</vt:lpstr>
      <vt:lpstr>9_PowerPoint_Template</vt:lpstr>
      <vt:lpstr>10_PowerPoint_Template</vt:lpstr>
      <vt:lpstr>11_PowerPoint_Template</vt:lpstr>
      <vt:lpstr>12_PowerPoint_Template</vt:lpstr>
      <vt:lpstr>13_PowerPoint_Template</vt:lpstr>
      <vt:lpstr>14_PowerPoint_Template</vt:lpstr>
      <vt:lpstr>15_PowerPoint_Template</vt:lpstr>
      <vt:lpstr>16_PowerPoint_Template</vt:lpstr>
      <vt:lpstr>17_PowerPoint_Template</vt:lpstr>
      <vt:lpstr>18_PowerPoint_Template</vt:lpstr>
      <vt:lpstr>2_Office Theme</vt:lpstr>
      <vt:lpstr>3_Office Theme</vt:lpstr>
      <vt:lpstr>4_Office Theme</vt:lpstr>
      <vt:lpstr>5_Office Theme</vt:lpstr>
      <vt:lpstr>6_Office Theme</vt:lpstr>
      <vt:lpstr>7_Office Theme</vt:lpstr>
      <vt:lpstr>9_Office Theme</vt:lpstr>
      <vt:lpstr>10_Office Theme</vt:lpstr>
      <vt:lpstr>11_Office Theme</vt:lpstr>
      <vt:lpstr>12_Office Theme</vt:lpstr>
      <vt:lpstr>Worksheet</vt:lpstr>
      <vt:lpstr>PowerPoint Presentation</vt:lpstr>
      <vt:lpstr>Presenters</vt:lpstr>
      <vt:lpstr>Presenters</vt:lpstr>
      <vt:lpstr>GDE Blueprinting Background &amp; Overview</vt:lpstr>
      <vt:lpstr>Blueprinting - background</vt:lpstr>
      <vt:lpstr>Blueprinting - background</vt:lpstr>
      <vt:lpstr>Blueprinting – Rapid access to insight</vt:lpstr>
      <vt:lpstr>Blueprinting pilots – Testing the concept</vt:lpstr>
      <vt:lpstr>Blueprinting pre-implementation plans</vt:lpstr>
      <vt:lpstr>PowerPoint Presentation</vt:lpstr>
      <vt:lpstr>PowerPoint Presentation</vt:lpstr>
      <vt:lpstr>Determinants in prioritising Blueprints  – early thinking</vt:lpstr>
      <vt:lpstr> BP Prioritization categories, weighting &amp; responses  </vt:lpstr>
      <vt:lpstr>PowerPoint Presentation</vt:lpstr>
      <vt:lpstr>PowerPoint Presentation</vt:lpstr>
      <vt:lpstr>Blueprinting Portfolio - Monitoring</vt:lpstr>
      <vt:lpstr>Post-pilot – next steps / prioritisation process</vt:lpstr>
      <vt:lpstr>PowerPoint Presentation</vt:lpstr>
      <vt:lpstr>PowerPoint Presentation</vt:lpstr>
      <vt:lpstr>PowerPoint Presentation</vt:lpstr>
      <vt:lpstr>Carolyn Crooks Head of Information Management</vt:lpstr>
      <vt:lpstr>PowerPoint Presentation</vt:lpstr>
      <vt:lpstr>Blueprinting BCMA</vt:lpstr>
      <vt:lpstr>e-Prescribing including clinical decision support &amp; medication administration chart</vt:lpstr>
      <vt:lpstr>Safer Medication Processes</vt:lpstr>
      <vt:lpstr>BCMA - scanning for safety</vt:lpstr>
      <vt:lpstr>Planning and timing of BCMA implementation</vt:lpstr>
      <vt:lpstr>Developing a medication barcode database</vt:lpstr>
      <vt:lpstr>Most complete drug barcode database in any NHS trust</vt:lpstr>
      <vt:lpstr>Training – for the pilot and beyond</vt:lpstr>
      <vt:lpstr>Pilot phase on a single ward</vt:lpstr>
      <vt:lpstr>Implementing the pilot phase</vt:lpstr>
      <vt:lpstr>Roll out across the organisation</vt:lpstr>
      <vt:lpstr>Benefits and outcomes</vt:lpstr>
      <vt:lpstr>Lessons learnt from BCMA Implementation</vt:lpstr>
      <vt:lpstr>Lessons learnt from Blueprinting</vt:lpstr>
      <vt:lpstr>What our nurses say… </vt:lpstr>
      <vt:lpstr>Contact details:</vt:lpstr>
      <vt:lpstr>PowerPoint Presentation</vt:lpstr>
      <vt:lpstr>e-Sepsis </vt:lpstr>
      <vt:lpstr>           Matthew Gardner Senior Programme Manager  Dr Emmanuel Nsutebu Consultant Infectious Diseases National Clinical Advisor for Sepsis (NHS England) </vt:lpstr>
      <vt:lpstr>PowerPoint Presentation</vt:lpstr>
      <vt:lpstr>e-Sepsis Blueprinting</vt:lpstr>
      <vt:lpstr>Why blueprint e-Sepsis?</vt:lpstr>
      <vt:lpstr>Why blueprint e-Sepsis?</vt:lpstr>
      <vt:lpstr>Planning and Preparing</vt:lpstr>
      <vt:lpstr>Implementing</vt:lpstr>
      <vt:lpstr>Sustaining</vt:lpstr>
      <vt:lpstr>Reflective</vt:lpstr>
      <vt:lpstr>PowerPoint Presentation</vt:lpstr>
      <vt:lpstr>PowerPoint Presentation</vt:lpstr>
      <vt:lpstr>PowerPoint Presentation</vt:lpstr>
    </vt:vector>
  </TitlesOfParts>
  <Company>Smith &amp; Milton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NHS England PowerPoint template 16.9</dc:title>
  <dc:subject>Template</dc:subject>
  <dc:creator>Kevin O'Brien;Kate Pavlidou</dc:creator>
  <cp:keywords>powerpoint template</cp:keywords>
  <cp:lastModifiedBy>Georgia Mills</cp:lastModifiedBy>
  <cp:revision>456</cp:revision>
  <cp:lastPrinted>2018-05-14T10:00:57Z</cp:lastPrinted>
  <dcterms:created xsi:type="dcterms:W3CDTF">2014-04-08T10:27:44Z</dcterms:created>
  <dcterms:modified xsi:type="dcterms:W3CDTF">2018-07-03T13:19:51Z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0x0101009D2CD717CE7D2F4286D7A03A531D5A9C0200AE76E6465EBEB5438FF0151AFBA56FA9</vt:lpwstr>
  </property>
  <property fmtid="{D5CDD505-2E9C-101B-9397-08002B2CF9AE}" pid="3" name="_dlc_DocIdItemGuid">
    <vt:lpwstr>2d050f14-ccb7-4033-b20c-508e7a686cd9</vt:lpwstr>
  </property>
  <property fmtid="{D5CDD505-2E9C-101B-9397-08002B2CF9AE}" pid="4" name="TaxKeyword">
    <vt:lpwstr>2164;#powerpoint template|7856e9ed-4ffd-42b3-a2c4-c807c79d267a</vt:lpwstr>
  </property>
</Properties>
</file>