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4" r:id="rId5"/>
    <p:sldMasterId id="2147483683" r:id="rId6"/>
    <p:sldMasterId id="2147483700" r:id="rId7"/>
    <p:sldMasterId id="2147483709" r:id="rId8"/>
    <p:sldMasterId id="2147483716" r:id="rId9"/>
    <p:sldMasterId id="2147483733" r:id="rId10"/>
  </p:sldMasterIdLst>
  <p:notesMasterIdLst>
    <p:notesMasterId r:id="rId20"/>
  </p:notesMasterIdLst>
  <p:sldIdLst>
    <p:sldId id="281" r:id="rId11"/>
    <p:sldId id="2076137926" r:id="rId12"/>
    <p:sldId id="2076137935" r:id="rId13"/>
    <p:sldId id="2076137929" r:id="rId14"/>
    <p:sldId id="2076137948" r:id="rId15"/>
    <p:sldId id="2076137933" r:id="rId16"/>
    <p:sldId id="2076137924" r:id="rId17"/>
    <p:sldId id="2076137925" r:id="rId18"/>
    <p:sldId id="207613793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24974B4-A1CB-4665-9DEA-B4D5C3D25972}">
          <p14:sldIdLst>
            <p14:sldId id="281"/>
            <p14:sldId id="2076137926"/>
            <p14:sldId id="2076137935"/>
            <p14:sldId id="2076137929"/>
            <p14:sldId id="2076137948"/>
            <p14:sldId id="2076137933"/>
            <p14:sldId id="2076137924"/>
            <p14:sldId id="2076137925"/>
            <p14:sldId id="207613793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eraghty" initials="EG" lastIdx="3" clrIdx="0">
    <p:extLst>
      <p:ext uri="{19B8F6BF-5375-455C-9EA6-DF929625EA0E}">
        <p15:presenceInfo xmlns:p15="http://schemas.microsoft.com/office/powerpoint/2012/main" userId="S::EGeraghty@eyefulpresentations.com::da76198d-faaa-451e-935a-d419bd1410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BA00"/>
    <a:srgbClr val="000000"/>
    <a:srgbClr val="282828"/>
    <a:srgbClr val="00A4EF"/>
    <a:srgbClr val="E6E6E6"/>
    <a:srgbClr val="628E00"/>
    <a:srgbClr val="EA7E0F"/>
    <a:srgbClr val="F4A30C"/>
    <a:srgbClr val="981818"/>
    <a:srgbClr val="7155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579" autoAdjust="0"/>
  </p:normalViewPr>
  <p:slideViewPr>
    <p:cSldViewPr snapToGrid="0">
      <p:cViewPr varScale="1">
        <p:scale>
          <a:sx n="53" d="100"/>
          <a:sy n="53" d="100"/>
        </p:scale>
        <p:origin x="446"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474E06-8B1E-4A09-AAA2-EE6270C65797}"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GB"/>
        </a:p>
      </dgm:t>
    </dgm:pt>
    <dgm:pt modelId="{8D2C3667-3631-49E9-BBB0-C8C0663AA7B1}">
      <dgm:prSet phldrT="[Text]"/>
      <dgm:spPr/>
      <dgm:t>
        <a:bodyPr/>
        <a:lstStyle/>
        <a:p>
          <a:r>
            <a:rPr lang="en-GB" dirty="0"/>
            <a:t>Remote consultation</a:t>
          </a:r>
        </a:p>
      </dgm:t>
    </dgm:pt>
    <dgm:pt modelId="{7F84834F-5220-419B-9D55-0F214D9ABC97}" type="parTrans" cxnId="{48FAD45B-B9BC-43F3-8278-37BBDBB976DC}">
      <dgm:prSet/>
      <dgm:spPr/>
      <dgm:t>
        <a:bodyPr/>
        <a:lstStyle/>
        <a:p>
          <a:endParaRPr lang="en-GB"/>
        </a:p>
      </dgm:t>
    </dgm:pt>
    <dgm:pt modelId="{3D33DADF-C734-44ED-9724-694ACD669B37}" type="sibTrans" cxnId="{48FAD45B-B9BC-43F3-8278-37BBDBB976DC}">
      <dgm:prSet/>
      <dgm:spPr/>
      <dgm:t>
        <a:bodyPr/>
        <a:lstStyle/>
        <a:p>
          <a:endParaRPr lang="en-GB"/>
        </a:p>
      </dgm:t>
    </dgm:pt>
    <dgm:pt modelId="{9C1E1226-7D07-4DC4-BDC0-A8CD75C0F86F}">
      <dgm:prSet phldrT="[Text]"/>
      <dgm:spPr/>
      <dgm:t>
        <a:bodyPr/>
        <a:lstStyle/>
        <a:p>
          <a:r>
            <a:rPr lang="en-GB"/>
            <a:t>Remote working</a:t>
          </a:r>
        </a:p>
      </dgm:t>
    </dgm:pt>
    <dgm:pt modelId="{7AC9A3B8-6AFD-4F9D-A0C7-B93F6D464209}" type="parTrans" cxnId="{C551A2C2-D805-4A4F-BA50-357540EE778A}">
      <dgm:prSet/>
      <dgm:spPr/>
      <dgm:t>
        <a:bodyPr/>
        <a:lstStyle/>
        <a:p>
          <a:endParaRPr lang="en-GB"/>
        </a:p>
      </dgm:t>
    </dgm:pt>
    <dgm:pt modelId="{4ED2D0A1-2A82-43F1-BC0A-87BD53DE32BE}" type="sibTrans" cxnId="{C551A2C2-D805-4A4F-BA50-357540EE778A}">
      <dgm:prSet/>
      <dgm:spPr/>
      <dgm:t>
        <a:bodyPr/>
        <a:lstStyle/>
        <a:p>
          <a:endParaRPr lang="en-GB"/>
        </a:p>
      </dgm:t>
    </dgm:pt>
    <dgm:pt modelId="{5A8B0B36-3523-499D-A170-44273F137999}">
      <dgm:prSet phldrT="[Text]"/>
      <dgm:spPr/>
      <dgm:t>
        <a:bodyPr/>
        <a:lstStyle/>
        <a:p>
          <a:r>
            <a:rPr lang="en-GB" dirty="0"/>
            <a:t>Remote Live Events</a:t>
          </a:r>
        </a:p>
      </dgm:t>
    </dgm:pt>
    <dgm:pt modelId="{7FA7E135-6080-44D2-8E25-0C64DFD3094D}" type="parTrans" cxnId="{F4E03F1F-9735-4A4A-8584-0E15D069730E}">
      <dgm:prSet/>
      <dgm:spPr/>
      <dgm:t>
        <a:bodyPr/>
        <a:lstStyle/>
        <a:p>
          <a:endParaRPr lang="en-GB"/>
        </a:p>
      </dgm:t>
    </dgm:pt>
    <dgm:pt modelId="{68A51F8D-8D0D-4C19-A764-982C7688498C}" type="sibTrans" cxnId="{F4E03F1F-9735-4A4A-8584-0E15D069730E}">
      <dgm:prSet/>
      <dgm:spPr/>
      <dgm:t>
        <a:bodyPr/>
        <a:lstStyle/>
        <a:p>
          <a:endParaRPr lang="en-GB"/>
        </a:p>
      </dgm:t>
    </dgm:pt>
    <dgm:pt modelId="{AE7DBF17-B82D-49D4-A033-EB2316837EF4}">
      <dgm:prSet phldrT="[Text]"/>
      <dgm:spPr/>
      <dgm:t>
        <a:bodyPr/>
        <a:lstStyle/>
        <a:p>
          <a:r>
            <a:rPr lang="en-GB" dirty="0"/>
            <a:t>Clinical communication tools</a:t>
          </a:r>
        </a:p>
      </dgm:t>
    </dgm:pt>
    <dgm:pt modelId="{397523B9-C17E-4D78-99FA-D3BE3BDB9C5A}" type="parTrans" cxnId="{ABCAEA16-1169-4408-BCC1-8E46095EFC89}">
      <dgm:prSet/>
      <dgm:spPr/>
      <dgm:t>
        <a:bodyPr/>
        <a:lstStyle/>
        <a:p>
          <a:endParaRPr lang="en-GB"/>
        </a:p>
      </dgm:t>
    </dgm:pt>
    <dgm:pt modelId="{9855CEF5-E6AC-4503-B47D-EDC91EF86492}" type="sibTrans" cxnId="{ABCAEA16-1169-4408-BCC1-8E46095EFC89}">
      <dgm:prSet/>
      <dgm:spPr/>
      <dgm:t>
        <a:bodyPr/>
        <a:lstStyle/>
        <a:p>
          <a:endParaRPr lang="en-GB"/>
        </a:p>
      </dgm:t>
    </dgm:pt>
    <dgm:pt modelId="{0CE303FF-AA02-4881-8582-863F5E9FE376}" type="pres">
      <dgm:prSet presAssocID="{72474E06-8B1E-4A09-AAA2-EE6270C65797}" presName="diagram" presStyleCnt="0">
        <dgm:presLayoutVars>
          <dgm:dir/>
          <dgm:resizeHandles val="exact"/>
        </dgm:presLayoutVars>
      </dgm:prSet>
      <dgm:spPr/>
    </dgm:pt>
    <dgm:pt modelId="{68A3C299-6A4F-4CD4-92B5-3108BC10C366}" type="pres">
      <dgm:prSet presAssocID="{8D2C3667-3631-49E9-BBB0-C8C0663AA7B1}" presName="node" presStyleLbl="node1" presStyleIdx="0" presStyleCnt="4" custLinFactX="10509" custLinFactY="13159" custLinFactNeighborX="100000" custLinFactNeighborY="100000">
        <dgm:presLayoutVars>
          <dgm:bulletEnabled val="1"/>
        </dgm:presLayoutVars>
      </dgm:prSet>
      <dgm:spPr/>
    </dgm:pt>
    <dgm:pt modelId="{91E49092-8364-4399-BE35-4A5D1723BCD5}" type="pres">
      <dgm:prSet presAssocID="{3D33DADF-C734-44ED-9724-694ACD669B37}" presName="sibTrans" presStyleCnt="0"/>
      <dgm:spPr/>
    </dgm:pt>
    <dgm:pt modelId="{47052001-1913-4C00-B9AE-79EA3B7D4B0D}" type="pres">
      <dgm:prSet presAssocID="{9C1E1226-7D07-4DC4-BDC0-A8CD75C0F86F}" presName="node" presStyleLbl="node1" presStyleIdx="1" presStyleCnt="4" custLinFactX="-11138" custLinFactNeighborX="-100000" custLinFactNeighborY="4712">
        <dgm:presLayoutVars>
          <dgm:bulletEnabled val="1"/>
        </dgm:presLayoutVars>
      </dgm:prSet>
      <dgm:spPr/>
    </dgm:pt>
    <dgm:pt modelId="{BE21749F-9D16-446B-93C4-F908FDA6CB1B}" type="pres">
      <dgm:prSet presAssocID="{4ED2D0A1-2A82-43F1-BC0A-87BD53DE32BE}" presName="sibTrans" presStyleCnt="0"/>
      <dgm:spPr/>
    </dgm:pt>
    <dgm:pt modelId="{62C155D2-9AA3-4DE0-83CB-75CE49783A5A}" type="pres">
      <dgm:prSet presAssocID="{5A8B0B36-3523-499D-A170-44273F137999}" presName="node" presStyleLbl="node1" presStyleIdx="2" presStyleCnt="4" custLinFactX="11391" custLinFactY="-11229" custLinFactNeighborX="100000" custLinFactNeighborY="-100000">
        <dgm:presLayoutVars>
          <dgm:bulletEnabled val="1"/>
        </dgm:presLayoutVars>
      </dgm:prSet>
      <dgm:spPr/>
    </dgm:pt>
    <dgm:pt modelId="{6C10F71B-0416-4047-B034-4351D12868E4}" type="pres">
      <dgm:prSet presAssocID="{68A51F8D-8D0D-4C19-A764-982C7688498C}" presName="sibTrans" presStyleCnt="0"/>
      <dgm:spPr/>
    </dgm:pt>
    <dgm:pt modelId="{AB108A62-EB61-4C20-A2BE-DB943E1F1984}" type="pres">
      <dgm:prSet presAssocID="{AE7DBF17-B82D-49D4-A033-EB2316837EF4}" presName="node" presStyleLbl="node1" presStyleIdx="3" presStyleCnt="4" custLinFactX="-10812" custLinFactNeighborX="-100000" custLinFactNeighborY="-3539">
        <dgm:presLayoutVars>
          <dgm:bulletEnabled val="1"/>
        </dgm:presLayoutVars>
      </dgm:prSet>
      <dgm:spPr/>
    </dgm:pt>
  </dgm:ptLst>
  <dgm:cxnLst>
    <dgm:cxn modelId="{3B5D5E00-8C66-4943-B551-F0A9E7810A6B}" type="presOf" srcId="{72474E06-8B1E-4A09-AAA2-EE6270C65797}" destId="{0CE303FF-AA02-4881-8582-863F5E9FE376}" srcOrd="0" destOrd="0" presId="urn:microsoft.com/office/officeart/2005/8/layout/default"/>
    <dgm:cxn modelId="{2D78DF12-B03B-47E4-8CEA-B5B837BD19DA}" type="presOf" srcId="{AE7DBF17-B82D-49D4-A033-EB2316837EF4}" destId="{AB108A62-EB61-4C20-A2BE-DB943E1F1984}" srcOrd="0" destOrd="0" presId="urn:microsoft.com/office/officeart/2005/8/layout/default"/>
    <dgm:cxn modelId="{ABCAEA16-1169-4408-BCC1-8E46095EFC89}" srcId="{72474E06-8B1E-4A09-AAA2-EE6270C65797}" destId="{AE7DBF17-B82D-49D4-A033-EB2316837EF4}" srcOrd="3" destOrd="0" parTransId="{397523B9-C17E-4D78-99FA-D3BE3BDB9C5A}" sibTransId="{9855CEF5-E6AC-4503-B47D-EDC91EF86492}"/>
    <dgm:cxn modelId="{F4E03F1F-9735-4A4A-8584-0E15D069730E}" srcId="{72474E06-8B1E-4A09-AAA2-EE6270C65797}" destId="{5A8B0B36-3523-499D-A170-44273F137999}" srcOrd="2" destOrd="0" parTransId="{7FA7E135-6080-44D2-8E25-0C64DFD3094D}" sibTransId="{68A51F8D-8D0D-4C19-A764-982C7688498C}"/>
    <dgm:cxn modelId="{E79FC23E-CC3C-4103-A1F2-EF5DF1929866}" type="presOf" srcId="{5A8B0B36-3523-499D-A170-44273F137999}" destId="{62C155D2-9AA3-4DE0-83CB-75CE49783A5A}" srcOrd="0" destOrd="0" presId="urn:microsoft.com/office/officeart/2005/8/layout/default"/>
    <dgm:cxn modelId="{48FAD45B-B9BC-43F3-8278-37BBDBB976DC}" srcId="{72474E06-8B1E-4A09-AAA2-EE6270C65797}" destId="{8D2C3667-3631-49E9-BBB0-C8C0663AA7B1}" srcOrd="0" destOrd="0" parTransId="{7F84834F-5220-419B-9D55-0F214D9ABC97}" sibTransId="{3D33DADF-C734-44ED-9724-694ACD669B37}"/>
    <dgm:cxn modelId="{CA9B9061-A244-43A3-80CE-066E2C3015F3}" type="presOf" srcId="{9C1E1226-7D07-4DC4-BDC0-A8CD75C0F86F}" destId="{47052001-1913-4C00-B9AE-79EA3B7D4B0D}" srcOrd="0" destOrd="0" presId="urn:microsoft.com/office/officeart/2005/8/layout/default"/>
    <dgm:cxn modelId="{16774C95-DB3A-42BB-9CA9-49FE2353A766}" type="presOf" srcId="{8D2C3667-3631-49E9-BBB0-C8C0663AA7B1}" destId="{68A3C299-6A4F-4CD4-92B5-3108BC10C366}" srcOrd="0" destOrd="0" presId="urn:microsoft.com/office/officeart/2005/8/layout/default"/>
    <dgm:cxn modelId="{C551A2C2-D805-4A4F-BA50-357540EE778A}" srcId="{72474E06-8B1E-4A09-AAA2-EE6270C65797}" destId="{9C1E1226-7D07-4DC4-BDC0-A8CD75C0F86F}" srcOrd="1" destOrd="0" parTransId="{7AC9A3B8-6AFD-4F9D-A0C7-B93F6D464209}" sibTransId="{4ED2D0A1-2A82-43F1-BC0A-87BD53DE32BE}"/>
    <dgm:cxn modelId="{C34D434E-23AA-4937-8911-1BA3C2F314A8}" type="presParOf" srcId="{0CE303FF-AA02-4881-8582-863F5E9FE376}" destId="{68A3C299-6A4F-4CD4-92B5-3108BC10C366}" srcOrd="0" destOrd="0" presId="urn:microsoft.com/office/officeart/2005/8/layout/default"/>
    <dgm:cxn modelId="{BB096C91-FB15-4C3D-B3B3-B12F50E68C92}" type="presParOf" srcId="{0CE303FF-AA02-4881-8582-863F5E9FE376}" destId="{91E49092-8364-4399-BE35-4A5D1723BCD5}" srcOrd="1" destOrd="0" presId="urn:microsoft.com/office/officeart/2005/8/layout/default"/>
    <dgm:cxn modelId="{2819E60D-9A04-4C96-9F40-D4F568CA1B6B}" type="presParOf" srcId="{0CE303FF-AA02-4881-8582-863F5E9FE376}" destId="{47052001-1913-4C00-B9AE-79EA3B7D4B0D}" srcOrd="2" destOrd="0" presId="urn:microsoft.com/office/officeart/2005/8/layout/default"/>
    <dgm:cxn modelId="{6B8238C5-5EEA-49F1-A9DF-071AF8D6795C}" type="presParOf" srcId="{0CE303FF-AA02-4881-8582-863F5E9FE376}" destId="{BE21749F-9D16-446B-93C4-F908FDA6CB1B}" srcOrd="3" destOrd="0" presId="urn:microsoft.com/office/officeart/2005/8/layout/default"/>
    <dgm:cxn modelId="{6CE00C0F-0B27-4907-8E5F-4BECB226B5CC}" type="presParOf" srcId="{0CE303FF-AA02-4881-8582-863F5E9FE376}" destId="{62C155D2-9AA3-4DE0-83CB-75CE49783A5A}" srcOrd="4" destOrd="0" presId="urn:microsoft.com/office/officeart/2005/8/layout/default"/>
    <dgm:cxn modelId="{7F29E995-6D3E-433A-B088-D67307B51DE9}" type="presParOf" srcId="{0CE303FF-AA02-4881-8582-863F5E9FE376}" destId="{6C10F71B-0416-4047-B034-4351D12868E4}" srcOrd="5" destOrd="0" presId="urn:microsoft.com/office/officeart/2005/8/layout/default"/>
    <dgm:cxn modelId="{4E175A42-7D46-4EF4-B44D-A26B4C742FD6}" type="presParOf" srcId="{0CE303FF-AA02-4881-8582-863F5E9FE376}" destId="{AB108A62-EB61-4C20-A2BE-DB943E1F1984}"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3C299-6A4F-4CD4-92B5-3108BC10C366}">
      <dsp:nvSpPr>
        <dsp:cNvPr id="0" name=""/>
        <dsp:cNvSpPr/>
      </dsp:nvSpPr>
      <dsp:spPr>
        <a:xfrm>
          <a:off x="6044328" y="3065851"/>
          <a:ext cx="4511002" cy="270660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GB" sz="4700" kern="1200" dirty="0"/>
            <a:t>Remote consultation</a:t>
          </a:r>
        </a:p>
      </dsp:txBody>
      <dsp:txXfrm>
        <a:off x="6044328" y="3065851"/>
        <a:ext cx="4511002" cy="2706601"/>
      </dsp:txXfrm>
    </dsp:sp>
    <dsp:sp modelId="{47052001-1913-4C00-B9AE-79EA3B7D4B0D}">
      <dsp:nvSpPr>
        <dsp:cNvPr id="0" name=""/>
        <dsp:cNvSpPr/>
      </dsp:nvSpPr>
      <dsp:spPr>
        <a:xfrm>
          <a:off x="1007929" y="130622"/>
          <a:ext cx="4511002" cy="270660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GB" sz="4700" kern="1200"/>
            <a:t>Remote working</a:t>
          </a:r>
        </a:p>
      </dsp:txBody>
      <dsp:txXfrm>
        <a:off x="1007929" y="130622"/>
        <a:ext cx="4511002" cy="2706601"/>
      </dsp:txXfrm>
    </dsp:sp>
    <dsp:sp modelId="{62C155D2-9AA3-4DE0-83CB-75CE49783A5A}">
      <dsp:nvSpPr>
        <dsp:cNvPr id="0" name=""/>
        <dsp:cNvSpPr/>
      </dsp:nvSpPr>
      <dsp:spPr>
        <a:xfrm>
          <a:off x="6084115" y="150263"/>
          <a:ext cx="4511002" cy="270660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GB" sz="4700" kern="1200" dirty="0"/>
            <a:t>Remote Live Events</a:t>
          </a:r>
        </a:p>
      </dsp:txBody>
      <dsp:txXfrm>
        <a:off x="6084115" y="150263"/>
        <a:ext cx="4511002" cy="2706601"/>
      </dsp:txXfrm>
    </dsp:sp>
    <dsp:sp modelId="{AB108A62-EB61-4C20-A2BE-DB943E1F1984}">
      <dsp:nvSpPr>
        <dsp:cNvPr id="0" name=""/>
        <dsp:cNvSpPr/>
      </dsp:nvSpPr>
      <dsp:spPr>
        <a:xfrm>
          <a:off x="1022635" y="3065002"/>
          <a:ext cx="4511002" cy="270660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GB" sz="4700" kern="1200" dirty="0"/>
            <a:t>Clinical communication tools</a:t>
          </a:r>
        </a:p>
      </dsp:txBody>
      <dsp:txXfrm>
        <a:off x="1022635" y="3065002"/>
        <a:ext cx="4511002" cy="270660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2B51D3-FBE4-4EFD-8C14-F2C126D77BBA}" type="datetimeFigureOut">
              <a:rPr lang="en-GB" smtClean="0"/>
              <a:t>03/04/2020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DA8D2F-677A-4C14-8C0C-565949F19713}" type="slidenum">
              <a:rPr lang="en-GB" smtClean="0"/>
              <a:t>‹#›</a:t>
            </a:fld>
            <a:endParaRPr lang="en-GB"/>
          </a:p>
        </p:txBody>
      </p:sp>
    </p:spTree>
    <p:extLst>
      <p:ext uri="{BB962C8B-B14F-4D97-AF65-F5344CB8AC3E}">
        <p14:creationId xmlns:p14="http://schemas.microsoft.com/office/powerpoint/2010/main" val="3929987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venturebeat.com/2019/11/19/microsoft-teams-passes-20-million-daily-users-up-more-than-half-in-4-month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DA8D2F-677A-4C14-8C0C-565949F19713}" type="slidenum">
              <a:rPr lang="en-GB" smtClean="0"/>
              <a:t>1</a:t>
            </a:fld>
            <a:endParaRPr lang="en-GB"/>
          </a:p>
        </p:txBody>
      </p:sp>
    </p:spTree>
    <p:extLst>
      <p:ext uri="{BB962C8B-B14F-4D97-AF65-F5344CB8AC3E}">
        <p14:creationId xmlns:p14="http://schemas.microsoft.com/office/powerpoint/2010/main" val="1830767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000" dirty="0">
                <a:cs typeface="Calibri"/>
              </a:rPr>
              <a:t>I know it might seem like an odd place to start this webinar, but I </a:t>
            </a:r>
            <a:r>
              <a:rPr lang="en-GB" sz="1000" dirty="0" err="1">
                <a:cs typeface="Calibri"/>
              </a:rPr>
              <a:t>jwanted</a:t>
            </a:r>
            <a:r>
              <a:rPr lang="en-GB" sz="1000" dirty="0">
                <a:cs typeface="Calibri"/>
              </a:rPr>
              <a:t> to start with our Microsoft mission, to empower every person and every organisation on the planet to achieve more. </a:t>
            </a:r>
          </a:p>
          <a:p>
            <a:pPr marL="0" indent="0">
              <a:buFont typeface="Arial" panose="020B0604020202020204" pitchFamily="34" charset="0"/>
              <a:buNone/>
            </a:pPr>
            <a:r>
              <a:rPr lang="en-GB" sz="1000" dirty="0">
                <a:cs typeface="Calibri"/>
              </a:rPr>
              <a:t>When we talk about empowering every person, we mean this in the broad sense. From empowering the 1 billion people on the planet with disabilities, to empowering every person that works for our NHS through collaborative, </a:t>
            </a:r>
            <a:r>
              <a:rPr lang="en-GB" sz="1000" dirty="0" err="1">
                <a:cs typeface="Calibri"/>
              </a:rPr>
              <a:t>productivety</a:t>
            </a:r>
            <a:r>
              <a:rPr lang="en-GB" sz="1000" dirty="0">
                <a:cs typeface="Calibri"/>
              </a:rPr>
              <a:t> and citizen developer tools. </a:t>
            </a:r>
            <a:r>
              <a:rPr lang="en-GB" sz="1000" b="1" dirty="0">
                <a:cs typeface="Calibri"/>
              </a:rPr>
              <a:t>The point is that we are equally committed to helping every organisation and person through this challenging time these few slides are designed for you to take the insights we are seeing specifically </a:t>
            </a:r>
            <a:r>
              <a:rPr lang="en-GB" sz="1000" b="1" dirty="0" err="1">
                <a:cs typeface="Calibri"/>
              </a:rPr>
              <a:t>rekating</a:t>
            </a:r>
            <a:r>
              <a:rPr lang="en-GB" sz="1000" b="1" dirty="0">
                <a:cs typeface="Calibri"/>
              </a:rPr>
              <a:t> is Teams use and adoption and ensuring you have the right support from both your colleagues at NHS Digital as well as us at Microsoft. </a:t>
            </a:r>
          </a:p>
          <a:p>
            <a:pPr marL="0" indent="0">
              <a:buFont typeface="Arial" panose="020B0604020202020204" pitchFamily="34" charset="0"/>
              <a:buNone/>
            </a:pPr>
            <a:endParaRPr lang="en-GB" sz="1000" b="1" dirty="0">
              <a:cs typeface="Calibri"/>
            </a:endParaRPr>
          </a:p>
          <a:p>
            <a:pPr marL="0" indent="0">
              <a:buFont typeface="Arial" panose="020B0604020202020204" pitchFamily="34" charset="0"/>
              <a:buNone/>
            </a:pPr>
            <a:r>
              <a:rPr lang="en-GB" sz="1000" dirty="0">
                <a:cs typeface="Calibri"/>
              </a:rPr>
              <a:t> </a:t>
            </a:r>
          </a:p>
        </p:txBody>
      </p:sp>
      <p:sp>
        <p:nvSpPr>
          <p:cNvPr id="4" name="Header Placeholder 3"/>
          <p:cNvSpPr>
            <a:spLocks noGrp="1"/>
          </p:cNvSpPr>
          <p:nvPr>
            <p:ph type="hdr" sz="quarter" idx="10"/>
          </p:nvPr>
        </p:nvSpPr>
        <p:spPr/>
        <p:txBody>
          <a:bodyPr/>
          <a:lstStyle/>
          <a:p>
            <a:pPr marL="0" marR="0" lvl="0" indent="0" algn="l" defTabSz="918244" rtl="0" eaLnBrk="1" fontAlgn="auto" latinLnBrk="0" hangingPunct="1">
              <a:lnSpc>
                <a:spcPct val="100000"/>
              </a:lnSpc>
              <a:spcBef>
                <a:spcPts val="0"/>
              </a:spcBef>
              <a:spcAft>
                <a:spcPts val="0"/>
              </a:spcAft>
              <a:buClrTx/>
              <a:buSzTx/>
              <a:buFontTx/>
              <a:buNone/>
              <a:tabLst/>
              <a:defRPr/>
            </a:pPr>
            <a:r>
              <a:rPr kumimoji="0" lang="en-US" sz="1700" b="0" i="0" u="none" strike="noStrike" kern="0" cap="none" spc="0" normalizeH="0" baseline="0" noProof="0">
                <a:ln>
                  <a:noFill/>
                </a:ln>
                <a:solidFill>
                  <a:sysClr val="windowText" lastClr="000000"/>
                </a:solidFill>
                <a:effectLst/>
                <a:uLnTx/>
                <a:uFillTx/>
                <a:latin typeface="Segoe UI" pitchFamily="34" charset="0"/>
                <a:ea typeface="+mn-ea"/>
                <a:cs typeface="+mn-cs"/>
              </a:rPr>
              <a:t>Microsoft Ignite 2016</a:t>
            </a:r>
          </a:p>
        </p:txBody>
      </p:sp>
      <p:sp>
        <p:nvSpPr>
          <p:cNvPr id="5" name="Footer Placeholder 4"/>
          <p:cNvSpPr>
            <a:spLocks noGrp="1"/>
          </p:cNvSpPr>
          <p:nvPr>
            <p:ph type="ftr" sz="quarter" idx="11"/>
          </p:nvPr>
        </p:nvSpPr>
        <p:spPr/>
        <p:txBody>
          <a:bodyPr/>
          <a:lstStyle/>
          <a:p>
            <a:pPr marL="577787" marR="0" lvl="0" indent="0" algn="l" defTabSz="935383" rtl="0"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8244"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700" b="0" i="0" u="none" strike="noStrike" kern="0" cap="none" spc="0" normalizeH="0" baseline="0" noProof="0">
                <a:ln>
                  <a:noFill/>
                </a:ln>
                <a:solidFill>
                  <a:sysClr val="windowText" lastClr="000000"/>
                </a:solidFill>
                <a:effectLst/>
                <a:uLnTx/>
                <a:uFillTx/>
                <a:latin typeface="Segoe UI" pitchFamily="34" charset="0"/>
                <a:ea typeface="+mn-ea"/>
                <a:cs typeface="+mn-cs"/>
              </a:rPr>
              <a:pPr marL="0" marR="0" lvl="0" indent="0" algn="r" defTabSz="918244" rtl="0" eaLnBrk="1" fontAlgn="auto" latinLnBrk="0" hangingPunct="1">
                <a:lnSpc>
                  <a:spcPct val="100000"/>
                </a:lnSpc>
                <a:spcBef>
                  <a:spcPts val="0"/>
                </a:spcBef>
                <a:spcAft>
                  <a:spcPts val="0"/>
                </a:spcAft>
                <a:buClrTx/>
                <a:buSzTx/>
                <a:buFontTx/>
                <a:buNone/>
                <a:tabLst/>
                <a:defRPr/>
              </a:pPr>
              <a:t>4/3/2020 9:42 AM</a:t>
            </a:fld>
            <a:endParaRPr kumimoji="0" lang="en-US" sz="1700" b="0" i="0" u="none" strike="noStrike" kern="0" cap="none" spc="0" normalizeH="0" baseline="0" noProof="0">
              <a:ln>
                <a:noFill/>
              </a:ln>
              <a:solidFill>
                <a:sysClr val="windowText" lastClr="000000"/>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8244"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700" b="0" i="0" u="none" strike="noStrike" kern="0" cap="none" spc="0" normalizeH="0" baseline="0" noProof="0">
                <a:ln>
                  <a:noFill/>
                </a:ln>
                <a:solidFill>
                  <a:sysClr val="windowText" lastClr="000000"/>
                </a:solidFill>
                <a:effectLst/>
                <a:uLnTx/>
                <a:uFillTx/>
                <a:latin typeface="Segoe UI" pitchFamily="34" charset="0"/>
                <a:ea typeface="+mn-ea"/>
                <a:cs typeface="+mn-cs"/>
              </a:rPr>
              <a:pPr marL="0" marR="0" lvl="0" indent="0" algn="r" defTabSz="918244" rtl="0" eaLnBrk="1" fontAlgn="auto" latinLnBrk="0" hangingPunct="1">
                <a:lnSpc>
                  <a:spcPct val="100000"/>
                </a:lnSpc>
                <a:spcBef>
                  <a:spcPts val="0"/>
                </a:spcBef>
                <a:spcAft>
                  <a:spcPts val="0"/>
                </a:spcAft>
                <a:buClrTx/>
                <a:buSzTx/>
                <a:buFontTx/>
                <a:buNone/>
                <a:tabLst/>
                <a:defRPr/>
              </a:pPr>
              <a:t>3</a:t>
            </a:fld>
            <a:endParaRPr kumimoji="0" lang="en-US" sz="1700" b="0" i="0" u="none" strike="noStrike" kern="0" cap="none" spc="0" normalizeH="0" baseline="0" noProof="0">
              <a:ln>
                <a:noFill/>
              </a:ln>
              <a:solidFill>
                <a:sysClr val="windowText" lastClr="000000"/>
              </a:solidFill>
              <a:effectLst/>
              <a:uLnTx/>
              <a:uFillTx/>
              <a:latin typeface="Segoe UI" pitchFamily="34" charset="0"/>
              <a:ea typeface="+mn-ea"/>
              <a:cs typeface="+mn-cs"/>
            </a:endParaRPr>
          </a:p>
        </p:txBody>
      </p:sp>
    </p:spTree>
    <p:extLst>
      <p:ext uri="{BB962C8B-B14F-4D97-AF65-F5344CB8AC3E}">
        <p14:creationId xmlns:p14="http://schemas.microsoft.com/office/powerpoint/2010/main" val="747493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Aft>
                <a:spcPts val="0"/>
              </a:spcAft>
              <a:buFont typeface="Courier New" panose="02070309020205020404" pitchFamily="49" charset="0"/>
              <a:buNone/>
            </a:pPr>
            <a:r>
              <a:rPr lang="en-GB" sz="1100" dirty="0">
                <a:effectLst/>
                <a:latin typeface="Calibri" panose="020F0502020204030204" pitchFamily="34" charset="0"/>
                <a:ea typeface="Calibri" panose="020F0502020204030204" pitchFamily="34" charset="0"/>
              </a:rPr>
              <a:t>If I take a step back and look at our own organisation over the past few weeks, I’ll give two reflections, Culture &amp; Technology. </a:t>
            </a:r>
          </a:p>
          <a:p>
            <a:pPr marL="0" lvl="0" indent="0">
              <a:spcAft>
                <a:spcPts val="0"/>
              </a:spcAft>
              <a:buFont typeface="Courier New" panose="02070309020205020404" pitchFamily="49" charset="0"/>
              <a:buNone/>
            </a:pPr>
            <a:endParaRPr lang="en-GB" sz="1100" dirty="0">
              <a:effectLst/>
              <a:latin typeface="Calibri" panose="020F0502020204030204" pitchFamily="34" charset="0"/>
              <a:ea typeface="Calibri" panose="020F0502020204030204" pitchFamily="34" charset="0"/>
            </a:endParaRPr>
          </a:p>
          <a:p>
            <a:pPr marL="0" lvl="0" indent="0">
              <a:spcAft>
                <a:spcPts val="0"/>
              </a:spcAft>
              <a:buFont typeface="Courier New" panose="02070309020205020404" pitchFamily="49" charset="0"/>
              <a:buNone/>
            </a:pPr>
            <a:r>
              <a:rPr lang="en-GB" sz="1100" dirty="0">
                <a:effectLst/>
                <a:latin typeface="Calibri" panose="020F0502020204030204" pitchFamily="34" charset="0"/>
                <a:ea typeface="Calibri" panose="020F0502020204030204" pitchFamily="34" charset="0"/>
              </a:rPr>
              <a:t>Working from home in the chaos of kids, looking after relatives and ensuring we get our work done can be a challenge. I wanted to call out a few examples of where we have seen remote/home working at it’s best:</a:t>
            </a:r>
          </a:p>
          <a:p>
            <a:pPr marL="0" lvl="0" indent="0">
              <a:spcAft>
                <a:spcPts val="0"/>
              </a:spcAft>
              <a:buFont typeface="Courier New" panose="02070309020205020404" pitchFamily="49" charset="0"/>
              <a:buNone/>
            </a:pPr>
            <a:endParaRPr lang="en-GB" sz="1100" dirty="0">
              <a:effectLst/>
              <a:latin typeface="Calibri" panose="020F0502020204030204" pitchFamily="34" charset="0"/>
              <a:ea typeface="Calibri" panose="020F0502020204030204" pitchFamily="34" charset="0"/>
            </a:endParaRPr>
          </a:p>
          <a:p>
            <a:pPr marL="171450" lvl="0" indent="-171450">
              <a:spcAft>
                <a:spcPts val="0"/>
              </a:spcAft>
              <a:buFont typeface="Arial" panose="020B0604020202020204" pitchFamily="34" charset="0"/>
              <a:buChar char="•"/>
            </a:pPr>
            <a:r>
              <a:rPr lang="en-GB" sz="1100" dirty="0">
                <a:effectLst/>
                <a:latin typeface="Calibri" panose="020F0502020204030204" pitchFamily="34" charset="0"/>
                <a:ea typeface="Calibri" panose="020F0502020204030204" pitchFamily="34" charset="0"/>
              </a:rPr>
              <a:t>Call out Satya’s townhall, 32k streamed in to watch. Video was on and you got to see our senior leaders in their own environment, talking frankly and openly about their own thoughts and perspectives. </a:t>
            </a:r>
          </a:p>
          <a:p>
            <a:pPr marL="171450" lvl="0" indent="-171450">
              <a:spcAft>
                <a:spcPts val="0"/>
              </a:spcAft>
              <a:buFont typeface="Arial" panose="020B0604020202020204" pitchFamily="34" charset="0"/>
              <a:buChar char="•"/>
            </a:pPr>
            <a:r>
              <a:rPr lang="en-GB" sz="1100" dirty="0">
                <a:effectLst/>
                <a:latin typeface="Calibri" panose="020F0502020204030204" pitchFamily="34" charset="0"/>
                <a:ea typeface="Calibri" panose="020F0502020204030204" pitchFamily="34" charset="0"/>
              </a:rPr>
              <a:t>Just within my own team we are running daily check-in’s, not about business – but ensuring we have human touch points – even if it is over video! </a:t>
            </a:r>
          </a:p>
          <a:p>
            <a:pPr marL="0" lvl="0" indent="0">
              <a:spcAft>
                <a:spcPts val="0"/>
              </a:spcAft>
              <a:buFont typeface="Arial" panose="020B0604020202020204" pitchFamily="34" charset="0"/>
              <a:buNone/>
            </a:pPr>
            <a:r>
              <a:rPr lang="en-GB" sz="1100" dirty="0">
                <a:effectLst/>
                <a:latin typeface="Calibri" panose="020F0502020204030204" pitchFamily="34" charset="0"/>
                <a:ea typeface="Calibri" panose="020F0502020204030204" pitchFamily="34" charset="0"/>
              </a:rPr>
              <a:t>- Accessibility features in Teams, such as blur background for those who need to lip read and live transcript. </a:t>
            </a:r>
          </a:p>
          <a:p>
            <a:pPr marL="171450" lvl="0" indent="-171450">
              <a:spcAft>
                <a:spcPts val="0"/>
              </a:spcAft>
              <a:buFont typeface="Arial" panose="020B0604020202020204" pitchFamily="34" charset="0"/>
              <a:buChar char="•"/>
            </a:pPr>
            <a:r>
              <a:rPr lang="en-GB" sz="1100" dirty="0">
                <a:effectLst/>
                <a:latin typeface="Calibri" panose="020F0502020204030204" pitchFamily="34" charset="0"/>
                <a:ea typeface="Calibri" panose="020F0502020204030204" pitchFamily="34" charset="0"/>
              </a:rPr>
              <a:t>We also have a wide variety of services that MS employees can tap into about wellness and ensuring we are supporting every single person in our organisation. </a:t>
            </a:r>
          </a:p>
          <a:p>
            <a:pPr marL="171450" lvl="0" indent="-171450">
              <a:spcAft>
                <a:spcPts val="0"/>
              </a:spcAft>
              <a:buFont typeface="Arial" panose="020B0604020202020204" pitchFamily="34" charset="0"/>
              <a:buChar char="•"/>
            </a:pPr>
            <a:r>
              <a:rPr lang="en-GB" sz="1100" dirty="0">
                <a:effectLst/>
                <a:latin typeface="Calibri" panose="020F0502020204030204" pitchFamily="34" charset="0"/>
                <a:ea typeface="Calibri" panose="020F0502020204030204" pitchFamily="34" charset="0"/>
              </a:rPr>
              <a:t>The more creative ones amongst us have also dipped our tow into group personal training sessions or, my personal favourite, a virtual “Pub Quiz”. </a:t>
            </a:r>
          </a:p>
          <a:p>
            <a:pPr marL="171450" lvl="0" indent="-171450">
              <a:spcAft>
                <a:spcPts val="0"/>
              </a:spcAft>
              <a:buFont typeface="Arial" panose="020B0604020202020204" pitchFamily="34" charset="0"/>
              <a:buChar char="•"/>
            </a:pPr>
            <a:endParaRPr lang="en-GB" sz="1100" dirty="0">
              <a:effectLst/>
              <a:latin typeface="Calibri" panose="020F0502020204030204" pitchFamily="34" charset="0"/>
              <a:ea typeface="Calibri" panose="020F0502020204030204" pitchFamily="34" charset="0"/>
            </a:endParaRPr>
          </a:p>
          <a:p>
            <a:pPr marL="0" lvl="0" indent="0">
              <a:spcAft>
                <a:spcPts val="0"/>
              </a:spcAft>
              <a:buFont typeface="Arial" panose="020B0604020202020204" pitchFamily="34" charset="0"/>
              <a:buNone/>
            </a:pPr>
            <a:r>
              <a:rPr lang="en-GB" sz="1100" dirty="0">
                <a:effectLst/>
                <a:latin typeface="Calibri" panose="020F0502020204030204" pitchFamily="34" charset="0"/>
                <a:ea typeface="Calibri" panose="020F0502020204030204" pitchFamily="34" charset="0"/>
              </a:rPr>
              <a:t>From a TEAMS technology perspective and based on the current global situation, we have seen a massive uptake </a:t>
            </a:r>
            <a:r>
              <a:rPr lang="en-GB" sz="1100" dirty="0" err="1">
                <a:effectLst/>
                <a:latin typeface="Calibri" panose="020F0502020204030204" pitchFamily="34" charset="0"/>
                <a:ea typeface="Calibri" panose="020F0502020204030204" pitchFamily="34" charset="0"/>
              </a:rPr>
              <a:t>demad</a:t>
            </a:r>
            <a:r>
              <a:rPr lang="en-GB" sz="1100" dirty="0">
                <a:effectLst/>
                <a:latin typeface="Calibri" panose="020F0502020204030204" pitchFamily="34" charset="0"/>
                <a:ea typeface="Calibri" panose="020F0502020204030204" pitchFamily="34" charset="0"/>
              </a:rPr>
              <a:t> for all our cloud services with TEAM at the centre – just over 40 daily million users – up from </a:t>
            </a:r>
            <a:r>
              <a:rPr lang="en-GB" sz="1600" b="0" i="0" u="none" strike="noStrike" dirty="0">
                <a:solidFill>
                  <a:srgbClr val="231F20"/>
                </a:solidFill>
                <a:effectLst/>
                <a:latin typeface="&amp;quot"/>
                <a:hlinkClick r:id="rId3"/>
              </a:rPr>
              <a:t>20 million daily active users</a:t>
            </a:r>
            <a:r>
              <a:rPr lang="en-GB" sz="1600" b="0" i="0" u="none" strike="noStrike" dirty="0">
                <a:solidFill>
                  <a:srgbClr val="231F20"/>
                </a:solidFill>
                <a:effectLst/>
                <a:latin typeface="Open Sans"/>
              </a:rPr>
              <a:t> in November. We’ve been working around the clock to add capacity at scale and ensure the service delivered is what our customers deserve. </a:t>
            </a:r>
          </a:p>
          <a:p>
            <a:pPr marL="171450" lvl="0" indent="-171450">
              <a:spcAft>
                <a:spcPts val="0"/>
              </a:spcAft>
              <a:buFont typeface="Arial" panose="020B0604020202020204" pitchFamily="34" charset="0"/>
              <a:buChar char="•"/>
            </a:pPr>
            <a:endParaRPr lang="en-GB" sz="1600" b="0" i="0" u="none" strike="noStrike" dirty="0">
              <a:solidFill>
                <a:srgbClr val="231F20"/>
              </a:solidFill>
              <a:effectLst/>
              <a:latin typeface="Open Sans"/>
            </a:endParaRPr>
          </a:p>
          <a:p>
            <a:pPr marL="0" lvl="0" indent="0">
              <a:spcAft>
                <a:spcPts val="0"/>
              </a:spcAft>
              <a:buFont typeface="Arial" panose="020B0604020202020204" pitchFamily="34" charset="0"/>
              <a:buNone/>
            </a:pPr>
            <a:endParaRPr lang="en-GB" sz="1100" dirty="0">
              <a:effectLst/>
              <a:latin typeface="Calibri" panose="020F0502020204030204" pitchFamily="34" charset="0"/>
              <a:ea typeface="Calibri" panose="020F0502020204030204" pitchFamily="34" charset="0"/>
            </a:endParaRP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4/3/2020 9:42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730670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DA8D2F-677A-4C14-8C0C-565949F19713}" type="slidenum">
              <a:rPr lang="en-GB" smtClean="0"/>
              <a:t>5</a:t>
            </a:fld>
            <a:endParaRPr lang="en-GB"/>
          </a:p>
        </p:txBody>
      </p:sp>
    </p:spTree>
    <p:extLst>
      <p:ext uri="{BB962C8B-B14F-4D97-AF65-F5344CB8AC3E}">
        <p14:creationId xmlns:p14="http://schemas.microsoft.com/office/powerpoint/2010/main" val="342442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E28290-DD3B-4A61-A3FE-E2119568B6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6540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941851"/>
      </p:ext>
    </p:extLst>
  </p:cSld>
  <p:clrMapOvr>
    <a:masterClrMapping/>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8C4ED7F-7B1C-4ADA-9959-8BC40DF0F118}"/>
              </a:ext>
            </a:extLst>
          </p:cNvPr>
          <p:cNvSpPr>
            <a:spLocks noGrp="1"/>
          </p:cNvSpPr>
          <p:nvPr>
            <p:ph type="body" sz="quarter" idx="10" hasCustomPrompt="1"/>
          </p:nvPr>
        </p:nvSpPr>
        <p:spPr>
          <a:xfrm>
            <a:off x="538162" y="296271"/>
            <a:ext cx="11107738" cy="676185"/>
          </a:xfrm>
          <a:noFill/>
        </p:spPr>
        <p:txBody>
          <a:bodyPr wrap="square" lIns="0" tIns="108000" rtlCol="0" anchor="t" anchorCtr="0">
            <a:noAutofit/>
          </a:bodyPr>
          <a:lstStyle>
            <a:lvl1pPr marL="0" indent="0">
              <a:buNone/>
              <a:defRPr lang="en-GB" sz="36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defRPr>
            </a:lvl1pPr>
          </a:lstStyle>
          <a:p>
            <a:pPr marL="0" lvl="0"/>
            <a:r>
              <a:rPr lang="en-GB"/>
              <a:t>Slide title</a:t>
            </a:r>
          </a:p>
        </p:txBody>
      </p:sp>
      <p:sp>
        <p:nvSpPr>
          <p:cNvPr id="8" name="Text Placeholder 7">
            <a:extLst>
              <a:ext uri="{FF2B5EF4-FFF2-40B4-BE49-F238E27FC236}">
                <a16:creationId xmlns:a16="http://schemas.microsoft.com/office/drawing/2014/main" id="{3877E433-A4F1-49E3-8147-D47F5A1725A0}"/>
              </a:ext>
            </a:extLst>
          </p:cNvPr>
          <p:cNvSpPr>
            <a:spLocks noGrp="1"/>
          </p:cNvSpPr>
          <p:nvPr>
            <p:ph type="body" sz="quarter" idx="11" hasCustomPrompt="1"/>
          </p:nvPr>
        </p:nvSpPr>
        <p:spPr>
          <a:xfrm>
            <a:off x="538163" y="4520644"/>
            <a:ext cx="3376613" cy="1600201"/>
          </a:xfrm>
        </p:spPr>
        <p:txBody>
          <a:bodyPr lIns="0" tIns="0" rIns="0" bIns="0">
            <a:normAutofit/>
          </a:bodyPr>
          <a:lstStyle>
            <a:lvl1pPr marL="0" indent="0">
              <a:buNone/>
              <a:defRPr sz="1800">
                <a:solidFill>
                  <a:schemeClr val="bg1"/>
                </a:solidFill>
              </a:defRPr>
            </a:lvl1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sp>
        <p:nvSpPr>
          <p:cNvPr id="16" name="Content Placeholder 2">
            <a:extLst>
              <a:ext uri="{FF2B5EF4-FFF2-40B4-BE49-F238E27FC236}">
                <a16:creationId xmlns:a16="http://schemas.microsoft.com/office/drawing/2014/main" id="{5344DD4B-A1C8-437B-940C-006754F71210}"/>
              </a:ext>
            </a:extLst>
          </p:cNvPr>
          <p:cNvSpPr>
            <a:spLocks noGrp="1"/>
          </p:cNvSpPr>
          <p:nvPr>
            <p:ph idx="12"/>
          </p:nvPr>
        </p:nvSpPr>
        <p:spPr>
          <a:xfrm>
            <a:off x="534990" y="1435449"/>
            <a:ext cx="3379786" cy="2622202"/>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Content Placeholder 2">
            <a:extLst>
              <a:ext uri="{FF2B5EF4-FFF2-40B4-BE49-F238E27FC236}">
                <a16:creationId xmlns:a16="http://schemas.microsoft.com/office/drawing/2014/main" id="{3863A468-ADC7-4A15-8114-90E719337928}"/>
              </a:ext>
            </a:extLst>
          </p:cNvPr>
          <p:cNvSpPr>
            <a:spLocks noGrp="1"/>
          </p:cNvSpPr>
          <p:nvPr>
            <p:ph idx="13"/>
          </p:nvPr>
        </p:nvSpPr>
        <p:spPr>
          <a:xfrm>
            <a:off x="4134325" y="1435449"/>
            <a:ext cx="3379786" cy="2622202"/>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xt Placeholder 7">
            <a:extLst>
              <a:ext uri="{FF2B5EF4-FFF2-40B4-BE49-F238E27FC236}">
                <a16:creationId xmlns:a16="http://schemas.microsoft.com/office/drawing/2014/main" id="{CEEA75CD-D0F1-4FE9-90FC-867169699855}"/>
              </a:ext>
            </a:extLst>
          </p:cNvPr>
          <p:cNvSpPr>
            <a:spLocks noGrp="1"/>
          </p:cNvSpPr>
          <p:nvPr>
            <p:ph type="body" sz="quarter" idx="14" hasCustomPrompt="1"/>
          </p:nvPr>
        </p:nvSpPr>
        <p:spPr>
          <a:xfrm>
            <a:off x="4137498" y="4520644"/>
            <a:ext cx="3376613" cy="1600201"/>
          </a:xfrm>
        </p:spPr>
        <p:txBody>
          <a:bodyPr lIns="0" tIns="0" rIns="0" bIns="0">
            <a:normAutofit/>
          </a:bodyPr>
          <a:lstStyle>
            <a:lvl1pPr marL="0" indent="0">
              <a:buNone/>
              <a:defRPr sz="1800">
                <a:solidFill>
                  <a:schemeClr val="bg1"/>
                </a:solidFill>
              </a:defRPr>
            </a:lvl1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sp>
        <p:nvSpPr>
          <p:cNvPr id="17" name="Content Placeholder 2">
            <a:extLst>
              <a:ext uri="{FF2B5EF4-FFF2-40B4-BE49-F238E27FC236}">
                <a16:creationId xmlns:a16="http://schemas.microsoft.com/office/drawing/2014/main" id="{F0F40696-43CD-445A-A0A7-7795C9E4119A}"/>
              </a:ext>
            </a:extLst>
          </p:cNvPr>
          <p:cNvSpPr>
            <a:spLocks noGrp="1"/>
          </p:cNvSpPr>
          <p:nvPr>
            <p:ph idx="15"/>
          </p:nvPr>
        </p:nvSpPr>
        <p:spPr>
          <a:xfrm>
            <a:off x="7701684" y="1435449"/>
            <a:ext cx="3379786" cy="2622202"/>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Text Placeholder 7">
            <a:extLst>
              <a:ext uri="{FF2B5EF4-FFF2-40B4-BE49-F238E27FC236}">
                <a16:creationId xmlns:a16="http://schemas.microsoft.com/office/drawing/2014/main" id="{7F6055B4-CD0B-43D9-8A55-F5E8C538C863}"/>
              </a:ext>
            </a:extLst>
          </p:cNvPr>
          <p:cNvSpPr>
            <a:spLocks noGrp="1"/>
          </p:cNvSpPr>
          <p:nvPr>
            <p:ph type="body" sz="quarter" idx="16" hasCustomPrompt="1"/>
          </p:nvPr>
        </p:nvSpPr>
        <p:spPr>
          <a:xfrm>
            <a:off x="7701684" y="4520644"/>
            <a:ext cx="3376613" cy="1600201"/>
          </a:xfrm>
        </p:spPr>
        <p:txBody>
          <a:bodyPr lIns="0" tIns="0" rIns="0" bIns="0">
            <a:normAutofit/>
          </a:bodyPr>
          <a:lstStyle>
            <a:lvl1pPr marL="0" indent="0">
              <a:buNone/>
              <a:defRPr sz="1800">
                <a:solidFill>
                  <a:schemeClr val="bg1"/>
                </a:solidFill>
              </a:defRPr>
            </a:lvl1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pic>
        <p:nvPicPr>
          <p:cNvPr id="14" name="MS logo white - EMF" descr="Microsoft logo white text version">
            <a:extLst>
              <a:ext uri="{FF2B5EF4-FFF2-40B4-BE49-F238E27FC236}">
                <a16:creationId xmlns:a16="http://schemas.microsoft.com/office/drawing/2014/main" id="{7D6BFF43-E9FD-4367-9C22-7CE835867B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black">
          <a:xfrm>
            <a:off x="538162" y="6030768"/>
            <a:ext cx="1366245" cy="292608"/>
          </a:xfrm>
          <a:prstGeom prst="rect">
            <a:avLst/>
          </a:prstGeom>
        </p:spPr>
      </p:pic>
      <p:grpSp>
        <p:nvGrpSpPr>
          <p:cNvPr id="25" name="Group 24">
            <a:extLst>
              <a:ext uri="{FF2B5EF4-FFF2-40B4-BE49-F238E27FC236}">
                <a16:creationId xmlns:a16="http://schemas.microsoft.com/office/drawing/2014/main" id="{4881593A-C4A0-46FB-866D-05C8B20763F9}"/>
              </a:ext>
            </a:extLst>
          </p:cNvPr>
          <p:cNvGrpSpPr/>
          <p:nvPr userDrawn="1"/>
        </p:nvGrpSpPr>
        <p:grpSpPr>
          <a:xfrm>
            <a:off x="11096547" y="-43261"/>
            <a:ext cx="1653661" cy="6913052"/>
            <a:chOff x="5758881" y="-43261"/>
            <a:chExt cx="2537626" cy="6913052"/>
          </a:xfrm>
        </p:grpSpPr>
        <p:sp>
          <p:nvSpPr>
            <p:cNvPr id="26" name="Freeform: Shape 25">
              <a:extLst>
                <a:ext uri="{FF2B5EF4-FFF2-40B4-BE49-F238E27FC236}">
                  <a16:creationId xmlns:a16="http://schemas.microsoft.com/office/drawing/2014/main" id="{135AA3E7-C59E-4F01-856E-A09F7DD49854}"/>
                </a:ext>
              </a:extLst>
            </p:cNvPr>
            <p:cNvSpPr/>
            <p:nvPr/>
          </p:nvSpPr>
          <p:spPr>
            <a:xfrm flipV="1">
              <a:off x="6769116" y="581024"/>
              <a:ext cx="1527391" cy="6288767"/>
            </a:xfrm>
            <a:custGeom>
              <a:avLst/>
              <a:gdLst>
                <a:gd name="connsiteX0" fmla="*/ 2533650 w 2533650"/>
                <a:gd name="connsiteY0" fmla="*/ 0 h 6877050"/>
                <a:gd name="connsiteX1" fmla="*/ 838200 w 2533650"/>
                <a:gd name="connsiteY1" fmla="*/ 0 h 6877050"/>
                <a:gd name="connsiteX2" fmla="*/ 0 w 2533650"/>
                <a:gd name="connsiteY2" fmla="*/ 6877050 h 6877050"/>
                <a:gd name="connsiteX3" fmla="*/ 2533650 w 2533650"/>
                <a:gd name="connsiteY3" fmla="*/ 0 h 6877050"/>
                <a:gd name="connsiteX0" fmla="*/ 2470814 w 2470814"/>
                <a:gd name="connsiteY0" fmla="*/ 0 h 7068079"/>
                <a:gd name="connsiteX1" fmla="*/ 775364 w 2470814"/>
                <a:gd name="connsiteY1" fmla="*/ 0 h 7068079"/>
                <a:gd name="connsiteX2" fmla="*/ 0 w 2470814"/>
                <a:gd name="connsiteY2" fmla="*/ 7068079 h 7068079"/>
                <a:gd name="connsiteX3" fmla="*/ 2470814 w 2470814"/>
                <a:gd name="connsiteY3" fmla="*/ 0 h 7068079"/>
                <a:gd name="connsiteX0" fmla="*/ 2669795 w 2669795"/>
                <a:gd name="connsiteY0" fmla="*/ 0 h 7488343"/>
                <a:gd name="connsiteX1" fmla="*/ 974345 w 2669795"/>
                <a:gd name="connsiteY1" fmla="*/ 0 h 7488343"/>
                <a:gd name="connsiteX2" fmla="*/ 0 w 2669795"/>
                <a:gd name="connsiteY2" fmla="*/ 7488343 h 7488343"/>
                <a:gd name="connsiteX3" fmla="*/ 2669795 w 2669795"/>
                <a:gd name="connsiteY3" fmla="*/ 0 h 7488343"/>
                <a:gd name="connsiteX0" fmla="*/ 2010015 w 2010015"/>
                <a:gd name="connsiteY0" fmla="*/ 0 h 5807286"/>
                <a:gd name="connsiteX1" fmla="*/ 314565 w 2010015"/>
                <a:gd name="connsiteY1" fmla="*/ 0 h 5807286"/>
                <a:gd name="connsiteX2" fmla="*/ 0 w 2010015"/>
                <a:gd name="connsiteY2" fmla="*/ 5807286 h 5807286"/>
                <a:gd name="connsiteX3" fmla="*/ 2010015 w 2010015"/>
                <a:gd name="connsiteY3" fmla="*/ 0 h 5807286"/>
                <a:gd name="connsiteX0" fmla="*/ 2300631 w 2300631"/>
                <a:gd name="connsiteY0" fmla="*/ 0 h 6007868"/>
                <a:gd name="connsiteX1" fmla="*/ 605181 w 2300631"/>
                <a:gd name="connsiteY1" fmla="*/ 0 h 6007868"/>
                <a:gd name="connsiteX2" fmla="*/ 0 w 2300631"/>
                <a:gd name="connsiteY2" fmla="*/ 6007868 h 6007868"/>
                <a:gd name="connsiteX3" fmla="*/ 2300631 w 2300631"/>
                <a:gd name="connsiteY3" fmla="*/ 0 h 6007868"/>
                <a:gd name="connsiteX0" fmla="*/ 2449866 w 2449866"/>
                <a:gd name="connsiteY0" fmla="*/ 0 h 6523647"/>
                <a:gd name="connsiteX1" fmla="*/ 754416 w 2449866"/>
                <a:gd name="connsiteY1" fmla="*/ 0 h 6523647"/>
                <a:gd name="connsiteX2" fmla="*/ 0 w 2449866"/>
                <a:gd name="connsiteY2" fmla="*/ 6523647 h 6523647"/>
                <a:gd name="connsiteX3" fmla="*/ 2449866 w 2449866"/>
                <a:gd name="connsiteY3" fmla="*/ 0 h 6523647"/>
                <a:gd name="connsiteX0" fmla="*/ 2449866 w 2449866"/>
                <a:gd name="connsiteY0" fmla="*/ 0 h 6523647"/>
                <a:gd name="connsiteX1" fmla="*/ 415189 w 2449866"/>
                <a:gd name="connsiteY1" fmla="*/ 0 h 6523647"/>
                <a:gd name="connsiteX2" fmla="*/ 0 w 2449866"/>
                <a:gd name="connsiteY2" fmla="*/ 6523647 h 6523647"/>
                <a:gd name="connsiteX3" fmla="*/ 2449866 w 2449866"/>
                <a:gd name="connsiteY3" fmla="*/ 0 h 6523647"/>
                <a:gd name="connsiteX0" fmla="*/ 2459289 w 2459289"/>
                <a:gd name="connsiteY0" fmla="*/ 0 h 7128075"/>
                <a:gd name="connsiteX1" fmla="*/ 424612 w 2459289"/>
                <a:gd name="connsiteY1" fmla="*/ 0 h 7128075"/>
                <a:gd name="connsiteX2" fmla="*/ 0 w 2459289"/>
                <a:gd name="connsiteY2" fmla="*/ 7128075 h 7128075"/>
                <a:gd name="connsiteX3" fmla="*/ 2459289 w 2459289"/>
                <a:gd name="connsiteY3" fmla="*/ 0 h 7128075"/>
                <a:gd name="connsiteX0" fmla="*/ 2459289 w 2459289"/>
                <a:gd name="connsiteY0" fmla="*/ 0 h 7128075"/>
                <a:gd name="connsiteX1" fmla="*/ 579 w 2459289"/>
                <a:gd name="connsiteY1" fmla="*/ 41685 h 7128075"/>
                <a:gd name="connsiteX2" fmla="*/ 0 w 2459289"/>
                <a:gd name="connsiteY2" fmla="*/ 7128075 h 7128075"/>
                <a:gd name="connsiteX3" fmla="*/ 2459289 w 2459289"/>
                <a:gd name="connsiteY3" fmla="*/ 0 h 7128075"/>
                <a:gd name="connsiteX0" fmla="*/ 2458710 w 2458710"/>
                <a:gd name="connsiteY0" fmla="*/ 0 h 13735094"/>
                <a:gd name="connsiteX1" fmla="*/ 0 w 2458710"/>
                <a:gd name="connsiteY1" fmla="*/ 41685 h 13735094"/>
                <a:gd name="connsiteX2" fmla="*/ 687298 w 2458710"/>
                <a:gd name="connsiteY2" fmla="*/ 13735094 h 13735094"/>
                <a:gd name="connsiteX3" fmla="*/ 2458710 w 2458710"/>
                <a:gd name="connsiteY3" fmla="*/ 0 h 13735094"/>
                <a:gd name="connsiteX0" fmla="*/ 2458710 w 2458710"/>
                <a:gd name="connsiteY0" fmla="*/ 0 h 13735094"/>
                <a:gd name="connsiteX1" fmla="*/ 1325550 w 2458710"/>
                <a:gd name="connsiteY1" fmla="*/ 20838 h 13735094"/>
                <a:gd name="connsiteX2" fmla="*/ 0 w 2458710"/>
                <a:gd name="connsiteY2" fmla="*/ 41685 h 13735094"/>
                <a:gd name="connsiteX3" fmla="*/ 687298 w 2458710"/>
                <a:gd name="connsiteY3" fmla="*/ 13735094 h 13735094"/>
                <a:gd name="connsiteX4" fmla="*/ 2458710 w 2458710"/>
                <a:gd name="connsiteY4" fmla="*/ 0 h 13735094"/>
                <a:gd name="connsiteX0" fmla="*/ 2458710 w 2458710"/>
                <a:gd name="connsiteY0" fmla="*/ 1693557 h 15428651"/>
                <a:gd name="connsiteX1" fmla="*/ 0 w 2458710"/>
                <a:gd name="connsiteY1" fmla="*/ 1735242 h 15428651"/>
                <a:gd name="connsiteX2" fmla="*/ 687298 w 2458710"/>
                <a:gd name="connsiteY2" fmla="*/ 15428651 h 15428651"/>
                <a:gd name="connsiteX3" fmla="*/ 2458710 w 2458710"/>
                <a:gd name="connsiteY3" fmla="*/ 1693557 h 15428651"/>
                <a:gd name="connsiteX0" fmla="*/ 2458710 w 2458710"/>
                <a:gd name="connsiteY0" fmla="*/ 981951 h 14717045"/>
                <a:gd name="connsiteX1" fmla="*/ 0 w 2458710"/>
                <a:gd name="connsiteY1" fmla="*/ 1023636 h 14717045"/>
                <a:gd name="connsiteX2" fmla="*/ 687298 w 2458710"/>
                <a:gd name="connsiteY2" fmla="*/ 14717045 h 14717045"/>
                <a:gd name="connsiteX3" fmla="*/ 2458710 w 2458710"/>
                <a:gd name="connsiteY3" fmla="*/ 981951 h 14717045"/>
                <a:gd name="connsiteX0" fmla="*/ 2458710 w 2458710"/>
                <a:gd name="connsiteY0" fmla="*/ 0 h 13735094"/>
                <a:gd name="connsiteX1" fmla="*/ 0 w 2458710"/>
                <a:gd name="connsiteY1" fmla="*/ 41685 h 13735094"/>
                <a:gd name="connsiteX2" fmla="*/ 687298 w 2458710"/>
                <a:gd name="connsiteY2" fmla="*/ 13735094 h 13735094"/>
                <a:gd name="connsiteX3" fmla="*/ 2458710 w 2458710"/>
                <a:gd name="connsiteY3" fmla="*/ 0 h 13735094"/>
                <a:gd name="connsiteX0" fmla="*/ 1554105 w 1554105"/>
                <a:gd name="connsiteY0" fmla="*/ 21835 h 13693409"/>
                <a:gd name="connsiteX1" fmla="*/ 0 w 1554105"/>
                <a:gd name="connsiteY1" fmla="*/ 0 h 13693409"/>
                <a:gd name="connsiteX2" fmla="*/ 687298 w 1554105"/>
                <a:gd name="connsiteY2" fmla="*/ 13693409 h 13693409"/>
                <a:gd name="connsiteX3" fmla="*/ 1554105 w 1554105"/>
                <a:gd name="connsiteY3" fmla="*/ 21835 h 13693409"/>
                <a:gd name="connsiteX0" fmla="*/ 1511029 w 1511029"/>
                <a:gd name="connsiteY0" fmla="*/ 0 h 13830373"/>
                <a:gd name="connsiteX1" fmla="*/ 0 w 1511029"/>
                <a:gd name="connsiteY1" fmla="*/ 136964 h 13830373"/>
                <a:gd name="connsiteX2" fmla="*/ 687298 w 1511029"/>
                <a:gd name="connsiteY2" fmla="*/ 13830373 h 13830373"/>
                <a:gd name="connsiteX3" fmla="*/ 1511029 w 1511029"/>
                <a:gd name="connsiteY3" fmla="*/ 0 h 13830373"/>
                <a:gd name="connsiteX0" fmla="*/ 1517311 w 1517311"/>
                <a:gd name="connsiteY0" fmla="*/ 0 h 13830373"/>
                <a:gd name="connsiteX1" fmla="*/ 0 w 1517311"/>
                <a:gd name="connsiteY1" fmla="*/ 81385 h 13830373"/>
                <a:gd name="connsiteX2" fmla="*/ 693580 w 1517311"/>
                <a:gd name="connsiteY2" fmla="*/ 13830373 h 13830373"/>
                <a:gd name="connsiteX3" fmla="*/ 1517311 w 1517311"/>
                <a:gd name="connsiteY3" fmla="*/ 0 h 13830373"/>
                <a:gd name="connsiteX0" fmla="*/ 1511029 w 1511029"/>
                <a:gd name="connsiteY0" fmla="*/ 0 h 13760899"/>
                <a:gd name="connsiteX1" fmla="*/ 0 w 1511029"/>
                <a:gd name="connsiteY1" fmla="*/ 11911 h 13760899"/>
                <a:gd name="connsiteX2" fmla="*/ 693580 w 1511029"/>
                <a:gd name="connsiteY2" fmla="*/ 13760899 h 13760899"/>
                <a:gd name="connsiteX3" fmla="*/ 1511029 w 1511029"/>
                <a:gd name="connsiteY3" fmla="*/ 0 h 13760899"/>
              </a:gdLst>
              <a:ahLst/>
              <a:cxnLst>
                <a:cxn ang="0">
                  <a:pos x="connsiteX0" y="connsiteY0"/>
                </a:cxn>
                <a:cxn ang="0">
                  <a:pos x="connsiteX1" y="connsiteY1"/>
                </a:cxn>
                <a:cxn ang="0">
                  <a:pos x="connsiteX2" y="connsiteY2"/>
                </a:cxn>
                <a:cxn ang="0">
                  <a:pos x="connsiteX3" y="connsiteY3"/>
                </a:cxn>
              </a:cxnLst>
              <a:rect l="l" t="t" r="r" b="b"/>
              <a:pathLst>
                <a:path w="1511029" h="13760899">
                  <a:moveTo>
                    <a:pt x="1511029" y="0"/>
                  </a:moveTo>
                  <a:lnTo>
                    <a:pt x="0" y="11911"/>
                  </a:lnTo>
                  <a:lnTo>
                    <a:pt x="693580" y="13760899"/>
                  </a:lnTo>
                  <a:lnTo>
                    <a:pt x="1511029" y="0"/>
                  </a:lnTo>
                  <a:close/>
                </a:path>
              </a:pathLst>
            </a:custGeom>
            <a:gradFill>
              <a:gsLst>
                <a:gs pos="0">
                  <a:schemeClr val="accent4">
                    <a:lumMod val="75000"/>
                  </a:schemeClr>
                </a:gs>
                <a:gs pos="81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Shape 26">
              <a:extLst>
                <a:ext uri="{FF2B5EF4-FFF2-40B4-BE49-F238E27FC236}">
                  <a16:creationId xmlns:a16="http://schemas.microsoft.com/office/drawing/2014/main" id="{9CE157A4-E555-4A5C-A972-3A4DDA86FCDE}"/>
                </a:ext>
              </a:extLst>
            </p:cNvPr>
            <p:cNvSpPr/>
            <p:nvPr/>
          </p:nvSpPr>
          <p:spPr>
            <a:xfrm>
              <a:off x="6072653" y="-43261"/>
              <a:ext cx="1589881" cy="6908518"/>
            </a:xfrm>
            <a:custGeom>
              <a:avLst/>
              <a:gdLst>
                <a:gd name="connsiteX0" fmla="*/ 0 w 1739900"/>
                <a:gd name="connsiteY0" fmla="*/ 12700 h 3949700"/>
                <a:gd name="connsiteX1" fmla="*/ 1092200 w 1739900"/>
                <a:gd name="connsiteY1" fmla="*/ 3949700 h 3949700"/>
                <a:gd name="connsiteX2" fmla="*/ 1739900 w 1739900"/>
                <a:gd name="connsiteY2" fmla="*/ 0 h 3949700"/>
                <a:gd name="connsiteX3" fmla="*/ 0 w 1739900"/>
                <a:gd name="connsiteY3" fmla="*/ 12700 h 3949700"/>
                <a:gd name="connsiteX0" fmla="*/ 0 w 1742281"/>
                <a:gd name="connsiteY0" fmla="*/ 0 h 3937000"/>
                <a:gd name="connsiteX1" fmla="*/ 1092200 w 1742281"/>
                <a:gd name="connsiteY1" fmla="*/ 3937000 h 3937000"/>
                <a:gd name="connsiteX2" fmla="*/ 1742281 w 1742281"/>
                <a:gd name="connsiteY2" fmla="*/ 1587 h 3937000"/>
                <a:gd name="connsiteX3" fmla="*/ 0 w 1742281"/>
                <a:gd name="connsiteY3" fmla="*/ 0 h 3937000"/>
                <a:gd name="connsiteX0" fmla="*/ 0 w 1742281"/>
                <a:gd name="connsiteY0" fmla="*/ 0 h 3627437"/>
                <a:gd name="connsiteX1" fmla="*/ 1025525 w 1742281"/>
                <a:gd name="connsiteY1" fmla="*/ 3627437 h 3627437"/>
                <a:gd name="connsiteX2" fmla="*/ 1742281 w 1742281"/>
                <a:gd name="connsiteY2" fmla="*/ 1587 h 3627437"/>
                <a:gd name="connsiteX3" fmla="*/ 0 w 1742281"/>
                <a:gd name="connsiteY3" fmla="*/ 0 h 3627437"/>
                <a:gd name="connsiteX0" fmla="*/ 0 w 1742281"/>
                <a:gd name="connsiteY0" fmla="*/ 0 h 3627437"/>
                <a:gd name="connsiteX1" fmla="*/ 1006475 w 1742281"/>
                <a:gd name="connsiteY1" fmla="*/ 3627437 h 3627437"/>
                <a:gd name="connsiteX2" fmla="*/ 1742281 w 1742281"/>
                <a:gd name="connsiteY2" fmla="*/ 1587 h 3627437"/>
                <a:gd name="connsiteX3" fmla="*/ 0 w 1742281"/>
                <a:gd name="connsiteY3" fmla="*/ 0 h 3627437"/>
                <a:gd name="connsiteX0" fmla="*/ 0 w 1742281"/>
                <a:gd name="connsiteY0" fmla="*/ 0 h 5541962"/>
                <a:gd name="connsiteX1" fmla="*/ 701675 w 1742281"/>
                <a:gd name="connsiteY1" fmla="*/ 5541962 h 5541962"/>
                <a:gd name="connsiteX2" fmla="*/ 1742281 w 1742281"/>
                <a:gd name="connsiteY2" fmla="*/ 1587 h 5541962"/>
                <a:gd name="connsiteX3" fmla="*/ 0 w 1742281"/>
                <a:gd name="connsiteY3" fmla="*/ 0 h 5541962"/>
                <a:gd name="connsiteX0" fmla="*/ 0 w 1542256"/>
                <a:gd name="connsiteY0" fmla="*/ 55563 h 5597525"/>
                <a:gd name="connsiteX1" fmla="*/ 701675 w 1542256"/>
                <a:gd name="connsiteY1" fmla="*/ 5597525 h 5597525"/>
                <a:gd name="connsiteX2" fmla="*/ 1542256 w 1542256"/>
                <a:gd name="connsiteY2" fmla="*/ 0 h 5597525"/>
                <a:gd name="connsiteX3" fmla="*/ 0 w 1542256"/>
                <a:gd name="connsiteY3" fmla="*/ 55563 h 5597525"/>
                <a:gd name="connsiteX0" fmla="*/ 0 w 1589881"/>
                <a:gd name="connsiteY0" fmla="*/ 17463 h 5559425"/>
                <a:gd name="connsiteX1" fmla="*/ 701675 w 1589881"/>
                <a:gd name="connsiteY1" fmla="*/ 5559425 h 5559425"/>
                <a:gd name="connsiteX2" fmla="*/ 1589881 w 1589881"/>
                <a:gd name="connsiteY2" fmla="*/ 0 h 5559425"/>
                <a:gd name="connsiteX3" fmla="*/ 0 w 1589881"/>
                <a:gd name="connsiteY3" fmla="*/ 17463 h 5559425"/>
              </a:gdLst>
              <a:ahLst/>
              <a:cxnLst>
                <a:cxn ang="0">
                  <a:pos x="connsiteX0" y="connsiteY0"/>
                </a:cxn>
                <a:cxn ang="0">
                  <a:pos x="connsiteX1" y="connsiteY1"/>
                </a:cxn>
                <a:cxn ang="0">
                  <a:pos x="connsiteX2" y="connsiteY2"/>
                </a:cxn>
                <a:cxn ang="0">
                  <a:pos x="connsiteX3" y="connsiteY3"/>
                </a:cxn>
              </a:cxnLst>
              <a:rect l="l" t="t" r="r" b="b"/>
              <a:pathLst>
                <a:path w="1589881" h="5559425">
                  <a:moveTo>
                    <a:pt x="0" y="17463"/>
                  </a:moveTo>
                  <a:lnTo>
                    <a:pt x="701675" y="5559425"/>
                  </a:lnTo>
                  <a:lnTo>
                    <a:pt x="1589881" y="0"/>
                  </a:lnTo>
                  <a:lnTo>
                    <a:pt x="0" y="17463"/>
                  </a:lnTo>
                  <a:close/>
                </a:path>
              </a:pathLst>
            </a:custGeom>
            <a:gradFill>
              <a:gsLst>
                <a:gs pos="10000">
                  <a:schemeClr val="accent4">
                    <a:lumMod val="75000"/>
                  </a:schemeClr>
                </a:gs>
                <a:gs pos="76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Shape 27">
              <a:extLst>
                <a:ext uri="{FF2B5EF4-FFF2-40B4-BE49-F238E27FC236}">
                  <a16:creationId xmlns:a16="http://schemas.microsoft.com/office/drawing/2014/main" id="{6F53501D-5DD6-4C84-8883-B8163E3182CA}"/>
                </a:ext>
              </a:extLst>
            </p:cNvPr>
            <p:cNvSpPr/>
            <p:nvPr/>
          </p:nvSpPr>
          <p:spPr>
            <a:xfrm>
              <a:off x="5758881" y="3452813"/>
              <a:ext cx="1016000" cy="3412444"/>
            </a:xfrm>
            <a:custGeom>
              <a:avLst/>
              <a:gdLst>
                <a:gd name="connsiteX0" fmla="*/ 609600 w 1494972"/>
                <a:gd name="connsiteY0" fmla="*/ 0 h 4746171"/>
                <a:gd name="connsiteX1" fmla="*/ 1001486 w 1494972"/>
                <a:gd name="connsiteY1" fmla="*/ 1320800 h 4746171"/>
                <a:gd name="connsiteX2" fmla="*/ 1494972 w 1494972"/>
                <a:gd name="connsiteY2" fmla="*/ 4746171 h 4746171"/>
                <a:gd name="connsiteX3" fmla="*/ 0 w 1494972"/>
                <a:gd name="connsiteY3" fmla="*/ 4746171 h 4746171"/>
                <a:gd name="connsiteX4" fmla="*/ 609600 w 1494972"/>
                <a:gd name="connsiteY4" fmla="*/ 0 h 4746171"/>
                <a:gd name="connsiteX0" fmla="*/ 609600 w 1494972"/>
                <a:gd name="connsiteY0" fmla="*/ 277741 h 3425371"/>
                <a:gd name="connsiteX1" fmla="*/ 1001486 w 1494972"/>
                <a:gd name="connsiteY1" fmla="*/ 0 h 3425371"/>
                <a:gd name="connsiteX2" fmla="*/ 1494972 w 1494972"/>
                <a:gd name="connsiteY2" fmla="*/ 3425371 h 3425371"/>
                <a:gd name="connsiteX3" fmla="*/ 0 w 1494972"/>
                <a:gd name="connsiteY3" fmla="*/ 3425371 h 3425371"/>
                <a:gd name="connsiteX4" fmla="*/ 609600 w 1494972"/>
                <a:gd name="connsiteY4" fmla="*/ 277741 h 3425371"/>
                <a:gd name="connsiteX0" fmla="*/ 770777 w 1494972"/>
                <a:gd name="connsiteY0" fmla="*/ 0 h 4016909"/>
                <a:gd name="connsiteX1" fmla="*/ 1001486 w 1494972"/>
                <a:gd name="connsiteY1" fmla="*/ 591538 h 4016909"/>
                <a:gd name="connsiteX2" fmla="*/ 1494972 w 1494972"/>
                <a:gd name="connsiteY2" fmla="*/ 4016909 h 4016909"/>
                <a:gd name="connsiteX3" fmla="*/ 0 w 1494972"/>
                <a:gd name="connsiteY3" fmla="*/ 4016909 h 4016909"/>
                <a:gd name="connsiteX4" fmla="*/ 770777 w 1494972"/>
                <a:gd name="connsiteY4" fmla="*/ 0 h 4016909"/>
                <a:gd name="connsiteX0" fmla="*/ 770777 w 1494972"/>
                <a:gd name="connsiteY0" fmla="*/ 0 h 4016909"/>
                <a:gd name="connsiteX1" fmla="*/ 1494972 w 1494972"/>
                <a:gd name="connsiteY1" fmla="*/ 4016909 h 4016909"/>
                <a:gd name="connsiteX2" fmla="*/ 0 w 1494972"/>
                <a:gd name="connsiteY2" fmla="*/ 4016909 h 4016909"/>
                <a:gd name="connsiteX3" fmla="*/ 770777 w 1494972"/>
                <a:gd name="connsiteY3" fmla="*/ 0 h 4016909"/>
                <a:gd name="connsiteX0" fmla="*/ 995023 w 1494972"/>
                <a:gd name="connsiteY0" fmla="*/ 0 h 4180264"/>
                <a:gd name="connsiteX1" fmla="*/ 1494972 w 1494972"/>
                <a:gd name="connsiteY1" fmla="*/ 4180264 h 4180264"/>
                <a:gd name="connsiteX2" fmla="*/ 0 w 1494972"/>
                <a:gd name="connsiteY2" fmla="*/ 4180264 h 4180264"/>
                <a:gd name="connsiteX3" fmla="*/ 995023 w 1494972"/>
                <a:gd name="connsiteY3" fmla="*/ 0 h 4180264"/>
              </a:gdLst>
              <a:ahLst/>
              <a:cxnLst>
                <a:cxn ang="0">
                  <a:pos x="connsiteX0" y="connsiteY0"/>
                </a:cxn>
                <a:cxn ang="0">
                  <a:pos x="connsiteX1" y="connsiteY1"/>
                </a:cxn>
                <a:cxn ang="0">
                  <a:pos x="connsiteX2" y="connsiteY2"/>
                </a:cxn>
                <a:cxn ang="0">
                  <a:pos x="connsiteX3" y="connsiteY3"/>
                </a:cxn>
              </a:cxnLst>
              <a:rect l="l" t="t" r="r" b="b"/>
              <a:pathLst>
                <a:path w="1494972" h="4180264">
                  <a:moveTo>
                    <a:pt x="995023" y="0"/>
                  </a:moveTo>
                  <a:lnTo>
                    <a:pt x="1494972" y="4180264"/>
                  </a:lnTo>
                  <a:lnTo>
                    <a:pt x="0" y="4180264"/>
                  </a:lnTo>
                  <a:lnTo>
                    <a:pt x="995023" y="0"/>
                  </a:lnTo>
                  <a:close/>
                </a:path>
              </a:pathLst>
            </a:custGeom>
            <a:gradFill>
              <a:gsLst>
                <a:gs pos="0">
                  <a:schemeClr val="accent4">
                    <a:lumMod val="75000"/>
                  </a:schemeClr>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85497738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7498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175417"/>
      </p:ext>
    </p:extLst>
  </p:cSld>
  <p:clrMapOvr>
    <a:masterClrMapping/>
  </p:clrMapOvr>
  <p:transition>
    <p:fade/>
  </p:transition>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B8A6641-1A8E-4013-A4C7-53C0560729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25899" y="6078822"/>
            <a:ext cx="1620000" cy="231491"/>
          </a:xfrm>
          <a:prstGeom prst="rect">
            <a:avLst/>
          </a:prstGeom>
        </p:spPr>
      </p:pic>
      <p:sp>
        <p:nvSpPr>
          <p:cNvPr id="6" name="Text Placeholder 5">
            <a:extLst>
              <a:ext uri="{FF2B5EF4-FFF2-40B4-BE49-F238E27FC236}">
                <a16:creationId xmlns:a16="http://schemas.microsoft.com/office/drawing/2014/main" id="{C0700FF8-C3FA-43B6-99EE-057A17FA5964}"/>
              </a:ext>
            </a:extLst>
          </p:cNvPr>
          <p:cNvSpPr>
            <a:spLocks noGrp="1"/>
          </p:cNvSpPr>
          <p:nvPr>
            <p:ph type="body" sz="quarter" idx="10" hasCustomPrompt="1"/>
          </p:nvPr>
        </p:nvSpPr>
        <p:spPr>
          <a:xfrm>
            <a:off x="538162" y="547687"/>
            <a:ext cx="11107738" cy="498598"/>
          </a:xfrm>
        </p:spPr>
        <p:txBody>
          <a:bodyPr wrap="square" lIns="0" tIns="0" rIns="0" bIns="0">
            <a:spAutoFit/>
          </a:bodyPr>
          <a:lstStyle>
            <a:lvl1pPr marL="0" indent="0">
              <a:buNone/>
              <a:defRPr sz="3600" b="1">
                <a:solidFill>
                  <a:srgbClr val="0078D4"/>
                </a:solidFill>
              </a:defRPr>
            </a:lvl1pPr>
          </a:lstStyle>
          <a:p>
            <a:pPr lvl="0"/>
            <a:r>
              <a:rPr lang="en-GB"/>
              <a:t>Slide title</a:t>
            </a:r>
          </a:p>
        </p:txBody>
      </p:sp>
      <p:sp>
        <p:nvSpPr>
          <p:cNvPr id="8" name="Text Placeholder 7">
            <a:extLst>
              <a:ext uri="{FF2B5EF4-FFF2-40B4-BE49-F238E27FC236}">
                <a16:creationId xmlns:a16="http://schemas.microsoft.com/office/drawing/2014/main" id="{67A12113-3B99-4240-A379-207D1B3D55F0}"/>
              </a:ext>
            </a:extLst>
          </p:cNvPr>
          <p:cNvSpPr>
            <a:spLocks noGrp="1"/>
          </p:cNvSpPr>
          <p:nvPr>
            <p:ph type="body" sz="quarter" idx="11" hasCustomPrompt="1"/>
          </p:nvPr>
        </p:nvSpPr>
        <p:spPr>
          <a:xfrm>
            <a:off x="538163" y="1414799"/>
            <a:ext cx="11107736" cy="4301789"/>
          </a:xfrm>
        </p:spPr>
        <p:txBody>
          <a:bodyPr lIns="0" tIns="0" rIns="0" bIns="0">
            <a:normAutofit/>
          </a:bodyPr>
          <a:lstStyle>
            <a:lvl1pPr marL="0" indent="0">
              <a:buNone/>
              <a:defRPr sz="2200"/>
            </a:lvl1pPr>
          </a:lstStyle>
          <a:p>
            <a:pPr lvl="0"/>
            <a:r>
              <a:rPr lang="en-US"/>
              <a:t>Our mission is to empower every person and every </a:t>
            </a:r>
            <a:r>
              <a:rPr lang="en-GB" noProof="0"/>
              <a:t>organisation</a:t>
            </a:r>
            <a:r>
              <a:rPr lang="en-US"/>
              <a:t> on the planet to achieve more. We believe technology can and should be a force for good and that meaningful innovation can and will contribute to a brighter world in big and small ways.</a:t>
            </a:r>
          </a:p>
        </p:txBody>
      </p:sp>
    </p:spTree>
    <p:extLst>
      <p:ext uri="{BB962C8B-B14F-4D97-AF65-F5344CB8AC3E}">
        <p14:creationId xmlns:p14="http://schemas.microsoft.com/office/powerpoint/2010/main" val="160461425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Blac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197122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4F27C-5F08-460D-8B40-94BA5402F2ED}"/>
              </a:ext>
            </a:extLst>
          </p:cNvPr>
          <p:cNvSpPr/>
          <p:nvPr userDrawn="1"/>
        </p:nvSpPr>
        <p:spPr>
          <a:xfrm>
            <a:off x="-14516" y="1"/>
            <a:ext cx="12206515" cy="6858000"/>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E8C4ED7F-7B1C-4ADA-9959-8BC40DF0F118}"/>
              </a:ext>
            </a:extLst>
          </p:cNvPr>
          <p:cNvSpPr>
            <a:spLocks noGrp="1"/>
          </p:cNvSpPr>
          <p:nvPr>
            <p:ph type="body" sz="quarter" idx="10" hasCustomPrompt="1"/>
          </p:nvPr>
        </p:nvSpPr>
        <p:spPr>
          <a:xfrm>
            <a:off x="538162" y="296271"/>
            <a:ext cx="11107738" cy="676185"/>
          </a:xfrm>
          <a:noFill/>
        </p:spPr>
        <p:txBody>
          <a:bodyPr wrap="square" lIns="0" tIns="108000" rtlCol="0" anchor="t" anchorCtr="0">
            <a:noAutofit/>
          </a:bodyPr>
          <a:lstStyle>
            <a:lvl1pPr marL="0" indent="0">
              <a:buNone/>
              <a:defRPr lang="en-GB" sz="3600" dirty="0">
                <a:latin typeface="Segoe UI Semibold" panose="020B0702040204020203" pitchFamily="34" charset="0"/>
                <a:ea typeface="Segoe UI Black" panose="020B0A02040204020203" pitchFamily="34" charset="0"/>
                <a:cs typeface="Segoe UI Semibold" panose="020B0702040204020203" pitchFamily="34" charset="0"/>
              </a:defRPr>
            </a:lvl1pPr>
          </a:lstStyle>
          <a:p>
            <a:pPr marL="0" lvl="0"/>
            <a:r>
              <a:rPr lang="en-GB"/>
              <a:t>Slide title</a:t>
            </a:r>
          </a:p>
        </p:txBody>
      </p:sp>
      <p:sp>
        <p:nvSpPr>
          <p:cNvPr id="8" name="Text Placeholder 7">
            <a:extLst>
              <a:ext uri="{FF2B5EF4-FFF2-40B4-BE49-F238E27FC236}">
                <a16:creationId xmlns:a16="http://schemas.microsoft.com/office/drawing/2014/main" id="{3877E433-A4F1-49E3-8147-D47F5A1725A0}"/>
              </a:ext>
            </a:extLst>
          </p:cNvPr>
          <p:cNvSpPr>
            <a:spLocks noGrp="1"/>
          </p:cNvSpPr>
          <p:nvPr>
            <p:ph type="body" sz="quarter" idx="11" hasCustomPrompt="1"/>
          </p:nvPr>
        </p:nvSpPr>
        <p:spPr>
          <a:xfrm>
            <a:off x="538163" y="1414799"/>
            <a:ext cx="11107736" cy="4301789"/>
          </a:xfrm>
        </p:spPr>
        <p:txBody>
          <a:bodyPr lIns="0" tIns="0" rIns="0" bIns="0">
            <a:normAutofit/>
          </a:bodyPr>
          <a:lstStyle>
            <a:lvl1pPr marL="0" indent="0">
              <a:buNone/>
              <a:defRPr sz="2200"/>
            </a:lvl1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grpSp>
        <p:nvGrpSpPr>
          <p:cNvPr id="14" name="Group 13">
            <a:extLst>
              <a:ext uri="{FF2B5EF4-FFF2-40B4-BE49-F238E27FC236}">
                <a16:creationId xmlns:a16="http://schemas.microsoft.com/office/drawing/2014/main" id="{42F8517F-AE94-4B67-B576-D4904FFAECC2}"/>
              </a:ext>
            </a:extLst>
          </p:cNvPr>
          <p:cNvGrpSpPr/>
          <p:nvPr userDrawn="1"/>
        </p:nvGrpSpPr>
        <p:grpSpPr>
          <a:xfrm>
            <a:off x="10525141" y="-95596"/>
            <a:ext cx="1875679" cy="1903718"/>
            <a:chOff x="10525141" y="-95596"/>
            <a:chExt cx="1875679" cy="1903718"/>
          </a:xfrm>
        </p:grpSpPr>
        <p:sp>
          <p:nvSpPr>
            <p:cNvPr id="9" name="Oval 8">
              <a:extLst>
                <a:ext uri="{FF2B5EF4-FFF2-40B4-BE49-F238E27FC236}">
                  <a16:creationId xmlns:a16="http://schemas.microsoft.com/office/drawing/2014/main" id="{061A31C7-B642-4140-9842-2D8B6BF61E42}"/>
                </a:ext>
              </a:extLst>
            </p:cNvPr>
            <p:cNvSpPr/>
            <p:nvPr userDrawn="1"/>
          </p:nvSpPr>
          <p:spPr>
            <a:xfrm>
              <a:off x="11487095" y="-95596"/>
              <a:ext cx="337028" cy="337028"/>
            </a:xfrm>
            <a:prstGeom prst="ellipse">
              <a:avLst/>
            </a:pr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CC2CE-D353-4388-8C7F-D08BAF25F6E2}"/>
                </a:ext>
              </a:extLst>
            </p:cNvPr>
            <p:cNvSpPr/>
            <p:nvPr userDrawn="1"/>
          </p:nvSpPr>
          <p:spPr>
            <a:xfrm rot="5400000">
              <a:off x="10525141" y="202977"/>
              <a:ext cx="326687" cy="326687"/>
            </a:xfrm>
            <a:prstGeom prst="rect">
              <a:avLst/>
            </a:pr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 name="Oval 10">
              <a:extLst>
                <a:ext uri="{FF2B5EF4-FFF2-40B4-BE49-F238E27FC236}">
                  <a16:creationId xmlns:a16="http://schemas.microsoft.com/office/drawing/2014/main" id="{AA99F873-88B4-4EE6-8352-0C8A98B87590}"/>
                </a:ext>
              </a:extLst>
            </p:cNvPr>
            <p:cNvSpPr/>
            <p:nvPr userDrawn="1"/>
          </p:nvSpPr>
          <p:spPr>
            <a:xfrm>
              <a:off x="10888345" y="841319"/>
              <a:ext cx="212949" cy="212949"/>
            </a:xfrm>
            <a:prstGeom prst="ellipse">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x1">
              <a:extLst>
                <a:ext uri="{FF2B5EF4-FFF2-40B4-BE49-F238E27FC236}">
                  <a16:creationId xmlns:a16="http://schemas.microsoft.com/office/drawing/2014/main" id="{C39C4C70-FBCA-4A29-B9FE-08D82746928E}"/>
                </a:ext>
              </a:extLst>
            </p:cNvPr>
            <p:cNvCxnSpPr>
              <a:cxnSpLocks/>
            </p:cNvCxnSpPr>
            <p:nvPr userDrawn="1"/>
          </p:nvCxnSpPr>
          <p:spPr>
            <a:xfrm>
              <a:off x="11310115" y="462992"/>
              <a:ext cx="690989" cy="690989"/>
            </a:xfrm>
            <a:prstGeom prst="line">
              <a:avLst/>
            </a:prstGeom>
            <a:noFill/>
            <a:ln w="63500"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cxnSp>
        <p:cxnSp>
          <p:nvCxnSpPr>
            <p:cNvPr id="13" name="!!x2">
              <a:extLst>
                <a:ext uri="{FF2B5EF4-FFF2-40B4-BE49-F238E27FC236}">
                  <a16:creationId xmlns:a16="http://schemas.microsoft.com/office/drawing/2014/main" id="{3C56737E-CB48-4530-9559-6BC49C9C1CA6}"/>
                </a:ext>
              </a:extLst>
            </p:cNvPr>
            <p:cNvCxnSpPr>
              <a:cxnSpLocks/>
            </p:cNvCxnSpPr>
            <p:nvPr userDrawn="1"/>
          </p:nvCxnSpPr>
          <p:spPr>
            <a:xfrm>
              <a:off x="11646966" y="1054268"/>
              <a:ext cx="753854" cy="753854"/>
            </a:xfrm>
            <a:prstGeom prst="line">
              <a:avLst/>
            </a:prstGeom>
            <a:noFill/>
            <a:ln w="412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405961099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4F27C-5F08-460D-8B40-94BA5402F2ED}"/>
              </a:ext>
            </a:extLst>
          </p:cNvPr>
          <p:cNvSpPr/>
          <p:nvPr userDrawn="1"/>
        </p:nvSpPr>
        <p:spPr>
          <a:xfrm>
            <a:off x="-14516" y="1"/>
            <a:ext cx="12206515" cy="6858000"/>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E8C4ED7F-7B1C-4ADA-9959-8BC40DF0F118}"/>
              </a:ext>
            </a:extLst>
          </p:cNvPr>
          <p:cNvSpPr>
            <a:spLocks noGrp="1"/>
          </p:cNvSpPr>
          <p:nvPr>
            <p:ph type="body" sz="quarter" idx="10" hasCustomPrompt="1"/>
          </p:nvPr>
        </p:nvSpPr>
        <p:spPr>
          <a:xfrm>
            <a:off x="538162" y="296271"/>
            <a:ext cx="11107738" cy="676185"/>
          </a:xfrm>
          <a:noFill/>
        </p:spPr>
        <p:txBody>
          <a:bodyPr wrap="square" lIns="0" tIns="108000" rtlCol="0" anchor="t" anchorCtr="0">
            <a:noAutofit/>
          </a:bodyPr>
          <a:lstStyle>
            <a:lvl1pPr marL="0" indent="0">
              <a:buNone/>
              <a:defRPr lang="en-GB" sz="3600" dirty="0">
                <a:latin typeface="Segoe UI Semibold" panose="020B0702040204020203" pitchFamily="34" charset="0"/>
                <a:ea typeface="Segoe UI Black" panose="020B0A02040204020203" pitchFamily="34" charset="0"/>
                <a:cs typeface="Segoe UI Semibold" panose="020B0702040204020203" pitchFamily="34" charset="0"/>
              </a:defRPr>
            </a:lvl1pPr>
          </a:lstStyle>
          <a:p>
            <a:pPr marL="0" lvl="0"/>
            <a:r>
              <a:rPr lang="en-GB"/>
              <a:t>Slide title</a:t>
            </a:r>
          </a:p>
        </p:txBody>
      </p:sp>
      <p:sp>
        <p:nvSpPr>
          <p:cNvPr id="8" name="Text Placeholder 7">
            <a:extLst>
              <a:ext uri="{FF2B5EF4-FFF2-40B4-BE49-F238E27FC236}">
                <a16:creationId xmlns:a16="http://schemas.microsoft.com/office/drawing/2014/main" id="{3877E433-A4F1-49E3-8147-D47F5A1725A0}"/>
              </a:ext>
            </a:extLst>
          </p:cNvPr>
          <p:cNvSpPr>
            <a:spLocks noGrp="1"/>
          </p:cNvSpPr>
          <p:nvPr>
            <p:ph type="body" sz="quarter" idx="11" hasCustomPrompt="1"/>
          </p:nvPr>
        </p:nvSpPr>
        <p:spPr>
          <a:xfrm>
            <a:off x="538163" y="1414799"/>
            <a:ext cx="4910137" cy="4301789"/>
          </a:xfrm>
        </p:spPr>
        <p:txBody>
          <a:bodyPr lIns="0" tIns="0" rIns="0" bIns="0">
            <a:normAutofit/>
          </a:bodyPr>
          <a:lstStyle>
            <a:lvl1pPr marL="0" indent="0">
              <a:buNone/>
              <a:defRPr sz="2200"/>
            </a:lvl1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grpSp>
        <p:nvGrpSpPr>
          <p:cNvPr id="14" name="Group 13">
            <a:extLst>
              <a:ext uri="{FF2B5EF4-FFF2-40B4-BE49-F238E27FC236}">
                <a16:creationId xmlns:a16="http://schemas.microsoft.com/office/drawing/2014/main" id="{42F8517F-AE94-4B67-B576-D4904FFAECC2}"/>
              </a:ext>
            </a:extLst>
          </p:cNvPr>
          <p:cNvGrpSpPr/>
          <p:nvPr userDrawn="1"/>
        </p:nvGrpSpPr>
        <p:grpSpPr>
          <a:xfrm>
            <a:off x="10525141" y="-95596"/>
            <a:ext cx="1875679" cy="1903718"/>
            <a:chOff x="10525141" y="-95596"/>
            <a:chExt cx="1875679" cy="1903718"/>
          </a:xfrm>
        </p:grpSpPr>
        <p:sp>
          <p:nvSpPr>
            <p:cNvPr id="9" name="Oval 8">
              <a:extLst>
                <a:ext uri="{FF2B5EF4-FFF2-40B4-BE49-F238E27FC236}">
                  <a16:creationId xmlns:a16="http://schemas.microsoft.com/office/drawing/2014/main" id="{061A31C7-B642-4140-9842-2D8B6BF61E42}"/>
                </a:ext>
              </a:extLst>
            </p:cNvPr>
            <p:cNvSpPr/>
            <p:nvPr userDrawn="1"/>
          </p:nvSpPr>
          <p:spPr>
            <a:xfrm>
              <a:off x="11487095" y="-95596"/>
              <a:ext cx="337028" cy="337028"/>
            </a:xfrm>
            <a:prstGeom prst="ellipse">
              <a:avLst/>
            </a:pr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CC2CE-D353-4388-8C7F-D08BAF25F6E2}"/>
                </a:ext>
              </a:extLst>
            </p:cNvPr>
            <p:cNvSpPr/>
            <p:nvPr userDrawn="1"/>
          </p:nvSpPr>
          <p:spPr>
            <a:xfrm rot="5400000">
              <a:off x="10525141" y="202977"/>
              <a:ext cx="326687" cy="326687"/>
            </a:xfrm>
            <a:prstGeom prst="rect">
              <a:avLst/>
            </a:pr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 name="Oval 10">
              <a:extLst>
                <a:ext uri="{FF2B5EF4-FFF2-40B4-BE49-F238E27FC236}">
                  <a16:creationId xmlns:a16="http://schemas.microsoft.com/office/drawing/2014/main" id="{AA99F873-88B4-4EE6-8352-0C8A98B87590}"/>
                </a:ext>
              </a:extLst>
            </p:cNvPr>
            <p:cNvSpPr/>
            <p:nvPr userDrawn="1"/>
          </p:nvSpPr>
          <p:spPr>
            <a:xfrm>
              <a:off x="10888345" y="841319"/>
              <a:ext cx="212949" cy="212949"/>
            </a:xfrm>
            <a:prstGeom prst="ellipse">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x1">
              <a:extLst>
                <a:ext uri="{FF2B5EF4-FFF2-40B4-BE49-F238E27FC236}">
                  <a16:creationId xmlns:a16="http://schemas.microsoft.com/office/drawing/2014/main" id="{C39C4C70-FBCA-4A29-B9FE-08D82746928E}"/>
                </a:ext>
              </a:extLst>
            </p:cNvPr>
            <p:cNvCxnSpPr>
              <a:cxnSpLocks/>
            </p:cNvCxnSpPr>
            <p:nvPr userDrawn="1"/>
          </p:nvCxnSpPr>
          <p:spPr>
            <a:xfrm>
              <a:off x="11310115" y="462992"/>
              <a:ext cx="690989" cy="690989"/>
            </a:xfrm>
            <a:prstGeom prst="line">
              <a:avLst/>
            </a:prstGeom>
            <a:noFill/>
            <a:ln w="63500"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cxnSp>
        <p:cxnSp>
          <p:nvCxnSpPr>
            <p:cNvPr id="13" name="!!x2">
              <a:extLst>
                <a:ext uri="{FF2B5EF4-FFF2-40B4-BE49-F238E27FC236}">
                  <a16:creationId xmlns:a16="http://schemas.microsoft.com/office/drawing/2014/main" id="{3C56737E-CB48-4530-9559-6BC49C9C1CA6}"/>
                </a:ext>
              </a:extLst>
            </p:cNvPr>
            <p:cNvCxnSpPr>
              <a:cxnSpLocks/>
            </p:cNvCxnSpPr>
            <p:nvPr userDrawn="1"/>
          </p:nvCxnSpPr>
          <p:spPr>
            <a:xfrm>
              <a:off x="11646966" y="1054268"/>
              <a:ext cx="753854" cy="753854"/>
            </a:xfrm>
            <a:prstGeom prst="line">
              <a:avLst/>
            </a:prstGeom>
            <a:noFill/>
            <a:ln w="412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sp>
        <p:nvSpPr>
          <p:cNvPr id="15" name="Picture Placeholder 2">
            <a:extLst>
              <a:ext uri="{FF2B5EF4-FFF2-40B4-BE49-F238E27FC236}">
                <a16:creationId xmlns:a16="http://schemas.microsoft.com/office/drawing/2014/main" id="{C9961315-9C7C-4D00-9635-1200B9E93607}"/>
              </a:ext>
            </a:extLst>
          </p:cNvPr>
          <p:cNvSpPr>
            <a:spLocks noGrp="1"/>
          </p:cNvSpPr>
          <p:nvPr>
            <p:ph type="pic" idx="1"/>
          </p:nvPr>
        </p:nvSpPr>
        <p:spPr>
          <a:xfrm>
            <a:off x="5822950" y="1414799"/>
            <a:ext cx="5822948" cy="43017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403658165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4F27C-5F08-460D-8B40-94BA5402F2ED}"/>
              </a:ext>
            </a:extLst>
          </p:cNvPr>
          <p:cNvSpPr/>
          <p:nvPr userDrawn="1"/>
        </p:nvSpPr>
        <p:spPr>
          <a:xfrm>
            <a:off x="-14516" y="1"/>
            <a:ext cx="12206515" cy="6858000"/>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E8C4ED7F-7B1C-4ADA-9959-8BC40DF0F118}"/>
              </a:ext>
            </a:extLst>
          </p:cNvPr>
          <p:cNvSpPr>
            <a:spLocks noGrp="1"/>
          </p:cNvSpPr>
          <p:nvPr>
            <p:ph type="body" sz="quarter" idx="10" hasCustomPrompt="1"/>
          </p:nvPr>
        </p:nvSpPr>
        <p:spPr>
          <a:xfrm>
            <a:off x="538162" y="296271"/>
            <a:ext cx="11107738" cy="676185"/>
          </a:xfrm>
          <a:noFill/>
        </p:spPr>
        <p:txBody>
          <a:bodyPr wrap="square" lIns="0" tIns="108000" rtlCol="0" anchor="t" anchorCtr="0">
            <a:noAutofit/>
          </a:bodyPr>
          <a:lstStyle>
            <a:lvl1pPr marL="0" indent="0">
              <a:buNone/>
              <a:defRPr lang="en-GB" sz="3600" dirty="0">
                <a:latin typeface="Segoe UI Semibold" panose="020B0702040204020203" pitchFamily="34" charset="0"/>
                <a:ea typeface="Segoe UI Black" panose="020B0A02040204020203" pitchFamily="34" charset="0"/>
                <a:cs typeface="Segoe UI Semibold" panose="020B0702040204020203" pitchFamily="34" charset="0"/>
              </a:defRPr>
            </a:lvl1pPr>
          </a:lstStyle>
          <a:p>
            <a:pPr marL="0" lvl="0"/>
            <a:r>
              <a:rPr lang="en-GB"/>
              <a:t>Slide title</a:t>
            </a:r>
          </a:p>
        </p:txBody>
      </p:sp>
      <p:sp>
        <p:nvSpPr>
          <p:cNvPr id="8" name="Text Placeholder 7">
            <a:extLst>
              <a:ext uri="{FF2B5EF4-FFF2-40B4-BE49-F238E27FC236}">
                <a16:creationId xmlns:a16="http://schemas.microsoft.com/office/drawing/2014/main" id="{3877E433-A4F1-49E3-8147-D47F5A1725A0}"/>
              </a:ext>
            </a:extLst>
          </p:cNvPr>
          <p:cNvSpPr>
            <a:spLocks noGrp="1"/>
          </p:cNvSpPr>
          <p:nvPr>
            <p:ph type="body" sz="quarter" idx="11" hasCustomPrompt="1"/>
          </p:nvPr>
        </p:nvSpPr>
        <p:spPr>
          <a:xfrm>
            <a:off x="538163" y="1414799"/>
            <a:ext cx="4910137" cy="4301789"/>
          </a:xfrm>
        </p:spPr>
        <p:txBody>
          <a:bodyPr lIns="0" tIns="0" rIns="0" bIns="0">
            <a:normAutofit/>
          </a:bodyPr>
          <a:lstStyle>
            <a:lvl1pPr marL="0" indent="0">
              <a:buNone/>
              <a:defRPr sz="2200"/>
            </a:lvl1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grpSp>
        <p:nvGrpSpPr>
          <p:cNvPr id="14" name="Group 13">
            <a:extLst>
              <a:ext uri="{FF2B5EF4-FFF2-40B4-BE49-F238E27FC236}">
                <a16:creationId xmlns:a16="http://schemas.microsoft.com/office/drawing/2014/main" id="{42F8517F-AE94-4B67-B576-D4904FFAECC2}"/>
              </a:ext>
            </a:extLst>
          </p:cNvPr>
          <p:cNvGrpSpPr/>
          <p:nvPr userDrawn="1"/>
        </p:nvGrpSpPr>
        <p:grpSpPr>
          <a:xfrm>
            <a:off x="10525141" y="-95596"/>
            <a:ext cx="1875679" cy="1903718"/>
            <a:chOff x="10525141" y="-95596"/>
            <a:chExt cx="1875679" cy="1903718"/>
          </a:xfrm>
        </p:grpSpPr>
        <p:sp>
          <p:nvSpPr>
            <p:cNvPr id="9" name="Oval 8">
              <a:extLst>
                <a:ext uri="{FF2B5EF4-FFF2-40B4-BE49-F238E27FC236}">
                  <a16:creationId xmlns:a16="http://schemas.microsoft.com/office/drawing/2014/main" id="{061A31C7-B642-4140-9842-2D8B6BF61E42}"/>
                </a:ext>
              </a:extLst>
            </p:cNvPr>
            <p:cNvSpPr/>
            <p:nvPr userDrawn="1"/>
          </p:nvSpPr>
          <p:spPr>
            <a:xfrm>
              <a:off x="11487095" y="-95596"/>
              <a:ext cx="337028" cy="337028"/>
            </a:xfrm>
            <a:prstGeom prst="ellipse">
              <a:avLst/>
            </a:pr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CC2CE-D353-4388-8C7F-D08BAF25F6E2}"/>
                </a:ext>
              </a:extLst>
            </p:cNvPr>
            <p:cNvSpPr/>
            <p:nvPr userDrawn="1"/>
          </p:nvSpPr>
          <p:spPr>
            <a:xfrm rot="5400000">
              <a:off x="10525141" y="202977"/>
              <a:ext cx="326687" cy="326687"/>
            </a:xfrm>
            <a:prstGeom prst="rect">
              <a:avLst/>
            </a:pr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 name="Oval 10">
              <a:extLst>
                <a:ext uri="{FF2B5EF4-FFF2-40B4-BE49-F238E27FC236}">
                  <a16:creationId xmlns:a16="http://schemas.microsoft.com/office/drawing/2014/main" id="{AA99F873-88B4-4EE6-8352-0C8A98B87590}"/>
                </a:ext>
              </a:extLst>
            </p:cNvPr>
            <p:cNvSpPr/>
            <p:nvPr userDrawn="1"/>
          </p:nvSpPr>
          <p:spPr>
            <a:xfrm>
              <a:off x="10888345" y="841319"/>
              <a:ext cx="212949" cy="212949"/>
            </a:xfrm>
            <a:prstGeom prst="ellipse">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x1">
              <a:extLst>
                <a:ext uri="{FF2B5EF4-FFF2-40B4-BE49-F238E27FC236}">
                  <a16:creationId xmlns:a16="http://schemas.microsoft.com/office/drawing/2014/main" id="{C39C4C70-FBCA-4A29-B9FE-08D82746928E}"/>
                </a:ext>
              </a:extLst>
            </p:cNvPr>
            <p:cNvCxnSpPr>
              <a:cxnSpLocks/>
            </p:cNvCxnSpPr>
            <p:nvPr userDrawn="1"/>
          </p:nvCxnSpPr>
          <p:spPr>
            <a:xfrm>
              <a:off x="11310115" y="462992"/>
              <a:ext cx="690989" cy="690989"/>
            </a:xfrm>
            <a:prstGeom prst="line">
              <a:avLst/>
            </a:prstGeom>
            <a:noFill/>
            <a:ln w="63500"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cxnSp>
        <p:cxnSp>
          <p:nvCxnSpPr>
            <p:cNvPr id="13" name="!!x2">
              <a:extLst>
                <a:ext uri="{FF2B5EF4-FFF2-40B4-BE49-F238E27FC236}">
                  <a16:creationId xmlns:a16="http://schemas.microsoft.com/office/drawing/2014/main" id="{3C56737E-CB48-4530-9559-6BC49C9C1CA6}"/>
                </a:ext>
              </a:extLst>
            </p:cNvPr>
            <p:cNvCxnSpPr>
              <a:cxnSpLocks/>
            </p:cNvCxnSpPr>
            <p:nvPr userDrawn="1"/>
          </p:nvCxnSpPr>
          <p:spPr>
            <a:xfrm>
              <a:off x="11646966" y="1054268"/>
              <a:ext cx="753854" cy="753854"/>
            </a:xfrm>
            <a:prstGeom prst="line">
              <a:avLst/>
            </a:prstGeom>
            <a:noFill/>
            <a:ln w="412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sp>
        <p:nvSpPr>
          <p:cNvPr id="16" name="Content Placeholder 2">
            <a:extLst>
              <a:ext uri="{FF2B5EF4-FFF2-40B4-BE49-F238E27FC236}">
                <a16:creationId xmlns:a16="http://schemas.microsoft.com/office/drawing/2014/main" id="{5344DD4B-A1C8-437B-940C-006754F71210}"/>
              </a:ext>
            </a:extLst>
          </p:cNvPr>
          <p:cNvSpPr>
            <a:spLocks noGrp="1"/>
          </p:cNvSpPr>
          <p:nvPr>
            <p:ph idx="12"/>
          </p:nvPr>
        </p:nvSpPr>
        <p:spPr>
          <a:xfrm>
            <a:off x="5822949" y="1435448"/>
            <a:ext cx="5830887" cy="430178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18888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4F27C-5F08-460D-8B40-94BA5402F2ED}"/>
              </a:ext>
            </a:extLst>
          </p:cNvPr>
          <p:cNvSpPr/>
          <p:nvPr userDrawn="1"/>
        </p:nvSpPr>
        <p:spPr>
          <a:xfrm>
            <a:off x="-14516" y="1"/>
            <a:ext cx="12206515" cy="6858000"/>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E8C4ED7F-7B1C-4ADA-9959-8BC40DF0F118}"/>
              </a:ext>
            </a:extLst>
          </p:cNvPr>
          <p:cNvSpPr>
            <a:spLocks noGrp="1"/>
          </p:cNvSpPr>
          <p:nvPr>
            <p:ph type="body" sz="quarter" idx="10" hasCustomPrompt="1"/>
          </p:nvPr>
        </p:nvSpPr>
        <p:spPr>
          <a:xfrm>
            <a:off x="538162" y="296271"/>
            <a:ext cx="11107738" cy="676185"/>
          </a:xfrm>
          <a:noFill/>
        </p:spPr>
        <p:txBody>
          <a:bodyPr wrap="square" lIns="0" tIns="108000" rtlCol="0" anchor="t" anchorCtr="0">
            <a:noAutofit/>
          </a:bodyPr>
          <a:lstStyle>
            <a:lvl1pPr marL="0" indent="0">
              <a:buNone/>
              <a:defRPr lang="en-GB" sz="3600" dirty="0">
                <a:latin typeface="Segoe UI Semibold" panose="020B0702040204020203" pitchFamily="34" charset="0"/>
                <a:ea typeface="Segoe UI Black" panose="020B0A02040204020203" pitchFamily="34" charset="0"/>
                <a:cs typeface="Segoe UI Semibold" panose="020B0702040204020203" pitchFamily="34" charset="0"/>
              </a:defRPr>
            </a:lvl1pPr>
          </a:lstStyle>
          <a:p>
            <a:pPr marL="0" lvl="0"/>
            <a:r>
              <a:rPr lang="en-GB"/>
              <a:t>Slide title</a:t>
            </a:r>
          </a:p>
        </p:txBody>
      </p:sp>
      <p:sp>
        <p:nvSpPr>
          <p:cNvPr id="8" name="Text Placeholder 7">
            <a:extLst>
              <a:ext uri="{FF2B5EF4-FFF2-40B4-BE49-F238E27FC236}">
                <a16:creationId xmlns:a16="http://schemas.microsoft.com/office/drawing/2014/main" id="{3877E433-A4F1-49E3-8147-D47F5A1725A0}"/>
              </a:ext>
            </a:extLst>
          </p:cNvPr>
          <p:cNvSpPr>
            <a:spLocks noGrp="1"/>
          </p:cNvSpPr>
          <p:nvPr>
            <p:ph type="body" sz="quarter" idx="11" hasCustomPrompt="1"/>
          </p:nvPr>
        </p:nvSpPr>
        <p:spPr>
          <a:xfrm>
            <a:off x="538163" y="4520644"/>
            <a:ext cx="5284788" cy="1600201"/>
          </a:xfrm>
        </p:spPr>
        <p:txBody>
          <a:bodyPr lIns="0" tIns="0" rIns="0" bIns="0">
            <a:normAutofit/>
          </a:bodyPr>
          <a:lstStyle>
            <a:lvl1pPr marL="0" indent="0">
              <a:buNone/>
              <a:defRPr sz="1800"/>
            </a:lvl1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grpSp>
        <p:nvGrpSpPr>
          <p:cNvPr id="14" name="Group 13">
            <a:extLst>
              <a:ext uri="{FF2B5EF4-FFF2-40B4-BE49-F238E27FC236}">
                <a16:creationId xmlns:a16="http://schemas.microsoft.com/office/drawing/2014/main" id="{42F8517F-AE94-4B67-B576-D4904FFAECC2}"/>
              </a:ext>
            </a:extLst>
          </p:cNvPr>
          <p:cNvGrpSpPr/>
          <p:nvPr userDrawn="1"/>
        </p:nvGrpSpPr>
        <p:grpSpPr>
          <a:xfrm>
            <a:off x="10525141" y="-95596"/>
            <a:ext cx="1875679" cy="1903718"/>
            <a:chOff x="10525141" y="-95596"/>
            <a:chExt cx="1875679" cy="1903718"/>
          </a:xfrm>
        </p:grpSpPr>
        <p:sp>
          <p:nvSpPr>
            <p:cNvPr id="9" name="Oval 8">
              <a:extLst>
                <a:ext uri="{FF2B5EF4-FFF2-40B4-BE49-F238E27FC236}">
                  <a16:creationId xmlns:a16="http://schemas.microsoft.com/office/drawing/2014/main" id="{061A31C7-B642-4140-9842-2D8B6BF61E42}"/>
                </a:ext>
              </a:extLst>
            </p:cNvPr>
            <p:cNvSpPr/>
            <p:nvPr userDrawn="1"/>
          </p:nvSpPr>
          <p:spPr>
            <a:xfrm>
              <a:off x="11487095" y="-95596"/>
              <a:ext cx="337028" cy="337028"/>
            </a:xfrm>
            <a:prstGeom prst="ellipse">
              <a:avLst/>
            </a:pr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CC2CE-D353-4388-8C7F-D08BAF25F6E2}"/>
                </a:ext>
              </a:extLst>
            </p:cNvPr>
            <p:cNvSpPr/>
            <p:nvPr userDrawn="1"/>
          </p:nvSpPr>
          <p:spPr>
            <a:xfrm rot="5400000">
              <a:off x="10525141" y="202977"/>
              <a:ext cx="326687" cy="326687"/>
            </a:xfrm>
            <a:prstGeom prst="rect">
              <a:avLst/>
            </a:pr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 name="Oval 10">
              <a:extLst>
                <a:ext uri="{FF2B5EF4-FFF2-40B4-BE49-F238E27FC236}">
                  <a16:creationId xmlns:a16="http://schemas.microsoft.com/office/drawing/2014/main" id="{AA99F873-88B4-4EE6-8352-0C8A98B87590}"/>
                </a:ext>
              </a:extLst>
            </p:cNvPr>
            <p:cNvSpPr/>
            <p:nvPr userDrawn="1"/>
          </p:nvSpPr>
          <p:spPr>
            <a:xfrm>
              <a:off x="10888345" y="841319"/>
              <a:ext cx="212949" cy="212949"/>
            </a:xfrm>
            <a:prstGeom prst="ellipse">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x1">
              <a:extLst>
                <a:ext uri="{FF2B5EF4-FFF2-40B4-BE49-F238E27FC236}">
                  <a16:creationId xmlns:a16="http://schemas.microsoft.com/office/drawing/2014/main" id="{C39C4C70-FBCA-4A29-B9FE-08D82746928E}"/>
                </a:ext>
              </a:extLst>
            </p:cNvPr>
            <p:cNvCxnSpPr>
              <a:cxnSpLocks/>
            </p:cNvCxnSpPr>
            <p:nvPr userDrawn="1"/>
          </p:nvCxnSpPr>
          <p:spPr>
            <a:xfrm>
              <a:off x="11310115" y="462992"/>
              <a:ext cx="690989" cy="690989"/>
            </a:xfrm>
            <a:prstGeom prst="line">
              <a:avLst/>
            </a:prstGeom>
            <a:noFill/>
            <a:ln w="63500"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cxnSp>
        <p:cxnSp>
          <p:nvCxnSpPr>
            <p:cNvPr id="13" name="!!x2">
              <a:extLst>
                <a:ext uri="{FF2B5EF4-FFF2-40B4-BE49-F238E27FC236}">
                  <a16:creationId xmlns:a16="http://schemas.microsoft.com/office/drawing/2014/main" id="{3C56737E-CB48-4530-9559-6BC49C9C1CA6}"/>
                </a:ext>
              </a:extLst>
            </p:cNvPr>
            <p:cNvCxnSpPr>
              <a:cxnSpLocks/>
            </p:cNvCxnSpPr>
            <p:nvPr userDrawn="1"/>
          </p:nvCxnSpPr>
          <p:spPr>
            <a:xfrm>
              <a:off x="11646966" y="1054268"/>
              <a:ext cx="753854" cy="753854"/>
            </a:xfrm>
            <a:prstGeom prst="line">
              <a:avLst/>
            </a:prstGeom>
            <a:noFill/>
            <a:ln w="412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sp>
        <p:nvSpPr>
          <p:cNvPr id="16" name="Content Placeholder 2">
            <a:extLst>
              <a:ext uri="{FF2B5EF4-FFF2-40B4-BE49-F238E27FC236}">
                <a16:creationId xmlns:a16="http://schemas.microsoft.com/office/drawing/2014/main" id="{5344DD4B-A1C8-437B-940C-006754F71210}"/>
              </a:ext>
            </a:extLst>
          </p:cNvPr>
          <p:cNvSpPr>
            <a:spLocks noGrp="1"/>
          </p:cNvSpPr>
          <p:nvPr>
            <p:ph idx="12"/>
          </p:nvPr>
        </p:nvSpPr>
        <p:spPr>
          <a:xfrm>
            <a:off x="534989" y="1435449"/>
            <a:ext cx="5287962" cy="2622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3863A468-ADC7-4A15-8114-90E719337928}"/>
              </a:ext>
            </a:extLst>
          </p:cNvPr>
          <p:cNvSpPr>
            <a:spLocks noGrp="1"/>
          </p:cNvSpPr>
          <p:nvPr>
            <p:ph idx="13"/>
          </p:nvPr>
        </p:nvSpPr>
        <p:spPr>
          <a:xfrm>
            <a:off x="6364289" y="1435449"/>
            <a:ext cx="5287962" cy="2622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7">
            <a:extLst>
              <a:ext uri="{FF2B5EF4-FFF2-40B4-BE49-F238E27FC236}">
                <a16:creationId xmlns:a16="http://schemas.microsoft.com/office/drawing/2014/main" id="{CEEA75CD-D0F1-4FE9-90FC-867169699855}"/>
              </a:ext>
            </a:extLst>
          </p:cNvPr>
          <p:cNvSpPr>
            <a:spLocks noGrp="1"/>
          </p:cNvSpPr>
          <p:nvPr>
            <p:ph type="body" sz="quarter" idx="14" hasCustomPrompt="1"/>
          </p:nvPr>
        </p:nvSpPr>
        <p:spPr>
          <a:xfrm>
            <a:off x="6367463" y="4520644"/>
            <a:ext cx="5284788" cy="1600201"/>
          </a:xfrm>
        </p:spPr>
        <p:txBody>
          <a:bodyPr lIns="0" tIns="0" rIns="0" bIns="0">
            <a:normAutofit/>
          </a:bodyPr>
          <a:lstStyle>
            <a:lvl1pPr marL="0" indent="0">
              <a:buNone/>
              <a:defRPr sz="1800"/>
            </a:lvl1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spTree>
    <p:extLst>
      <p:ext uri="{BB962C8B-B14F-4D97-AF65-F5344CB8AC3E}">
        <p14:creationId xmlns:p14="http://schemas.microsoft.com/office/powerpoint/2010/main" val="196975505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4F27C-5F08-460D-8B40-94BA5402F2ED}"/>
              </a:ext>
            </a:extLst>
          </p:cNvPr>
          <p:cNvSpPr/>
          <p:nvPr userDrawn="1"/>
        </p:nvSpPr>
        <p:spPr>
          <a:xfrm>
            <a:off x="-14516" y="1"/>
            <a:ext cx="12206515" cy="6858000"/>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E8C4ED7F-7B1C-4ADA-9959-8BC40DF0F118}"/>
              </a:ext>
            </a:extLst>
          </p:cNvPr>
          <p:cNvSpPr>
            <a:spLocks noGrp="1"/>
          </p:cNvSpPr>
          <p:nvPr>
            <p:ph type="body" sz="quarter" idx="10" hasCustomPrompt="1"/>
          </p:nvPr>
        </p:nvSpPr>
        <p:spPr>
          <a:xfrm>
            <a:off x="538162" y="296271"/>
            <a:ext cx="11107738" cy="676185"/>
          </a:xfrm>
          <a:noFill/>
        </p:spPr>
        <p:txBody>
          <a:bodyPr wrap="square" lIns="0" tIns="108000" rtlCol="0" anchor="t" anchorCtr="0">
            <a:noAutofit/>
          </a:bodyPr>
          <a:lstStyle>
            <a:lvl1pPr marL="0" indent="0">
              <a:buNone/>
              <a:defRPr lang="en-GB" sz="3600" dirty="0">
                <a:latin typeface="Segoe UI Semibold" panose="020B0702040204020203" pitchFamily="34" charset="0"/>
                <a:ea typeface="Segoe UI Black" panose="020B0A02040204020203" pitchFamily="34" charset="0"/>
                <a:cs typeface="Segoe UI Semibold" panose="020B0702040204020203" pitchFamily="34" charset="0"/>
              </a:defRPr>
            </a:lvl1pPr>
          </a:lstStyle>
          <a:p>
            <a:pPr marL="0" lvl="0"/>
            <a:r>
              <a:rPr lang="en-GB"/>
              <a:t>Slide title</a:t>
            </a:r>
          </a:p>
        </p:txBody>
      </p:sp>
      <p:sp>
        <p:nvSpPr>
          <p:cNvPr id="8" name="Text Placeholder 7">
            <a:extLst>
              <a:ext uri="{FF2B5EF4-FFF2-40B4-BE49-F238E27FC236}">
                <a16:creationId xmlns:a16="http://schemas.microsoft.com/office/drawing/2014/main" id="{3877E433-A4F1-49E3-8147-D47F5A1725A0}"/>
              </a:ext>
            </a:extLst>
          </p:cNvPr>
          <p:cNvSpPr>
            <a:spLocks noGrp="1"/>
          </p:cNvSpPr>
          <p:nvPr>
            <p:ph type="body" sz="quarter" idx="11" hasCustomPrompt="1"/>
          </p:nvPr>
        </p:nvSpPr>
        <p:spPr>
          <a:xfrm>
            <a:off x="538163" y="4520644"/>
            <a:ext cx="3546067" cy="1600201"/>
          </a:xfrm>
        </p:spPr>
        <p:txBody>
          <a:bodyPr lIns="0" tIns="0" rIns="0" bIns="0">
            <a:normAutofit/>
          </a:bodyPr>
          <a:lstStyle>
            <a:lvl1pPr marL="0" indent="0">
              <a:buNone/>
              <a:defRPr sz="1800"/>
            </a:lvl1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grpSp>
        <p:nvGrpSpPr>
          <p:cNvPr id="14" name="Group 13">
            <a:extLst>
              <a:ext uri="{FF2B5EF4-FFF2-40B4-BE49-F238E27FC236}">
                <a16:creationId xmlns:a16="http://schemas.microsoft.com/office/drawing/2014/main" id="{42F8517F-AE94-4B67-B576-D4904FFAECC2}"/>
              </a:ext>
            </a:extLst>
          </p:cNvPr>
          <p:cNvGrpSpPr/>
          <p:nvPr userDrawn="1"/>
        </p:nvGrpSpPr>
        <p:grpSpPr>
          <a:xfrm>
            <a:off x="10525141" y="-95596"/>
            <a:ext cx="1875679" cy="1903718"/>
            <a:chOff x="10525141" y="-95596"/>
            <a:chExt cx="1875679" cy="1903718"/>
          </a:xfrm>
        </p:grpSpPr>
        <p:sp>
          <p:nvSpPr>
            <p:cNvPr id="9" name="Oval 8">
              <a:extLst>
                <a:ext uri="{FF2B5EF4-FFF2-40B4-BE49-F238E27FC236}">
                  <a16:creationId xmlns:a16="http://schemas.microsoft.com/office/drawing/2014/main" id="{061A31C7-B642-4140-9842-2D8B6BF61E42}"/>
                </a:ext>
              </a:extLst>
            </p:cNvPr>
            <p:cNvSpPr/>
            <p:nvPr userDrawn="1"/>
          </p:nvSpPr>
          <p:spPr>
            <a:xfrm>
              <a:off x="11487095" y="-95596"/>
              <a:ext cx="337028" cy="337028"/>
            </a:xfrm>
            <a:prstGeom prst="ellipse">
              <a:avLst/>
            </a:pr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CC2CE-D353-4388-8C7F-D08BAF25F6E2}"/>
                </a:ext>
              </a:extLst>
            </p:cNvPr>
            <p:cNvSpPr/>
            <p:nvPr userDrawn="1"/>
          </p:nvSpPr>
          <p:spPr>
            <a:xfrm rot="5400000">
              <a:off x="10525141" y="202977"/>
              <a:ext cx="326687" cy="326687"/>
            </a:xfrm>
            <a:prstGeom prst="rect">
              <a:avLst/>
            </a:pr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 name="Oval 10">
              <a:extLst>
                <a:ext uri="{FF2B5EF4-FFF2-40B4-BE49-F238E27FC236}">
                  <a16:creationId xmlns:a16="http://schemas.microsoft.com/office/drawing/2014/main" id="{AA99F873-88B4-4EE6-8352-0C8A98B87590}"/>
                </a:ext>
              </a:extLst>
            </p:cNvPr>
            <p:cNvSpPr/>
            <p:nvPr userDrawn="1"/>
          </p:nvSpPr>
          <p:spPr>
            <a:xfrm>
              <a:off x="10888345" y="841319"/>
              <a:ext cx="212949" cy="212949"/>
            </a:xfrm>
            <a:prstGeom prst="ellipse">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x1">
              <a:extLst>
                <a:ext uri="{FF2B5EF4-FFF2-40B4-BE49-F238E27FC236}">
                  <a16:creationId xmlns:a16="http://schemas.microsoft.com/office/drawing/2014/main" id="{C39C4C70-FBCA-4A29-B9FE-08D82746928E}"/>
                </a:ext>
              </a:extLst>
            </p:cNvPr>
            <p:cNvCxnSpPr>
              <a:cxnSpLocks/>
            </p:cNvCxnSpPr>
            <p:nvPr userDrawn="1"/>
          </p:nvCxnSpPr>
          <p:spPr>
            <a:xfrm>
              <a:off x="11310115" y="462992"/>
              <a:ext cx="690989" cy="690989"/>
            </a:xfrm>
            <a:prstGeom prst="line">
              <a:avLst/>
            </a:prstGeom>
            <a:noFill/>
            <a:ln w="63500"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cxnSp>
        <p:cxnSp>
          <p:nvCxnSpPr>
            <p:cNvPr id="13" name="!!x2">
              <a:extLst>
                <a:ext uri="{FF2B5EF4-FFF2-40B4-BE49-F238E27FC236}">
                  <a16:creationId xmlns:a16="http://schemas.microsoft.com/office/drawing/2014/main" id="{3C56737E-CB48-4530-9559-6BC49C9C1CA6}"/>
                </a:ext>
              </a:extLst>
            </p:cNvPr>
            <p:cNvCxnSpPr>
              <a:cxnSpLocks/>
            </p:cNvCxnSpPr>
            <p:nvPr userDrawn="1"/>
          </p:nvCxnSpPr>
          <p:spPr>
            <a:xfrm>
              <a:off x="11646966" y="1054268"/>
              <a:ext cx="753854" cy="753854"/>
            </a:xfrm>
            <a:prstGeom prst="line">
              <a:avLst/>
            </a:prstGeom>
            <a:noFill/>
            <a:ln w="412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sp>
        <p:nvSpPr>
          <p:cNvPr id="16" name="Content Placeholder 2">
            <a:extLst>
              <a:ext uri="{FF2B5EF4-FFF2-40B4-BE49-F238E27FC236}">
                <a16:creationId xmlns:a16="http://schemas.microsoft.com/office/drawing/2014/main" id="{5344DD4B-A1C8-437B-940C-006754F71210}"/>
              </a:ext>
            </a:extLst>
          </p:cNvPr>
          <p:cNvSpPr>
            <a:spLocks noGrp="1"/>
          </p:cNvSpPr>
          <p:nvPr>
            <p:ph idx="12"/>
          </p:nvPr>
        </p:nvSpPr>
        <p:spPr>
          <a:xfrm>
            <a:off x="534989" y="1435449"/>
            <a:ext cx="3548197" cy="2622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3863A468-ADC7-4A15-8114-90E719337928}"/>
              </a:ext>
            </a:extLst>
          </p:cNvPr>
          <p:cNvSpPr>
            <a:spLocks noGrp="1"/>
          </p:cNvSpPr>
          <p:nvPr>
            <p:ph idx="13"/>
          </p:nvPr>
        </p:nvSpPr>
        <p:spPr>
          <a:xfrm>
            <a:off x="4306821" y="1435449"/>
            <a:ext cx="3548197" cy="2622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7">
            <a:extLst>
              <a:ext uri="{FF2B5EF4-FFF2-40B4-BE49-F238E27FC236}">
                <a16:creationId xmlns:a16="http://schemas.microsoft.com/office/drawing/2014/main" id="{CEEA75CD-D0F1-4FE9-90FC-867169699855}"/>
              </a:ext>
            </a:extLst>
          </p:cNvPr>
          <p:cNvSpPr>
            <a:spLocks noGrp="1"/>
          </p:cNvSpPr>
          <p:nvPr>
            <p:ph type="body" sz="quarter" idx="14" hasCustomPrompt="1"/>
          </p:nvPr>
        </p:nvSpPr>
        <p:spPr>
          <a:xfrm>
            <a:off x="4309995" y="4520644"/>
            <a:ext cx="3546067" cy="1600201"/>
          </a:xfrm>
        </p:spPr>
        <p:txBody>
          <a:bodyPr lIns="0" tIns="0" rIns="0" bIns="0">
            <a:normAutofit/>
          </a:bodyPr>
          <a:lstStyle>
            <a:lvl1pPr marL="0" indent="0">
              <a:buNone/>
              <a:defRPr sz="1800"/>
            </a:lvl1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sp>
        <p:nvSpPr>
          <p:cNvPr id="17" name="Content Placeholder 2">
            <a:extLst>
              <a:ext uri="{FF2B5EF4-FFF2-40B4-BE49-F238E27FC236}">
                <a16:creationId xmlns:a16="http://schemas.microsoft.com/office/drawing/2014/main" id="{F0F40696-43CD-445A-A0A7-7795C9E4119A}"/>
              </a:ext>
            </a:extLst>
          </p:cNvPr>
          <p:cNvSpPr>
            <a:spLocks noGrp="1"/>
          </p:cNvSpPr>
          <p:nvPr>
            <p:ph idx="15"/>
          </p:nvPr>
        </p:nvSpPr>
        <p:spPr>
          <a:xfrm>
            <a:off x="8078652" y="1435449"/>
            <a:ext cx="3548197" cy="2622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7">
            <a:extLst>
              <a:ext uri="{FF2B5EF4-FFF2-40B4-BE49-F238E27FC236}">
                <a16:creationId xmlns:a16="http://schemas.microsoft.com/office/drawing/2014/main" id="{7F6055B4-CD0B-43D9-8A55-F5E8C538C863}"/>
              </a:ext>
            </a:extLst>
          </p:cNvPr>
          <p:cNvSpPr>
            <a:spLocks noGrp="1"/>
          </p:cNvSpPr>
          <p:nvPr>
            <p:ph type="body" sz="quarter" idx="16" hasCustomPrompt="1"/>
          </p:nvPr>
        </p:nvSpPr>
        <p:spPr>
          <a:xfrm>
            <a:off x="8081826" y="4520644"/>
            <a:ext cx="3546067" cy="1600201"/>
          </a:xfrm>
        </p:spPr>
        <p:txBody>
          <a:bodyPr lIns="0" tIns="0" rIns="0" bIns="0">
            <a:normAutofit/>
          </a:bodyPr>
          <a:lstStyle>
            <a:lvl1pPr marL="0" indent="0">
              <a:buNone/>
              <a:defRPr sz="1800"/>
            </a:lvl1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spTree>
    <p:extLst>
      <p:ext uri="{BB962C8B-B14F-4D97-AF65-F5344CB8AC3E}">
        <p14:creationId xmlns:p14="http://schemas.microsoft.com/office/powerpoint/2010/main" val="285793370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7A12113-3B99-4240-A379-207D1B3D55F0}"/>
              </a:ext>
            </a:extLst>
          </p:cNvPr>
          <p:cNvSpPr>
            <a:spLocks noGrp="1"/>
          </p:cNvSpPr>
          <p:nvPr>
            <p:ph type="body" sz="quarter" idx="11" hasCustomPrompt="1"/>
          </p:nvPr>
        </p:nvSpPr>
        <p:spPr>
          <a:xfrm>
            <a:off x="538163" y="1414799"/>
            <a:ext cx="9482137" cy="4301789"/>
          </a:xfrm>
          <a:noFill/>
        </p:spPr>
        <p:txBody>
          <a:bodyPr lIns="0" tIns="0" rIns="0" bIns="0">
            <a:normAutofit/>
          </a:bodyPr>
          <a:lstStyle>
            <a:lvl1pPr marL="0" indent="0">
              <a:buNone/>
              <a:defRPr sz="2200">
                <a:solidFill>
                  <a:schemeClr val="bg1"/>
                </a:solidFill>
              </a:defRPr>
            </a:lvl1pPr>
          </a:lstStyle>
          <a:p>
            <a:pPr lvl="0"/>
            <a:r>
              <a:rPr lang="en-US"/>
              <a:t>Our mission is to empower every person and every </a:t>
            </a:r>
            <a:r>
              <a:rPr lang="en-GB" noProof="0"/>
              <a:t>organisation</a:t>
            </a:r>
            <a:r>
              <a:rPr lang="en-US"/>
              <a:t> on the planet to achieve more. We believe technology can and should be a force for good and that meaningful innovation can and will contribute to a brighter world in big and small ways.</a:t>
            </a:r>
          </a:p>
        </p:txBody>
      </p:sp>
      <p:grpSp>
        <p:nvGrpSpPr>
          <p:cNvPr id="5" name="Group 4">
            <a:extLst>
              <a:ext uri="{FF2B5EF4-FFF2-40B4-BE49-F238E27FC236}">
                <a16:creationId xmlns:a16="http://schemas.microsoft.com/office/drawing/2014/main" id="{68899C52-8FA5-49CA-8E69-9F1D66BE4612}"/>
              </a:ext>
            </a:extLst>
          </p:cNvPr>
          <p:cNvGrpSpPr/>
          <p:nvPr userDrawn="1"/>
        </p:nvGrpSpPr>
        <p:grpSpPr>
          <a:xfrm>
            <a:off x="11096547" y="-43261"/>
            <a:ext cx="1653661" cy="6913052"/>
            <a:chOff x="5758881" y="-43261"/>
            <a:chExt cx="2537626" cy="6913052"/>
          </a:xfrm>
        </p:grpSpPr>
        <p:sp>
          <p:nvSpPr>
            <p:cNvPr id="7" name="Freeform: Shape 6">
              <a:extLst>
                <a:ext uri="{FF2B5EF4-FFF2-40B4-BE49-F238E27FC236}">
                  <a16:creationId xmlns:a16="http://schemas.microsoft.com/office/drawing/2014/main" id="{BDBE4F39-B005-420F-BF7B-887E78A8EEBC}"/>
                </a:ext>
              </a:extLst>
            </p:cNvPr>
            <p:cNvSpPr/>
            <p:nvPr/>
          </p:nvSpPr>
          <p:spPr>
            <a:xfrm flipV="1">
              <a:off x="6769116" y="581024"/>
              <a:ext cx="1527391" cy="6288767"/>
            </a:xfrm>
            <a:custGeom>
              <a:avLst/>
              <a:gdLst>
                <a:gd name="connsiteX0" fmla="*/ 2533650 w 2533650"/>
                <a:gd name="connsiteY0" fmla="*/ 0 h 6877050"/>
                <a:gd name="connsiteX1" fmla="*/ 838200 w 2533650"/>
                <a:gd name="connsiteY1" fmla="*/ 0 h 6877050"/>
                <a:gd name="connsiteX2" fmla="*/ 0 w 2533650"/>
                <a:gd name="connsiteY2" fmla="*/ 6877050 h 6877050"/>
                <a:gd name="connsiteX3" fmla="*/ 2533650 w 2533650"/>
                <a:gd name="connsiteY3" fmla="*/ 0 h 6877050"/>
                <a:gd name="connsiteX0" fmla="*/ 2470814 w 2470814"/>
                <a:gd name="connsiteY0" fmla="*/ 0 h 7068079"/>
                <a:gd name="connsiteX1" fmla="*/ 775364 w 2470814"/>
                <a:gd name="connsiteY1" fmla="*/ 0 h 7068079"/>
                <a:gd name="connsiteX2" fmla="*/ 0 w 2470814"/>
                <a:gd name="connsiteY2" fmla="*/ 7068079 h 7068079"/>
                <a:gd name="connsiteX3" fmla="*/ 2470814 w 2470814"/>
                <a:gd name="connsiteY3" fmla="*/ 0 h 7068079"/>
                <a:gd name="connsiteX0" fmla="*/ 2669795 w 2669795"/>
                <a:gd name="connsiteY0" fmla="*/ 0 h 7488343"/>
                <a:gd name="connsiteX1" fmla="*/ 974345 w 2669795"/>
                <a:gd name="connsiteY1" fmla="*/ 0 h 7488343"/>
                <a:gd name="connsiteX2" fmla="*/ 0 w 2669795"/>
                <a:gd name="connsiteY2" fmla="*/ 7488343 h 7488343"/>
                <a:gd name="connsiteX3" fmla="*/ 2669795 w 2669795"/>
                <a:gd name="connsiteY3" fmla="*/ 0 h 7488343"/>
                <a:gd name="connsiteX0" fmla="*/ 2010015 w 2010015"/>
                <a:gd name="connsiteY0" fmla="*/ 0 h 5807286"/>
                <a:gd name="connsiteX1" fmla="*/ 314565 w 2010015"/>
                <a:gd name="connsiteY1" fmla="*/ 0 h 5807286"/>
                <a:gd name="connsiteX2" fmla="*/ 0 w 2010015"/>
                <a:gd name="connsiteY2" fmla="*/ 5807286 h 5807286"/>
                <a:gd name="connsiteX3" fmla="*/ 2010015 w 2010015"/>
                <a:gd name="connsiteY3" fmla="*/ 0 h 5807286"/>
                <a:gd name="connsiteX0" fmla="*/ 2300631 w 2300631"/>
                <a:gd name="connsiteY0" fmla="*/ 0 h 6007868"/>
                <a:gd name="connsiteX1" fmla="*/ 605181 w 2300631"/>
                <a:gd name="connsiteY1" fmla="*/ 0 h 6007868"/>
                <a:gd name="connsiteX2" fmla="*/ 0 w 2300631"/>
                <a:gd name="connsiteY2" fmla="*/ 6007868 h 6007868"/>
                <a:gd name="connsiteX3" fmla="*/ 2300631 w 2300631"/>
                <a:gd name="connsiteY3" fmla="*/ 0 h 6007868"/>
                <a:gd name="connsiteX0" fmla="*/ 2449866 w 2449866"/>
                <a:gd name="connsiteY0" fmla="*/ 0 h 6523647"/>
                <a:gd name="connsiteX1" fmla="*/ 754416 w 2449866"/>
                <a:gd name="connsiteY1" fmla="*/ 0 h 6523647"/>
                <a:gd name="connsiteX2" fmla="*/ 0 w 2449866"/>
                <a:gd name="connsiteY2" fmla="*/ 6523647 h 6523647"/>
                <a:gd name="connsiteX3" fmla="*/ 2449866 w 2449866"/>
                <a:gd name="connsiteY3" fmla="*/ 0 h 6523647"/>
                <a:gd name="connsiteX0" fmla="*/ 2449866 w 2449866"/>
                <a:gd name="connsiteY0" fmla="*/ 0 h 6523647"/>
                <a:gd name="connsiteX1" fmla="*/ 415189 w 2449866"/>
                <a:gd name="connsiteY1" fmla="*/ 0 h 6523647"/>
                <a:gd name="connsiteX2" fmla="*/ 0 w 2449866"/>
                <a:gd name="connsiteY2" fmla="*/ 6523647 h 6523647"/>
                <a:gd name="connsiteX3" fmla="*/ 2449866 w 2449866"/>
                <a:gd name="connsiteY3" fmla="*/ 0 h 6523647"/>
                <a:gd name="connsiteX0" fmla="*/ 2459289 w 2459289"/>
                <a:gd name="connsiteY0" fmla="*/ 0 h 7128075"/>
                <a:gd name="connsiteX1" fmla="*/ 424612 w 2459289"/>
                <a:gd name="connsiteY1" fmla="*/ 0 h 7128075"/>
                <a:gd name="connsiteX2" fmla="*/ 0 w 2459289"/>
                <a:gd name="connsiteY2" fmla="*/ 7128075 h 7128075"/>
                <a:gd name="connsiteX3" fmla="*/ 2459289 w 2459289"/>
                <a:gd name="connsiteY3" fmla="*/ 0 h 7128075"/>
                <a:gd name="connsiteX0" fmla="*/ 2459289 w 2459289"/>
                <a:gd name="connsiteY0" fmla="*/ 0 h 7128075"/>
                <a:gd name="connsiteX1" fmla="*/ 579 w 2459289"/>
                <a:gd name="connsiteY1" fmla="*/ 41685 h 7128075"/>
                <a:gd name="connsiteX2" fmla="*/ 0 w 2459289"/>
                <a:gd name="connsiteY2" fmla="*/ 7128075 h 7128075"/>
                <a:gd name="connsiteX3" fmla="*/ 2459289 w 2459289"/>
                <a:gd name="connsiteY3" fmla="*/ 0 h 7128075"/>
                <a:gd name="connsiteX0" fmla="*/ 2458710 w 2458710"/>
                <a:gd name="connsiteY0" fmla="*/ 0 h 13735094"/>
                <a:gd name="connsiteX1" fmla="*/ 0 w 2458710"/>
                <a:gd name="connsiteY1" fmla="*/ 41685 h 13735094"/>
                <a:gd name="connsiteX2" fmla="*/ 687298 w 2458710"/>
                <a:gd name="connsiteY2" fmla="*/ 13735094 h 13735094"/>
                <a:gd name="connsiteX3" fmla="*/ 2458710 w 2458710"/>
                <a:gd name="connsiteY3" fmla="*/ 0 h 13735094"/>
                <a:gd name="connsiteX0" fmla="*/ 2458710 w 2458710"/>
                <a:gd name="connsiteY0" fmla="*/ 0 h 13735094"/>
                <a:gd name="connsiteX1" fmla="*/ 1325550 w 2458710"/>
                <a:gd name="connsiteY1" fmla="*/ 20838 h 13735094"/>
                <a:gd name="connsiteX2" fmla="*/ 0 w 2458710"/>
                <a:gd name="connsiteY2" fmla="*/ 41685 h 13735094"/>
                <a:gd name="connsiteX3" fmla="*/ 687298 w 2458710"/>
                <a:gd name="connsiteY3" fmla="*/ 13735094 h 13735094"/>
                <a:gd name="connsiteX4" fmla="*/ 2458710 w 2458710"/>
                <a:gd name="connsiteY4" fmla="*/ 0 h 13735094"/>
                <a:gd name="connsiteX0" fmla="*/ 2458710 w 2458710"/>
                <a:gd name="connsiteY0" fmla="*/ 1693557 h 15428651"/>
                <a:gd name="connsiteX1" fmla="*/ 0 w 2458710"/>
                <a:gd name="connsiteY1" fmla="*/ 1735242 h 15428651"/>
                <a:gd name="connsiteX2" fmla="*/ 687298 w 2458710"/>
                <a:gd name="connsiteY2" fmla="*/ 15428651 h 15428651"/>
                <a:gd name="connsiteX3" fmla="*/ 2458710 w 2458710"/>
                <a:gd name="connsiteY3" fmla="*/ 1693557 h 15428651"/>
                <a:gd name="connsiteX0" fmla="*/ 2458710 w 2458710"/>
                <a:gd name="connsiteY0" fmla="*/ 981951 h 14717045"/>
                <a:gd name="connsiteX1" fmla="*/ 0 w 2458710"/>
                <a:gd name="connsiteY1" fmla="*/ 1023636 h 14717045"/>
                <a:gd name="connsiteX2" fmla="*/ 687298 w 2458710"/>
                <a:gd name="connsiteY2" fmla="*/ 14717045 h 14717045"/>
                <a:gd name="connsiteX3" fmla="*/ 2458710 w 2458710"/>
                <a:gd name="connsiteY3" fmla="*/ 981951 h 14717045"/>
                <a:gd name="connsiteX0" fmla="*/ 2458710 w 2458710"/>
                <a:gd name="connsiteY0" fmla="*/ 0 h 13735094"/>
                <a:gd name="connsiteX1" fmla="*/ 0 w 2458710"/>
                <a:gd name="connsiteY1" fmla="*/ 41685 h 13735094"/>
                <a:gd name="connsiteX2" fmla="*/ 687298 w 2458710"/>
                <a:gd name="connsiteY2" fmla="*/ 13735094 h 13735094"/>
                <a:gd name="connsiteX3" fmla="*/ 2458710 w 2458710"/>
                <a:gd name="connsiteY3" fmla="*/ 0 h 13735094"/>
                <a:gd name="connsiteX0" fmla="*/ 1554105 w 1554105"/>
                <a:gd name="connsiteY0" fmla="*/ 21835 h 13693409"/>
                <a:gd name="connsiteX1" fmla="*/ 0 w 1554105"/>
                <a:gd name="connsiteY1" fmla="*/ 0 h 13693409"/>
                <a:gd name="connsiteX2" fmla="*/ 687298 w 1554105"/>
                <a:gd name="connsiteY2" fmla="*/ 13693409 h 13693409"/>
                <a:gd name="connsiteX3" fmla="*/ 1554105 w 1554105"/>
                <a:gd name="connsiteY3" fmla="*/ 21835 h 13693409"/>
                <a:gd name="connsiteX0" fmla="*/ 1511029 w 1511029"/>
                <a:gd name="connsiteY0" fmla="*/ 0 h 13830373"/>
                <a:gd name="connsiteX1" fmla="*/ 0 w 1511029"/>
                <a:gd name="connsiteY1" fmla="*/ 136964 h 13830373"/>
                <a:gd name="connsiteX2" fmla="*/ 687298 w 1511029"/>
                <a:gd name="connsiteY2" fmla="*/ 13830373 h 13830373"/>
                <a:gd name="connsiteX3" fmla="*/ 1511029 w 1511029"/>
                <a:gd name="connsiteY3" fmla="*/ 0 h 13830373"/>
                <a:gd name="connsiteX0" fmla="*/ 1517311 w 1517311"/>
                <a:gd name="connsiteY0" fmla="*/ 0 h 13830373"/>
                <a:gd name="connsiteX1" fmla="*/ 0 w 1517311"/>
                <a:gd name="connsiteY1" fmla="*/ 81385 h 13830373"/>
                <a:gd name="connsiteX2" fmla="*/ 693580 w 1517311"/>
                <a:gd name="connsiteY2" fmla="*/ 13830373 h 13830373"/>
                <a:gd name="connsiteX3" fmla="*/ 1517311 w 1517311"/>
                <a:gd name="connsiteY3" fmla="*/ 0 h 13830373"/>
                <a:gd name="connsiteX0" fmla="*/ 1511029 w 1511029"/>
                <a:gd name="connsiteY0" fmla="*/ 0 h 13760899"/>
                <a:gd name="connsiteX1" fmla="*/ 0 w 1511029"/>
                <a:gd name="connsiteY1" fmla="*/ 11911 h 13760899"/>
                <a:gd name="connsiteX2" fmla="*/ 693580 w 1511029"/>
                <a:gd name="connsiteY2" fmla="*/ 13760899 h 13760899"/>
                <a:gd name="connsiteX3" fmla="*/ 1511029 w 1511029"/>
                <a:gd name="connsiteY3" fmla="*/ 0 h 13760899"/>
              </a:gdLst>
              <a:ahLst/>
              <a:cxnLst>
                <a:cxn ang="0">
                  <a:pos x="connsiteX0" y="connsiteY0"/>
                </a:cxn>
                <a:cxn ang="0">
                  <a:pos x="connsiteX1" y="connsiteY1"/>
                </a:cxn>
                <a:cxn ang="0">
                  <a:pos x="connsiteX2" y="connsiteY2"/>
                </a:cxn>
                <a:cxn ang="0">
                  <a:pos x="connsiteX3" y="connsiteY3"/>
                </a:cxn>
              </a:cxnLst>
              <a:rect l="l" t="t" r="r" b="b"/>
              <a:pathLst>
                <a:path w="1511029" h="13760899">
                  <a:moveTo>
                    <a:pt x="1511029" y="0"/>
                  </a:moveTo>
                  <a:lnTo>
                    <a:pt x="0" y="11911"/>
                  </a:lnTo>
                  <a:lnTo>
                    <a:pt x="693580" y="13760899"/>
                  </a:lnTo>
                  <a:lnTo>
                    <a:pt x="1511029" y="0"/>
                  </a:lnTo>
                  <a:close/>
                </a:path>
              </a:pathLst>
            </a:custGeom>
            <a:gradFill>
              <a:gsLst>
                <a:gs pos="0">
                  <a:schemeClr val="accent4">
                    <a:lumMod val="75000"/>
                  </a:schemeClr>
                </a:gs>
                <a:gs pos="81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917BA0AD-E261-49F6-AD13-2149DB103F4C}"/>
                </a:ext>
              </a:extLst>
            </p:cNvPr>
            <p:cNvSpPr/>
            <p:nvPr/>
          </p:nvSpPr>
          <p:spPr>
            <a:xfrm>
              <a:off x="6072653" y="-43261"/>
              <a:ext cx="1589881" cy="6908518"/>
            </a:xfrm>
            <a:custGeom>
              <a:avLst/>
              <a:gdLst>
                <a:gd name="connsiteX0" fmla="*/ 0 w 1739900"/>
                <a:gd name="connsiteY0" fmla="*/ 12700 h 3949700"/>
                <a:gd name="connsiteX1" fmla="*/ 1092200 w 1739900"/>
                <a:gd name="connsiteY1" fmla="*/ 3949700 h 3949700"/>
                <a:gd name="connsiteX2" fmla="*/ 1739900 w 1739900"/>
                <a:gd name="connsiteY2" fmla="*/ 0 h 3949700"/>
                <a:gd name="connsiteX3" fmla="*/ 0 w 1739900"/>
                <a:gd name="connsiteY3" fmla="*/ 12700 h 3949700"/>
                <a:gd name="connsiteX0" fmla="*/ 0 w 1742281"/>
                <a:gd name="connsiteY0" fmla="*/ 0 h 3937000"/>
                <a:gd name="connsiteX1" fmla="*/ 1092200 w 1742281"/>
                <a:gd name="connsiteY1" fmla="*/ 3937000 h 3937000"/>
                <a:gd name="connsiteX2" fmla="*/ 1742281 w 1742281"/>
                <a:gd name="connsiteY2" fmla="*/ 1587 h 3937000"/>
                <a:gd name="connsiteX3" fmla="*/ 0 w 1742281"/>
                <a:gd name="connsiteY3" fmla="*/ 0 h 3937000"/>
                <a:gd name="connsiteX0" fmla="*/ 0 w 1742281"/>
                <a:gd name="connsiteY0" fmla="*/ 0 h 3627437"/>
                <a:gd name="connsiteX1" fmla="*/ 1025525 w 1742281"/>
                <a:gd name="connsiteY1" fmla="*/ 3627437 h 3627437"/>
                <a:gd name="connsiteX2" fmla="*/ 1742281 w 1742281"/>
                <a:gd name="connsiteY2" fmla="*/ 1587 h 3627437"/>
                <a:gd name="connsiteX3" fmla="*/ 0 w 1742281"/>
                <a:gd name="connsiteY3" fmla="*/ 0 h 3627437"/>
                <a:gd name="connsiteX0" fmla="*/ 0 w 1742281"/>
                <a:gd name="connsiteY0" fmla="*/ 0 h 3627437"/>
                <a:gd name="connsiteX1" fmla="*/ 1006475 w 1742281"/>
                <a:gd name="connsiteY1" fmla="*/ 3627437 h 3627437"/>
                <a:gd name="connsiteX2" fmla="*/ 1742281 w 1742281"/>
                <a:gd name="connsiteY2" fmla="*/ 1587 h 3627437"/>
                <a:gd name="connsiteX3" fmla="*/ 0 w 1742281"/>
                <a:gd name="connsiteY3" fmla="*/ 0 h 3627437"/>
                <a:gd name="connsiteX0" fmla="*/ 0 w 1742281"/>
                <a:gd name="connsiteY0" fmla="*/ 0 h 5541962"/>
                <a:gd name="connsiteX1" fmla="*/ 701675 w 1742281"/>
                <a:gd name="connsiteY1" fmla="*/ 5541962 h 5541962"/>
                <a:gd name="connsiteX2" fmla="*/ 1742281 w 1742281"/>
                <a:gd name="connsiteY2" fmla="*/ 1587 h 5541962"/>
                <a:gd name="connsiteX3" fmla="*/ 0 w 1742281"/>
                <a:gd name="connsiteY3" fmla="*/ 0 h 5541962"/>
                <a:gd name="connsiteX0" fmla="*/ 0 w 1542256"/>
                <a:gd name="connsiteY0" fmla="*/ 55563 h 5597525"/>
                <a:gd name="connsiteX1" fmla="*/ 701675 w 1542256"/>
                <a:gd name="connsiteY1" fmla="*/ 5597525 h 5597525"/>
                <a:gd name="connsiteX2" fmla="*/ 1542256 w 1542256"/>
                <a:gd name="connsiteY2" fmla="*/ 0 h 5597525"/>
                <a:gd name="connsiteX3" fmla="*/ 0 w 1542256"/>
                <a:gd name="connsiteY3" fmla="*/ 55563 h 5597525"/>
                <a:gd name="connsiteX0" fmla="*/ 0 w 1589881"/>
                <a:gd name="connsiteY0" fmla="*/ 17463 h 5559425"/>
                <a:gd name="connsiteX1" fmla="*/ 701675 w 1589881"/>
                <a:gd name="connsiteY1" fmla="*/ 5559425 h 5559425"/>
                <a:gd name="connsiteX2" fmla="*/ 1589881 w 1589881"/>
                <a:gd name="connsiteY2" fmla="*/ 0 h 5559425"/>
                <a:gd name="connsiteX3" fmla="*/ 0 w 1589881"/>
                <a:gd name="connsiteY3" fmla="*/ 17463 h 5559425"/>
              </a:gdLst>
              <a:ahLst/>
              <a:cxnLst>
                <a:cxn ang="0">
                  <a:pos x="connsiteX0" y="connsiteY0"/>
                </a:cxn>
                <a:cxn ang="0">
                  <a:pos x="connsiteX1" y="connsiteY1"/>
                </a:cxn>
                <a:cxn ang="0">
                  <a:pos x="connsiteX2" y="connsiteY2"/>
                </a:cxn>
                <a:cxn ang="0">
                  <a:pos x="connsiteX3" y="connsiteY3"/>
                </a:cxn>
              </a:cxnLst>
              <a:rect l="l" t="t" r="r" b="b"/>
              <a:pathLst>
                <a:path w="1589881" h="5559425">
                  <a:moveTo>
                    <a:pt x="0" y="17463"/>
                  </a:moveTo>
                  <a:lnTo>
                    <a:pt x="701675" y="5559425"/>
                  </a:lnTo>
                  <a:lnTo>
                    <a:pt x="1589881" y="0"/>
                  </a:lnTo>
                  <a:lnTo>
                    <a:pt x="0" y="17463"/>
                  </a:lnTo>
                  <a:close/>
                </a:path>
              </a:pathLst>
            </a:custGeom>
            <a:gradFill>
              <a:gsLst>
                <a:gs pos="10000">
                  <a:schemeClr val="accent4">
                    <a:lumMod val="75000"/>
                  </a:schemeClr>
                </a:gs>
                <a:gs pos="76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CB4730B3-E56E-432E-872A-E4670749EB0D}"/>
                </a:ext>
              </a:extLst>
            </p:cNvPr>
            <p:cNvSpPr/>
            <p:nvPr/>
          </p:nvSpPr>
          <p:spPr>
            <a:xfrm>
              <a:off x="5758881" y="3452813"/>
              <a:ext cx="1016000" cy="3412444"/>
            </a:xfrm>
            <a:custGeom>
              <a:avLst/>
              <a:gdLst>
                <a:gd name="connsiteX0" fmla="*/ 609600 w 1494972"/>
                <a:gd name="connsiteY0" fmla="*/ 0 h 4746171"/>
                <a:gd name="connsiteX1" fmla="*/ 1001486 w 1494972"/>
                <a:gd name="connsiteY1" fmla="*/ 1320800 h 4746171"/>
                <a:gd name="connsiteX2" fmla="*/ 1494972 w 1494972"/>
                <a:gd name="connsiteY2" fmla="*/ 4746171 h 4746171"/>
                <a:gd name="connsiteX3" fmla="*/ 0 w 1494972"/>
                <a:gd name="connsiteY3" fmla="*/ 4746171 h 4746171"/>
                <a:gd name="connsiteX4" fmla="*/ 609600 w 1494972"/>
                <a:gd name="connsiteY4" fmla="*/ 0 h 4746171"/>
                <a:gd name="connsiteX0" fmla="*/ 609600 w 1494972"/>
                <a:gd name="connsiteY0" fmla="*/ 277741 h 3425371"/>
                <a:gd name="connsiteX1" fmla="*/ 1001486 w 1494972"/>
                <a:gd name="connsiteY1" fmla="*/ 0 h 3425371"/>
                <a:gd name="connsiteX2" fmla="*/ 1494972 w 1494972"/>
                <a:gd name="connsiteY2" fmla="*/ 3425371 h 3425371"/>
                <a:gd name="connsiteX3" fmla="*/ 0 w 1494972"/>
                <a:gd name="connsiteY3" fmla="*/ 3425371 h 3425371"/>
                <a:gd name="connsiteX4" fmla="*/ 609600 w 1494972"/>
                <a:gd name="connsiteY4" fmla="*/ 277741 h 3425371"/>
                <a:gd name="connsiteX0" fmla="*/ 770777 w 1494972"/>
                <a:gd name="connsiteY0" fmla="*/ 0 h 4016909"/>
                <a:gd name="connsiteX1" fmla="*/ 1001486 w 1494972"/>
                <a:gd name="connsiteY1" fmla="*/ 591538 h 4016909"/>
                <a:gd name="connsiteX2" fmla="*/ 1494972 w 1494972"/>
                <a:gd name="connsiteY2" fmla="*/ 4016909 h 4016909"/>
                <a:gd name="connsiteX3" fmla="*/ 0 w 1494972"/>
                <a:gd name="connsiteY3" fmla="*/ 4016909 h 4016909"/>
                <a:gd name="connsiteX4" fmla="*/ 770777 w 1494972"/>
                <a:gd name="connsiteY4" fmla="*/ 0 h 4016909"/>
                <a:gd name="connsiteX0" fmla="*/ 770777 w 1494972"/>
                <a:gd name="connsiteY0" fmla="*/ 0 h 4016909"/>
                <a:gd name="connsiteX1" fmla="*/ 1494972 w 1494972"/>
                <a:gd name="connsiteY1" fmla="*/ 4016909 h 4016909"/>
                <a:gd name="connsiteX2" fmla="*/ 0 w 1494972"/>
                <a:gd name="connsiteY2" fmla="*/ 4016909 h 4016909"/>
                <a:gd name="connsiteX3" fmla="*/ 770777 w 1494972"/>
                <a:gd name="connsiteY3" fmla="*/ 0 h 4016909"/>
                <a:gd name="connsiteX0" fmla="*/ 995023 w 1494972"/>
                <a:gd name="connsiteY0" fmla="*/ 0 h 4180264"/>
                <a:gd name="connsiteX1" fmla="*/ 1494972 w 1494972"/>
                <a:gd name="connsiteY1" fmla="*/ 4180264 h 4180264"/>
                <a:gd name="connsiteX2" fmla="*/ 0 w 1494972"/>
                <a:gd name="connsiteY2" fmla="*/ 4180264 h 4180264"/>
                <a:gd name="connsiteX3" fmla="*/ 995023 w 1494972"/>
                <a:gd name="connsiteY3" fmla="*/ 0 h 4180264"/>
              </a:gdLst>
              <a:ahLst/>
              <a:cxnLst>
                <a:cxn ang="0">
                  <a:pos x="connsiteX0" y="connsiteY0"/>
                </a:cxn>
                <a:cxn ang="0">
                  <a:pos x="connsiteX1" y="connsiteY1"/>
                </a:cxn>
                <a:cxn ang="0">
                  <a:pos x="connsiteX2" y="connsiteY2"/>
                </a:cxn>
                <a:cxn ang="0">
                  <a:pos x="connsiteX3" y="connsiteY3"/>
                </a:cxn>
              </a:cxnLst>
              <a:rect l="l" t="t" r="r" b="b"/>
              <a:pathLst>
                <a:path w="1494972" h="4180264">
                  <a:moveTo>
                    <a:pt x="995023" y="0"/>
                  </a:moveTo>
                  <a:lnTo>
                    <a:pt x="1494972" y="4180264"/>
                  </a:lnTo>
                  <a:lnTo>
                    <a:pt x="0" y="4180264"/>
                  </a:lnTo>
                  <a:lnTo>
                    <a:pt x="995023" y="0"/>
                  </a:lnTo>
                  <a:close/>
                </a:path>
              </a:pathLst>
            </a:custGeom>
            <a:gradFill>
              <a:gsLst>
                <a:gs pos="0">
                  <a:schemeClr val="accent4">
                    <a:lumMod val="75000"/>
                  </a:schemeClr>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Text Placeholder 5">
            <a:extLst>
              <a:ext uri="{FF2B5EF4-FFF2-40B4-BE49-F238E27FC236}">
                <a16:creationId xmlns:a16="http://schemas.microsoft.com/office/drawing/2014/main" id="{3F120186-B839-4557-BD42-7CA71F6E1030}"/>
              </a:ext>
            </a:extLst>
          </p:cNvPr>
          <p:cNvSpPr>
            <a:spLocks noGrp="1"/>
          </p:cNvSpPr>
          <p:nvPr>
            <p:ph type="body" sz="quarter" idx="10" hasCustomPrompt="1"/>
          </p:nvPr>
        </p:nvSpPr>
        <p:spPr>
          <a:xfrm>
            <a:off x="538162" y="296271"/>
            <a:ext cx="11107738" cy="676185"/>
          </a:xfrm>
          <a:noFill/>
        </p:spPr>
        <p:txBody>
          <a:bodyPr wrap="square" lIns="0" tIns="108000" rtlCol="0" anchor="t" anchorCtr="0">
            <a:noAutofit/>
          </a:bodyPr>
          <a:lstStyle>
            <a:lvl1pPr marL="0" indent="0">
              <a:buNone/>
              <a:defRPr lang="en-GB" sz="36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defRPr>
            </a:lvl1pPr>
          </a:lstStyle>
          <a:p>
            <a:pPr marL="0" lvl="0"/>
            <a:r>
              <a:rPr lang="en-GB"/>
              <a:t>Slide title</a:t>
            </a:r>
          </a:p>
        </p:txBody>
      </p:sp>
      <p:pic>
        <p:nvPicPr>
          <p:cNvPr id="12" name="MS logo white - EMF" descr="Microsoft logo white text version">
            <a:extLst>
              <a:ext uri="{FF2B5EF4-FFF2-40B4-BE49-F238E27FC236}">
                <a16:creationId xmlns:a16="http://schemas.microsoft.com/office/drawing/2014/main" id="{191F498E-9369-4C8C-8176-D51DF1EB7B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black">
          <a:xfrm>
            <a:off x="538162" y="6030768"/>
            <a:ext cx="1366245" cy="292608"/>
          </a:xfrm>
          <a:prstGeom prst="rect">
            <a:avLst/>
          </a:prstGeom>
        </p:spPr>
      </p:pic>
    </p:spTree>
    <p:extLst>
      <p:ext uri="{BB962C8B-B14F-4D97-AF65-F5344CB8AC3E}">
        <p14:creationId xmlns:p14="http://schemas.microsoft.com/office/powerpoint/2010/main" val="369563299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3392664"/>
      </p:ext>
    </p:extLst>
  </p:cSld>
  <p:clrMapOvr>
    <a:masterClrMapping/>
  </p:clrMapOvr>
  <p:transition>
    <p:fade/>
  </p:transition>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7A12113-3B99-4240-A379-207D1B3D55F0}"/>
              </a:ext>
            </a:extLst>
          </p:cNvPr>
          <p:cNvSpPr>
            <a:spLocks noGrp="1"/>
          </p:cNvSpPr>
          <p:nvPr>
            <p:ph type="body" sz="quarter" idx="11" hasCustomPrompt="1"/>
          </p:nvPr>
        </p:nvSpPr>
        <p:spPr>
          <a:xfrm>
            <a:off x="538163" y="1414799"/>
            <a:ext cx="9482137" cy="4301789"/>
          </a:xfrm>
          <a:noFill/>
        </p:spPr>
        <p:txBody>
          <a:bodyPr lIns="0" tIns="0" rIns="0" bIns="0">
            <a:normAutofit/>
          </a:bodyPr>
          <a:lstStyle>
            <a:lvl1pPr marL="0" indent="0">
              <a:buNone/>
              <a:defRPr sz="2200">
                <a:solidFill>
                  <a:schemeClr val="bg1"/>
                </a:solidFill>
              </a:defRPr>
            </a:lvl1pPr>
          </a:lstStyle>
          <a:p>
            <a:pPr lvl="0"/>
            <a:r>
              <a:rPr lang="en-US"/>
              <a:t>Our mission is to empower every person and every </a:t>
            </a:r>
            <a:r>
              <a:rPr lang="en-GB" noProof="0"/>
              <a:t>organisation</a:t>
            </a:r>
            <a:r>
              <a:rPr lang="en-US"/>
              <a:t> on the planet to achieve more. We believe technology can and should be a force for good and that meaningful innovation can and will contribute to a brighter world in big and small ways.</a:t>
            </a:r>
          </a:p>
        </p:txBody>
      </p:sp>
      <p:sp>
        <p:nvSpPr>
          <p:cNvPr id="13" name="Text Placeholder 5">
            <a:extLst>
              <a:ext uri="{FF2B5EF4-FFF2-40B4-BE49-F238E27FC236}">
                <a16:creationId xmlns:a16="http://schemas.microsoft.com/office/drawing/2014/main" id="{3F120186-B839-4557-BD42-7CA71F6E1030}"/>
              </a:ext>
            </a:extLst>
          </p:cNvPr>
          <p:cNvSpPr>
            <a:spLocks noGrp="1"/>
          </p:cNvSpPr>
          <p:nvPr>
            <p:ph type="body" sz="quarter" idx="10" hasCustomPrompt="1"/>
          </p:nvPr>
        </p:nvSpPr>
        <p:spPr>
          <a:xfrm>
            <a:off x="538162" y="296271"/>
            <a:ext cx="11107738" cy="676185"/>
          </a:xfrm>
          <a:noFill/>
        </p:spPr>
        <p:txBody>
          <a:bodyPr wrap="square" lIns="0" tIns="108000" rtlCol="0" anchor="t" anchorCtr="0">
            <a:noAutofit/>
          </a:bodyPr>
          <a:lstStyle>
            <a:lvl1pPr marL="0" indent="0">
              <a:buNone/>
              <a:defRPr lang="en-GB" sz="36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defRPr>
            </a:lvl1pPr>
          </a:lstStyle>
          <a:p>
            <a:pPr marL="0" lvl="0"/>
            <a:r>
              <a:rPr lang="en-GB"/>
              <a:t>Slide title</a:t>
            </a:r>
          </a:p>
        </p:txBody>
      </p:sp>
      <p:pic>
        <p:nvPicPr>
          <p:cNvPr id="12" name="MS logo white - EMF" descr="Microsoft logo white text version">
            <a:extLst>
              <a:ext uri="{FF2B5EF4-FFF2-40B4-BE49-F238E27FC236}">
                <a16:creationId xmlns:a16="http://schemas.microsoft.com/office/drawing/2014/main" id="{A708A2E9-1A1C-46D6-AAF8-AA1A40C98B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black">
          <a:xfrm>
            <a:off x="538162" y="6030768"/>
            <a:ext cx="1366245" cy="292608"/>
          </a:xfrm>
          <a:prstGeom prst="rect">
            <a:avLst/>
          </a:prstGeom>
        </p:spPr>
      </p:pic>
      <p:grpSp>
        <p:nvGrpSpPr>
          <p:cNvPr id="15" name="Group 14">
            <a:extLst>
              <a:ext uri="{FF2B5EF4-FFF2-40B4-BE49-F238E27FC236}">
                <a16:creationId xmlns:a16="http://schemas.microsoft.com/office/drawing/2014/main" id="{DF431837-FB01-4FE8-A455-96DB510C386D}"/>
              </a:ext>
            </a:extLst>
          </p:cNvPr>
          <p:cNvGrpSpPr/>
          <p:nvPr userDrawn="1"/>
        </p:nvGrpSpPr>
        <p:grpSpPr>
          <a:xfrm>
            <a:off x="11096547" y="-43261"/>
            <a:ext cx="1653661" cy="6913052"/>
            <a:chOff x="5758881" y="-43261"/>
            <a:chExt cx="2537626" cy="6913052"/>
          </a:xfrm>
        </p:grpSpPr>
        <p:sp>
          <p:nvSpPr>
            <p:cNvPr id="16" name="Freeform: Shape 15">
              <a:extLst>
                <a:ext uri="{FF2B5EF4-FFF2-40B4-BE49-F238E27FC236}">
                  <a16:creationId xmlns:a16="http://schemas.microsoft.com/office/drawing/2014/main" id="{2160DB4E-ABB4-420F-B9E3-FDD60AD88452}"/>
                </a:ext>
              </a:extLst>
            </p:cNvPr>
            <p:cNvSpPr/>
            <p:nvPr/>
          </p:nvSpPr>
          <p:spPr>
            <a:xfrm flipV="1">
              <a:off x="6769116" y="581024"/>
              <a:ext cx="1527391" cy="6288767"/>
            </a:xfrm>
            <a:custGeom>
              <a:avLst/>
              <a:gdLst>
                <a:gd name="connsiteX0" fmla="*/ 2533650 w 2533650"/>
                <a:gd name="connsiteY0" fmla="*/ 0 h 6877050"/>
                <a:gd name="connsiteX1" fmla="*/ 838200 w 2533650"/>
                <a:gd name="connsiteY1" fmla="*/ 0 h 6877050"/>
                <a:gd name="connsiteX2" fmla="*/ 0 w 2533650"/>
                <a:gd name="connsiteY2" fmla="*/ 6877050 h 6877050"/>
                <a:gd name="connsiteX3" fmla="*/ 2533650 w 2533650"/>
                <a:gd name="connsiteY3" fmla="*/ 0 h 6877050"/>
                <a:gd name="connsiteX0" fmla="*/ 2470814 w 2470814"/>
                <a:gd name="connsiteY0" fmla="*/ 0 h 7068079"/>
                <a:gd name="connsiteX1" fmla="*/ 775364 w 2470814"/>
                <a:gd name="connsiteY1" fmla="*/ 0 h 7068079"/>
                <a:gd name="connsiteX2" fmla="*/ 0 w 2470814"/>
                <a:gd name="connsiteY2" fmla="*/ 7068079 h 7068079"/>
                <a:gd name="connsiteX3" fmla="*/ 2470814 w 2470814"/>
                <a:gd name="connsiteY3" fmla="*/ 0 h 7068079"/>
                <a:gd name="connsiteX0" fmla="*/ 2669795 w 2669795"/>
                <a:gd name="connsiteY0" fmla="*/ 0 h 7488343"/>
                <a:gd name="connsiteX1" fmla="*/ 974345 w 2669795"/>
                <a:gd name="connsiteY1" fmla="*/ 0 h 7488343"/>
                <a:gd name="connsiteX2" fmla="*/ 0 w 2669795"/>
                <a:gd name="connsiteY2" fmla="*/ 7488343 h 7488343"/>
                <a:gd name="connsiteX3" fmla="*/ 2669795 w 2669795"/>
                <a:gd name="connsiteY3" fmla="*/ 0 h 7488343"/>
                <a:gd name="connsiteX0" fmla="*/ 2010015 w 2010015"/>
                <a:gd name="connsiteY0" fmla="*/ 0 h 5807286"/>
                <a:gd name="connsiteX1" fmla="*/ 314565 w 2010015"/>
                <a:gd name="connsiteY1" fmla="*/ 0 h 5807286"/>
                <a:gd name="connsiteX2" fmla="*/ 0 w 2010015"/>
                <a:gd name="connsiteY2" fmla="*/ 5807286 h 5807286"/>
                <a:gd name="connsiteX3" fmla="*/ 2010015 w 2010015"/>
                <a:gd name="connsiteY3" fmla="*/ 0 h 5807286"/>
                <a:gd name="connsiteX0" fmla="*/ 2300631 w 2300631"/>
                <a:gd name="connsiteY0" fmla="*/ 0 h 6007868"/>
                <a:gd name="connsiteX1" fmla="*/ 605181 w 2300631"/>
                <a:gd name="connsiteY1" fmla="*/ 0 h 6007868"/>
                <a:gd name="connsiteX2" fmla="*/ 0 w 2300631"/>
                <a:gd name="connsiteY2" fmla="*/ 6007868 h 6007868"/>
                <a:gd name="connsiteX3" fmla="*/ 2300631 w 2300631"/>
                <a:gd name="connsiteY3" fmla="*/ 0 h 6007868"/>
                <a:gd name="connsiteX0" fmla="*/ 2449866 w 2449866"/>
                <a:gd name="connsiteY0" fmla="*/ 0 h 6523647"/>
                <a:gd name="connsiteX1" fmla="*/ 754416 w 2449866"/>
                <a:gd name="connsiteY1" fmla="*/ 0 h 6523647"/>
                <a:gd name="connsiteX2" fmla="*/ 0 w 2449866"/>
                <a:gd name="connsiteY2" fmla="*/ 6523647 h 6523647"/>
                <a:gd name="connsiteX3" fmla="*/ 2449866 w 2449866"/>
                <a:gd name="connsiteY3" fmla="*/ 0 h 6523647"/>
                <a:gd name="connsiteX0" fmla="*/ 2449866 w 2449866"/>
                <a:gd name="connsiteY0" fmla="*/ 0 h 6523647"/>
                <a:gd name="connsiteX1" fmla="*/ 415189 w 2449866"/>
                <a:gd name="connsiteY1" fmla="*/ 0 h 6523647"/>
                <a:gd name="connsiteX2" fmla="*/ 0 w 2449866"/>
                <a:gd name="connsiteY2" fmla="*/ 6523647 h 6523647"/>
                <a:gd name="connsiteX3" fmla="*/ 2449866 w 2449866"/>
                <a:gd name="connsiteY3" fmla="*/ 0 h 6523647"/>
                <a:gd name="connsiteX0" fmla="*/ 2459289 w 2459289"/>
                <a:gd name="connsiteY0" fmla="*/ 0 h 7128075"/>
                <a:gd name="connsiteX1" fmla="*/ 424612 w 2459289"/>
                <a:gd name="connsiteY1" fmla="*/ 0 h 7128075"/>
                <a:gd name="connsiteX2" fmla="*/ 0 w 2459289"/>
                <a:gd name="connsiteY2" fmla="*/ 7128075 h 7128075"/>
                <a:gd name="connsiteX3" fmla="*/ 2459289 w 2459289"/>
                <a:gd name="connsiteY3" fmla="*/ 0 h 7128075"/>
                <a:gd name="connsiteX0" fmla="*/ 2459289 w 2459289"/>
                <a:gd name="connsiteY0" fmla="*/ 0 h 7128075"/>
                <a:gd name="connsiteX1" fmla="*/ 579 w 2459289"/>
                <a:gd name="connsiteY1" fmla="*/ 41685 h 7128075"/>
                <a:gd name="connsiteX2" fmla="*/ 0 w 2459289"/>
                <a:gd name="connsiteY2" fmla="*/ 7128075 h 7128075"/>
                <a:gd name="connsiteX3" fmla="*/ 2459289 w 2459289"/>
                <a:gd name="connsiteY3" fmla="*/ 0 h 7128075"/>
                <a:gd name="connsiteX0" fmla="*/ 2458710 w 2458710"/>
                <a:gd name="connsiteY0" fmla="*/ 0 h 13735094"/>
                <a:gd name="connsiteX1" fmla="*/ 0 w 2458710"/>
                <a:gd name="connsiteY1" fmla="*/ 41685 h 13735094"/>
                <a:gd name="connsiteX2" fmla="*/ 687298 w 2458710"/>
                <a:gd name="connsiteY2" fmla="*/ 13735094 h 13735094"/>
                <a:gd name="connsiteX3" fmla="*/ 2458710 w 2458710"/>
                <a:gd name="connsiteY3" fmla="*/ 0 h 13735094"/>
                <a:gd name="connsiteX0" fmla="*/ 2458710 w 2458710"/>
                <a:gd name="connsiteY0" fmla="*/ 0 h 13735094"/>
                <a:gd name="connsiteX1" fmla="*/ 1325550 w 2458710"/>
                <a:gd name="connsiteY1" fmla="*/ 20838 h 13735094"/>
                <a:gd name="connsiteX2" fmla="*/ 0 w 2458710"/>
                <a:gd name="connsiteY2" fmla="*/ 41685 h 13735094"/>
                <a:gd name="connsiteX3" fmla="*/ 687298 w 2458710"/>
                <a:gd name="connsiteY3" fmla="*/ 13735094 h 13735094"/>
                <a:gd name="connsiteX4" fmla="*/ 2458710 w 2458710"/>
                <a:gd name="connsiteY4" fmla="*/ 0 h 13735094"/>
                <a:gd name="connsiteX0" fmla="*/ 2458710 w 2458710"/>
                <a:gd name="connsiteY0" fmla="*/ 1693557 h 15428651"/>
                <a:gd name="connsiteX1" fmla="*/ 0 w 2458710"/>
                <a:gd name="connsiteY1" fmla="*/ 1735242 h 15428651"/>
                <a:gd name="connsiteX2" fmla="*/ 687298 w 2458710"/>
                <a:gd name="connsiteY2" fmla="*/ 15428651 h 15428651"/>
                <a:gd name="connsiteX3" fmla="*/ 2458710 w 2458710"/>
                <a:gd name="connsiteY3" fmla="*/ 1693557 h 15428651"/>
                <a:gd name="connsiteX0" fmla="*/ 2458710 w 2458710"/>
                <a:gd name="connsiteY0" fmla="*/ 981951 h 14717045"/>
                <a:gd name="connsiteX1" fmla="*/ 0 w 2458710"/>
                <a:gd name="connsiteY1" fmla="*/ 1023636 h 14717045"/>
                <a:gd name="connsiteX2" fmla="*/ 687298 w 2458710"/>
                <a:gd name="connsiteY2" fmla="*/ 14717045 h 14717045"/>
                <a:gd name="connsiteX3" fmla="*/ 2458710 w 2458710"/>
                <a:gd name="connsiteY3" fmla="*/ 981951 h 14717045"/>
                <a:gd name="connsiteX0" fmla="*/ 2458710 w 2458710"/>
                <a:gd name="connsiteY0" fmla="*/ 0 h 13735094"/>
                <a:gd name="connsiteX1" fmla="*/ 0 w 2458710"/>
                <a:gd name="connsiteY1" fmla="*/ 41685 h 13735094"/>
                <a:gd name="connsiteX2" fmla="*/ 687298 w 2458710"/>
                <a:gd name="connsiteY2" fmla="*/ 13735094 h 13735094"/>
                <a:gd name="connsiteX3" fmla="*/ 2458710 w 2458710"/>
                <a:gd name="connsiteY3" fmla="*/ 0 h 13735094"/>
                <a:gd name="connsiteX0" fmla="*/ 1554105 w 1554105"/>
                <a:gd name="connsiteY0" fmla="*/ 21835 h 13693409"/>
                <a:gd name="connsiteX1" fmla="*/ 0 w 1554105"/>
                <a:gd name="connsiteY1" fmla="*/ 0 h 13693409"/>
                <a:gd name="connsiteX2" fmla="*/ 687298 w 1554105"/>
                <a:gd name="connsiteY2" fmla="*/ 13693409 h 13693409"/>
                <a:gd name="connsiteX3" fmla="*/ 1554105 w 1554105"/>
                <a:gd name="connsiteY3" fmla="*/ 21835 h 13693409"/>
                <a:gd name="connsiteX0" fmla="*/ 1511029 w 1511029"/>
                <a:gd name="connsiteY0" fmla="*/ 0 h 13830373"/>
                <a:gd name="connsiteX1" fmla="*/ 0 w 1511029"/>
                <a:gd name="connsiteY1" fmla="*/ 136964 h 13830373"/>
                <a:gd name="connsiteX2" fmla="*/ 687298 w 1511029"/>
                <a:gd name="connsiteY2" fmla="*/ 13830373 h 13830373"/>
                <a:gd name="connsiteX3" fmla="*/ 1511029 w 1511029"/>
                <a:gd name="connsiteY3" fmla="*/ 0 h 13830373"/>
                <a:gd name="connsiteX0" fmla="*/ 1517311 w 1517311"/>
                <a:gd name="connsiteY0" fmla="*/ 0 h 13830373"/>
                <a:gd name="connsiteX1" fmla="*/ 0 w 1517311"/>
                <a:gd name="connsiteY1" fmla="*/ 81385 h 13830373"/>
                <a:gd name="connsiteX2" fmla="*/ 693580 w 1517311"/>
                <a:gd name="connsiteY2" fmla="*/ 13830373 h 13830373"/>
                <a:gd name="connsiteX3" fmla="*/ 1517311 w 1517311"/>
                <a:gd name="connsiteY3" fmla="*/ 0 h 13830373"/>
                <a:gd name="connsiteX0" fmla="*/ 1511029 w 1511029"/>
                <a:gd name="connsiteY0" fmla="*/ 0 h 13760899"/>
                <a:gd name="connsiteX1" fmla="*/ 0 w 1511029"/>
                <a:gd name="connsiteY1" fmla="*/ 11911 h 13760899"/>
                <a:gd name="connsiteX2" fmla="*/ 693580 w 1511029"/>
                <a:gd name="connsiteY2" fmla="*/ 13760899 h 13760899"/>
                <a:gd name="connsiteX3" fmla="*/ 1511029 w 1511029"/>
                <a:gd name="connsiteY3" fmla="*/ 0 h 13760899"/>
              </a:gdLst>
              <a:ahLst/>
              <a:cxnLst>
                <a:cxn ang="0">
                  <a:pos x="connsiteX0" y="connsiteY0"/>
                </a:cxn>
                <a:cxn ang="0">
                  <a:pos x="connsiteX1" y="connsiteY1"/>
                </a:cxn>
                <a:cxn ang="0">
                  <a:pos x="connsiteX2" y="connsiteY2"/>
                </a:cxn>
                <a:cxn ang="0">
                  <a:pos x="connsiteX3" y="connsiteY3"/>
                </a:cxn>
              </a:cxnLst>
              <a:rect l="l" t="t" r="r" b="b"/>
              <a:pathLst>
                <a:path w="1511029" h="13760899">
                  <a:moveTo>
                    <a:pt x="1511029" y="0"/>
                  </a:moveTo>
                  <a:lnTo>
                    <a:pt x="0" y="11911"/>
                  </a:lnTo>
                  <a:lnTo>
                    <a:pt x="693580" y="13760899"/>
                  </a:lnTo>
                  <a:lnTo>
                    <a:pt x="1511029" y="0"/>
                  </a:lnTo>
                  <a:close/>
                </a:path>
              </a:pathLst>
            </a:custGeom>
            <a:gradFill>
              <a:gsLst>
                <a:gs pos="0">
                  <a:schemeClr val="accent4">
                    <a:lumMod val="75000"/>
                  </a:schemeClr>
                </a:gs>
                <a:gs pos="81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Shape 16">
              <a:extLst>
                <a:ext uri="{FF2B5EF4-FFF2-40B4-BE49-F238E27FC236}">
                  <a16:creationId xmlns:a16="http://schemas.microsoft.com/office/drawing/2014/main" id="{70CDDF5E-CF52-4F08-974C-8FCD44620BE7}"/>
                </a:ext>
              </a:extLst>
            </p:cNvPr>
            <p:cNvSpPr/>
            <p:nvPr/>
          </p:nvSpPr>
          <p:spPr>
            <a:xfrm>
              <a:off x="6072653" y="-43261"/>
              <a:ext cx="1589881" cy="6908518"/>
            </a:xfrm>
            <a:custGeom>
              <a:avLst/>
              <a:gdLst>
                <a:gd name="connsiteX0" fmla="*/ 0 w 1739900"/>
                <a:gd name="connsiteY0" fmla="*/ 12700 h 3949700"/>
                <a:gd name="connsiteX1" fmla="*/ 1092200 w 1739900"/>
                <a:gd name="connsiteY1" fmla="*/ 3949700 h 3949700"/>
                <a:gd name="connsiteX2" fmla="*/ 1739900 w 1739900"/>
                <a:gd name="connsiteY2" fmla="*/ 0 h 3949700"/>
                <a:gd name="connsiteX3" fmla="*/ 0 w 1739900"/>
                <a:gd name="connsiteY3" fmla="*/ 12700 h 3949700"/>
                <a:gd name="connsiteX0" fmla="*/ 0 w 1742281"/>
                <a:gd name="connsiteY0" fmla="*/ 0 h 3937000"/>
                <a:gd name="connsiteX1" fmla="*/ 1092200 w 1742281"/>
                <a:gd name="connsiteY1" fmla="*/ 3937000 h 3937000"/>
                <a:gd name="connsiteX2" fmla="*/ 1742281 w 1742281"/>
                <a:gd name="connsiteY2" fmla="*/ 1587 h 3937000"/>
                <a:gd name="connsiteX3" fmla="*/ 0 w 1742281"/>
                <a:gd name="connsiteY3" fmla="*/ 0 h 3937000"/>
                <a:gd name="connsiteX0" fmla="*/ 0 w 1742281"/>
                <a:gd name="connsiteY0" fmla="*/ 0 h 3627437"/>
                <a:gd name="connsiteX1" fmla="*/ 1025525 w 1742281"/>
                <a:gd name="connsiteY1" fmla="*/ 3627437 h 3627437"/>
                <a:gd name="connsiteX2" fmla="*/ 1742281 w 1742281"/>
                <a:gd name="connsiteY2" fmla="*/ 1587 h 3627437"/>
                <a:gd name="connsiteX3" fmla="*/ 0 w 1742281"/>
                <a:gd name="connsiteY3" fmla="*/ 0 h 3627437"/>
                <a:gd name="connsiteX0" fmla="*/ 0 w 1742281"/>
                <a:gd name="connsiteY0" fmla="*/ 0 h 3627437"/>
                <a:gd name="connsiteX1" fmla="*/ 1006475 w 1742281"/>
                <a:gd name="connsiteY1" fmla="*/ 3627437 h 3627437"/>
                <a:gd name="connsiteX2" fmla="*/ 1742281 w 1742281"/>
                <a:gd name="connsiteY2" fmla="*/ 1587 h 3627437"/>
                <a:gd name="connsiteX3" fmla="*/ 0 w 1742281"/>
                <a:gd name="connsiteY3" fmla="*/ 0 h 3627437"/>
                <a:gd name="connsiteX0" fmla="*/ 0 w 1742281"/>
                <a:gd name="connsiteY0" fmla="*/ 0 h 5541962"/>
                <a:gd name="connsiteX1" fmla="*/ 701675 w 1742281"/>
                <a:gd name="connsiteY1" fmla="*/ 5541962 h 5541962"/>
                <a:gd name="connsiteX2" fmla="*/ 1742281 w 1742281"/>
                <a:gd name="connsiteY2" fmla="*/ 1587 h 5541962"/>
                <a:gd name="connsiteX3" fmla="*/ 0 w 1742281"/>
                <a:gd name="connsiteY3" fmla="*/ 0 h 5541962"/>
                <a:gd name="connsiteX0" fmla="*/ 0 w 1542256"/>
                <a:gd name="connsiteY0" fmla="*/ 55563 h 5597525"/>
                <a:gd name="connsiteX1" fmla="*/ 701675 w 1542256"/>
                <a:gd name="connsiteY1" fmla="*/ 5597525 h 5597525"/>
                <a:gd name="connsiteX2" fmla="*/ 1542256 w 1542256"/>
                <a:gd name="connsiteY2" fmla="*/ 0 h 5597525"/>
                <a:gd name="connsiteX3" fmla="*/ 0 w 1542256"/>
                <a:gd name="connsiteY3" fmla="*/ 55563 h 5597525"/>
                <a:gd name="connsiteX0" fmla="*/ 0 w 1589881"/>
                <a:gd name="connsiteY0" fmla="*/ 17463 h 5559425"/>
                <a:gd name="connsiteX1" fmla="*/ 701675 w 1589881"/>
                <a:gd name="connsiteY1" fmla="*/ 5559425 h 5559425"/>
                <a:gd name="connsiteX2" fmla="*/ 1589881 w 1589881"/>
                <a:gd name="connsiteY2" fmla="*/ 0 h 5559425"/>
                <a:gd name="connsiteX3" fmla="*/ 0 w 1589881"/>
                <a:gd name="connsiteY3" fmla="*/ 17463 h 5559425"/>
              </a:gdLst>
              <a:ahLst/>
              <a:cxnLst>
                <a:cxn ang="0">
                  <a:pos x="connsiteX0" y="connsiteY0"/>
                </a:cxn>
                <a:cxn ang="0">
                  <a:pos x="connsiteX1" y="connsiteY1"/>
                </a:cxn>
                <a:cxn ang="0">
                  <a:pos x="connsiteX2" y="connsiteY2"/>
                </a:cxn>
                <a:cxn ang="0">
                  <a:pos x="connsiteX3" y="connsiteY3"/>
                </a:cxn>
              </a:cxnLst>
              <a:rect l="l" t="t" r="r" b="b"/>
              <a:pathLst>
                <a:path w="1589881" h="5559425">
                  <a:moveTo>
                    <a:pt x="0" y="17463"/>
                  </a:moveTo>
                  <a:lnTo>
                    <a:pt x="701675" y="5559425"/>
                  </a:lnTo>
                  <a:lnTo>
                    <a:pt x="1589881" y="0"/>
                  </a:lnTo>
                  <a:lnTo>
                    <a:pt x="0" y="17463"/>
                  </a:lnTo>
                  <a:close/>
                </a:path>
              </a:pathLst>
            </a:custGeom>
            <a:gradFill>
              <a:gsLst>
                <a:gs pos="10000">
                  <a:schemeClr val="accent4">
                    <a:lumMod val="75000"/>
                  </a:schemeClr>
                </a:gs>
                <a:gs pos="76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a:extLst>
                <a:ext uri="{FF2B5EF4-FFF2-40B4-BE49-F238E27FC236}">
                  <a16:creationId xmlns:a16="http://schemas.microsoft.com/office/drawing/2014/main" id="{6AFA5EC5-107C-4D43-B158-22BEFA20312A}"/>
                </a:ext>
              </a:extLst>
            </p:cNvPr>
            <p:cNvSpPr/>
            <p:nvPr/>
          </p:nvSpPr>
          <p:spPr>
            <a:xfrm>
              <a:off x="5758881" y="3452813"/>
              <a:ext cx="1016000" cy="3412444"/>
            </a:xfrm>
            <a:custGeom>
              <a:avLst/>
              <a:gdLst>
                <a:gd name="connsiteX0" fmla="*/ 609600 w 1494972"/>
                <a:gd name="connsiteY0" fmla="*/ 0 h 4746171"/>
                <a:gd name="connsiteX1" fmla="*/ 1001486 w 1494972"/>
                <a:gd name="connsiteY1" fmla="*/ 1320800 h 4746171"/>
                <a:gd name="connsiteX2" fmla="*/ 1494972 w 1494972"/>
                <a:gd name="connsiteY2" fmla="*/ 4746171 h 4746171"/>
                <a:gd name="connsiteX3" fmla="*/ 0 w 1494972"/>
                <a:gd name="connsiteY3" fmla="*/ 4746171 h 4746171"/>
                <a:gd name="connsiteX4" fmla="*/ 609600 w 1494972"/>
                <a:gd name="connsiteY4" fmla="*/ 0 h 4746171"/>
                <a:gd name="connsiteX0" fmla="*/ 609600 w 1494972"/>
                <a:gd name="connsiteY0" fmla="*/ 277741 h 3425371"/>
                <a:gd name="connsiteX1" fmla="*/ 1001486 w 1494972"/>
                <a:gd name="connsiteY1" fmla="*/ 0 h 3425371"/>
                <a:gd name="connsiteX2" fmla="*/ 1494972 w 1494972"/>
                <a:gd name="connsiteY2" fmla="*/ 3425371 h 3425371"/>
                <a:gd name="connsiteX3" fmla="*/ 0 w 1494972"/>
                <a:gd name="connsiteY3" fmla="*/ 3425371 h 3425371"/>
                <a:gd name="connsiteX4" fmla="*/ 609600 w 1494972"/>
                <a:gd name="connsiteY4" fmla="*/ 277741 h 3425371"/>
                <a:gd name="connsiteX0" fmla="*/ 770777 w 1494972"/>
                <a:gd name="connsiteY0" fmla="*/ 0 h 4016909"/>
                <a:gd name="connsiteX1" fmla="*/ 1001486 w 1494972"/>
                <a:gd name="connsiteY1" fmla="*/ 591538 h 4016909"/>
                <a:gd name="connsiteX2" fmla="*/ 1494972 w 1494972"/>
                <a:gd name="connsiteY2" fmla="*/ 4016909 h 4016909"/>
                <a:gd name="connsiteX3" fmla="*/ 0 w 1494972"/>
                <a:gd name="connsiteY3" fmla="*/ 4016909 h 4016909"/>
                <a:gd name="connsiteX4" fmla="*/ 770777 w 1494972"/>
                <a:gd name="connsiteY4" fmla="*/ 0 h 4016909"/>
                <a:gd name="connsiteX0" fmla="*/ 770777 w 1494972"/>
                <a:gd name="connsiteY0" fmla="*/ 0 h 4016909"/>
                <a:gd name="connsiteX1" fmla="*/ 1494972 w 1494972"/>
                <a:gd name="connsiteY1" fmla="*/ 4016909 h 4016909"/>
                <a:gd name="connsiteX2" fmla="*/ 0 w 1494972"/>
                <a:gd name="connsiteY2" fmla="*/ 4016909 h 4016909"/>
                <a:gd name="connsiteX3" fmla="*/ 770777 w 1494972"/>
                <a:gd name="connsiteY3" fmla="*/ 0 h 4016909"/>
                <a:gd name="connsiteX0" fmla="*/ 995023 w 1494972"/>
                <a:gd name="connsiteY0" fmla="*/ 0 h 4180264"/>
                <a:gd name="connsiteX1" fmla="*/ 1494972 w 1494972"/>
                <a:gd name="connsiteY1" fmla="*/ 4180264 h 4180264"/>
                <a:gd name="connsiteX2" fmla="*/ 0 w 1494972"/>
                <a:gd name="connsiteY2" fmla="*/ 4180264 h 4180264"/>
                <a:gd name="connsiteX3" fmla="*/ 995023 w 1494972"/>
                <a:gd name="connsiteY3" fmla="*/ 0 h 4180264"/>
              </a:gdLst>
              <a:ahLst/>
              <a:cxnLst>
                <a:cxn ang="0">
                  <a:pos x="connsiteX0" y="connsiteY0"/>
                </a:cxn>
                <a:cxn ang="0">
                  <a:pos x="connsiteX1" y="connsiteY1"/>
                </a:cxn>
                <a:cxn ang="0">
                  <a:pos x="connsiteX2" y="connsiteY2"/>
                </a:cxn>
                <a:cxn ang="0">
                  <a:pos x="connsiteX3" y="connsiteY3"/>
                </a:cxn>
              </a:cxnLst>
              <a:rect l="l" t="t" r="r" b="b"/>
              <a:pathLst>
                <a:path w="1494972" h="4180264">
                  <a:moveTo>
                    <a:pt x="995023" y="0"/>
                  </a:moveTo>
                  <a:lnTo>
                    <a:pt x="1494972" y="4180264"/>
                  </a:lnTo>
                  <a:lnTo>
                    <a:pt x="0" y="4180264"/>
                  </a:lnTo>
                  <a:lnTo>
                    <a:pt x="995023" y="0"/>
                  </a:lnTo>
                  <a:close/>
                </a:path>
              </a:pathLst>
            </a:custGeom>
            <a:gradFill>
              <a:gsLst>
                <a:gs pos="0">
                  <a:schemeClr val="accent4">
                    <a:lumMod val="75000"/>
                  </a:schemeClr>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09025697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One Colum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7A12113-3B99-4240-A379-207D1B3D55F0}"/>
              </a:ext>
            </a:extLst>
          </p:cNvPr>
          <p:cNvSpPr>
            <a:spLocks noGrp="1"/>
          </p:cNvSpPr>
          <p:nvPr>
            <p:ph type="body" sz="quarter" idx="11" hasCustomPrompt="1"/>
          </p:nvPr>
        </p:nvSpPr>
        <p:spPr>
          <a:xfrm>
            <a:off x="538163" y="1414799"/>
            <a:ext cx="9482137" cy="4301789"/>
          </a:xfrm>
          <a:noFill/>
        </p:spPr>
        <p:txBody>
          <a:bodyPr lIns="0" tIns="0" rIns="0" bIns="0">
            <a:normAutofit/>
          </a:bodyPr>
          <a:lstStyle>
            <a:lvl1pPr marL="0" indent="0">
              <a:buNone/>
              <a:defRPr sz="2200">
                <a:solidFill>
                  <a:schemeClr val="bg1"/>
                </a:solidFill>
              </a:defRPr>
            </a:lvl1pPr>
          </a:lstStyle>
          <a:p>
            <a:pPr lvl="0"/>
            <a:r>
              <a:rPr lang="en-US"/>
              <a:t>Our mission is to empower every person and every </a:t>
            </a:r>
            <a:r>
              <a:rPr lang="en-GB" noProof="0"/>
              <a:t>organisation</a:t>
            </a:r>
            <a:r>
              <a:rPr lang="en-US"/>
              <a:t> on the planet to achieve more. We believe technology can and should be a force for good and that meaningful innovation can and will contribute to a brighter world in big and small ways.</a:t>
            </a:r>
          </a:p>
        </p:txBody>
      </p:sp>
      <p:grpSp>
        <p:nvGrpSpPr>
          <p:cNvPr id="9" name="Group 8">
            <a:extLst>
              <a:ext uri="{FF2B5EF4-FFF2-40B4-BE49-F238E27FC236}">
                <a16:creationId xmlns:a16="http://schemas.microsoft.com/office/drawing/2014/main" id="{26348678-9FF5-4DEC-BC73-54AE1C6F6A27}"/>
              </a:ext>
            </a:extLst>
          </p:cNvPr>
          <p:cNvGrpSpPr/>
          <p:nvPr userDrawn="1"/>
        </p:nvGrpSpPr>
        <p:grpSpPr>
          <a:xfrm flipH="1">
            <a:off x="10924886" y="-19050"/>
            <a:ext cx="2534227" cy="6877050"/>
            <a:chOff x="-2496127" y="-19050"/>
            <a:chExt cx="2534227" cy="6877050"/>
          </a:xfrm>
        </p:grpSpPr>
        <p:sp>
          <p:nvSpPr>
            <p:cNvPr id="12" name="Freeform: Shape 11">
              <a:extLst>
                <a:ext uri="{FF2B5EF4-FFF2-40B4-BE49-F238E27FC236}">
                  <a16:creationId xmlns:a16="http://schemas.microsoft.com/office/drawing/2014/main" id="{63015B8F-9C77-4C09-AF1B-4CA11F36FD5E}"/>
                </a:ext>
              </a:extLst>
            </p:cNvPr>
            <p:cNvSpPr/>
            <p:nvPr/>
          </p:nvSpPr>
          <p:spPr>
            <a:xfrm>
              <a:off x="-2496127" y="2247900"/>
              <a:ext cx="1638877" cy="4610100"/>
            </a:xfrm>
            <a:custGeom>
              <a:avLst/>
              <a:gdLst>
                <a:gd name="connsiteX0" fmla="*/ 1390650 w 1657350"/>
                <a:gd name="connsiteY0" fmla="*/ 4610100 h 4610100"/>
                <a:gd name="connsiteX1" fmla="*/ 1657350 w 1657350"/>
                <a:gd name="connsiteY1" fmla="*/ 0 h 4610100"/>
                <a:gd name="connsiteX2" fmla="*/ 0 w 1657350"/>
                <a:gd name="connsiteY2" fmla="*/ 4591050 h 4610100"/>
                <a:gd name="connsiteX3" fmla="*/ 1390650 w 1657350"/>
                <a:gd name="connsiteY3" fmla="*/ 4610100 h 4610100"/>
                <a:gd name="connsiteX0" fmla="*/ 1372177 w 1638877"/>
                <a:gd name="connsiteY0" fmla="*/ 4610100 h 4610100"/>
                <a:gd name="connsiteX1" fmla="*/ 1638877 w 1638877"/>
                <a:gd name="connsiteY1" fmla="*/ 0 h 4610100"/>
                <a:gd name="connsiteX2" fmla="*/ 0 w 1638877"/>
                <a:gd name="connsiteY2" fmla="*/ 4609523 h 4610100"/>
                <a:gd name="connsiteX3" fmla="*/ 1372177 w 1638877"/>
                <a:gd name="connsiteY3" fmla="*/ 4610100 h 4610100"/>
              </a:gdLst>
              <a:ahLst/>
              <a:cxnLst>
                <a:cxn ang="0">
                  <a:pos x="connsiteX0" y="connsiteY0"/>
                </a:cxn>
                <a:cxn ang="0">
                  <a:pos x="connsiteX1" y="connsiteY1"/>
                </a:cxn>
                <a:cxn ang="0">
                  <a:pos x="connsiteX2" y="connsiteY2"/>
                </a:cxn>
                <a:cxn ang="0">
                  <a:pos x="connsiteX3" y="connsiteY3"/>
                </a:cxn>
              </a:cxnLst>
              <a:rect l="l" t="t" r="r" b="b"/>
              <a:pathLst>
                <a:path w="1638877" h="4610100">
                  <a:moveTo>
                    <a:pt x="1372177" y="4610100"/>
                  </a:moveTo>
                  <a:lnTo>
                    <a:pt x="1638877" y="0"/>
                  </a:lnTo>
                  <a:lnTo>
                    <a:pt x="0" y="4609523"/>
                  </a:lnTo>
                  <a:lnTo>
                    <a:pt x="1372177" y="4610100"/>
                  </a:lnTo>
                  <a:close/>
                </a:path>
              </a:pathLst>
            </a:cu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C032FDCC-ED16-4337-A363-D2005D046DBD}"/>
                </a:ext>
              </a:extLst>
            </p:cNvPr>
            <p:cNvSpPr/>
            <p:nvPr/>
          </p:nvSpPr>
          <p:spPr>
            <a:xfrm>
              <a:off x="-993534" y="816620"/>
              <a:ext cx="417247" cy="3604405"/>
            </a:xfrm>
            <a:custGeom>
              <a:avLst/>
              <a:gdLst>
                <a:gd name="connsiteX0" fmla="*/ 0 w 781050"/>
                <a:gd name="connsiteY0" fmla="*/ 4705350 h 4705350"/>
                <a:gd name="connsiteX1" fmla="*/ 781050 w 781050"/>
                <a:gd name="connsiteY1" fmla="*/ 2609850 h 4705350"/>
                <a:gd name="connsiteX2" fmla="*/ 704850 w 781050"/>
                <a:gd name="connsiteY2" fmla="*/ 0 h 4705350"/>
                <a:gd name="connsiteX3" fmla="*/ 114300 w 781050"/>
                <a:gd name="connsiteY3" fmla="*/ 1581150 h 4705350"/>
                <a:gd name="connsiteX4" fmla="*/ 0 w 781050"/>
                <a:gd name="connsiteY4" fmla="*/ 4705350 h 470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 h="4705350">
                  <a:moveTo>
                    <a:pt x="0" y="4705350"/>
                  </a:moveTo>
                  <a:lnTo>
                    <a:pt x="781050" y="2609850"/>
                  </a:lnTo>
                  <a:lnTo>
                    <a:pt x="704850" y="0"/>
                  </a:lnTo>
                  <a:lnTo>
                    <a:pt x="114300" y="1581150"/>
                  </a:lnTo>
                  <a:lnTo>
                    <a:pt x="0" y="4705350"/>
                  </a:lnTo>
                  <a:close/>
                </a:path>
              </a:pathLst>
            </a:custGeom>
            <a:gradFill>
              <a:gsLst>
                <a:gs pos="0">
                  <a:srgbClr val="7FBA00"/>
                </a:gs>
                <a:gs pos="28000">
                  <a:srgbClr val="628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6FCA47A7-A052-4601-B9FF-5E6F8415356D}"/>
                </a:ext>
              </a:extLst>
            </p:cNvPr>
            <p:cNvSpPr/>
            <p:nvPr/>
          </p:nvSpPr>
          <p:spPr>
            <a:xfrm>
              <a:off x="-2495550" y="-19050"/>
              <a:ext cx="2533650" cy="6877050"/>
            </a:xfrm>
            <a:custGeom>
              <a:avLst/>
              <a:gdLst>
                <a:gd name="connsiteX0" fmla="*/ 2533650 w 2533650"/>
                <a:gd name="connsiteY0" fmla="*/ 0 h 6877050"/>
                <a:gd name="connsiteX1" fmla="*/ 838200 w 2533650"/>
                <a:gd name="connsiteY1" fmla="*/ 0 h 6877050"/>
                <a:gd name="connsiteX2" fmla="*/ 0 w 2533650"/>
                <a:gd name="connsiteY2" fmla="*/ 6877050 h 6877050"/>
                <a:gd name="connsiteX3" fmla="*/ 2533650 w 2533650"/>
                <a:gd name="connsiteY3" fmla="*/ 0 h 6877050"/>
              </a:gdLst>
              <a:ahLst/>
              <a:cxnLst>
                <a:cxn ang="0">
                  <a:pos x="connsiteX0" y="connsiteY0"/>
                </a:cxn>
                <a:cxn ang="0">
                  <a:pos x="connsiteX1" y="connsiteY1"/>
                </a:cxn>
                <a:cxn ang="0">
                  <a:pos x="connsiteX2" y="connsiteY2"/>
                </a:cxn>
                <a:cxn ang="0">
                  <a:pos x="connsiteX3" y="connsiteY3"/>
                </a:cxn>
              </a:cxnLst>
              <a:rect l="l" t="t" r="r" b="b"/>
              <a:pathLst>
                <a:path w="2533650" h="6877050">
                  <a:moveTo>
                    <a:pt x="2533650" y="0"/>
                  </a:moveTo>
                  <a:lnTo>
                    <a:pt x="838200" y="0"/>
                  </a:lnTo>
                  <a:lnTo>
                    <a:pt x="0" y="6877050"/>
                  </a:lnTo>
                  <a:lnTo>
                    <a:pt x="2533650" y="0"/>
                  </a:lnTo>
                  <a:close/>
                </a:path>
              </a:pathLst>
            </a:custGeom>
            <a:gradFill>
              <a:gsLst>
                <a:gs pos="0">
                  <a:srgbClr val="7FBA00"/>
                </a:gs>
                <a:gs pos="78000">
                  <a:srgbClr val="628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5">
            <a:extLst>
              <a:ext uri="{FF2B5EF4-FFF2-40B4-BE49-F238E27FC236}">
                <a16:creationId xmlns:a16="http://schemas.microsoft.com/office/drawing/2014/main" id="{A73F0BA2-9508-49C5-8E20-42BE1D477578}"/>
              </a:ext>
            </a:extLst>
          </p:cNvPr>
          <p:cNvSpPr>
            <a:spLocks noGrp="1"/>
          </p:cNvSpPr>
          <p:nvPr>
            <p:ph type="body" sz="quarter" idx="10" hasCustomPrompt="1"/>
          </p:nvPr>
        </p:nvSpPr>
        <p:spPr>
          <a:xfrm>
            <a:off x="538162" y="296271"/>
            <a:ext cx="11107738" cy="676185"/>
          </a:xfrm>
          <a:noFill/>
        </p:spPr>
        <p:txBody>
          <a:bodyPr wrap="square" lIns="0" tIns="108000" rtlCol="0" anchor="t" anchorCtr="0">
            <a:noAutofit/>
          </a:bodyPr>
          <a:lstStyle>
            <a:lvl1pPr marL="0" indent="0">
              <a:buNone/>
              <a:defRPr lang="en-GB" sz="36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defRPr>
            </a:lvl1pPr>
          </a:lstStyle>
          <a:p>
            <a:pPr marL="0" lvl="0"/>
            <a:r>
              <a:rPr lang="en-GB"/>
              <a:t>Slide title</a:t>
            </a:r>
          </a:p>
        </p:txBody>
      </p:sp>
      <p:pic>
        <p:nvPicPr>
          <p:cNvPr id="11" name="MS logo white - EMF" descr="Microsoft logo white text version">
            <a:extLst>
              <a:ext uri="{FF2B5EF4-FFF2-40B4-BE49-F238E27FC236}">
                <a16:creationId xmlns:a16="http://schemas.microsoft.com/office/drawing/2014/main" id="{A6E5FE42-3B16-4AA2-A0A2-DA0993ED97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black">
          <a:xfrm>
            <a:off x="538162" y="6030768"/>
            <a:ext cx="1366245" cy="292608"/>
          </a:xfrm>
          <a:prstGeom prst="rect">
            <a:avLst/>
          </a:prstGeom>
        </p:spPr>
      </p:pic>
    </p:spTree>
    <p:extLst>
      <p:ext uri="{BB962C8B-B14F-4D97-AF65-F5344CB8AC3E}">
        <p14:creationId xmlns:p14="http://schemas.microsoft.com/office/powerpoint/2010/main" val="261988025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One Colum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7A12113-3B99-4240-A379-207D1B3D55F0}"/>
              </a:ext>
            </a:extLst>
          </p:cNvPr>
          <p:cNvSpPr>
            <a:spLocks noGrp="1"/>
          </p:cNvSpPr>
          <p:nvPr>
            <p:ph type="body" sz="quarter" idx="11" hasCustomPrompt="1"/>
          </p:nvPr>
        </p:nvSpPr>
        <p:spPr>
          <a:xfrm>
            <a:off x="538163" y="1414799"/>
            <a:ext cx="9482137" cy="4301789"/>
          </a:xfrm>
          <a:noFill/>
        </p:spPr>
        <p:txBody>
          <a:bodyPr lIns="0" tIns="0" rIns="0" bIns="0">
            <a:normAutofit/>
          </a:bodyPr>
          <a:lstStyle>
            <a:lvl1pPr marL="0" indent="0">
              <a:buNone/>
              <a:defRPr sz="2200">
                <a:solidFill>
                  <a:schemeClr val="bg1"/>
                </a:solidFill>
              </a:defRPr>
            </a:lvl1pPr>
          </a:lstStyle>
          <a:p>
            <a:pPr lvl="0"/>
            <a:r>
              <a:rPr lang="en-US"/>
              <a:t>Our mission is to empower every person and every </a:t>
            </a:r>
            <a:r>
              <a:rPr lang="en-GB" noProof="0"/>
              <a:t>organisation</a:t>
            </a:r>
            <a:r>
              <a:rPr lang="en-US"/>
              <a:t> on the planet to achieve more. We believe technology can and should be a force for good and that meaningful innovation can and will contribute to a brighter world in big and small ways.</a:t>
            </a:r>
          </a:p>
        </p:txBody>
      </p:sp>
      <p:grpSp>
        <p:nvGrpSpPr>
          <p:cNvPr id="10" name="Group 9">
            <a:extLst>
              <a:ext uri="{FF2B5EF4-FFF2-40B4-BE49-F238E27FC236}">
                <a16:creationId xmlns:a16="http://schemas.microsoft.com/office/drawing/2014/main" id="{C2F5E3E9-8023-48CA-918B-D39C32EE726D}"/>
              </a:ext>
            </a:extLst>
          </p:cNvPr>
          <p:cNvGrpSpPr/>
          <p:nvPr userDrawn="1"/>
        </p:nvGrpSpPr>
        <p:grpSpPr>
          <a:xfrm>
            <a:off x="10091736" y="-14514"/>
            <a:ext cx="2842897" cy="6877616"/>
            <a:chOff x="9601131" y="-14514"/>
            <a:chExt cx="3923140" cy="6877616"/>
          </a:xfrm>
        </p:grpSpPr>
        <p:sp>
          <p:nvSpPr>
            <p:cNvPr id="11" name="Freeform: Shape 10">
              <a:extLst>
                <a:ext uri="{FF2B5EF4-FFF2-40B4-BE49-F238E27FC236}">
                  <a16:creationId xmlns:a16="http://schemas.microsoft.com/office/drawing/2014/main" id="{B2AB4B92-0808-4E67-9AFB-99543B67C7AA}"/>
                </a:ext>
              </a:extLst>
            </p:cNvPr>
            <p:cNvSpPr/>
            <p:nvPr/>
          </p:nvSpPr>
          <p:spPr>
            <a:xfrm>
              <a:off x="11399520" y="2804160"/>
              <a:ext cx="662940" cy="1950720"/>
            </a:xfrm>
            <a:custGeom>
              <a:avLst/>
              <a:gdLst>
                <a:gd name="connsiteX0" fmla="*/ 411480 w 662940"/>
                <a:gd name="connsiteY0" fmla="*/ 0 h 1950720"/>
                <a:gd name="connsiteX1" fmla="*/ 0 w 662940"/>
                <a:gd name="connsiteY1" fmla="*/ 1950720 h 1950720"/>
                <a:gd name="connsiteX2" fmla="*/ 662940 w 662940"/>
                <a:gd name="connsiteY2" fmla="*/ 708660 h 1950720"/>
                <a:gd name="connsiteX3" fmla="*/ 411480 w 662940"/>
                <a:gd name="connsiteY3" fmla="*/ 0 h 1950720"/>
              </a:gdLst>
              <a:ahLst/>
              <a:cxnLst>
                <a:cxn ang="0">
                  <a:pos x="connsiteX0" y="connsiteY0"/>
                </a:cxn>
                <a:cxn ang="0">
                  <a:pos x="connsiteX1" y="connsiteY1"/>
                </a:cxn>
                <a:cxn ang="0">
                  <a:pos x="connsiteX2" y="connsiteY2"/>
                </a:cxn>
                <a:cxn ang="0">
                  <a:pos x="connsiteX3" y="connsiteY3"/>
                </a:cxn>
              </a:cxnLst>
              <a:rect l="l" t="t" r="r" b="b"/>
              <a:pathLst>
                <a:path w="662940" h="1950720">
                  <a:moveTo>
                    <a:pt x="411480" y="0"/>
                  </a:moveTo>
                  <a:lnTo>
                    <a:pt x="0" y="1950720"/>
                  </a:lnTo>
                  <a:lnTo>
                    <a:pt x="662940" y="708660"/>
                  </a:lnTo>
                  <a:lnTo>
                    <a:pt x="411480" y="0"/>
                  </a:lnTo>
                  <a:close/>
                </a:path>
              </a:pathLst>
            </a:custGeom>
            <a:gradFill>
              <a:gsLst>
                <a:gs pos="100000">
                  <a:srgbClr val="F4A30C"/>
                </a:gs>
                <a:gs pos="0">
                  <a:srgbClr val="EA7E0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a:extLst>
                <a:ext uri="{FF2B5EF4-FFF2-40B4-BE49-F238E27FC236}">
                  <a16:creationId xmlns:a16="http://schemas.microsoft.com/office/drawing/2014/main" id="{6286C096-B5FF-4AC0-9040-2775E0E5CB00}"/>
                </a:ext>
              </a:extLst>
            </p:cNvPr>
            <p:cNvGrpSpPr/>
            <p:nvPr/>
          </p:nvGrpSpPr>
          <p:grpSpPr>
            <a:xfrm>
              <a:off x="9601131" y="-14514"/>
              <a:ext cx="3923140" cy="6877616"/>
              <a:chOff x="9822425" y="-14514"/>
              <a:chExt cx="3116646" cy="6872632"/>
            </a:xfrm>
          </p:grpSpPr>
          <p:grpSp>
            <p:nvGrpSpPr>
              <p:cNvPr id="16" name="Group 15">
                <a:extLst>
                  <a:ext uri="{FF2B5EF4-FFF2-40B4-BE49-F238E27FC236}">
                    <a16:creationId xmlns:a16="http://schemas.microsoft.com/office/drawing/2014/main" id="{6ED5BB3C-23C0-4732-81AB-A67AA5078AF1}"/>
                  </a:ext>
                </a:extLst>
              </p:cNvPr>
              <p:cNvGrpSpPr/>
              <p:nvPr/>
            </p:nvGrpSpPr>
            <p:grpSpPr>
              <a:xfrm>
                <a:off x="9822425" y="0"/>
                <a:ext cx="3116646" cy="6853019"/>
                <a:chOff x="9822425" y="0"/>
                <a:chExt cx="3116646" cy="6853019"/>
              </a:xfrm>
            </p:grpSpPr>
            <p:sp>
              <p:nvSpPr>
                <p:cNvPr id="18" name="Freeform: Shape 17">
                  <a:extLst>
                    <a:ext uri="{FF2B5EF4-FFF2-40B4-BE49-F238E27FC236}">
                      <a16:creationId xmlns:a16="http://schemas.microsoft.com/office/drawing/2014/main" id="{80C4BB1E-C920-47C6-B407-C78ECFBD9A91}"/>
                    </a:ext>
                  </a:extLst>
                </p:cNvPr>
                <p:cNvSpPr/>
                <p:nvPr/>
              </p:nvSpPr>
              <p:spPr>
                <a:xfrm>
                  <a:off x="10362656" y="3661229"/>
                  <a:ext cx="1814285" cy="3189514"/>
                </a:xfrm>
                <a:custGeom>
                  <a:avLst/>
                  <a:gdLst>
                    <a:gd name="connsiteX0" fmla="*/ 1320800 w 1814285"/>
                    <a:gd name="connsiteY0" fmla="*/ 0 h 3164114"/>
                    <a:gd name="connsiteX1" fmla="*/ 0 w 1814285"/>
                    <a:gd name="connsiteY1" fmla="*/ 3164114 h 3164114"/>
                    <a:gd name="connsiteX2" fmla="*/ 1814285 w 1814285"/>
                    <a:gd name="connsiteY2" fmla="*/ 3164114 h 3164114"/>
                    <a:gd name="connsiteX3" fmla="*/ 1320800 w 1814285"/>
                    <a:gd name="connsiteY3" fmla="*/ 0 h 3164114"/>
                    <a:gd name="connsiteX0" fmla="*/ 1343025 w 1814285"/>
                    <a:gd name="connsiteY0" fmla="*/ 0 h 3189514"/>
                    <a:gd name="connsiteX1" fmla="*/ 0 w 1814285"/>
                    <a:gd name="connsiteY1" fmla="*/ 3189514 h 3189514"/>
                    <a:gd name="connsiteX2" fmla="*/ 1814285 w 1814285"/>
                    <a:gd name="connsiteY2" fmla="*/ 3189514 h 3189514"/>
                    <a:gd name="connsiteX3" fmla="*/ 1343025 w 1814285"/>
                    <a:gd name="connsiteY3" fmla="*/ 0 h 3189514"/>
                  </a:gdLst>
                  <a:ahLst/>
                  <a:cxnLst>
                    <a:cxn ang="0">
                      <a:pos x="connsiteX0" y="connsiteY0"/>
                    </a:cxn>
                    <a:cxn ang="0">
                      <a:pos x="connsiteX1" y="connsiteY1"/>
                    </a:cxn>
                    <a:cxn ang="0">
                      <a:pos x="connsiteX2" y="connsiteY2"/>
                    </a:cxn>
                    <a:cxn ang="0">
                      <a:pos x="connsiteX3" y="connsiteY3"/>
                    </a:cxn>
                  </a:cxnLst>
                  <a:rect l="l" t="t" r="r" b="b"/>
                  <a:pathLst>
                    <a:path w="1814285" h="3189514">
                      <a:moveTo>
                        <a:pt x="1343025" y="0"/>
                      </a:moveTo>
                      <a:lnTo>
                        <a:pt x="0" y="3189514"/>
                      </a:lnTo>
                      <a:lnTo>
                        <a:pt x="1814285" y="3189514"/>
                      </a:lnTo>
                      <a:lnTo>
                        <a:pt x="1343025" y="0"/>
                      </a:lnTo>
                      <a:close/>
                    </a:path>
                  </a:pathLst>
                </a:custGeom>
                <a:gradFill>
                  <a:gsLst>
                    <a:gs pos="100000">
                      <a:srgbClr val="F4A30C"/>
                    </a:gs>
                    <a:gs pos="0">
                      <a:srgbClr val="EA7E0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Shape 18">
                  <a:extLst>
                    <a:ext uri="{FF2B5EF4-FFF2-40B4-BE49-F238E27FC236}">
                      <a16:creationId xmlns:a16="http://schemas.microsoft.com/office/drawing/2014/main" id="{473C6CE1-4571-4E74-A9AA-EB16BDA02C7F}"/>
                    </a:ext>
                  </a:extLst>
                </p:cNvPr>
                <p:cNvSpPr/>
                <p:nvPr/>
              </p:nvSpPr>
              <p:spPr>
                <a:xfrm>
                  <a:off x="12155299" y="406399"/>
                  <a:ext cx="783772" cy="6446620"/>
                </a:xfrm>
                <a:custGeom>
                  <a:avLst/>
                  <a:gdLst>
                    <a:gd name="connsiteX0" fmla="*/ 14514 w 798286"/>
                    <a:gd name="connsiteY0" fmla="*/ 0 h 6473371"/>
                    <a:gd name="connsiteX1" fmla="*/ 798286 w 798286"/>
                    <a:gd name="connsiteY1" fmla="*/ 5602514 h 6473371"/>
                    <a:gd name="connsiteX2" fmla="*/ 0 w 798286"/>
                    <a:gd name="connsiteY2" fmla="*/ 6473371 h 6473371"/>
                    <a:gd name="connsiteX3" fmla="*/ 14514 w 798286"/>
                    <a:gd name="connsiteY3" fmla="*/ 0 h 6473371"/>
                    <a:gd name="connsiteX0" fmla="*/ 0 w 783772"/>
                    <a:gd name="connsiteY0" fmla="*/ 0 h 6449559"/>
                    <a:gd name="connsiteX1" fmla="*/ 783772 w 783772"/>
                    <a:gd name="connsiteY1" fmla="*/ 5602514 h 6449559"/>
                    <a:gd name="connsiteX2" fmla="*/ 4404 w 783772"/>
                    <a:gd name="connsiteY2" fmla="*/ 6449559 h 6449559"/>
                    <a:gd name="connsiteX3" fmla="*/ 0 w 783772"/>
                    <a:gd name="connsiteY3" fmla="*/ 0 h 6449559"/>
                    <a:gd name="connsiteX0" fmla="*/ 0 w 783772"/>
                    <a:gd name="connsiteY0" fmla="*/ 0 h 6440041"/>
                    <a:gd name="connsiteX1" fmla="*/ 783772 w 783772"/>
                    <a:gd name="connsiteY1" fmla="*/ 5602514 h 6440041"/>
                    <a:gd name="connsiteX2" fmla="*/ 19538 w 783772"/>
                    <a:gd name="connsiteY2" fmla="*/ 6440041 h 6440041"/>
                    <a:gd name="connsiteX3" fmla="*/ 0 w 783772"/>
                    <a:gd name="connsiteY3" fmla="*/ 0 h 6440041"/>
                  </a:gdLst>
                  <a:ahLst/>
                  <a:cxnLst>
                    <a:cxn ang="0">
                      <a:pos x="connsiteX0" y="connsiteY0"/>
                    </a:cxn>
                    <a:cxn ang="0">
                      <a:pos x="connsiteX1" y="connsiteY1"/>
                    </a:cxn>
                    <a:cxn ang="0">
                      <a:pos x="connsiteX2" y="connsiteY2"/>
                    </a:cxn>
                    <a:cxn ang="0">
                      <a:pos x="connsiteX3" y="connsiteY3"/>
                    </a:cxn>
                  </a:cxnLst>
                  <a:rect l="l" t="t" r="r" b="b"/>
                  <a:pathLst>
                    <a:path w="783772" h="6440041">
                      <a:moveTo>
                        <a:pt x="0" y="0"/>
                      </a:moveTo>
                      <a:lnTo>
                        <a:pt x="783772" y="5602514"/>
                      </a:lnTo>
                      <a:lnTo>
                        <a:pt x="19538" y="6440041"/>
                      </a:lnTo>
                      <a:cubicBezTo>
                        <a:pt x="13025" y="4293361"/>
                        <a:pt x="6513" y="2146680"/>
                        <a:pt x="0" y="0"/>
                      </a:cubicBezTo>
                      <a:close/>
                    </a:path>
                  </a:pathLst>
                </a:custGeom>
                <a:gradFill>
                  <a:gsLst>
                    <a:gs pos="0">
                      <a:srgbClr val="F4A30C"/>
                    </a:gs>
                    <a:gs pos="100000">
                      <a:srgbClr val="EA7E0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a:extLst>
                    <a:ext uri="{FF2B5EF4-FFF2-40B4-BE49-F238E27FC236}">
                      <a16:creationId xmlns:a16="http://schemas.microsoft.com/office/drawing/2014/main" id="{C0B578BA-62D7-457A-84F0-360916E2269A}"/>
                    </a:ext>
                  </a:extLst>
                </p:cNvPr>
                <p:cNvSpPr/>
                <p:nvPr/>
              </p:nvSpPr>
              <p:spPr>
                <a:xfrm>
                  <a:off x="9822425" y="0"/>
                  <a:ext cx="1784555" cy="2757948"/>
                </a:xfrm>
                <a:custGeom>
                  <a:avLst/>
                  <a:gdLst>
                    <a:gd name="connsiteX0" fmla="*/ 0 w 1784555"/>
                    <a:gd name="connsiteY0" fmla="*/ 0 h 2757948"/>
                    <a:gd name="connsiteX1" fmla="*/ 1784555 w 1784555"/>
                    <a:gd name="connsiteY1" fmla="*/ 2757948 h 2757948"/>
                    <a:gd name="connsiteX2" fmla="*/ 1371600 w 1784555"/>
                    <a:gd name="connsiteY2" fmla="*/ 0 h 2757948"/>
                    <a:gd name="connsiteX3" fmla="*/ 0 w 1784555"/>
                    <a:gd name="connsiteY3" fmla="*/ 0 h 2757948"/>
                  </a:gdLst>
                  <a:ahLst/>
                  <a:cxnLst>
                    <a:cxn ang="0">
                      <a:pos x="connsiteX0" y="connsiteY0"/>
                    </a:cxn>
                    <a:cxn ang="0">
                      <a:pos x="connsiteX1" y="connsiteY1"/>
                    </a:cxn>
                    <a:cxn ang="0">
                      <a:pos x="connsiteX2" y="connsiteY2"/>
                    </a:cxn>
                    <a:cxn ang="0">
                      <a:pos x="connsiteX3" y="connsiteY3"/>
                    </a:cxn>
                  </a:cxnLst>
                  <a:rect l="l" t="t" r="r" b="b"/>
                  <a:pathLst>
                    <a:path w="1784555" h="2757948">
                      <a:moveTo>
                        <a:pt x="0" y="0"/>
                      </a:moveTo>
                      <a:lnTo>
                        <a:pt x="1784555" y="2757948"/>
                      </a:lnTo>
                      <a:lnTo>
                        <a:pt x="1371600" y="0"/>
                      </a:lnTo>
                      <a:lnTo>
                        <a:pt x="0" y="0"/>
                      </a:lnTo>
                      <a:close/>
                    </a:path>
                  </a:pathLst>
                </a:custGeom>
                <a:gradFill>
                  <a:gsLst>
                    <a:gs pos="100000">
                      <a:srgbClr val="F4A30C"/>
                    </a:gs>
                    <a:gs pos="0">
                      <a:srgbClr val="EA7E0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Freeform: Shape 16">
                <a:extLst>
                  <a:ext uri="{FF2B5EF4-FFF2-40B4-BE49-F238E27FC236}">
                    <a16:creationId xmlns:a16="http://schemas.microsoft.com/office/drawing/2014/main" id="{04C2031A-0829-4710-84F0-2FD53969D529}"/>
                  </a:ext>
                </a:extLst>
              </p:cNvPr>
              <p:cNvSpPr/>
              <p:nvPr/>
            </p:nvSpPr>
            <p:spPr>
              <a:xfrm>
                <a:off x="11161487" y="-14514"/>
                <a:ext cx="1014727" cy="6872632"/>
              </a:xfrm>
              <a:custGeom>
                <a:avLst/>
                <a:gdLst>
                  <a:gd name="connsiteX0" fmla="*/ 0 w 1001485"/>
                  <a:gd name="connsiteY0" fmla="*/ 0 h 6879771"/>
                  <a:gd name="connsiteX1" fmla="*/ 1001485 w 1001485"/>
                  <a:gd name="connsiteY1" fmla="*/ 6879771 h 6879771"/>
                  <a:gd name="connsiteX2" fmla="*/ 1001485 w 1001485"/>
                  <a:gd name="connsiteY2" fmla="*/ 14514 h 6879771"/>
                  <a:gd name="connsiteX3" fmla="*/ 0 w 1001485"/>
                  <a:gd name="connsiteY3" fmla="*/ 0 h 6879771"/>
                  <a:gd name="connsiteX0" fmla="*/ 0 w 1014727"/>
                  <a:gd name="connsiteY0" fmla="*/ 0 h 6872632"/>
                  <a:gd name="connsiteX1" fmla="*/ 1014727 w 1014727"/>
                  <a:gd name="connsiteY1" fmla="*/ 6872632 h 6872632"/>
                  <a:gd name="connsiteX2" fmla="*/ 1001485 w 1014727"/>
                  <a:gd name="connsiteY2" fmla="*/ 14514 h 6872632"/>
                  <a:gd name="connsiteX3" fmla="*/ 0 w 1014727"/>
                  <a:gd name="connsiteY3" fmla="*/ 0 h 6872632"/>
                </a:gdLst>
                <a:ahLst/>
                <a:cxnLst>
                  <a:cxn ang="0">
                    <a:pos x="connsiteX0" y="connsiteY0"/>
                  </a:cxn>
                  <a:cxn ang="0">
                    <a:pos x="connsiteX1" y="connsiteY1"/>
                  </a:cxn>
                  <a:cxn ang="0">
                    <a:pos x="connsiteX2" y="connsiteY2"/>
                  </a:cxn>
                  <a:cxn ang="0">
                    <a:pos x="connsiteX3" y="connsiteY3"/>
                  </a:cxn>
                </a:cxnLst>
                <a:rect l="l" t="t" r="r" b="b"/>
                <a:pathLst>
                  <a:path w="1014727" h="6872632">
                    <a:moveTo>
                      <a:pt x="0" y="0"/>
                    </a:moveTo>
                    <a:lnTo>
                      <a:pt x="1014727" y="6872632"/>
                    </a:lnTo>
                    <a:lnTo>
                      <a:pt x="1001485" y="14514"/>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1" name="Text Placeholder 5">
            <a:extLst>
              <a:ext uri="{FF2B5EF4-FFF2-40B4-BE49-F238E27FC236}">
                <a16:creationId xmlns:a16="http://schemas.microsoft.com/office/drawing/2014/main" id="{FD73A515-8C79-418E-B3EB-DB0DEB0DF276}"/>
              </a:ext>
            </a:extLst>
          </p:cNvPr>
          <p:cNvSpPr>
            <a:spLocks noGrp="1"/>
          </p:cNvSpPr>
          <p:nvPr>
            <p:ph type="body" sz="quarter" idx="10" hasCustomPrompt="1"/>
          </p:nvPr>
        </p:nvSpPr>
        <p:spPr>
          <a:xfrm>
            <a:off x="538162" y="296271"/>
            <a:ext cx="11107738" cy="676185"/>
          </a:xfrm>
          <a:noFill/>
        </p:spPr>
        <p:txBody>
          <a:bodyPr wrap="square" lIns="0" tIns="108000" rtlCol="0" anchor="t" anchorCtr="0">
            <a:noAutofit/>
          </a:bodyPr>
          <a:lstStyle>
            <a:lvl1pPr marL="0" indent="0">
              <a:buNone/>
              <a:defRPr lang="en-GB" sz="36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defRPr>
            </a:lvl1pPr>
          </a:lstStyle>
          <a:p>
            <a:pPr marL="0" lvl="0"/>
            <a:r>
              <a:rPr lang="en-GB"/>
              <a:t>Slide title</a:t>
            </a:r>
          </a:p>
        </p:txBody>
      </p:sp>
      <p:pic>
        <p:nvPicPr>
          <p:cNvPr id="13" name="MS logo white - EMF" descr="Microsoft logo white text version">
            <a:extLst>
              <a:ext uri="{FF2B5EF4-FFF2-40B4-BE49-F238E27FC236}">
                <a16:creationId xmlns:a16="http://schemas.microsoft.com/office/drawing/2014/main" id="{7548C39E-D3D7-4BEC-8D1A-CEB7E90FCD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black">
          <a:xfrm>
            <a:off x="538162" y="6030768"/>
            <a:ext cx="1366245" cy="292608"/>
          </a:xfrm>
          <a:prstGeom prst="rect">
            <a:avLst/>
          </a:prstGeom>
        </p:spPr>
      </p:pic>
    </p:spTree>
    <p:extLst>
      <p:ext uri="{BB962C8B-B14F-4D97-AF65-F5344CB8AC3E}">
        <p14:creationId xmlns:p14="http://schemas.microsoft.com/office/powerpoint/2010/main" val="416427096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One Colum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7A12113-3B99-4240-A379-207D1B3D55F0}"/>
              </a:ext>
            </a:extLst>
          </p:cNvPr>
          <p:cNvSpPr>
            <a:spLocks noGrp="1"/>
          </p:cNvSpPr>
          <p:nvPr>
            <p:ph type="body" sz="quarter" idx="11" hasCustomPrompt="1"/>
          </p:nvPr>
        </p:nvSpPr>
        <p:spPr>
          <a:xfrm>
            <a:off x="538163" y="1414799"/>
            <a:ext cx="9482137" cy="4301789"/>
          </a:xfrm>
          <a:noFill/>
        </p:spPr>
        <p:txBody>
          <a:bodyPr lIns="0" tIns="0" rIns="0" bIns="0">
            <a:normAutofit/>
          </a:bodyPr>
          <a:lstStyle>
            <a:lvl1pPr marL="0" indent="0">
              <a:buNone/>
              <a:defRPr sz="2200">
                <a:solidFill>
                  <a:schemeClr val="bg1"/>
                </a:solidFill>
              </a:defRPr>
            </a:lvl1pPr>
          </a:lstStyle>
          <a:p>
            <a:pPr lvl="0"/>
            <a:r>
              <a:rPr lang="en-US"/>
              <a:t>Our mission is to empower every person and every </a:t>
            </a:r>
            <a:r>
              <a:rPr lang="en-GB" noProof="0"/>
              <a:t>organisation</a:t>
            </a:r>
            <a:r>
              <a:rPr lang="en-US"/>
              <a:t> on the planet to achieve more. We believe technology can and should be a force for good and that meaningful innovation can and will contribute to a brighter world in big and small ways.</a:t>
            </a:r>
          </a:p>
        </p:txBody>
      </p:sp>
      <p:grpSp>
        <p:nvGrpSpPr>
          <p:cNvPr id="2" name="Group 1">
            <a:extLst>
              <a:ext uri="{FF2B5EF4-FFF2-40B4-BE49-F238E27FC236}">
                <a16:creationId xmlns:a16="http://schemas.microsoft.com/office/drawing/2014/main" id="{621DC848-C95D-4584-A981-936FA1087197}"/>
              </a:ext>
            </a:extLst>
          </p:cNvPr>
          <p:cNvGrpSpPr/>
          <p:nvPr userDrawn="1"/>
        </p:nvGrpSpPr>
        <p:grpSpPr>
          <a:xfrm>
            <a:off x="11015183" y="-14514"/>
            <a:ext cx="1286833" cy="6877616"/>
            <a:chOff x="8689945" y="-14514"/>
            <a:chExt cx="1286833" cy="6877616"/>
          </a:xfrm>
        </p:grpSpPr>
        <p:sp>
          <p:nvSpPr>
            <p:cNvPr id="12" name="Freeform: Shape 11">
              <a:extLst>
                <a:ext uri="{FF2B5EF4-FFF2-40B4-BE49-F238E27FC236}">
                  <a16:creationId xmlns:a16="http://schemas.microsoft.com/office/drawing/2014/main" id="{202592A9-11A2-4069-A6EF-B45D1762BA59}"/>
                </a:ext>
              </a:extLst>
            </p:cNvPr>
            <p:cNvSpPr/>
            <p:nvPr userDrawn="1"/>
          </p:nvSpPr>
          <p:spPr>
            <a:xfrm>
              <a:off x="9021307" y="1422705"/>
              <a:ext cx="955471" cy="5435295"/>
            </a:xfrm>
            <a:custGeom>
              <a:avLst/>
              <a:gdLst>
                <a:gd name="connsiteX0" fmla="*/ 0 w 955471"/>
                <a:gd name="connsiteY0" fmla="*/ 0 h 5435295"/>
                <a:gd name="connsiteX1" fmla="*/ 955471 w 955471"/>
                <a:gd name="connsiteY1" fmla="*/ 5435295 h 5435295"/>
                <a:gd name="connsiteX2" fmla="*/ 20721 w 955471"/>
                <a:gd name="connsiteY2" fmla="*/ 5435295 h 5435295"/>
              </a:gdLst>
              <a:ahLst/>
              <a:cxnLst>
                <a:cxn ang="0">
                  <a:pos x="connsiteX0" y="connsiteY0"/>
                </a:cxn>
                <a:cxn ang="0">
                  <a:pos x="connsiteX1" y="connsiteY1"/>
                </a:cxn>
                <a:cxn ang="0">
                  <a:pos x="connsiteX2" y="connsiteY2"/>
                </a:cxn>
              </a:cxnLst>
              <a:rect l="l" t="t" r="r" b="b"/>
              <a:pathLst>
                <a:path w="955471" h="5435295">
                  <a:moveTo>
                    <a:pt x="0" y="0"/>
                  </a:moveTo>
                  <a:lnTo>
                    <a:pt x="955471" y="5435295"/>
                  </a:lnTo>
                  <a:lnTo>
                    <a:pt x="20721" y="5435295"/>
                  </a:lnTo>
                  <a:close/>
                </a:path>
              </a:pathLst>
            </a:custGeom>
            <a:gradFill>
              <a:gsLst>
                <a:gs pos="94000">
                  <a:schemeClr val="accent1"/>
                </a:gs>
                <a:gs pos="0">
                  <a:srgbClr val="98181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B825CB4B-F3A4-4BFE-B016-871BA17DB00A}"/>
                </a:ext>
              </a:extLst>
            </p:cNvPr>
            <p:cNvSpPr/>
            <p:nvPr userDrawn="1"/>
          </p:nvSpPr>
          <p:spPr>
            <a:xfrm>
              <a:off x="8689945" y="-14514"/>
              <a:ext cx="1277308" cy="6877616"/>
            </a:xfrm>
            <a:custGeom>
              <a:avLst/>
              <a:gdLst>
                <a:gd name="connsiteX0" fmla="*/ 0 w 1001485"/>
                <a:gd name="connsiteY0" fmla="*/ 0 h 6879771"/>
                <a:gd name="connsiteX1" fmla="*/ 1001485 w 1001485"/>
                <a:gd name="connsiteY1" fmla="*/ 6879771 h 6879771"/>
                <a:gd name="connsiteX2" fmla="*/ 1001485 w 1001485"/>
                <a:gd name="connsiteY2" fmla="*/ 14514 h 6879771"/>
                <a:gd name="connsiteX3" fmla="*/ 0 w 1001485"/>
                <a:gd name="connsiteY3" fmla="*/ 0 h 6879771"/>
                <a:gd name="connsiteX0" fmla="*/ 0 w 1014727"/>
                <a:gd name="connsiteY0" fmla="*/ 0 h 6872632"/>
                <a:gd name="connsiteX1" fmla="*/ 1014727 w 1014727"/>
                <a:gd name="connsiteY1" fmla="*/ 6872632 h 6872632"/>
                <a:gd name="connsiteX2" fmla="*/ 1001485 w 1014727"/>
                <a:gd name="connsiteY2" fmla="*/ 14514 h 6872632"/>
                <a:gd name="connsiteX3" fmla="*/ 0 w 1014727"/>
                <a:gd name="connsiteY3" fmla="*/ 0 h 6872632"/>
              </a:gdLst>
              <a:ahLst/>
              <a:cxnLst>
                <a:cxn ang="0">
                  <a:pos x="connsiteX0" y="connsiteY0"/>
                </a:cxn>
                <a:cxn ang="0">
                  <a:pos x="connsiteX1" y="connsiteY1"/>
                </a:cxn>
                <a:cxn ang="0">
                  <a:pos x="connsiteX2" y="connsiteY2"/>
                </a:cxn>
                <a:cxn ang="0">
                  <a:pos x="connsiteX3" y="connsiteY3"/>
                </a:cxn>
              </a:cxnLst>
              <a:rect l="l" t="t" r="r" b="b"/>
              <a:pathLst>
                <a:path w="1014727" h="6872632">
                  <a:moveTo>
                    <a:pt x="0" y="0"/>
                  </a:moveTo>
                  <a:lnTo>
                    <a:pt x="1014727" y="6872632"/>
                  </a:lnTo>
                  <a:lnTo>
                    <a:pt x="1001485" y="14514"/>
                  </a:lnTo>
                  <a:lnTo>
                    <a:pt x="0" y="0"/>
                  </a:lnTo>
                  <a:close/>
                </a:path>
              </a:pathLst>
            </a:custGeom>
            <a:gradFill>
              <a:gsLst>
                <a:gs pos="0">
                  <a:schemeClr val="accent1"/>
                </a:gs>
                <a:gs pos="100000">
                  <a:srgbClr val="98181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 Placeholder 5">
            <a:extLst>
              <a:ext uri="{FF2B5EF4-FFF2-40B4-BE49-F238E27FC236}">
                <a16:creationId xmlns:a16="http://schemas.microsoft.com/office/drawing/2014/main" id="{76C09DEB-C7BE-4427-A038-1C34A7FE2B51}"/>
              </a:ext>
            </a:extLst>
          </p:cNvPr>
          <p:cNvSpPr>
            <a:spLocks noGrp="1"/>
          </p:cNvSpPr>
          <p:nvPr>
            <p:ph type="body" sz="quarter" idx="10" hasCustomPrompt="1"/>
          </p:nvPr>
        </p:nvSpPr>
        <p:spPr>
          <a:xfrm>
            <a:off x="538162" y="296271"/>
            <a:ext cx="11107738" cy="676185"/>
          </a:xfrm>
          <a:noFill/>
        </p:spPr>
        <p:txBody>
          <a:bodyPr wrap="square" lIns="0" tIns="108000" rtlCol="0" anchor="t" anchorCtr="0">
            <a:noAutofit/>
          </a:bodyPr>
          <a:lstStyle>
            <a:lvl1pPr marL="0" indent="0">
              <a:buNone/>
              <a:defRPr lang="en-GB" sz="36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defRPr>
            </a:lvl1pPr>
          </a:lstStyle>
          <a:p>
            <a:pPr marL="0" lvl="0"/>
            <a:r>
              <a:rPr lang="en-GB"/>
              <a:t>Slide title</a:t>
            </a:r>
          </a:p>
        </p:txBody>
      </p:sp>
      <p:grpSp>
        <p:nvGrpSpPr>
          <p:cNvPr id="7" name="Group 6">
            <a:extLst>
              <a:ext uri="{FF2B5EF4-FFF2-40B4-BE49-F238E27FC236}">
                <a16:creationId xmlns:a16="http://schemas.microsoft.com/office/drawing/2014/main" id="{F42B7681-E63B-4C8F-BD49-1DD7D5B8461E}"/>
              </a:ext>
            </a:extLst>
          </p:cNvPr>
          <p:cNvGrpSpPr/>
          <p:nvPr userDrawn="1"/>
        </p:nvGrpSpPr>
        <p:grpSpPr>
          <a:xfrm>
            <a:off x="538162" y="6030768"/>
            <a:ext cx="2484227" cy="459699"/>
            <a:chOff x="538163" y="6030768"/>
            <a:chExt cx="2484227" cy="459699"/>
          </a:xfrm>
        </p:grpSpPr>
        <p:pic>
          <p:nvPicPr>
            <p:cNvPr id="9" name="MS logo white - EMF" descr="Microsoft logo white text version">
              <a:extLst>
                <a:ext uri="{FF2B5EF4-FFF2-40B4-BE49-F238E27FC236}">
                  <a16:creationId xmlns:a16="http://schemas.microsoft.com/office/drawing/2014/main" id="{841CCBE9-7CC0-4E17-B352-617D553A5E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black">
            <a:xfrm>
              <a:off x="538163" y="6030768"/>
              <a:ext cx="1366245" cy="292608"/>
            </a:xfrm>
            <a:prstGeom prst="rect">
              <a:avLst/>
            </a:prstGeom>
          </p:spPr>
        </p:pic>
        <p:sp>
          <p:nvSpPr>
            <p:cNvPr id="10" name="TextBox 9">
              <a:extLst>
                <a:ext uri="{FF2B5EF4-FFF2-40B4-BE49-F238E27FC236}">
                  <a16:creationId xmlns:a16="http://schemas.microsoft.com/office/drawing/2014/main" id="{3818E639-F45B-4A12-A2BD-496831E750B1}"/>
                </a:ext>
              </a:extLst>
            </p:cNvPr>
            <p:cNvSpPr txBox="1"/>
            <p:nvPr/>
          </p:nvSpPr>
          <p:spPr>
            <a:xfrm>
              <a:off x="801704" y="6251940"/>
              <a:ext cx="2220686" cy="2385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20" b="0" i="0" u="none" strike="noStrike" kern="1200" cap="none" spc="0" normalizeH="0" baseline="0" noProof="0">
                  <a:ln>
                    <a:noFill/>
                  </a:ln>
                  <a:solidFill>
                    <a:prstClr val="white"/>
                  </a:solidFill>
                  <a:effectLst/>
                  <a:uLnTx/>
                  <a:uFillTx/>
                  <a:latin typeface="Segoe UI"/>
                  <a:ea typeface="+mn-ea"/>
                  <a:cs typeface="+mn-cs"/>
                </a:rPr>
                <a:t>#</a:t>
              </a:r>
              <a:r>
                <a:rPr kumimoji="0" lang="en-GB" sz="920" b="0" i="0" u="none" strike="noStrike" kern="1200" cap="none" spc="0" normalizeH="0" baseline="0" noProof="0" err="1">
                  <a:ln>
                    <a:noFill/>
                  </a:ln>
                  <a:solidFill>
                    <a:prstClr val="white"/>
                  </a:solidFill>
                  <a:effectLst/>
                  <a:uLnTx/>
                  <a:uFillTx/>
                  <a:latin typeface="Segoe UI"/>
                  <a:ea typeface="+mn-ea"/>
                  <a:cs typeface="+mn-cs"/>
                </a:rPr>
                <a:t>MSPartnerSummit</a:t>
              </a:r>
              <a:endParaRPr kumimoji="0" lang="en-GB" sz="920" b="0" i="0" u="none" strike="noStrike" kern="1200" cap="none" spc="0" normalizeH="0" baseline="0" noProof="0">
                <a:ln>
                  <a:noFill/>
                </a:ln>
                <a:solidFill>
                  <a:prstClr val="white"/>
                </a:solidFill>
                <a:effectLst/>
                <a:uLnTx/>
                <a:uFillTx/>
                <a:latin typeface="Segoe UI"/>
                <a:ea typeface="+mn-ea"/>
                <a:cs typeface="+mn-cs"/>
              </a:endParaRPr>
            </a:p>
          </p:txBody>
        </p:sp>
      </p:grpSp>
    </p:spTree>
    <p:extLst>
      <p:ext uri="{BB962C8B-B14F-4D97-AF65-F5344CB8AC3E}">
        <p14:creationId xmlns:p14="http://schemas.microsoft.com/office/powerpoint/2010/main" val="252769308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8C4ED7F-7B1C-4ADA-9959-8BC40DF0F118}"/>
              </a:ext>
            </a:extLst>
          </p:cNvPr>
          <p:cNvSpPr>
            <a:spLocks noGrp="1"/>
          </p:cNvSpPr>
          <p:nvPr>
            <p:ph type="body" sz="quarter" idx="10" hasCustomPrompt="1"/>
          </p:nvPr>
        </p:nvSpPr>
        <p:spPr>
          <a:xfrm>
            <a:off x="538162" y="296271"/>
            <a:ext cx="11107738" cy="676185"/>
          </a:xfrm>
          <a:noFill/>
        </p:spPr>
        <p:txBody>
          <a:bodyPr wrap="square" lIns="0" tIns="108000" rtlCol="0" anchor="t" anchorCtr="0">
            <a:noAutofit/>
          </a:bodyPr>
          <a:lstStyle>
            <a:lvl1pPr marL="0" indent="0">
              <a:buNone/>
              <a:defRPr lang="en-GB" sz="36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defRPr>
            </a:lvl1pPr>
          </a:lstStyle>
          <a:p>
            <a:pPr marL="0" lvl="0"/>
            <a:r>
              <a:rPr lang="en-GB"/>
              <a:t>Slide title</a:t>
            </a:r>
          </a:p>
        </p:txBody>
      </p:sp>
      <p:sp>
        <p:nvSpPr>
          <p:cNvPr id="8" name="Text Placeholder 7">
            <a:extLst>
              <a:ext uri="{FF2B5EF4-FFF2-40B4-BE49-F238E27FC236}">
                <a16:creationId xmlns:a16="http://schemas.microsoft.com/office/drawing/2014/main" id="{3877E433-A4F1-49E3-8147-D47F5A1725A0}"/>
              </a:ext>
            </a:extLst>
          </p:cNvPr>
          <p:cNvSpPr>
            <a:spLocks noGrp="1"/>
          </p:cNvSpPr>
          <p:nvPr>
            <p:ph type="body" sz="quarter" idx="11" hasCustomPrompt="1"/>
          </p:nvPr>
        </p:nvSpPr>
        <p:spPr>
          <a:xfrm>
            <a:off x="538163" y="1414799"/>
            <a:ext cx="11107736" cy="4301789"/>
          </a:xfrm>
        </p:spPr>
        <p:txBody>
          <a:bodyPr lIns="0" tIns="0" rIns="0" bIns="0">
            <a:normAutofit/>
          </a:bodyPr>
          <a:lstStyle>
            <a:lvl1pPr marL="0" indent="0">
              <a:buNone/>
              <a:defRPr sz="2200">
                <a:solidFill>
                  <a:schemeClr val="bg1"/>
                </a:solidFill>
              </a:defRPr>
            </a:lvl1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pic>
        <p:nvPicPr>
          <p:cNvPr id="5" name="MS logo white - EMF" descr="Microsoft logo white text version">
            <a:extLst>
              <a:ext uri="{FF2B5EF4-FFF2-40B4-BE49-F238E27FC236}">
                <a16:creationId xmlns:a16="http://schemas.microsoft.com/office/drawing/2014/main" id="{B2483D2B-617B-4C5A-A9D0-3BA7089596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black">
          <a:xfrm>
            <a:off x="538162" y="6030768"/>
            <a:ext cx="1366245" cy="292608"/>
          </a:xfrm>
          <a:prstGeom prst="rect">
            <a:avLst/>
          </a:prstGeom>
        </p:spPr>
      </p:pic>
    </p:spTree>
    <p:extLst>
      <p:ext uri="{BB962C8B-B14F-4D97-AF65-F5344CB8AC3E}">
        <p14:creationId xmlns:p14="http://schemas.microsoft.com/office/powerpoint/2010/main" val="403715369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8C4ED7F-7B1C-4ADA-9959-8BC40DF0F118}"/>
              </a:ext>
            </a:extLst>
          </p:cNvPr>
          <p:cNvSpPr>
            <a:spLocks noGrp="1"/>
          </p:cNvSpPr>
          <p:nvPr>
            <p:ph type="body" sz="quarter" idx="10" hasCustomPrompt="1"/>
          </p:nvPr>
        </p:nvSpPr>
        <p:spPr>
          <a:xfrm>
            <a:off x="538162" y="296271"/>
            <a:ext cx="11107738" cy="676185"/>
          </a:xfrm>
          <a:noFill/>
        </p:spPr>
        <p:txBody>
          <a:bodyPr wrap="square" lIns="0" tIns="108000" rtlCol="0" anchor="t" anchorCtr="0">
            <a:noAutofit/>
          </a:bodyPr>
          <a:lstStyle>
            <a:lvl1pPr marL="0" indent="0">
              <a:buNone/>
              <a:defRPr lang="en-GB" sz="36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defRPr>
            </a:lvl1pPr>
          </a:lstStyle>
          <a:p>
            <a:pPr marL="0" lvl="0"/>
            <a:r>
              <a:rPr lang="en-GB"/>
              <a:t>Slide title</a:t>
            </a:r>
          </a:p>
        </p:txBody>
      </p:sp>
      <p:sp>
        <p:nvSpPr>
          <p:cNvPr id="8" name="Text Placeholder 7">
            <a:extLst>
              <a:ext uri="{FF2B5EF4-FFF2-40B4-BE49-F238E27FC236}">
                <a16:creationId xmlns:a16="http://schemas.microsoft.com/office/drawing/2014/main" id="{3877E433-A4F1-49E3-8147-D47F5A1725A0}"/>
              </a:ext>
            </a:extLst>
          </p:cNvPr>
          <p:cNvSpPr>
            <a:spLocks noGrp="1"/>
          </p:cNvSpPr>
          <p:nvPr>
            <p:ph type="body" sz="quarter" idx="11" hasCustomPrompt="1"/>
          </p:nvPr>
        </p:nvSpPr>
        <p:spPr>
          <a:xfrm>
            <a:off x="538163" y="1414799"/>
            <a:ext cx="4910137" cy="4301789"/>
          </a:xfrm>
        </p:spPr>
        <p:txBody>
          <a:bodyPr lIns="0" tIns="0" rIns="0" bIns="0">
            <a:normAutofit/>
          </a:bodyPr>
          <a:lstStyle>
            <a:lvl1pPr marL="0" indent="0">
              <a:buNone/>
              <a:defRPr sz="2200">
                <a:solidFill>
                  <a:schemeClr val="bg1"/>
                </a:solidFill>
              </a:defRPr>
            </a:lvl1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sp>
        <p:nvSpPr>
          <p:cNvPr id="15" name="Picture Placeholder 2">
            <a:extLst>
              <a:ext uri="{FF2B5EF4-FFF2-40B4-BE49-F238E27FC236}">
                <a16:creationId xmlns:a16="http://schemas.microsoft.com/office/drawing/2014/main" id="{C9961315-9C7C-4D00-9635-1200B9E93607}"/>
              </a:ext>
            </a:extLst>
          </p:cNvPr>
          <p:cNvSpPr>
            <a:spLocks noGrp="1"/>
          </p:cNvSpPr>
          <p:nvPr>
            <p:ph type="pic" idx="1"/>
          </p:nvPr>
        </p:nvSpPr>
        <p:spPr>
          <a:xfrm>
            <a:off x="5822950" y="1414799"/>
            <a:ext cx="5822948" cy="4301789"/>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grpSp>
        <p:nvGrpSpPr>
          <p:cNvPr id="16" name="Group 15">
            <a:extLst>
              <a:ext uri="{FF2B5EF4-FFF2-40B4-BE49-F238E27FC236}">
                <a16:creationId xmlns:a16="http://schemas.microsoft.com/office/drawing/2014/main" id="{5AAA013E-AE9D-4828-9C83-AD36D61C4F5D}"/>
              </a:ext>
            </a:extLst>
          </p:cNvPr>
          <p:cNvGrpSpPr/>
          <p:nvPr userDrawn="1"/>
        </p:nvGrpSpPr>
        <p:grpSpPr>
          <a:xfrm flipH="1">
            <a:off x="10924886" y="-19050"/>
            <a:ext cx="2534227" cy="6877050"/>
            <a:chOff x="-2496127" y="-19050"/>
            <a:chExt cx="2534227" cy="6877050"/>
          </a:xfrm>
        </p:grpSpPr>
        <p:sp>
          <p:nvSpPr>
            <p:cNvPr id="17" name="Freeform: Shape 16">
              <a:extLst>
                <a:ext uri="{FF2B5EF4-FFF2-40B4-BE49-F238E27FC236}">
                  <a16:creationId xmlns:a16="http://schemas.microsoft.com/office/drawing/2014/main" id="{8D7E4806-18DD-475C-8576-B203988E61BF}"/>
                </a:ext>
              </a:extLst>
            </p:cNvPr>
            <p:cNvSpPr/>
            <p:nvPr/>
          </p:nvSpPr>
          <p:spPr>
            <a:xfrm>
              <a:off x="-2496127" y="2247900"/>
              <a:ext cx="1638877" cy="4610100"/>
            </a:xfrm>
            <a:custGeom>
              <a:avLst/>
              <a:gdLst>
                <a:gd name="connsiteX0" fmla="*/ 1390650 w 1657350"/>
                <a:gd name="connsiteY0" fmla="*/ 4610100 h 4610100"/>
                <a:gd name="connsiteX1" fmla="*/ 1657350 w 1657350"/>
                <a:gd name="connsiteY1" fmla="*/ 0 h 4610100"/>
                <a:gd name="connsiteX2" fmla="*/ 0 w 1657350"/>
                <a:gd name="connsiteY2" fmla="*/ 4591050 h 4610100"/>
                <a:gd name="connsiteX3" fmla="*/ 1390650 w 1657350"/>
                <a:gd name="connsiteY3" fmla="*/ 4610100 h 4610100"/>
                <a:gd name="connsiteX0" fmla="*/ 1372177 w 1638877"/>
                <a:gd name="connsiteY0" fmla="*/ 4610100 h 4610100"/>
                <a:gd name="connsiteX1" fmla="*/ 1638877 w 1638877"/>
                <a:gd name="connsiteY1" fmla="*/ 0 h 4610100"/>
                <a:gd name="connsiteX2" fmla="*/ 0 w 1638877"/>
                <a:gd name="connsiteY2" fmla="*/ 4609523 h 4610100"/>
                <a:gd name="connsiteX3" fmla="*/ 1372177 w 1638877"/>
                <a:gd name="connsiteY3" fmla="*/ 4610100 h 4610100"/>
              </a:gdLst>
              <a:ahLst/>
              <a:cxnLst>
                <a:cxn ang="0">
                  <a:pos x="connsiteX0" y="connsiteY0"/>
                </a:cxn>
                <a:cxn ang="0">
                  <a:pos x="connsiteX1" y="connsiteY1"/>
                </a:cxn>
                <a:cxn ang="0">
                  <a:pos x="connsiteX2" y="connsiteY2"/>
                </a:cxn>
                <a:cxn ang="0">
                  <a:pos x="connsiteX3" y="connsiteY3"/>
                </a:cxn>
              </a:cxnLst>
              <a:rect l="l" t="t" r="r" b="b"/>
              <a:pathLst>
                <a:path w="1638877" h="4610100">
                  <a:moveTo>
                    <a:pt x="1372177" y="4610100"/>
                  </a:moveTo>
                  <a:lnTo>
                    <a:pt x="1638877" y="0"/>
                  </a:lnTo>
                  <a:lnTo>
                    <a:pt x="0" y="4609523"/>
                  </a:lnTo>
                  <a:lnTo>
                    <a:pt x="1372177" y="4610100"/>
                  </a:lnTo>
                  <a:close/>
                </a:path>
              </a:pathLst>
            </a:cu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a:extLst>
                <a:ext uri="{FF2B5EF4-FFF2-40B4-BE49-F238E27FC236}">
                  <a16:creationId xmlns:a16="http://schemas.microsoft.com/office/drawing/2014/main" id="{38A72CEA-9083-4FF0-BB77-84FB4FC0E573}"/>
                </a:ext>
              </a:extLst>
            </p:cNvPr>
            <p:cNvSpPr/>
            <p:nvPr/>
          </p:nvSpPr>
          <p:spPr>
            <a:xfrm>
              <a:off x="-993534" y="816620"/>
              <a:ext cx="417247" cy="3604405"/>
            </a:xfrm>
            <a:custGeom>
              <a:avLst/>
              <a:gdLst>
                <a:gd name="connsiteX0" fmla="*/ 0 w 781050"/>
                <a:gd name="connsiteY0" fmla="*/ 4705350 h 4705350"/>
                <a:gd name="connsiteX1" fmla="*/ 781050 w 781050"/>
                <a:gd name="connsiteY1" fmla="*/ 2609850 h 4705350"/>
                <a:gd name="connsiteX2" fmla="*/ 704850 w 781050"/>
                <a:gd name="connsiteY2" fmla="*/ 0 h 4705350"/>
                <a:gd name="connsiteX3" fmla="*/ 114300 w 781050"/>
                <a:gd name="connsiteY3" fmla="*/ 1581150 h 4705350"/>
                <a:gd name="connsiteX4" fmla="*/ 0 w 781050"/>
                <a:gd name="connsiteY4" fmla="*/ 4705350 h 470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 h="4705350">
                  <a:moveTo>
                    <a:pt x="0" y="4705350"/>
                  </a:moveTo>
                  <a:lnTo>
                    <a:pt x="781050" y="2609850"/>
                  </a:lnTo>
                  <a:lnTo>
                    <a:pt x="704850" y="0"/>
                  </a:lnTo>
                  <a:lnTo>
                    <a:pt x="114300" y="1581150"/>
                  </a:lnTo>
                  <a:lnTo>
                    <a:pt x="0" y="4705350"/>
                  </a:lnTo>
                  <a:close/>
                </a:path>
              </a:pathLst>
            </a:custGeom>
            <a:gradFill>
              <a:gsLst>
                <a:gs pos="0">
                  <a:srgbClr val="7FBA00"/>
                </a:gs>
                <a:gs pos="28000">
                  <a:srgbClr val="628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Shape 18">
              <a:extLst>
                <a:ext uri="{FF2B5EF4-FFF2-40B4-BE49-F238E27FC236}">
                  <a16:creationId xmlns:a16="http://schemas.microsoft.com/office/drawing/2014/main" id="{E354CA0C-9FD1-42FF-A9D5-4AE94B1A1D26}"/>
                </a:ext>
              </a:extLst>
            </p:cNvPr>
            <p:cNvSpPr/>
            <p:nvPr/>
          </p:nvSpPr>
          <p:spPr>
            <a:xfrm>
              <a:off x="-2495550" y="-19050"/>
              <a:ext cx="2533650" cy="6877050"/>
            </a:xfrm>
            <a:custGeom>
              <a:avLst/>
              <a:gdLst>
                <a:gd name="connsiteX0" fmla="*/ 2533650 w 2533650"/>
                <a:gd name="connsiteY0" fmla="*/ 0 h 6877050"/>
                <a:gd name="connsiteX1" fmla="*/ 838200 w 2533650"/>
                <a:gd name="connsiteY1" fmla="*/ 0 h 6877050"/>
                <a:gd name="connsiteX2" fmla="*/ 0 w 2533650"/>
                <a:gd name="connsiteY2" fmla="*/ 6877050 h 6877050"/>
                <a:gd name="connsiteX3" fmla="*/ 2533650 w 2533650"/>
                <a:gd name="connsiteY3" fmla="*/ 0 h 6877050"/>
              </a:gdLst>
              <a:ahLst/>
              <a:cxnLst>
                <a:cxn ang="0">
                  <a:pos x="connsiteX0" y="connsiteY0"/>
                </a:cxn>
                <a:cxn ang="0">
                  <a:pos x="connsiteX1" y="connsiteY1"/>
                </a:cxn>
                <a:cxn ang="0">
                  <a:pos x="connsiteX2" y="connsiteY2"/>
                </a:cxn>
                <a:cxn ang="0">
                  <a:pos x="connsiteX3" y="connsiteY3"/>
                </a:cxn>
              </a:cxnLst>
              <a:rect l="l" t="t" r="r" b="b"/>
              <a:pathLst>
                <a:path w="2533650" h="6877050">
                  <a:moveTo>
                    <a:pt x="2533650" y="0"/>
                  </a:moveTo>
                  <a:lnTo>
                    <a:pt x="838200" y="0"/>
                  </a:lnTo>
                  <a:lnTo>
                    <a:pt x="0" y="6877050"/>
                  </a:lnTo>
                  <a:lnTo>
                    <a:pt x="2533650" y="0"/>
                  </a:lnTo>
                  <a:close/>
                </a:path>
              </a:pathLst>
            </a:custGeom>
            <a:gradFill>
              <a:gsLst>
                <a:gs pos="0">
                  <a:srgbClr val="7FBA00"/>
                </a:gs>
                <a:gs pos="78000">
                  <a:srgbClr val="628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 name="MS logo white - EMF" descr="Microsoft logo white text version">
            <a:extLst>
              <a:ext uri="{FF2B5EF4-FFF2-40B4-BE49-F238E27FC236}">
                <a16:creationId xmlns:a16="http://schemas.microsoft.com/office/drawing/2014/main" id="{0F4938B5-A06E-4554-9A8E-BBBA0580B9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black">
          <a:xfrm>
            <a:off x="538162" y="6030768"/>
            <a:ext cx="1366245" cy="292608"/>
          </a:xfrm>
          <a:prstGeom prst="rect">
            <a:avLst/>
          </a:prstGeom>
        </p:spPr>
      </p:pic>
    </p:spTree>
    <p:extLst>
      <p:ext uri="{BB962C8B-B14F-4D97-AF65-F5344CB8AC3E}">
        <p14:creationId xmlns:p14="http://schemas.microsoft.com/office/powerpoint/2010/main" val="58603177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8C4ED7F-7B1C-4ADA-9959-8BC40DF0F118}"/>
              </a:ext>
            </a:extLst>
          </p:cNvPr>
          <p:cNvSpPr>
            <a:spLocks noGrp="1"/>
          </p:cNvSpPr>
          <p:nvPr>
            <p:ph type="body" sz="quarter" idx="10" hasCustomPrompt="1"/>
          </p:nvPr>
        </p:nvSpPr>
        <p:spPr>
          <a:xfrm>
            <a:off x="538162" y="296271"/>
            <a:ext cx="11107738" cy="676185"/>
          </a:xfrm>
          <a:noFill/>
        </p:spPr>
        <p:txBody>
          <a:bodyPr wrap="square" lIns="0" tIns="108000" rtlCol="0" anchor="t" anchorCtr="0">
            <a:noAutofit/>
          </a:bodyPr>
          <a:lstStyle>
            <a:lvl1pPr marL="0" indent="0">
              <a:buNone/>
              <a:defRPr lang="en-GB" sz="36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defRPr>
            </a:lvl1pPr>
          </a:lstStyle>
          <a:p>
            <a:pPr marL="0" lvl="0"/>
            <a:r>
              <a:rPr lang="en-GB"/>
              <a:t>Slide title</a:t>
            </a:r>
          </a:p>
        </p:txBody>
      </p:sp>
      <p:sp>
        <p:nvSpPr>
          <p:cNvPr id="8" name="Text Placeholder 7">
            <a:extLst>
              <a:ext uri="{FF2B5EF4-FFF2-40B4-BE49-F238E27FC236}">
                <a16:creationId xmlns:a16="http://schemas.microsoft.com/office/drawing/2014/main" id="{3877E433-A4F1-49E3-8147-D47F5A1725A0}"/>
              </a:ext>
            </a:extLst>
          </p:cNvPr>
          <p:cNvSpPr>
            <a:spLocks noGrp="1"/>
          </p:cNvSpPr>
          <p:nvPr>
            <p:ph type="body" sz="quarter" idx="11" hasCustomPrompt="1"/>
          </p:nvPr>
        </p:nvSpPr>
        <p:spPr>
          <a:xfrm>
            <a:off x="538163" y="1414799"/>
            <a:ext cx="4910137" cy="4301789"/>
          </a:xfrm>
        </p:spPr>
        <p:txBody>
          <a:bodyPr lIns="0" tIns="0" rIns="0" bIns="0">
            <a:normAutofit/>
          </a:bodyPr>
          <a:lstStyle>
            <a:lvl1pPr marL="0" indent="0">
              <a:buNone/>
              <a:defRPr sz="2200">
                <a:solidFill>
                  <a:schemeClr val="bg1"/>
                </a:solidFill>
              </a:defRPr>
            </a:lvl1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sp>
        <p:nvSpPr>
          <p:cNvPr id="16" name="Content Placeholder 2">
            <a:extLst>
              <a:ext uri="{FF2B5EF4-FFF2-40B4-BE49-F238E27FC236}">
                <a16:creationId xmlns:a16="http://schemas.microsoft.com/office/drawing/2014/main" id="{5344DD4B-A1C8-437B-940C-006754F71210}"/>
              </a:ext>
            </a:extLst>
          </p:cNvPr>
          <p:cNvSpPr>
            <a:spLocks noGrp="1"/>
          </p:cNvSpPr>
          <p:nvPr>
            <p:ph idx="12"/>
          </p:nvPr>
        </p:nvSpPr>
        <p:spPr>
          <a:xfrm>
            <a:off x="5822950" y="1435448"/>
            <a:ext cx="4990076" cy="4301789"/>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5" name="Group 14">
            <a:extLst>
              <a:ext uri="{FF2B5EF4-FFF2-40B4-BE49-F238E27FC236}">
                <a16:creationId xmlns:a16="http://schemas.microsoft.com/office/drawing/2014/main" id="{C2E04CCC-05ED-45F8-B38F-FB88AB1887EF}"/>
              </a:ext>
            </a:extLst>
          </p:cNvPr>
          <p:cNvGrpSpPr/>
          <p:nvPr userDrawn="1"/>
        </p:nvGrpSpPr>
        <p:grpSpPr>
          <a:xfrm>
            <a:off x="10091736" y="-14514"/>
            <a:ext cx="2842897" cy="6877616"/>
            <a:chOff x="9601131" y="-14514"/>
            <a:chExt cx="3923140" cy="6877616"/>
          </a:xfrm>
        </p:grpSpPr>
        <p:sp>
          <p:nvSpPr>
            <p:cNvPr id="17" name="Freeform: Shape 16">
              <a:extLst>
                <a:ext uri="{FF2B5EF4-FFF2-40B4-BE49-F238E27FC236}">
                  <a16:creationId xmlns:a16="http://schemas.microsoft.com/office/drawing/2014/main" id="{AF3BD4F0-C592-468F-88D2-B295E2301C46}"/>
                </a:ext>
              </a:extLst>
            </p:cNvPr>
            <p:cNvSpPr/>
            <p:nvPr/>
          </p:nvSpPr>
          <p:spPr>
            <a:xfrm>
              <a:off x="11399520" y="2804160"/>
              <a:ext cx="662940" cy="1950720"/>
            </a:xfrm>
            <a:custGeom>
              <a:avLst/>
              <a:gdLst>
                <a:gd name="connsiteX0" fmla="*/ 411480 w 662940"/>
                <a:gd name="connsiteY0" fmla="*/ 0 h 1950720"/>
                <a:gd name="connsiteX1" fmla="*/ 0 w 662940"/>
                <a:gd name="connsiteY1" fmla="*/ 1950720 h 1950720"/>
                <a:gd name="connsiteX2" fmla="*/ 662940 w 662940"/>
                <a:gd name="connsiteY2" fmla="*/ 708660 h 1950720"/>
                <a:gd name="connsiteX3" fmla="*/ 411480 w 662940"/>
                <a:gd name="connsiteY3" fmla="*/ 0 h 1950720"/>
              </a:gdLst>
              <a:ahLst/>
              <a:cxnLst>
                <a:cxn ang="0">
                  <a:pos x="connsiteX0" y="connsiteY0"/>
                </a:cxn>
                <a:cxn ang="0">
                  <a:pos x="connsiteX1" y="connsiteY1"/>
                </a:cxn>
                <a:cxn ang="0">
                  <a:pos x="connsiteX2" y="connsiteY2"/>
                </a:cxn>
                <a:cxn ang="0">
                  <a:pos x="connsiteX3" y="connsiteY3"/>
                </a:cxn>
              </a:cxnLst>
              <a:rect l="l" t="t" r="r" b="b"/>
              <a:pathLst>
                <a:path w="662940" h="1950720">
                  <a:moveTo>
                    <a:pt x="411480" y="0"/>
                  </a:moveTo>
                  <a:lnTo>
                    <a:pt x="0" y="1950720"/>
                  </a:lnTo>
                  <a:lnTo>
                    <a:pt x="662940" y="708660"/>
                  </a:lnTo>
                  <a:lnTo>
                    <a:pt x="411480" y="0"/>
                  </a:lnTo>
                  <a:close/>
                </a:path>
              </a:pathLst>
            </a:custGeom>
            <a:gradFill>
              <a:gsLst>
                <a:gs pos="100000">
                  <a:srgbClr val="F4A30C"/>
                </a:gs>
                <a:gs pos="0">
                  <a:srgbClr val="EA7E0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A3337897-AD92-4872-BBBD-96EBC22E907F}"/>
                </a:ext>
              </a:extLst>
            </p:cNvPr>
            <p:cNvGrpSpPr/>
            <p:nvPr/>
          </p:nvGrpSpPr>
          <p:grpSpPr>
            <a:xfrm>
              <a:off x="9601131" y="-14514"/>
              <a:ext cx="3923140" cy="6877616"/>
              <a:chOff x="9822425" y="-14514"/>
              <a:chExt cx="3116646" cy="6872632"/>
            </a:xfrm>
          </p:grpSpPr>
          <p:grpSp>
            <p:nvGrpSpPr>
              <p:cNvPr id="19" name="Group 18">
                <a:extLst>
                  <a:ext uri="{FF2B5EF4-FFF2-40B4-BE49-F238E27FC236}">
                    <a16:creationId xmlns:a16="http://schemas.microsoft.com/office/drawing/2014/main" id="{180F0C2E-EF80-46E9-B012-7207395200A7}"/>
                  </a:ext>
                </a:extLst>
              </p:cNvPr>
              <p:cNvGrpSpPr/>
              <p:nvPr/>
            </p:nvGrpSpPr>
            <p:grpSpPr>
              <a:xfrm>
                <a:off x="9822425" y="0"/>
                <a:ext cx="3116646" cy="6853019"/>
                <a:chOff x="9822425" y="0"/>
                <a:chExt cx="3116646" cy="6853019"/>
              </a:xfrm>
            </p:grpSpPr>
            <p:sp>
              <p:nvSpPr>
                <p:cNvPr id="21" name="Freeform: Shape 20">
                  <a:extLst>
                    <a:ext uri="{FF2B5EF4-FFF2-40B4-BE49-F238E27FC236}">
                      <a16:creationId xmlns:a16="http://schemas.microsoft.com/office/drawing/2014/main" id="{064EA740-C8E6-44D7-A26C-C170E6FDBA11}"/>
                    </a:ext>
                  </a:extLst>
                </p:cNvPr>
                <p:cNvSpPr/>
                <p:nvPr/>
              </p:nvSpPr>
              <p:spPr>
                <a:xfrm>
                  <a:off x="10362656" y="3661229"/>
                  <a:ext cx="1814285" cy="3189514"/>
                </a:xfrm>
                <a:custGeom>
                  <a:avLst/>
                  <a:gdLst>
                    <a:gd name="connsiteX0" fmla="*/ 1320800 w 1814285"/>
                    <a:gd name="connsiteY0" fmla="*/ 0 h 3164114"/>
                    <a:gd name="connsiteX1" fmla="*/ 0 w 1814285"/>
                    <a:gd name="connsiteY1" fmla="*/ 3164114 h 3164114"/>
                    <a:gd name="connsiteX2" fmla="*/ 1814285 w 1814285"/>
                    <a:gd name="connsiteY2" fmla="*/ 3164114 h 3164114"/>
                    <a:gd name="connsiteX3" fmla="*/ 1320800 w 1814285"/>
                    <a:gd name="connsiteY3" fmla="*/ 0 h 3164114"/>
                    <a:gd name="connsiteX0" fmla="*/ 1343025 w 1814285"/>
                    <a:gd name="connsiteY0" fmla="*/ 0 h 3189514"/>
                    <a:gd name="connsiteX1" fmla="*/ 0 w 1814285"/>
                    <a:gd name="connsiteY1" fmla="*/ 3189514 h 3189514"/>
                    <a:gd name="connsiteX2" fmla="*/ 1814285 w 1814285"/>
                    <a:gd name="connsiteY2" fmla="*/ 3189514 h 3189514"/>
                    <a:gd name="connsiteX3" fmla="*/ 1343025 w 1814285"/>
                    <a:gd name="connsiteY3" fmla="*/ 0 h 3189514"/>
                  </a:gdLst>
                  <a:ahLst/>
                  <a:cxnLst>
                    <a:cxn ang="0">
                      <a:pos x="connsiteX0" y="connsiteY0"/>
                    </a:cxn>
                    <a:cxn ang="0">
                      <a:pos x="connsiteX1" y="connsiteY1"/>
                    </a:cxn>
                    <a:cxn ang="0">
                      <a:pos x="connsiteX2" y="connsiteY2"/>
                    </a:cxn>
                    <a:cxn ang="0">
                      <a:pos x="connsiteX3" y="connsiteY3"/>
                    </a:cxn>
                  </a:cxnLst>
                  <a:rect l="l" t="t" r="r" b="b"/>
                  <a:pathLst>
                    <a:path w="1814285" h="3189514">
                      <a:moveTo>
                        <a:pt x="1343025" y="0"/>
                      </a:moveTo>
                      <a:lnTo>
                        <a:pt x="0" y="3189514"/>
                      </a:lnTo>
                      <a:lnTo>
                        <a:pt x="1814285" y="3189514"/>
                      </a:lnTo>
                      <a:lnTo>
                        <a:pt x="1343025" y="0"/>
                      </a:lnTo>
                      <a:close/>
                    </a:path>
                  </a:pathLst>
                </a:custGeom>
                <a:gradFill>
                  <a:gsLst>
                    <a:gs pos="100000">
                      <a:srgbClr val="F4A30C"/>
                    </a:gs>
                    <a:gs pos="0">
                      <a:srgbClr val="EA7E0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A97FE398-FF9D-428A-9C6C-3B60A453D720}"/>
                    </a:ext>
                  </a:extLst>
                </p:cNvPr>
                <p:cNvSpPr/>
                <p:nvPr/>
              </p:nvSpPr>
              <p:spPr>
                <a:xfrm>
                  <a:off x="12155299" y="406399"/>
                  <a:ext cx="783772" cy="6446620"/>
                </a:xfrm>
                <a:custGeom>
                  <a:avLst/>
                  <a:gdLst>
                    <a:gd name="connsiteX0" fmla="*/ 14514 w 798286"/>
                    <a:gd name="connsiteY0" fmla="*/ 0 h 6473371"/>
                    <a:gd name="connsiteX1" fmla="*/ 798286 w 798286"/>
                    <a:gd name="connsiteY1" fmla="*/ 5602514 h 6473371"/>
                    <a:gd name="connsiteX2" fmla="*/ 0 w 798286"/>
                    <a:gd name="connsiteY2" fmla="*/ 6473371 h 6473371"/>
                    <a:gd name="connsiteX3" fmla="*/ 14514 w 798286"/>
                    <a:gd name="connsiteY3" fmla="*/ 0 h 6473371"/>
                    <a:gd name="connsiteX0" fmla="*/ 0 w 783772"/>
                    <a:gd name="connsiteY0" fmla="*/ 0 h 6449559"/>
                    <a:gd name="connsiteX1" fmla="*/ 783772 w 783772"/>
                    <a:gd name="connsiteY1" fmla="*/ 5602514 h 6449559"/>
                    <a:gd name="connsiteX2" fmla="*/ 4404 w 783772"/>
                    <a:gd name="connsiteY2" fmla="*/ 6449559 h 6449559"/>
                    <a:gd name="connsiteX3" fmla="*/ 0 w 783772"/>
                    <a:gd name="connsiteY3" fmla="*/ 0 h 6449559"/>
                    <a:gd name="connsiteX0" fmla="*/ 0 w 783772"/>
                    <a:gd name="connsiteY0" fmla="*/ 0 h 6440041"/>
                    <a:gd name="connsiteX1" fmla="*/ 783772 w 783772"/>
                    <a:gd name="connsiteY1" fmla="*/ 5602514 h 6440041"/>
                    <a:gd name="connsiteX2" fmla="*/ 19538 w 783772"/>
                    <a:gd name="connsiteY2" fmla="*/ 6440041 h 6440041"/>
                    <a:gd name="connsiteX3" fmla="*/ 0 w 783772"/>
                    <a:gd name="connsiteY3" fmla="*/ 0 h 6440041"/>
                  </a:gdLst>
                  <a:ahLst/>
                  <a:cxnLst>
                    <a:cxn ang="0">
                      <a:pos x="connsiteX0" y="connsiteY0"/>
                    </a:cxn>
                    <a:cxn ang="0">
                      <a:pos x="connsiteX1" y="connsiteY1"/>
                    </a:cxn>
                    <a:cxn ang="0">
                      <a:pos x="connsiteX2" y="connsiteY2"/>
                    </a:cxn>
                    <a:cxn ang="0">
                      <a:pos x="connsiteX3" y="connsiteY3"/>
                    </a:cxn>
                  </a:cxnLst>
                  <a:rect l="l" t="t" r="r" b="b"/>
                  <a:pathLst>
                    <a:path w="783772" h="6440041">
                      <a:moveTo>
                        <a:pt x="0" y="0"/>
                      </a:moveTo>
                      <a:lnTo>
                        <a:pt x="783772" y="5602514"/>
                      </a:lnTo>
                      <a:lnTo>
                        <a:pt x="19538" y="6440041"/>
                      </a:lnTo>
                      <a:cubicBezTo>
                        <a:pt x="13025" y="4293361"/>
                        <a:pt x="6513" y="2146680"/>
                        <a:pt x="0" y="0"/>
                      </a:cubicBezTo>
                      <a:close/>
                    </a:path>
                  </a:pathLst>
                </a:custGeom>
                <a:gradFill>
                  <a:gsLst>
                    <a:gs pos="0">
                      <a:srgbClr val="F4A30C"/>
                    </a:gs>
                    <a:gs pos="100000">
                      <a:srgbClr val="EA7E0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F8C6C25A-C068-44DC-8C86-52C10D5051BC}"/>
                    </a:ext>
                  </a:extLst>
                </p:cNvPr>
                <p:cNvSpPr/>
                <p:nvPr/>
              </p:nvSpPr>
              <p:spPr>
                <a:xfrm>
                  <a:off x="9822425" y="0"/>
                  <a:ext cx="1784555" cy="2757948"/>
                </a:xfrm>
                <a:custGeom>
                  <a:avLst/>
                  <a:gdLst>
                    <a:gd name="connsiteX0" fmla="*/ 0 w 1784555"/>
                    <a:gd name="connsiteY0" fmla="*/ 0 h 2757948"/>
                    <a:gd name="connsiteX1" fmla="*/ 1784555 w 1784555"/>
                    <a:gd name="connsiteY1" fmla="*/ 2757948 h 2757948"/>
                    <a:gd name="connsiteX2" fmla="*/ 1371600 w 1784555"/>
                    <a:gd name="connsiteY2" fmla="*/ 0 h 2757948"/>
                    <a:gd name="connsiteX3" fmla="*/ 0 w 1784555"/>
                    <a:gd name="connsiteY3" fmla="*/ 0 h 2757948"/>
                  </a:gdLst>
                  <a:ahLst/>
                  <a:cxnLst>
                    <a:cxn ang="0">
                      <a:pos x="connsiteX0" y="connsiteY0"/>
                    </a:cxn>
                    <a:cxn ang="0">
                      <a:pos x="connsiteX1" y="connsiteY1"/>
                    </a:cxn>
                    <a:cxn ang="0">
                      <a:pos x="connsiteX2" y="connsiteY2"/>
                    </a:cxn>
                    <a:cxn ang="0">
                      <a:pos x="connsiteX3" y="connsiteY3"/>
                    </a:cxn>
                  </a:cxnLst>
                  <a:rect l="l" t="t" r="r" b="b"/>
                  <a:pathLst>
                    <a:path w="1784555" h="2757948">
                      <a:moveTo>
                        <a:pt x="0" y="0"/>
                      </a:moveTo>
                      <a:lnTo>
                        <a:pt x="1784555" y="2757948"/>
                      </a:lnTo>
                      <a:lnTo>
                        <a:pt x="1371600" y="0"/>
                      </a:lnTo>
                      <a:lnTo>
                        <a:pt x="0" y="0"/>
                      </a:lnTo>
                      <a:close/>
                    </a:path>
                  </a:pathLst>
                </a:custGeom>
                <a:gradFill>
                  <a:gsLst>
                    <a:gs pos="100000">
                      <a:srgbClr val="F4A30C"/>
                    </a:gs>
                    <a:gs pos="0">
                      <a:srgbClr val="EA7E0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Freeform: Shape 19">
                <a:extLst>
                  <a:ext uri="{FF2B5EF4-FFF2-40B4-BE49-F238E27FC236}">
                    <a16:creationId xmlns:a16="http://schemas.microsoft.com/office/drawing/2014/main" id="{DE17BF3A-7A04-4888-979C-5388370FCBA6}"/>
                  </a:ext>
                </a:extLst>
              </p:cNvPr>
              <p:cNvSpPr/>
              <p:nvPr/>
            </p:nvSpPr>
            <p:spPr>
              <a:xfrm>
                <a:off x="11161487" y="-14514"/>
                <a:ext cx="1014727" cy="6872632"/>
              </a:xfrm>
              <a:custGeom>
                <a:avLst/>
                <a:gdLst>
                  <a:gd name="connsiteX0" fmla="*/ 0 w 1001485"/>
                  <a:gd name="connsiteY0" fmla="*/ 0 h 6879771"/>
                  <a:gd name="connsiteX1" fmla="*/ 1001485 w 1001485"/>
                  <a:gd name="connsiteY1" fmla="*/ 6879771 h 6879771"/>
                  <a:gd name="connsiteX2" fmla="*/ 1001485 w 1001485"/>
                  <a:gd name="connsiteY2" fmla="*/ 14514 h 6879771"/>
                  <a:gd name="connsiteX3" fmla="*/ 0 w 1001485"/>
                  <a:gd name="connsiteY3" fmla="*/ 0 h 6879771"/>
                  <a:gd name="connsiteX0" fmla="*/ 0 w 1014727"/>
                  <a:gd name="connsiteY0" fmla="*/ 0 h 6872632"/>
                  <a:gd name="connsiteX1" fmla="*/ 1014727 w 1014727"/>
                  <a:gd name="connsiteY1" fmla="*/ 6872632 h 6872632"/>
                  <a:gd name="connsiteX2" fmla="*/ 1001485 w 1014727"/>
                  <a:gd name="connsiteY2" fmla="*/ 14514 h 6872632"/>
                  <a:gd name="connsiteX3" fmla="*/ 0 w 1014727"/>
                  <a:gd name="connsiteY3" fmla="*/ 0 h 6872632"/>
                </a:gdLst>
                <a:ahLst/>
                <a:cxnLst>
                  <a:cxn ang="0">
                    <a:pos x="connsiteX0" y="connsiteY0"/>
                  </a:cxn>
                  <a:cxn ang="0">
                    <a:pos x="connsiteX1" y="connsiteY1"/>
                  </a:cxn>
                  <a:cxn ang="0">
                    <a:pos x="connsiteX2" y="connsiteY2"/>
                  </a:cxn>
                  <a:cxn ang="0">
                    <a:pos x="connsiteX3" y="connsiteY3"/>
                  </a:cxn>
                </a:cxnLst>
                <a:rect l="l" t="t" r="r" b="b"/>
                <a:pathLst>
                  <a:path w="1014727" h="6872632">
                    <a:moveTo>
                      <a:pt x="0" y="0"/>
                    </a:moveTo>
                    <a:lnTo>
                      <a:pt x="1014727" y="6872632"/>
                    </a:lnTo>
                    <a:lnTo>
                      <a:pt x="1001485" y="14514"/>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14" name="MS logo white - EMF" descr="Microsoft logo white text version">
            <a:extLst>
              <a:ext uri="{FF2B5EF4-FFF2-40B4-BE49-F238E27FC236}">
                <a16:creationId xmlns:a16="http://schemas.microsoft.com/office/drawing/2014/main" id="{A5413CD4-2B43-4041-8C7E-6211A8D0DC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black">
          <a:xfrm>
            <a:off x="538162" y="6030768"/>
            <a:ext cx="1366245" cy="292608"/>
          </a:xfrm>
          <a:prstGeom prst="rect">
            <a:avLst/>
          </a:prstGeom>
        </p:spPr>
      </p:pic>
    </p:spTree>
    <p:extLst>
      <p:ext uri="{BB962C8B-B14F-4D97-AF65-F5344CB8AC3E}">
        <p14:creationId xmlns:p14="http://schemas.microsoft.com/office/powerpoint/2010/main" val="366075858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8C4ED7F-7B1C-4ADA-9959-8BC40DF0F118}"/>
              </a:ext>
            </a:extLst>
          </p:cNvPr>
          <p:cNvSpPr>
            <a:spLocks noGrp="1"/>
          </p:cNvSpPr>
          <p:nvPr>
            <p:ph type="body" sz="quarter" idx="10" hasCustomPrompt="1"/>
          </p:nvPr>
        </p:nvSpPr>
        <p:spPr>
          <a:xfrm>
            <a:off x="538162" y="296271"/>
            <a:ext cx="11107738" cy="676185"/>
          </a:xfrm>
          <a:noFill/>
        </p:spPr>
        <p:txBody>
          <a:bodyPr wrap="square" lIns="0" tIns="108000" rtlCol="0" anchor="t" anchorCtr="0">
            <a:noAutofit/>
          </a:bodyPr>
          <a:lstStyle>
            <a:lvl1pPr marL="0" indent="0">
              <a:buNone/>
              <a:defRPr lang="en-GB" sz="36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defRPr>
            </a:lvl1pPr>
          </a:lstStyle>
          <a:p>
            <a:pPr marL="0" lvl="0"/>
            <a:r>
              <a:rPr lang="en-GB"/>
              <a:t>Slide title</a:t>
            </a:r>
          </a:p>
        </p:txBody>
      </p:sp>
      <p:sp>
        <p:nvSpPr>
          <p:cNvPr id="8" name="Text Placeholder 7">
            <a:extLst>
              <a:ext uri="{FF2B5EF4-FFF2-40B4-BE49-F238E27FC236}">
                <a16:creationId xmlns:a16="http://schemas.microsoft.com/office/drawing/2014/main" id="{3877E433-A4F1-49E3-8147-D47F5A1725A0}"/>
              </a:ext>
            </a:extLst>
          </p:cNvPr>
          <p:cNvSpPr>
            <a:spLocks noGrp="1"/>
          </p:cNvSpPr>
          <p:nvPr>
            <p:ph type="body" sz="quarter" idx="11" hasCustomPrompt="1"/>
          </p:nvPr>
        </p:nvSpPr>
        <p:spPr>
          <a:xfrm>
            <a:off x="538163" y="4520644"/>
            <a:ext cx="5062537" cy="1600201"/>
          </a:xfrm>
        </p:spPr>
        <p:txBody>
          <a:bodyPr lIns="0" tIns="0" rIns="0" bIns="0">
            <a:normAutofit/>
          </a:bodyPr>
          <a:lstStyle>
            <a:lvl1pPr marL="0" indent="0">
              <a:buNone/>
              <a:defRPr sz="1800">
                <a:solidFill>
                  <a:schemeClr val="bg1"/>
                </a:solidFill>
              </a:defRPr>
            </a:lvl1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sp>
        <p:nvSpPr>
          <p:cNvPr id="16" name="Content Placeholder 2">
            <a:extLst>
              <a:ext uri="{FF2B5EF4-FFF2-40B4-BE49-F238E27FC236}">
                <a16:creationId xmlns:a16="http://schemas.microsoft.com/office/drawing/2014/main" id="{5344DD4B-A1C8-437B-940C-006754F71210}"/>
              </a:ext>
            </a:extLst>
          </p:cNvPr>
          <p:cNvSpPr>
            <a:spLocks noGrp="1"/>
          </p:cNvSpPr>
          <p:nvPr>
            <p:ph idx="12"/>
          </p:nvPr>
        </p:nvSpPr>
        <p:spPr>
          <a:xfrm>
            <a:off x="534989" y="1435449"/>
            <a:ext cx="5065578" cy="2622202"/>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3863A468-ADC7-4A15-8114-90E719337928}"/>
              </a:ext>
            </a:extLst>
          </p:cNvPr>
          <p:cNvSpPr>
            <a:spLocks noGrp="1"/>
          </p:cNvSpPr>
          <p:nvPr>
            <p:ph idx="13"/>
          </p:nvPr>
        </p:nvSpPr>
        <p:spPr>
          <a:xfrm>
            <a:off x="5949605" y="1435449"/>
            <a:ext cx="5065578" cy="2622202"/>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7">
            <a:extLst>
              <a:ext uri="{FF2B5EF4-FFF2-40B4-BE49-F238E27FC236}">
                <a16:creationId xmlns:a16="http://schemas.microsoft.com/office/drawing/2014/main" id="{CEEA75CD-D0F1-4FE9-90FC-867169699855}"/>
              </a:ext>
            </a:extLst>
          </p:cNvPr>
          <p:cNvSpPr>
            <a:spLocks noGrp="1"/>
          </p:cNvSpPr>
          <p:nvPr>
            <p:ph type="body" sz="quarter" idx="14" hasCustomPrompt="1"/>
          </p:nvPr>
        </p:nvSpPr>
        <p:spPr>
          <a:xfrm>
            <a:off x="5952779" y="4520644"/>
            <a:ext cx="5062537" cy="1600201"/>
          </a:xfrm>
        </p:spPr>
        <p:txBody>
          <a:bodyPr lIns="0" tIns="0" rIns="0" bIns="0">
            <a:normAutofit/>
          </a:bodyPr>
          <a:lstStyle>
            <a:lvl1pPr marL="0" indent="0">
              <a:buNone/>
              <a:defRPr sz="1800">
                <a:solidFill>
                  <a:schemeClr val="bg1"/>
                </a:solidFill>
              </a:defRPr>
            </a:lvl1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grpSp>
        <p:nvGrpSpPr>
          <p:cNvPr id="17" name="Group 16">
            <a:extLst>
              <a:ext uri="{FF2B5EF4-FFF2-40B4-BE49-F238E27FC236}">
                <a16:creationId xmlns:a16="http://schemas.microsoft.com/office/drawing/2014/main" id="{2C8E23C3-C1E1-4862-94EC-64B37AD73EBB}"/>
              </a:ext>
            </a:extLst>
          </p:cNvPr>
          <p:cNvGrpSpPr/>
          <p:nvPr userDrawn="1"/>
        </p:nvGrpSpPr>
        <p:grpSpPr>
          <a:xfrm>
            <a:off x="11015183" y="-14514"/>
            <a:ext cx="1286833" cy="6877616"/>
            <a:chOff x="8689945" y="-14514"/>
            <a:chExt cx="1286833" cy="6877616"/>
          </a:xfrm>
        </p:grpSpPr>
        <p:sp>
          <p:nvSpPr>
            <p:cNvPr id="19" name="Freeform: Shape 18">
              <a:extLst>
                <a:ext uri="{FF2B5EF4-FFF2-40B4-BE49-F238E27FC236}">
                  <a16:creationId xmlns:a16="http://schemas.microsoft.com/office/drawing/2014/main" id="{8776AD87-E034-4C62-87F1-19BC54C2E395}"/>
                </a:ext>
              </a:extLst>
            </p:cNvPr>
            <p:cNvSpPr/>
            <p:nvPr userDrawn="1"/>
          </p:nvSpPr>
          <p:spPr>
            <a:xfrm>
              <a:off x="9021307" y="1422705"/>
              <a:ext cx="955471" cy="5435295"/>
            </a:xfrm>
            <a:custGeom>
              <a:avLst/>
              <a:gdLst>
                <a:gd name="connsiteX0" fmla="*/ 0 w 955471"/>
                <a:gd name="connsiteY0" fmla="*/ 0 h 5435295"/>
                <a:gd name="connsiteX1" fmla="*/ 955471 w 955471"/>
                <a:gd name="connsiteY1" fmla="*/ 5435295 h 5435295"/>
                <a:gd name="connsiteX2" fmla="*/ 20721 w 955471"/>
                <a:gd name="connsiteY2" fmla="*/ 5435295 h 5435295"/>
              </a:gdLst>
              <a:ahLst/>
              <a:cxnLst>
                <a:cxn ang="0">
                  <a:pos x="connsiteX0" y="connsiteY0"/>
                </a:cxn>
                <a:cxn ang="0">
                  <a:pos x="connsiteX1" y="connsiteY1"/>
                </a:cxn>
                <a:cxn ang="0">
                  <a:pos x="connsiteX2" y="connsiteY2"/>
                </a:cxn>
              </a:cxnLst>
              <a:rect l="l" t="t" r="r" b="b"/>
              <a:pathLst>
                <a:path w="955471" h="5435295">
                  <a:moveTo>
                    <a:pt x="0" y="0"/>
                  </a:moveTo>
                  <a:lnTo>
                    <a:pt x="955471" y="5435295"/>
                  </a:lnTo>
                  <a:lnTo>
                    <a:pt x="20721" y="5435295"/>
                  </a:lnTo>
                  <a:close/>
                </a:path>
              </a:pathLst>
            </a:custGeom>
            <a:gradFill>
              <a:gsLst>
                <a:gs pos="94000">
                  <a:schemeClr val="accent1"/>
                </a:gs>
                <a:gs pos="0">
                  <a:srgbClr val="98181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a:extLst>
                <a:ext uri="{FF2B5EF4-FFF2-40B4-BE49-F238E27FC236}">
                  <a16:creationId xmlns:a16="http://schemas.microsoft.com/office/drawing/2014/main" id="{D6BAC5A7-5ED9-404A-8A93-5337BFDFE6BA}"/>
                </a:ext>
              </a:extLst>
            </p:cNvPr>
            <p:cNvSpPr/>
            <p:nvPr userDrawn="1"/>
          </p:nvSpPr>
          <p:spPr>
            <a:xfrm>
              <a:off x="8689945" y="-14514"/>
              <a:ext cx="1277308" cy="6877616"/>
            </a:xfrm>
            <a:custGeom>
              <a:avLst/>
              <a:gdLst>
                <a:gd name="connsiteX0" fmla="*/ 0 w 1001485"/>
                <a:gd name="connsiteY0" fmla="*/ 0 h 6879771"/>
                <a:gd name="connsiteX1" fmla="*/ 1001485 w 1001485"/>
                <a:gd name="connsiteY1" fmla="*/ 6879771 h 6879771"/>
                <a:gd name="connsiteX2" fmla="*/ 1001485 w 1001485"/>
                <a:gd name="connsiteY2" fmla="*/ 14514 h 6879771"/>
                <a:gd name="connsiteX3" fmla="*/ 0 w 1001485"/>
                <a:gd name="connsiteY3" fmla="*/ 0 h 6879771"/>
                <a:gd name="connsiteX0" fmla="*/ 0 w 1014727"/>
                <a:gd name="connsiteY0" fmla="*/ 0 h 6872632"/>
                <a:gd name="connsiteX1" fmla="*/ 1014727 w 1014727"/>
                <a:gd name="connsiteY1" fmla="*/ 6872632 h 6872632"/>
                <a:gd name="connsiteX2" fmla="*/ 1001485 w 1014727"/>
                <a:gd name="connsiteY2" fmla="*/ 14514 h 6872632"/>
                <a:gd name="connsiteX3" fmla="*/ 0 w 1014727"/>
                <a:gd name="connsiteY3" fmla="*/ 0 h 6872632"/>
              </a:gdLst>
              <a:ahLst/>
              <a:cxnLst>
                <a:cxn ang="0">
                  <a:pos x="connsiteX0" y="connsiteY0"/>
                </a:cxn>
                <a:cxn ang="0">
                  <a:pos x="connsiteX1" y="connsiteY1"/>
                </a:cxn>
                <a:cxn ang="0">
                  <a:pos x="connsiteX2" y="connsiteY2"/>
                </a:cxn>
                <a:cxn ang="0">
                  <a:pos x="connsiteX3" y="connsiteY3"/>
                </a:cxn>
              </a:cxnLst>
              <a:rect l="l" t="t" r="r" b="b"/>
              <a:pathLst>
                <a:path w="1014727" h="6872632">
                  <a:moveTo>
                    <a:pt x="0" y="0"/>
                  </a:moveTo>
                  <a:lnTo>
                    <a:pt x="1014727" y="6872632"/>
                  </a:lnTo>
                  <a:lnTo>
                    <a:pt x="1001485" y="14514"/>
                  </a:lnTo>
                  <a:lnTo>
                    <a:pt x="0" y="0"/>
                  </a:lnTo>
                  <a:close/>
                </a:path>
              </a:pathLst>
            </a:custGeom>
            <a:gradFill>
              <a:gsLst>
                <a:gs pos="0">
                  <a:schemeClr val="accent1"/>
                </a:gs>
                <a:gs pos="100000">
                  <a:srgbClr val="98181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1" name="MS logo white - EMF" descr="Microsoft logo white text version">
            <a:extLst>
              <a:ext uri="{FF2B5EF4-FFF2-40B4-BE49-F238E27FC236}">
                <a16:creationId xmlns:a16="http://schemas.microsoft.com/office/drawing/2014/main" id="{E1D8ED16-57FC-414D-B597-44BD320EC1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black">
          <a:xfrm>
            <a:off x="538162" y="6030768"/>
            <a:ext cx="1366245" cy="292608"/>
          </a:xfrm>
          <a:prstGeom prst="rect">
            <a:avLst/>
          </a:prstGeom>
        </p:spPr>
      </p:pic>
    </p:spTree>
    <p:extLst>
      <p:ext uri="{BB962C8B-B14F-4D97-AF65-F5344CB8AC3E}">
        <p14:creationId xmlns:p14="http://schemas.microsoft.com/office/powerpoint/2010/main" val="223175996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8C4ED7F-7B1C-4ADA-9959-8BC40DF0F118}"/>
              </a:ext>
            </a:extLst>
          </p:cNvPr>
          <p:cNvSpPr>
            <a:spLocks noGrp="1"/>
          </p:cNvSpPr>
          <p:nvPr>
            <p:ph type="body" sz="quarter" idx="10" hasCustomPrompt="1"/>
          </p:nvPr>
        </p:nvSpPr>
        <p:spPr>
          <a:xfrm>
            <a:off x="538162" y="296271"/>
            <a:ext cx="11107738" cy="676185"/>
          </a:xfrm>
          <a:noFill/>
        </p:spPr>
        <p:txBody>
          <a:bodyPr wrap="square" lIns="0" tIns="108000" rtlCol="0" anchor="t" anchorCtr="0">
            <a:noAutofit/>
          </a:bodyPr>
          <a:lstStyle>
            <a:lvl1pPr marL="0" indent="0">
              <a:buNone/>
              <a:defRPr lang="en-GB" sz="36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defRPr>
            </a:lvl1pPr>
          </a:lstStyle>
          <a:p>
            <a:pPr marL="0" lvl="0"/>
            <a:r>
              <a:rPr lang="en-GB"/>
              <a:t>Slide title</a:t>
            </a:r>
          </a:p>
        </p:txBody>
      </p:sp>
      <p:sp>
        <p:nvSpPr>
          <p:cNvPr id="8" name="Text Placeholder 7">
            <a:extLst>
              <a:ext uri="{FF2B5EF4-FFF2-40B4-BE49-F238E27FC236}">
                <a16:creationId xmlns:a16="http://schemas.microsoft.com/office/drawing/2014/main" id="{3877E433-A4F1-49E3-8147-D47F5A1725A0}"/>
              </a:ext>
            </a:extLst>
          </p:cNvPr>
          <p:cNvSpPr>
            <a:spLocks noGrp="1"/>
          </p:cNvSpPr>
          <p:nvPr>
            <p:ph type="body" sz="quarter" idx="11" hasCustomPrompt="1"/>
          </p:nvPr>
        </p:nvSpPr>
        <p:spPr>
          <a:xfrm>
            <a:off x="538163" y="4520644"/>
            <a:ext cx="3376613" cy="1600201"/>
          </a:xfrm>
        </p:spPr>
        <p:txBody>
          <a:bodyPr lIns="0" tIns="0" rIns="0" bIns="0">
            <a:normAutofit/>
          </a:bodyPr>
          <a:lstStyle>
            <a:lvl1pPr marL="0" indent="0">
              <a:buNone/>
              <a:defRPr sz="1800">
                <a:solidFill>
                  <a:schemeClr val="bg1"/>
                </a:solidFill>
              </a:defRPr>
            </a:lvl1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sp>
        <p:nvSpPr>
          <p:cNvPr id="16" name="Content Placeholder 2">
            <a:extLst>
              <a:ext uri="{FF2B5EF4-FFF2-40B4-BE49-F238E27FC236}">
                <a16:creationId xmlns:a16="http://schemas.microsoft.com/office/drawing/2014/main" id="{5344DD4B-A1C8-437B-940C-006754F71210}"/>
              </a:ext>
            </a:extLst>
          </p:cNvPr>
          <p:cNvSpPr>
            <a:spLocks noGrp="1"/>
          </p:cNvSpPr>
          <p:nvPr>
            <p:ph idx="12"/>
          </p:nvPr>
        </p:nvSpPr>
        <p:spPr>
          <a:xfrm>
            <a:off x="534990" y="1435449"/>
            <a:ext cx="3379786" cy="2622202"/>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Content Placeholder 2">
            <a:extLst>
              <a:ext uri="{FF2B5EF4-FFF2-40B4-BE49-F238E27FC236}">
                <a16:creationId xmlns:a16="http://schemas.microsoft.com/office/drawing/2014/main" id="{3863A468-ADC7-4A15-8114-90E719337928}"/>
              </a:ext>
            </a:extLst>
          </p:cNvPr>
          <p:cNvSpPr>
            <a:spLocks noGrp="1"/>
          </p:cNvSpPr>
          <p:nvPr>
            <p:ph idx="13"/>
          </p:nvPr>
        </p:nvSpPr>
        <p:spPr>
          <a:xfrm>
            <a:off x="4134325" y="1435449"/>
            <a:ext cx="3379786" cy="2622202"/>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xt Placeholder 7">
            <a:extLst>
              <a:ext uri="{FF2B5EF4-FFF2-40B4-BE49-F238E27FC236}">
                <a16:creationId xmlns:a16="http://schemas.microsoft.com/office/drawing/2014/main" id="{CEEA75CD-D0F1-4FE9-90FC-867169699855}"/>
              </a:ext>
            </a:extLst>
          </p:cNvPr>
          <p:cNvSpPr>
            <a:spLocks noGrp="1"/>
          </p:cNvSpPr>
          <p:nvPr>
            <p:ph type="body" sz="quarter" idx="14" hasCustomPrompt="1"/>
          </p:nvPr>
        </p:nvSpPr>
        <p:spPr>
          <a:xfrm>
            <a:off x="4137498" y="4520644"/>
            <a:ext cx="3376613" cy="1600201"/>
          </a:xfrm>
        </p:spPr>
        <p:txBody>
          <a:bodyPr lIns="0" tIns="0" rIns="0" bIns="0">
            <a:normAutofit/>
          </a:bodyPr>
          <a:lstStyle>
            <a:lvl1pPr marL="0" indent="0">
              <a:buNone/>
              <a:defRPr sz="1800">
                <a:solidFill>
                  <a:schemeClr val="bg1"/>
                </a:solidFill>
              </a:defRPr>
            </a:lvl1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sp>
        <p:nvSpPr>
          <p:cNvPr id="17" name="Content Placeholder 2">
            <a:extLst>
              <a:ext uri="{FF2B5EF4-FFF2-40B4-BE49-F238E27FC236}">
                <a16:creationId xmlns:a16="http://schemas.microsoft.com/office/drawing/2014/main" id="{F0F40696-43CD-445A-A0A7-7795C9E4119A}"/>
              </a:ext>
            </a:extLst>
          </p:cNvPr>
          <p:cNvSpPr>
            <a:spLocks noGrp="1"/>
          </p:cNvSpPr>
          <p:nvPr>
            <p:ph idx="15"/>
          </p:nvPr>
        </p:nvSpPr>
        <p:spPr>
          <a:xfrm>
            <a:off x="7701684" y="1435449"/>
            <a:ext cx="3379786" cy="2622202"/>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Text Placeholder 7">
            <a:extLst>
              <a:ext uri="{FF2B5EF4-FFF2-40B4-BE49-F238E27FC236}">
                <a16:creationId xmlns:a16="http://schemas.microsoft.com/office/drawing/2014/main" id="{7F6055B4-CD0B-43D9-8A55-F5E8C538C863}"/>
              </a:ext>
            </a:extLst>
          </p:cNvPr>
          <p:cNvSpPr>
            <a:spLocks noGrp="1"/>
          </p:cNvSpPr>
          <p:nvPr>
            <p:ph type="body" sz="quarter" idx="16" hasCustomPrompt="1"/>
          </p:nvPr>
        </p:nvSpPr>
        <p:spPr>
          <a:xfrm>
            <a:off x="7701684" y="4520644"/>
            <a:ext cx="3376613" cy="1600201"/>
          </a:xfrm>
        </p:spPr>
        <p:txBody>
          <a:bodyPr lIns="0" tIns="0" rIns="0" bIns="0">
            <a:normAutofit/>
          </a:bodyPr>
          <a:lstStyle>
            <a:lvl1pPr marL="0" indent="0">
              <a:buNone/>
              <a:defRPr sz="1800">
                <a:solidFill>
                  <a:schemeClr val="bg1"/>
                </a:solidFill>
              </a:defRPr>
            </a:lvl1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pic>
        <p:nvPicPr>
          <p:cNvPr id="14" name="MS logo white - EMF" descr="Microsoft logo white text version">
            <a:extLst>
              <a:ext uri="{FF2B5EF4-FFF2-40B4-BE49-F238E27FC236}">
                <a16:creationId xmlns:a16="http://schemas.microsoft.com/office/drawing/2014/main" id="{A695273A-A49C-4AA8-833E-8F8E946132E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black">
          <a:xfrm>
            <a:off x="538162" y="6030768"/>
            <a:ext cx="1366245" cy="292608"/>
          </a:xfrm>
          <a:prstGeom prst="rect">
            <a:avLst/>
          </a:prstGeom>
        </p:spPr>
      </p:pic>
      <p:grpSp>
        <p:nvGrpSpPr>
          <p:cNvPr id="25" name="Group 24">
            <a:extLst>
              <a:ext uri="{FF2B5EF4-FFF2-40B4-BE49-F238E27FC236}">
                <a16:creationId xmlns:a16="http://schemas.microsoft.com/office/drawing/2014/main" id="{9CF5E4BD-F9C9-42A1-A396-E30FDD1B1DD5}"/>
              </a:ext>
            </a:extLst>
          </p:cNvPr>
          <p:cNvGrpSpPr/>
          <p:nvPr userDrawn="1"/>
        </p:nvGrpSpPr>
        <p:grpSpPr>
          <a:xfrm>
            <a:off x="11096547" y="-43261"/>
            <a:ext cx="1653661" cy="6913052"/>
            <a:chOff x="5758881" y="-43261"/>
            <a:chExt cx="2537626" cy="6913052"/>
          </a:xfrm>
        </p:grpSpPr>
        <p:sp>
          <p:nvSpPr>
            <p:cNvPr id="26" name="Freeform: Shape 25">
              <a:extLst>
                <a:ext uri="{FF2B5EF4-FFF2-40B4-BE49-F238E27FC236}">
                  <a16:creationId xmlns:a16="http://schemas.microsoft.com/office/drawing/2014/main" id="{7252EB3E-E0FA-4D81-8350-5372840514BA}"/>
                </a:ext>
              </a:extLst>
            </p:cNvPr>
            <p:cNvSpPr/>
            <p:nvPr/>
          </p:nvSpPr>
          <p:spPr>
            <a:xfrm flipV="1">
              <a:off x="6769116" y="581024"/>
              <a:ext cx="1527391" cy="6288767"/>
            </a:xfrm>
            <a:custGeom>
              <a:avLst/>
              <a:gdLst>
                <a:gd name="connsiteX0" fmla="*/ 2533650 w 2533650"/>
                <a:gd name="connsiteY0" fmla="*/ 0 h 6877050"/>
                <a:gd name="connsiteX1" fmla="*/ 838200 w 2533650"/>
                <a:gd name="connsiteY1" fmla="*/ 0 h 6877050"/>
                <a:gd name="connsiteX2" fmla="*/ 0 w 2533650"/>
                <a:gd name="connsiteY2" fmla="*/ 6877050 h 6877050"/>
                <a:gd name="connsiteX3" fmla="*/ 2533650 w 2533650"/>
                <a:gd name="connsiteY3" fmla="*/ 0 h 6877050"/>
                <a:gd name="connsiteX0" fmla="*/ 2470814 w 2470814"/>
                <a:gd name="connsiteY0" fmla="*/ 0 h 7068079"/>
                <a:gd name="connsiteX1" fmla="*/ 775364 w 2470814"/>
                <a:gd name="connsiteY1" fmla="*/ 0 h 7068079"/>
                <a:gd name="connsiteX2" fmla="*/ 0 w 2470814"/>
                <a:gd name="connsiteY2" fmla="*/ 7068079 h 7068079"/>
                <a:gd name="connsiteX3" fmla="*/ 2470814 w 2470814"/>
                <a:gd name="connsiteY3" fmla="*/ 0 h 7068079"/>
                <a:gd name="connsiteX0" fmla="*/ 2669795 w 2669795"/>
                <a:gd name="connsiteY0" fmla="*/ 0 h 7488343"/>
                <a:gd name="connsiteX1" fmla="*/ 974345 w 2669795"/>
                <a:gd name="connsiteY1" fmla="*/ 0 h 7488343"/>
                <a:gd name="connsiteX2" fmla="*/ 0 w 2669795"/>
                <a:gd name="connsiteY2" fmla="*/ 7488343 h 7488343"/>
                <a:gd name="connsiteX3" fmla="*/ 2669795 w 2669795"/>
                <a:gd name="connsiteY3" fmla="*/ 0 h 7488343"/>
                <a:gd name="connsiteX0" fmla="*/ 2010015 w 2010015"/>
                <a:gd name="connsiteY0" fmla="*/ 0 h 5807286"/>
                <a:gd name="connsiteX1" fmla="*/ 314565 w 2010015"/>
                <a:gd name="connsiteY1" fmla="*/ 0 h 5807286"/>
                <a:gd name="connsiteX2" fmla="*/ 0 w 2010015"/>
                <a:gd name="connsiteY2" fmla="*/ 5807286 h 5807286"/>
                <a:gd name="connsiteX3" fmla="*/ 2010015 w 2010015"/>
                <a:gd name="connsiteY3" fmla="*/ 0 h 5807286"/>
                <a:gd name="connsiteX0" fmla="*/ 2300631 w 2300631"/>
                <a:gd name="connsiteY0" fmla="*/ 0 h 6007868"/>
                <a:gd name="connsiteX1" fmla="*/ 605181 w 2300631"/>
                <a:gd name="connsiteY1" fmla="*/ 0 h 6007868"/>
                <a:gd name="connsiteX2" fmla="*/ 0 w 2300631"/>
                <a:gd name="connsiteY2" fmla="*/ 6007868 h 6007868"/>
                <a:gd name="connsiteX3" fmla="*/ 2300631 w 2300631"/>
                <a:gd name="connsiteY3" fmla="*/ 0 h 6007868"/>
                <a:gd name="connsiteX0" fmla="*/ 2449866 w 2449866"/>
                <a:gd name="connsiteY0" fmla="*/ 0 h 6523647"/>
                <a:gd name="connsiteX1" fmla="*/ 754416 w 2449866"/>
                <a:gd name="connsiteY1" fmla="*/ 0 h 6523647"/>
                <a:gd name="connsiteX2" fmla="*/ 0 w 2449866"/>
                <a:gd name="connsiteY2" fmla="*/ 6523647 h 6523647"/>
                <a:gd name="connsiteX3" fmla="*/ 2449866 w 2449866"/>
                <a:gd name="connsiteY3" fmla="*/ 0 h 6523647"/>
                <a:gd name="connsiteX0" fmla="*/ 2449866 w 2449866"/>
                <a:gd name="connsiteY0" fmla="*/ 0 h 6523647"/>
                <a:gd name="connsiteX1" fmla="*/ 415189 w 2449866"/>
                <a:gd name="connsiteY1" fmla="*/ 0 h 6523647"/>
                <a:gd name="connsiteX2" fmla="*/ 0 w 2449866"/>
                <a:gd name="connsiteY2" fmla="*/ 6523647 h 6523647"/>
                <a:gd name="connsiteX3" fmla="*/ 2449866 w 2449866"/>
                <a:gd name="connsiteY3" fmla="*/ 0 h 6523647"/>
                <a:gd name="connsiteX0" fmla="*/ 2459289 w 2459289"/>
                <a:gd name="connsiteY0" fmla="*/ 0 h 7128075"/>
                <a:gd name="connsiteX1" fmla="*/ 424612 w 2459289"/>
                <a:gd name="connsiteY1" fmla="*/ 0 h 7128075"/>
                <a:gd name="connsiteX2" fmla="*/ 0 w 2459289"/>
                <a:gd name="connsiteY2" fmla="*/ 7128075 h 7128075"/>
                <a:gd name="connsiteX3" fmla="*/ 2459289 w 2459289"/>
                <a:gd name="connsiteY3" fmla="*/ 0 h 7128075"/>
                <a:gd name="connsiteX0" fmla="*/ 2459289 w 2459289"/>
                <a:gd name="connsiteY0" fmla="*/ 0 h 7128075"/>
                <a:gd name="connsiteX1" fmla="*/ 579 w 2459289"/>
                <a:gd name="connsiteY1" fmla="*/ 41685 h 7128075"/>
                <a:gd name="connsiteX2" fmla="*/ 0 w 2459289"/>
                <a:gd name="connsiteY2" fmla="*/ 7128075 h 7128075"/>
                <a:gd name="connsiteX3" fmla="*/ 2459289 w 2459289"/>
                <a:gd name="connsiteY3" fmla="*/ 0 h 7128075"/>
                <a:gd name="connsiteX0" fmla="*/ 2458710 w 2458710"/>
                <a:gd name="connsiteY0" fmla="*/ 0 h 13735094"/>
                <a:gd name="connsiteX1" fmla="*/ 0 w 2458710"/>
                <a:gd name="connsiteY1" fmla="*/ 41685 h 13735094"/>
                <a:gd name="connsiteX2" fmla="*/ 687298 w 2458710"/>
                <a:gd name="connsiteY2" fmla="*/ 13735094 h 13735094"/>
                <a:gd name="connsiteX3" fmla="*/ 2458710 w 2458710"/>
                <a:gd name="connsiteY3" fmla="*/ 0 h 13735094"/>
                <a:gd name="connsiteX0" fmla="*/ 2458710 w 2458710"/>
                <a:gd name="connsiteY0" fmla="*/ 0 h 13735094"/>
                <a:gd name="connsiteX1" fmla="*/ 1325550 w 2458710"/>
                <a:gd name="connsiteY1" fmla="*/ 20838 h 13735094"/>
                <a:gd name="connsiteX2" fmla="*/ 0 w 2458710"/>
                <a:gd name="connsiteY2" fmla="*/ 41685 h 13735094"/>
                <a:gd name="connsiteX3" fmla="*/ 687298 w 2458710"/>
                <a:gd name="connsiteY3" fmla="*/ 13735094 h 13735094"/>
                <a:gd name="connsiteX4" fmla="*/ 2458710 w 2458710"/>
                <a:gd name="connsiteY4" fmla="*/ 0 h 13735094"/>
                <a:gd name="connsiteX0" fmla="*/ 2458710 w 2458710"/>
                <a:gd name="connsiteY0" fmla="*/ 1693557 h 15428651"/>
                <a:gd name="connsiteX1" fmla="*/ 0 w 2458710"/>
                <a:gd name="connsiteY1" fmla="*/ 1735242 h 15428651"/>
                <a:gd name="connsiteX2" fmla="*/ 687298 w 2458710"/>
                <a:gd name="connsiteY2" fmla="*/ 15428651 h 15428651"/>
                <a:gd name="connsiteX3" fmla="*/ 2458710 w 2458710"/>
                <a:gd name="connsiteY3" fmla="*/ 1693557 h 15428651"/>
                <a:gd name="connsiteX0" fmla="*/ 2458710 w 2458710"/>
                <a:gd name="connsiteY0" fmla="*/ 981951 h 14717045"/>
                <a:gd name="connsiteX1" fmla="*/ 0 w 2458710"/>
                <a:gd name="connsiteY1" fmla="*/ 1023636 h 14717045"/>
                <a:gd name="connsiteX2" fmla="*/ 687298 w 2458710"/>
                <a:gd name="connsiteY2" fmla="*/ 14717045 h 14717045"/>
                <a:gd name="connsiteX3" fmla="*/ 2458710 w 2458710"/>
                <a:gd name="connsiteY3" fmla="*/ 981951 h 14717045"/>
                <a:gd name="connsiteX0" fmla="*/ 2458710 w 2458710"/>
                <a:gd name="connsiteY0" fmla="*/ 0 h 13735094"/>
                <a:gd name="connsiteX1" fmla="*/ 0 w 2458710"/>
                <a:gd name="connsiteY1" fmla="*/ 41685 h 13735094"/>
                <a:gd name="connsiteX2" fmla="*/ 687298 w 2458710"/>
                <a:gd name="connsiteY2" fmla="*/ 13735094 h 13735094"/>
                <a:gd name="connsiteX3" fmla="*/ 2458710 w 2458710"/>
                <a:gd name="connsiteY3" fmla="*/ 0 h 13735094"/>
                <a:gd name="connsiteX0" fmla="*/ 1554105 w 1554105"/>
                <a:gd name="connsiteY0" fmla="*/ 21835 h 13693409"/>
                <a:gd name="connsiteX1" fmla="*/ 0 w 1554105"/>
                <a:gd name="connsiteY1" fmla="*/ 0 h 13693409"/>
                <a:gd name="connsiteX2" fmla="*/ 687298 w 1554105"/>
                <a:gd name="connsiteY2" fmla="*/ 13693409 h 13693409"/>
                <a:gd name="connsiteX3" fmla="*/ 1554105 w 1554105"/>
                <a:gd name="connsiteY3" fmla="*/ 21835 h 13693409"/>
                <a:gd name="connsiteX0" fmla="*/ 1511029 w 1511029"/>
                <a:gd name="connsiteY0" fmla="*/ 0 h 13830373"/>
                <a:gd name="connsiteX1" fmla="*/ 0 w 1511029"/>
                <a:gd name="connsiteY1" fmla="*/ 136964 h 13830373"/>
                <a:gd name="connsiteX2" fmla="*/ 687298 w 1511029"/>
                <a:gd name="connsiteY2" fmla="*/ 13830373 h 13830373"/>
                <a:gd name="connsiteX3" fmla="*/ 1511029 w 1511029"/>
                <a:gd name="connsiteY3" fmla="*/ 0 h 13830373"/>
                <a:gd name="connsiteX0" fmla="*/ 1517311 w 1517311"/>
                <a:gd name="connsiteY0" fmla="*/ 0 h 13830373"/>
                <a:gd name="connsiteX1" fmla="*/ 0 w 1517311"/>
                <a:gd name="connsiteY1" fmla="*/ 81385 h 13830373"/>
                <a:gd name="connsiteX2" fmla="*/ 693580 w 1517311"/>
                <a:gd name="connsiteY2" fmla="*/ 13830373 h 13830373"/>
                <a:gd name="connsiteX3" fmla="*/ 1517311 w 1517311"/>
                <a:gd name="connsiteY3" fmla="*/ 0 h 13830373"/>
                <a:gd name="connsiteX0" fmla="*/ 1511029 w 1511029"/>
                <a:gd name="connsiteY0" fmla="*/ 0 h 13760899"/>
                <a:gd name="connsiteX1" fmla="*/ 0 w 1511029"/>
                <a:gd name="connsiteY1" fmla="*/ 11911 h 13760899"/>
                <a:gd name="connsiteX2" fmla="*/ 693580 w 1511029"/>
                <a:gd name="connsiteY2" fmla="*/ 13760899 h 13760899"/>
                <a:gd name="connsiteX3" fmla="*/ 1511029 w 1511029"/>
                <a:gd name="connsiteY3" fmla="*/ 0 h 13760899"/>
              </a:gdLst>
              <a:ahLst/>
              <a:cxnLst>
                <a:cxn ang="0">
                  <a:pos x="connsiteX0" y="connsiteY0"/>
                </a:cxn>
                <a:cxn ang="0">
                  <a:pos x="connsiteX1" y="connsiteY1"/>
                </a:cxn>
                <a:cxn ang="0">
                  <a:pos x="connsiteX2" y="connsiteY2"/>
                </a:cxn>
                <a:cxn ang="0">
                  <a:pos x="connsiteX3" y="connsiteY3"/>
                </a:cxn>
              </a:cxnLst>
              <a:rect l="l" t="t" r="r" b="b"/>
              <a:pathLst>
                <a:path w="1511029" h="13760899">
                  <a:moveTo>
                    <a:pt x="1511029" y="0"/>
                  </a:moveTo>
                  <a:lnTo>
                    <a:pt x="0" y="11911"/>
                  </a:lnTo>
                  <a:lnTo>
                    <a:pt x="693580" y="13760899"/>
                  </a:lnTo>
                  <a:lnTo>
                    <a:pt x="1511029" y="0"/>
                  </a:lnTo>
                  <a:close/>
                </a:path>
              </a:pathLst>
            </a:custGeom>
            <a:gradFill>
              <a:gsLst>
                <a:gs pos="0">
                  <a:schemeClr val="accent4">
                    <a:lumMod val="75000"/>
                  </a:schemeClr>
                </a:gs>
                <a:gs pos="81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Shape 26">
              <a:extLst>
                <a:ext uri="{FF2B5EF4-FFF2-40B4-BE49-F238E27FC236}">
                  <a16:creationId xmlns:a16="http://schemas.microsoft.com/office/drawing/2014/main" id="{9C28C383-51EE-4A8F-9CB5-1B76D4E9BC5C}"/>
                </a:ext>
              </a:extLst>
            </p:cNvPr>
            <p:cNvSpPr/>
            <p:nvPr/>
          </p:nvSpPr>
          <p:spPr>
            <a:xfrm>
              <a:off x="6072653" y="-43261"/>
              <a:ext cx="1589881" cy="6908518"/>
            </a:xfrm>
            <a:custGeom>
              <a:avLst/>
              <a:gdLst>
                <a:gd name="connsiteX0" fmla="*/ 0 w 1739900"/>
                <a:gd name="connsiteY0" fmla="*/ 12700 h 3949700"/>
                <a:gd name="connsiteX1" fmla="*/ 1092200 w 1739900"/>
                <a:gd name="connsiteY1" fmla="*/ 3949700 h 3949700"/>
                <a:gd name="connsiteX2" fmla="*/ 1739900 w 1739900"/>
                <a:gd name="connsiteY2" fmla="*/ 0 h 3949700"/>
                <a:gd name="connsiteX3" fmla="*/ 0 w 1739900"/>
                <a:gd name="connsiteY3" fmla="*/ 12700 h 3949700"/>
                <a:gd name="connsiteX0" fmla="*/ 0 w 1742281"/>
                <a:gd name="connsiteY0" fmla="*/ 0 h 3937000"/>
                <a:gd name="connsiteX1" fmla="*/ 1092200 w 1742281"/>
                <a:gd name="connsiteY1" fmla="*/ 3937000 h 3937000"/>
                <a:gd name="connsiteX2" fmla="*/ 1742281 w 1742281"/>
                <a:gd name="connsiteY2" fmla="*/ 1587 h 3937000"/>
                <a:gd name="connsiteX3" fmla="*/ 0 w 1742281"/>
                <a:gd name="connsiteY3" fmla="*/ 0 h 3937000"/>
                <a:gd name="connsiteX0" fmla="*/ 0 w 1742281"/>
                <a:gd name="connsiteY0" fmla="*/ 0 h 3627437"/>
                <a:gd name="connsiteX1" fmla="*/ 1025525 w 1742281"/>
                <a:gd name="connsiteY1" fmla="*/ 3627437 h 3627437"/>
                <a:gd name="connsiteX2" fmla="*/ 1742281 w 1742281"/>
                <a:gd name="connsiteY2" fmla="*/ 1587 h 3627437"/>
                <a:gd name="connsiteX3" fmla="*/ 0 w 1742281"/>
                <a:gd name="connsiteY3" fmla="*/ 0 h 3627437"/>
                <a:gd name="connsiteX0" fmla="*/ 0 w 1742281"/>
                <a:gd name="connsiteY0" fmla="*/ 0 h 3627437"/>
                <a:gd name="connsiteX1" fmla="*/ 1006475 w 1742281"/>
                <a:gd name="connsiteY1" fmla="*/ 3627437 h 3627437"/>
                <a:gd name="connsiteX2" fmla="*/ 1742281 w 1742281"/>
                <a:gd name="connsiteY2" fmla="*/ 1587 h 3627437"/>
                <a:gd name="connsiteX3" fmla="*/ 0 w 1742281"/>
                <a:gd name="connsiteY3" fmla="*/ 0 h 3627437"/>
                <a:gd name="connsiteX0" fmla="*/ 0 w 1742281"/>
                <a:gd name="connsiteY0" fmla="*/ 0 h 5541962"/>
                <a:gd name="connsiteX1" fmla="*/ 701675 w 1742281"/>
                <a:gd name="connsiteY1" fmla="*/ 5541962 h 5541962"/>
                <a:gd name="connsiteX2" fmla="*/ 1742281 w 1742281"/>
                <a:gd name="connsiteY2" fmla="*/ 1587 h 5541962"/>
                <a:gd name="connsiteX3" fmla="*/ 0 w 1742281"/>
                <a:gd name="connsiteY3" fmla="*/ 0 h 5541962"/>
                <a:gd name="connsiteX0" fmla="*/ 0 w 1542256"/>
                <a:gd name="connsiteY0" fmla="*/ 55563 h 5597525"/>
                <a:gd name="connsiteX1" fmla="*/ 701675 w 1542256"/>
                <a:gd name="connsiteY1" fmla="*/ 5597525 h 5597525"/>
                <a:gd name="connsiteX2" fmla="*/ 1542256 w 1542256"/>
                <a:gd name="connsiteY2" fmla="*/ 0 h 5597525"/>
                <a:gd name="connsiteX3" fmla="*/ 0 w 1542256"/>
                <a:gd name="connsiteY3" fmla="*/ 55563 h 5597525"/>
                <a:gd name="connsiteX0" fmla="*/ 0 w 1589881"/>
                <a:gd name="connsiteY0" fmla="*/ 17463 h 5559425"/>
                <a:gd name="connsiteX1" fmla="*/ 701675 w 1589881"/>
                <a:gd name="connsiteY1" fmla="*/ 5559425 h 5559425"/>
                <a:gd name="connsiteX2" fmla="*/ 1589881 w 1589881"/>
                <a:gd name="connsiteY2" fmla="*/ 0 h 5559425"/>
                <a:gd name="connsiteX3" fmla="*/ 0 w 1589881"/>
                <a:gd name="connsiteY3" fmla="*/ 17463 h 5559425"/>
              </a:gdLst>
              <a:ahLst/>
              <a:cxnLst>
                <a:cxn ang="0">
                  <a:pos x="connsiteX0" y="connsiteY0"/>
                </a:cxn>
                <a:cxn ang="0">
                  <a:pos x="connsiteX1" y="connsiteY1"/>
                </a:cxn>
                <a:cxn ang="0">
                  <a:pos x="connsiteX2" y="connsiteY2"/>
                </a:cxn>
                <a:cxn ang="0">
                  <a:pos x="connsiteX3" y="connsiteY3"/>
                </a:cxn>
              </a:cxnLst>
              <a:rect l="l" t="t" r="r" b="b"/>
              <a:pathLst>
                <a:path w="1589881" h="5559425">
                  <a:moveTo>
                    <a:pt x="0" y="17463"/>
                  </a:moveTo>
                  <a:lnTo>
                    <a:pt x="701675" y="5559425"/>
                  </a:lnTo>
                  <a:lnTo>
                    <a:pt x="1589881" y="0"/>
                  </a:lnTo>
                  <a:lnTo>
                    <a:pt x="0" y="17463"/>
                  </a:lnTo>
                  <a:close/>
                </a:path>
              </a:pathLst>
            </a:custGeom>
            <a:gradFill>
              <a:gsLst>
                <a:gs pos="10000">
                  <a:schemeClr val="accent4">
                    <a:lumMod val="75000"/>
                  </a:schemeClr>
                </a:gs>
                <a:gs pos="76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Shape 27">
              <a:extLst>
                <a:ext uri="{FF2B5EF4-FFF2-40B4-BE49-F238E27FC236}">
                  <a16:creationId xmlns:a16="http://schemas.microsoft.com/office/drawing/2014/main" id="{95D8DABB-8685-41CF-941B-5C1A50F869FA}"/>
                </a:ext>
              </a:extLst>
            </p:cNvPr>
            <p:cNvSpPr/>
            <p:nvPr/>
          </p:nvSpPr>
          <p:spPr>
            <a:xfrm>
              <a:off x="5758881" y="3452813"/>
              <a:ext cx="1016000" cy="3412444"/>
            </a:xfrm>
            <a:custGeom>
              <a:avLst/>
              <a:gdLst>
                <a:gd name="connsiteX0" fmla="*/ 609600 w 1494972"/>
                <a:gd name="connsiteY0" fmla="*/ 0 h 4746171"/>
                <a:gd name="connsiteX1" fmla="*/ 1001486 w 1494972"/>
                <a:gd name="connsiteY1" fmla="*/ 1320800 h 4746171"/>
                <a:gd name="connsiteX2" fmla="*/ 1494972 w 1494972"/>
                <a:gd name="connsiteY2" fmla="*/ 4746171 h 4746171"/>
                <a:gd name="connsiteX3" fmla="*/ 0 w 1494972"/>
                <a:gd name="connsiteY3" fmla="*/ 4746171 h 4746171"/>
                <a:gd name="connsiteX4" fmla="*/ 609600 w 1494972"/>
                <a:gd name="connsiteY4" fmla="*/ 0 h 4746171"/>
                <a:gd name="connsiteX0" fmla="*/ 609600 w 1494972"/>
                <a:gd name="connsiteY0" fmla="*/ 277741 h 3425371"/>
                <a:gd name="connsiteX1" fmla="*/ 1001486 w 1494972"/>
                <a:gd name="connsiteY1" fmla="*/ 0 h 3425371"/>
                <a:gd name="connsiteX2" fmla="*/ 1494972 w 1494972"/>
                <a:gd name="connsiteY2" fmla="*/ 3425371 h 3425371"/>
                <a:gd name="connsiteX3" fmla="*/ 0 w 1494972"/>
                <a:gd name="connsiteY3" fmla="*/ 3425371 h 3425371"/>
                <a:gd name="connsiteX4" fmla="*/ 609600 w 1494972"/>
                <a:gd name="connsiteY4" fmla="*/ 277741 h 3425371"/>
                <a:gd name="connsiteX0" fmla="*/ 770777 w 1494972"/>
                <a:gd name="connsiteY0" fmla="*/ 0 h 4016909"/>
                <a:gd name="connsiteX1" fmla="*/ 1001486 w 1494972"/>
                <a:gd name="connsiteY1" fmla="*/ 591538 h 4016909"/>
                <a:gd name="connsiteX2" fmla="*/ 1494972 w 1494972"/>
                <a:gd name="connsiteY2" fmla="*/ 4016909 h 4016909"/>
                <a:gd name="connsiteX3" fmla="*/ 0 w 1494972"/>
                <a:gd name="connsiteY3" fmla="*/ 4016909 h 4016909"/>
                <a:gd name="connsiteX4" fmla="*/ 770777 w 1494972"/>
                <a:gd name="connsiteY4" fmla="*/ 0 h 4016909"/>
                <a:gd name="connsiteX0" fmla="*/ 770777 w 1494972"/>
                <a:gd name="connsiteY0" fmla="*/ 0 h 4016909"/>
                <a:gd name="connsiteX1" fmla="*/ 1494972 w 1494972"/>
                <a:gd name="connsiteY1" fmla="*/ 4016909 h 4016909"/>
                <a:gd name="connsiteX2" fmla="*/ 0 w 1494972"/>
                <a:gd name="connsiteY2" fmla="*/ 4016909 h 4016909"/>
                <a:gd name="connsiteX3" fmla="*/ 770777 w 1494972"/>
                <a:gd name="connsiteY3" fmla="*/ 0 h 4016909"/>
                <a:gd name="connsiteX0" fmla="*/ 995023 w 1494972"/>
                <a:gd name="connsiteY0" fmla="*/ 0 h 4180264"/>
                <a:gd name="connsiteX1" fmla="*/ 1494972 w 1494972"/>
                <a:gd name="connsiteY1" fmla="*/ 4180264 h 4180264"/>
                <a:gd name="connsiteX2" fmla="*/ 0 w 1494972"/>
                <a:gd name="connsiteY2" fmla="*/ 4180264 h 4180264"/>
                <a:gd name="connsiteX3" fmla="*/ 995023 w 1494972"/>
                <a:gd name="connsiteY3" fmla="*/ 0 h 4180264"/>
              </a:gdLst>
              <a:ahLst/>
              <a:cxnLst>
                <a:cxn ang="0">
                  <a:pos x="connsiteX0" y="connsiteY0"/>
                </a:cxn>
                <a:cxn ang="0">
                  <a:pos x="connsiteX1" y="connsiteY1"/>
                </a:cxn>
                <a:cxn ang="0">
                  <a:pos x="connsiteX2" y="connsiteY2"/>
                </a:cxn>
                <a:cxn ang="0">
                  <a:pos x="connsiteX3" y="connsiteY3"/>
                </a:cxn>
              </a:cxnLst>
              <a:rect l="l" t="t" r="r" b="b"/>
              <a:pathLst>
                <a:path w="1494972" h="4180264">
                  <a:moveTo>
                    <a:pt x="995023" y="0"/>
                  </a:moveTo>
                  <a:lnTo>
                    <a:pt x="1494972" y="4180264"/>
                  </a:lnTo>
                  <a:lnTo>
                    <a:pt x="0" y="4180264"/>
                  </a:lnTo>
                  <a:lnTo>
                    <a:pt x="995023" y="0"/>
                  </a:lnTo>
                  <a:close/>
                </a:path>
              </a:pathLst>
            </a:custGeom>
            <a:gradFill>
              <a:gsLst>
                <a:gs pos="0">
                  <a:schemeClr val="accent4">
                    <a:lumMod val="75000"/>
                  </a:schemeClr>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24747843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One Colum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7A12113-3B99-4240-A379-207D1B3D55F0}"/>
              </a:ext>
            </a:extLst>
          </p:cNvPr>
          <p:cNvSpPr>
            <a:spLocks noGrp="1"/>
          </p:cNvSpPr>
          <p:nvPr>
            <p:ph type="body" sz="quarter" idx="11" hasCustomPrompt="1"/>
          </p:nvPr>
        </p:nvSpPr>
        <p:spPr>
          <a:xfrm>
            <a:off x="538163" y="1414799"/>
            <a:ext cx="9482137" cy="4301789"/>
          </a:xfrm>
          <a:noFill/>
        </p:spPr>
        <p:txBody>
          <a:bodyPr lIns="0" tIns="0" rIns="0" bIns="0">
            <a:normAutofit/>
          </a:bodyPr>
          <a:lstStyle>
            <a:lvl1pPr marL="0" indent="0">
              <a:buNone/>
              <a:defRPr sz="2200">
                <a:solidFill>
                  <a:schemeClr val="bg1"/>
                </a:solidFill>
              </a:defRPr>
            </a:lvl1pPr>
          </a:lstStyle>
          <a:p>
            <a:pPr lvl="0"/>
            <a:r>
              <a:rPr lang="en-US"/>
              <a:t>Our mission is to empower every person and every </a:t>
            </a:r>
            <a:r>
              <a:rPr lang="en-GB" noProof="0"/>
              <a:t>organisation</a:t>
            </a:r>
            <a:r>
              <a:rPr lang="en-US"/>
              <a:t> on the planet to achieve more. We believe technology can and should be a force for good and that meaningful innovation can and will contribute to a brighter world in big and small ways.</a:t>
            </a:r>
          </a:p>
        </p:txBody>
      </p:sp>
      <p:grpSp>
        <p:nvGrpSpPr>
          <p:cNvPr id="9" name="Group 8">
            <a:extLst>
              <a:ext uri="{FF2B5EF4-FFF2-40B4-BE49-F238E27FC236}">
                <a16:creationId xmlns:a16="http://schemas.microsoft.com/office/drawing/2014/main" id="{26348678-9FF5-4DEC-BC73-54AE1C6F6A27}"/>
              </a:ext>
            </a:extLst>
          </p:cNvPr>
          <p:cNvGrpSpPr/>
          <p:nvPr userDrawn="1"/>
        </p:nvGrpSpPr>
        <p:grpSpPr>
          <a:xfrm flipH="1">
            <a:off x="10924886" y="-19050"/>
            <a:ext cx="2534227" cy="6877050"/>
            <a:chOff x="-2496127" y="-19050"/>
            <a:chExt cx="2534227" cy="6877050"/>
          </a:xfrm>
        </p:grpSpPr>
        <p:sp>
          <p:nvSpPr>
            <p:cNvPr id="12" name="Freeform: Shape 11">
              <a:extLst>
                <a:ext uri="{FF2B5EF4-FFF2-40B4-BE49-F238E27FC236}">
                  <a16:creationId xmlns:a16="http://schemas.microsoft.com/office/drawing/2014/main" id="{63015B8F-9C77-4C09-AF1B-4CA11F36FD5E}"/>
                </a:ext>
              </a:extLst>
            </p:cNvPr>
            <p:cNvSpPr/>
            <p:nvPr/>
          </p:nvSpPr>
          <p:spPr>
            <a:xfrm>
              <a:off x="-2496127" y="2247900"/>
              <a:ext cx="1638877" cy="4610100"/>
            </a:xfrm>
            <a:custGeom>
              <a:avLst/>
              <a:gdLst>
                <a:gd name="connsiteX0" fmla="*/ 1390650 w 1657350"/>
                <a:gd name="connsiteY0" fmla="*/ 4610100 h 4610100"/>
                <a:gd name="connsiteX1" fmla="*/ 1657350 w 1657350"/>
                <a:gd name="connsiteY1" fmla="*/ 0 h 4610100"/>
                <a:gd name="connsiteX2" fmla="*/ 0 w 1657350"/>
                <a:gd name="connsiteY2" fmla="*/ 4591050 h 4610100"/>
                <a:gd name="connsiteX3" fmla="*/ 1390650 w 1657350"/>
                <a:gd name="connsiteY3" fmla="*/ 4610100 h 4610100"/>
                <a:gd name="connsiteX0" fmla="*/ 1372177 w 1638877"/>
                <a:gd name="connsiteY0" fmla="*/ 4610100 h 4610100"/>
                <a:gd name="connsiteX1" fmla="*/ 1638877 w 1638877"/>
                <a:gd name="connsiteY1" fmla="*/ 0 h 4610100"/>
                <a:gd name="connsiteX2" fmla="*/ 0 w 1638877"/>
                <a:gd name="connsiteY2" fmla="*/ 4609523 h 4610100"/>
                <a:gd name="connsiteX3" fmla="*/ 1372177 w 1638877"/>
                <a:gd name="connsiteY3" fmla="*/ 4610100 h 4610100"/>
              </a:gdLst>
              <a:ahLst/>
              <a:cxnLst>
                <a:cxn ang="0">
                  <a:pos x="connsiteX0" y="connsiteY0"/>
                </a:cxn>
                <a:cxn ang="0">
                  <a:pos x="connsiteX1" y="connsiteY1"/>
                </a:cxn>
                <a:cxn ang="0">
                  <a:pos x="connsiteX2" y="connsiteY2"/>
                </a:cxn>
                <a:cxn ang="0">
                  <a:pos x="connsiteX3" y="connsiteY3"/>
                </a:cxn>
              </a:cxnLst>
              <a:rect l="l" t="t" r="r" b="b"/>
              <a:pathLst>
                <a:path w="1638877" h="4610100">
                  <a:moveTo>
                    <a:pt x="1372177" y="4610100"/>
                  </a:moveTo>
                  <a:lnTo>
                    <a:pt x="1638877" y="0"/>
                  </a:lnTo>
                  <a:lnTo>
                    <a:pt x="0" y="4609523"/>
                  </a:lnTo>
                  <a:lnTo>
                    <a:pt x="1372177" y="4610100"/>
                  </a:lnTo>
                  <a:close/>
                </a:path>
              </a:pathLst>
            </a:cu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C032FDCC-ED16-4337-A363-D2005D046DBD}"/>
                </a:ext>
              </a:extLst>
            </p:cNvPr>
            <p:cNvSpPr/>
            <p:nvPr/>
          </p:nvSpPr>
          <p:spPr>
            <a:xfrm>
              <a:off x="-993534" y="816620"/>
              <a:ext cx="417247" cy="3604405"/>
            </a:xfrm>
            <a:custGeom>
              <a:avLst/>
              <a:gdLst>
                <a:gd name="connsiteX0" fmla="*/ 0 w 781050"/>
                <a:gd name="connsiteY0" fmla="*/ 4705350 h 4705350"/>
                <a:gd name="connsiteX1" fmla="*/ 781050 w 781050"/>
                <a:gd name="connsiteY1" fmla="*/ 2609850 h 4705350"/>
                <a:gd name="connsiteX2" fmla="*/ 704850 w 781050"/>
                <a:gd name="connsiteY2" fmla="*/ 0 h 4705350"/>
                <a:gd name="connsiteX3" fmla="*/ 114300 w 781050"/>
                <a:gd name="connsiteY3" fmla="*/ 1581150 h 4705350"/>
                <a:gd name="connsiteX4" fmla="*/ 0 w 781050"/>
                <a:gd name="connsiteY4" fmla="*/ 4705350 h 470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 h="4705350">
                  <a:moveTo>
                    <a:pt x="0" y="4705350"/>
                  </a:moveTo>
                  <a:lnTo>
                    <a:pt x="781050" y="2609850"/>
                  </a:lnTo>
                  <a:lnTo>
                    <a:pt x="704850" y="0"/>
                  </a:lnTo>
                  <a:lnTo>
                    <a:pt x="114300" y="1581150"/>
                  </a:lnTo>
                  <a:lnTo>
                    <a:pt x="0" y="4705350"/>
                  </a:lnTo>
                  <a:close/>
                </a:path>
              </a:pathLst>
            </a:custGeom>
            <a:gradFill>
              <a:gsLst>
                <a:gs pos="0">
                  <a:srgbClr val="7FBA00"/>
                </a:gs>
                <a:gs pos="28000">
                  <a:srgbClr val="628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6FCA47A7-A052-4601-B9FF-5E6F8415356D}"/>
                </a:ext>
              </a:extLst>
            </p:cNvPr>
            <p:cNvSpPr/>
            <p:nvPr/>
          </p:nvSpPr>
          <p:spPr>
            <a:xfrm>
              <a:off x="-2495550" y="-19050"/>
              <a:ext cx="2533650" cy="6877050"/>
            </a:xfrm>
            <a:custGeom>
              <a:avLst/>
              <a:gdLst>
                <a:gd name="connsiteX0" fmla="*/ 2533650 w 2533650"/>
                <a:gd name="connsiteY0" fmla="*/ 0 h 6877050"/>
                <a:gd name="connsiteX1" fmla="*/ 838200 w 2533650"/>
                <a:gd name="connsiteY1" fmla="*/ 0 h 6877050"/>
                <a:gd name="connsiteX2" fmla="*/ 0 w 2533650"/>
                <a:gd name="connsiteY2" fmla="*/ 6877050 h 6877050"/>
                <a:gd name="connsiteX3" fmla="*/ 2533650 w 2533650"/>
                <a:gd name="connsiteY3" fmla="*/ 0 h 6877050"/>
              </a:gdLst>
              <a:ahLst/>
              <a:cxnLst>
                <a:cxn ang="0">
                  <a:pos x="connsiteX0" y="connsiteY0"/>
                </a:cxn>
                <a:cxn ang="0">
                  <a:pos x="connsiteX1" y="connsiteY1"/>
                </a:cxn>
                <a:cxn ang="0">
                  <a:pos x="connsiteX2" y="connsiteY2"/>
                </a:cxn>
                <a:cxn ang="0">
                  <a:pos x="connsiteX3" y="connsiteY3"/>
                </a:cxn>
              </a:cxnLst>
              <a:rect l="l" t="t" r="r" b="b"/>
              <a:pathLst>
                <a:path w="2533650" h="6877050">
                  <a:moveTo>
                    <a:pt x="2533650" y="0"/>
                  </a:moveTo>
                  <a:lnTo>
                    <a:pt x="838200" y="0"/>
                  </a:lnTo>
                  <a:lnTo>
                    <a:pt x="0" y="6877050"/>
                  </a:lnTo>
                  <a:lnTo>
                    <a:pt x="2533650" y="0"/>
                  </a:lnTo>
                  <a:close/>
                </a:path>
              </a:pathLst>
            </a:custGeom>
            <a:gradFill>
              <a:gsLst>
                <a:gs pos="0">
                  <a:srgbClr val="7FBA00"/>
                </a:gs>
                <a:gs pos="78000">
                  <a:srgbClr val="628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5">
            <a:extLst>
              <a:ext uri="{FF2B5EF4-FFF2-40B4-BE49-F238E27FC236}">
                <a16:creationId xmlns:a16="http://schemas.microsoft.com/office/drawing/2014/main" id="{A73F0BA2-9508-49C5-8E20-42BE1D477578}"/>
              </a:ext>
            </a:extLst>
          </p:cNvPr>
          <p:cNvSpPr>
            <a:spLocks noGrp="1"/>
          </p:cNvSpPr>
          <p:nvPr>
            <p:ph type="body" sz="quarter" idx="10" hasCustomPrompt="1"/>
          </p:nvPr>
        </p:nvSpPr>
        <p:spPr>
          <a:xfrm>
            <a:off x="538162" y="296271"/>
            <a:ext cx="11107738" cy="676185"/>
          </a:xfrm>
          <a:noFill/>
        </p:spPr>
        <p:txBody>
          <a:bodyPr wrap="square" lIns="0" tIns="108000" rtlCol="0" anchor="t" anchorCtr="0">
            <a:noAutofit/>
          </a:bodyPr>
          <a:lstStyle>
            <a:lvl1pPr marL="0" indent="0">
              <a:buNone/>
              <a:defRPr lang="en-GB" sz="36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defRPr>
            </a:lvl1pPr>
          </a:lstStyle>
          <a:p>
            <a:pPr marL="0" lvl="0"/>
            <a:r>
              <a:rPr lang="en-GB"/>
              <a:t>Slide title</a:t>
            </a:r>
          </a:p>
        </p:txBody>
      </p:sp>
      <p:pic>
        <p:nvPicPr>
          <p:cNvPr id="11" name="MS logo white - EMF" descr="Microsoft logo white text version">
            <a:extLst>
              <a:ext uri="{FF2B5EF4-FFF2-40B4-BE49-F238E27FC236}">
                <a16:creationId xmlns:a16="http://schemas.microsoft.com/office/drawing/2014/main" id="{26BB30C2-0299-4445-AB26-6519BA5EDB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black">
          <a:xfrm>
            <a:off x="538162" y="6030768"/>
            <a:ext cx="1366245" cy="292608"/>
          </a:xfrm>
          <a:prstGeom prst="rect">
            <a:avLst/>
          </a:prstGeom>
        </p:spPr>
      </p:pic>
    </p:spTree>
    <p:extLst>
      <p:ext uri="{BB962C8B-B14F-4D97-AF65-F5344CB8AC3E}">
        <p14:creationId xmlns:p14="http://schemas.microsoft.com/office/powerpoint/2010/main" val="3328847467"/>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One Colum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7A12113-3B99-4240-A379-207D1B3D55F0}"/>
              </a:ext>
            </a:extLst>
          </p:cNvPr>
          <p:cNvSpPr>
            <a:spLocks noGrp="1"/>
          </p:cNvSpPr>
          <p:nvPr>
            <p:ph type="body" sz="quarter" idx="11" hasCustomPrompt="1"/>
          </p:nvPr>
        </p:nvSpPr>
        <p:spPr>
          <a:xfrm>
            <a:off x="538163" y="1414799"/>
            <a:ext cx="9482137" cy="4301789"/>
          </a:xfrm>
          <a:noFill/>
        </p:spPr>
        <p:txBody>
          <a:bodyPr lIns="0" tIns="0" rIns="0" bIns="0">
            <a:normAutofit/>
          </a:bodyPr>
          <a:lstStyle>
            <a:lvl1pPr marL="0" indent="0">
              <a:buNone/>
              <a:defRPr sz="2200">
                <a:solidFill>
                  <a:schemeClr val="bg1"/>
                </a:solidFill>
              </a:defRPr>
            </a:lvl1pPr>
          </a:lstStyle>
          <a:p>
            <a:pPr lvl="0"/>
            <a:r>
              <a:rPr lang="en-US"/>
              <a:t>Our mission is to empower every person and every </a:t>
            </a:r>
            <a:r>
              <a:rPr lang="en-GB" noProof="0"/>
              <a:t>organisation</a:t>
            </a:r>
            <a:r>
              <a:rPr lang="en-US"/>
              <a:t> on the planet to achieve more. We believe technology can and should be a force for good and that meaningful innovation can and will contribute to a brighter world in big and small ways.</a:t>
            </a:r>
          </a:p>
        </p:txBody>
      </p:sp>
      <p:sp>
        <p:nvSpPr>
          <p:cNvPr id="13" name="Text Placeholder 5">
            <a:extLst>
              <a:ext uri="{FF2B5EF4-FFF2-40B4-BE49-F238E27FC236}">
                <a16:creationId xmlns:a16="http://schemas.microsoft.com/office/drawing/2014/main" id="{3F120186-B839-4557-BD42-7CA71F6E1030}"/>
              </a:ext>
            </a:extLst>
          </p:cNvPr>
          <p:cNvSpPr>
            <a:spLocks noGrp="1"/>
          </p:cNvSpPr>
          <p:nvPr>
            <p:ph type="body" sz="quarter" idx="10" hasCustomPrompt="1"/>
          </p:nvPr>
        </p:nvSpPr>
        <p:spPr>
          <a:xfrm>
            <a:off x="538162" y="296271"/>
            <a:ext cx="11107738" cy="676185"/>
          </a:xfrm>
          <a:noFill/>
        </p:spPr>
        <p:txBody>
          <a:bodyPr wrap="square" lIns="0" tIns="108000" rtlCol="0" anchor="t" anchorCtr="0">
            <a:noAutofit/>
          </a:bodyPr>
          <a:lstStyle>
            <a:lvl1pPr marL="0" indent="0">
              <a:buNone/>
              <a:defRPr lang="en-GB" sz="36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defRPr>
            </a:lvl1pPr>
          </a:lstStyle>
          <a:p>
            <a:pPr marL="0" lvl="0"/>
            <a:r>
              <a:rPr lang="en-GB"/>
              <a:t>Slide title</a:t>
            </a:r>
          </a:p>
        </p:txBody>
      </p:sp>
      <p:pic>
        <p:nvPicPr>
          <p:cNvPr id="5" name="MS logo white - EMF" descr="Microsoft logo white text version">
            <a:extLst>
              <a:ext uri="{FF2B5EF4-FFF2-40B4-BE49-F238E27FC236}">
                <a16:creationId xmlns:a16="http://schemas.microsoft.com/office/drawing/2014/main" id="{5FF91FC6-FEA6-438D-93EA-C0BD068B806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black">
          <a:xfrm>
            <a:off x="538162" y="6030768"/>
            <a:ext cx="1366245" cy="292608"/>
          </a:xfrm>
          <a:prstGeom prst="rect">
            <a:avLst/>
          </a:prstGeom>
        </p:spPr>
      </p:pic>
    </p:spTree>
    <p:extLst>
      <p:ext uri="{BB962C8B-B14F-4D97-AF65-F5344CB8AC3E}">
        <p14:creationId xmlns:p14="http://schemas.microsoft.com/office/powerpoint/2010/main" val="22233234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9924320"/>
      </p:ext>
    </p:extLst>
  </p:cSld>
  <p:clrMapOvr>
    <a:masterClrMapping/>
  </p:clrMapOvr>
  <p:transition>
    <p:fade/>
  </p:transition>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B8A6641-1A8E-4013-A4C7-53C0560729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25899" y="6078822"/>
            <a:ext cx="1620000" cy="231491"/>
          </a:xfrm>
          <a:prstGeom prst="rect">
            <a:avLst/>
          </a:prstGeom>
        </p:spPr>
      </p:pic>
      <p:sp>
        <p:nvSpPr>
          <p:cNvPr id="6" name="Text Placeholder 5">
            <a:extLst>
              <a:ext uri="{FF2B5EF4-FFF2-40B4-BE49-F238E27FC236}">
                <a16:creationId xmlns:a16="http://schemas.microsoft.com/office/drawing/2014/main" id="{C0700FF8-C3FA-43B6-99EE-057A17FA5964}"/>
              </a:ext>
            </a:extLst>
          </p:cNvPr>
          <p:cNvSpPr>
            <a:spLocks noGrp="1"/>
          </p:cNvSpPr>
          <p:nvPr>
            <p:ph type="body" sz="quarter" idx="10" hasCustomPrompt="1"/>
          </p:nvPr>
        </p:nvSpPr>
        <p:spPr>
          <a:xfrm>
            <a:off x="538162" y="547687"/>
            <a:ext cx="11107738" cy="498598"/>
          </a:xfrm>
        </p:spPr>
        <p:txBody>
          <a:bodyPr wrap="square" lIns="0" tIns="0" rIns="0" bIns="0">
            <a:spAutoFit/>
          </a:bodyPr>
          <a:lstStyle>
            <a:lvl1pPr marL="0" indent="0">
              <a:buNone/>
              <a:defRPr sz="3600" b="1">
                <a:solidFill>
                  <a:srgbClr val="0078D4"/>
                </a:solidFill>
              </a:defRPr>
            </a:lvl1pPr>
          </a:lstStyle>
          <a:p>
            <a:pPr lvl="0"/>
            <a:r>
              <a:rPr lang="en-GB"/>
              <a:t>Slide title</a:t>
            </a:r>
          </a:p>
        </p:txBody>
      </p:sp>
      <p:sp>
        <p:nvSpPr>
          <p:cNvPr id="8" name="Text Placeholder 7">
            <a:extLst>
              <a:ext uri="{FF2B5EF4-FFF2-40B4-BE49-F238E27FC236}">
                <a16:creationId xmlns:a16="http://schemas.microsoft.com/office/drawing/2014/main" id="{67A12113-3B99-4240-A379-207D1B3D55F0}"/>
              </a:ext>
            </a:extLst>
          </p:cNvPr>
          <p:cNvSpPr>
            <a:spLocks noGrp="1"/>
          </p:cNvSpPr>
          <p:nvPr>
            <p:ph type="body" sz="quarter" idx="11" hasCustomPrompt="1"/>
          </p:nvPr>
        </p:nvSpPr>
        <p:spPr>
          <a:xfrm>
            <a:off x="538163" y="1414799"/>
            <a:ext cx="11107736" cy="4301789"/>
          </a:xfrm>
        </p:spPr>
        <p:txBody>
          <a:bodyPr lIns="0" tIns="0" rIns="0" bIns="0">
            <a:normAutofit/>
          </a:bodyPr>
          <a:lstStyle>
            <a:lvl1pPr marL="0" indent="0">
              <a:buNone/>
              <a:defRPr sz="2200"/>
            </a:lvl1pPr>
          </a:lstStyle>
          <a:p>
            <a:pPr lvl="0"/>
            <a:r>
              <a:rPr lang="en-US"/>
              <a:t>Our mission is to empower every person and every </a:t>
            </a:r>
            <a:r>
              <a:rPr lang="en-GB" noProof="0"/>
              <a:t>organisation</a:t>
            </a:r>
            <a:r>
              <a:rPr lang="en-US"/>
              <a:t> on the planet to achieve more. We believe technology can and should be a force for good and that meaningful innovation can and will contribute to a brighter world in big and small ways.</a:t>
            </a:r>
          </a:p>
        </p:txBody>
      </p:sp>
    </p:spTree>
    <p:extLst>
      <p:ext uri="{BB962C8B-B14F-4D97-AF65-F5344CB8AC3E}">
        <p14:creationId xmlns:p14="http://schemas.microsoft.com/office/powerpoint/2010/main" val="367679472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Blac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35809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4F27C-5F08-460D-8B40-94BA5402F2ED}"/>
              </a:ext>
            </a:extLst>
          </p:cNvPr>
          <p:cNvSpPr/>
          <p:nvPr userDrawn="1"/>
        </p:nvSpPr>
        <p:spPr>
          <a:xfrm>
            <a:off x="-14516" y="1"/>
            <a:ext cx="12206515" cy="6858000"/>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E8C4ED7F-7B1C-4ADA-9959-8BC40DF0F118}"/>
              </a:ext>
            </a:extLst>
          </p:cNvPr>
          <p:cNvSpPr>
            <a:spLocks noGrp="1"/>
          </p:cNvSpPr>
          <p:nvPr>
            <p:ph type="body" sz="quarter" idx="10" hasCustomPrompt="1"/>
          </p:nvPr>
        </p:nvSpPr>
        <p:spPr>
          <a:xfrm>
            <a:off x="538162" y="296271"/>
            <a:ext cx="11107738" cy="676185"/>
          </a:xfrm>
          <a:noFill/>
        </p:spPr>
        <p:txBody>
          <a:bodyPr wrap="square" lIns="0" tIns="108000" rtlCol="0" anchor="t" anchorCtr="0">
            <a:noAutofit/>
          </a:bodyPr>
          <a:lstStyle>
            <a:lvl1pPr marL="0" indent="0">
              <a:buNone/>
              <a:defRPr lang="en-GB" sz="3600" dirty="0">
                <a:latin typeface="Segoe UI Semibold" panose="020B0702040204020203" pitchFamily="34" charset="0"/>
                <a:ea typeface="Segoe UI Black" panose="020B0A02040204020203" pitchFamily="34" charset="0"/>
                <a:cs typeface="Segoe UI Semibold" panose="020B0702040204020203" pitchFamily="34" charset="0"/>
              </a:defRPr>
            </a:lvl1pPr>
          </a:lstStyle>
          <a:p>
            <a:pPr marL="0" lvl="0"/>
            <a:r>
              <a:rPr lang="en-GB"/>
              <a:t>Slide title</a:t>
            </a:r>
          </a:p>
        </p:txBody>
      </p:sp>
      <p:sp>
        <p:nvSpPr>
          <p:cNvPr id="8" name="Text Placeholder 7">
            <a:extLst>
              <a:ext uri="{FF2B5EF4-FFF2-40B4-BE49-F238E27FC236}">
                <a16:creationId xmlns:a16="http://schemas.microsoft.com/office/drawing/2014/main" id="{3877E433-A4F1-49E3-8147-D47F5A1725A0}"/>
              </a:ext>
            </a:extLst>
          </p:cNvPr>
          <p:cNvSpPr>
            <a:spLocks noGrp="1"/>
          </p:cNvSpPr>
          <p:nvPr>
            <p:ph type="body" sz="quarter" idx="11" hasCustomPrompt="1"/>
          </p:nvPr>
        </p:nvSpPr>
        <p:spPr>
          <a:xfrm>
            <a:off x="538163" y="1414799"/>
            <a:ext cx="11107736" cy="4301789"/>
          </a:xfrm>
        </p:spPr>
        <p:txBody>
          <a:bodyPr lIns="0" tIns="0" rIns="0" bIns="0">
            <a:normAutofit/>
          </a:bodyPr>
          <a:lstStyle>
            <a:lvl1pPr marL="0" indent="0">
              <a:buNone/>
              <a:defRPr sz="2200"/>
            </a:lvl1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grpSp>
        <p:nvGrpSpPr>
          <p:cNvPr id="14" name="Group 13">
            <a:extLst>
              <a:ext uri="{FF2B5EF4-FFF2-40B4-BE49-F238E27FC236}">
                <a16:creationId xmlns:a16="http://schemas.microsoft.com/office/drawing/2014/main" id="{42F8517F-AE94-4B67-B576-D4904FFAECC2}"/>
              </a:ext>
            </a:extLst>
          </p:cNvPr>
          <p:cNvGrpSpPr/>
          <p:nvPr userDrawn="1"/>
        </p:nvGrpSpPr>
        <p:grpSpPr>
          <a:xfrm>
            <a:off x="10525141" y="-95596"/>
            <a:ext cx="1875679" cy="1903718"/>
            <a:chOff x="10525141" y="-95596"/>
            <a:chExt cx="1875679" cy="1903718"/>
          </a:xfrm>
        </p:grpSpPr>
        <p:sp>
          <p:nvSpPr>
            <p:cNvPr id="9" name="Oval 8">
              <a:extLst>
                <a:ext uri="{FF2B5EF4-FFF2-40B4-BE49-F238E27FC236}">
                  <a16:creationId xmlns:a16="http://schemas.microsoft.com/office/drawing/2014/main" id="{061A31C7-B642-4140-9842-2D8B6BF61E42}"/>
                </a:ext>
              </a:extLst>
            </p:cNvPr>
            <p:cNvSpPr/>
            <p:nvPr userDrawn="1"/>
          </p:nvSpPr>
          <p:spPr>
            <a:xfrm>
              <a:off x="11487095" y="-95596"/>
              <a:ext cx="337028" cy="337028"/>
            </a:xfrm>
            <a:prstGeom prst="ellipse">
              <a:avLst/>
            </a:pr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CC2CE-D353-4388-8C7F-D08BAF25F6E2}"/>
                </a:ext>
              </a:extLst>
            </p:cNvPr>
            <p:cNvSpPr/>
            <p:nvPr userDrawn="1"/>
          </p:nvSpPr>
          <p:spPr>
            <a:xfrm rot="5400000">
              <a:off x="10525141" y="202977"/>
              <a:ext cx="326687" cy="326687"/>
            </a:xfrm>
            <a:prstGeom prst="rect">
              <a:avLst/>
            </a:pr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 name="Oval 10">
              <a:extLst>
                <a:ext uri="{FF2B5EF4-FFF2-40B4-BE49-F238E27FC236}">
                  <a16:creationId xmlns:a16="http://schemas.microsoft.com/office/drawing/2014/main" id="{AA99F873-88B4-4EE6-8352-0C8A98B87590}"/>
                </a:ext>
              </a:extLst>
            </p:cNvPr>
            <p:cNvSpPr/>
            <p:nvPr userDrawn="1"/>
          </p:nvSpPr>
          <p:spPr>
            <a:xfrm>
              <a:off x="10888345" y="841319"/>
              <a:ext cx="212949" cy="212949"/>
            </a:xfrm>
            <a:prstGeom prst="ellipse">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x1">
              <a:extLst>
                <a:ext uri="{FF2B5EF4-FFF2-40B4-BE49-F238E27FC236}">
                  <a16:creationId xmlns:a16="http://schemas.microsoft.com/office/drawing/2014/main" id="{C39C4C70-FBCA-4A29-B9FE-08D82746928E}"/>
                </a:ext>
              </a:extLst>
            </p:cNvPr>
            <p:cNvCxnSpPr>
              <a:cxnSpLocks/>
            </p:cNvCxnSpPr>
            <p:nvPr userDrawn="1"/>
          </p:nvCxnSpPr>
          <p:spPr>
            <a:xfrm>
              <a:off x="11310115" y="462992"/>
              <a:ext cx="690989" cy="690989"/>
            </a:xfrm>
            <a:prstGeom prst="line">
              <a:avLst/>
            </a:prstGeom>
            <a:noFill/>
            <a:ln w="63500"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cxnSp>
        <p:cxnSp>
          <p:nvCxnSpPr>
            <p:cNvPr id="13" name="!!x2">
              <a:extLst>
                <a:ext uri="{FF2B5EF4-FFF2-40B4-BE49-F238E27FC236}">
                  <a16:creationId xmlns:a16="http://schemas.microsoft.com/office/drawing/2014/main" id="{3C56737E-CB48-4530-9559-6BC49C9C1CA6}"/>
                </a:ext>
              </a:extLst>
            </p:cNvPr>
            <p:cNvCxnSpPr>
              <a:cxnSpLocks/>
            </p:cNvCxnSpPr>
            <p:nvPr userDrawn="1"/>
          </p:nvCxnSpPr>
          <p:spPr>
            <a:xfrm>
              <a:off x="11646966" y="1054268"/>
              <a:ext cx="753854" cy="753854"/>
            </a:xfrm>
            <a:prstGeom prst="line">
              <a:avLst/>
            </a:prstGeom>
            <a:noFill/>
            <a:ln w="412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161568327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4F27C-5F08-460D-8B40-94BA5402F2ED}"/>
              </a:ext>
            </a:extLst>
          </p:cNvPr>
          <p:cNvSpPr/>
          <p:nvPr userDrawn="1"/>
        </p:nvSpPr>
        <p:spPr>
          <a:xfrm>
            <a:off x="-14516" y="1"/>
            <a:ext cx="12206515" cy="6858000"/>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E8C4ED7F-7B1C-4ADA-9959-8BC40DF0F118}"/>
              </a:ext>
            </a:extLst>
          </p:cNvPr>
          <p:cNvSpPr>
            <a:spLocks noGrp="1"/>
          </p:cNvSpPr>
          <p:nvPr>
            <p:ph type="body" sz="quarter" idx="10" hasCustomPrompt="1"/>
          </p:nvPr>
        </p:nvSpPr>
        <p:spPr>
          <a:xfrm>
            <a:off x="538162" y="296271"/>
            <a:ext cx="11107738" cy="676185"/>
          </a:xfrm>
          <a:noFill/>
        </p:spPr>
        <p:txBody>
          <a:bodyPr wrap="square" lIns="0" tIns="108000" rtlCol="0" anchor="t" anchorCtr="0">
            <a:noAutofit/>
          </a:bodyPr>
          <a:lstStyle>
            <a:lvl1pPr marL="0" indent="0">
              <a:buNone/>
              <a:defRPr lang="en-GB" sz="3600" dirty="0">
                <a:latin typeface="Segoe UI Semibold" panose="020B0702040204020203" pitchFamily="34" charset="0"/>
                <a:ea typeface="Segoe UI Black" panose="020B0A02040204020203" pitchFamily="34" charset="0"/>
                <a:cs typeface="Segoe UI Semibold" panose="020B0702040204020203" pitchFamily="34" charset="0"/>
              </a:defRPr>
            </a:lvl1pPr>
          </a:lstStyle>
          <a:p>
            <a:pPr marL="0" lvl="0"/>
            <a:r>
              <a:rPr lang="en-GB"/>
              <a:t>Slide title</a:t>
            </a:r>
          </a:p>
        </p:txBody>
      </p:sp>
      <p:sp>
        <p:nvSpPr>
          <p:cNvPr id="8" name="Text Placeholder 7">
            <a:extLst>
              <a:ext uri="{FF2B5EF4-FFF2-40B4-BE49-F238E27FC236}">
                <a16:creationId xmlns:a16="http://schemas.microsoft.com/office/drawing/2014/main" id="{3877E433-A4F1-49E3-8147-D47F5A1725A0}"/>
              </a:ext>
            </a:extLst>
          </p:cNvPr>
          <p:cNvSpPr>
            <a:spLocks noGrp="1"/>
          </p:cNvSpPr>
          <p:nvPr>
            <p:ph type="body" sz="quarter" idx="11" hasCustomPrompt="1"/>
          </p:nvPr>
        </p:nvSpPr>
        <p:spPr>
          <a:xfrm>
            <a:off x="538163" y="1414799"/>
            <a:ext cx="4910137" cy="4301789"/>
          </a:xfrm>
        </p:spPr>
        <p:txBody>
          <a:bodyPr lIns="0" tIns="0" rIns="0" bIns="0">
            <a:normAutofit/>
          </a:bodyPr>
          <a:lstStyle>
            <a:lvl1pPr marL="0" indent="0">
              <a:buNone/>
              <a:defRPr sz="2200"/>
            </a:lvl1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grpSp>
        <p:nvGrpSpPr>
          <p:cNvPr id="14" name="Group 13">
            <a:extLst>
              <a:ext uri="{FF2B5EF4-FFF2-40B4-BE49-F238E27FC236}">
                <a16:creationId xmlns:a16="http://schemas.microsoft.com/office/drawing/2014/main" id="{42F8517F-AE94-4B67-B576-D4904FFAECC2}"/>
              </a:ext>
            </a:extLst>
          </p:cNvPr>
          <p:cNvGrpSpPr/>
          <p:nvPr userDrawn="1"/>
        </p:nvGrpSpPr>
        <p:grpSpPr>
          <a:xfrm>
            <a:off x="10525141" y="-95596"/>
            <a:ext cx="1875679" cy="1903718"/>
            <a:chOff x="10525141" y="-95596"/>
            <a:chExt cx="1875679" cy="1903718"/>
          </a:xfrm>
        </p:grpSpPr>
        <p:sp>
          <p:nvSpPr>
            <p:cNvPr id="9" name="Oval 8">
              <a:extLst>
                <a:ext uri="{FF2B5EF4-FFF2-40B4-BE49-F238E27FC236}">
                  <a16:creationId xmlns:a16="http://schemas.microsoft.com/office/drawing/2014/main" id="{061A31C7-B642-4140-9842-2D8B6BF61E42}"/>
                </a:ext>
              </a:extLst>
            </p:cNvPr>
            <p:cNvSpPr/>
            <p:nvPr userDrawn="1"/>
          </p:nvSpPr>
          <p:spPr>
            <a:xfrm>
              <a:off x="11487095" y="-95596"/>
              <a:ext cx="337028" cy="337028"/>
            </a:xfrm>
            <a:prstGeom prst="ellipse">
              <a:avLst/>
            </a:pr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CC2CE-D353-4388-8C7F-D08BAF25F6E2}"/>
                </a:ext>
              </a:extLst>
            </p:cNvPr>
            <p:cNvSpPr/>
            <p:nvPr userDrawn="1"/>
          </p:nvSpPr>
          <p:spPr>
            <a:xfrm rot="5400000">
              <a:off x="10525141" y="202977"/>
              <a:ext cx="326687" cy="326687"/>
            </a:xfrm>
            <a:prstGeom prst="rect">
              <a:avLst/>
            </a:pr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 name="Oval 10">
              <a:extLst>
                <a:ext uri="{FF2B5EF4-FFF2-40B4-BE49-F238E27FC236}">
                  <a16:creationId xmlns:a16="http://schemas.microsoft.com/office/drawing/2014/main" id="{AA99F873-88B4-4EE6-8352-0C8A98B87590}"/>
                </a:ext>
              </a:extLst>
            </p:cNvPr>
            <p:cNvSpPr/>
            <p:nvPr userDrawn="1"/>
          </p:nvSpPr>
          <p:spPr>
            <a:xfrm>
              <a:off x="10888345" y="841319"/>
              <a:ext cx="212949" cy="212949"/>
            </a:xfrm>
            <a:prstGeom prst="ellipse">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x1">
              <a:extLst>
                <a:ext uri="{FF2B5EF4-FFF2-40B4-BE49-F238E27FC236}">
                  <a16:creationId xmlns:a16="http://schemas.microsoft.com/office/drawing/2014/main" id="{C39C4C70-FBCA-4A29-B9FE-08D82746928E}"/>
                </a:ext>
              </a:extLst>
            </p:cNvPr>
            <p:cNvCxnSpPr>
              <a:cxnSpLocks/>
            </p:cNvCxnSpPr>
            <p:nvPr userDrawn="1"/>
          </p:nvCxnSpPr>
          <p:spPr>
            <a:xfrm>
              <a:off x="11310115" y="462992"/>
              <a:ext cx="690989" cy="690989"/>
            </a:xfrm>
            <a:prstGeom prst="line">
              <a:avLst/>
            </a:prstGeom>
            <a:noFill/>
            <a:ln w="63500"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cxnSp>
        <p:cxnSp>
          <p:nvCxnSpPr>
            <p:cNvPr id="13" name="!!x2">
              <a:extLst>
                <a:ext uri="{FF2B5EF4-FFF2-40B4-BE49-F238E27FC236}">
                  <a16:creationId xmlns:a16="http://schemas.microsoft.com/office/drawing/2014/main" id="{3C56737E-CB48-4530-9559-6BC49C9C1CA6}"/>
                </a:ext>
              </a:extLst>
            </p:cNvPr>
            <p:cNvCxnSpPr>
              <a:cxnSpLocks/>
            </p:cNvCxnSpPr>
            <p:nvPr userDrawn="1"/>
          </p:nvCxnSpPr>
          <p:spPr>
            <a:xfrm>
              <a:off x="11646966" y="1054268"/>
              <a:ext cx="753854" cy="753854"/>
            </a:xfrm>
            <a:prstGeom prst="line">
              <a:avLst/>
            </a:prstGeom>
            <a:noFill/>
            <a:ln w="412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sp>
        <p:nvSpPr>
          <p:cNvPr id="15" name="Picture Placeholder 2">
            <a:extLst>
              <a:ext uri="{FF2B5EF4-FFF2-40B4-BE49-F238E27FC236}">
                <a16:creationId xmlns:a16="http://schemas.microsoft.com/office/drawing/2014/main" id="{C9961315-9C7C-4D00-9635-1200B9E93607}"/>
              </a:ext>
            </a:extLst>
          </p:cNvPr>
          <p:cNvSpPr>
            <a:spLocks noGrp="1"/>
          </p:cNvSpPr>
          <p:nvPr>
            <p:ph type="pic" idx="1"/>
          </p:nvPr>
        </p:nvSpPr>
        <p:spPr>
          <a:xfrm>
            <a:off x="5822950" y="1414799"/>
            <a:ext cx="5822948" cy="43017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401890015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4F27C-5F08-460D-8B40-94BA5402F2ED}"/>
              </a:ext>
            </a:extLst>
          </p:cNvPr>
          <p:cNvSpPr/>
          <p:nvPr userDrawn="1"/>
        </p:nvSpPr>
        <p:spPr>
          <a:xfrm>
            <a:off x="-14516" y="1"/>
            <a:ext cx="12206515" cy="6858000"/>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E8C4ED7F-7B1C-4ADA-9959-8BC40DF0F118}"/>
              </a:ext>
            </a:extLst>
          </p:cNvPr>
          <p:cNvSpPr>
            <a:spLocks noGrp="1"/>
          </p:cNvSpPr>
          <p:nvPr>
            <p:ph type="body" sz="quarter" idx="10" hasCustomPrompt="1"/>
          </p:nvPr>
        </p:nvSpPr>
        <p:spPr>
          <a:xfrm>
            <a:off x="538162" y="296271"/>
            <a:ext cx="11107738" cy="676185"/>
          </a:xfrm>
          <a:noFill/>
        </p:spPr>
        <p:txBody>
          <a:bodyPr wrap="square" lIns="0" tIns="108000" rtlCol="0" anchor="t" anchorCtr="0">
            <a:noAutofit/>
          </a:bodyPr>
          <a:lstStyle>
            <a:lvl1pPr marL="0" indent="0">
              <a:buNone/>
              <a:defRPr lang="en-GB" sz="3600" dirty="0">
                <a:latin typeface="Segoe UI Semibold" panose="020B0702040204020203" pitchFamily="34" charset="0"/>
                <a:ea typeface="Segoe UI Black" panose="020B0A02040204020203" pitchFamily="34" charset="0"/>
                <a:cs typeface="Segoe UI Semibold" panose="020B0702040204020203" pitchFamily="34" charset="0"/>
              </a:defRPr>
            </a:lvl1pPr>
          </a:lstStyle>
          <a:p>
            <a:pPr marL="0" lvl="0"/>
            <a:r>
              <a:rPr lang="en-GB"/>
              <a:t>Slide title</a:t>
            </a:r>
          </a:p>
        </p:txBody>
      </p:sp>
      <p:sp>
        <p:nvSpPr>
          <p:cNvPr id="8" name="Text Placeholder 7">
            <a:extLst>
              <a:ext uri="{FF2B5EF4-FFF2-40B4-BE49-F238E27FC236}">
                <a16:creationId xmlns:a16="http://schemas.microsoft.com/office/drawing/2014/main" id="{3877E433-A4F1-49E3-8147-D47F5A1725A0}"/>
              </a:ext>
            </a:extLst>
          </p:cNvPr>
          <p:cNvSpPr>
            <a:spLocks noGrp="1"/>
          </p:cNvSpPr>
          <p:nvPr>
            <p:ph type="body" sz="quarter" idx="11" hasCustomPrompt="1"/>
          </p:nvPr>
        </p:nvSpPr>
        <p:spPr>
          <a:xfrm>
            <a:off x="538163" y="1414799"/>
            <a:ext cx="4910137" cy="4301789"/>
          </a:xfrm>
        </p:spPr>
        <p:txBody>
          <a:bodyPr lIns="0" tIns="0" rIns="0" bIns="0">
            <a:normAutofit/>
          </a:bodyPr>
          <a:lstStyle>
            <a:lvl1pPr marL="0" indent="0">
              <a:buNone/>
              <a:defRPr sz="2200"/>
            </a:lvl1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grpSp>
        <p:nvGrpSpPr>
          <p:cNvPr id="14" name="Group 13">
            <a:extLst>
              <a:ext uri="{FF2B5EF4-FFF2-40B4-BE49-F238E27FC236}">
                <a16:creationId xmlns:a16="http://schemas.microsoft.com/office/drawing/2014/main" id="{42F8517F-AE94-4B67-B576-D4904FFAECC2}"/>
              </a:ext>
            </a:extLst>
          </p:cNvPr>
          <p:cNvGrpSpPr/>
          <p:nvPr userDrawn="1"/>
        </p:nvGrpSpPr>
        <p:grpSpPr>
          <a:xfrm>
            <a:off x="10525141" y="-95596"/>
            <a:ext cx="1875679" cy="1903718"/>
            <a:chOff x="10525141" y="-95596"/>
            <a:chExt cx="1875679" cy="1903718"/>
          </a:xfrm>
        </p:grpSpPr>
        <p:sp>
          <p:nvSpPr>
            <p:cNvPr id="9" name="Oval 8">
              <a:extLst>
                <a:ext uri="{FF2B5EF4-FFF2-40B4-BE49-F238E27FC236}">
                  <a16:creationId xmlns:a16="http://schemas.microsoft.com/office/drawing/2014/main" id="{061A31C7-B642-4140-9842-2D8B6BF61E42}"/>
                </a:ext>
              </a:extLst>
            </p:cNvPr>
            <p:cNvSpPr/>
            <p:nvPr userDrawn="1"/>
          </p:nvSpPr>
          <p:spPr>
            <a:xfrm>
              <a:off x="11487095" y="-95596"/>
              <a:ext cx="337028" cy="337028"/>
            </a:xfrm>
            <a:prstGeom prst="ellipse">
              <a:avLst/>
            </a:pr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CC2CE-D353-4388-8C7F-D08BAF25F6E2}"/>
                </a:ext>
              </a:extLst>
            </p:cNvPr>
            <p:cNvSpPr/>
            <p:nvPr userDrawn="1"/>
          </p:nvSpPr>
          <p:spPr>
            <a:xfrm rot="5400000">
              <a:off x="10525141" y="202977"/>
              <a:ext cx="326687" cy="326687"/>
            </a:xfrm>
            <a:prstGeom prst="rect">
              <a:avLst/>
            </a:pr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 name="Oval 10">
              <a:extLst>
                <a:ext uri="{FF2B5EF4-FFF2-40B4-BE49-F238E27FC236}">
                  <a16:creationId xmlns:a16="http://schemas.microsoft.com/office/drawing/2014/main" id="{AA99F873-88B4-4EE6-8352-0C8A98B87590}"/>
                </a:ext>
              </a:extLst>
            </p:cNvPr>
            <p:cNvSpPr/>
            <p:nvPr userDrawn="1"/>
          </p:nvSpPr>
          <p:spPr>
            <a:xfrm>
              <a:off x="10888345" y="841319"/>
              <a:ext cx="212949" cy="212949"/>
            </a:xfrm>
            <a:prstGeom prst="ellipse">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x1">
              <a:extLst>
                <a:ext uri="{FF2B5EF4-FFF2-40B4-BE49-F238E27FC236}">
                  <a16:creationId xmlns:a16="http://schemas.microsoft.com/office/drawing/2014/main" id="{C39C4C70-FBCA-4A29-B9FE-08D82746928E}"/>
                </a:ext>
              </a:extLst>
            </p:cNvPr>
            <p:cNvCxnSpPr>
              <a:cxnSpLocks/>
            </p:cNvCxnSpPr>
            <p:nvPr userDrawn="1"/>
          </p:nvCxnSpPr>
          <p:spPr>
            <a:xfrm>
              <a:off x="11310115" y="462992"/>
              <a:ext cx="690989" cy="690989"/>
            </a:xfrm>
            <a:prstGeom prst="line">
              <a:avLst/>
            </a:prstGeom>
            <a:noFill/>
            <a:ln w="63500"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cxnSp>
        <p:cxnSp>
          <p:nvCxnSpPr>
            <p:cNvPr id="13" name="!!x2">
              <a:extLst>
                <a:ext uri="{FF2B5EF4-FFF2-40B4-BE49-F238E27FC236}">
                  <a16:creationId xmlns:a16="http://schemas.microsoft.com/office/drawing/2014/main" id="{3C56737E-CB48-4530-9559-6BC49C9C1CA6}"/>
                </a:ext>
              </a:extLst>
            </p:cNvPr>
            <p:cNvCxnSpPr>
              <a:cxnSpLocks/>
            </p:cNvCxnSpPr>
            <p:nvPr userDrawn="1"/>
          </p:nvCxnSpPr>
          <p:spPr>
            <a:xfrm>
              <a:off x="11646966" y="1054268"/>
              <a:ext cx="753854" cy="753854"/>
            </a:xfrm>
            <a:prstGeom prst="line">
              <a:avLst/>
            </a:prstGeom>
            <a:noFill/>
            <a:ln w="412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sp>
        <p:nvSpPr>
          <p:cNvPr id="16" name="Content Placeholder 2">
            <a:extLst>
              <a:ext uri="{FF2B5EF4-FFF2-40B4-BE49-F238E27FC236}">
                <a16:creationId xmlns:a16="http://schemas.microsoft.com/office/drawing/2014/main" id="{5344DD4B-A1C8-437B-940C-006754F71210}"/>
              </a:ext>
            </a:extLst>
          </p:cNvPr>
          <p:cNvSpPr>
            <a:spLocks noGrp="1"/>
          </p:cNvSpPr>
          <p:nvPr>
            <p:ph idx="12"/>
          </p:nvPr>
        </p:nvSpPr>
        <p:spPr>
          <a:xfrm>
            <a:off x="5822949" y="1435448"/>
            <a:ext cx="5830887" cy="430178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878052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4F27C-5F08-460D-8B40-94BA5402F2ED}"/>
              </a:ext>
            </a:extLst>
          </p:cNvPr>
          <p:cNvSpPr/>
          <p:nvPr userDrawn="1"/>
        </p:nvSpPr>
        <p:spPr>
          <a:xfrm>
            <a:off x="-14516" y="1"/>
            <a:ext cx="12206515" cy="6858000"/>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E8C4ED7F-7B1C-4ADA-9959-8BC40DF0F118}"/>
              </a:ext>
            </a:extLst>
          </p:cNvPr>
          <p:cNvSpPr>
            <a:spLocks noGrp="1"/>
          </p:cNvSpPr>
          <p:nvPr>
            <p:ph type="body" sz="quarter" idx="10" hasCustomPrompt="1"/>
          </p:nvPr>
        </p:nvSpPr>
        <p:spPr>
          <a:xfrm>
            <a:off x="538162" y="296271"/>
            <a:ext cx="11107738" cy="676185"/>
          </a:xfrm>
          <a:noFill/>
        </p:spPr>
        <p:txBody>
          <a:bodyPr wrap="square" lIns="0" tIns="108000" rtlCol="0" anchor="t" anchorCtr="0">
            <a:noAutofit/>
          </a:bodyPr>
          <a:lstStyle>
            <a:lvl1pPr marL="0" indent="0">
              <a:buNone/>
              <a:defRPr lang="en-GB" sz="3600" dirty="0">
                <a:latin typeface="Segoe UI Semibold" panose="020B0702040204020203" pitchFamily="34" charset="0"/>
                <a:ea typeface="Segoe UI Black" panose="020B0A02040204020203" pitchFamily="34" charset="0"/>
                <a:cs typeface="Segoe UI Semibold" panose="020B0702040204020203" pitchFamily="34" charset="0"/>
              </a:defRPr>
            </a:lvl1pPr>
          </a:lstStyle>
          <a:p>
            <a:pPr marL="0" lvl="0"/>
            <a:r>
              <a:rPr lang="en-GB"/>
              <a:t>Slide title</a:t>
            </a:r>
          </a:p>
        </p:txBody>
      </p:sp>
      <p:sp>
        <p:nvSpPr>
          <p:cNvPr id="8" name="Text Placeholder 7">
            <a:extLst>
              <a:ext uri="{FF2B5EF4-FFF2-40B4-BE49-F238E27FC236}">
                <a16:creationId xmlns:a16="http://schemas.microsoft.com/office/drawing/2014/main" id="{3877E433-A4F1-49E3-8147-D47F5A1725A0}"/>
              </a:ext>
            </a:extLst>
          </p:cNvPr>
          <p:cNvSpPr>
            <a:spLocks noGrp="1"/>
          </p:cNvSpPr>
          <p:nvPr>
            <p:ph type="body" sz="quarter" idx="11" hasCustomPrompt="1"/>
          </p:nvPr>
        </p:nvSpPr>
        <p:spPr>
          <a:xfrm>
            <a:off x="538163" y="4520644"/>
            <a:ext cx="5284788" cy="1600201"/>
          </a:xfrm>
        </p:spPr>
        <p:txBody>
          <a:bodyPr lIns="0" tIns="0" rIns="0" bIns="0">
            <a:normAutofit/>
          </a:bodyPr>
          <a:lstStyle>
            <a:lvl1pPr marL="0" indent="0">
              <a:buNone/>
              <a:defRPr sz="1800"/>
            </a:lvl1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grpSp>
        <p:nvGrpSpPr>
          <p:cNvPr id="14" name="Group 13">
            <a:extLst>
              <a:ext uri="{FF2B5EF4-FFF2-40B4-BE49-F238E27FC236}">
                <a16:creationId xmlns:a16="http://schemas.microsoft.com/office/drawing/2014/main" id="{42F8517F-AE94-4B67-B576-D4904FFAECC2}"/>
              </a:ext>
            </a:extLst>
          </p:cNvPr>
          <p:cNvGrpSpPr/>
          <p:nvPr userDrawn="1"/>
        </p:nvGrpSpPr>
        <p:grpSpPr>
          <a:xfrm>
            <a:off x="10525141" y="-95596"/>
            <a:ext cx="1875679" cy="1903718"/>
            <a:chOff x="10525141" y="-95596"/>
            <a:chExt cx="1875679" cy="1903718"/>
          </a:xfrm>
        </p:grpSpPr>
        <p:sp>
          <p:nvSpPr>
            <p:cNvPr id="9" name="Oval 8">
              <a:extLst>
                <a:ext uri="{FF2B5EF4-FFF2-40B4-BE49-F238E27FC236}">
                  <a16:creationId xmlns:a16="http://schemas.microsoft.com/office/drawing/2014/main" id="{061A31C7-B642-4140-9842-2D8B6BF61E42}"/>
                </a:ext>
              </a:extLst>
            </p:cNvPr>
            <p:cNvSpPr/>
            <p:nvPr userDrawn="1"/>
          </p:nvSpPr>
          <p:spPr>
            <a:xfrm>
              <a:off x="11487095" y="-95596"/>
              <a:ext cx="337028" cy="337028"/>
            </a:xfrm>
            <a:prstGeom prst="ellipse">
              <a:avLst/>
            </a:pr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CC2CE-D353-4388-8C7F-D08BAF25F6E2}"/>
                </a:ext>
              </a:extLst>
            </p:cNvPr>
            <p:cNvSpPr/>
            <p:nvPr userDrawn="1"/>
          </p:nvSpPr>
          <p:spPr>
            <a:xfrm rot="5400000">
              <a:off x="10525141" y="202977"/>
              <a:ext cx="326687" cy="326687"/>
            </a:xfrm>
            <a:prstGeom prst="rect">
              <a:avLst/>
            </a:pr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 name="Oval 10">
              <a:extLst>
                <a:ext uri="{FF2B5EF4-FFF2-40B4-BE49-F238E27FC236}">
                  <a16:creationId xmlns:a16="http://schemas.microsoft.com/office/drawing/2014/main" id="{AA99F873-88B4-4EE6-8352-0C8A98B87590}"/>
                </a:ext>
              </a:extLst>
            </p:cNvPr>
            <p:cNvSpPr/>
            <p:nvPr userDrawn="1"/>
          </p:nvSpPr>
          <p:spPr>
            <a:xfrm>
              <a:off x="10888345" y="841319"/>
              <a:ext cx="212949" cy="212949"/>
            </a:xfrm>
            <a:prstGeom prst="ellipse">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x1">
              <a:extLst>
                <a:ext uri="{FF2B5EF4-FFF2-40B4-BE49-F238E27FC236}">
                  <a16:creationId xmlns:a16="http://schemas.microsoft.com/office/drawing/2014/main" id="{C39C4C70-FBCA-4A29-B9FE-08D82746928E}"/>
                </a:ext>
              </a:extLst>
            </p:cNvPr>
            <p:cNvCxnSpPr>
              <a:cxnSpLocks/>
            </p:cNvCxnSpPr>
            <p:nvPr userDrawn="1"/>
          </p:nvCxnSpPr>
          <p:spPr>
            <a:xfrm>
              <a:off x="11310115" y="462992"/>
              <a:ext cx="690989" cy="690989"/>
            </a:xfrm>
            <a:prstGeom prst="line">
              <a:avLst/>
            </a:prstGeom>
            <a:noFill/>
            <a:ln w="63500"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cxnSp>
        <p:cxnSp>
          <p:nvCxnSpPr>
            <p:cNvPr id="13" name="!!x2">
              <a:extLst>
                <a:ext uri="{FF2B5EF4-FFF2-40B4-BE49-F238E27FC236}">
                  <a16:creationId xmlns:a16="http://schemas.microsoft.com/office/drawing/2014/main" id="{3C56737E-CB48-4530-9559-6BC49C9C1CA6}"/>
                </a:ext>
              </a:extLst>
            </p:cNvPr>
            <p:cNvCxnSpPr>
              <a:cxnSpLocks/>
            </p:cNvCxnSpPr>
            <p:nvPr userDrawn="1"/>
          </p:nvCxnSpPr>
          <p:spPr>
            <a:xfrm>
              <a:off x="11646966" y="1054268"/>
              <a:ext cx="753854" cy="753854"/>
            </a:xfrm>
            <a:prstGeom prst="line">
              <a:avLst/>
            </a:prstGeom>
            <a:noFill/>
            <a:ln w="412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sp>
        <p:nvSpPr>
          <p:cNvPr id="16" name="Content Placeholder 2">
            <a:extLst>
              <a:ext uri="{FF2B5EF4-FFF2-40B4-BE49-F238E27FC236}">
                <a16:creationId xmlns:a16="http://schemas.microsoft.com/office/drawing/2014/main" id="{5344DD4B-A1C8-437B-940C-006754F71210}"/>
              </a:ext>
            </a:extLst>
          </p:cNvPr>
          <p:cNvSpPr>
            <a:spLocks noGrp="1"/>
          </p:cNvSpPr>
          <p:nvPr>
            <p:ph idx="12"/>
          </p:nvPr>
        </p:nvSpPr>
        <p:spPr>
          <a:xfrm>
            <a:off x="534989" y="1435449"/>
            <a:ext cx="5287962" cy="2622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3863A468-ADC7-4A15-8114-90E719337928}"/>
              </a:ext>
            </a:extLst>
          </p:cNvPr>
          <p:cNvSpPr>
            <a:spLocks noGrp="1"/>
          </p:cNvSpPr>
          <p:nvPr>
            <p:ph idx="13"/>
          </p:nvPr>
        </p:nvSpPr>
        <p:spPr>
          <a:xfrm>
            <a:off x="6364289" y="1435449"/>
            <a:ext cx="5287962" cy="2622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7">
            <a:extLst>
              <a:ext uri="{FF2B5EF4-FFF2-40B4-BE49-F238E27FC236}">
                <a16:creationId xmlns:a16="http://schemas.microsoft.com/office/drawing/2014/main" id="{CEEA75CD-D0F1-4FE9-90FC-867169699855}"/>
              </a:ext>
            </a:extLst>
          </p:cNvPr>
          <p:cNvSpPr>
            <a:spLocks noGrp="1"/>
          </p:cNvSpPr>
          <p:nvPr>
            <p:ph type="body" sz="quarter" idx="14" hasCustomPrompt="1"/>
          </p:nvPr>
        </p:nvSpPr>
        <p:spPr>
          <a:xfrm>
            <a:off x="6367463" y="4520644"/>
            <a:ext cx="5284788" cy="1600201"/>
          </a:xfrm>
        </p:spPr>
        <p:txBody>
          <a:bodyPr lIns="0" tIns="0" rIns="0" bIns="0">
            <a:normAutofit/>
          </a:bodyPr>
          <a:lstStyle>
            <a:lvl1pPr marL="0" indent="0">
              <a:buNone/>
              <a:defRPr sz="1800"/>
            </a:lvl1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spTree>
    <p:extLst>
      <p:ext uri="{BB962C8B-B14F-4D97-AF65-F5344CB8AC3E}">
        <p14:creationId xmlns:p14="http://schemas.microsoft.com/office/powerpoint/2010/main" val="284942614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4F27C-5F08-460D-8B40-94BA5402F2ED}"/>
              </a:ext>
            </a:extLst>
          </p:cNvPr>
          <p:cNvSpPr/>
          <p:nvPr userDrawn="1"/>
        </p:nvSpPr>
        <p:spPr>
          <a:xfrm>
            <a:off x="-14516" y="1"/>
            <a:ext cx="12206515" cy="6858000"/>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E8C4ED7F-7B1C-4ADA-9959-8BC40DF0F118}"/>
              </a:ext>
            </a:extLst>
          </p:cNvPr>
          <p:cNvSpPr>
            <a:spLocks noGrp="1"/>
          </p:cNvSpPr>
          <p:nvPr>
            <p:ph type="body" sz="quarter" idx="10" hasCustomPrompt="1"/>
          </p:nvPr>
        </p:nvSpPr>
        <p:spPr>
          <a:xfrm>
            <a:off x="538162" y="296271"/>
            <a:ext cx="11107738" cy="676185"/>
          </a:xfrm>
          <a:noFill/>
        </p:spPr>
        <p:txBody>
          <a:bodyPr wrap="square" lIns="0" tIns="108000" rtlCol="0" anchor="t" anchorCtr="0">
            <a:noAutofit/>
          </a:bodyPr>
          <a:lstStyle>
            <a:lvl1pPr marL="0" indent="0">
              <a:buNone/>
              <a:defRPr lang="en-GB" sz="3600" dirty="0">
                <a:latin typeface="Segoe UI Semibold" panose="020B0702040204020203" pitchFamily="34" charset="0"/>
                <a:ea typeface="Segoe UI Black" panose="020B0A02040204020203" pitchFamily="34" charset="0"/>
                <a:cs typeface="Segoe UI Semibold" panose="020B0702040204020203" pitchFamily="34" charset="0"/>
              </a:defRPr>
            </a:lvl1pPr>
          </a:lstStyle>
          <a:p>
            <a:pPr marL="0" lvl="0"/>
            <a:r>
              <a:rPr lang="en-GB"/>
              <a:t>Slide title</a:t>
            </a:r>
          </a:p>
        </p:txBody>
      </p:sp>
      <p:sp>
        <p:nvSpPr>
          <p:cNvPr id="8" name="Text Placeholder 7">
            <a:extLst>
              <a:ext uri="{FF2B5EF4-FFF2-40B4-BE49-F238E27FC236}">
                <a16:creationId xmlns:a16="http://schemas.microsoft.com/office/drawing/2014/main" id="{3877E433-A4F1-49E3-8147-D47F5A1725A0}"/>
              </a:ext>
            </a:extLst>
          </p:cNvPr>
          <p:cNvSpPr>
            <a:spLocks noGrp="1"/>
          </p:cNvSpPr>
          <p:nvPr>
            <p:ph type="body" sz="quarter" idx="11" hasCustomPrompt="1"/>
          </p:nvPr>
        </p:nvSpPr>
        <p:spPr>
          <a:xfrm>
            <a:off x="538163" y="4520644"/>
            <a:ext cx="3546067" cy="1600201"/>
          </a:xfrm>
        </p:spPr>
        <p:txBody>
          <a:bodyPr lIns="0" tIns="0" rIns="0" bIns="0">
            <a:normAutofit/>
          </a:bodyPr>
          <a:lstStyle>
            <a:lvl1pPr marL="0" indent="0">
              <a:buNone/>
              <a:defRPr sz="1800"/>
            </a:lvl1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grpSp>
        <p:nvGrpSpPr>
          <p:cNvPr id="14" name="Group 13">
            <a:extLst>
              <a:ext uri="{FF2B5EF4-FFF2-40B4-BE49-F238E27FC236}">
                <a16:creationId xmlns:a16="http://schemas.microsoft.com/office/drawing/2014/main" id="{42F8517F-AE94-4B67-B576-D4904FFAECC2}"/>
              </a:ext>
            </a:extLst>
          </p:cNvPr>
          <p:cNvGrpSpPr/>
          <p:nvPr userDrawn="1"/>
        </p:nvGrpSpPr>
        <p:grpSpPr>
          <a:xfrm>
            <a:off x="10525141" y="-95596"/>
            <a:ext cx="1875679" cy="1903718"/>
            <a:chOff x="10525141" y="-95596"/>
            <a:chExt cx="1875679" cy="1903718"/>
          </a:xfrm>
        </p:grpSpPr>
        <p:sp>
          <p:nvSpPr>
            <p:cNvPr id="9" name="Oval 8">
              <a:extLst>
                <a:ext uri="{FF2B5EF4-FFF2-40B4-BE49-F238E27FC236}">
                  <a16:creationId xmlns:a16="http://schemas.microsoft.com/office/drawing/2014/main" id="{061A31C7-B642-4140-9842-2D8B6BF61E42}"/>
                </a:ext>
              </a:extLst>
            </p:cNvPr>
            <p:cNvSpPr/>
            <p:nvPr userDrawn="1"/>
          </p:nvSpPr>
          <p:spPr>
            <a:xfrm>
              <a:off x="11487095" y="-95596"/>
              <a:ext cx="337028" cy="337028"/>
            </a:xfrm>
            <a:prstGeom prst="ellipse">
              <a:avLst/>
            </a:pr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CC2CE-D353-4388-8C7F-D08BAF25F6E2}"/>
                </a:ext>
              </a:extLst>
            </p:cNvPr>
            <p:cNvSpPr/>
            <p:nvPr userDrawn="1"/>
          </p:nvSpPr>
          <p:spPr>
            <a:xfrm rot="5400000">
              <a:off x="10525141" y="202977"/>
              <a:ext cx="326687" cy="326687"/>
            </a:xfrm>
            <a:prstGeom prst="rect">
              <a:avLst/>
            </a:pr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 name="Oval 10">
              <a:extLst>
                <a:ext uri="{FF2B5EF4-FFF2-40B4-BE49-F238E27FC236}">
                  <a16:creationId xmlns:a16="http://schemas.microsoft.com/office/drawing/2014/main" id="{AA99F873-88B4-4EE6-8352-0C8A98B87590}"/>
                </a:ext>
              </a:extLst>
            </p:cNvPr>
            <p:cNvSpPr/>
            <p:nvPr userDrawn="1"/>
          </p:nvSpPr>
          <p:spPr>
            <a:xfrm>
              <a:off x="10888345" y="841319"/>
              <a:ext cx="212949" cy="212949"/>
            </a:xfrm>
            <a:prstGeom prst="ellipse">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x1">
              <a:extLst>
                <a:ext uri="{FF2B5EF4-FFF2-40B4-BE49-F238E27FC236}">
                  <a16:creationId xmlns:a16="http://schemas.microsoft.com/office/drawing/2014/main" id="{C39C4C70-FBCA-4A29-B9FE-08D82746928E}"/>
                </a:ext>
              </a:extLst>
            </p:cNvPr>
            <p:cNvCxnSpPr>
              <a:cxnSpLocks/>
            </p:cNvCxnSpPr>
            <p:nvPr userDrawn="1"/>
          </p:nvCxnSpPr>
          <p:spPr>
            <a:xfrm>
              <a:off x="11310115" y="462992"/>
              <a:ext cx="690989" cy="690989"/>
            </a:xfrm>
            <a:prstGeom prst="line">
              <a:avLst/>
            </a:prstGeom>
            <a:noFill/>
            <a:ln w="63500"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cxnSp>
        <p:cxnSp>
          <p:nvCxnSpPr>
            <p:cNvPr id="13" name="!!x2">
              <a:extLst>
                <a:ext uri="{FF2B5EF4-FFF2-40B4-BE49-F238E27FC236}">
                  <a16:creationId xmlns:a16="http://schemas.microsoft.com/office/drawing/2014/main" id="{3C56737E-CB48-4530-9559-6BC49C9C1CA6}"/>
                </a:ext>
              </a:extLst>
            </p:cNvPr>
            <p:cNvCxnSpPr>
              <a:cxnSpLocks/>
            </p:cNvCxnSpPr>
            <p:nvPr userDrawn="1"/>
          </p:nvCxnSpPr>
          <p:spPr>
            <a:xfrm>
              <a:off x="11646966" y="1054268"/>
              <a:ext cx="753854" cy="753854"/>
            </a:xfrm>
            <a:prstGeom prst="line">
              <a:avLst/>
            </a:prstGeom>
            <a:noFill/>
            <a:ln w="412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sp>
        <p:nvSpPr>
          <p:cNvPr id="16" name="Content Placeholder 2">
            <a:extLst>
              <a:ext uri="{FF2B5EF4-FFF2-40B4-BE49-F238E27FC236}">
                <a16:creationId xmlns:a16="http://schemas.microsoft.com/office/drawing/2014/main" id="{5344DD4B-A1C8-437B-940C-006754F71210}"/>
              </a:ext>
            </a:extLst>
          </p:cNvPr>
          <p:cNvSpPr>
            <a:spLocks noGrp="1"/>
          </p:cNvSpPr>
          <p:nvPr>
            <p:ph idx="12"/>
          </p:nvPr>
        </p:nvSpPr>
        <p:spPr>
          <a:xfrm>
            <a:off x="534989" y="1435449"/>
            <a:ext cx="3548197" cy="2622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3863A468-ADC7-4A15-8114-90E719337928}"/>
              </a:ext>
            </a:extLst>
          </p:cNvPr>
          <p:cNvSpPr>
            <a:spLocks noGrp="1"/>
          </p:cNvSpPr>
          <p:nvPr>
            <p:ph idx="13"/>
          </p:nvPr>
        </p:nvSpPr>
        <p:spPr>
          <a:xfrm>
            <a:off x="4306821" y="1435449"/>
            <a:ext cx="3548197" cy="2622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7">
            <a:extLst>
              <a:ext uri="{FF2B5EF4-FFF2-40B4-BE49-F238E27FC236}">
                <a16:creationId xmlns:a16="http://schemas.microsoft.com/office/drawing/2014/main" id="{CEEA75CD-D0F1-4FE9-90FC-867169699855}"/>
              </a:ext>
            </a:extLst>
          </p:cNvPr>
          <p:cNvSpPr>
            <a:spLocks noGrp="1"/>
          </p:cNvSpPr>
          <p:nvPr>
            <p:ph type="body" sz="quarter" idx="14" hasCustomPrompt="1"/>
          </p:nvPr>
        </p:nvSpPr>
        <p:spPr>
          <a:xfrm>
            <a:off x="4309995" y="4520644"/>
            <a:ext cx="3546067" cy="1600201"/>
          </a:xfrm>
        </p:spPr>
        <p:txBody>
          <a:bodyPr lIns="0" tIns="0" rIns="0" bIns="0">
            <a:normAutofit/>
          </a:bodyPr>
          <a:lstStyle>
            <a:lvl1pPr marL="0" indent="0">
              <a:buNone/>
              <a:defRPr sz="1800"/>
            </a:lvl1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sp>
        <p:nvSpPr>
          <p:cNvPr id="17" name="Content Placeholder 2">
            <a:extLst>
              <a:ext uri="{FF2B5EF4-FFF2-40B4-BE49-F238E27FC236}">
                <a16:creationId xmlns:a16="http://schemas.microsoft.com/office/drawing/2014/main" id="{F0F40696-43CD-445A-A0A7-7795C9E4119A}"/>
              </a:ext>
            </a:extLst>
          </p:cNvPr>
          <p:cNvSpPr>
            <a:spLocks noGrp="1"/>
          </p:cNvSpPr>
          <p:nvPr>
            <p:ph idx="15"/>
          </p:nvPr>
        </p:nvSpPr>
        <p:spPr>
          <a:xfrm>
            <a:off x="8078652" y="1435449"/>
            <a:ext cx="3548197" cy="2622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7">
            <a:extLst>
              <a:ext uri="{FF2B5EF4-FFF2-40B4-BE49-F238E27FC236}">
                <a16:creationId xmlns:a16="http://schemas.microsoft.com/office/drawing/2014/main" id="{7F6055B4-CD0B-43D9-8A55-F5E8C538C863}"/>
              </a:ext>
            </a:extLst>
          </p:cNvPr>
          <p:cNvSpPr>
            <a:spLocks noGrp="1"/>
          </p:cNvSpPr>
          <p:nvPr>
            <p:ph type="body" sz="quarter" idx="16" hasCustomPrompt="1"/>
          </p:nvPr>
        </p:nvSpPr>
        <p:spPr>
          <a:xfrm>
            <a:off x="8081826" y="4520644"/>
            <a:ext cx="3546067" cy="1600201"/>
          </a:xfrm>
        </p:spPr>
        <p:txBody>
          <a:bodyPr lIns="0" tIns="0" rIns="0" bIns="0">
            <a:normAutofit/>
          </a:bodyPr>
          <a:lstStyle>
            <a:lvl1pPr marL="0" indent="0">
              <a:buNone/>
              <a:defRPr sz="1800"/>
            </a:lvl1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spTree>
    <p:extLst>
      <p:ext uri="{BB962C8B-B14F-4D97-AF65-F5344CB8AC3E}">
        <p14:creationId xmlns:p14="http://schemas.microsoft.com/office/powerpoint/2010/main" val="118701048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2598048"/>
      </p:ext>
    </p:extLst>
  </p:cSld>
  <p:clrMapOvr>
    <a:masterClrMapping/>
  </p:clrMapOvr>
  <p:transition>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One Colum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7A12113-3B99-4240-A379-207D1B3D55F0}"/>
              </a:ext>
            </a:extLst>
          </p:cNvPr>
          <p:cNvSpPr>
            <a:spLocks noGrp="1"/>
          </p:cNvSpPr>
          <p:nvPr>
            <p:ph type="body" sz="quarter" idx="11" hasCustomPrompt="1"/>
          </p:nvPr>
        </p:nvSpPr>
        <p:spPr>
          <a:xfrm>
            <a:off x="538163" y="1414799"/>
            <a:ext cx="9482137" cy="4301789"/>
          </a:xfrm>
          <a:noFill/>
        </p:spPr>
        <p:txBody>
          <a:bodyPr lIns="0" tIns="0" rIns="0" bIns="0">
            <a:normAutofit/>
          </a:bodyPr>
          <a:lstStyle>
            <a:lvl1pPr marL="0" indent="0">
              <a:buNone/>
              <a:defRPr sz="2200">
                <a:solidFill>
                  <a:schemeClr val="bg1"/>
                </a:solidFill>
              </a:defRPr>
            </a:lvl1pPr>
          </a:lstStyle>
          <a:p>
            <a:pPr lvl="0"/>
            <a:r>
              <a:rPr lang="en-US"/>
              <a:t>Our mission is to empower every person and every </a:t>
            </a:r>
            <a:r>
              <a:rPr lang="en-GB" noProof="0"/>
              <a:t>organisation</a:t>
            </a:r>
            <a:r>
              <a:rPr lang="en-US"/>
              <a:t> on the planet to achieve more. We believe technology can and should be a force for good and that meaningful innovation can and will contribute to a brighter world in big and small ways.</a:t>
            </a:r>
          </a:p>
        </p:txBody>
      </p:sp>
      <p:grpSp>
        <p:nvGrpSpPr>
          <p:cNvPr id="10" name="Group 9">
            <a:extLst>
              <a:ext uri="{FF2B5EF4-FFF2-40B4-BE49-F238E27FC236}">
                <a16:creationId xmlns:a16="http://schemas.microsoft.com/office/drawing/2014/main" id="{C2F5E3E9-8023-48CA-918B-D39C32EE726D}"/>
              </a:ext>
            </a:extLst>
          </p:cNvPr>
          <p:cNvGrpSpPr/>
          <p:nvPr userDrawn="1"/>
        </p:nvGrpSpPr>
        <p:grpSpPr>
          <a:xfrm>
            <a:off x="10091736" y="-14514"/>
            <a:ext cx="2842897" cy="6877616"/>
            <a:chOff x="9601131" y="-14514"/>
            <a:chExt cx="3923140" cy="6877616"/>
          </a:xfrm>
        </p:grpSpPr>
        <p:sp>
          <p:nvSpPr>
            <p:cNvPr id="11" name="Freeform: Shape 10">
              <a:extLst>
                <a:ext uri="{FF2B5EF4-FFF2-40B4-BE49-F238E27FC236}">
                  <a16:creationId xmlns:a16="http://schemas.microsoft.com/office/drawing/2014/main" id="{B2AB4B92-0808-4E67-9AFB-99543B67C7AA}"/>
                </a:ext>
              </a:extLst>
            </p:cNvPr>
            <p:cNvSpPr/>
            <p:nvPr/>
          </p:nvSpPr>
          <p:spPr>
            <a:xfrm>
              <a:off x="11399520" y="2804160"/>
              <a:ext cx="662940" cy="1950720"/>
            </a:xfrm>
            <a:custGeom>
              <a:avLst/>
              <a:gdLst>
                <a:gd name="connsiteX0" fmla="*/ 411480 w 662940"/>
                <a:gd name="connsiteY0" fmla="*/ 0 h 1950720"/>
                <a:gd name="connsiteX1" fmla="*/ 0 w 662940"/>
                <a:gd name="connsiteY1" fmla="*/ 1950720 h 1950720"/>
                <a:gd name="connsiteX2" fmla="*/ 662940 w 662940"/>
                <a:gd name="connsiteY2" fmla="*/ 708660 h 1950720"/>
                <a:gd name="connsiteX3" fmla="*/ 411480 w 662940"/>
                <a:gd name="connsiteY3" fmla="*/ 0 h 1950720"/>
              </a:gdLst>
              <a:ahLst/>
              <a:cxnLst>
                <a:cxn ang="0">
                  <a:pos x="connsiteX0" y="connsiteY0"/>
                </a:cxn>
                <a:cxn ang="0">
                  <a:pos x="connsiteX1" y="connsiteY1"/>
                </a:cxn>
                <a:cxn ang="0">
                  <a:pos x="connsiteX2" y="connsiteY2"/>
                </a:cxn>
                <a:cxn ang="0">
                  <a:pos x="connsiteX3" y="connsiteY3"/>
                </a:cxn>
              </a:cxnLst>
              <a:rect l="l" t="t" r="r" b="b"/>
              <a:pathLst>
                <a:path w="662940" h="1950720">
                  <a:moveTo>
                    <a:pt x="411480" y="0"/>
                  </a:moveTo>
                  <a:lnTo>
                    <a:pt x="0" y="1950720"/>
                  </a:lnTo>
                  <a:lnTo>
                    <a:pt x="662940" y="708660"/>
                  </a:lnTo>
                  <a:lnTo>
                    <a:pt x="411480" y="0"/>
                  </a:lnTo>
                  <a:close/>
                </a:path>
              </a:pathLst>
            </a:custGeom>
            <a:gradFill>
              <a:gsLst>
                <a:gs pos="100000">
                  <a:srgbClr val="F4A30C"/>
                </a:gs>
                <a:gs pos="0">
                  <a:srgbClr val="EA7E0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a:extLst>
                <a:ext uri="{FF2B5EF4-FFF2-40B4-BE49-F238E27FC236}">
                  <a16:creationId xmlns:a16="http://schemas.microsoft.com/office/drawing/2014/main" id="{6286C096-B5FF-4AC0-9040-2775E0E5CB00}"/>
                </a:ext>
              </a:extLst>
            </p:cNvPr>
            <p:cNvGrpSpPr/>
            <p:nvPr/>
          </p:nvGrpSpPr>
          <p:grpSpPr>
            <a:xfrm>
              <a:off x="9601131" y="-14514"/>
              <a:ext cx="3923140" cy="6877616"/>
              <a:chOff x="9822425" y="-14514"/>
              <a:chExt cx="3116646" cy="6872632"/>
            </a:xfrm>
          </p:grpSpPr>
          <p:grpSp>
            <p:nvGrpSpPr>
              <p:cNvPr id="16" name="Group 15">
                <a:extLst>
                  <a:ext uri="{FF2B5EF4-FFF2-40B4-BE49-F238E27FC236}">
                    <a16:creationId xmlns:a16="http://schemas.microsoft.com/office/drawing/2014/main" id="{6ED5BB3C-23C0-4732-81AB-A67AA5078AF1}"/>
                  </a:ext>
                </a:extLst>
              </p:cNvPr>
              <p:cNvGrpSpPr/>
              <p:nvPr/>
            </p:nvGrpSpPr>
            <p:grpSpPr>
              <a:xfrm>
                <a:off x="9822425" y="0"/>
                <a:ext cx="3116646" cy="6853019"/>
                <a:chOff x="9822425" y="0"/>
                <a:chExt cx="3116646" cy="6853019"/>
              </a:xfrm>
            </p:grpSpPr>
            <p:sp>
              <p:nvSpPr>
                <p:cNvPr id="18" name="Freeform: Shape 17">
                  <a:extLst>
                    <a:ext uri="{FF2B5EF4-FFF2-40B4-BE49-F238E27FC236}">
                      <a16:creationId xmlns:a16="http://schemas.microsoft.com/office/drawing/2014/main" id="{80C4BB1E-C920-47C6-B407-C78ECFBD9A91}"/>
                    </a:ext>
                  </a:extLst>
                </p:cNvPr>
                <p:cNvSpPr/>
                <p:nvPr/>
              </p:nvSpPr>
              <p:spPr>
                <a:xfrm>
                  <a:off x="10362656" y="3661229"/>
                  <a:ext cx="1814285" cy="3189514"/>
                </a:xfrm>
                <a:custGeom>
                  <a:avLst/>
                  <a:gdLst>
                    <a:gd name="connsiteX0" fmla="*/ 1320800 w 1814285"/>
                    <a:gd name="connsiteY0" fmla="*/ 0 h 3164114"/>
                    <a:gd name="connsiteX1" fmla="*/ 0 w 1814285"/>
                    <a:gd name="connsiteY1" fmla="*/ 3164114 h 3164114"/>
                    <a:gd name="connsiteX2" fmla="*/ 1814285 w 1814285"/>
                    <a:gd name="connsiteY2" fmla="*/ 3164114 h 3164114"/>
                    <a:gd name="connsiteX3" fmla="*/ 1320800 w 1814285"/>
                    <a:gd name="connsiteY3" fmla="*/ 0 h 3164114"/>
                    <a:gd name="connsiteX0" fmla="*/ 1343025 w 1814285"/>
                    <a:gd name="connsiteY0" fmla="*/ 0 h 3189514"/>
                    <a:gd name="connsiteX1" fmla="*/ 0 w 1814285"/>
                    <a:gd name="connsiteY1" fmla="*/ 3189514 h 3189514"/>
                    <a:gd name="connsiteX2" fmla="*/ 1814285 w 1814285"/>
                    <a:gd name="connsiteY2" fmla="*/ 3189514 h 3189514"/>
                    <a:gd name="connsiteX3" fmla="*/ 1343025 w 1814285"/>
                    <a:gd name="connsiteY3" fmla="*/ 0 h 3189514"/>
                  </a:gdLst>
                  <a:ahLst/>
                  <a:cxnLst>
                    <a:cxn ang="0">
                      <a:pos x="connsiteX0" y="connsiteY0"/>
                    </a:cxn>
                    <a:cxn ang="0">
                      <a:pos x="connsiteX1" y="connsiteY1"/>
                    </a:cxn>
                    <a:cxn ang="0">
                      <a:pos x="connsiteX2" y="connsiteY2"/>
                    </a:cxn>
                    <a:cxn ang="0">
                      <a:pos x="connsiteX3" y="connsiteY3"/>
                    </a:cxn>
                  </a:cxnLst>
                  <a:rect l="l" t="t" r="r" b="b"/>
                  <a:pathLst>
                    <a:path w="1814285" h="3189514">
                      <a:moveTo>
                        <a:pt x="1343025" y="0"/>
                      </a:moveTo>
                      <a:lnTo>
                        <a:pt x="0" y="3189514"/>
                      </a:lnTo>
                      <a:lnTo>
                        <a:pt x="1814285" y="3189514"/>
                      </a:lnTo>
                      <a:lnTo>
                        <a:pt x="1343025" y="0"/>
                      </a:lnTo>
                      <a:close/>
                    </a:path>
                  </a:pathLst>
                </a:custGeom>
                <a:gradFill>
                  <a:gsLst>
                    <a:gs pos="100000">
                      <a:srgbClr val="F4A30C"/>
                    </a:gs>
                    <a:gs pos="0">
                      <a:srgbClr val="EA7E0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Shape 18">
                  <a:extLst>
                    <a:ext uri="{FF2B5EF4-FFF2-40B4-BE49-F238E27FC236}">
                      <a16:creationId xmlns:a16="http://schemas.microsoft.com/office/drawing/2014/main" id="{473C6CE1-4571-4E74-A9AA-EB16BDA02C7F}"/>
                    </a:ext>
                  </a:extLst>
                </p:cNvPr>
                <p:cNvSpPr/>
                <p:nvPr/>
              </p:nvSpPr>
              <p:spPr>
                <a:xfrm>
                  <a:off x="12155299" y="406399"/>
                  <a:ext cx="783772" cy="6446620"/>
                </a:xfrm>
                <a:custGeom>
                  <a:avLst/>
                  <a:gdLst>
                    <a:gd name="connsiteX0" fmla="*/ 14514 w 798286"/>
                    <a:gd name="connsiteY0" fmla="*/ 0 h 6473371"/>
                    <a:gd name="connsiteX1" fmla="*/ 798286 w 798286"/>
                    <a:gd name="connsiteY1" fmla="*/ 5602514 h 6473371"/>
                    <a:gd name="connsiteX2" fmla="*/ 0 w 798286"/>
                    <a:gd name="connsiteY2" fmla="*/ 6473371 h 6473371"/>
                    <a:gd name="connsiteX3" fmla="*/ 14514 w 798286"/>
                    <a:gd name="connsiteY3" fmla="*/ 0 h 6473371"/>
                    <a:gd name="connsiteX0" fmla="*/ 0 w 783772"/>
                    <a:gd name="connsiteY0" fmla="*/ 0 h 6449559"/>
                    <a:gd name="connsiteX1" fmla="*/ 783772 w 783772"/>
                    <a:gd name="connsiteY1" fmla="*/ 5602514 h 6449559"/>
                    <a:gd name="connsiteX2" fmla="*/ 4404 w 783772"/>
                    <a:gd name="connsiteY2" fmla="*/ 6449559 h 6449559"/>
                    <a:gd name="connsiteX3" fmla="*/ 0 w 783772"/>
                    <a:gd name="connsiteY3" fmla="*/ 0 h 6449559"/>
                    <a:gd name="connsiteX0" fmla="*/ 0 w 783772"/>
                    <a:gd name="connsiteY0" fmla="*/ 0 h 6440041"/>
                    <a:gd name="connsiteX1" fmla="*/ 783772 w 783772"/>
                    <a:gd name="connsiteY1" fmla="*/ 5602514 h 6440041"/>
                    <a:gd name="connsiteX2" fmla="*/ 19538 w 783772"/>
                    <a:gd name="connsiteY2" fmla="*/ 6440041 h 6440041"/>
                    <a:gd name="connsiteX3" fmla="*/ 0 w 783772"/>
                    <a:gd name="connsiteY3" fmla="*/ 0 h 6440041"/>
                  </a:gdLst>
                  <a:ahLst/>
                  <a:cxnLst>
                    <a:cxn ang="0">
                      <a:pos x="connsiteX0" y="connsiteY0"/>
                    </a:cxn>
                    <a:cxn ang="0">
                      <a:pos x="connsiteX1" y="connsiteY1"/>
                    </a:cxn>
                    <a:cxn ang="0">
                      <a:pos x="connsiteX2" y="connsiteY2"/>
                    </a:cxn>
                    <a:cxn ang="0">
                      <a:pos x="connsiteX3" y="connsiteY3"/>
                    </a:cxn>
                  </a:cxnLst>
                  <a:rect l="l" t="t" r="r" b="b"/>
                  <a:pathLst>
                    <a:path w="783772" h="6440041">
                      <a:moveTo>
                        <a:pt x="0" y="0"/>
                      </a:moveTo>
                      <a:lnTo>
                        <a:pt x="783772" y="5602514"/>
                      </a:lnTo>
                      <a:lnTo>
                        <a:pt x="19538" y="6440041"/>
                      </a:lnTo>
                      <a:cubicBezTo>
                        <a:pt x="13025" y="4293361"/>
                        <a:pt x="6513" y="2146680"/>
                        <a:pt x="0" y="0"/>
                      </a:cubicBezTo>
                      <a:close/>
                    </a:path>
                  </a:pathLst>
                </a:custGeom>
                <a:gradFill>
                  <a:gsLst>
                    <a:gs pos="0">
                      <a:srgbClr val="F4A30C"/>
                    </a:gs>
                    <a:gs pos="100000">
                      <a:srgbClr val="EA7E0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a:extLst>
                    <a:ext uri="{FF2B5EF4-FFF2-40B4-BE49-F238E27FC236}">
                      <a16:creationId xmlns:a16="http://schemas.microsoft.com/office/drawing/2014/main" id="{C0B578BA-62D7-457A-84F0-360916E2269A}"/>
                    </a:ext>
                  </a:extLst>
                </p:cNvPr>
                <p:cNvSpPr/>
                <p:nvPr/>
              </p:nvSpPr>
              <p:spPr>
                <a:xfrm>
                  <a:off x="9822425" y="0"/>
                  <a:ext cx="1784555" cy="2757948"/>
                </a:xfrm>
                <a:custGeom>
                  <a:avLst/>
                  <a:gdLst>
                    <a:gd name="connsiteX0" fmla="*/ 0 w 1784555"/>
                    <a:gd name="connsiteY0" fmla="*/ 0 h 2757948"/>
                    <a:gd name="connsiteX1" fmla="*/ 1784555 w 1784555"/>
                    <a:gd name="connsiteY1" fmla="*/ 2757948 h 2757948"/>
                    <a:gd name="connsiteX2" fmla="*/ 1371600 w 1784555"/>
                    <a:gd name="connsiteY2" fmla="*/ 0 h 2757948"/>
                    <a:gd name="connsiteX3" fmla="*/ 0 w 1784555"/>
                    <a:gd name="connsiteY3" fmla="*/ 0 h 2757948"/>
                  </a:gdLst>
                  <a:ahLst/>
                  <a:cxnLst>
                    <a:cxn ang="0">
                      <a:pos x="connsiteX0" y="connsiteY0"/>
                    </a:cxn>
                    <a:cxn ang="0">
                      <a:pos x="connsiteX1" y="connsiteY1"/>
                    </a:cxn>
                    <a:cxn ang="0">
                      <a:pos x="connsiteX2" y="connsiteY2"/>
                    </a:cxn>
                    <a:cxn ang="0">
                      <a:pos x="connsiteX3" y="connsiteY3"/>
                    </a:cxn>
                  </a:cxnLst>
                  <a:rect l="l" t="t" r="r" b="b"/>
                  <a:pathLst>
                    <a:path w="1784555" h="2757948">
                      <a:moveTo>
                        <a:pt x="0" y="0"/>
                      </a:moveTo>
                      <a:lnTo>
                        <a:pt x="1784555" y="2757948"/>
                      </a:lnTo>
                      <a:lnTo>
                        <a:pt x="1371600" y="0"/>
                      </a:lnTo>
                      <a:lnTo>
                        <a:pt x="0" y="0"/>
                      </a:lnTo>
                      <a:close/>
                    </a:path>
                  </a:pathLst>
                </a:custGeom>
                <a:gradFill>
                  <a:gsLst>
                    <a:gs pos="100000">
                      <a:srgbClr val="F4A30C"/>
                    </a:gs>
                    <a:gs pos="0">
                      <a:srgbClr val="EA7E0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Freeform: Shape 16">
                <a:extLst>
                  <a:ext uri="{FF2B5EF4-FFF2-40B4-BE49-F238E27FC236}">
                    <a16:creationId xmlns:a16="http://schemas.microsoft.com/office/drawing/2014/main" id="{04C2031A-0829-4710-84F0-2FD53969D529}"/>
                  </a:ext>
                </a:extLst>
              </p:cNvPr>
              <p:cNvSpPr/>
              <p:nvPr/>
            </p:nvSpPr>
            <p:spPr>
              <a:xfrm>
                <a:off x="11161487" y="-14514"/>
                <a:ext cx="1014727" cy="6872632"/>
              </a:xfrm>
              <a:custGeom>
                <a:avLst/>
                <a:gdLst>
                  <a:gd name="connsiteX0" fmla="*/ 0 w 1001485"/>
                  <a:gd name="connsiteY0" fmla="*/ 0 h 6879771"/>
                  <a:gd name="connsiteX1" fmla="*/ 1001485 w 1001485"/>
                  <a:gd name="connsiteY1" fmla="*/ 6879771 h 6879771"/>
                  <a:gd name="connsiteX2" fmla="*/ 1001485 w 1001485"/>
                  <a:gd name="connsiteY2" fmla="*/ 14514 h 6879771"/>
                  <a:gd name="connsiteX3" fmla="*/ 0 w 1001485"/>
                  <a:gd name="connsiteY3" fmla="*/ 0 h 6879771"/>
                  <a:gd name="connsiteX0" fmla="*/ 0 w 1014727"/>
                  <a:gd name="connsiteY0" fmla="*/ 0 h 6872632"/>
                  <a:gd name="connsiteX1" fmla="*/ 1014727 w 1014727"/>
                  <a:gd name="connsiteY1" fmla="*/ 6872632 h 6872632"/>
                  <a:gd name="connsiteX2" fmla="*/ 1001485 w 1014727"/>
                  <a:gd name="connsiteY2" fmla="*/ 14514 h 6872632"/>
                  <a:gd name="connsiteX3" fmla="*/ 0 w 1014727"/>
                  <a:gd name="connsiteY3" fmla="*/ 0 h 6872632"/>
                </a:gdLst>
                <a:ahLst/>
                <a:cxnLst>
                  <a:cxn ang="0">
                    <a:pos x="connsiteX0" y="connsiteY0"/>
                  </a:cxn>
                  <a:cxn ang="0">
                    <a:pos x="connsiteX1" y="connsiteY1"/>
                  </a:cxn>
                  <a:cxn ang="0">
                    <a:pos x="connsiteX2" y="connsiteY2"/>
                  </a:cxn>
                  <a:cxn ang="0">
                    <a:pos x="connsiteX3" y="connsiteY3"/>
                  </a:cxn>
                </a:cxnLst>
                <a:rect l="l" t="t" r="r" b="b"/>
                <a:pathLst>
                  <a:path w="1014727" h="6872632">
                    <a:moveTo>
                      <a:pt x="0" y="0"/>
                    </a:moveTo>
                    <a:lnTo>
                      <a:pt x="1014727" y="6872632"/>
                    </a:lnTo>
                    <a:lnTo>
                      <a:pt x="1001485" y="14514"/>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1" name="Text Placeholder 5">
            <a:extLst>
              <a:ext uri="{FF2B5EF4-FFF2-40B4-BE49-F238E27FC236}">
                <a16:creationId xmlns:a16="http://schemas.microsoft.com/office/drawing/2014/main" id="{FD73A515-8C79-418E-B3EB-DB0DEB0DF276}"/>
              </a:ext>
            </a:extLst>
          </p:cNvPr>
          <p:cNvSpPr>
            <a:spLocks noGrp="1"/>
          </p:cNvSpPr>
          <p:nvPr>
            <p:ph type="body" sz="quarter" idx="10" hasCustomPrompt="1"/>
          </p:nvPr>
        </p:nvSpPr>
        <p:spPr>
          <a:xfrm>
            <a:off x="538162" y="296271"/>
            <a:ext cx="11107738" cy="676185"/>
          </a:xfrm>
          <a:noFill/>
        </p:spPr>
        <p:txBody>
          <a:bodyPr wrap="square" lIns="0" tIns="108000" rtlCol="0" anchor="t" anchorCtr="0">
            <a:noAutofit/>
          </a:bodyPr>
          <a:lstStyle>
            <a:lvl1pPr marL="0" indent="0">
              <a:buNone/>
              <a:defRPr lang="en-GB" sz="36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defRPr>
            </a:lvl1pPr>
          </a:lstStyle>
          <a:p>
            <a:pPr marL="0" lvl="0"/>
            <a:r>
              <a:rPr lang="en-GB"/>
              <a:t>Slide title</a:t>
            </a:r>
          </a:p>
        </p:txBody>
      </p:sp>
      <p:pic>
        <p:nvPicPr>
          <p:cNvPr id="13" name="MS logo white - EMF" descr="Microsoft logo white text version">
            <a:extLst>
              <a:ext uri="{FF2B5EF4-FFF2-40B4-BE49-F238E27FC236}">
                <a16:creationId xmlns:a16="http://schemas.microsoft.com/office/drawing/2014/main" id="{51DA0C53-9CD8-4F48-A246-9D6E035A19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black">
          <a:xfrm>
            <a:off x="538162" y="6030768"/>
            <a:ext cx="1366245" cy="292608"/>
          </a:xfrm>
          <a:prstGeom prst="rect">
            <a:avLst/>
          </a:prstGeom>
        </p:spPr>
      </p:pic>
    </p:spTree>
    <p:extLst>
      <p:ext uri="{BB962C8B-B14F-4D97-AF65-F5344CB8AC3E}">
        <p14:creationId xmlns:p14="http://schemas.microsoft.com/office/powerpoint/2010/main" val="1615257965"/>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B8A6641-1A8E-4013-A4C7-53C0560729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25899" y="6078822"/>
            <a:ext cx="1620000" cy="231491"/>
          </a:xfrm>
          <a:prstGeom prst="rect">
            <a:avLst/>
          </a:prstGeom>
        </p:spPr>
      </p:pic>
      <p:sp>
        <p:nvSpPr>
          <p:cNvPr id="6" name="Text Placeholder 5">
            <a:extLst>
              <a:ext uri="{FF2B5EF4-FFF2-40B4-BE49-F238E27FC236}">
                <a16:creationId xmlns:a16="http://schemas.microsoft.com/office/drawing/2014/main" id="{C0700FF8-C3FA-43B6-99EE-057A17FA5964}"/>
              </a:ext>
            </a:extLst>
          </p:cNvPr>
          <p:cNvSpPr>
            <a:spLocks noGrp="1"/>
          </p:cNvSpPr>
          <p:nvPr>
            <p:ph type="body" sz="quarter" idx="10" hasCustomPrompt="1"/>
          </p:nvPr>
        </p:nvSpPr>
        <p:spPr>
          <a:xfrm>
            <a:off x="538162" y="547687"/>
            <a:ext cx="11107738" cy="498598"/>
          </a:xfrm>
        </p:spPr>
        <p:txBody>
          <a:bodyPr wrap="square" lIns="0" tIns="0" rIns="0" bIns="0">
            <a:spAutoFit/>
          </a:bodyPr>
          <a:lstStyle>
            <a:lvl1pPr marL="0" indent="0">
              <a:buNone/>
              <a:defRPr sz="3600" b="1">
                <a:solidFill>
                  <a:srgbClr val="0078D4"/>
                </a:solidFill>
              </a:defRPr>
            </a:lvl1pPr>
          </a:lstStyle>
          <a:p>
            <a:pPr lvl="0"/>
            <a:r>
              <a:rPr lang="en-GB"/>
              <a:t>Slide title</a:t>
            </a:r>
          </a:p>
        </p:txBody>
      </p:sp>
      <p:sp>
        <p:nvSpPr>
          <p:cNvPr id="8" name="Text Placeholder 7">
            <a:extLst>
              <a:ext uri="{FF2B5EF4-FFF2-40B4-BE49-F238E27FC236}">
                <a16:creationId xmlns:a16="http://schemas.microsoft.com/office/drawing/2014/main" id="{67A12113-3B99-4240-A379-207D1B3D55F0}"/>
              </a:ext>
            </a:extLst>
          </p:cNvPr>
          <p:cNvSpPr>
            <a:spLocks noGrp="1"/>
          </p:cNvSpPr>
          <p:nvPr>
            <p:ph type="body" sz="quarter" idx="11" hasCustomPrompt="1"/>
          </p:nvPr>
        </p:nvSpPr>
        <p:spPr>
          <a:xfrm>
            <a:off x="538163" y="1414799"/>
            <a:ext cx="11107736" cy="4301789"/>
          </a:xfrm>
        </p:spPr>
        <p:txBody>
          <a:bodyPr lIns="0" tIns="0" rIns="0" bIns="0">
            <a:normAutofit/>
          </a:bodyPr>
          <a:lstStyle>
            <a:lvl1pPr marL="0" indent="0">
              <a:buNone/>
              <a:defRPr sz="2200"/>
            </a:lvl1pPr>
          </a:lstStyle>
          <a:p>
            <a:pPr lvl="0"/>
            <a:r>
              <a:rPr lang="en-US"/>
              <a:t>Our mission is to empower every person and every </a:t>
            </a:r>
            <a:r>
              <a:rPr lang="en-GB" noProof="0"/>
              <a:t>organisation</a:t>
            </a:r>
            <a:r>
              <a:rPr lang="en-US"/>
              <a:t> on the planet to achieve more. We believe technology can and should be a force for good and that meaningful innovation can and will contribute to a brighter world in big and small ways.</a:t>
            </a:r>
          </a:p>
        </p:txBody>
      </p:sp>
    </p:spTree>
    <p:extLst>
      <p:ext uri="{BB962C8B-B14F-4D97-AF65-F5344CB8AC3E}">
        <p14:creationId xmlns:p14="http://schemas.microsoft.com/office/powerpoint/2010/main" val="2800446222"/>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Blac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830542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160497"/>
      </p:ext>
    </p:extLst>
  </p:cSld>
  <p:clrMapOvr>
    <a:masterClrMapping/>
  </p:clrMapOvr>
  <p:transition>
    <p:fade/>
  </p:transition>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7A12113-3B99-4240-A379-207D1B3D55F0}"/>
              </a:ext>
            </a:extLst>
          </p:cNvPr>
          <p:cNvSpPr>
            <a:spLocks noGrp="1"/>
          </p:cNvSpPr>
          <p:nvPr>
            <p:ph type="body" sz="quarter" idx="11" hasCustomPrompt="1"/>
          </p:nvPr>
        </p:nvSpPr>
        <p:spPr>
          <a:xfrm>
            <a:off x="538163" y="1414799"/>
            <a:ext cx="9482137" cy="4301789"/>
          </a:xfrm>
          <a:noFill/>
        </p:spPr>
        <p:txBody>
          <a:bodyPr lIns="0" tIns="0" rIns="0" bIns="0">
            <a:normAutofit/>
          </a:bodyPr>
          <a:lstStyle>
            <a:lvl1pPr marL="0" indent="0">
              <a:buNone/>
              <a:defRPr sz="2200">
                <a:solidFill>
                  <a:schemeClr val="bg1"/>
                </a:solidFill>
              </a:defRPr>
            </a:lvl1pPr>
          </a:lstStyle>
          <a:p>
            <a:pPr lvl="0"/>
            <a:r>
              <a:rPr lang="en-US"/>
              <a:t>Our mission is to empower every person and every </a:t>
            </a:r>
            <a:r>
              <a:rPr lang="en-GB" noProof="0"/>
              <a:t>organisation</a:t>
            </a:r>
            <a:r>
              <a:rPr lang="en-US"/>
              <a:t> on the planet to achieve more. We believe technology can and should be a force for good and that meaningful innovation can and will contribute to a brighter world in big and small ways.</a:t>
            </a:r>
          </a:p>
        </p:txBody>
      </p:sp>
      <p:grpSp>
        <p:nvGrpSpPr>
          <p:cNvPr id="5" name="Group 4">
            <a:extLst>
              <a:ext uri="{FF2B5EF4-FFF2-40B4-BE49-F238E27FC236}">
                <a16:creationId xmlns:a16="http://schemas.microsoft.com/office/drawing/2014/main" id="{68899C52-8FA5-49CA-8E69-9F1D66BE4612}"/>
              </a:ext>
            </a:extLst>
          </p:cNvPr>
          <p:cNvGrpSpPr/>
          <p:nvPr userDrawn="1"/>
        </p:nvGrpSpPr>
        <p:grpSpPr>
          <a:xfrm>
            <a:off x="11096547" y="-43261"/>
            <a:ext cx="1653661" cy="6913052"/>
            <a:chOff x="5758881" y="-43261"/>
            <a:chExt cx="2537626" cy="6913052"/>
          </a:xfrm>
        </p:grpSpPr>
        <p:sp>
          <p:nvSpPr>
            <p:cNvPr id="7" name="Freeform: Shape 6">
              <a:extLst>
                <a:ext uri="{FF2B5EF4-FFF2-40B4-BE49-F238E27FC236}">
                  <a16:creationId xmlns:a16="http://schemas.microsoft.com/office/drawing/2014/main" id="{BDBE4F39-B005-420F-BF7B-887E78A8EEBC}"/>
                </a:ext>
              </a:extLst>
            </p:cNvPr>
            <p:cNvSpPr/>
            <p:nvPr/>
          </p:nvSpPr>
          <p:spPr>
            <a:xfrm flipV="1">
              <a:off x="6769116" y="581024"/>
              <a:ext cx="1527391" cy="6288767"/>
            </a:xfrm>
            <a:custGeom>
              <a:avLst/>
              <a:gdLst>
                <a:gd name="connsiteX0" fmla="*/ 2533650 w 2533650"/>
                <a:gd name="connsiteY0" fmla="*/ 0 h 6877050"/>
                <a:gd name="connsiteX1" fmla="*/ 838200 w 2533650"/>
                <a:gd name="connsiteY1" fmla="*/ 0 h 6877050"/>
                <a:gd name="connsiteX2" fmla="*/ 0 w 2533650"/>
                <a:gd name="connsiteY2" fmla="*/ 6877050 h 6877050"/>
                <a:gd name="connsiteX3" fmla="*/ 2533650 w 2533650"/>
                <a:gd name="connsiteY3" fmla="*/ 0 h 6877050"/>
                <a:gd name="connsiteX0" fmla="*/ 2470814 w 2470814"/>
                <a:gd name="connsiteY0" fmla="*/ 0 h 7068079"/>
                <a:gd name="connsiteX1" fmla="*/ 775364 w 2470814"/>
                <a:gd name="connsiteY1" fmla="*/ 0 h 7068079"/>
                <a:gd name="connsiteX2" fmla="*/ 0 w 2470814"/>
                <a:gd name="connsiteY2" fmla="*/ 7068079 h 7068079"/>
                <a:gd name="connsiteX3" fmla="*/ 2470814 w 2470814"/>
                <a:gd name="connsiteY3" fmla="*/ 0 h 7068079"/>
                <a:gd name="connsiteX0" fmla="*/ 2669795 w 2669795"/>
                <a:gd name="connsiteY0" fmla="*/ 0 h 7488343"/>
                <a:gd name="connsiteX1" fmla="*/ 974345 w 2669795"/>
                <a:gd name="connsiteY1" fmla="*/ 0 h 7488343"/>
                <a:gd name="connsiteX2" fmla="*/ 0 w 2669795"/>
                <a:gd name="connsiteY2" fmla="*/ 7488343 h 7488343"/>
                <a:gd name="connsiteX3" fmla="*/ 2669795 w 2669795"/>
                <a:gd name="connsiteY3" fmla="*/ 0 h 7488343"/>
                <a:gd name="connsiteX0" fmla="*/ 2010015 w 2010015"/>
                <a:gd name="connsiteY0" fmla="*/ 0 h 5807286"/>
                <a:gd name="connsiteX1" fmla="*/ 314565 w 2010015"/>
                <a:gd name="connsiteY1" fmla="*/ 0 h 5807286"/>
                <a:gd name="connsiteX2" fmla="*/ 0 w 2010015"/>
                <a:gd name="connsiteY2" fmla="*/ 5807286 h 5807286"/>
                <a:gd name="connsiteX3" fmla="*/ 2010015 w 2010015"/>
                <a:gd name="connsiteY3" fmla="*/ 0 h 5807286"/>
                <a:gd name="connsiteX0" fmla="*/ 2300631 w 2300631"/>
                <a:gd name="connsiteY0" fmla="*/ 0 h 6007868"/>
                <a:gd name="connsiteX1" fmla="*/ 605181 w 2300631"/>
                <a:gd name="connsiteY1" fmla="*/ 0 h 6007868"/>
                <a:gd name="connsiteX2" fmla="*/ 0 w 2300631"/>
                <a:gd name="connsiteY2" fmla="*/ 6007868 h 6007868"/>
                <a:gd name="connsiteX3" fmla="*/ 2300631 w 2300631"/>
                <a:gd name="connsiteY3" fmla="*/ 0 h 6007868"/>
                <a:gd name="connsiteX0" fmla="*/ 2449866 w 2449866"/>
                <a:gd name="connsiteY0" fmla="*/ 0 h 6523647"/>
                <a:gd name="connsiteX1" fmla="*/ 754416 w 2449866"/>
                <a:gd name="connsiteY1" fmla="*/ 0 h 6523647"/>
                <a:gd name="connsiteX2" fmla="*/ 0 w 2449866"/>
                <a:gd name="connsiteY2" fmla="*/ 6523647 h 6523647"/>
                <a:gd name="connsiteX3" fmla="*/ 2449866 w 2449866"/>
                <a:gd name="connsiteY3" fmla="*/ 0 h 6523647"/>
                <a:gd name="connsiteX0" fmla="*/ 2449866 w 2449866"/>
                <a:gd name="connsiteY0" fmla="*/ 0 h 6523647"/>
                <a:gd name="connsiteX1" fmla="*/ 415189 w 2449866"/>
                <a:gd name="connsiteY1" fmla="*/ 0 h 6523647"/>
                <a:gd name="connsiteX2" fmla="*/ 0 w 2449866"/>
                <a:gd name="connsiteY2" fmla="*/ 6523647 h 6523647"/>
                <a:gd name="connsiteX3" fmla="*/ 2449866 w 2449866"/>
                <a:gd name="connsiteY3" fmla="*/ 0 h 6523647"/>
                <a:gd name="connsiteX0" fmla="*/ 2459289 w 2459289"/>
                <a:gd name="connsiteY0" fmla="*/ 0 h 7128075"/>
                <a:gd name="connsiteX1" fmla="*/ 424612 w 2459289"/>
                <a:gd name="connsiteY1" fmla="*/ 0 h 7128075"/>
                <a:gd name="connsiteX2" fmla="*/ 0 w 2459289"/>
                <a:gd name="connsiteY2" fmla="*/ 7128075 h 7128075"/>
                <a:gd name="connsiteX3" fmla="*/ 2459289 w 2459289"/>
                <a:gd name="connsiteY3" fmla="*/ 0 h 7128075"/>
                <a:gd name="connsiteX0" fmla="*/ 2459289 w 2459289"/>
                <a:gd name="connsiteY0" fmla="*/ 0 h 7128075"/>
                <a:gd name="connsiteX1" fmla="*/ 579 w 2459289"/>
                <a:gd name="connsiteY1" fmla="*/ 41685 h 7128075"/>
                <a:gd name="connsiteX2" fmla="*/ 0 w 2459289"/>
                <a:gd name="connsiteY2" fmla="*/ 7128075 h 7128075"/>
                <a:gd name="connsiteX3" fmla="*/ 2459289 w 2459289"/>
                <a:gd name="connsiteY3" fmla="*/ 0 h 7128075"/>
                <a:gd name="connsiteX0" fmla="*/ 2458710 w 2458710"/>
                <a:gd name="connsiteY0" fmla="*/ 0 h 13735094"/>
                <a:gd name="connsiteX1" fmla="*/ 0 w 2458710"/>
                <a:gd name="connsiteY1" fmla="*/ 41685 h 13735094"/>
                <a:gd name="connsiteX2" fmla="*/ 687298 w 2458710"/>
                <a:gd name="connsiteY2" fmla="*/ 13735094 h 13735094"/>
                <a:gd name="connsiteX3" fmla="*/ 2458710 w 2458710"/>
                <a:gd name="connsiteY3" fmla="*/ 0 h 13735094"/>
                <a:gd name="connsiteX0" fmla="*/ 2458710 w 2458710"/>
                <a:gd name="connsiteY0" fmla="*/ 0 h 13735094"/>
                <a:gd name="connsiteX1" fmla="*/ 1325550 w 2458710"/>
                <a:gd name="connsiteY1" fmla="*/ 20838 h 13735094"/>
                <a:gd name="connsiteX2" fmla="*/ 0 w 2458710"/>
                <a:gd name="connsiteY2" fmla="*/ 41685 h 13735094"/>
                <a:gd name="connsiteX3" fmla="*/ 687298 w 2458710"/>
                <a:gd name="connsiteY3" fmla="*/ 13735094 h 13735094"/>
                <a:gd name="connsiteX4" fmla="*/ 2458710 w 2458710"/>
                <a:gd name="connsiteY4" fmla="*/ 0 h 13735094"/>
                <a:gd name="connsiteX0" fmla="*/ 2458710 w 2458710"/>
                <a:gd name="connsiteY0" fmla="*/ 1693557 h 15428651"/>
                <a:gd name="connsiteX1" fmla="*/ 0 w 2458710"/>
                <a:gd name="connsiteY1" fmla="*/ 1735242 h 15428651"/>
                <a:gd name="connsiteX2" fmla="*/ 687298 w 2458710"/>
                <a:gd name="connsiteY2" fmla="*/ 15428651 h 15428651"/>
                <a:gd name="connsiteX3" fmla="*/ 2458710 w 2458710"/>
                <a:gd name="connsiteY3" fmla="*/ 1693557 h 15428651"/>
                <a:gd name="connsiteX0" fmla="*/ 2458710 w 2458710"/>
                <a:gd name="connsiteY0" fmla="*/ 981951 h 14717045"/>
                <a:gd name="connsiteX1" fmla="*/ 0 w 2458710"/>
                <a:gd name="connsiteY1" fmla="*/ 1023636 h 14717045"/>
                <a:gd name="connsiteX2" fmla="*/ 687298 w 2458710"/>
                <a:gd name="connsiteY2" fmla="*/ 14717045 h 14717045"/>
                <a:gd name="connsiteX3" fmla="*/ 2458710 w 2458710"/>
                <a:gd name="connsiteY3" fmla="*/ 981951 h 14717045"/>
                <a:gd name="connsiteX0" fmla="*/ 2458710 w 2458710"/>
                <a:gd name="connsiteY0" fmla="*/ 0 h 13735094"/>
                <a:gd name="connsiteX1" fmla="*/ 0 w 2458710"/>
                <a:gd name="connsiteY1" fmla="*/ 41685 h 13735094"/>
                <a:gd name="connsiteX2" fmla="*/ 687298 w 2458710"/>
                <a:gd name="connsiteY2" fmla="*/ 13735094 h 13735094"/>
                <a:gd name="connsiteX3" fmla="*/ 2458710 w 2458710"/>
                <a:gd name="connsiteY3" fmla="*/ 0 h 13735094"/>
                <a:gd name="connsiteX0" fmla="*/ 1554105 w 1554105"/>
                <a:gd name="connsiteY0" fmla="*/ 21835 h 13693409"/>
                <a:gd name="connsiteX1" fmla="*/ 0 w 1554105"/>
                <a:gd name="connsiteY1" fmla="*/ 0 h 13693409"/>
                <a:gd name="connsiteX2" fmla="*/ 687298 w 1554105"/>
                <a:gd name="connsiteY2" fmla="*/ 13693409 h 13693409"/>
                <a:gd name="connsiteX3" fmla="*/ 1554105 w 1554105"/>
                <a:gd name="connsiteY3" fmla="*/ 21835 h 13693409"/>
                <a:gd name="connsiteX0" fmla="*/ 1511029 w 1511029"/>
                <a:gd name="connsiteY0" fmla="*/ 0 h 13830373"/>
                <a:gd name="connsiteX1" fmla="*/ 0 w 1511029"/>
                <a:gd name="connsiteY1" fmla="*/ 136964 h 13830373"/>
                <a:gd name="connsiteX2" fmla="*/ 687298 w 1511029"/>
                <a:gd name="connsiteY2" fmla="*/ 13830373 h 13830373"/>
                <a:gd name="connsiteX3" fmla="*/ 1511029 w 1511029"/>
                <a:gd name="connsiteY3" fmla="*/ 0 h 13830373"/>
                <a:gd name="connsiteX0" fmla="*/ 1517311 w 1517311"/>
                <a:gd name="connsiteY0" fmla="*/ 0 h 13830373"/>
                <a:gd name="connsiteX1" fmla="*/ 0 w 1517311"/>
                <a:gd name="connsiteY1" fmla="*/ 81385 h 13830373"/>
                <a:gd name="connsiteX2" fmla="*/ 693580 w 1517311"/>
                <a:gd name="connsiteY2" fmla="*/ 13830373 h 13830373"/>
                <a:gd name="connsiteX3" fmla="*/ 1517311 w 1517311"/>
                <a:gd name="connsiteY3" fmla="*/ 0 h 13830373"/>
                <a:gd name="connsiteX0" fmla="*/ 1511029 w 1511029"/>
                <a:gd name="connsiteY0" fmla="*/ 0 h 13760899"/>
                <a:gd name="connsiteX1" fmla="*/ 0 w 1511029"/>
                <a:gd name="connsiteY1" fmla="*/ 11911 h 13760899"/>
                <a:gd name="connsiteX2" fmla="*/ 693580 w 1511029"/>
                <a:gd name="connsiteY2" fmla="*/ 13760899 h 13760899"/>
                <a:gd name="connsiteX3" fmla="*/ 1511029 w 1511029"/>
                <a:gd name="connsiteY3" fmla="*/ 0 h 13760899"/>
              </a:gdLst>
              <a:ahLst/>
              <a:cxnLst>
                <a:cxn ang="0">
                  <a:pos x="connsiteX0" y="connsiteY0"/>
                </a:cxn>
                <a:cxn ang="0">
                  <a:pos x="connsiteX1" y="connsiteY1"/>
                </a:cxn>
                <a:cxn ang="0">
                  <a:pos x="connsiteX2" y="connsiteY2"/>
                </a:cxn>
                <a:cxn ang="0">
                  <a:pos x="connsiteX3" y="connsiteY3"/>
                </a:cxn>
              </a:cxnLst>
              <a:rect l="l" t="t" r="r" b="b"/>
              <a:pathLst>
                <a:path w="1511029" h="13760899">
                  <a:moveTo>
                    <a:pt x="1511029" y="0"/>
                  </a:moveTo>
                  <a:lnTo>
                    <a:pt x="0" y="11911"/>
                  </a:lnTo>
                  <a:lnTo>
                    <a:pt x="693580" y="13760899"/>
                  </a:lnTo>
                  <a:lnTo>
                    <a:pt x="1511029" y="0"/>
                  </a:lnTo>
                  <a:close/>
                </a:path>
              </a:pathLst>
            </a:custGeom>
            <a:gradFill>
              <a:gsLst>
                <a:gs pos="0">
                  <a:srgbClr val="00A4EF"/>
                </a:gs>
                <a:gs pos="81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917BA0AD-E261-49F6-AD13-2149DB103F4C}"/>
                </a:ext>
              </a:extLst>
            </p:cNvPr>
            <p:cNvSpPr/>
            <p:nvPr/>
          </p:nvSpPr>
          <p:spPr>
            <a:xfrm>
              <a:off x="6072653" y="-43261"/>
              <a:ext cx="1589881" cy="6908518"/>
            </a:xfrm>
            <a:custGeom>
              <a:avLst/>
              <a:gdLst>
                <a:gd name="connsiteX0" fmla="*/ 0 w 1739900"/>
                <a:gd name="connsiteY0" fmla="*/ 12700 h 3949700"/>
                <a:gd name="connsiteX1" fmla="*/ 1092200 w 1739900"/>
                <a:gd name="connsiteY1" fmla="*/ 3949700 h 3949700"/>
                <a:gd name="connsiteX2" fmla="*/ 1739900 w 1739900"/>
                <a:gd name="connsiteY2" fmla="*/ 0 h 3949700"/>
                <a:gd name="connsiteX3" fmla="*/ 0 w 1739900"/>
                <a:gd name="connsiteY3" fmla="*/ 12700 h 3949700"/>
                <a:gd name="connsiteX0" fmla="*/ 0 w 1742281"/>
                <a:gd name="connsiteY0" fmla="*/ 0 h 3937000"/>
                <a:gd name="connsiteX1" fmla="*/ 1092200 w 1742281"/>
                <a:gd name="connsiteY1" fmla="*/ 3937000 h 3937000"/>
                <a:gd name="connsiteX2" fmla="*/ 1742281 w 1742281"/>
                <a:gd name="connsiteY2" fmla="*/ 1587 h 3937000"/>
                <a:gd name="connsiteX3" fmla="*/ 0 w 1742281"/>
                <a:gd name="connsiteY3" fmla="*/ 0 h 3937000"/>
                <a:gd name="connsiteX0" fmla="*/ 0 w 1742281"/>
                <a:gd name="connsiteY0" fmla="*/ 0 h 3627437"/>
                <a:gd name="connsiteX1" fmla="*/ 1025525 w 1742281"/>
                <a:gd name="connsiteY1" fmla="*/ 3627437 h 3627437"/>
                <a:gd name="connsiteX2" fmla="*/ 1742281 w 1742281"/>
                <a:gd name="connsiteY2" fmla="*/ 1587 h 3627437"/>
                <a:gd name="connsiteX3" fmla="*/ 0 w 1742281"/>
                <a:gd name="connsiteY3" fmla="*/ 0 h 3627437"/>
                <a:gd name="connsiteX0" fmla="*/ 0 w 1742281"/>
                <a:gd name="connsiteY0" fmla="*/ 0 h 3627437"/>
                <a:gd name="connsiteX1" fmla="*/ 1006475 w 1742281"/>
                <a:gd name="connsiteY1" fmla="*/ 3627437 h 3627437"/>
                <a:gd name="connsiteX2" fmla="*/ 1742281 w 1742281"/>
                <a:gd name="connsiteY2" fmla="*/ 1587 h 3627437"/>
                <a:gd name="connsiteX3" fmla="*/ 0 w 1742281"/>
                <a:gd name="connsiteY3" fmla="*/ 0 h 3627437"/>
                <a:gd name="connsiteX0" fmla="*/ 0 w 1742281"/>
                <a:gd name="connsiteY0" fmla="*/ 0 h 5541962"/>
                <a:gd name="connsiteX1" fmla="*/ 701675 w 1742281"/>
                <a:gd name="connsiteY1" fmla="*/ 5541962 h 5541962"/>
                <a:gd name="connsiteX2" fmla="*/ 1742281 w 1742281"/>
                <a:gd name="connsiteY2" fmla="*/ 1587 h 5541962"/>
                <a:gd name="connsiteX3" fmla="*/ 0 w 1742281"/>
                <a:gd name="connsiteY3" fmla="*/ 0 h 5541962"/>
                <a:gd name="connsiteX0" fmla="*/ 0 w 1542256"/>
                <a:gd name="connsiteY0" fmla="*/ 55563 h 5597525"/>
                <a:gd name="connsiteX1" fmla="*/ 701675 w 1542256"/>
                <a:gd name="connsiteY1" fmla="*/ 5597525 h 5597525"/>
                <a:gd name="connsiteX2" fmla="*/ 1542256 w 1542256"/>
                <a:gd name="connsiteY2" fmla="*/ 0 h 5597525"/>
                <a:gd name="connsiteX3" fmla="*/ 0 w 1542256"/>
                <a:gd name="connsiteY3" fmla="*/ 55563 h 5597525"/>
                <a:gd name="connsiteX0" fmla="*/ 0 w 1589881"/>
                <a:gd name="connsiteY0" fmla="*/ 17463 h 5559425"/>
                <a:gd name="connsiteX1" fmla="*/ 701675 w 1589881"/>
                <a:gd name="connsiteY1" fmla="*/ 5559425 h 5559425"/>
                <a:gd name="connsiteX2" fmla="*/ 1589881 w 1589881"/>
                <a:gd name="connsiteY2" fmla="*/ 0 h 5559425"/>
                <a:gd name="connsiteX3" fmla="*/ 0 w 1589881"/>
                <a:gd name="connsiteY3" fmla="*/ 17463 h 5559425"/>
              </a:gdLst>
              <a:ahLst/>
              <a:cxnLst>
                <a:cxn ang="0">
                  <a:pos x="connsiteX0" y="connsiteY0"/>
                </a:cxn>
                <a:cxn ang="0">
                  <a:pos x="connsiteX1" y="connsiteY1"/>
                </a:cxn>
                <a:cxn ang="0">
                  <a:pos x="connsiteX2" y="connsiteY2"/>
                </a:cxn>
                <a:cxn ang="0">
                  <a:pos x="connsiteX3" y="connsiteY3"/>
                </a:cxn>
              </a:cxnLst>
              <a:rect l="l" t="t" r="r" b="b"/>
              <a:pathLst>
                <a:path w="1589881" h="5559425">
                  <a:moveTo>
                    <a:pt x="0" y="17463"/>
                  </a:moveTo>
                  <a:lnTo>
                    <a:pt x="701675" y="5559425"/>
                  </a:lnTo>
                  <a:lnTo>
                    <a:pt x="1589881" y="0"/>
                  </a:lnTo>
                  <a:lnTo>
                    <a:pt x="0" y="17463"/>
                  </a:lnTo>
                  <a:close/>
                </a:path>
              </a:pathLst>
            </a:custGeom>
            <a:gradFill>
              <a:gsLst>
                <a:gs pos="10000">
                  <a:srgbClr val="00A4EF"/>
                </a:gs>
                <a:gs pos="76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CB4730B3-E56E-432E-872A-E4670749EB0D}"/>
                </a:ext>
              </a:extLst>
            </p:cNvPr>
            <p:cNvSpPr/>
            <p:nvPr/>
          </p:nvSpPr>
          <p:spPr>
            <a:xfrm>
              <a:off x="5758881" y="3452813"/>
              <a:ext cx="1016000" cy="3412444"/>
            </a:xfrm>
            <a:custGeom>
              <a:avLst/>
              <a:gdLst>
                <a:gd name="connsiteX0" fmla="*/ 609600 w 1494972"/>
                <a:gd name="connsiteY0" fmla="*/ 0 h 4746171"/>
                <a:gd name="connsiteX1" fmla="*/ 1001486 w 1494972"/>
                <a:gd name="connsiteY1" fmla="*/ 1320800 h 4746171"/>
                <a:gd name="connsiteX2" fmla="*/ 1494972 w 1494972"/>
                <a:gd name="connsiteY2" fmla="*/ 4746171 h 4746171"/>
                <a:gd name="connsiteX3" fmla="*/ 0 w 1494972"/>
                <a:gd name="connsiteY3" fmla="*/ 4746171 h 4746171"/>
                <a:gd name="connsiteX4" fmla="*/ 609600 w 1494972"/>
                <a:gd name="connsiteY4" fmla="*/ 0 h 4746171"/>
                <a:gd name="connsiteX0" fmla="*/ 609600 w 1494972"/>
                <a:gd name="connsiteY0" fmla="*/ 277741 h 3425371"/>
                <a:gd name="connsiteX1" fmla="*/ 1001486 w 1494972"/>
                <a:gd name="connsiteY1" fmla="*/ 0 h 3425371"/>
                <a:gd name="connsiteX2" fmla="*/ 1494972 w 1494972"/>
                <a:gd name="connsiteY2" fmla="*/ 3425371 h 3425371"/>
                <a:gd name="connsiteX3" fmla="*/ 0 w 1494972"/>
                <a:gd name="connsiteY3" fmla="*/ 3425371 h 3425371"/>
                <a:gd name="connsiteX4" fmla="*/ 609600 w 1494972"/>
                <a:gd name="connsiteY4" fmla="*/ 277741 h 3425371"/>
                <a:gd name="connsiteX0" fmla="*/ 770777 w 1494972"/>
                <a:gd name="connsiteY0" fmla="*/ 0 h 4016909"/>
                <a:gd name="connsiteX1" fmla="*/ 1001486 w 1494972"/>
                <a:gd name="connsiteY1" fmla="*/ 591538 h 4016909"/>
                <a:gd name="connsiteX2" fmla="*/ 1494972 w 1494972"/>
                <a:gd name="connsiteY2" fmla="*/ 4016909 h 4016909"/>
                <a:gd name="connsiteX3" fmla="*/ 0 w 1494972"/>
                <a:gd name="connsiteY3" fmla="*/ 4016909 h 4016909"/>
                <a:gd name="connsiteX4" fmla="*/ 770777 w 1494972"/>
                <a:gd name="connsiteY4" fmla="*/ 0 h 4016909"/>
                <a:gd name="connsiteX0" fmla="*/ 770777 w 1494972"/>
                <a:gd name="connsiteY0" fmla="*/ 0 h 4016909"/>
                <a:gd name="connsiteX1" fmla="*/ 1494972 w 1494972"/>
                <a:gd name="connsiteY1" fmla="*/ 4016909 h 4016909"/>
                <a:gd name="connsiteX2" fmla="*/ 0 w 1494972"/>
                <a:gd name="connsiteY2" fmla="*/ 4016909 h 4016909"/>
                <a:gd name="connsiteX3" fmla="*/ 770777 w 1494972"/>
                <a:gd name="connsiteY3" fmla="*/ 0 h 4016909"/>
                <a:gd name="connsiteX0" fmla="*/ 995023 w 1494972"/>
                <a:gd name="connsiteY0" fmla="*/ 0 h 4180264"/>
                <a:gd name="connsiteX1" fmla="*/ 1494972 w 1494972"/>
                <a:gd name="connsiteY1" fmla="*/ 4180264 h 4180264"/>
                <a:gd name="connsiteX2" fmla="*/ 0 w 1494972"/>
                <a:gd name="connsiteY2" fmla="*/ 4180264 h 4180264"/>
                <a:gd name="connsiteX3" fmla="*/ 995023 w 1494972"/>
                <a:gd name="connsiteY3" fmla="*/ 0 h 4180264"/>
              </a:gdLst>
              <a:ahLst/>
              <a:cxnLst>
                <a:cxn ang="0">
                  <a:pos x="connsiteX0" y="connsiteY0"/>
                </a:cxn>
                <a:cxn ang="0">
                  <a:pos x="connsiteX1" y="connsiteY1"/>
                </a:cxn>
                <a:cxn ang="0">
                  <a:pos x="connsiteX2" y="connsiteY2"/>
                </a:cxn>
                <a:cxn ang="0">
                  <a:pos x="connsiteX3" y="connsiteY3"/>
                </a:cxn>
              </a:cxnLst>
              <a:rect l="l" t="t" r="r" b="b"/>
              <a:pathLst>
                <a:path w="1494972" h="4180264">
                  <a:moveTo>
                    <a:pt x="995023" y="0"/>
                  </a:moveTo>
                  <a:lnTo>
                    <a:pt x="1494972" y="4180264"/>
                  </a:lnTo>
                  <a:lnTo>
                    <a:pt x="0" y="4180264"/>
                  </a:lnTo>
                  <a:lnTo>
                    <a:pt x="995023" y="0"/>
                  </a:lnTo>
                  <a:close/>
                </a:path>
              </a:pathLst>
            </a:custGeom>
            <a:gradFill>
              <a:gsLst>
                <a:gs pos="0">
                  <a:srgbClr val="00A4EF"/>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Text Placeholder 5">
            <a:extLst>
              <a:ext uri="{FF2B5EF4-FFF2-40B4-BE49-F238E27FC236}">
                <a16:creationId xmlns:a16="http://schemas.microsoft.com/office/drawing/2014/main" id="{3F120186-B839-4557-BD42-7CA71F6E1030}"/>
              </a:ext>
            </a:extLst>
          </p:cNvPr>
          <p:cNvSpPr>
            <a:spLocks noGrp="1"/>
          </p:cNvSpPr>
          <p:nvPr>
            <p:ph type="body" sz="quarter" idx="10" hasCustomPrompt="1"/>
          </p:nvPr>
        </p:nvSpPr>
        <p:spPr>
          <a:xfrm>
            <a:off x="538162" y="296271"/>
            <a:ext cx="11107738" cy="676185"/>
          </a:xfrm>
          <a:noFill/>
        </p:spPr>
        <p:txBody>
          <a:bodyPr wrap="square" lIns="0" tIns="108000" rtlCol="0" anchor="t" anchorCtr="0">
            <a:noAutofit/>
          </a:bodyPr>
          <a:lstStyle>
            <a:lvl1pPr marL="0" indent="0">
              <a:buNone/>
              <a:defRPr lang="en-GB" sz="36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defRPr>
            </a:lvl1pPr>
          </a:lstStyle>
          <a:p>
            <a:pPr marL="0" lvl="0"/>
            <a:r>
              <a:rPr lang="en-GB"/>
              <a:t>Slide title</a:t>
            </a:r>
          </a:p>
        </p:txBody>
      </p:sp>
    </p:spTree>
    <p:extLst>
      <p:ext uri="{BB962C8B-B14F-4D97-AF65-F5344CB8AC3E}">
        <p14:creationId xmlns:p14="http://schemas.microsoft.com/office/powerpoint/2010/main" val="1325292890"/>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One Colum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7A12113-3B99-4240-A379-207D1B3D55F0}"/>
              </a:ext>
            </a:extLst>
          </p:cNvPr>
          <p:cNvSpPr>
            <a:spLocks noGrp="1"/>
          </p:cNvSpPr>
          <p:nvPr>
            <p:ph type="body" sz="quarter" idx="11" hasCustomPrompt="1"/>
          </p:nvPr>
        </p:nvSpPr>
        <p:spPr>
          <a:xfrm>
            <a:off x="538163" y="1414799"/>
            <a:ext cx="9482137" cy="4301789"/>
          </a:xfrm>
          <a:noFill/>
        </p:spPr>
        <p:txBody>
          <a:bodyPr lIns="0" tIns="0" rIns="0" bIns="0">
            <a:normAutofit/>
          </a:bodyPr>
          <a:lstStyle>
            <a:lvl1pPr marL="0" indent="0">
              <a:buNone/>
              <a:defRPr sz="2200">
                <a:solidFill>
                  <a:schemeClr val="bg1"/>
                </a:solidFill>
              </a:defRPr>
            </a:lvl1pPr>
          </a:lstStyle>
          <a:p>
            <a:pPr lvl="0"/>
            <a:r>
              <a:rPr lang="en-US"/>
              <a:t>Our mission is to empower every person and every </a:t>
            </a:r>
            <a:r>
              <a:rPr lang="en-GB" noProof="0"/>
              <a:t>organisation</a:t>
            </a:r>
            <a:r>
              <a:rPr lang="en-US"/>
              <a:t> on the planet to achieve more. We believe technology can and should be a force for good and that meaningful innovation can and will contribute to a brighter world in big and small ways.</a:t>
            </a:r>
          </a:p>
        </p:txBody>
      </p:sp>
      <p:grpSp>
        <p:nvGrpSpPr>
          <p:cNvPr id="9" name="Group 8">
            <a:extLst>
              <a:ext uri="{FF2B5EF4-FFF2-40B4-BE49-F238E27FC236}">
                <a16:creationId xmlns:a16="http://schemas.microsoft.com/office/drawing/2014/main" id="{26348678-9FF5-4DEC-BC73-54AE1C6F6A27}"/>
              </a:ext>
            </a:extLst>
          </p:cNvPr>
          <p:cNvGrpSpPr/>
          <p:nvPr userDrawn="1"/>
        </p:nvGrpSpPr>
        <p:grpSpPr>
          <a:xfrm flipH="1">
            <a:off x="10924886" y="-19050"/>
            <a:ext cx="2534227" cy="6877050"/>
            <a:chOff x="-2496127" y="-19050"/>
            <a:chExt cx="2534227" cy="6877050"/>
          </a:xfrm>
        </p:grpSpPr>
        <p:sp>
          <p:nvSpPr>
            <p:cNvPr id="12" name="Freeform: Shape 11">
              <a:extLst>
                <a:ext uri="{FF2B5EF4-FFF2-40B4-BE49-F238E27FC236}">
                  <a16:creationId xmlns:a16="http://schemas.microsoft.com/office/drawing/2014/main" id="{63015B8F-9C77-4C09-AF1B-4CA11F36FD5E}"/>
                </a:ext>
              </a:extLst>
            </p:cNvPr>
            <p:cNvSpPr/>
            <p:nvPr/>
          </p:nvSpPr>
          <p:spPr>
            <a:xfrm>
              <a:off x="-2496127" y="2247900"/>
              <a:ext cx="1638877" cy="4610100"/>
            </a:xfrm>
            <a:custGeom>
              <a:avLst/>
              <a:gdLst>
                <a:gd name="connsiteX0" fmla="*/ 1390650 w 1657350"/>
                <a:gd name="connsiteY0" fmla="*/ 4610100 h 4610100"/>
                <a:gd name="connsiteX1" fmla="*/ 1657350 w 1657350"/>
                <a:gd name="connsiteY1" fmla="*/ 0 h 4610100"/>
                <a:gd name="connsiteX2" fmla="*/ 0 w 1657350"/>
                <a:gd name="connsiteY2" fmla="*/ 4591050 h 4610100"/>
                <a:gd name="connsiteX3" fmla="*/ 1390650 w 1657350"/>
                <a:gd name="connsiteY3" fmla="*/ 4610100 h 4610100"/>
                <a:gd name="connsiteX0" fmla="*/ 1372177 w 1638877"/>
                <a:gd name="connsiteY0" fmla="*/ 4610100 h 4610100"/>
                <a:gd name="connsiteX1" fmla="*/ 1638877 w 1638877"/>
                <a:gd name="connsiteY1" fmla="*/ 0 h 4610100"/>
                <a:gd name="connsiteX2" fmla="*/ 0 w 1638877"/>
                <a:gd name="connsiteY2" fmla="*/ 4609523 h 4610100"/>
                <a:gd name="connsiteX3" fmla="*/ 1372177 w 1638877"/>
                <a:gd name="connsiteY3" fmla="*/ 4610100 h 4610100"/>
              </a:gdLst>
              <a:ahLst/>
              <a:cxnLst>
                <a:cxn ang="0">
                  <a:pos x="connsiteX0" y="connsiteY0"/>
                </a:cxn>
                <a:cxn ang="0">
                  <a:pos x="connsiteX1" y="connsiteY1"/>
                </a:cxn>
                <a:cxn ang="0">
                  <a:pos x="connsiteX2" y="connsiteY2"/>
                </a:cxn>
                <a:cxn ang="0">
                  <a:pos x="connsiteX3" y="connsiteY3"/>
                </a:cxn>
              </a:cxnLst>
              <a:rect l="l" t="t" r="r" b="b"/>
              <a:pathLst>
                <a:path w="1638877" h="4610100">
                  <a:moveTo>
                    <a:pt x="1372177" y="4610100"/>
                  </a:moveTo>
                  <a:lnTo>
                    <a:pt x="1638877" y="0"/>
                  </a:lnTo>
                  <a:lnTo>
                    <a:pt x="0" y="4609523"/>
                  </a:lnTo>
                  <a:lnTo>
                    <a:pt x="1372177" y="4610100"/>
                  </a:lnTo>
                  <a:close/>
                </a:path>
              </a:pathLst>
            </a:cu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C032FDCC-ED16-4337-A363-D2005D046DBD}"/>
                </a:ext>
              </a:extLst>
            </p:cNvPr>
            <p:cNvSpPr/>
            <p:nvPr/>
          </p:nvSpPr>
          <p:spPr>
            <a:xfrm>
              <a:off x="-993534" y="816620"/>
              <a:ext cx="417247" cy="3604405"/>
            </a:xfrm>
            <a:custGeom>
              <a:avLst/>
              <a:gdLst>
                <a:gd name="connsiteX0" fmla="*/ 0 w 781050"/>
                <a:gd name="connsiteY0" fmla="*/ 4705350 h 4705350"/>
                <a:gd name="connsiteX1" fmla="*/ 781050 w 781050"/>
                <a:gd name="connsiteY1" fmla="*/ 2609850 h 4705350"/>
                <a:gd name="connsiteX2" fmla="*/ 704850 w 781050"/>
                <a:gd name="connsiteY2" fmla="*/ 0 h 4705350"/>
                <a:gd name="connsiteX3" fmla="*/ 114300 w 781050"/>
                <a:gd name="connsiteY3" fmla="*/ 1581150 h 4705350"/>
                <a:gd name="connsiteX4" fmla="*/ 0 w 781050"/>
                <a:gd name="connsiteY4" fmla="*/ 4705350 h 470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 h="4705350">
                  <a:moveTo>
                    <a:pt x="0" y="4705350"/>
                  </a:moveTo>
                  <a:lnTo>
                    <a:pt x="781050" y="2609850"/>
                  </a:lnTo>
                  <a:lnTo>
                    <a:pt x="704850" y="0"/>
                  </a:lnTo>
                  <a:lnTo>
                    <a:pt x="114300" y="1581150"/>
                  </a:lnTo>
                  <a:lnTo>
                    <a:pt x="0" y="4705350"/>
                  </a:lnTo>
                  <a:close/>
                </a:path>
              </a:pathLst>
            </a:custGeom>
            <a:gradFill>
              <a:gsLst>
                <a:gs pos="0">
                  <a:srgbClr val="7FBA00"/>
                </a:gs>
                <a:gs pos="28000">
                  <a:srgbClr val="628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6FCA47A7-A052-4601-B9FF-5E6F8415356D}"/>
                </a:ext>
              </a:extLst>
            </p:cNvPr>
            <p:cNvSpPr/>
            <p:nvPr/>
          </p:nvSpPr>
          <p:spPr>
            <a:xfrm>
              <a:off x="-2495550" y="-19050"/>
              <a:ext cx="2533650" cy="6877050"/>
            </a:xfrm>
            <a:custGeom>
              <a:avLst/>
              <a:gdLst>
                <a:gd name="connsiteX0" fmla="*/ 2533650 w 2533650"/>
                <a:gd name="connsiteY0" fmla="*/ 0 h 6877050"/>
                <a:gd name="connsiteX1" fmla="*/ 838200 w 2533650"/>
                <a:gd name="connsiteY1" fmla="*/ 0 h 6877050"/>
                <a:gd name="connsiteX2" fmla="*/ 0 w 2533650"/>
                <a:gd name="connsiteY2" fmla="*/ 6877050 h 6877050"/>
                <a:gd name="connsiteX3" fmla="*/ 2533650 w 2533650"/>
                <a:gd name="connsiteY3" fmla="*/ 0 h 6877050"/>
              </a:gdLst>
              <a:ahLst/>
              <a:cxnLst>
                <a:cxn ang="0">
                  <a:pos x="connsiteX0" y="connsiteY0"/>
                </a:cxn>
                <a:cxn ang="0">
                  <a:pos x="connsiteX1" y="connsiteY1"/>
                </a:cxn>
                <a:cxn ang="0">
                  <a:pos x="connsiteX2" y="connsiteY2"/>
                </a:cxn>
                <a:cxn ang="0">
                  <a:pos x="connsiteX3" y="connsiteY3"/>
                </a:cxn>
              </a:cxnLst>
              <a:rect l="l" t="t" r="r" b="b"/>
              <a:pathLst>
                <a:path w="2533650" h="6877050">
                  <a:moveTo>
                    <a:pt x="2533650" y="0"/>
                  </a:moveTo>
                  <a:lnTo>
                    <a:pt x="838200" y="0"/>
                  </a:lnTo>
                  <a:lnTo>
                    <a:pt x="0" y="6877050"/>
                  </a:lnTo>
                  <a:lnTo>
                    <a:pt x="2533650" y="0"/>
                  </a:lnTo>
                  <a:close/>
                </a:path>
              </a:pathLst>
            </a:custGeom>
            <a:gradFill>
              <a:gsLst>
                <a:gs pos="0">
                  <a:srgbClr val="7FBA00"/>
                </a:gs>
                <a:gs pos="78000">
                  <a:srgbClr val="628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5">
            <a:extLst>
              <a:ext uri="{FF2B5EF4-FFF2-40B4-BE49-F238E27FC236}">
                <a16:creationId xmlns:a16="http://schemas.microsoft.com/office/drawing/2014/main" id="{A73F0BA2-9508-49C5-8E20-42BE1D477578}"/>
              </a:ext>
            </a:extLst>
          </p:cNvPr>
          <p:cNvSpPr>
            <a:spLocks noGrp="1"/>
          </p:cNvSpPr>
          <p:nvPr>
            <p:ph type="body" sz="quarter" idx="10" hasCustomPrompt="1"/>
          </p:nvPr>
        </p:nvSpPr>
        <p:spPr>
          <a:xfrm>
            <a:off x="538162" y="296271"/>
            <a:ext cx="11107738" cy="676185"/>
          </a:xfrm>
          <a:noFill/>
        </p:spPr>
        <p:txBody>
          <a:bodyPr wrap="square" lIns="0" tIns="108000" rtlCol="0" anchor="t" anchorCtr="0">
            <a:noAutofit/>
          </a:bodyPr>
          <a:lstStyle>
            <a:lvl1pPr marL="0" indent="0">
              <a:buNone/>
              <a:defRPr lang="en-GB" sz="36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defRPr>
            </a:lvl1pPr>
          </a:lstStyle>
          <a:p>
            <a:pPr marL="0" lvl="0"/>
            <a:r>
              <a:rPr lang="en-GB"/>
              <a:t>Slide title</a:t>
            </a:r>
          </a:p>
        </p:txBody>
      </p:sp>
    </p:spTree>
    <p:extLst>
      <p:ext uri="{BB962C8B-B14F-4D97-AF65-F5344CB8AC3E}">
        <p14:creationId xmlns:p14="http://schemas.microsoft.com/office/powerpoint/2010/main" val="236039285"/>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One Colum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7A12113-3B99-4240-A379-207D1B3D55F0}"/>
              </a:ext>
            </a:extLst>
          </p:cNvPr>
          <p:cNvSpPr>
            <a:spLocks noGrp="1"/>
          </p:cNvSpPr>
          <p:nvPr>
            <p:ph type="body" sz="quarter" idx="11" hasCustomPrompt="1"/>
          </p:nvPr>
        </p:nvSpPr>
        <p:spPr>
          <a:xfrm>
            <a:off x="538163" y="1414799"/>
            <a:ext cx="9482137" cy="4301789"/>
          </a:xfrm>
          <a:noFill/>
        </p:spPr>
        <p:txBody>
          <a:bodyPr lIns="0" tIns="0" rIns="0" bIns="0">
            <a:normAutofit/>
          </a:bodyPr>
          <a:lstStyle>
            <a:lvl1pPr marL="0" indent="0">
              <a:buNone/>
              <a:defRPr sz="2200">
                <a:solidFill>
                  <a:schemeClr val="bg1"/>
                </a:solidFill>
              </a:defRPr>
            </a:lvl1pPr>
          </a:lstStyle>
          <a:p>
            <a:pPr lvl="0"/>
            <a:r>
              <a:rPr lang="en-US"/>
              <a:t>Our mission is to empower every person and every </a:t>
            </a:r>
            <a:r>
              <a:rPr lang="en-GB" noProof="0"/>
              <a:t>organisation</a:t>
            </a:r>
            <a:r>
              <a:rPr lang="en-US"/>
              <a:t> on the planet to achieve more. We believe technology can and should be a force for good and that meaningful innovation can and will contribute to a brighter world in big and small ways.</a:t>
            </a:r>
          </a:p>
        </p:txBody>
      </p:sp>
      <p:grpSp>
        <p:nvGrpSpPr>
          <p:cNvPr id="10" name="Group 9">
            <a:extLst>
              <a:ext uri="{FF2B5EF4-FFF2-40B4-BE49-F238E27FC236}">
                <a16:creationId xmlns:a16="http://schemas.microsoft.com/office/drawing/2014/main" id="{C2F5E3E9-8023-48CA-918B-D39C32EE726D}"/>
              </a:ext>
            </a:extLst>
          </p:cNvPr>
          <p:cNvGrpSpPr/>
          <p:nvPr userDrawn="1"/>
        </p:nvGrpSpPr>
        <p:grpSpPr>
          <a:xfrm>
            <a:off x="10091736" y="-14514"/>
            <a:ext cx="2842897" cy="6877616"/>
            <a:chOff x="9601131" y="-14514"/>
            <a:chExt cx="3923140" cy="6877616"/>
          </a:xfrm>
        </p:grpSpPr>
        <p:sp>
          <p:nvSpPr>
            <p:cNvPr id="11" name="Freeform: Shape 10">
              <a:extLst>
                <a:ext uri="{FF2B5EF4-FFF2-40B4-BE49-F238E27FC236}">
                  <a16:creationId xmlns:a16="http://schemas.microsoft.com/office/drawing/2014/main" id="{B2AB4B92-0808-4E67-9AFB-99543B67C7AA}"/>
                </a:ext>
              </a:extLst>
            </p:cNvPr>
            <p:cNvSpPr/>
            <p:nvPr/>
          </p:nvSpPr>
          <p:spPr>
            <a:xfrm>
              <a:off x="11399520" y="2804160"/>
              <a:ext cx="662940" cy="1950720"/>
            </a:xfrm>
            <a:custGeom>
              <a:avLst/>
              <a:gdLst>
                <a:gd name="connsiteX0" fmla="*/ 411480 w 662940"/>
                <a:gd name="connsiteY0" fmla="*/ 0 h 1950720"/>
                <a:gd name="connsiteX1" fmla="*/ 0 w 662940"/>
                <a:gd name="connsiteY1" fmla="*/ 1950720 h 1950720"/>
                <a:gd name="connsiteX2" fmla="*/ 662940 w 662940"/>
                <a:gd name="connsiteY2" fmla="*/ 708660 h 1950720"/>
                <a:gd name="connsiteX3" fmla="*/ 411480 w 662940"/>
                <a:gd name="connsiteY3" fmla="*/ 0 h 1950720"/>
              </a:gdLst>
              <a:ahLst/>
              <a:cxnLst>
                <a:cxn ang="0">
                  <a:pos x="connsiteX0" y="connsiteY0"/>
                </a:cxn>
                <a:cxn ang="0">
                  <a:pos x="connsiteX1" y="connsiteY1"/>
                </a:cxn>
                <a:cxn ang="0">
                  <a:pos x="connsiteX2" y="connsiteY2"/>
                </a:cxn>
                <a:cxn ang="0">
                  <a:pos x="connsiteX3" y="connsiteY3"/>
                </a:cxn>
              </a:cxnLst>
              <a:rect l="l" t="t" r="r" b="b"/>
              <a:pathLst>
                <a:path w="662940" h="1950720">
                  <a:moveTo>
                    <a:pt x="411480" y="0"/>
                  </a:moveTo>
                  <a:lnTo>
                    <a:pt x="0" y="1950720"/>
                  </a:lnTo>
                  <a:lnTo>
                    <a:pt x="662940" y="708660"/>
                  </a:lnTo>
                  <a:lnTo>
                    <a:pt x="411480" y="0"/>
                  </a:lnTo>
                  <a:close/>
                </a:path>
              </a:pathLst>
            </a:custGeom>
            <a:gradFill>
              <a:gsLst>
                <a:gs pos="100000">
                  <a:srgbClr val="F4A30C"/>
                </a:gs>
                <a:gs pos="0">
                  <a:srgbClr val="EA7E0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a:extLst>
                <a:ext uri="{FF2B5EF4-FFF2-40B4-BE49-F238E27FC236}">
                  <a16:creationId xmlns:a16="http://schemas.microsoft.com/office/drawing/2014/main" id="{6286C096-B5FF-4AC0-9040-2775E0E5CB00}"/>
                </a:ext>
              </a:extLst>
            </p:cNvPr>
            <p:cNvGrpSpPr/>
            <p:nvPr/>
          </p:nvGrpSpPr>
          <p:grpSpPr>
            <a:xfrm>
              <a:off x="9601131" y="-14514"/>
              <a:ext cx="3923140" cy="6877616"/>
              <a:chOff x="9822425" y="-14514"/>
              <a:chExt cx="3116646" cy="6872632"/>
            </a:xfrm>
          </p:grpSpPr>
          <p:grpSp>
            <p:nvGrpSpPr>
              <p:cNvPr id="16" name="Group 15">
                <a:extLst>
                  <a:ext uri="{FF2B5EF4-FFF2-40B4-BE49-F238E27FC236}">
                    <a16:creationId xmlns:a16="http://schemas.microsoft.com/office/drawing/2014/main" id="{6ED5BB3C-23C0-4732-81AB-A67AA5078AF1}"/>
                  </a:ext>
                </a:extLst>
              </p:cNvPr>
              <p:cNvGrpSpPr/>
              <p:nvPr/>
            </p:nvGrpSpPr>
            <p:grpSpPr>
              <a:xfrm>
                <a:off x="9822425" y="0"/>
                <a:ext cx="3116646" cy="6853019"/>
                <a:chOff x="9822425" y="0"/>
                <a:chExt cx="3116646" cy="6853019"/>
              </a:xfrm>
            </p:grpSpPr>
            <p:sp>
              <p:nvSpPr>
                <p:cNvPr id="18" name="Freeform: Shape 17">
                  <a:extLst>
                    <a:ext uri="{FF2B5EF4-FFF2-40B4-BE49-F238E27FC236}">
                      <a16:creationId xmlns:a16="http://schemas.microsoft.com/office/drawing/2014/main" id="{80C4BB1E-C920-47C6-B407-C78ECFBD9A91}"/>
                    </a:ext>
                  </a:extLst>
                </p:cNvPr>
                <p:cNvSpPr/>
                <p:nvPr/>
              </p:nvSpPr>
              <p:spPr>
                <a:xfrm>
                  <a:off x="10362656" y="3661229"/>
                  <a:ext cx="1814285" cy="3189514"/>
                </a:xfrm>
                <a:custGeom>
                  <a:avLst/>
                  <a:gdLst>
                    <a:gd name="connsiteX0" fmla="*/ 1320800 w 1814285"/>
                    <a:gd name="connsiteY0" fmla="*/ 0 h 3164114"/>
                    <a:gd name="connsiteX1" fmla="*/ 0 w 1814285"/>
                    <a:gd name="connsiteY1" fmla="*/ 3164114 h 3164114"/>
                    <a:gd name="connsiteX2" fmla="*/ 1814285 w 1814285"/>
                    <a:gd name="connsiteY2" fmla="*/ 3164114 h 3164114"/>
                    <a:gd name="connsiteX3" fmla="*/ 1320800 w 1814285"/>
                    <a:gd name="connsiteY3" fmla="*/ 0 h 3164114"/>
                    <a:gd name="connsiteX0" fmla="*/ 1343025 w 1814285"/>
                    <a:gd name="connsiteY0" fmla="*/ 0 h 3189514"/>
                    <a:gd name="connsiteX1" fmla="*/ 0 w 1814285"/>
                    <a:gd name="connsiteY1" fmla="*/ 3189514 h 3189514"/>
                    <a:gd name="connsiteX2" fmla="*/ 1814285 w 1814285"/>
                    <a:gd name="connsiteY2" fmla="*/ 3189514 h 3189514"/>
                    <a:gd name="connsiteX3" fmla="*/ 1343025 w 1814285"/>
                    <a:gd name="connsiteY3" fmla="*/ 0 h 3189514"/>
                  </a:gdLst>
                  <a:ahLst/>
                  <a:cxnLst>
                    <a:cxn ang="0">
                      <a:pos x="connsiteX0" y="connsiteY0"/>
                    </a:cxn>
                    <a:cxn ang="0">
                      <a:pos x="connsiteX1" y="connsiteY1"/>
                    </a:cxn>
                    <a:cxn ang="0">
                      <a:pos x="connsiteX2" y="connsiteY2"/>
                    </a:cxn>
                    <a:cxn ang="0">
                      <a:pos x="connsiteX3" y="connsiteY3"/>
                    </a:cxn>
                  </a:cxnLst>
                  <a:rect l="l" t="t" r="r" b="b"/>
                  <a:pathLst>
                    <a:path w="1814285" h="3189514">
                      <a:moveTo>
                        <a:pt x="1343025" y="0"/>
                      </a:moveTo>
                      <a:lnTo>
                        <a:pt x="0" y="3189514"/>
                      </a:lnTo>
                      <a:lnTo>
                        <a:pt x="1814285" y="3189514"/>
                      </a:lnTo>
                      <a:lnTo>
                        <a:pt x="1343025" y="0"/>
                      </a:lnTo>
                      <a:close/>
                    </a:path>
                  </a:pathLst>
                </a:custGeom>
                <a:gradFill>
                  <a:gsLst>
                    <a:gs pos="100000">
                      <a:srgbClr val="F4A30C"/>
                    </a:gs>
                    <a:gs pos="0">
                      <a:srgbClr val="EA7E0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Shape 18">
                  <a:extLst>
                    <a:ext uri="{FF2B5EF4-FFF2-40B4-BE49-F238E27FC236}">
                      <a16:creationId xmlns:a16="http://schemas.microsoft.com/office/drawing/2014/main" id="{473C6CE1-4571-4E74-A9AA-EB16BDA02C7F}"/>
                    </a:ext>
                  </a:extLst>
                </p:cNvPr>
                <p:cNvSpPr/>
                <p:nvPr/>
              </p:nvSpPr>
              <p:spPr>
                <a:xfrm>
                  <a:off x="12155299" y="406399"/>
                  <a:ext cx="783772" cy="6446620"/>
                </a:xfrm>
                <a:custGeom>
                  <a:avLst/>
                  <a:gdLst>
                    <a:gd name="connsiteX0" fmla="*/ 14514 w 798286"/>
                    <a:gd name="connsiteY0" fmla="*/ 0 h 6473371"/>
                    <a:gd name="connsiteX1" fmla="*/ 798286 w 798286"/>
                    <a:gd name="connsiteY1" fmla="*/ 5602514 h 6473371"/>
                    <a:gd name="connsiteX2" fmla="*/ 0 w 798286"/>
                    <a:gd name="connsiteY2" fmla="*/ 6473371 h 6473371"/>
                    <a:gd name="connsiteX3" fmla="*/ 14514 w 798286"/>
                    <a:gd name="connsiteY3" fmla="*/ 0 h 6473371"/>
                    <a:gd name="connsiteX0" fmla="*/ 0 w 783772"/>
                    <a:gd name="connsiteY0" fmla="*/ 0 h 6449559"/>
                    <a:gd name="connsiteX1" fmla="*/ 783772 w 783772"/>
                    <a:gd name="connsiteY1" fmla="*/ 5602514 h 6449559"/>
                    <a:gd name="connsiteX2" fmla="*/ 4404 w 783772"/>
                    <a:gd name="connsiteY2" fmla="*/ 6449559 h 6449559"/>
                    <a:gd name="connsiteX3" fmla="*/ 0 w 783772"/>
                    <a:gd name="connsiteY3" fmla="*/ 0 h 6449559"/>
                    <a:gd name="connsiteX0" fmla="*/ 0 w 783772"/>
                    <a:gd name="connsiteY0" fmla="*/ 0 h 6440041"/>
                    <a:gd name="connsiteX1" fmla="*/ 783772 w 783772"/>
                    <a:gd name="connsiteY1" fmla="*/ 5602514 h 6440041"/>
                    <a:gd name="connsiteX2" fmla="*/ 19538 w 783772"/>
                    <a:gd name="connsiteY2" fmla="*/ 6440041 h 6440041"/>
                    <a:gd name="connsiteX3" fmla="*/ 0 w 783772"/>
                    <a:gd name="connsiteY3" fmla="*/ 0 h 6440041"/>
                  </a:gdLst>
                  <a:ahLst/>
                  <a:cxnLst>
                    <a:cxn ang="0">
                      <a:pos x="connsiteX0" y="connsiteY0"/>
                    </a:cxn>
                    <a:cxn ang="0">
                      <a:pos x="connsiteX1" y="connsiteY1"/>
                    </a:cxn>
                    <a:cxn ang="0">
                      <a:pos x="connsiteX2" y="connsiteY2"/>
                    </a:cxn>
                    <a:cxn ang="0">
                      <a:pos x="connsiteX3" y="connsiteY3"/>
                    </a:cxn>
                  </a:cxnLst>
                  <a:rect l="l" t="t" r="r" b="b"/>
                  <a:pathLst>
                    <a:path w="783772" h="6440041">
                      <a:moveTo>
                        <a:pt x="0" y="0"/>
                      </a:moveTo>
                      <a:lnTo>
                        <a:pt x="783772" y="5602514"/>
                      </a:lnTo>
                      <a:lnTo>
                        <a:pt x="19538" y="6440041"/>
                      </a:lnTo>
                      <a:cubicBezTo>
                        <a:pt x="13025" y="4293361"/>
                        <a:pt x="6513" y="2146680"/>
                        <a:pt x="0" y="0"/>
                      </a:cubicBezTo>
                      <a:close/>
                    </a:path>
                  </a:pathLst>
                </a:custGeom>
                <a:gradFill>
                  <a:gsLst>
                    <a:gs pos="0">
                      <a:srgbClr val="F4A30C"/>
                    </a:gs>
                    <a:gs pos="100000">
                      <a:srgbClr val="EA7E0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a:extLst>
                    <a:ext uri="{FF2B5EF4-FFF2-40B4-BE49-F238E27FC236}">
                      <a16:creationId xmlns:a16="http://schemas.microsoft.com/office/drawing/2014/main" id="{C0B578BA-62D7-457A-84F0-360916E2269A}"/>
                    </a:ext>
                  </a:extLst>
                </p:cNvPr>
                <p:cNvSpPr/>
                <p:nvPr/>
              </p:nvSpPr>
              <p:spPr>
                <a:xfrm>
                  <a:off x="9822425" y="0"/>
                  <a:ext cx="1784555" cy="2757948"/>
                </a:xfrm>
                <a:custGeom>
                  <a:avLst/>
                  <a:gdLst>
                    <a:gd name="connsiteX0" fmla="*/ 0 w 1784555"/>
                    <a:gd name="connsiteY0" fmla="*/ 0 h 2757948"/>
                    <a:gd name="connsiteX1" fmla="*/ 1784555 w 1784555"/>
                    <a:gd name="connsiteY1" fmla="*/ 2757948 h 2757948"/>
                    <a:gd name="connsiteX2" fmla="*/ 1371600 w 1784555"/>
                    <a:gd name="connsiteY2" fmla="*/ 0 h 2757948"/>
                    <a:gd name="connsiteX3" fmla="*/ 0 w 1784555"/>
                    <a:gd name="connsiteY3" fmla="*/ 0 h 2757948"/>
                  </a:gdLst>
                  <a:ahLst/>
                  <a:cxnLst>
                    <a:cxn ang="0">
                      <a:pos x="connsiteX0" y="connsiteY0"/>
                    </a:cxn>
                    <a:cxn ang="0">
                      <a:pos x="connsiteX1" y="connsiteY1"/>
                    </a:cxn>
                    <a:cxn ang="0">
                      <a:pos x="connsiteX2" y="connsiteY2"/>
                    </a:cxn>
                    <a:cxn ang="0">
                      <a:pos x="connsiteX3" y="connsiteY3"/>
                    </a:cxn>
                  </a:cxnLst>
                  <a:rect l="l" t="t" r="r" b="b"/>
                  <a:pathLst>
                    <a:path w="1784555" h="2757948">
                      <a:moveTo>
                        <a:pt x="0" y="0"/>
                      </a:moveTo>
                      <a:lnTo>
                        <a:pt x="1784555" y="2757948"/>
                      </a:lnTo>
                      <a:lnTo>
                        <a:pt x="1371600" y="0"/>
                      </a:lnTo>
                      <a:lnTo>
                        <a:pt x="0" y="0"/>
                      </a:lnTo>
                      <a:close/>
                    </a:path>
                  </a:pathLst>
                </a:custGeom>
                <a:gradFill>
                  <a:gsLst>
                    <a:gs pos="100000">
                      <a:srgbClr val="F4A30C"/>
                    </a:gs>
                    <a:gs pos="0">
                      <a:srgbClr val="EA7E0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Freeform: Shape 16">
                <a:extLst>
                  <a:ext uri="{FF2B5EF4-FFF2-40B4-BE49-F238E27FC236}">
                    <a16:creationId xmlns:a16="http://schemas.microsoft.com/office/drawing/2014/main" id="{04C2031A-0829-4710-84F0-2FD53969D529}"/>
                  </a:ext>
                </a:extLst>
              </p:cNvPr>
              <p:cNvSpPr/>
              <p:nvPr/>
            </p:nvSpPr>
            <p:spPr>
              <a:xfrm>
                <a:off x="11161487" y="-14514"/>
                <a:ext cx="1014727" cy="6872632"/>
              </a:xfrm>
              <a:custGeom>
                <a:avLst/>
                <a:gdLst>
                  <a:gd name="connsiteX0" fmla="*/ 0 w 1001485"/>
                  <a:gd name="connsiteY0" fmla="*/ 0 h 6879771"/>
                  <a:gd name="connsiteX1" fmla="*/ 1001485 w 1001485"/>
                  <a:gd name="connsiteY1" fmla="*/ 6879771 h 6879771"/>
                  <a:gd name="connsiteX2" fmla="*/ 1001485 w 1001485"/>
                  <a:gd name="connsiteY2" fmla="*/ 14514 h 6879771"/>
                  <a:gd name="connsiteX3" fmla="*/ 0 w 1001485"/>
                  <a:gd name="connsiteY3" fmla="*/ 0 h 6879771"/>
                  <a:gd name="connsiteX0" fmla="*/ 0 w 1014727"/>
                  <a:gd name="connsiteY0" fmla="*/ 0 h 6872632"/>
                  <a:gd name="connsiteX1" fmla="*/ 1014727 w 1014727"/>
                  <a:gd name="connsiteY1" fmla="*/ 6872632 h 6872632"/>
                  <a:gd name="connsiteX2" fmla="*/ 1001485 w 1014727"/>
                  <a:gd name="connsiteY2" fmla="*/ 14514 h 6872632"/>
                  <a:gd name="connsiteX3" fmla="*/ 0 w 1014727"/>
                  <a:gd name="connsiteY3" fmla="*/ 0 h 6872632"/>
                </a:gdLst>
                <a:ahLst/>
                <a:cxnLst>
                  <a:cxn ang="0">
                    <a:pos x="connsiteX0" y="connsiteY0"/>
                  </a:cxn>
                  <a:cxn ang="0">
                    <a:pos x="connsiteX1" y="connsiteY1"/>
                  </a:cxn>
                  <a:cxn ang="0">
                    <a:pos x="connsiteX2" y="connsiteY2"/>
                  </a:cxn>
                  <a:cxn ang="0">
                    <a:pos x="connsiteX3" y="connsiteY3"/>
                  </a:cxn>
                </a:cxnLst>
                <a:rect l="l" t="t" r="r" b="b"/>
                <a:pathLst>
                  <a:path w="1014727" h="6872632">
                    <a:moveTo>
                      <a:pt x="0" y="0"/>
                    </a:moveTo>
                    <a:lnTo>
                      <a:pt x="1014727" y="6872632"/>
                    </a:lnTo>
                    <a:lnTo>
                      <a:pt x="1001485" y="14514"/>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1" name="Text Placeholder 5">
            <a:extLst>
              <a:ext uri="{FF2B5EF4-FFF2-40B4-BE49-F238E27FC236}">
                <a16:creationId xmlns:a16="http://schemas.microsoft.com/office/drawing/2014/main" id="{FD73A515-8C79-418E-B3EB-DB0DEB0DF276}"/>
              </a:ext>
            </a:extLst>
          </p:cNvPr>
          <p:cNvSpPr>
            <a:spLocks noGrp="1"/>
          </p:cNvSpPr>
          <p:nvPr>
            <p:ph type="body" sz="quarter" idx="10" hasCustomPrompt="1"/>
          </p:nvPr>
        </p:nvSpPr>
        <p:spPr>
          <a:xfrm>
            <a:off x="538162" y="296271"/>
            <a:ext cx="11107738" cy="676185"/>
          </a:xfrm>
          <a:noFill/>
        </p:spPr>
        <p:txBody>
          <a:bodyPr wrap="square" lIns="0" tIns="108000" rtlCol="0" anchor="t" anchorCtr="0">
            <a:noAutofit/>
          </a:bodyPr>
          <a:lstStyle>
            <a:lvl1pPr marL="0" indent="0">
              <a:buNone/>
              <a:defRPr lang="en-GB" sz="36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defRPr>
            </a:lvl1pPr>
          </a:lstStyle>
          <a:p>
            <a:pPr marL="0" lvl="0"/>
            <a:r>
              <a:rPr lang="en-GB"/>
              <a:t>Slide title</a:t>
            </a:r>
          </a:p>
        </p:txBody>
      </p:sp>
    </p:spTree>
    <p:extLst>
      <p:ext uri="{BB962C8B-B14F-4D97-AF65-F5344CB8AC3E}">
        <p14:creationId xmlns:p14="http://schemas.microsoft.com/office/powerpoint/2010/main" val="3035151482"/>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One Colum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7A12113-3B99-4240-A379-207D1B3D55F0}"/>
              </a:ext>
            </a:extLst>
          </p:cNvPr>
          <p:cNvSpPr>
            <a:spLocks noGrp="1"/>
          </p:cNvSpPr>
          <p:nvPr>
            <p:ph type="body" sz="quarter" idx="11" hasCustomPrompt="1"/>
          </p:nvPr>
        </p:nvSpPr>
        <p:spPr>
          <a:xfrm>
            <a:off x="538163" y="1414799"/>
            <a:ext cx="9482137" cy="4301789"/>
          </a:xfrm>
          <a:noFill/>
        </p:spPr>
        <p:txBody>
          <a:bodyPr lIns="0" tIns="0" rIns="0" bIns="0">
            <a:normAutofit/>
          </a:bodyPr>
          <a:lstStyle>
            <a:lvl1pPr marL="0" indent="0">
              <a:buNone/>
              <a:defRPr sz="2200">
                <a:solidFill>
                  <a:schemeClr val="bg1"/>
                </a:solidFill>
              </a:defRPr>
            </a:lvl1pPr>
          </a:lstStyle>
          <a:p>
            <a:pPr lvl="0"/>
            <a:r>
              <a:rPr lang="en-US"/>
              <a:t>Our mission is to empower every person and every </a:t>
            </a:r>
            <a:r>
              <a:rPr lang="en-GB" noProof="0"/>
              <a:t>organisation</a:t>
            </a:r>
            <a:r>
              <a:rPr lang="en-US"/>
              <a:t> on the planet to achieve more. We believe technology can and should be a force for good and that meaningful innovation can and will contribute to a brighter world in big and small ways.</a:t>
            </a:r>
          </a:p>
        </p:txBody>
      </p:sp>
      <p:grpSp>
        <p:nvGrpSpPr>
          <p:cNvPr id="2" name="Group 1">
            <a:extLst>
              <a:ext uri="{FF2B5EF4-FFF2-40B4-BE49-F238E27FC236}">
                <a16:creationId xmlns:a16="http://schemas.microsoft.com/office/drawing/2014/main" id="{621DC848-C95D-4584-A981-936FA1087197}"/>
              </a:ext>
            </a:extLst>
          </p:cNvPr>
          <p:cNvGrpSpPr/>
          <p:nvPr userDrawn="1"/>
        </p:nvGrpSpPr>
        <p:grpSpPr>
          <a:xfrm>
            <a:off x="11015183" y="-14514"/>
            <a:ext cx="1286833" cy="6877616"/>
            <a:chOff x="8689945" y="-14514"/>
            <a:chExt cx="1286833" cy="6877616"/>
          </a:xfrm>
        </p:grpSpPr>
        <p:sp>
          <p:nvSpPr>
            <p:cNvPr id="12" name="Freeform: Shape 11">
              <a:extLst>
                <a:ext uri="{FF2B5EF4-FFF2-40B4-BE49-F238E27FC236}">
                  <a16:creationId xmlns:a16="http://schemas.microsoft.com/office/drawing/2014/main" id="{202592A9-11A2-4069-A6EF-B45D1762BA59}"/>
                </a:ext>
              </a:extLst>
            </p:cNvPr>
            <p:cNvSpPr/>
            <p:nvPr userDrawn="1"/>
          </p:nvSpPr>
          <p:spPr>
            <a:xfrm>
              <a:off x="9021307" y="1422705"/>
              <a:ext cx="955471" cy="5435295"/>
            </a:xfrm>
            <a:custGeom>
              <a:avLst/>
              <a:gdLst>
                <a:gd name="connsiteX0" fmla="*/ 0 w 955471"/>
                <a:gd name="connsiteY0" fmla="*/ 0 h 5435295"/>
                <a:gd name="connsiteX1" fmla="*/ 955471 w 955471"/>
                <a:gd name="connsiteY1" fmla="*/ 5435295 h 5435295"/>
                <a:gd name="connsiteX2" fmla="*/ 20721 w 955471"/>
                <a:gd name="connsiteY2" fmla="*/ 5435295 h 5435295"/>
              </a:gdLst>
              <a:ahLst/>
              <a:cxnLst>
                <a:cxn ang="0">
                  <a:pos x="connsiteX0" y="connsiteY0"/>
                </a:cxn>
                <a:cxn ang="0">
                  <a:pos x="connsiteX1" y="connsiteY1"/>
                </a:cxn>
                <a:cxn ang="0">
                  <a:pos x="connsiteX2" y="connsiteY2"/>
                </a:cxn>
              </a:cxnLst>
              <a:rect l="l" t="t" r="r" b="b"/>
              <a:pathLst>
                <a:path w="955471" h="5435295">
                  <a:moveTo>
                    <a:pt x="0" y="0"/>
                  </a:moveTo>
                  <a:lnTo>
                    <a:pt x="955471" y="5435295"/>
                  </a:lnTo>
                  <a:lnTo>
                    <a:pt x="20721" y="5435295"/>
                  </a:lnTo>
                  <a:close/>
                </a:path>
              </a:pathLst>
            </a:custGeom>
            <a:gradFill>
              <a:gsLst>
                <a:gs pos="94000">
                  <a:schemeClr val="accent1"/>
                </a:gs>
                <a:gs pos="0">
                  <a:srgbClr val="98181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B825CB4B-F3A4-4BFE-B016-871BA17DB00A}"/>
                </a:ext>
              </a:extLst>
            </p:cNvPr>
            <p:cNvSpPr/>
            <p:nvPr userDrawn="1"/>
          </p:nvSpPr>
          <p:spPr>
            <a:xfrm>
              <a:off x="8689945" y="-14514"/>
              <a:ext cx="1277308" cy="6877616"/>
            </a:xfrm>
            <a:custGeom>
              <a:avLst/>
              <a:gdLst>
                <a:gd name="connsiteX0" fmla="*/ 0 w 1001485"/>
                <a:gd name="connsiteY0" fmla="*/ 0 h 6879771"/>
                <a:gd name="connsiteX1" fmla="*/ 1001485 w 1001485"/>
                <a:gd name="connsiteY1" fmla="*/ 6879771 h 6879771"/>
                <a:gd name="connsiteX2" fmla="*/ 1001485 w 1001485"/>
                <a:gd name="connsiteY2" fmla="*/ 14514 h 6879771"/>
                <a:gd name="connsiteX3" fmla="*/ 0 w 1001485"/>
                <a:gd name="connsiteY3" fmla="*/ 0 h 6879771"/>
                <a:gd name="connsiteX0" fmla="*/ 0 w 1014727"/>
                <a:gd name="connsiteY0" fmla="*/ 0 h 6872632"/>
                <a:gd name="connsiteX1" fmla="*/ 1014727 w 1014727"/>
                <a:gd name="connsiteY1" fmla="*/ 6872632 h 6872632"/>
                <a:gd name="connsiteX2" fmla="*/ 1001485 w 1014727"/>
                <a:gd name="connsiteY2" fmla="*/ 14514 h 6872632"/>
                <a:gd name="connsiteX3" fmla="*/ 0 w 1014727"/>
                <a:gd name="connsiteY3" fmla="*/ 0 h 6872632"/>
              </a:gdLst>
              <a:ahLst/>
              <a:cxnLst>
                <a:cxn ang="0">
                  <a:pos x="connsiteX0" y="connsiteY0"/>
                </a:cxn>
                <a:cxn ang="0">
                  <a:pos x="connsiteX1" y="connsiteY1"/>
                </a:cxn>
                <a:cxn ang="0">
                  <a:pos x="connsiteX2" y="connsiteY2"/>
                </a:cxn>
                <a:cxn ang="0">
                  <a:pos x="connsiteX3" y="connsiteY3"/>
                </a:cxn>
              </a:cxnLst>
              <a:rect l="l" t="t" r="r" b="b"/>
              <a:pathLst>
                <a:path w="1014727" h="6872632">
                  <a:moveTo>
                    <a:pt x="0" y="0"/>
                  </a:moveTo>
                  <a:lnTo>
                    <a:pt x="1014727" y="6872632"/>
                  </a:lnTo>
                  <a:lnTo>
                    <a:pt x="1001485" y="14514"/>
                  </a:lnTo>
                  <a:lnTo>
                    <a:pt x="0" y="0"/>
                  </a:lnTo>
                  <a:close/>
                </a:path>
              </a:pathLst>
            </a:custGeom>
            <a:gradFill>
              <a:gsLst>
                <a:gs pos="0">
                  <a:schemeClr val="accent1"/>
                </a:gs>
                <a:gs pos="100000">
                  <a:srgbClr val="98181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 Placeholder 5">
            <a:extLst>
              <a:ext uri="{FF2B5EF4-FFF2-40B4-BE49-F238E27FC236}">
                <a16:creationId xmlns:a16="http://schemas.microsoft.com/office/drawing/2014/main" id="{76C09DEB-C7BE-4427-A038-1C34A7FE2B51}"/>
              </a:ext>
            </a:extLst>
          </p:cNvPr>
          <p:cNvSpPr>
            <a:spLocks noGrp="1"/>
          </p:cNvSpPr>
          <p:nvPr>
            <p:ph type="body" sz="quarter" idx="10" hasCustomPrompt="1"/>
          </p:nvPr>
        </p:nvSpPr>
        <p:spPr>
          <a:xfrm>
            <a:off x="538162" y="296271"/>
            <a:ext cx="11107738" cy="676185"/>
          </a:xfrm>
          <a:noFill/>
        </p:spPr>
        <p:txBody>
          <a:bodyPr wrap="square" lIns="0" tIns="108000" rtlCol="0" anchor="t" anchorCtr="0">
            <a:noAutofit/>
          </a:bodyPr>
          <a:lstStyle>
            <a:lvl1pPr marL="0" indent="0">
              <a:buNone/>
              <a:defRPr lang="en-GB" sz="36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defRPr>
            </a:lvl1pPr>
          </a:lstStyle>
          <a:p>
            <a:pPr marL="0" lvl="0"/>
            <a:r>
              <a:rPr lang="en-GB"/>
              <a:t>Slide title</a:t>
            </a:r>
          </a:p>
        </p:txBody>
      </p:sp>
    </p:spTree>
    <p:extLst>
      <p:ext uri="{BB962C8B-B14F-4D97-AF65-F5344CB8AC3E}">
        <p14:creationId xmlns:p14="http://schemas.microsoft.com/office/powerpoint/2010/main" val="100621066"/>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8C4ED7F-7B1C-4ADA-9959-8BC40DF0F118}"/>
              </a:ext>
            </a:extLst>
          </p:cNvPr>
          <p:cNvSpPr>
            <a:spLocks noGrp="1"/>
          </p:cNvSpPr>
          <p:nvPr>
            <p:ph type="body" sz="quarter" idx="10" hasCustomPrompt="1"/>
          </p:nvPr>
        </p:nvSpPr>
        <p:spPr>
          <a:xfrm>
            <a:off x="538162" y="296271"/>
            <a:ext cx="11107738" cy="676185"/>
          </a:xfrm>
          <a:noFill/>
        </p:spPr>
        <p:txBody>
          <a:bodyPr wrap="square" lIns="0" tIns="108000" rtlCol="0" anchor="t" anchorCtr="0">
            <a:noAutofit/>
          </a:bodyPr>
          <a:lstStyle>
            <a:lvl1pPr marL="0" indent="0">
              <a:buNone/>
              <a:defRPr lang="en-GB" sz="36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defRPr>
            </a:lvl1pPr>
          </a:lstStyle>
          <a:p>
            <a:pPr marL="0" lvl="0"/>
            <a:r>
              <a:rPr lang="en-GB"/>
              <a:t>Slide title</a:t>
            </a:r>
          </a:p>
        </p:txBody>
      </p:sp>
      <p:sp>
        <p:nvSpPr>
          <p:cNvPr id="8" name="Text Placeholder 7">
            <a:extLst>
              <a:ext uri="{FF2B5EF4-FFF2-40B4-BE49-F238E27FC236}">
                <a16:creationId xmlns:a16="http://schemas.microsoft.com/office/drawing/2014/main" id="{3877E433-A4F1-49E3-8147-D47F5A1725A0}"/>
              </a:ext>
            </a:extLst>
          </p:cNvPr>
          <p:cNvSpPr>
            <a:spLocks noGrp="1"/>
          </p:cNvSpPr>
          <p:nvPr>
            <p:ph type="body" sz="quarter" idx="11" hasCustomPrompt="1"/>
          </p:nvPr>
        </p:nvSpPr>
        <p:spPr>
          <a:xfrm>
            <a:off x="538163" y="1414799"/>
            <a:ext cx="11107736" cy="4301789"/>
          </a:xfrm>
        </p:spPr>
        <p:txBody>
          <a:bodyPr lIns="0" tIns="0" rIns="0" bIns="0">
            <a:normAutofit/>
          </a:bodyPr>
          <a:lstStyle>
            <a:lvl1pPr marL="0" indent="0">
              <a:buNone/>
              <a:defRPr sz="2200">
                <a:solidFill>
                  <a:schemeClr val="bg1"/>
                </a:solidFill>
              </a:defRPr>
            </a:lvl1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spTree>
    <p:extLst>
      <p:ext uri="{BB962C8B-B14F-4D97-AF65-F5344CB8AC3E}">
        <p14:creationId xmlns:p14="http://schemas.microsoft.com/office/powerpoint/2010/main" val="1577786245"/>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8C4ED7F-7B1C-4ADA-9959-8BC40DF0F118}"/>
              </a:ext>
            </a:extLst>
          </p:cNvPr>
          <p:cNvSpPr>
            <a:spLocks noGrp="1"/>
          </p:cNvSpPr>
          <p:nvPr>
            <p:ph type="body" sz="quarter" idx="10" hasCustomPrompt="1"/>
          </p:nvPr>
        </p:nvSpPr>
        <p:spPr>
          <a:xfrm>
            <a:off x="538162" y="296271"/>
            <a:ext cx="11107738" cy="676185"/>
          </a:xfrm>
          <a:noFill/>
        </p:spPr>
        <p:txBody>
          <a:bodyPr wrap="square" lIns="0" tIns="108000" rtlCol="0" anchor="t" anchorCtr="0">
            <a:noAutofit/>
          </a:bodyPr>
          <a:lstStyle>
            <a:lvl1pPr marL="0" indent="0">
              <a:buNone/>
              <a:defRPr lang="en-GB" sz="36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defRPr>
            </a:lvl1pPr>
          </a:lstStyle>
          <a:p>
            <a:pPr marL="0" lvl="0"/>
            <a:r>
              <a:rPr lang="en-GB"/>
              <a:t>Slide title</a:t>
            </a:r>
          </a:p>
        </p:txBody>
      </p:sp>
      <p:sp>
        <p:nvSpPr>
          <p:cNvPr id="8" name="Text Placeholder 7">
            <a:extLst>
              <a:ext uri="{FF2B5EF4-FFF2-40B4-BE49-F238E27FC236}">
                <a16:creationId xmlns:a16="http://schemas.microsoft.com/office/drawing/2014/main" id="{3877E433-A4F1-49E3-8147-D47F5A1725A0}"/>
              </a:ext>
            </a:extLst>
          </p:cNvPr>
          <p:cNvSpPr>
            <a:spLocks noGrp="1"/>
          </p:cNvSpPr>
          <p:nvPr>
            <p:ph type="body" sz="quarter" idx="11" hasCustomPrompt="1"/>
          </p:nvPr>
        </p:nvSpPr>
        <p:spPr>
          <a:xfrm>
            <a:off x="538163" y="1414799"/>
            <a:ext cx="4910137" cy="4301789"/>
          </a:xfrm>
        </p:spPr>
        <p:txBody>
          <a:bodyPr lIns="0" tIns="0" rIns="0" bIns="0">
            <a:normAutofit/>
          </a:bodyPr>
          <a:lstStyle>
            <a:lvl1pPr marL="0" indent="0">
              <a:buNone/>
              <a:defRPr sz="2200">
                <a:solidFill>
                  <a:schemeClr val="bg1"/>
                </a:solidFill>
              </a:defRPr>
            </a:lvl1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sp>
        <p:nvSpPr>
          <p:cNvPr id="15" name="Picture Placeholder 2">
            <a:extLst>
              <a:ext uri="{FF2B5EF4-FFF2-40B4-BE49-F238E27FC236}">
                <a16:creationId xmlns:a16="http://schemas.microsoft.com/office/drawing/2014/main" id="{C9961315-9C7C-4D00-9635-1200B9E93607}"/>
              </a:ext>
            </a:extLst>
          </p:cNvPr>
          <p:cNvSpPr>
            <a:spLocks noGrp="1"/>
          </p:cNvSpPr>
          <p:nvPr>
            <p:ph type="pic" idx="1"/>
          </p:nvPr>
        </p:nvSpPr>
        <p:spPr>
          <a:xfrm>
            <a:off x="5822950" y="1414799"/>
            <a:ext cx="5822948" cy="4301789"/>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grpSp>
        <p:nvGrpSpPr>
          <p:cNvPr id="16" name="Group 15">
            <a:extLst>
              <a:ext uri="{FF2B5EF4-FFF2-40B4-BE49-F238E27FC236}">
                <a16:creationId xmlns:a16="http://schemas.microsoft.com/office/drawing/2014/main" id="{5AAA013E-AE9D-4828-9C83-AD36D61C4F5D}"/>
              </a:ext>
            </a:extLst>
          </p:cNvPr>
          <p:cNvGrpSpPr/>
          <p:nvPr userDrawn="1"/>
        </p:nvGrpSpPr>
        <p:grpSpPr>
          <a:xfrm flipH="1">
            <a:off x="10924886" y="-19050"/>
            <a:ext cx="2534227" cy="6877050"/>
            <a:chOff x="-2496127" y="-19050"/>
            <a:chExt cx="2534227" cy="6877050"/>
          </a:xfrm>
        </p:grpSpPr>
        <p:sp>
          <p:nvSpPr>
            <p:cNvPr id="17" name="Freeform: Shape 16">
              <a:extLst>
                <a:ext uri="{FF2B5EF4-FFF2-40B4-BE49-F238E27FC236}">
                  <a16:creationId xmlns:a16="http://schemas.microsoft.com/office/drawing/2014/main" id="{8D7E4806-18DD-475C-8576-B203988E61BF}"/>
                </a:ext>
              </a:extLst>
            </p:cNvPr>
            <p:cNvSpPr/>
            <p:nvPr/>
          </p:nvSpPr>
          <p:spPr>
            <a:xfrm>
              <a:off x="-2496127" y="2247900"/>
              <a:ext cx="1638877" cy="4610100"/>
            </a:xfrm>
            <a:custGeom>
              <a:avLst/>
              <a:gdLst>
                <a:gd name="connsiteX0" fmla="*/ 1390650 w 1657350"/>
                <a:gd name="connsiteY0" fmla="*/ 4610100 h 4610100"/>
                <a:gd name="connsiteX1" fmla="*/ 1657350 w 1657350"/>
                <a:gd name="connsiteY1" fmla="*/ 0 h 4610100"/>
                <a:gd name="connsiteX2" fmla="*/ 0 w 1657350"/>
                <a:gd name="connsiteY2" fmla="*/ 4591050 h 4610100"/>
                <a:gd name="connsiteX3" fmla="*/ 1390650 w 1657350"/>
                <a:gd name="connsiteY3" fmla="*/ 4610100 h 4610100"/>
                <a:gd name="connsiteX0" fmla="*/ 1372177 w 1638877"/>
                <a:gd name="connsiteY0" fmla="*/ 4610100 h 4610100"/>
                <a:gd name="connsiteX1" fmla="*/ 1638877 w 1638877"/>
                <a:gd name="connsiteY1" fmla="*/ 0 h 4610100"/>
                <a:gd name="connsiteX2" fmla="*/ 0 w 1638877"/>
                <a:gd name="connsiteY2" fmla="*/ 4609523 h 4610100"/>
                <a:gd name="connsiteX3" fmla="*/ 1372177 w 1638877"/>
                <a:gd name="connsiteY3" fmla="*/ 4610100 h 4610100"/>
              </a:gdLst>
              <a:ahLst/>
              <a:cxnLst>
                <a:cxn ang="0">
                  <a:pos x="connsiteX0" y="connsiteY0"/>
                </a:cxn>
                <a:cxn ang="0">
                  <a:pos x="connsiteX1" y="connsiteY1"/>
                </a:cxn>
                <a:cxn ang="0">
                  <a:pos x="connsiteX2" y="connsiteY2"/>
                </a:cxn>
                <a:cxn ang="0">
                  <a:pos x="connsiteX3" y="connsiteY3"/>
                </a:cxn>
              </a:cxnLst>
              <a:rect l="l" t="t" r="r" b="b"/>
              <a:pathLst>
                <a:path w="1638877" h="4610100">
                  <a:moveTo>
                    <a:pt x="1372177" y="4610100"/>
                  </a:moveTo>
                  <a:lnTo>
                    <a:pt x="1638877" y="0"/>
                  </a:lnTo>
                  <a:lnTo>
                    <a:pt x="0" y="4609523"/>
                  </a:lnTo>
                  <a:lnTo>
                    <a:pt x="1372177" y="4610100"/>
                  </a:lnTo>
                  <a:close/>
                </a:path>
              </a:pathLst>
            </a:cu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a:extLst>
                <a:ext uri="{FF2B5EF4-FFF2-40B4-BE49-F238E27FC236}">
                  <a16:creationId xmlns:a16="http://schemas.microsoft.com/office/drawing/2014/main" id="{38A72CEA-9083-4FF0-BB77-84FB4FC0E573}"/>
                </a:ext>
              </a:extLst>
            </p:cNvPr>
            <p:cNvSpPr/>
            <p:nvPr/>
          </p:nvSpPr>
          <p:spPr>
            <a:xfrm>
              <a:off x="-993534" y="816620"/>
              <a:ext cx="417247" cy="3604405"/>
            </a:xfrm>
            <a:custGeom>
              <a:avLst/>
              <a:gdLst>
                <a:gd name="connsiteX0" fmla="*/ 0 w 781050"/>
                <a:gd name="connsiteY0" fmla="*/ 4705350 h 4705350"/>
                <a:gd name="connsiteX1" fmla="*/ 781050 w 781050"/>
                <a:gd name="connsiteY1" fmla="*/ 2609850 h 4705350"/>
                <a:gd name="connsiteX2" fmla="*/ 704850 w 781050"/>
                <a:gd name="connsiteY2" fmla="*/ 0 h 4705350"/>
                <a:gd name="connsiteX3" fmla="*/ 114300 w 781050"/>
                <a:gd name="connsiteY3" fmla="*/ 1581150 h 4705350"/>
                <a:gd name="connsiteX4" fmla="*/ 0 w 781050"/>
                <a:gd name="connsiteY4" fmla="*/ 4705350 h 470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 h="4705350">
                  <a:moveTo>
                    <a:pt x="0" y="4705350"/>
                  </a:moveTo>
                  <a:lnTo>
                    <a:pt x="781050" y="2609850"/>
                  </a:lnTo>
                  <a:lnTo>
                    <a:pt x="704850" y="0"/>
                  </a:lnTo>
                  <a:lnTo>
                    <a:pt x="114300" y="1581150"/>
                  </a:lnTo>
                  <a:lnTo>
                    <a:pt x="0" y="4705350"/>
                  </a:lnTo>
                  <a:close/>
                </a:path>
              </a:pathLst>
            </a:custGeom>
            <a:gradFill>
              <a:gsLst>
                <a:gs pos="0">
                  <a:srgbClr val="7FBA00"/>
                </a:gs>
                <a:gs pos="28000">
                  <a:srgbClr val="628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Shape 18">
              <a:extLst>
                <a:ext uri="{FF2B5EF4-FFF2-40B4-BE49-F238E27FC236}">
                  <a16:creationId xmlns:a16="http://schemas.microsoft.com/office/drawing/2014/main" id="{E354CA0C-9FD1-42FF-A9D5-4AE94B1A1D26}"/>
                </a:ext>
              </a:extLst>
            </p:cNvPr>
            <p:cNvSpPr/>
            <p:nvPr/>
          </p:nvSpPr>
          <p:spPr>
            <a:xfrm>
              <a:off x="-2495550" y="-19050"/>
              <a:ext cx="2533650" cy="6877050"/>
            </a:xfrm>
            <a:custGeom>
              <a:avLst/>
              <a:gdLst>
                <a:gd name="connsiteX0" fmla="*/ 2533650 w 2533650"/>
                <a:gd name="connsiteY0" fmla="*/ 0 h 6877050"/>
                <a:gd name="connsiteX1" fmla="*/ 838200 w 2533650"/>
                <a:gd name="connsiteY1" fmla="*/ 0 h 6877050"/>
                <a:gd name="connsiteX2" fmla="*/ 0 w 2533650"/>
                <a:gd name="connsiteY2" fmla="*/ 6877050 h 6877050"/>
                <a:gd name="connsiteX3" fmla="*/ 2533650 w 2533650"/>
                <a:gd name="connsiteY3" fmla="*/ 0 h 6877050"/>
              </a:gdLst>
              <a:ahLst/>
              <a:cxnLst>
                <a:cxn ang="0">
                  <a:pos x="connsiteX0" y="connsiteY0"/>
                </a:cxn>
                <a:cxn ang="0">
                  <a:pos x="connsiteX1" y="connsiteY1"/>
                </a:cxn>
                <a:cxn ang="0">
                  <a:pos x="connsiteX2" y="connsiteY2"/>
                </a:cxn>
                <a:cxn ang="0">
                  <a:pos x="connsiteX3" y="connsiteY3"/>
                </a:cxn>
              </a:cxnLst>
              <a:rect l="l" t="t" r="r" b="b"/>
              <a:pathLst>
                <a:path w="2533650" h="6877050">
                  <a:moveTo>
                    <a:pt x="2533650" y="0"/>
                  </a:moveTo>
                  <a:lnTo>
                    <a:pt x="838200" y="0"/>
                  </a:lnTo>
                  <a:lnTo>
                    <a:pt x="0" y="6877050"/>
                  </a:lnTo>
                  <a:lnTo>
                    <a:pt x="2533650" y="0"/>
                  </a:lnTo>
                  <a:close/>
                </a:path>
              </a:pathLst>
            </a:custGeom>
            <a:gradFill>
              <a:gsLst>
                <a:gs pos="0">
                  <a:srgbClr val="7FBA00"/>
                </a:gs>
                <a:gs pos="78000">
                  <a:srgbClr val="628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74972374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8C4ED7F-7B1C-4ADA-9959-8BC40DF0F118}"/>
              </a:ext>
            </a:extLst>
          </p:cNvPr>
          <p:cNvSpPr>
            <a:spLocks noGrp="1"/>
          </p:cNvSpPr>
          <p:nvPr>
            <p:ph type="body" sz="quarter" idx="10" hasCustomPrompt="1"/>
          </p:nvPr>
        </p:nvSpPr>
        <p:spPr>
          <a:xfrm>
            <a:off x="538162" y="296271"/>
            <a:ext cx="11107738" cy="676185"/>
          </a:xfrm>
          <a:noFill/>
        </p:spPr>
        <p:txBody>
          <a:bodyPr wrap="square" lIns="0" tIns="108000" rtlCol="0" anchor="t" anchorCtr="0">
            <a:noAutofit/>
          </a:bodyPr>
          <a:lstStyle>
            <a:lvl1pPr marL="0" indent="0">
              <a:buNone/>
              <a:defRPr lang="en-GB" sz="36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defRPr>
            </a:lvl1pPr>
          </a:lstStyle>
          <a:p>
            <a:pPr marL="0" lvl="0"/>
            <a:r>
              <a:rPr lang="en-GB"/>
              <a:t>Slide title</a:t>
            </a:r>
          </a:p>
        </p:txBody>
      </p:sp>
      <p:sp>
        <p:nvSpPr>
          <p:cNvPr id="8" name="Text Placeholder 7">
            <a:extLst>
              <a:ext uri="{FF2B5EF4-FFF2-40B4-BE49-F238E27FC236}">
                <a16:creationId xmlns:a16="http://schemas.microsoft.com/office/drawing/2014/main" id="{3877E433-A4F1-49E3-8147-D47F5A1725A0}"/>
              </a:ext>
            </a:extLst>
          </p:cNvPr>
          <p:cNvSpPr>
            <a:spLocks noGrp="1"/>
          </p:cNvSpPr>
          <p:nvPr>
            <p:ph type="body" sz="quarter" idx="11" hasCustomPrompt="1"/>
          </p:nvPr>
        </p:nvSpPr>
        <p:spPr>
          <a:xfrm>
            <a:off x="538163" y="1414799"/>
            <a:ext cx="4910137" cy="4301789"/>
          </a:xfrm>
        </p:spPr>
        <p:txBody>
          <a:bodyPr lIns="0" tIns="0" rIns="0" bIns="0">
            <a:normAutofit/>
          </a:bodyPr>
          <a:lstStyle>
            <a:lvl1pPr marL="0" indent="0">
              <a:buNone/>
              <a:defRPr sz="2200">
                <a:solidFill>
                  <a:schemeClr val="bg1"/>
                </a:solidFill>
              </a:defRPr>
            </a:lvl1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sp>
        <p:nvSpPr>
          <p:cNvPr id="16" name="Content Placeholder 2">
            <a:extLst>
              <a:ext uri="{FF2B5EF4-FFF2-40B4-BE49-F238E27FC236}">
                <a16:creationId xmlns:a16="http://schemas.microsoft.com/office/drawing/2014/main" id="{5344DD4B-A1C8-437B-940C-006754F71210}"/>
              </a:ext>
            </a:extLst>
          </p:cNvPr>
          <p:cNvSpPr>
            <a:spLocks noGrp="1"/>
          </p:cNvSpPr>
          <p:nvPr>
            <p:ph idx="12"/>
          </p:nvPr>
        </p:nvSpPr>
        <p:spPr>
          <a:xfrm>
            <a:off x="5822950" y="1435448"/>
            <a:ext cx="4990076" cy="4301789"/>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5" name="Group 14">
            <a:extLst>
              <a:ext uri="{FF2B5EF4-FFF2-40B4-BE49-F238E27FC236}">
                <a16:creationId xmlns:a16="http://schemas.microsoft.com/office/drawing/2014/main" id="{C2E04CCC-05ED-45F8-B38F-FB88AB1887EF}"/>
              </a:ext>
            </a:extLst>
          </p:cNvPr>
          <p:cNvGrpSpPr/>
          <p:nvPr userDrawn="1"/>
        </p:nvGrpSpPr>
        <p:grpSpPr>
          <a:xfrm>
            <a:off x="10091736" y="-14514"/>
            <a:ext cx="2842897" cy="6877616"/>
            <a:chOff x="9601131" y="-14514"/>
            <a:chExt cx="3923140" cy="6877616"/>
          </a:xfrm>
        </p:grpSpPr>
        <p:sp>
          <p:nvSpPr>
            <p:cNvPr id="17" name="Freeform: Shape 16">
              <a:extLst>
                <a:ext uri="{FF2B5EF4-FFF2-40B4-BE49-F238E27FC236}">
                  <a16:creationId xmlns:a16="http://schemas.microsoft.com/office/drawing/2014/main" id="{AF3BD4F0-C592-468F-88D2-B295E2301C46}"/>
                </a:ext>
              </a:extLst>
            </p:cNvPr>
            <p:cNvSpPr/>
            <p:nvPr/>
          </p:nvSpPr>
          <p:spPr>
            <a:xfrm>
              <a:off x="11399520" y="2804160"/>
              <a:ext cx="662940" cy="1950720"/>
            </a:xfrm>
            <a:custGeom>
              <a:avLst/>
              <a:gdLst>
                <a:gd name="connsiteX0" fmla="*/ 411480 w 662940"/>
                <a:gd name="connsiteY0" fmla="*/ 0 h 1950720"/>
                <a:gd name="connsiteX1" fmla="*/ 0 w 662940"/>
                <a:gd name="connsiteY1" fmla="*/ 1950720 h 1950720"/>
                <a:gd name="connsiteX2" fmla="*/ 662940 w 662940"/>
                <a:gd name="connsiteY2" fmla="*/ 708660 h 1950720"/>
                <a:gd name="connsiteX3" fmla="*/ 411480 w 662940"/>
                <a:gd name="connsiteY3" fmla="*/ 0 h 1950720"/>
              </a:gdLst>
              <a:ahLst/>
              <a:cxnLst>
                <a:cxn ang="0">
                  <a:pos x="connsiteX0" y="connsiteY0"/>
                </a:cxn>
                <a:cxn ang="0">
                  <a:pos x="connsiteX1" y="connsiteY1"/>
                </a:cxn>
                <a:cxn ang="0">
                  <a:pos x="connsiteX2" y="connsiteY2"/>
                </a:cxn>
                <a:cxn ang="0">
                  <a:pos x="connsiteX3" y="connsiteY3"/>
                </a:cxn>
              </a:cxnLst>
              <a:rect l="l" t="t" r="r" b="b"/>
              <a:pathLst>
                <a:path w="662940" h="1950720">
                  <a:moveTo>
                    <a:pt x="411480" y="0"/>
                  </a:moveTo>
                  <a:lnTo>
                    <a:pt x="0" y="1950720"/>
                  </a:lnTo>
                  <a:lnTo>
                    <a:pt x="662940" y="708660"/>
                  </a:lnTo>
                  <a:lnTo>
                    <a:pt x="411480" y="0"/>
                  </a:lnTo>
                  <a:close/>
                </a:path>
              </a:pathLst>
            </a:custGeom>
            <a:gradFill>
              <a:gsLst>
                <a:gs pos="100000">
                  <a:srgbClr val="F4A30C"/>
                </a:gs>
                <a:gs pos="0">
                  <a:srgbClr val="EA7E0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A3337897-AD92-4872-BBBD-96EBC22E907F}"/>
                </a:ext>
              </a:extLst>
            </p:cNvPr>
            <p:cNvGrpSpPr/>
            <p:nvPr/>
          </p:nvGrpSpPr>
          <p:grpSpPr>
            <a:xfrm>
              <a:off x="9601131" y="-14514"/>
              <a:ext cx="3923140" cy="6877616"/>
              <a:chOff x="9822425" y="-14514"/>
              <a:chExt cx="3116646" cy="6872632"/>
            </a:xfrm>
          </p:grpSpPr>
          <p:grpSp>
            <p:nvGrpSpPr>
              <p:cNvPr id="19" name="Group 18">
                <a:extLst>
                  <a:ext uri="{FF2B5EF4-FFF2-40B4-BE49-F238E27FC236}">
                    <a16:creationId xmlns:a16="http://schemas.microsoft.com/office/drawing/2014/main" id="{180F0C2E-EF80-46E9-B012-7207395200A7}"/>
                  </a:ext>
                </a:extLst>
              </p:cNvPr>
              <p:cNvGrpSpPr/>
              <p:nvPr/>
            </p:nvGrpSpPr>
            <p:grpSpPr>
              <a:xfrm>
                <a:off x="9822425" y="0"/>
                <a:ext cx="3116646" cy="6853019"/>
                <a:chOff x="9822425" y="0"/>
                <a:chExt cx="3116646" cy="6853019"/>
              </a:xfrm>
            </p:grpSpPr>
            <p:sp>
              <p:nvSpPr>
                <p:cNvPr id="21" name="Freeform: Shape 20">
                  <a:extLst>
                    <a:ext uri="{FF2B5EF4-FFF2-40B4-BE49-F238E27FC236}">
                      <a16:creationId xmlns:a16="http://schemas.microsoft.com/office/drawing/2014/main" id="{064EA740-C8E6-44D7-A26C-C170E6FDBA11}"/>
                    </a:ext>
                  </a:extLst>
                </p:cNvPr>
                <p:cNvSpPr/>
                <p:nvPr/>
              </p:nvSpPr>
              <p:spPr>
                <a:xfrm>
                  <a:off x="10362656" y="3661229"/>
                  <a:ext cx="1814285" cy="3189514"/>
                </a:xfrm>
                <a:custGeom>
                  <a:avLst/>
                  <a:gdLst>
                    <a:gd name="connsiteX0" fmla="*/ 1320800 w 1814285"/>
                    <a:gd name="connsiteY0" fmla="*/ 0 h 3164114"/>
                    <a:gd name="connsiteX1" fmla="*/ 0 w 1814285"/>
                    <a:gd name="connsiteY1" fmla="*/ 3164114 h 3164114"/>
                    <a:gd name="connsiteX2" fmla="*/ 1814285 w 1814285"/>
                    <a:gd name="connsiteY2" fmla="*/ 3164114 h 3164114"/>
                    <a:gd name="connsiteX3" fmla="*/ 1320800 w 1814285"/>
                    <a:gd name="connsiteY3" fmla="*/ 0 h 3164114"/>
                    <a:gd name="connsiteX0" fmla="*/ 1343025 w 1814285"/>
                    <a:gd name="connsiteY0" fmla="*/ 0 h 3189514"/>
                    <a:gd name="connsiteX1" fmla="*/ 0 w 1814285"/>
                    <a:gd name="connsiteY1" fmla="*/ 3189514 h 3189514"/>
                    <a:gd name="connsiteX2" fmla="*/ 1814285 w 1814285"/>
                    <a:gd name="connsiteY2" fmla="*/ 3189514 h 3189514"/>
                    <a:gd name="connsiteX3" fmla="*/ 1343025 w 1814285"/>
                    <a:gd name="connsiteY3" fmla="*/ 0 h 3189514"/>
                  </a:gdLst>
                  <a:ahLst/>
                  <a:cxnLst>
                    <a:cxn ang="0">
                      <a:pos x="connsiteX0" y="connsiteY0"/>
                    </a:cxn>
                    <a:cxn ang="0">
                      <a:pos x="connsiteX1" y="connsiteY1"/>
                    </a:cxn>
                    <a:cxn ang="0">
                      <a:pos x="connsiteX2" y="connsiteY2"/>
                    </a:cxn>
                    <a:cxn ang="0">
                      <a:pos x="connsiteX3" y="connsiteY3"/>
                    </a:cxn>
                  </a:cxnLst>
                  <a:rect l="l" t="t" r="r" b="b"/>
                  <a:pathLst>
                    <a:path w="1814285" h="3189514">
                      <a:moveTo>
                        <a:pt x="1343025" y="0"/>
                      </a:moveTo>
                      <a:lnTo>
                        <a:pt x="0" y="3189514"/>
                      </a:lnTo>
                      <a:lnTo>
                        <a:pt x="1814285" y="3189514"/>
                      </a:lnTo>
                      <a:lnTo>
                        <a:pt x="1343025" y="0"/>
                      </a:lnTo>
                      <a:close/>
                    </a:path>
                  </a:pathLst>
                </a:custGeom>
                <a:gradFill>
                  <a:gsLst>
                    <a:gs pos="100000">
                      <a:srgbClr val="F4A30C"/>
                    </a:gs>
                    <a:gs pos="0">
                      <a:srgbClr val="EA7E0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A97FE398-FF9D-428A-9C6C-3B60A453D720}"/>
                    </a:ext>
                  </a:extLst>
                </p:cNvPr>
                <p:cNvSpPr/>
                <p:nvPr/>
              </p:nvSpPr>
              <p:spPr>
                <a:xfrm>
                  <a:off x="12155299" y="406399"/>
                  <a:ext cx="783772" cy="6446620"/>
                </a:xfrm>
                <a:custGeom>
                  <a:avLst/>
                  <a:gdLst>
                    <a:gd name="connsiteX0" fmla="*/ 14514 w 798286"/>
                    <a:gd name="connsiteY0" fmla="*/ 0 h 6473371"/>
                    <a:gd name="connsiteX1" fmla="*/ 798286 w 798286"/>
                    <a:gd name="connsiteY1" fmla="*/ 5602514 h 6473371"/>
                    <a:gd name="connsiteX2" fmla="*/ 0 w 798286"/>
                    <a:gd name="connsiteY2" fmla="*/ 6473371 h 6473371"/>
                    <a:gd name="connsiteX3" fmla="*/ 14514 w 798286"/>
                    <a:gd name="connsiteY3" fmla="*/ 0 h 6473371"/>
                    <a:gd name="connsiteX0" fmla="*/ 0 w 783772"/>
                    <a:gd name="connsiteY0" fmla="*/ 0 h 6449559"/>
                    <a:gd name="connsiteX1" fmla="*/ 783772 w 783772"/>
                    <a:gd name="connsiteY1" fmla="*/ 5602514 h 6449559"/>
                    <a:gd name="connsiteX2" fmla="*/ 4404 w 783772"/>
                    <a:gd name="connsiteY2" fmla="*/ 6449559 h 6449559"/>
                    <a:gd name="connsiteX3" fmla="*/ 0 w 783772"/>
                    <a:gd name="connsiteY3" fmla="*/ 0 h 6449559"/>
                    <a:gd name="connsiteX0" fmla="*/ 0 w 783772"/>
                    <a:gd name="connsiteY0" fmla="*/ 0 h 6440041"/>
                    <a:gd name="connsiteX1" fmla="*/ 783772 w 783772"/>
                    <a:gd name="connsiteY1" fmla="*/ 5602514 h 6440041"/>
                    <a:gd name="connsiteX2" fmla="*/ 19538 w 783772"/>
                    <a:gd name="connsiteY2" fmla="*/ 6440041 h 6440041"/>
                    <a:gd name="connsiteX3" fmla="*/ 0 w 783772"/>
                    <a:gd name="connsiteY3" fmla="*/ 0 h 6440041"/>
                  </a:gdLst>
                  <a:ahLst/>
                  <a:cxnLst>
                    <a:cxn ang="0">
                      <a:pos x="connsiteX0" y="connsiteY0"/>
                    </a:cxn>
                    <a:cxn ang="0">
                      <a:pos x="connsiteX1" y="connsiteY1"/>
                    </a:cxn>
                    <a:cxn ang="0">
                      <a:pos x="connsiteX2" y="connsiteY2"/>
                    </a:cxn>
                    <a:cxn ang="0">
                      <a:pos x="connsiteX3" y="connsiteY3"/>
                    </a:cxn>
                  </a:cxnLst>
                  <a:rect l="l" t="t" r="r" b="b"/>
                  <a:pathLst>
                    <a:path w="783772" h="6440041">
                      <a:moveTo>
                        <a:pt x="0" y="0"/>
                      </a:moveTo>
                      <a:lnTo>
                        <a:pt x="783772" y="5602514"/>
                      </a:lnTo>
                      <a:lnTo>
                        <a:pt x="19538" y="6440041"/>
                      </a:lnTo>
                      <a:cubicBezTo>
                        <a:pt x="13025" y="4293361"/>
                        <a:pt x="6513" y="2146680"/>
                        <a:pt x="0" y="0"/>
                      </a:cubicBezTo>
                      <a:close/>
                    </a:path>
                  </a:pathLst>
                </a:custGeom>
                <a:gradFill>
                  <a:gsLst>
                    <a:gs pos="0">
                      <a:srgbClr val="F4A30C"/>
                    </a:gs>
                    <a:gs pos="100000">
                      <a:srgbClr val="EA7E0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F8C6C25A-C068-44DC-8C86-52C10D5051BC}"/>
                    </a:ext>
                  </a:extLst>
                </p:cNvPr>
                <p:cNvSpPr/>
                <p:nvPr/>
              </p:nvSpPr>
              <p:spPr>
                <a:xfrm>
                  <a:off x="9822425" y="0"/>
                  <a:ext cx="1784555" cy="2757948"/>
                </a:xfrm>
                <a:custGeom>
                  <a:avLst/>
                  <a:gdLst>
                    <a:gd name="connsiteX0" fmla="*/ 0 w 1784555"/>
                    <a:gd name="connsiteY0" fmla="*/ 0 h 2757948"/>
                    <a:gd name="connsiteX1" fmla="*/ 1784555 w 1784555"/>
                    <a:gd name="connsiteY1" fmla="*/ 2757948 h 2757948"/>
                    <a:gd name="connsiteX2" fmla="*/ 1371600 w 1784555"/>
                    <a:gd name="connsiteY2" fmla="*/ 0 h 2757948"/>
                    <a:gd name="connsiteX3" fmla="*/ 0 w 1784555"/>
                    <a:gd name="connsiteY3" fmla="*/ 0 h 2757948"/>
                  </a:gdLst>
                  <a:ahLst/>
                  <a:cxnLst>
                    <a:cxn ang="0">
                      <a:pos x="connsiteX0" y="connsiteY0"/>
                    </a:cxn>
                    <a:cxn ang="0">
                      <a:pos x="connsiteX1" y="connsiteY1"/>
                    </a:cxn>
                    <a:cxn ang="0">
                      <a:pos x="connsiteX2" y="connsiteY2"/>
                    </a:cxn>
                    <a:cxn ang="0">
                      <a:pos x="connsiteX3" y="connsiteY3"/>
                    </a:cxn>
                  </a:cxnLst>
                  <a:rect l="l" t="t" r="r" b="b"/>
                  <a:pathLst>
                    <a:path w="1784555" h="2757948">
                      <a:moveTo>
                        <a:pt x="0" y="0"/>
                      </a:moveTo>
                      <a:lnTo>
                        <a:pt x="1784555" y="2757948"/>
                      </a:lnTo>
                      <a:lnTo>
                        <a:pt x="1371600" y="0"/>
                      </a:lnTo>
                      <a:lnTo>
                        <a:pt x="0" y="0"/>
                      </a:lnTo>
                      <a:close/>
                    </a:path>
                  </a:pathLst>
                </a:custGeom>
                <a:gradFill>
                  <a:gsLst>
                    <a:gs pos="100000">
                      <a:srgbClr val="F4A30C"/>
                    </a:gs>
                    <a:gs pos="0">
                      <a:srgbClr val="EA7E0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Freeform: Shape 19">
                <a:extLst>
                  <a:ext uri="{FF2B5EF4-FFF2-40B4-BE49-F238E27FC236}">
                    <a16:creationId xmlns:a16="http://schemas.microsoft.com/office/drawing/2014/main" id="{DE17BF3A-7A04-4888-979C-5388370FCBA6}"/>
                  </a:ext>
                </a:extLst>
              </p:cNvPr>
              <p:cNvSpPr/>
              <p:nvPr/>
            </p:nvSpPr>
            <p:spPr>
              <a:xfrm>
                <a:off x="11161487" y="-14514"/>
                <a:ext cx="1014727" cy="6872632"/>
              </a:xfrm>
              <a:custGeom>
                <a:avLst/>
                <a:gdLst>
                  <a:gd name="connsiteX0" fmla="*/ 0 w 1001485"/>
                  <a:gd name="connsiteY0" fmla="*/ 0 h 6879771"/>
                  <a:gd name="connsiteX1" fmla="*/ 1001485 w 1001485"/>
                  <a:gd name="connsiteY1" fmla="*/ 6879771 h 6879771"/>
                  <a:gd name="connsiteX2" fmla="*/ 1001485 w 1001485"/>
                  <a:gd name="connsiteY2" fmla="*/ 14514 h 6879771"/>
                  <a:gd name="connsiteX3" fmla="*/ 0 w 1001485"/>
                  <a:gd name="connsiteY3" fmla="*/ 0 h 6879771"/>
                  <a:gd name="connsiteX0" fmla="*/ 0 w 1014727"/>
                  <a:gd name="connsiteY0" fmla="*/ 0 h 6872632"/>
                  <a:gd name="connsiteX1" fmla="*/ 1014727 w 1014727"/>
                  <a:gd name="connsiteY1" fmla="*/ 6872632 h 6872632"/>
                  <a:gd name="connsiteX2" fmla="*/ 1001485 w 1014727"/>
                  <a:gd name="connsiteY2" fmla="*/ 14514 h 6872632"/>
                  <a:gd name="connsiteX3" fmla="*/ 0 w 1014727"/>
                  <a:gd name="connsiteY3" fmla="*/ 0 h 6872632"/>
                </a:gdLst>
                <a:ahLst/>
                <a:cxnLst>
                  <a:cxn ang="0">
                    <a:pos x="connsiteX0" y="connsiteY0"/>
                  </a:cxn>
                  <a:cxn ang="0">
                    <a:pos x="connsiteX1" y="connsiteY1"/>
                  </a:cxn>
                  <a:cxn ang="0">
                    <a:pos x="connsiteX2" y="connsiteY2"/>
                  </a:cxn>
                  <a:cxn ang="0">
                    <a:pos x="connsiteX3" y="connsiteY3"/>
                  </a:cxn>
                </a:cxnLst>
                <a:rect l="l" t="t" r="r" b="b"/>
                <a:pathLst>
                  <a:path w="1014727" h="6872632">
                    <a:moveTo>
                      <a:pt x="0" y="0"/>
                    </a:moveTo>
                    <a:lnTo>
                      <a:pt x="1014727" y="6872632"/>
                    </a:lnTo>
                    <a:lnTo>
                      <a:pt x="1001485" y="14514"/>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9101192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One Colum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7A12113-3B99-4240-A379-207D1B3D55F0}"/>
              </a:ext>
            </a:extLst>
          </p:cNvPr>
          <p:cNvSpPr>
            <a:spLocks noGrp="1"/>
          </p:cNvSpPr>
          <p:nvPr>
            <p:ph type="body" sz="quarter" idx="11" hasCustomPrompt="1"/>
          </p:nvPr>
        </p:nvSpPr>
        <p:spPr>
          <a:xfrm>
            <a:off x="538163" y="1414799"/>
            <a:ext cx="9482137" cy="4301789"/>
          </a:xfrm>
          <a:noFill/>
        </p:spPr>
        <p:txBody>
          <a:bodyPr lIns="0" tIns="0" rIns="0" bIns="0">
            <a:normAutofit/>
          </a:bodyPr>
          <a:lstStyle>
            <a:lvl1pPr marL="0" indent="0">
              <a:buNone/>
              <a:defRPr sz="2200">
                <a:solidFill>
                  <a:schemeClr val="bg1"/>
                </a:solidFill>
              </a:defRPr>
            </a:lvl1pPr>
          </a:lstStyle>
          <a:p>
            <a:pPr lvl="0"/>
            <a:r>
              <a:rPr lang="en-US"/>
              <a:t>Our mission is to empower every person and every </a:t>
            </a:r>
            <a:r>
              <a:rPr lang="en-GB" noProof="0"/>
              <a:t>organisation</a:t>
            </a:r>
            <a:r>
              <a:rPr lang="en-US"/>
              <a:t> on the planet to achieve more. We believe technology can and should be a force for good and that meaningful innovation can and will contribute to a brighter world in big and small ways.</a:t>
            </a:r>
          </a:p>
        </p:txBody>
      </p:sp>
      <p:grpSp>
        <p:nvGrpSpPr>
          <p:cNvPr id="2" name="Group 1">
            <a:extLst>
              <a:ext uri="{FF2B5EF4-FFF2-40B4-BE49-F238E27FC236}">
                <a16:creationId xmlns:a16="http://schemas.microsoft.com/office/drawing/2014/main" id="{621DC848-C95D-4584-A981-936FA1087197}"/>
              </a:ext>
            </a:extLst>
          </p:cNvPr>
          <p:cNvGrpSpPr/>
          <p:nvPr userDrawn="1"/>
        </p:nvGrpSpPr>
        <p:grpSpPr>
          <a:xfrm>
            <a:off x="11015183" y="-14514"/>
            <a:ext cx="1286833" cy="6877616"/>
            <a:chOff x="8689945" y="-14514"/>
            <a:chExt cx="1286833" cy="6877616"/>
          </a:xfrm>
        </p:grpSpPr>
        <p:sp>
          <p:nvSpPr>
            <p:cNvPr id="12" name="Freeform: Shape 11">
              <a:extLst>
                <a:ext uri="{FF2B5EF4-FFF2-40B4-BE49-F238E27FC236}">
                  <a16:creationId xmlns:a16="http://schemas.microsoft.com/office/drawing/2014/main" id="{202592A9-11A2-4069-A6EF-B45D1762BA59}"/>
                </a:ext>
              </a:extLst>
            </p:cNvPr>
            <p:cNvSpPr/>
            <p:nvPr userDrawn="1"/>
          </p:nvSpPr>
          <p:spPr>
            <a:xfrm>
              <a:off x="9021307" y="1422705"/>
              <a:ext cx="955471" cy="5435295"/>
            </a:xfrm>
            <a:custGeom>
              <a:avLst/>
              <a:gdLst>
                <a:gd name="connsiteX0" fmla="*/ 0 w 955471"/>
                <a:gd name="connsiteY0" fmla="*/ 0 h 5435295"/>
                <a:gd name="connsiteX1" fmla="*/ 955471 w 955471"/>
                <a:gd name="connsiteY1" fmla="*/ 5435295 h 5435295"/>
                <a:gd name="connsiteX2" fmla="*/ 20721 w 955471"/>
                <a:gd name="connsiteY2" fmla="*/ 5435295 h 5435295"/>
              </a:gdLst>
              <a:ahLst/>
              <a:cxnLst>
                <a:cxn ang="0">
                  <a:pos x="connsiteX0" y="connsiteY0"/>
                </a:cxn>
                <a:cxn ang="0">
                  <a:pos x="connsiteX1" y="connsiteY1"/>
                </a:cxn>
                <a:cxn ang="0">
                  <a:pos x="connsiteX2" y="connsiteY2"/>
                </a:cxn>
              </a:cxnLst>
              <a:rect l="l" t="t" r="r" b="b"/>
              <a:pathLst>
                <a:path w="955471" h="5435295">
                  <a:moveTo>
                    <a:pt x="0" y="0"/>
                  </a:moveTo>
                  <a:lnTo>
                    <a:pt x="955471" y="5435295"/>
                  </a:lnTo>
                  <a:lnTo>
                    <a:pt x="20721" y="5435295"/>
                  </a:lnTo>
                  <a:close/>
                </a:path>
              </a:pathLst>
            </a:custGeom>
            <a:gradFill>
              <a:gsLst>
                <a:gs pos="94000">
                  <a:schemeClr val="accent1"/>
                </a:gs>
                <a:gs pos="0">
                  <a:srgbClr val="98181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B825CB4B-F3A4-4BFE-B016-871BA17DB00A}"/>
                </a:ext>
              </a:extLst>
            </p:cNvPr>
            <p:cNvSpPr/>
            <p:nvPr userDrawn="1"/>
          </p:nvSpPr>
          <p:spPr>
            <a:xfrm>
              <a:off x="8689945" y="-14514"/>
              <a:ext cx="1277308" cy="6877616"/>
            </a:xfrm>
            <a:custGeom>
              <a:avLst/>
              <a:gdLst>
                <a:gd name="connsiteX0" fmla="*/ 0 w 1001485"/>
                <a:gd name="connsiteY0" fmla="*/ 0 h 6879771"/>
                <a:gd name="connsiteX1" fmla="*/ 1001485 w 1001485"/>
                <a:gd name="connsiteY1" fmla="*/ 6879771 h 6879771"/>
                <a:gd name="connsiteX2" fmla="*/ 1001485 w 1001485"/>
                <a:gd name="connsiteY2" fmla="*/ 14514 h 6879771"/>
                <a:gd name="connsiteX3" fmla="*/ 0 w 1001485"/>
                <a:gd name="connsiteY3" fmla="*/ 0 h 6879771"/>
                <a:gd name="connsiteX0" fmla="*/ 0 w 1014727"/>
                <a:gd name="connsiteY0" fmla="*/ 0 h 6872632"/>
                <a:gd name="connsiteX1" fmla="*/ 1014727 w 1014727"/>
                <a:gd name="connsiteY1" fmla="*/ 6872632 h 6872632"/>
                <a:gd name="connsiteX2" fmla="*/ 1001485 w 1014727"/>
                <a:gd name="connsiteY2" fmla="*/ 14514 h 6872632"/>
                <a:gd name="connsiteX3" fmla="*/ 0 w 1014727"/>
                <a:gd name="connsiteY3" fmla="*/ 0 h 6872632"/>
              </a:gdLst>
              <a:ahLst/>
              <a:cxnLst>
                <a:cxn ang="0">
                  <a:pos x="connsiteX0" y="connsiteY0"/>
                </a:cxn>
                <a:cxn ang="0">
                  <a:pos x="connsiteX1" y="connsiteY1"/>
                </a:cxn>
                <a:cxn ang="0">
                  <a:pos x="connsiteX2" y="connsiteY2"/>
                </a:cxn>
                <a:cxn ang="0">
                  <a:pos x="connsiteX3" y="connsiteY3"/>
                </a:cxn>
              </a:cxnLst>
              <a:rect l="l" t="t" r="r" b="b"/>
              <a:pathLst>
                <a:path w="1014727" h="6872632">
                  <a:moveTo>
                    <a:pt x="0" y="0"/>
                  </a:moveTo>
                  <a:lnTo>
                    <a:pt x="1014727" y="6872632"/>
                  </a:lnTo>
                  <a:lnTo>
                    <a:pt x="1001485" y="14514"/>
                  </a:lnTo>
                  <a:lnTo>
                    <a:pt x="0" y="0"/>
                  </a:lnTo>
                  <a:close/>
                </a:path>
              </a:pathLst>
            </a:custGeom>
            <a:gradFill>
              <a:gsLst>
                <a:gs pos="0">
                  <a:schemeClr val="accent1"/>
                </a:gs>
                <a:gs pos="100000">
                  <a:srgbClr val="98181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 Placeholder 5">
            <a:extLst>
              <a:ext uri="{FF2B5EF4-FFF2-40B4-BE49-F238E27FC236}">
                <a16:creationId xmlns:a16="http://schemas.microsoft.com/office/drawing/2014/main" id="{76C09DEB-C7BE-4427-A038-1C34A7FE2B51}"/>
              </a:ext>
            </a:extLst>
          </p:cNvPr>
          <p:cNvSpPr>
            <a:spLocks noGrp="1"/>
          </p:cNvSpPr>
          <p:nvPr>
            <p:ph type="body" sz="quarter" idx="10" hasCustomPrompt="1"/>
          </p:nvPr>
        </p:nvSpPr>
        <p:spPr>
          <a:xfrm>
            <a:off x="538162" y="296271"/>
            <a:ext cx="11107738" cy="676185"/>
          </a:xfrm>
          <a:noFill/>
        </p:spPr>
        <p:txBody>
          <a:bodyPr wrap="square" lIns="0" tIns="108000" rtlCol="0" anchor="t" anchorCtr="0">
            <a:noAutofit/>
          </a:bodyPr>
          <a:lstStyle>
            <a:lvl1pPr marL="0" indent="0">
              <a:buNone/>
              <a:defRPr lang="en-GB" sz="36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defRPr>
            </a:lvl1pPr>
          </a:lstStyle>
          <a:p>
            <a:pPr marL="0" lvl="0"/>
            <a:r>
              <a:rPr lang="en-GB"/>
              <a:t>Slide title</a:t>
            </a:r>
          </a:p>
        </p:txBody>
      </p:sp>
      <p:pic>
        <p:nvPicPr>
          <p:cNvPr id="9" name="MS logo white - EMF" descr="Microsoft logo white text version">
            <a:extLst>
              <a:ext uri="{FF2B5EF4-FFF2-40B4-BE49-F238E27FC236}">
                <a16:creationId xmlns:a16="http://schemas.microsoft.com/office/drawing/2014/main" id="{971A8160-4DBE-404C-AE0A-5062CA06A7A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black">
          <a:xfrm>
            <a:off x="538162" y="6030768"/>
            <a:ext cx="1366245" cy="292608"/>
          </a:xfrm>
          <a:prstGeom prst="rect">
            <a:avLst/>
          </a:prstGeom>
        </p:spPr>
      </p:pic>
    </p:spTree>
    <p:extLst>
      <p:ext uri="{BB962C8B-B14F-4D97-AF65-F5344CB8AC3E}">
        <p14:creationId xmlns:p14="http://schemas.microsoft.com/office/powerpoint/2010/main" val="3439852316"/>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8C4ED7F-7B1C-4ADA-9959-8BC40DF0F118}"/>
              </a:ext>
            </a:extLst>
          </p:cNvPr>
          <p:cNvSpPr>
            <a:spLocks noGrp="1"/>
          </p:cNvSpPr>
          <p:nvPr>
            <p:ph type="body" sz="quarter" idx="10" hasCustomPrompt="1"/>
          </p:nvPr>
        </p:nvSpPr>
        <p:spPr>
          <a:xfrm>
            <a:off x="538162" y="296271"/>
            <a:ext cx="11107738" cy="676185"/>
          </a:xfrm>
          <a:noFill/>
        </p:spPr>
        <p:txBody>
          <a:bodyPr wrap="square" lIns="0" tIns="108000" rtlCol="0" anchor="t" anchorCtr="0">
            <a:noAutofit/>
          </a:bodyPr>
          <a:lstStyle>
            <a:lvl1pPr marL="0" indent="0">
              <a:buNone/>
              <a:defRPr lang="en-GB" sz="36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defRPr>
            </a:lvl1pPr>
          </a:lstStyle>
          <a:p>
            <a:pPr marL="0" lvl="0"/>
            <a:r>
              <a:rPr lang="en-GB"/>
              <a:t>Slide title</a:t>
            </a:r>
          </a:p>
        </p:txBody>
      </p:sp>
      <p:sp>
        <p:nvSpPr>
          <p:cNvPr id="8" name="Text Placeholder 7">
            <a:extLst>
              <a:ext uri="{FF2B5EF4-FFF2-40B4-BE49-F238E27FC236}">
                <a16:creationId xmlns:a16="http://schemas.microsoft.com/office/drawing/2014/main" id="{3877E433-A4F1-49E3-8147-D47F5A1725A0}"/>
              </a:ext>
            </a:extLst>
          </p:cNvPr>
          <p:cNvSpPr>
            <a:spLocks noGrp="1"/>
          </p:cNvSpPr>
          <p:nvPr>
            <p:ph type="body" sz="quarter" idx="11" hasCustomPrompt="1"/>
          </p:nvPr>
        </p:nvSpPr>
        <p:spPr>
          <a:xfrm>
            <a:off x="538163" y="4520644"/>
            <a:ext cx="5062537" cy="1600201"/>
          </a:xfrm>
        </p:spPr>
        <p:txBody>
          <a:bodyPr lIns="0" tIns="0" rIns="0" bIns="0">
            <a:normAutofit/>
          </a:bodyPr>
          <a:lstStyle>
            <a:lvl1pPr marL="0" indent="0">
              <a:buNone/>
              <a:defRPr sz="1800">
                <a:solidFill>
                  <a:schemeClr val="bg1"/>
                </a:solidFill>
              </a:defRPr>
            </a:lvl1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sp>
        <p:nvSpPr>
          <p:cNvPr id="16" name="Content Placeholder 2">
            <a:extLst>
              <a:ext uri="{FF2B5EF4-FFF2-40B4-BE49-F238E27FC236}">
                <a16:creationId xmlns:a16="http://schemas.microsoft.com/office/drawing/2014/main" id="{5344DD4B-A1C8-437B-940C-006754F71210}"/>
              </a:ext>
            </a:extLst>
          </p:cNvPr>
          <p:cNvSpPr>
            <a:spLocks noGrp="1"/>
          </p:cNvSpPr>
          <p:nvPr>
            <p:ph idx="12"/>
          </p:nvPr>
        </p:nvSpPr>
        <p:spPr>
          <a:xfrm>
            <a:off x="534989" y="1435449"/>
            <a:ext cx="5065578" cy="2622202"/>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3863A468-ADC7-4A15-8114-90E719337928}"/>
              </a:ext>
            </a:extLst>
          </p:cNvPr>
          <p:cNvSpPr>
            <a:spLocks noGrp="1"/>
          </p:cNvSpPr>
          <p:nvPr>
            <p:ph idx="13"/>
          </p:nvPr>
        </p:nvSpPr>
        <p:spPr>
          <a:xfrm>
            <a:off x="5949605" y="1435449"/>
            <a:ext cx="5065578" cy="2622202"/>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7">
            <a:extLst>
              <a:ext uri="{FF2B5EF4-FFF2-40B4-BE49-F238E27FC236}">
                <a16:creationId xmlns:a16="http://schemas.microsoft.com/office/drawing/2014/main" id="{CEEA75CD-D0F1-4FE9-90FC-867169699855}"/>
              </a:ext>
            </a:extLst>
          </p:cNvPr>
          <p:cNvSpPr>
            <a:spLocks noGrp="1"/>
          </p:cNvSpPr>
          <p:nvPr>
            <p:ph type="body" sz="quarter" idx="14" hasCustomPrompt="1"/>
          </p:nvPr>
        </p:nvSpPr>
        <p:spPr>
          <a:xfrm>
            <a:off x="5952779" y="4520644"/>
            <a:ext cx="5062537" cy="1600201"/>
          </a:xfrm>
        </p:spPr>
        <p:txBody>
          <a:bodyPr lIns="0" tIns="0" rIns="0" bIns="0">
            <a:normAutofit/>
          </a:bodyPr>
          <a:lstStyle>
            <a:lvl1pPr marL="0" indent="0">
              <a:buNone/>
              <a:defRPr sz="1800">
                <a:solidFill>
                  <a:schemeClr val="bg1"/>
                </a:solidFill>
              </a:defRPr>
            </a:lvl1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grpSp>
        <p:nvGrpSpPr>
          <p:cNvPr id="17" name="Group 16">
            <a:extLst>
              <a:ext uri="{FF2B5EF4-FFF2-40B4-BE49-F238E27FC236}">
                <a16:creationId xmlns:a16="http://schemas.microsoft.com/office/drawing/2014/main" id="{2C8E23C3-C1E1-4862-94EC-64B37AD73EBB}"/>
              </a:ext>
            </a:extLst>
          </p:cNvPr>
          <p:cNvGrpSpPr/>
          <p:nvPr userDrawn="1"/>
        </p:nvGrpSpPr>
        <p:grpSpPr>
          <a:xfrm>
            <a:off x="11015183" y="-14514"/>
            <a:ext cx="1286833" cy="6877616"/>
            <a:chOff x="8689945" y="-14514"/>
            <a:chExt cx="1286833" cy="6877616"/>
          </a:xfrm>
        </p:grpSpPr>
        <p:sp>
          <p:nvSpPr>
            <p:cNvPr id="19" name="Freeform: Shape 18">
              <a:extLst>
                <a:ext uri="{FF2B5EF4-FFF2-40B4-BE49-F238E27FC236}">
                  <a16:creationId xmlns:a16="http://schemas.microsoft.com/office/drawing/2014/main" id="{8776AD87-E034-4C62-87F1-19BC54C2E395}"/>
                </a:ext>
              </a:extLst>
            </p:cNvPr>
            <p:cNvSpPr/>
            <p:nvPr userDrawn="1"/>
          </p:nvSpPr>
          <p:spPr>
            <a:xfrm>
              <a:off x="9021307" y="1422705"/>
              <a:ext cx="955471" cy="5435295"/>
            </a:xfrm>
            <a:custGeom>
              <a:avLst/>
              <a:gdLst>
                <a:gd name="connsiteX0" fmla="*/ 0 w 955471"/>
                <a:gd name="connsiteY0" fmla="*/ 0 h 5435295"/>
                <a:gd name="connsiteX1" fmla="*/ 955471 w 955471"/>
                <a:gd name="connsiteY1" fmla="*/ 5435295 h 5435295"/>
                <a:gd name="connsiteX2" fmla="*/ 20721 w 955471"/>
                <a:gd name="connsiteY2" fmla="*/ 5435295 h 5435295"/>
              </a:gdLst>
              <a:ahLst/>
              <a:cxnLst>
                <a:cxn ang="0">
                  <a:pos x="connsiteX0" y="connsiteY0"/>
                </a:cxn>
                <a:cxn ang="0">
                  <a:pos x="connsiteX1" y="connsiteY1"/>
                </a:cxn>
                <a:cxn ang="0">
                  <a:pos x="connsiteX2" y="connsiteY2"/>
                </a:cxn>
              </a:cxnLst>
              <a:rect l="l" t="t" r="r" b="b"/>
              <a:pathLst>
                <a:path w="955471" h="5435295">
                  <a:moveTo>
                    <a:pt x="0" y="0"/>
                  </a:moveTo>
                  <a:lnTo>
                    <a:pt x="955471" y="5435295"/>
                  </a:lnTo>
                  <a:lnTo>
                    <a:pt x="20721" y="5435295"/>
                  </a:lnTo>
                  <a:close/>
                </a:path>
              </a:pathLst>
            </a:custGeom>
            <a:gradFill>
              <a:gsLst>
                <a:gs pos="94000">
                  <a:schemeClr val="accent1"/>
                </a:gs>
                <a:gs pos="0">
                  <a:srgbClr val="98181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a:extLst>
                <a:ext uri="{FF2B5EF4-FFF2-40B4-BE49-F238E27FC236}">
                  <a16:creationId xmlns:a16="http://schemas.microsoft.com/office/drawing/2014/main" id="{D6BAC5A7-5ED9-404A-8A93-5337BFDFE6BA}"/>
                </a:ext>
              </a:extLst>
            </p:cNvPr>
            <p:cNvSpPr/>
            <p:nvPr userDrawn="1"/>
          </p:nvSpPr>
          <p:spPr>
            <a:xfrm>
              <a:off x="8689945" y="-14514"/>
              <a:ext cx="1277308" cy="6877616"/>
            </a:xfrm>
            <a:custGeom>
              <a:avLst/>
              <a:gdLst>
                <a:gd name="connsiteX0" fmla="*/ 0 w 1001485"/>
                <a:gd name="connsiteY0" fmla="*/ 0 h 6879771"/>
                <a:gd name="connsiteX1" fmla="*/ 1001485 w 1001485"/>
                <a:gd name="connsiteY1" fmla="*/ 6879771 h 6879771"/>
                <a:gd name="connsiteX2" fmla="*/ 1001485 w 1001485"/>
                <a:gd name="connsiteY2" fmla="*/ 14514 h 6879771"/>
                <a:gd name="connsiteX3" fmla="*/ 0 w 1001485"/>
                <a:gd name="connsiteY3" fmla="*/ 0 h 6879771"/>
                <a:gd name="connsiteX0" fmla="*/ 0 w 1014727"/>
                <a:gd name="connsiteY0" fmla="*/ 0 h 6872632"/>
                <a:gd name="connsiteX1" fmla="*/ 1014727 w 1014727"/>
                <a:gd name="connsiteY1" fmla="*/ 6872632 h 6872632"/>
                <a:gd name="connsiteX2" fmla="*/ 1001485 w 1014727"/>
                <a:gd name="connsiteY2" fmla="*/ 14514 h 6872632"/>
                <a:gd name="connsiteX3" fmla="*/ 0 w 1014727"/>
                <a:gd name="connsiteY3" fmla="*/ 0 h 6872632"/>
              </a:gdLst>
              <a:ahLst/>
              <a:cxnLst>
                <a:cxn ang="0">
                  <a:pos x="connsiteX0" y="connsiteY0"/>
                </a:cxn>
                <a:cxn ang="0">
                  <a:pos x="connsiteX1" y="connsiteY1"/>
                </a:cxn>
                <a:cxn ang="0">
                  <a:pos x="connsiteX2" y="connsiteY2"/>
                </a:cxn>
                <a:cxn ang="0">
                  <a:pos x="connsiteX3" y="connsiteY3"/>
                </a:cxn>
              </a:cxnLst>
              <a:rect l="l" t="t" r="r" b="b"/>
              <a:pathLst>
                <a:path w="1014727" h="6872632">
                  <a:moveTo>
                    <a:pt x="0" y="0"/>
                  </a:moveTo>
                  <a:lnTo>
                    <a:pt x="1014727" y="6872632"/>
                  </a:lnTo>
                  <a:lnTo>
                    <a:pt x="1001485" y="14514"/>
                  </a:lnTo>
                  <a:lnTo>
                    <a:pt x="0" y="0"/>
                  </a:lnTo>
                  <a:close/>
                </a:path>
              </a:pathLst>
            </a:custGeom>
            <a:gradFill>
              <a:gsLst>
                <a:gs pos="0">
                  <a:schemeClr val="accent1"/>
                </a:gs>
                <a:gs pos="100000">
                  <a:srgbClr val="98181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325750209"/>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8C4ED7F-7B1C-4ADA-9959-8BC40DF0F118}"/>
              </a:ext>
            </a:extLst>
          </p:cNvPr>
          <p:cNvSpPr>
            <a:spLocks noGrp="1"/>
          </p:cNvSpPr>
          <p:nvPr>
            <p:ph type="body" sz="quarter" idx="10" hasCustomPrompt="1"/>
          </p:nvPr>
        </p:nvSpPr>
        <p:spPr>
          <a:xfrm>
            <a:off x="538162" y="296271"/>
            <a:ext cx="11107738" cy="676185"/>
          </a:xfrm>
          <a:noFill/>
        </p:spPr>
        <p:txBody>
          <a:bodyPr wrap="square" lIns="0" tIns="108000" rtlCol="0" anchor="t" anchorCtr="0">
            <a:noAutofit/>
          </a:bodyPr>
          <a:lstStyle>
            <a:lvl1pPr marL="0" indent="0">
              <a:buNone/>
              <a:defRPr lang="en-GB" sz="36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defRPr>
            </a:lvl1pPr>
          </a:lstStyle>
          <a:p>
            <a:pPr marL="0" lvl="0"/>
            <a:r>
              <a:rPr lang="en-GB"/>
              <a:t>Slide title</a:t>
            </a:r>
          </a:p>
        </p:txBody>
      </p:sp>
      <p:sp>
        <p:nvSpPr>
          <p:cNvPr id="8" name="Text Placeholder 7">
            <a:extLst>
              <a:ext uri="{FF2B5EF4-FFF2-40B4-BE49-F238E27FC236}">
                <a16:creationId xmlns:a16="http://schemas.microsoft.com/office/drawing/2014/main" id="{3877E433-A4F1-49E3-8147-D47F5A1725A0}"/>
              </a:ext>
            </a:extLst>
          </p:cNvPr>
          <p:cNvSpPr>
            <a:spLocks noGrp="1"/>
          </p:cNvSpPr>
          <p:nvPr>
            <p:ph type="body" sz="quarter" idx="11" hasCustomPrompt="1"/>
          </p:nvPr>
        </p:nvSpPr>
        <p:spPr>
          <a:xfrm>
            <a:off x="538163" y="4520644"/>
            <a:ext cx="3376613" cy="1600201"/>
          </a:xfrm>
        </p:spPr>
        <p:txBody>
          <a:bodyPr lIns="0" tIns="0" rIns="0" bIns="0">
            <a:normAutofit/>
          </a:bodyPr>
          <a:lstStyle>
            <a:lvl1pPr marL="0" indent="0">
              <a:buNone/>
              <a:defRPr sz="1800">
                <a:solidFill>
                  <a:schemeClr val="bg1"/>
                </a:solidFill>
              </a:defRPr>
            </a:lvl1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sp>
        <p:nvSpPr>
          <p:cNvPr id="16" name="Content Placeholder 2">
            <a:extLst>
              <a:ext uri="{FF2B5EF4-FFF2-40B4-BE49-F238E27FC236}">
                <a16:creationId xmlns:a16="http://schemas.microsoft.com/office/drawing/2014/main" id="{5344DD4B-A1C8-437B-940C-006754F71210}"/>
              </a:ext>
            </a:extLst>
          </p:cNvPr>
          <p:cNvSpPr>
            <a:spLocks noGrp="1"/>
          </p:cNvSpPr>
          <p:nvPr>
            <p:ph idx="12"/>
          </p:nvPr>
        </p:nvSpPr>
        <p:spPr>
          <a:xfrm>
            <a:off x="534990" y="1435449"/>
            <a:ext cx="3379786" cy="2622202"/>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Content Placeholder 2">
            <a:extLst>
              <a:ext uri="{FF2B5EF4-FFF2-40B4-BE49-F238E27FC236}">
                <a16:creationId xmlns:a16="http://schemas.microsoft.com/office/drawing/2014/main" id="{3863A468-ADC7-4A15-8114-90E719337928}"/>
              </a:ext>
            </a:extLst>
          </p:cNvPr>
          <p:cNvSpPr>
            <a:spLocks noGrp="1"/>
          </p:cNvSpPr>
          <p:nvPr>
            <p:ph idx="13"/>
          </p:nvPr>
        </p:nvSpPr>
        <p:spPr>
          <a:xfrm>
            <a:off x="4134325" y="1435449"/>
            <a:ext cx="3379786" cy="2622202"/>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xt Placeholder 7">
            <a:extLst>
              <a:ext uri="{FF2B5EF4-FFF2-40B4-BE49-F238E27FC236}">
                <a16:creationId xmlns:a16="http://schemas.microsoft.com/office/drawing/2014/main" id="{CEEA75CD-D0F1-4FE9-90FC-867169699855}"/>
              </a:ext>
            </a:extLst>
          </p:cNvPr>
          <p:cNvSpPr>
            <a:spLocks noGrp="1"/>
          </p:cNvSpPr>
          <p:nvPr>
            <p:ph type="body" sz="quarter" idx="14" hasCustomPrompt="1"/>
          </p:nvPr>
        </p:nvSpPr>
        <p:spPr>
          <a:xfrm>
            <a:off x="4137498" y="4520644"/>
            <a:ext cx="3376613" cy="1600201"/>
          </a:xfrm>
        </p:spPr>
        <p:txBody>
          <a:bodyPr lIns="0" tIns="0" rIns="0" bIns="0">
            <a:normAutofit/>
          </a:bodyPr>
          <a:lstStyle>
            <a:lvl1pPr marL="0" indent="0">
              <a:buNone/>
              <a:defRPr sz="1800">
                <a:solidFill>
                  <a:schemeClr val="bg1"/>
                </a:solidFill>
              </a:defRPr>
            </a:lvl1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sp>
        <p:nvSpPr>
          <p:cNvPr id="17" name="Content Placeholder 2">
            <a:extLst>
              <a:ext uri="{FF2B5EF4-FFF2-40B4-BE49-F238E27FC236}">
                <a16:creationId xmlns:a16="http://schemas.microsoft.com/office/drawing/2014/main" id="{F0F40696-43CD-445A-A0A7-7795C9E4119A}"/>
              </a:ext>
            </a:extLst>
          </p:cNvPr>
          <p:cNvSpPr>
            <a:spLocks noGrp="1"/>
          </p:cNvSpPr>
          <p:nvPr>
            <p:ph idx="15"/>
          </p:nvPr>
        </p:nvSpPr>
        <p:spPr>
          <a:xfrm>
            <a:off x="7701684" y="1435449"/>
            <a:ext cx="3379786" cy="2622202"/>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Text Placeholder 7">
            <a:extLst>
              <a:ext uri="{FF2B5EF4-FFF2-40B4-BE49-F238E27FC236}">
                <a16:creationId xmlns:a16="http://schemas.microsoft.com/office/drawing/2014/main" id="{7F6055B4-CD0B-43D9-8A55-F5E8C538C863}"/>
              </a:ext>
            </a:extLst>
          </p:cNvPr>
          <p:cNvSpPr>
            <a:spLocks noGrp="1"/>
          </p:cNvSpPr>
          <p:nvPr>
            <p:ph type="body" sz="quarter" idx="16" hasCustomPrompt="1"/>
          </p:nvPr>
        </p:nvSpPr>
        <p:spPr>
          <a:xfrm>
            <a:off x="7701684" y="4520644"/>
            <a:ext cx="3376613" cy="1600201"/>
          </a:xfrm>
        </p:spPr>
        <p:txBody>
          <a:bodyPr lIns="0" tIns="0" rIns="0" bIns="0">
            <a:normAutofit/>
          </a:bodyPr>
          <a:lstStyle>
            <a:lvl1pPr marL="0" indent="0">
              <a:buNone/>
              <a:defRPr sz="1800">
                <a:solidFill>
                  <a:schemeClr val="bg1"/>
                </a:solidFill>
              </a:defRPr>
            </a:lvl1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grpSp>
        <p:nvGrpSpPr>
          <p:cNvPr id="20" name="Group 19">
            <a:extLst>
              <a:ext uri="{FF2B5EF4-FFF2-40B4-BE49-F238E27FC236}">
                <a16:creationId xmlns:a16="http://schemas.microsoft.com/office/drawing/2014/main" id="{E7BB6E4B-1B76-4BFC-AF33-B5B5536D4E9B}"/>
              </a:ext>
            </a:extLst>
          </p:cNvPr>
          <p:cNvGrpSpPr/>
          <p:nvPr userDrawn="1"/>
        </p:nvGrpSpPr>
        <p:grpSpPr>
          <a:xfrm>
            <a:off x="11096547" y="-43261"/>
            <a:ext cx="1653661" cy="6913052"/>
            <a:chOff x="5758881" y="-43261"/>
            <a:chExt cx="2537626" cy="6913052"/>
          </a:xfrm>
        </p:grpSpPr>
        <p:sp>
          <p:nvSpPr>
            <p:cNvPr id="21" name="Freeform: Shape 20">
              <a:extLst>
                <a:ext uri="{FF2B5EF4-FFF2-40B4-BE49-F238E27FC236}">
                  <a16:creationId xmlns:a16="http://schemas.microsoft.com/office/drawing/2014/main" id="{FCF5D255-5E34-4F44-BE10-6F56E760D629}"/>
                </a:ext>
              </a:extLst>
            </p:cNvPr>
            <p:cNvSpPr/>
            <p:nvPr/>
          </p:nvSpPr>
          <p:spPr>
            <a:xfrm flipV="1">
              <a:off x="6769116" y="581024"/>
              <a:ext cx="1527391" cy="6288767"/>
            </a:xfrm>
            <a:custGeom>
              <a:avLst/>
              <a:gdLst>
                <a:gd name="connsiteX0" fmla="*/ 2533650 w 2533650"/>
                <a:gd name="connsiteY0" fmla="*/ 0 h 6877050"/>
                <a:gd name="connsiteX1" fmla="*/ 838200 w 2533650"/>
                <a:gd name="connsiteY1" fmla="*/ 0 h 6877050"/>
                <a:gd name="connsiteX2" fmla="*/ 0 w 2533650"/>
                <a:gd name="connsiteY2" fmla="*/ 6877050 h 6877050"/>
                <a:gd name="connsiteX3" fmla="*/ 2533650 w 2533650"/>
                <a:gd name="connsiteY3" fmla="*/ 0 h 6877050"/>
                <a:gd name="connsiteX0" fmla="*/ 2470814 w 2470814"/>
                <a:gd name="connsiteY0" fmla="*/ 0 h 7068079"/>
                <a:gd name="connsiteX1" fmla="*/ 775364 w 2470814"/>
                <a:gd name="connsiteY1" fmla="*/ 0 h 7068079"/>
                <a:gd name="connsiteX2" fmla="*/ 0 w 2470814"/>
                <a:gd name="connsiteY2" fmla="*/ 7068079 h 7068079"/>
                <a:gd name="connsiteX3" fmla="*/ 2470814 w 2470814"/>
                <a:gd name="connsiteY3" fmla="*/ 0 h 7068079"/>
                <a:gd name="connsiteX0" fmla="*/ 2669795 w 2669795"/>
                <a:gd name="connsiteY0" fmla="*/ 0 h 7488343"/>
                <a:gd name="connsiteX1" fmla="*/ 974345 w 2669795"/>
                <a:gd name="connsiteY1" fmla="*/ 0 h 7488343"/>
                <a:gd name="connsiteX2" fmla="*/ 0 w 2669795"/>
                <a:gd name="connsiteY2" fmla="*/ 7488343 h 7488343"/>
                <a:gd name="connsiteX3" fmla="*/ 2669795 w 2669795"/>
                <a:gd name="connsiteY3" fmla="*/ 0 h 7488343"/>
                <a:gd name="connsiteX0" fmla="*/ 2010015 w 2010015"/>
                <a:gd name="connsiteY0" fmla="*/ 0 h 5807286"/>
                <a:gd name="connsiteX1" fmla="*/ 314565 w 2010015"/>
                <a:gd name="connsiteY1" fmla="*/ 0 h 5807286"/>
                <a:gd name="connsiteX2" fmla="*/ 0 w 2010015"/>
                <a:gd name="connsiteY2" fmla="*/ 5807286 h 5807286"/>
                <a:gd name="connsiteX3" fmla="*/ 2010015 w 2010015"/>
                <a:gd name="connsiteY3" fmla="*/ 0 h 5807286"/>
                <a:gd name="connsiteX0" fmla="*/ 2300631 w 2300631"/>
                <a:gd name="connsiteY0" fmla="*/ 0 h 6007868"/>
                <a:gd name="connsiteX1" fmla="*/ 605181 w 2300631"/>
                <a:gd name="connsiteY1" fmla="*/ 0 h 6007868"/>
                <a:gd name="connsiteX2" fmla="*/ 0 w 2300631"/>
                <a:gd name="connsiteY2" fmla="*/ 6007868 h 6007868"/>
                <a:gd name="connsiteX3" fmla="*/ 2300631 w 2300631"/>
                <a:gd name="connsiteY3" fmla="*/ 0 h 6007868"/>
                <a:gd name="connsiteX0" fmla="*/ 2449866 w 2449866"/>
                <a:gd name="connsiteY0" fmla="*/ 0 h 6523647"/>
                <a:gd name="connsiteX1" fmla="*/ 754416 w 2449866"/>
                <a:gd name="connsiteY1" fmla="*/ 0 h 6523647"/>
                <a:gd name="connsiteX2" fmla="*/ 0 w 2449866"/>
                <a:gd name="connsiteY2" fmla="*/ 6523647 h 6523647"/>
                <a:gd name="connsiteX3" fmla="*/ 2449866 w 2449866"/>
                <a:gd name="connsiteY3" fmla="*/ 0 h 6523647"/>
                <a:gd name="connsiteX0" fmla="*/ 2449866 w 2449866"/>
                <a:gd name="connsiteY0" fmla="*/ 0 h 6523647"/>
                <a:gd name="connsiteX1" fmla="*/ 415189 w 2449866"/>
                <a:gd name="connsiteY1" fmla="*/ 0 h 6523647"/>
                <a:gd name="connsiteX2" fmla="*/ 0 w 2449866"/>
                <a:gd name="connsiteY2" fmla="*/ 6523647 h 6523647"/>
                <a:gd name="connsiteX3" fmla="*/ 2449866 w 2449866"/>
                <a:gd name="connsiteY3" fmla="*/ 0 h 6523647"/>
                <a:gd name="connsiteX0" fmla="*/ 2459289 w 2459289"/>
                <a:gd name="connsiteY0" fmla="*/ 0 h 7128075"/>
                <a:gd name="connsiteX1" fmla="*/ 424612 w 2459289"/>
                <a:gd name="connsiteY1" fmla="*/ 0 h 7128075"/>
                <a:gd name="connsiteX2" fmla="*/ 0 w 2459289"/>
                <a:gd name="connsiteY2" fmla="*/ 7128075 h 7128075"/>
                <a:gd name="connsiteX3" fmla="*/ 2459289 w 2459289"/>
                <a:gd name="connsiteY3" fmla="*/ 0 h 7128075"/>
                <a:gd name="connsiteX0" fmla="*/ 2459289 w 2459289"/>
                <a:gd name="connsiteY0" fmla="*/ 0 h 7128075"/>
                <a:gd name="connsiteX1" fmla="*/ 579 w 2459289"/>
                <a:gd name="connsiteY1" fmla="*/ 41685 h 7128075"/>
                <a:gd name="connsiteX2" fmla="*/ 0 w 2459289"/>
                <a:gd name="connsiteY2" fmla="*/ 7128075 h 7128075"/>
                <a:gd name="connsiteX3" fmla="*/ 2459289 w 2459289"/>
                <a:gd name="connsiteY3" fmla="*/ 0 h 7128075"/>
                <a:gd name="connsiteX0" fmla="*/ 2458710 w 2458710"/>
                <a:gd name="connsiteY0" fmla="*/ 0 h 13735094"/>
                <a:gd name="connsiteX1" fmla="*/ 0 w 2458710"/>
                <a:gd name="connsiteY1" fmla="*/ 41685 h 13735094"/>
                <a:gd name="connsiteX2" fmla="*/ 687298 w 2458710"/>
                <a:gd name="connsiteY2" fmla="*/ 13735094 h 13735094"/>
                <a:gd name="connsiteX3" fmla="*/ 2458710 w 2458710"/>
                <a:gd name="connsiteY3" fmla="*/ 0 h 13735094"/>
                <a:gd name="connsiteX0" fmla="*/ 2458710 w 2458710"/>
                <a:gd name="connsiteY0" fmla="*/ 0 h 13735094"/>
                <a:gd name="connsiteX1" fmla="*/ 1325550 w 2458710"/>
                <a:gd name="connsiteY1" fmla="*/ 20838 h 13735094"/>
                <a:gd name="connsiteX2" fmla="*/ 0 w 2458710"/>
                <a:gd name="connsiteY2" fmla="*/ 41685 h 13735094"/>
                <a:gd name="connsiteX3" fmla="*/ 687298 w 2458710"/>
                <a:gd name="connsiteY3" fmla="*/ 13735094 h 13735094"/>
                <a:gd name="connsiteX4" fmla="*/ 2458710 w 2458710"/>
                <a:gd name="connsiteY4" fmla="*/ 0 h 13735094"/>
                <a:gd name="connsiteX0" fmla="*/ 2458710 w 2458710"/>
                <a:gd name="connsiteY0" fmla="*/ 1693557 h 15428651"/>
                <a:gd name="connsiteX1" fmla="*/ 0 w 2458710"/>
                <a:gd name="connsiteY1" fmla="*/ 1735242 h 15428651"/>
                <a:gd name="connsiteX2" fmla="*/ 687298 w 2458710"/>
                <a:gd name="connsiteY2" fmla="*/ 15428651 h 15428651"/>
                <a:gd name="connsiteX3" fmla="*/ 2458710 w 2458710"/>
                <a:gd name="connsiteY3" fmla="*/ 1693557 h 15428651"/>
                <a:gd name="connsiteX0" fmla="*/ 2458710 w 2458710"/>
                <a:gd name="connsiteY0" fmla="*/ 981951 h 14717045"/>
                <a:gd name="connsiteX1" fmla="*/ 0 w 2458710"/>
                <a:gd name="connsiteY1" fmla="*/ 1023636 h 14717045"/>
                <a:gd name="connsiteX2" fmla="*/ 687298 w 2458710"/>
                <a:gd name="connsiteY2" fmla="*/ 14717045 h 14717045"/>
                <a:gd name="connsiteX3" fmla="*/ 2458710 w 2458710"/>
                <a:gd name="connsiteY3" fmla="*/ 981951 h 14717045"/>
                <a:gd name="connsiteX0" fmla="*/ 2458710 w 2458710"/>
                <a:gd name="connsiteY0" fmla="*/ 0 h 13735094"/>
                <a:gd name="connsiteX1" fmla="*/ 0 w 2458710"/>
                <a:gd name="connsiteY1" fmla="*/ 41685 h 13735094"/>
                <a:gd name="connsiteX2" fmla="*/ 687298 w 2458710"/>
                <a:gd name="connsiteY2" fmla="*/ 13735094 h 13735094"/>
                <a:gd name="connsiteX3" fmla="*/ 2458710 w 2458710"/>
                <a:gd name="connsiteY3" fmla="*/ 0 h 13735094"/>
                <a:gd name="connsiteX0" fmla="*/ 1554105 w 1554105"/>
                <a:gd name="connsiteY0" fmla="*/ 21835 h 13693409"/>
                <a:gd name="connsiteX1" fmla="*/ 0 w 1554105"/>
                <a:gd name="connsiteY1" fmla="*/ 0 h 13693409"/>
                <a:gd name="connsiteX2" fmla="*/ 687298 w 1554105"/>
                <a:gd name="connsiteY2" fmla="*/ 13693409 h 13693409"/>
                <a:gd name="connsiteX3" fmla="*/ 1554105 w 1554105"/>
                <a:gd name="connsiteY3" fmla="*/ 21835 h 13693409"/>
                <a:gd name="connsiteX0" fmla="*/ 1511029 w 1511029"/>
                <a:gd name="connsiteY0" fmla="*/ 0 h 13830373"/>
                <a:gd name="connsiteX1" fmla="*/ 0 w 1511029"/>
                <a:gd name="connsiteY1" fmla="*/ 136964 h 13830373"/>
                <a:gd name="connsiteX2" fmla="*/ 687298 w 1511029"/>
                <a:gd name="connsiteY2" fmla="*/ 13830373 h 13830373"/>
                <a:gd name="connsiteX3" fmla="*/ 1511029 w 1511029"/>
                <a:gd name="connsiteY3" fmla="*/ 0 h 13830373"/>
                <a:gd name="connsiteX0" fmla="*/ 1517311 w 1517311"/>
                <a:gd name="connsiteY0" fmla="*/ 0 h 13830373"/>
                <a:gd name="connsiteX1" fmla="*/ 0 w 1517311"/>
                <a:gd name="connsiteY1" fmla="*/ 81385 h 13830373"/>
                <a:gd name="connsiteX2" fmla="*/ 693580 w 1517311"/>
                <a:gd name="connsiteY2" fmla="*/ 13830373 h 13830373"/>
                <a:gd name="connsiteX3" fmla="*/ 1517311 w 1517311"/>
                <a:gd name="connsiteY3" fmla="*/ 0 h 13830373"/>
                <a:gd name="connsiteX0" fmla="*/ 1511029 w 1511029"/>
                <a:gd name="connsiteY0" fmla="*/ 0 h 13760899"/>
                <a:gd name="connsiteX1" fmla="*/ 0 w 1511029"/>
                <a:gd name="connsiteY1" fmla="*/ 11911 h 13760899"/>
                <a:gd name="connsiteX2" fmla="*/ 693580 w 1511029"/>
                <a:gd name="connsiteY2" fmla="*/ 13760899 h 13760899"/>
                <a:gd name="connsiteX3" fmla="*/ 1511029 w 1511029"/>
                <a:gd name="connsiteY3" fmla="*/ 0 h 13760899"/>
              </a:gdLst>
              <a:ahLst/>
              <a:cxnLst>
                <a:cxn ang="0">
                  <a:pos x="connsiteX0" y="connsiteY0"/>
                </a:cxn>
                <a:cxn ang="0">
                  <a:pos x="connsiteX1" y="connsiteY1"/>
                </a:cxn>
                <a:cxn ang="0">
                  <a:pos x="connsiteX2" y="connsiteY2"/>
                </a:cxn>
                <a:cxn ang="0">
                  <a:pos x="connsiteX3" y="connsiteY3"/>
                </a:cxn>
              </a:cxnLst>
              <a:rect l="l" t="t" r="r" b="b"/>
              <a:pathLst>
                <a:path w="1511029" h="13760899">
                  <a:moveTo>
                    <a:pt x="1511029" y="0"/>
                  </a:moveTo>
                  <a:lnTo>
                    <a:pt x="0" y="11911"/>
                  </a:lnTo>
                  <a:lnTo>
                    <a:pt x="693580" y="13760899"/>
                  </a:lnTo>
                  <a:lnTo>
                    <a:pt x="1511029" y="0"/>
                  </a:lnTo>
                  <a:close/>
                </a:path>
              </a:pathLst>
            </a:custGeom>
            <a:gradFill>
              <a:gsLst>
                <a:gs pos="0">
                  <a:srgbClr val="00A4EF"/>
                </a:gs>
                <a:gs pos="81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AF6F7F18-48F2-44CD-8626-A5C0855A85FE}"/>
                </a:ext>
              </a:extLst>
            </p:cNvPr>
            <p:cNvSpPr/>
            <p:nvPr/>
          </p:nvSpPr>
          <p:spPr>
            <a:xfrm>
              <a:off x="6072653" y="-43261"/>
              <a:ext cx="1589881" cy="6908518"/>
            </a:xfrm>
            <a:custGeom>
              <a:avLst/>
              <a:gdLst>
                <a:gd name="connsiteX0" fmla="*/ 0 w 1739900"/>
                <a:gd name="connsiteY0" fmla="*/ 12700 h 3949700"/>
                <a:gd name="connsiteX1" fmla="*/ 1092200 w 1739900"/>
                <a:gd name="connsiteY1" fmla="*/ 3949700 h 3949700"/>
                <a:gd name="connsiteX2" fmla="*/ 1739900 w 1739900"/>
                <a:gd name="connsiteY2" fmla="*/ 0 h 3949700"/>
                <a:gd name="connsiteX3" fmla="*/ 0 w 1739900"/>
                <a:gd name="connsiteY3" fmla="*/ 12700 h 3949700"/>
                <a:gd name="connsiteX0" fmla="*/ 0 w 1742281"/>
                <a:gd name="connsiteY0" fmla="*/ 0 h 3937000"/>
                <a:gd name="connsiteX1" fmla="*/ 1092200 w 1742281"/>
                <a:gd name="connsiteY1" fmla="*/ 3937000 h 3937000"/>
                <a:gd name="connsiteX2" fmla="*/ 1742281 w 1742281"/>
                <a:gd name="connsiteY2" fmla="*/ 1587 h 3937000"/>
                <a:gd name="connsiteX3" fmla="*/ 0 w 1742281"/>
                <a:gd name="connsiteY3" fmla="*/ 0 h 3937000"/>
                <a:gd name="connsiteX0" fmla="*/ 0 w 1742281"/>
                <a:gd name="connsiteY0" fmla="*/ 0 h 3627437"/>
                <a:gd name="connsiteX1" fmla="*/ 1025525 w 1742281"/>
                <a:gd name="connsiteY1" fmla="*/ 3627437 h 3627437"/>
                <a:gd name="connsiteX2" fmla="*/ 1742281 w 1742281"/>
                <a:gd name="connsiteY2" fmla="*/ 1587 h 3627437"/>
                <a:gd name="connsiteX3" fmla="*/ 0 w 1742281"/>
                <a:gd name="connsiteY3" fmla="*/ 0 h 3627437"/>
                <a:gd name="connsiteX0" fmla="*/ 0 w 1742281"/>
                <a:gd name="connsiteY0" fmla="*/ 0 h 3627437"/>
                <a:gd name="connsiteX1" fmla="*/ 1006475 w 1742281"/>
                <a:gd name="connsiteY1" fmla="*/ 3627437 h 3627437"/>
                <a:gd name="connsiteX2" fmla="*/ 1742281 w 1742281"/>
                <a:gd name="connsiteY2" fmla="*/ 1587 h 3627437"/>
                <a:gd name="connsiteX3" fmla="*/ 0 w 1742281"/>
                <a:gd name="connsiteY3" fmla="*/ 0 h 3627437"/>
                <a:gd name="connsiteX0" fmla="*/ 0 w 1742281"/>
                <a:gd name="connsiteY0" fmla="*/ 0 h 5541962"/>
                <a:gd name="connsiteX1" fmla="*/ 701675 w 1742281"/>
                <a:gd name="connsiteY1" fmla="*/ 5541962 h 5541962"/>
                <a:gd name="connsiteX2" fmla="*/ 1742281 w 1742281"/>
                <a:gd name="connsiteY2" fmla="*/ 1587 h 5541962"/>
                <a:gd name="connsiteX3" fmla="*/ 0 w 1742281"/>
                <a:gd name="connsiteY3" fmla="*/ 0 h 5541962"/>
                <a:gd name="connsiteX0" fmla="*/ 0 w 1542256"/>
                <a:gd name="connsiteY0" fmla="*/ 55563 h 5597525"/>
                <a:gd name="connsiteX1" fmla="*/ 701675 w 1542256"/>
                <a:gd name="connsiteY1" fmla="*/ 5597525 h 5597525"/>
                <a:gd name="connsiteX2" fmla="*/ 1542256 w 1542256"/>
                <a:gd name="connsiteY2" fmla="*/ 0 h 5597525"/>
                <a:gd name="connsiteX3" fmla="*/ 0 w 1542256"/>
                <a:gd name="connsiteY3" fmla="*/ 55563 h 5597525"/>
                <a:gd name="connsiteX0" fmla="*/ 0 w 1589881"/>
                <a:gd name="connsiteY0" fmla="*/ 17463 h 5559425"/>
                <a:gd name="connsiteX1" fmla="*/ 701675 w 1589881"/>
                <a:gd name="connsiteY1" fmla="*/ 5559425 h 5559425"/>
                <a:gd name="connsiteX2" fmla="*/ 1589881 w 1589881"/>
                <a:gd name="connsiteY2" fmla="*/ 0 h 5559425"/>
                <a:gd name="connsiteX3" fmla="*/ 0 w 1589881"/>
                <a:gd name="connsiteY3" fmla="*/ 17463 h 5559425"/>
              </a:gdLst>
              <a:ahLst/>
              <a:cxnLst>
                <a:cxn ang="0">
                  <a:pos x="connsiteX0" y="connsiteY0"/>
                </a:cxn>
                <a:cxn ang="0">
                  <a:pos x="connsiteX1" y="connsiteY1"/>
                </a:cxn>
                <a:cxn ang="0">
                  <a:pos x="connsiteX2" y="connsiteY2"/>
                </a:cxn>
                <a:cxn ang="0">
                  <a:pos x="connsiteX3" y="connsiteY3"/>
                </a:cxn>
              </a:cxnLst>
              <a:rect l="l" t="t" r="r" b="b"/>
              <a:pathLst>
                <a:path w="1589881" h="5559425">
                  <a:moveTo>
                    <a:pt x="0" y="17463"/>
                  </a:moveTo>
                  <a:lnTo>
                    <a:pt x="701675" y="5559425"/>
                  </a:lnTo>
                  <a:lnTo>
                    <a:pt x="1589881" y="0"/>
                  </a:lnTo>
                  <a:lnTo>
                    <a:pt x="0" y="17463"/>
                  </a:lnTo>
                  <a:close/>
                </a:path>
              </a:pathLst>
            </a:custGeom>
            <a:gradFill>
              <a:gsLst>
                <a:gs pos="10000">
                  <a:srgbClr val="00A4EF"/>
                </a:gs>
                <a:gs pos="76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F665CE6C-A8EC-4A13-9427-E8C8CEA30C73}"/>
                </a:ext>
              </a:extLst>
            </p:cNvPr>
            <p:cNvSpPr/>
            <p:nvPr/>
          </p:nvSpPr>
          <p:spPr>
            <a:xfrm>
              <a:off x="5758881" y="3452813"/>
              <a:ext cx="1016000" cy="3412444"/>
            </a:xfrm>
            <a:custGeom>
              <a:avLst/>
              <a:gdLst>
                <a:gd name="connsiteX0" fmla="*/ 609600 w 1494972"/>
                <a:gd name="connsiteY0" fmla="*/ 0 h 4746171"/>
                <a:gd name="connsiteX1" fmla="*/ 1001486 w 1494972"/>
                <a:gd name="connsiteY1" fmla="*/ 1320800 h 4746171"/>
                <a:gd name="connsiteX2" fmla="*/ 1494972 w 1494972"/>
                <a:gd name="connsiteY2" fmla="*/ 4746171 h 4746171"/>
                <a:gd name="connsiteX3" fmla="*/ 0 w 1494972"/>
                <a:gd name="connsiteY3" fmla="*/ 4746171 h 4746171"/>
                <a:gd name="connsiteX4" fmla="*/ 609600 w 1494972"/>
                <a:gd name="connsiteY4" fmla="*/ 0 h 4746171"/>
                <a:gd name="connsiteX0" fmla="*/ 609600 w 1494972"/>
                <a:gd name="connsiteY0" fmla="*/ 277741 h 3425371"/>
                <a:gd name="connsiteX1" fmla="*/ 1001486 w 1494972"/>
                <a:gd name="connsiteY1" fmla="*/ 0 h 3425371"/>
                <a:gd name="connsiteX2" fmla="*/ 1494972 w 1494972"/>
                <a:gd name="connsiteY2" fmla="*/ 3425371 h 3425371"/>
                <a:gd name="connsiteX3" fmla="*/ 0 w 1494972"/>
                <a:gd name="connsiteY3" fmla="*/ 3425371 h 3425371"/>
                <a:gd name="connsiteX4" fmla="*/ 609600 w 1494972"/>
                <a:gd name="connsiteY4" fmla="*/ 277741 h 3425371"/>
                <a:gd name="connsiteX0" fmla="*/ 770777 w 1494972"/>
                <a:gd name="connsiteY0" fmla="*/ 0 h 4016909"/>
                <a:gd name="connsiteX1" fmla="*/ 1001486 w 1494972"/>
                <a:gd name="connsiteY1" fmla="*/ 591538 h 4016909"/>
                <a:gd name="connsiteX2" fmla="*/ 1494972 w 1494972"/>
                <a:gd name="connsiteY2" fmla="*/ 4016909 h 4016909"/>
                <a:gd name="connsiteX3" fmla="*/ 0 w 1494972"/>
                <a:gd name="connsiteY3" fmla="*/ 4016909 h 4016909"/>
                <a:gd name="connsiteX4" fmla="*/ 770777 w 1494972"/>
                <a:gd name="connsiteY4" fmla="*/ 0 h 4016909"/>
                <a:gd name="connsiteX0" fmla="*/ 770777 w 1494972"/>
                <a:gd name="connsiteY0" fmla="*/ 0 h 4016909"/>
                <a:gd name="connsiteX1" fmla="*/ 1494972 w 1494972"/>
                <a:gd name="connsiteY1" fmla="*/ 4016909 h 4016909"/>
                <a:gd name="connsiteX2" fmla="*/ 0 w 1494972"/>
                <a:gd name="connsiteY2" fmla="*/ 4016909 h 4016909"/>
                <a:gd name="connsiteX3" fmla="*/ 770777 w 1494972"/>
                <a:gd name="connsiteY3" fmla="*/ 0 h 4016909"/>
                <a:gd name="connsiteX0" fmla="*/ 995023 w 1494972"/>
                <a:gd name="connsiteY0" fmla="*/ 0 h 4180264"/>
                <a:gd name="connsiteX1" fmla="*/ 1494972 w 1494972"/>
                <a:gd name="connsiteY1" fmla="*/ 4180264 h 4180264"/>
                <a:gd name="connsiteX2" fmla="*/ 0 w 1494972"/>
                <a:gd name="connsiteY2" fmla="*/ 4180264 h 4180264"/>
                <a:gd name="connsiteX3" fmla="*/ 995023 w 1494972"/>
                <a:gd name="connsiteY3" fmla="*/ 0 h 4180264"/>
              </a:gdLst>
              <a:ahLst/>
              <a:cxnLst>
                <a:cxn ang="0">
                  <a:pos x="connsiteX0" y="connsiteY0"/>
                </a:cxn>
                <a:cxn ang="0">
                  <a:pos x="connsiteX1" y="connsiteY1"/>
                </a:cxn>
                <a:cxn ang="0">
                  <a:pos x="connsiteX2" y="connsiteY2"/>
                </a:cxn>
                <a:cxn ang="0">
                  <a:pos x="connsiteX3" y="connsiteY3"/>
                </a:cxn>
              </a:cxnLst>
              <a:rect l="l" t="t" r="r" b="b"/>
              <a:pathLst>
                <a:path w="1494972" h="4180264">
                  <a:moveTo>
                    <a:pt x="995023" y="0"/>
                  </a:moveTo>
                  <a:lnTo>
                    <a:pt x="1494972" y="4180264"/>
                  </a:lnTo>
                  <a:lnTo>
                    <a:pt x="0" y="4180264"/>
                  </a:lnTo>
                  <a:lnTo>
                    <a:pt x="995023" y="0"/>
                  </a:lnTo>
                  <a:close/>
                </a:path>
              </a:pathLst>
            </a:custGeom>
            <a:gradFill>
              <a:gsLst>
                <a:gs pos="0">
                  <a:srgbClr val="00A4EF"/>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351695628"/>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166861" y="3804785"/>
            <a:ext cx="4545024" cy="553998"/>
          </a:xfrm>
        </p:spPr>
        <p:txBody>
          <a:bodyPr wrap="square">
            <a:spAutoFit/>
          </a:bodyPr>
          <a:lstStyle>
            <a:lvl1pPr marL="0" indent="0">
              <a:lnSpc>
                <a:spcPct val="100000"/>
              </a:lnSpc>
              <a:spcAft>
                <a:spcPts val="0"/>
              </a:spcAft>
              <a:buNone/>
              <a:defRPr sz="1800" baseline="0"/>
            </a:lvl1pPr>
            <a:lvl2pPr marL="0" indent="0">
              <a:buNone/>
              <a:defRPr/>
            </a:lvl2pPr>
            <a:lvl3pPr marL="0" indent="0">
              <a:buNone/>
              <a:defRPr/>
            </a:lvl3pPr>
            <a:lvl4pPr marL="0" indent="0">
              <a:buNone/>
              <a:defRPr/>
            </a:lvl4pPr>
            <a:lvl5pPr marL="0" indent="0">
              <a:buNone/>
              <a:defRPr/>
            </a:lvl5pPr>
          </a:lstStyle>
          <a:p>
            <a:pPr lvl="0"/>
            <a:r>
              <a:rPr lang="en-US"/>
              <a:t>Click to add Presenter Name</a:t>
            </a:r>
            <a:br>
              <a:rPr lang="en-US"/>
            </a:br>
            <a:r>
              <a:rPr lang="en-US"/>
              <a:t>Add date on second line</a:t>
            </a:r>
          </a:p>
        </p:txBody>
      </p:sp>
      <p:sp>
        <p:nvSpPr>
          <p:cNvPr id="2" name="Title 1"/>
          <p:cNvSpPr>
            <a:spLocks noGrp="1"/>
          </p:cNvSpPr>
          <p:nvPr>
            <p:ph type="ctrTitle" hasCustomPrompt="1"/>
          </p:nvPr>
        </p:nvSpPr>
        <p:spPr>
          <a:xfrm>
            <a:off x="2166861" y="1687986"/>
            <a:ext cx="4545024" cy="1994392"/>
          </a:xfrm>
        </p:spPr>
        <p:txBody>
          <a:bodyPr wrap="square" anchor="ctr" anchorCtr="0">
            <a:noAutofit/>
          </a:bodyPr>
          <a:lstStyle>
            <a:lvl1pPr algn="l">
              <a:defRPr sz="3600"/>
            </a:lvl1pPr>
          </a:lstStyle>
          <a:p>
            <a:r>
              <a:rPr lang="en-US"/>
              <a:t>Click to Add Title; 4 Lines of Copy; 60 Characters Maximum</a:t>
            </a:r>
          </a:p>
        </p:txBody>
      </p:sp>
      <p:sp>
        <p:nvSpPr>
          <p:cNvPr id="11" name="Focus Frame 2"/>
          <p:cNvSpPr>
            <a:spLocks noChangeAspect="1"/>
          </p:cNvSpPr>
          <p:nvPr userDrawn="1"/>
        </p:nvSpPr>
        <p:spPr bwMode="auto">
          <a:xfrm>
            <a:off x="7058822" y="1343025"/>
            <a:ext cx="160433" cy="3291840"/>
          </a:xfrm>
          <a:prstGeom prst="rect">
            <a:avLst/>
          </a:prstGeom>
          <a:solidFill>
            <a:srgbClr val="009AD7"/>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15" name="Focus Frame 2"/>
          <p:cNvSpPr>
            <a:spLocks noChangeAspect="1"/>
          </p:cNvSpPr>
          <p:nvPr userDrawn="1"/>
        </p:nvSpPr>
        <p:spPr bwMode="auto">
          <a:xfrm>
            <a:off x="1588464" y="1343025"/>
            <a:ext cx="160433" cy="3291840"/>
          </a:xfrm>
          <a:prstGeom prst="rect">
            <a:avLst/>
          </a:prstGeom>
          <a:solidFill>
            <a:srgbClr val="009AD7"/>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9686167" y="6055538"/>
            <a:ext cx="2057400" cy="469087"/>
          </a:xfrm>
          <a:prstGeom prst="rect">
            <a:avLst/>
          </a:prstGeom>
        </p:spPr>
      </p:pic>
      <p:sp>
        <p:nvSpPr>
          <p:cNvPr id="17" name="TextBox 16"/>
          <p:cNvSpPr txBox="1"/>
          <p:nvPr userDrawn="1"/>
        </p:nvSpPr>
        <p:spPr bwMode="gray">
          <a:xfrm>
            <a:off x="460256" y="6201460"/>
            <a:ext cx="7098135" cy="323165"/>
          </a:xfrm>
          <a:prstGeom prst="rect">
            <a:avLst/>
          </a:prstGeom>
          <a:noFill/>
        </p:spPr>
        <p:txBody>
          <a:bodyPr wrap="square" lIns="0" tIns="0" rIns="0" bIns="0" anchor="t" anchorCtr="0">
            <a:spAutoFit/>
          </a:bodyPr>
          <a:lstStyle/>
          <a:p>
            <a:pPr algn="l" eaLnBrk="0" hangingPunct="0">
              <a:lnSpc>
                <a:spcPct val="100000"/>
              </a:lnSpc>
              <a:spcBef>
                <a:spcPts val="0"/>
              </a:spcBef>
              <a:spcAft>
                <a:spcPts val="0"/>
              </a:spcAft>
              <a:defRPr/>
            </a:pPr>
            <a:r>
              <a:rPr lang="en-US" sz="700" b="0" i="0" u="none" strike="noStrike" kern="1200">
                <a:solidFill>
                  <a:schemeClr val="tx1"/>
                </a:solidFill>
                <a:effectLst/>
                <a:latin typeface="Arial" charset="0"/>
                <a:ea typeface="Arial Unicode MS" pitchFamily="34" charset="-128"/>
                <a:cs typeface="Arial Unicode MS" pitchFamily="34" charset="-128"/>
              </a:rPr>
              <a:t>© 2019 Gartner, Inc. and/or its affiliates. All rights reserved. Gartner is a registered trademark of Gartner, Inc. or its affiliates. This presentation, including all supporting materials, </a:t>
            </a:r>
            <a:br>
              <a:rPr lang="en-US" sz="700" b="0" i="0" u="none" strike="noStrike" kern="1200">
                <a:solidFill>
                  <a:schemeClr val="tx1"/>
                </a:solidFill>
                <a:effectLst/>
                <a:latin typeface="Arial" charset="0"/>
                <a:ea typeface="Arial Unicode MS" pitchFamily="34" charset="-128"/>
                <a:cs typeface="Arial Unicode MS" pitchFamily="34" charset="-128"/>
              </a:rPr>
            </a:br>
            <a:r>
              <a:rPr lang="en-US" sz="700" b="0" i="0" u="none" strike="noStrike" kern="1200">
                <a:solidFill>
                  <a:schemeClr val="tx1"/>
                </a:solidFill>
                <a:effectLst/>
                <a:latin typeface="Arial" charset="0"/>
                <a:ea typeface="Arial Unicode MS" pitchFamily="34" charset="-128"/>
                <a:cs typeface="Arial Unicode MS" pitchFamily="34" charset="-128"/>
              </a:rPr>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endParaRPr lang="en-US" sz="700">
              <a:solidFill>
                <a:schemeClr val="tx1"/>
              </a:solidFill>
              <a:ea typeface="Arial Unicode MS" pitchFamily="34" charset="-128"/>
              <a:cs typeface="Arial Unicode MS" pitchFamily="34" charset="-128"/>
            </a:endParaRPr>
          </a:p>
        </p:txBody>
      </p:sp>
    </p:spTree>
    <p:extLst>
      <p:ext uri="{BB962C8B-B14F-4D97-AF65-F5344CB8AC3E}">
        <p14:creationId xmlns:p14="http://schemas.microsoft.com/office/powerpoint/2010/main" val="307504476"/>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94171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Tree>
    <p:extLst>
      <p:ext uri="{BB962C8B-B14F-4D97-AF65-F5344CB8AC3E}">
        <p14:creationId xmlns:p14="http://schemas.microsoft.com/office/powerpoint/2010/main" val="11151732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46881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wo column graphics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sz="half" idx="1" hasCustomPrompt="1"/>
          </p:nvPr>
        </p:nvSpPr>
        <p:spPr>
          <a:xfrm>
            <a:off x="457201" y="1527174"/>
            <a:ext cx="5499100" cy="4460875"/>
          </a:xfrm>
        </p:spPr>
        <p:txBody>
          <a:bodyPr>
            <a:noAutofit/>
          </a:bodyPr>
          <a:lstStyle>
            <a:lvl1pPr>
              <a:buClrTx/>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13849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702650"/>
      </p:ext>
    </p:extLst>
  </p:cSld>
  <p:clrMapOvr>
    <a:masterClrMapping/>
  </p:clrMapOvr>
  <p:transition>
    <p:fade/>
  </p:transition>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7A12113-3B99-4240-A379-207D1B3D55F0}"/>
              </a:ext>
            </a:extLst>
          </p:cNvPr>
          <p:cNvSpPr>
            <a:spLocks noGrp="1"/>
          </p:cNvSpPr>
          <p:nvPr>
            <p:ph type="body" sz="quarter" idx="11" hasCustomPrompt="1"/>
          </p:nvPr>
        </p:nvSpPr>
        <p:spPr>
          <a:xfrm>
            <a:off x="538163" y="1414799"/>
            <a:ext cx="9482137" cy="4301789"/>
          </a:xfrm>
          <a:noFill/>
        </p:spPr>
        <p:txBody>
          <a:bodyPr lIns="0" tIns="0" rIns="0" bIns="0">
            <a:normAutofit/>
          </a:bodyPr>
          <a:lstStyle>
            <a:lvl1pPr marL="0" indent="0">
              <a:buNone/>
              <a:defRPr sz="2200">
                <a:solidFill>
                  <a:schemeClr val="bg1"/>
                </a:solidFill>
              </a:defRPr>
            </a:lvl1pPr>
          </a:lstStyle>
          <a:p>
            <a:pPr lvl="0"/>
            <a:r>
              <a:rPr lang="en-US"/>
              <a:t>Our mission is to empower every person and every </a:t>
            </a:r>
            <a:r>
              <a:rPr lang="en-GB" noProof="0"/>
              <a:t>organisation</a:t>
            </a:r>
            <a:r>
              <a:rPr lang="en-US"/>
              <a:t> on the planet to achieve more. We believe technology can and should be a force for good and that meaningful innovation can and will contribute to a brighter world in big and small ways.</a:t>
            </a:r>
          </a:p>
        </p:txBody>
      </p:sp>
      <p:grpSp>
        <p:nvGrpSpPr>
          <p:cNvPr id="5" name="Group 4">
            <a:extLst>
              <a:ext uri="{FF2B5EF4-FFF2-40B4-BE49-F238E27FC236}">
                <a16:creationId xmlns:a16="http://schemas.microsoft.com/office/drawing/2014/main" id="{68899C52-8FA5-49CA-8E69-9F1D66BE4612}"/>
              </a:ext>
            </a:extLst>
          </p:cNvPr>
          <p:cNvGrpSpPr/>
          <p:nvPr userDrawn="1"/>
        </p:nvGrpSpPr>
        <p:grpSpPr>
          <a:xfrm>
            <a:off x="11096547" y="-43261"/>
            <a:ext cx="1653661" cy="6913052"/>
            <a:chOff x="5758881" y="-43261"/>
            <a:chExt cx="2537626" cy="6913052"/>
          </a:xfrm>
        </p:grpSpPr>
        <p:sp>
          <p:nvSpPr>
            <p:cNvPr id="7" name="Freeform: Shape 6">
              <a:extLst>
                <a:ext uri="{FF2B5EF4-FFF2-40B4-BE49-F238E27FC236}">
                  <a16:creationId xmlns:a16="http://schemas.microsoft.com/office/drawing/2014/main" id="{BDBE4F39-B005-420F-BF7B-887E78A8EEBC}"/>
                </a:ext>
              </a:extLst>
            </p:cNvPr>
            <p:cNvSpPr/>
            <p:nvPr/>
          </p:nvSpPr>
          <p:spPr>
            <a:xfrm flipV="1">
              <a:off x="6769116" y="581024"/>
              <a:ext cx="1527391" cy="6288767"/>
            </a:xfrm>
            <a:custGeom>
              <a:avLst/>
              <a:gdLst>
                <a:gd name="connsiteX0" fmla="*/ 2533650 w 2533650"/>
                <a:gd name="connsiteY0" fmla="*/ 0 h 6877050"/>
                <a:gd name="connsiteX1" fmla="*/ 838200 w 2533650"/>
                <a:gd name="connsiteY1" fmla="*/ 0 h 6877050"/>
                <a:gd name="connsiteX2" fmla="*/ 0 w 2533650"/>
                <a:gd name="connsiteY2" fmla="*/ 6877050 h 6877050"/>
                <a:gd name="connsiteX3" fmla="*/ 2533650 w 2533650"/>
                <a:gd name="connsiteY3" fmla="*/ 0 h 6877050"/>
                <a:gd name="connsiteX0" fmla="*/ 2470814 w 2470814"/>
                <a:gd name="connsiteY0" fmla="*/ 0 h 7068079"/>
                <a:gd name="connsiteX1" fmla="*/ 775364 w 2470814"/>
                <a:gd name="connsiteY1" fmla="*/ 0 h 7068079"/>
                <a:gd name="connsiteX2" fmla="*/ 0 w 2470814"/>
                <a:gd name="connsiteY2" fmla="*/ 7068079 h 7068079"/>
                <a:gd name="connsiteX3" fmla="*/ 2470814 w 2470814"/>
                <a:gd name="connsiteY3" fmla="*/ 0 h 7068079"/>
                <a:gd name="connsiteX0" fmla="*/ 2669795 w 2669795"/>
                <a:gd name="connsiteY0" fmla="*/ 0 h 7488343"/>
                <a:gd name="connsiteX1" fmla="*/ 974345 w 2669795"/>
                <a:gd name="connsiteY1" fmla="*/ 0 h 7488343"/>
                <a:gd name="connsiteX2" fmla="*/ 0 w 2669795"/>
                <a:gd name="connsiteY2" fmla="*/ 7488343 h 7488343"/>
                <a:gd name="connsiteX3" fmla="*/ 2669795 w 2669795"/>
                <a:gd name="connsiteY3" fmla="*/ 0 h 7488343"/>
                <a:gd name="connsiteX0" fmla="*/ 2010015 w 2010015"/>
                <a:gd name="connsiteY0" fmla="*/ 0 h 5807286"/>
                <a:gd name="connsiteX1" fmla="*/ 314565 w 2010015"/>
                <a:gd name="connsiteY1" fmla="*/ 0 h 5807286"/>
                <a:gd name="connsiteX2" fmla="*/ 0 w 2010015"/>
                <a:gd name="connsiteY2" fmla="*/ 5807286 h 5807286"/>
                <a:gd name="connsiteX3" fmla="*/ 2010015 w 2010015"/>
                <a:gd name="connsiteY3" fmla="*/ 0 h 5807286"/>
                <a:gd name="connsiteX0" fmla="*/ 2300631 w 2300631"/>
                <a:gd name="connsiteY0" fmla="*/ 0 h 6007868"/>
                <a:gd name="connsiteX1" fmla="*/ 605181 w 2300631"/>
                <a:gd name="connsiteY1" fmla="*/ 0 h 6007868"/>
                <a:gd name="connsiteX2" fmla="*/ 0 w 2300631"/>
                <a:gd name="connsiteY2" fmla="*/ 6007868 h 6007868"/>
                <a:gd name="connsiteX3" fmla="*/ 2300631 w 2300631"/>
                <a:gd name="connsiteY3" fmla="*/ 0 h 6007868"/>
                <a:gd name="connsiteX0" fmla="*/ 2449866 w 2449866"/>
                <a:gd name="connsiteY0" fmla="*/ 0 h 6523647"/>
                <a:gd name="connsiteX1" fmla="*/ 754416 w 2449866"/>
                <a:gd name="connsiteY1" fmla="*/ 0 h 6523647"/>
                <a:gd name="connsiteX2" fmla="*/ 0 w 2449866"/>
                <a:gd name="connsiteY2" fmla="*/ 6523647 h 6523647"/>
                <a:gd name="connsiteX3" fmla="*/ 2449866 w 2449866"/>
                <a:gd name="connsiteY3" fmla="*/ 0 h 6523647"/>
                <a:gd name="connsiteX0" fmla="*/ 2449866 w 2449866"/>
                <a:gd name="connsiteY0" fmla="*/ 0 h 6523647"/>
                <a:gd name="connsiteX1" fmla="*/ 415189 w 2449866"/>
                <a:gd name="connsiteY1" fmla="*/ 0 h 6523647"/>
                <a:gd name="connsiteX2" fmla="*/ 0 w 2449866"/>
                <a:gd name="connsiteY2" fmla="*/ 6523647 h 6523647"/>
                <a:gd name="connsiteX3" fmla="*/ 2449866 w 2449866"/>
                <a:gd name="connsiteY3" fmla="*/ 0 h 6523647"/>
                <a:gd name="connsiteX0" fmla="*/ 2459289 w 2459289"/>
                <a:gd name="connsiteY0" fmla="*/ 0 h 7128075"/>
                <a:gd name="connsiteX1" fmla="*/ 424612 w 2459289"/>
                <a:gd name="connsiteY1" fmla="*/ 0 h 7128075"/>
                <a:gd name="connsiteX2" fmla="*/ 0 w 2459289"/>
                <a:gd name="connsiteY2" fmla="*/ 7128075 h 7128075"/>
                <a:gd name="connsiteX3" fmla="*/ 2459289 w 2459289"/>
                <a:gd name="connsiteY3" fmla="*/ 0 h 7128075"/>
                <a:gd name="connsiteX0" fmla="*/ 2459289 w 2459289"/>
                <a:gd name="connsiteY0" fmla="*/ 0 h 7128075"/>
                <a:gd name="connsiteX1" fmla="*/ 579 w 2459289"/>
                <a:gd name="connsiteY1" fmla="*/ 41685 h 7128075"/>
                <a:gd name="connsiteX2" fmla="*/ 0 w 2459289"/>
                <a:gd name="connsiteY2" fmla="*/ 7128075 h 7128075"/>
                <a:gd name="connsiteX3" fmla="*/ 2459289 w 2459289"/>
                <a:gd name="connsiteY3" fmla="*/ 0 h 7128075"/>
                <a:gd name="connsiteX0" fmla="*/ 2458710 w 2458710"/>
                <a:gd name="connsiteY0" fmla="*/ 0 h 13735094"/>
                <a:gd name="connsiteX1" fmla="*/ 0 w 2458710"/>
                <a:gd name="connsiteY1" fmla="*/ 41685 h 13735094"/>
                <a:gd name="connsiteX2" fmla="*/ 687298 w 2458710"/>
                <a:gd name="connsiteY2" fmla="*/ 13735094 h 13735094"/>
                <a:gd name="connsiteX3" fmla="*/ 2458710 w 2458710"/>
                <a:gd name="connsiteY3" fmla="*/ 0 h 13735094"/>
                <a:gd name="connsiteX0" fmla="*/ 2458710 w 2458710"/>
                <a:gd name="connsiteY0" fmla="*/ 0 h 13735094"/>
                <a:gd name="connsiteX1" fmla="*/ 1325550 w 2458710"/>
                <a:gd name="connsiteY1" fmla="*/ 20838 h 13735094"/>
                <a:gd name="connsiteX2" fmla="*/ 0 w 2458710"/>
                <a:gd name="connsiteY2" fmla="*/ 41685 h 13735094"/>
                <a:gd name="connsiteX3" fmla="*/ 687298 w 2458710"/>
                <a:gd name="connsiteY3" fmla="*/ 13735094 h 13735094"/>
                <a:gd name="connsiteX4" fmla="*/ 2458710 w 2458710"/>
                <a:gd name="connsiteY4" fmla="*/ 0 h 13735094"/>
                <a:gd name="connsiteX0" fmla="*/ 2458710 w 2458710"/>
                <a:gd name="connsiteY0" fmla="*/ 1693557 h 15428651"/>
                <a:gd name="connsiteX1" fmla="*/ 0 w 2458710"/>
                <a:gd name="connsiteY1" fmla="*/ 1735242 h 15428651"/>
                <a:gd name="connsiteX2" fmla="*/ 687298 w 2458710"/>
                <a:gd name="connsiteY2" fmla="*/ 15428651 h 15428651"/>
                <a:gd name="connsiteX3" fmla="*/ 2458710 w 2458710"/>
                <a:gd name="connsiteY3" fmla="*/ 1693557 h 15428651"/>
                <a:gd name="connsiteX0" fmla="*/ 2458710 w 2458710"/>
                <a:gd name="connsiteY0" fmla="*/ 981951 h 14717045"/>
                <a:gd name="connsiteX1" fmla="*/ 0 w 2458710"/>
                <a:gd name="connsiteY1" fmla="*/ 1023636 h 14717045"/>
                <a:gd name="connsiteX2" fmla="*/ 687298 w 2458710"/>
                <a:gd name="connsiteY2" fmla="*/ 14717045 h 14717045"/>
                <a:gd name="connsiteX3" fmla="*/ 2458710 w 2458710"/>
                <a:gd name="connsiteY3" fmla="*/ 981951 h 14717045"/>
                <a:gd name="connsiteX0" fmla="*/ 2458710 w 2458710"/>
                <a:gd name="connsiteY0" fmla="*/ 0 h 13735094"/>
                <a:gd name="connsiteX1" fmla="*/ 0 w 2458710"/>
                <a:gd name="connsiteY1" fmla="*/ 41685 h 13735094"/>
                <a:gd name="connsiteX2" fmla="*/ 687298 w 2458710"/>
                <a:gd name="connsiteY2" fmla="*/ 13735094 h 13735094"/>
                <a:gd name="connsiteX3" fmla="*/ 2458710 w 2458710"/>
                <a:gd name="connsiteY3" fmla="*/ 0 h 13735094"/>
                <a:gd name="connsiteX0" fmla="*/ 1554105 w 1554105"/>
                <a:gd name="connsiteY0" fmla="*/ 21835 h 13693409"/>
                <a:gd name="connsiteX1" fmla="*/ 0 w 1554105"/>
                <a:gd name="connsiteY1" fmla="*/ 0 h 13693409"/>
                <a:gd name="connsiteX2" fmla="*/ 687298 w 1554105"/>
                <a:gd name="connsiteY2" fmla="*/ 13693409 h 13693409"/>
                <a:gd name="connsiteX3" fmla="*/ 1554105 w 1554105"/>
                <a:gd name="connsiteY3" fmla="*/ 21835 h 13693409"/>
                <a:gd name="connsiteX0" fmla="*/ 1511029 w 1511029"/>
                <a:gd name="connsiteY0" fmla="*/ 0 h 13830373"/>
                <a:gd name="connsiteX1" fmla="*/ 0 w 1511029"/>
                <a:gd name="connsiteY1" fmla="*/ 136964 h 13830373"/>
                <a:gd name="connsiteX2" fmla="*/ 687298 w 1511029"/>
                <a:gd name="connsiteY2" fmla="*/ 13830373 h 13830373"/>
                <a:gd name="connsiteX3" fmla="*/ 1511029 w 1511029"/>
                <a:gd name="connsiteY3" fmla="*/ 0 h 13830373"/>
                <a:gd name="connsiteX0" fmla="*/ 1517311 w 1517311"/>
                <a:gd name="connsiteY0" fmla="*/ 0 h 13830373"/>
                <a:gd name="connsiteX1" fmla="*/ 0 w 1517311"/>
                <a:gd name="connsiteY1" fmla="*/ 81385 h 13830373"/>
                <a:gd name="connsiteX2" fmla="*/ 693580 w 1517311"/>
                <a:gd name="connsiteY2" fmla="*/ 13830373 h 13830373"/>
                <a:gd name="connsiteX3" fmla="*/ 1517311 w 1517311"/>
                <a:gd name="connsiteY3" fmla="*/ 0 h 13830373"/>
                <a:gd name="connsiteX0" fmla="*/ 1511029 w 1511029"/>
                <a:gd name="connsiteY0" fmla="*/ 0 h 13760899"/>
                <a:gd name="connsiteX1" fmla="*/ 0 w 1511029"/>
                <a:gd name="connsiteY1" fmla="*/ 11911 h 13760899"/>
                <a:gd name="connsiteX2" fmla="*/ 693580 w 1511029"/>
                <a:gd name="connsiteY2" fmla="*/ 13760899 h 13760899"/>
                <a:gd name="connsiteX3" fmla="*/ 1511029 w 1511029"/>
                <a:gd name="connsiteY3" fmla="*/ 0 h 13760899"/>
              </a:gdLst>
              <a:ahLst/>
              <a:cxnLst>
                <a:cxn ang="0">
                  <a:pos x="connsiteX0" y="connsiteY0"/>
                </a:cxn>
                <a:cxn ang="0">
                  <a:pos x="connsiteX1" y="connsiteY1"/>
                </a:cxn>
                <a:cxn ang="0">
                  <a:pos x="connsiteX2" y="connsiteY2"/>
                </a:cxn>
                <a:cxn ang="0">
                  <a:pos x="connsiteX3" y="connsiteY3"/>
                </a:cxn>
              </a:cxnLst>
              <a:rect l="l" t="t" r="r" b="b"/>
              <a:pathLst>
                <a:path w="1511029" h="13760899">
                  <a:moveTo>
                    <a:pt x="1511029" y="0"/>
                  </a:moveTo>
                  <a:lnTo>
                    <a:pt x="0" y="11911"/>
                  </a:lnTo>
                  <a:lnTo>
                    <a:pt x="693580" y="13760899"/>
                  </a:lnTo>
                  <a:lnTo>
                    <a:pt x="1511029" y="0"/>
                  </a:lnTo>
                  <a:close/>
                </a:path>
              </a:pathLst>
            </a:custGeom>
            <a:gradFill>
              <a:gsLst>
                <a:gs pos="0">
                  <a:schemeClr val="accent4">
                    <a:lumMod val="75000"/>
                  </a:schemeClr>
                </a:gs>
                <a:gs pos="81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917BA0AD-E261-49F6-AD13-2149DB103F4C}"/>
                </a:ext>
              </a:extLst>
            </p:cNvPr>
            <p:cNvSpPr/>
            <p:nvPr/>
          </p:nvSpPr>
          <p:spPr>
            <a:xfrm>
              <a:off x="6072653" y="-43261"/>
              <a:ext cx="1589881" cy="6908518"/>
            </a:xfrm>
            <a:custGeom>
              <a:avLst/>
              <a:gdLst>
                <a:gd name="connsiteX0" fmla="*/ 0 w 1739900"/>
                <a:gd name="connsiteY0" fmla="*/ 12700 h 3949700"/>
                <a:gd name="connsiteX1" fmla="*/ 1092200 w 1739900"/>
                <a:gd name="connsiteY1" fmla="*/ 3949700 h 3949700"/>
                <a:gd name="connsiteX2" fmla="*/ 1739900 w 1739900"/>
                <a:gd name="connsiteY2" fmla="*/ 0 h 3949700"/>
                <a:gd name="connsiteX3" fmla="*/ 0 w 1739900"/>
                <a:gd name="connsiteY3" fmla="*/ 12700 h 3949700"/>
                <a:gd name="connsiteX0" fmla="*/ 0 w 1742281"/>
                <a:gd name="connsiteY0" fmla="*/ 0 h 3937000"/>
                <a:gd name="connsiteX1" fmla="*/ 1092200 w 1742281"/>
                <a:gd name="connsiteY1" fmla="*/ 3937000 h 3937000"/>
                <a:gd name="connsiteX2" fmla="*/ 1742281 w 1742281"/>
                <a:gd name="connsiteY2" fmla="*/ 1587 h 3937000"/>
                <a:gd name="connsiteX3" fmla="*/ 0 w 1742281"/>
                <a:gd name="connsiteY3" fmla="*/ 0 h 3937000"/>
                <a:gd name="connsiteX0" fmla="*/ 0 w 1742281"/>
                <a:gd name="connsiteY0" fmla="*/ 0 h 3627437"/>
                <a:gd name="connsiteX1" fmla="*/ 1025525 w 1742281"/>
                <a:gd name="connsiteY1" fmla="*/ 3627437 h 3627437"/>
                <a:gd name="connsiteX2" fmla="*/ 1742281 w 1742281"/>
                <a:gd name="connsiteY2" fmla="*/ 1587 h 3627437"/>
                <a:gd name="connsiteX3" fmla="*/ 0 w 1742281"/>
                <a:gd name="connsiteY3" fmla="*/ 0 h 3627437"/>
                <a:gd name="connsiteX0" fmla="*/ 0 w 1742281"/>
                <a:gd name="connsiteY0" fmla="*/ 0 h 3627437"/>
                <a:gd name="connsiteX1" fmla="*/ 1006475 w 1742281"/>
                <a:gd name="connsiteY1" fmla="*/ 3627437 h 3627437"/>
                <a:gd name="connsiteX2" fmla="*/ 1742281 w 1742281"/>
                <a:gd name="connsiteY2" fmla="*/ 1587 h 3627437"/>
                <a:gd name="connsiteX3" fmla="*/ 0 w 1742281"/>
                <a:gd name="connsiteY3" fmla="*/ 0 h 3627437"/>
                <a:gd name="connsiteX0" fmla="*/ 0 w 1742281"/>
                <a:gd name="connsiteY0" fmla="*/ 0 h 5541962"/>
                <a:gd name="connsiteX1" fmla="*/ 701675 w 1742281"/>
                <a:gd name="connsiteY1" fmla="*/ 5541962 h 5541962"/>
                <a:gd name="connsiteX2" fmla="*/ 1742281 w 1742281"/>
                <a:gd name="connsiteY2" fmla="*/ 1587 h 5541962"/>
                <a:gd name="connsiteX3" fmla="*/ 0 w 1742281"/>
                <a:gd name="connsiteY3" fmla="*/ 0 h 5541962"/>
                <a:gd name="connsiteX0" fmla="*/ 0 w 1542256"/>
                <a:gd name="connsiteY0" fmla="*/ 55563 h 5597525"/>
                <a:gd name="connsiteX1" fmla="*/ 701675 w 1542256"/>
                <a:gd name="connsiteY1" fmla="*/ 5597525 h 5597525"/>
                <a:gd name="connsiteX2" fmla="*/ 1542256 w 1542256"/>
                <a:gd name="connsiteY2" fmla="*/ 0 h 5597525"/>
                <a:gd name="connsiteX3" fmla="*/ 0 w 1542256"/>
                <a:gd name="connsiteY3" fmla="*/ 55563 h 5597525"/>
                <a:gd name="connsiteX0" fmla="*/ 0 w 1589881"/>
                <a:gd name="connsiteY0" fmla="*/ 17463 h 5559425"/>
                <a:gd name="connsiteX1" fmla="*/ 701675 w 1589881"/>
                <a:gd name="connsiteY1" fmla="*/ 5559425 h 5559425"/>
                <a:gd name="connsiteX2" fmla="*/ 1589881 w 1589881"/>
                <a:gd name="connsiteY2" fmla="*/ 0 h 5559425"/>
                <a:gd name="connsiteX3" fmla="*/ 0 w 1589881"/>
                <a:gd name="connsiteY3" fmla="*/ 17463 h 5559425"/>
              </a:gdLst>
              <a:ahLst/>
              <a:cxnLst>
                <a:cxn ang="0">
                  <a:pos x="connsiteX0" y="connsiteY0"/>
                </a:cxn>
                <a:cxn ang="0">
                  <a:pos x="connsiteX1" y="connsiteY1"/>
                </a:cxn>
                <a:cxn ang="0">
                  <a:pos x="connsiteX2" y="connsiteY2"/>
                </a:cxn>
                <a:cxn ang="0">
                  <a:pos x="connsiteX3" y="connsiteY3"/>
                </a:cxn>
              </a:cxnLst>
              <a:rect l="l" t="t" r="r" b="b"/>
              <a:pathLst>
                <a:path w="1589881" h="5559425">
                  <a:moveTo>
                    <a:pt x="0" y="17463"/>
                  </a:moveTo>
                  <a:lnTo>
                    <a:pt x="701675" y="5559425"/>
                  </a:lnTo>
                  <a:lnTo>
                    <a:pt x="1589881" y="0"/>
                  </a:lnTo>
                  <a:lnTo>
                    <a:pt x="0" y="17463"/>
                  </a:lnTo>
                  <a:close/>
                </a:path>
              </a:pathLst>
            </a:custGeom>
            <a:gradFill>
              <a:gsLst>
                <a:gs pos="10000">
                  <a:schemeClr val="accent4">
                    <a:lumMod val="75000"/>
                  </a:schemeClr>
                </a:gs>
                <a:gs pos="76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CB4730B3-E56E-432E-872A-E4670749EB0D}"/>
                </a:ext>
              </a:extLst>
            </p:cNvPr>
            <p:cNvSpPr/>
            <p:nvPr/>
          </p:nvSpPr>
          <p:spPr>
            <a:xfrm>
              <a:off x="5758881" y="3452813"/>
              <a:ext cx="1016000" cy="3412444"/>
            </a:xfrm>
            <a:custGeom>
              <a:avLst/>
              <a:gdLst>
                <a:gd name="connsiteX0" fmla="*/ 609600 w 1494972"/>
                <a:gd name="connsiteY0" fmla="*/ 0 h 4746171"/>
                <a:gd name="connsiteX1" fmla="*/ 1001486 w 1494972"/>
                <a:gd name="connsiteY1" fmla="*/ 1320800 h 4746171"/>
                <a:gd name="connsiteX2" fmla="*/ 1494972 w 1494972"/>
                <a:gd name="connsiteY2" fmla="*/ 4746171 h 4746171"/>
                <a:gd name="connsiteX3" fmla="*/ 0 w 1494972"/>
                <a:gd name="connsiteY3" fmla="*/ 4746171 h 4746171"/>
                <a:gd name="connsiteX4" fmla="*/ 609600 w 1494972"/>
                <a:gd name="connsiteY4" fmla="*/ 0 h 4746171"/>
                <a:gd name="connsiteX0" fmla="*/ 609600 w 1494972"/>
                <a:gd name="connsiteY0" fmla="*/ 277741 h 3425371"/>
                <a:gd name="connsiteX1" fmla="*/ 1001486 w 1494972"/>
                <a:gd name="connsiteY1" fmla="*/ 0 h 3425371"/>
                <a:gd name="connsiteX2" fmla="*/ 1494972 w 1494972"/>
                <a:gd name="connsiteY2" fmla="*/ 3425371 h 3425371"/>
                <a:gd name="connsiteX3" fmla="*/ 0 w 1494972"/>
                <a:gd name="connsiteY3" fmla="*/ 3425371 h 3425371"/>
                <a:gd name="connsiteX4" fmla="*/ 609600 w 1494972"/>
                <a:gd name="connsiteY4" fmla="*/ 277741 h 3425371"/>
                <a:gd name="connsiteX0" fmla="*/ 770777 w 1494972"/>
                <a:gd name="connsiteY0" fmla="*/ 0 h 4016909"/>
                <a:gd name="connsiteX1" fmla="*/ 1001486 w 1494972"/>
                <a:gd name="connsiteY1" fmla="*/ 591538 h 4016909"/>
                <a:gd name="connsiteX2" fmla="*/ 1494972 w 1494972"/>
                <a:gd name="connsiteY2" fmla="*/ 4016909 h 4016909"/>
                <a:gd name="connsiteX3" fmla="*/ 0 w 1494972"/>
                <a:gd name="connsiteY3" fmla="*/ 4016909 h 4016909"/>
                <a:gd name="connsiteX4" fmla="*/ 770777 w 1494972"/>
                <a:gd name="connsiteY4" fmla="*/ 0 h 4016909"/>
                <a:gd name="connsiteX0" fmla="*/ 770777 w 1494972"/>
                <a:gd name="connsiteY0" fmla="*/ 0 h 4016909"/>
                <a:gd name="connsiteX1" fmla="*/ 1494972 w 1494972"/>
                <a:gd name="connsiteY1" fmla="*/ 4016909 h 4016909"/>
                <a:gd name="connsiteX2" fmla="*/ 0 w 1494972"/>
                <a:gd name="connsiteY2" fmla="*/ 4016909 h 4016909"/>
                <a:gd name="connsiteX3" fmla="*/ 770777 w 1494972"/>
                <a:gd name="connsiteY3" fmla="*/ 0 h 4016909"/>
                <a:gd name="connsiteX0" fmla="*/ 995023 w 1494972"/>
                <a:gd name="connsiteY0" fmla="*/ 0 h 4180264"/>
                <a:gd name="connsiteX1" fmla="*/ 1494972 w 1494972"/>
                <a:gd name="connsiteY1" fmla="*/ 4180264 h 4180264"/>
                <a:gd name="connsiteX2" fmla="*/ 0 w 1494972"/>
                <a:gd name="connsiteY2" fmla="*/ 4180264 h 4180264"/>
                <a:gd name="connsiteX3" fmla="*/ 995023 w 1494972"/>
                <a:gd name="connsiteY3" fmla="*/ 0 h 4180264"/>
              </a:gdLst>
              <a:ahLst/>
              <a:cxnLst>
                <a:cxn ang="0">
                  <a:pos x="connsiteX0" y="connsiteY0"/>
                </a:cxn>
                <a:cxn ang="0">
                  <a:pos x="connsiteX1" y="connsiteY1"/>
                </a:cxn>
                <a:cxn ang="0">
                  <a:pos x="connsiteX2" y="connsiteY2"/>
                </a:cxn>
                <a:cxn ang="0">
                  <a:pos x="connsiteX3" y="connsiteY3"/>
                </a:cxn>
              </a:cxnLst>
              <a:rect l="l" t="t" r="r" b="b"/>
              <a:pathLst>
                <a:path w="1494972" h="4180264">
                  <a:moveTo>
                    <a:pt x="995023" y="0"/>
                  </a:moveTo>
                  <a:lnTo>
                    <a:pt x="1494972" y="4180264"/>
                  </a:lnTo>
                  <a:lnTo>
                    <a:pt x="0" y="4180264"/>
                  </a:lnTo>
                  <a:lnTo>
                    <a:pt x="995023" y="0"/>
                  </a:lnTo>
                  <a:close/>
                </a:path>
              </a:pathLst>
            </a:custGeom>
            <a:gradFill>
              <a:gsLst>
                <a:gs pos="0">
                  <a:schemeClr val="accent4">
                    <a:lumMod val="75000"/>
                  </a:schemeClr>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Text Placeholder 5">
            <a:extLst>
              <a:ext uri="{FF2B5EF4-FFF2-40B4-BE49-F238E27FC236}">
                <a16:creationId xmlns:a16="http://schemas.microsoft.com/office/drawing/2014/main" id="{3F120186-B839-4557-BD42-7CA71F6E1030}"/>
              </a:ext>
            </a:extLst>
          </p:cNvPr>
          <p:cNvSpPr>
            <a:spLocks noGrp="1"/>
          </p:cNvSpPr>
          <p:nvPr>
            <p:ph type="body" sz="quarter" idx="10" hasCustomPrompt="1"/>
          </p:nvPr>
        </p:nvSpPr>
        <p:spPr>
          <a:xfrm>
            <a:off x="538162" y="296271"/>
            <a:ext cx="11107738" cy="676185"/>
          </a:xfrm>
          <a:noFill/>
        </p:spPr>
        <p:txBody>
          <a:bodyPr wrap="square" lIns="0" tIns="108000" rtlCol="0" anchor="t" anchorCtr="0">
            <a:noAutofit/>
          </a:bodyPr>
          <a:lstStyle>
            <a:lvl1pPr marL="0" indent="0">
              <a:buNone/>
              <a:defRPr lang="en-GB" sz="36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defRPr>
            </a:lvl1pPr>
          </a:lstStyle>
          <a:p>
            <a:pPr marL="0" lvl="0"/>
            <a:r>
              <a:rPr lang="en-GB"/>
              <a:t>Slide title</a:t>
            </a:r>
          </a:p>
        </p:txBody>
      </p:sp>
      <p:pic>
        <p:nvPicPr>
          <p:cNvPr id="12" name="MS logo white - EMF" descr="Microsoft logo white text version">
            <a:extLst>
              <a:ext uri="{FF2B5EF4-FFF2-40B4-BE49-F238E27FC236}">
                <a16:creationId xmlns:a16="http://schemas.microsoft.com/office/drawing/2014/main" id="{191F498E-9369-4C8C-8176-D51DF1EB7B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black">
          <a:xfrm>
            <a:off x="538162" y="6030768"/>
            <a:ext cx="1366245" cy="292608"/>
          </a:xfrm>
          <a:prstGeom prst="rect">
            <a:avLst/>
          </a:prstGeom>
        </p:spPr>
      </p:pic>
    </p:spTree>
    <p:extLst>
      <p:ext uri="{BB962C8B-B14F-4D97-AF65-F5344CB8AC3E}">
        <p14:creationId xmlns:p14="http://schemas.microsoft.com/office/powerpoint/2010/main" val="747400066"/>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One Colum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7A12113-3B99-4240-A379-207D1B3D55F0}"/>
              </a:ext>
            </a:extLst>
          </p:cNvPr>
          <p:cNvSpPr>
            <a:spLocks noGrp="1"/>
          </p:cNvSpPr>
          <p:nvPr>
            <p:ph type="body" sz="quarter" idx="11" hasCustomPrompt="1"/>
          </p:nvPr>
        </p:nvSpPr>
        <p:spPr>
          <a:xfrm>
            <a:off x="538163" y="1414799"/>
            <a:ext cx="9482137" cy="4301789"/>
          </a:xfrm>
          <a:noFill/>
        </p:spPr>
        <p:txBody>
          <a:bodyPr lIns="0" tIns="0" rIns="0" bIns="0">
            <a:normAutofit/>
          </a:bodyPr>
          <a:lstStyle>
            <a:lvl1pPr marL="0" indent="0">
              <a:buNone/>
              <a:defRPr sz="2200">
                <a:solidFill>
                  <a:schemeClr val="bg1"/>
                </a:solidFill>
              </a:defRPr>
            </a:lvl1pPr>
          </a:lstStyle>
          <a:p>
            <a:pPr lvl="0"/>
            <a:r>
              <a:rPr lang="en-US"/>
              <a:t>Our mission is to empower every person and every </a:t>
            </a:r>
            <a:r>
              <a:rPr lang="en-GB" noProof="0"/>
              <a:t>organisation</a:t>
            </a:r>
            <a:r>
              <a:rPr lang="en-US"/>
              <a:t> on the planet to achieve more. We believe technology can and should be a force for good and that meaningful innovation can and will contribute to a brighter world in big and small ways.</a:t>
            </a:r>
          </a:p>
        </p:txBody>
      </p:sp>
      <p:grpSp>
        <p:nvGrpSpPr>
          <p:cNvPr id="9" name="Group 8">
            <a:extLst>
              <a:ext uri="{FF2B5EF4-FFF2-40B4-BE49-F238E27FC236}">
                <a16:creationId xmlns:a16="http://schemas.microsoft.com/office/drawing/2014/main" id="{26348678-9FF5-4DEC-BC73-54AE1C6F6A27}"/>
              </a:ext>
            </a:extLst>
          </p:cNvPr>
          <p:cNvGrpSpPr/>
          <p:nvPr userDrawn="1"/>
        </p:nvGrpSpPr>
        <p:grpSpPr>
          <a:xfrm flipH="1">
            <a:off x="10924886" y="-19050"/>
            <a:ext cx="2534227" cy="6877050"/>
            <a:chOff x="-2496127" y="-19050"/>
            <a:chExt cx="2534227" cy="6877050"/>
          </a:xfrm>
        </p:grpSpPr>
        <p:sp>
          <p:nvSpPr>
            <p:cNvPr id="12" name="Freeform: Shape 11">
              <a:extLst>
                <a:ext uri="{FF2B5EF4-FFF2-40B4-BE49-F238E27FC236}">
                  <a16:creationId xmlns:a16="http://schemas.microsoft.com/office/drawing/2014/main" id="{63015B8F-9C77-4C09-AF1B-4CA11F36FD5E}"/>
                </a:ext>
              </a:extLst>
            </p:cNvPr>
            <p:cNvSpPr/>
            <p:nvPr/>
          </p:nvSpPr>
          <p:spPr>
            <a:xfrm>
              <a:off x="-2496127" y="2247900"/>
              <a:ext cx="1638877" cy="4610100"/>
            </a:xfrm>
            <a:custGeom>
              <a:avLst/>
              <a:gdLst>
                <a:gd name="connsiteX0" fmla="*/ 1390650 w 1657350"/>
                <a:gd name="connsiteY0" fmla="*/ 4610100 h 4610100"/>
                <a:gd name="connsiteX1" fmla="*/ 1657350 w 1657350"/>
                <a:gd name="connsiteY1" fmla="*/ 0 h 4610100"/>
                <a:gd name="connsiteX2" fmla="*/ 0 w 1657350"/>
                <a:gd name="connsiteY2" fmla="*/ 4591050 h 4610100"/>
                <a:gd name="connsiteX3" fmla="*/ 1390650 w 1657350"/>
                <a:gd name="connsiteY3" fmla="*/ 4610100 h 4610100"/>
                <a:gd name="connsiteX0" fmla="*/ 1372177 w 1638877"/>
                <a:gd name="connsiteY0" fmla="*/ 4610100 h 4610100"/>
                <a:gd name="connsiteX1" fmla="*/ 1638877 w 1638877"/>
                <a:gd name="connsiteY1" fmla="*/ 0 h 4610100"/>
                <a:gd name="connsiteX2" fmla="*/ 0 w 1638877"/>
                <a:gd name="connsiteY2" fmla="*/ 4609523 h 4610100"/>
                <a:gd name="connsiteX3" fmla="*/ 1372177 w 1638877"/>
                <a:gd name="connsiteY3" fmla="*/ 4610100 h 4610100"/>
              </a:gdLst>
              <a:ahLst/>
              <a:cxnLst>
                <a:cxn ang="0">
                  <a:pos x="connsiteX0" y="connsiteY0"/>
                </a:cxn>
                <a:cxn ang="0">
                  <a:pos x="connsiteX1" y="connsiteY1"/>
                </a:cxn>
                <a:cxn ang="0">
                  <a:pos x="connsiteX2" y="connsiteY2"/>
                </a:cxn>
                <a:cxn ang="0">
                  <a:pos x="connsiteX3" y="connsiteY3"/>
                </a:cxn>
              </a:cxnLst>
              <a:rect l="l" t="t" r="r" b="b"/>
              <a:pathLst>
                <a:path w="1638877" h="4610100">
                  <a:moveTo>
                    <a:pt x="1372177" y="4610100"/>
                  </a:moveTo>
                  <a:lnTo>
                    <a:pt x="1638877" y="0"/>
                  </a:lnTo>
                  <a:lnTo>
                    <a:pt x="0" y="4609523"/>
                  </a:lnTo>
                  <a:lnTo>
                    <a:pt x="1372177" y="4610100"/>
                  </a:lnTo>
                  <a:close/>
                </a:path>
              </a:pathLst>
            </a:cu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C032FDCC-ED16-4337-A363-D2005D046DBD}"/>
                </a:ext>
              </a:extLst>
            </p:cNvPr>
            <p:cNvSpPr/>
            <p:nvPr/>
          </p:nvSpPr>
          <p:spPr>
            <a:xfrm>
              <a:off x="-993534" y="816620"/>
              <a:ext cx="417247" cy="3604405"/>
            </a:xfrm>
            <a:custGeom>
              <a:avLst/>
              <a:gdLst>
                <a:gd name="connsiteX0" fmla="*/ 0 w 781050"/>
                <a:gd name="connsiteY0" fmla="*/ 4705350 h 4705350"/>
                <a:gd name="connsiteX1" fmla="*/ 781050 w 781050"/>
                <a:gd name="connsiteY1" fmla="*/ 2609850 h 4705350"/>
                <a:gd name="connsiteX2" fmla="*/ 704850 w 781050"/>
                <a:gd name="connsiteY2" fmla="*/ 0 h 4705350"/>
                <a:gd name="connsiteX3" fmla="*/ 114300 w 781050"/>
                <a:gd name="connsiteY3" fmla="*/ 1581150 h 4705350"/>
                <a:gd name="connsiteX4" fmla="*/ 0 w 781050"/>
                <a:gd name="connsiteY4" fmla="*/ 4705350 h 470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 h="4705350">
                  <a:moveTo>
                    <a:pt x="0" y="4705350"/>
                  </a:moveTo>
                  <a:lnTo>
                    <a:pt x="781050" y="2609850"/>
                  </a:lnTo>
                  <a:lnTo>
                    <a:pt x="704850" y="0"/>
                  </a:lnTo>
                  <a:lnTo>
                    <a:pt x="114300" y="1581150"/>
                  </a:lnTo>
                  <a:lnTo>
                    <a:pt x="0" y="4705350"/>
                  </a:lnTo>
                  <a:close/>
                </a:path>
              </a:pathLst>
            </a:custGeom>
            <a:gradFill>
              <a:gsLst>
                <a:gs pos="0">
                  <a:srgbClr val="7FBA00"/>
                </a:gs>
                <a:gs pos="28000">
                  <a:srgbClr val="628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6FCA47A7-A052-4601-B9FF-5E6F8415356D}"/>
                </a:ext>
              </a:extLst>
            </p:cNvPr>
            <p:cNvSpPr/>
            <p:nvPr/>
          </p:nvSpPr>
          <p:spPr>
            <a:xfrm>
              <a:off x="-2495550" y="-19050"/>
              <a:ext cx="2533650" cy="6877050"/>
            </a:xfrm>
            <a:custGeom>
              <a:avLst/>
              <a:gdLst>
                <a:gd name="connsiteX0" fmla="*/ 2533650 w 2533650"/>
                <a:gd name="connsiteY0" fmla="*/ 0 h 6877050"/>
                <a:gd name="connsiteX1" fmla="*/ 838200 w 2533650"/>
                <a:gd name="connsiteY1" fmla="*/ 0 h 6877050"/>
                <a:gd name="connsiteX2" fmla="*/ 0 w 2533650"/>
                <a:gd name="connsiteY2" fmla="*/ 6877050 h 6877050"/>
                <a:gd name="connsiteX3" fmla="*/ 2533650 w 2533650"/>
                <a:gd name="connsiteY3" fmla="*/ 0 h 6877050"/>
              </a:gdLst>
              <a:ahLst/>
              <a:cxnLst>
                <a:cxn ang="0">
                  <a:pos x="connsiteX0" y="connsiteY0"/>
                </a:cxn>
                <a:cxn ang="0">
                  <a:pos x="connsiteX1" y="connsiteY1"/>
                </a:cxn>
                <a:cxn ang="0">
                  <a:pos x="connsiteX2" y="connsiteY2"/>
                </a:cxn>
                <a:cxn ang="0">
                  <a:pos x="connsiteX3" y="connsiteY3"/>
                </a:cxn>
              </a:cxnLst>
              <a:rect l="l" t="t" r="r" b="b"/>
              <a:pathLst>
                <a:path w="2533650" h="6877050">
                  <a:moveTo>
                    <a:pt x="2533650" y="0"/>
                  </a:moveTo>
                  <a:lnTo>
                    <a:pt x="838200" y="0"/>
                  </a:lnTo>
                  <a:lnTo>
                    <a:pt x="0" y="6877050"/>
                  </a:lnTo>
                  <a:lnTo>
                    <a:pt x="2533650" y="0"/>
                  </a:lnTo>
                  <a:close/>
                </a:path>
              </a:pathLst>
            </a:custGeom>
            <a:gradFill>
              <a:gsLst>
                <a:gs pos="0">
                  <a:srgbClr val="7FBA00"/>
                </a:gs>
                <a:gs pos="78000">
                  <a:srgbClr val="628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5">
            <a:extLst>
              <a:ext uri="{FF2B5EF4-FFF2-40B4-BE49-F238E27FC236}">
                <a16:creationId xmlns:a16="http://schemas.microsoft.com/office/drawing/2014/main" id="{A73F0BA2-9508-49C5-8E20-42BE1D477578}"/>
              </a:ext>
            </a:extLst>
          </p:cNvPr>
          <p:cNvSpPr>
            <a:spLocks noGrp="1"/>
          </p:cNvSpPr>
          <p:nvPr>
            <p:ph type="body" sz="quarter" idx="10" hasCustomPrompt="1"/>
          </p:nvPr>
        </p:nvSpPr>
        <p:spPr>
          <a:xfrm>
            <a:off x="538162" y="296271"/>
            <a:ext cx="11107738" cy="676185"/>
          </a:xfrm>
          <a:noFill/>
        </p:spPr>
        <p:txBody>
          <a:bodyPr wrap="square" lIns="0" tIns="108000" rtlCol="0" anchor="t" anchorCtr="0">
            <a:noAutofit/>
          </a:bodyPr>
          <a:lstStyle>
            <a:lvl1pPr marL="0" indent="0">
              <a:buNone/>
              <a:defRPr lang="en-GB" sz="36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defRPr>
            </a:lvl1pPr>
          </a:lstStyle>
          <a:p>
            <a:pPr marL="0" lvl="0"/>
            <a:r>
              <a:rPr lang="en-GB"/>
              <a:t>Slide title</a:t>
            </a:r>
          </a:p>
        </p:txBody>
      </p:sp>
      <p:pic>
        <p:nvPicPr>
          <p:cNvPr id="11" name="MS logo white - EMF" descr="Microsoft logo white text version">
            <a:extLst>
              <a:ext uri="{FF2B5EF4-FFF2-40B4-BE49-F238E27FC236}">
                <a16:creationId xmlns:a16="http://schemas.microsoft.com/office/drawing/2014/main" id="{26BB30C2-0299-4445-AB26-6519BA5EDB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black">
          <a:xfrm>
            <a:off x="538162" y="6030768"/>
            <a:ext cx="1366245" cy="292608"/>
          </a:xfrm>
          <a:prstGeom prst="rect">
            <a:avLst/>
          </a:prstGeom>
        </p:spPr>
      </p:pic>
    </p:spTree>
    <p:extLst>
      <p:ext uri="{BB962C8B-B14F-4D97-AF65-F5344CB8AC3E}">
        <p14:creationId xmlns:p14="http://schemas.microsoft.com/office/powerpoint/2010/main" val="21145007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8C4ED7F-7B1C-4ADA-9959-8BC40DF0F118}"/>
              </a:ext>
            </a:extLst>
          </p:cNvPr>
          <p:cNvSpPr>
            <a:spLocks noGrp="1"/>
          </p:cNvSpPr>
          <p:nvPr>
            <p:ph type="body" sz="quarter" idx="10" hasCustomPrompt="1"/>
          </p:nvPr>
        </p:nvSpPr>
        <p:spPr>
          <a:xfrm>
            <a:off x="538162" y="296271"/>
            <a:ext cx="11107738" cy="676185"/>
          </a:xfrm>
          <a:noFill/>
        </p:spPr>
        <p:txBody>
          <a:bodyPr wrap="square" lIns="0" tIns="108000" rtlCol="0" anchor="t" anchorCtr="0">
            <a:noAutofit/>
          </a:bodyPr>
          <a:lstStyle>
            <a:lvl1pPr marL="0" indent="0">
              <a:buNone/>
              <a:defRPr lang="en-GB" sz="36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defRPr>
            </a:lvl1pPr>
          </a:lstStyle>
          <a:p>
            <a:pPr marL="0" lvl="0"/>
            <a:r>
              <a:rPr lang="en-GB"/>
              <a:t>Slide title</a:t>
            </a:r>
          </a:p>
        </p:txBody>
      </p:sp>
      <p:sp>
        <p:nvSpPr>
          <p:cNvPr id="8" name="Text Placeholder 7">
            <a:extLst>
              <a:ext uri="{FF2B5EF4-FFF2-40B4-BE49-F238E27FC236}">
                <a16:creationId xmlns:a16="http://schemas.microsoft.com/office/drawing/2014/main" id="{3877E433-A4F1-49E3-8147-D47F5A1725A0}"/>
              </a:ext>
            </a:extLst>
          </p:cNvPr>
          <p:cNvSpPr>
            <a:spLocks noGrp="1"/>
          </p:cNvSpPr>
          <p:nvPr>
            <p:ph type="body" sz="quarter" idx="11" hasCustomPrompt="1"/>
          </p:nvPr>
        </p:nvSpPr>
        <p:spPr>
          <a:xfrm>
            <a:off x="538163" y="1414799"/>
            <a:ext cx="11107736" cy="4301789"/>
          </a:xfrm>
        </p:spPr>
        <p:txBody>
          <a:bodyPr lIns="0" tIns="0" rIns="0" bIns="0">
            <a:normAutofit/>
          </a:bodyPr>
          <a:lstStyle>
            <a:lvl1pPr marL="0" indent="0">
              <a:buNone/>
              <a:defRPr sz="2200">
                <a:solidFill>
                  <a:schemeClr val="bg1"/>
                </a:solidFill>
              </a:defRPr>
            </a:lvl1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pic>
        <p:nvPicPr>
          <p:cNvPr id="5" name="MS logo white - EMF" descr="Microsoft logo white text version">
            <a:extLst>
              <a:ext uri="{FF2B5EF4-FFF2-40B4-BE49-F238E27FC236}">
                <a16:creationId xmlns:a16="http://schemas.microsoft.com/office/drawing/2014/main" id="{739C12CA-2C20-4F24-AFE6-320117B79B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black">
          <a:xfrm>
            <a:off x="538162" y="6030768"/>
            <a:ext cx="1366245" cy="292608"/>
          </a:xfrm>
          <a:prstGeom prst="rect">
            <a:avLst/>
          </a:prstGeom>
        </p:spPr>
      </p:pic>
    </p:spTree>
    <p:extLst>
      <p:ext uri="{BB962C8B-B14F-4D97-AF65-F5344CB8AC3E}">
        <p14:creationId xmlns:p14="http://schemas.microsoft.com/office/powerpoint/2010/main" val="530981288"/>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One Colum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7A12113-3B99-4240-A379-207D1B3D55F0}"/>
              </a:ext>
            </a:extLst>
          </p:cNvPr>
          <p:cNvSpPr>
            <a:spLocks noGrp="1"/>
          </p:cNvSpPr>
          <p:nvPr>
            <p:ph type="body" sz="quarter" idx="11" hasCustomPrompt="1"/>
          </p:nvPr>
        </p:nvSpPr>
        <p:spPr>
          <a:xfrm>
            <a:off x="538163" y="1414799"/>
            <a:ext cx="9482137" cy="4301789"/>
          </a:xfrm>
          <a:noFill/>
        </p:spPr>
        <p:txBody>
          <a:bodyPr lIns="0" tIns="0" rIns="0" bIns="0">
            <a:normAutofit/>
          </a:bodyPr>
          <a:lstStyle>
            <a:lvl1pPr marL="0" indent="0">
              <a:buNone/>
              <a:defRPr sz="2200">
                <a:solidFill>
                  <a:schemeClr val="bg1"/>
                </a:solidFill>
              </a:defRPr>
            </a:lvl1pPr>
          </a:lstStyle>
          <a:p>
            <a:pPr lvl="0"/>
            <a:r>
              <a:rPr lang="en-US"/>
              <a:t>Our mission is to empower every person and every </a:t>
            </a:r>
            <a:r>
              <a:rPr lang="en-GB" noProof="0"/>
              <a:t>organisation</a:t>
            </a:r>
            <a:r>
              <a:rPr lang="en-US"/>
              <a:t> on the planet to achieve more. We believe technology can and should be a force for good and that meaningful innovation can and will contribute to a brighter world in big and small ways.</a:t>
            </a:r>
          </a:p>
        </p:txBody>
      </p:sp>
      <p:grpSp>
        <p:nvGrpSpPr>
          <p:cNvPr id="10" name="Group 9">
            <a:extLst>
              <a:ext uri="{FF2B5EF4-FFF2-40B4-BE49-F238E27FC236}">
                <a16:creationId xmlns:a16="http://schemas.microsoft.com/office/drawing/2014/main" id="{C2F5E3E9-8023-48CA-918B-D39C32EE726D}"/>
              </a:ext>
            </a:extLst>
          </p:cNvPr>
          <p:cNvGrpSpPr/>
          <p:nvPr userDrawn="1"/>
        </p:nvGrpSpPr>
        <p:grpSpPr>
          <a:xfrm>
            <a:off x="10091736" y="-14514"/>
            <a:ext cx="2842897" cy="6877616"/>
            <a:chOff x="9601131" y="-14514"/>
            <a:chExt cx="3923140" cy="6877616"/>
          </a:xfrm>
        </p:grpSpPr>
        <p:sp>
          <p:nvSpPr>
            <p:cNvPr id="11" name="Freeform: Shape 10">
              <a:extLst>
                <a:ext uri="{FF2B5EF4-FFF2-40B4-BE49-F238E27FC236}">
                  <a16:creationId xmlns:a16="http://schemas.microsoft.com/office/drawing/2014/main" id="{B2AB4B92-0808-4E67-9AFB-99543B67C7AA}"/>
                </a:ext>
              </a:extLst>
            </p:cNvPr>
            <p:cNvSpPr/>
            <p:nvPr/>
          </p:nvSpPr>
          <p:spPr>
            <a:xfrm>
              <a:off x="11399520" y="2804160"/>
              <a:ext cx="662940" cy="1950720"/>
            </a:xfrm>
            <a:custGeom>
              <a:avLst/>
              <a:gdLst>
                <a:gd name="connsiteX0" fmla="*/ 411480 w 662940"/>
                <a:gd name="connsiteY0" fmla="*/ 0 h 1950720"/>
                <a:gd name="connsiteX1" fmla="*/ 0 w 662940"/>
                <a:gd name="connsiteY1" fmla="*/ 1950720 h 1950720"/>
                <a:gd name="connsiteX2" fmla="*/ 662940 w 662940"/>
                <a:gd name="connsiteY2" fmla="*/ 708660 h 1950720"/>
                <a:gd name="connsiteX3" fmla="*/ 411480 w 662940"/>
                <a:gd name="connsiteY3" fmla="*/ 0 h 1950720"/>
              </a:gdLst>
              <a:ahLst/>
              <a:cxnLst>
                <a:cxn ang="0">
                  <a:pos x="connsiteX0" y="connsiteY0"/>
                </a:cxn>
                <a:cxn ang="0">
                  <a:pos x="connsiteX1" y="connsiteY1"/>
                </a:cxn>
                <a:cxn ang="0">
                  <a:pos x="connsiteX2" y="connsiteY2"/>
                </a:cxn>
                <a:cxn ang="0">
                  <a:pos x="connsiteX3" y="connsiteY3"/>
                </a:cxn>
              </a:cxnLst>
              <a:rect l="l" t="t" r="r" b="b"/>
              <a:pathLst>
                <a:path w="662940" h="1950720">
                  <a:moveTo>
                    <a:pt x="411480" y="0"/>
                  </a:moveTo>
                  <a:lnTo>
                    <a:pt x="0" y="1950720"/>
                  </a:lnTo>
                  <a:lnTo>
                    <a:pt x="662940" y="708660"/>
                  </a:lnTo>
                  <a:lnTo>
                    <a:pt x="411480" y="0"/>
                  </a:lnTo>
                  <a:close/>
                </a:path>
              </a:pathLst>
            </a:custGeom>
            <a:gradFill>
              <a:gsLst>
                <a:gs pos="100000">
                  <a:srgbClr val="F4A30C"/>
                </a:gs>
                <a:gs pos="0">
                  <a:srgbClr val="EA7E0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a:extLst>
                <a:ext uri="{FF2B5EF4-FFF2-40B4-BE49-F238E27FC236}">
                  <a16:creationId xmlns:a16="http://schemas.microsoft.com/office/drawing/2014/main" id="{6286C096-B5FF-4AC0-9040-2775E0E5CB00}"/>
                </a:ext>
              </a:extLst>
            </p:cNvPr>
            <p:cNvGrpSpPr/>
            <p:nvPr/>
          </p:nvGrpSpPr>
          <p:grpSpPr>
            <a:xfrm>
              <a:off x="9601131" y="-14514"/>
              <a:ext cx="3923140" cy="6877616"/>
              <a:chOff x="9822425" y="-14514"/>
              <a:chExt cx="3116646" cy="6872632"/>
            </a:xfrm>
          </p:grpSpPr>
          <p:grpSp>
            <p:nvGrpSpPr>
              <p:cNvPr id="16" name="Group 15">
                <a:extLst>
                  <a:ext uri="{FF2B5EF4-FFF2-40B4-BE49-F238E27FC236}">
                    <a16:creationId xmlns:a16="http://schemas.microsoft.com/office/drawing/2014/main" id="{6ED5BB3C-23C0-4732-81AB-A67AA5078AF1}"/>
                  </a:ext>
                </a:extLst>
              </p:cNvPr>
              <p:cNvGrpSpPr/>
              <p:nvPr/>
            </p:nvGrpSpPr>
            <p:grpSpPr>
              <a:xfrm>
                <a:off x="9822425" y="0"/>
                <a:ext cx="3116646" cy="6853019"/>
                <a:chOff x="9822425" y="0"/>
                <a:chExt cx="3116646" cy="6853019"/>
              </a:xfrm>
            </p:grpSpPr>
            <p:sp>
              <p:nvSpPr>
                <p:cNvPr id="18" name="Freeform: Shape 17">
                  <a:extLst>
                    <a:ext uri="{FF2B5EF4-FFF2-40B4-BE49-F238E27FC236}">
                      <a16:creationId xmlns:a16="http://schemas.microsoft.com/office/drawing/2014/main" id="{80C4BB1E-C920-47C6-B407-C78ECFBD9A91}"/>
                    </a:ext>
                  </a:extLst>
                </p:cNvPr>
                <p:cNvSpPr/>
                <p:nvPr/>
              </p:nvSpPr>
              <p:spPr>
                <a:xfrm>
                  <a:off x="10362656" y="3661229"/>
                  <a:ext cx="1814285" cy="3189514"/>
                </a:xfrm>
                <a:custGeom>
                  <a:avLst/>
                  <a:gdLst>
                    <a:gd name="connsiteX0" fmla="*/ 1320800 w 1814285"/>
                    <a:gd name="connsiteY0" fmla="*/ 0 h 3164114"/>
                    <a:gd name="connsiteX1" fmla="*/ 0 w 1814285"/>
                    <a:gd name="connsiteY1" fmla="*/ 3164114 h 3164114"/>
                    <a:gd name="connsiteX2" fmla="*/ 1814285 w 1814285"/>
                    <a:gd name="connsiteY2" fmla="*/ 3164114 h 3164114"/>
                    <a:gd name="connsiteX3" fmla="*/ 1320800 w 1814285"/>
                    <a:gd name="connsiteY3" fmla="*/ 0 h 3164114"/>
                    <a:gd name="connsiteX0" fmla="*/ 1343025 w 1814285"/>
                    <a:gd name="connsiteY0" fmla="*/ 0 h 3189514"/>
                    <a:gd name="connsiteX1" fmla="*/ 0 w 1814285"/>
                    <a:gd name="connsiteY1" fmla="*/ 3189514 h 3189514"/>
                    <a:gd name="connsiteX2" fmla="*/ 1814285 w 1814285"/>
                    <a:gd name="connsiteY2" fmla="*/ 3189514 h 3189514"/>
                    <a:gd name="connsiteX3" fmla="*/ 1343025 w 1814285"/>
                    <a:gd name="connsiteY3" fmla="*/ 0 h 3189514"/>
                  </a:gdLst>
                  <a:ahLst/>
                  <a:cxnLst>
                    <a:cxn ang="0">
                      <a:pos x="connsiteX0" y="connsiteY0"/>
                    </a:cxn>
                    <a:cxn ang="0">
                      <a:pos x="connsiteX1" y="connsiteY1"/>
                    </a:cxn>
                    <a:cxn ang="0">
                      <a:pos x="connsiteX2" y="connsiteY2"/>
                    </a:cxn>
                    <a:cxn ang="0">
                      <a:pos x="connsiteX3" y="connsiteY3"/>
                    </a:cxn>
                  </a:cxnLst>
                  <a:rect l="l" t="t" r="r" b="b"/>
                  <a:pathLst>
                    <a:path w="1814285" h="3189514">
                      <a:moveTo>
                        <a:pt x="1343025" y="0"/>
                      </a:moveTo>
                      <a:lnTo>
                        <a:pt x="0" y="3189514"/>
                      </a:lnTo>
                      <a:lnTo>
                        <a:pt x="1814285" y="3189514"/>
                      </a:lnTo>
                      <a:lnTo>
                        <a:pt x="1343025" y="0"/>
                      </a:lnTo>
                      <a:close/>
                    </a:path>
                  </a:pathLst>
                </a:custGeom>
                <a:gradFill>
                  <a:gsLst>
                    <a:gs pos="100000">
                      <a:srgbClr val="F4A30C"/>
                    </a:gs>
                    <a:gs pos="0">
                      <a:srgbClr val="EA7E0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Shape 18">
                  <a:extLst>
                    <a:ext uri="{FF2B5EF4-FFF2-40B4-BE49-F238E27FC236}">
                      <a16:creationId xmlns:a16="http://schemas.microsoft.com/office/drawing/2014/main" id="{473C6CE1-4571-4E74-A9AA-EB16BDA02C7F}"/>
                    </a:ext>
                  </a:extLst>
                </p:cNvPr>
                <p:cNvSpPr/>
                <p:nvPr/>
              </p:nvSpPr>
              <p:spPr>
                <a:xfrm>
                  <a:off x="12155299" y="406399"/>
                  <a:ext cx="783772" cy="6446620"/>
                </a:xfrm>
                <a:custGeom>
                  <a:avLst/>
                  <a:gdLst>
                    <a:gd name="connsiteX0" fmla="*/ 14514 w 798286"/>
                    <a:gd name="connsiteY0" fmla="*/ 0 h 6473371"/>
                    <a:gd name="connsiteX1" fmla="*/ 798286 w 798286"/>
                    <a:gd name="connsiteY1" fmla="*/ 5602514 h 6473371"/>
                    <a:gd name="connsiteX2" fmla="*/ 0 w 798286"/>
                    <a:gd name="connsiteY2" fmla="*/ 6473371 h 6473371"/>
                    <a:gd name="connsiteX3" fmla="*/ 14514 w 798286"/>
                    <a:gd name="connsiteY3" fmla="*/ 0 h 6473371"/>
                    <a:gd name="connsiteX0" fmla="*/ 0 w 783772"/>
                    <a:gd name="connsiteY0" fmla="*/ 0 h 6449559"/>
                    <a:gd name="connsiteX1" fmla="*/ 783772 w 783772"/>
                    <a:gd name="connsiteY1" fmla="*/ 5602514 h 6449559"/>
                    <a:gd name="connsiteX2" fmla="*/ 4404 w 783772"/>
                    <a:gd name="connsiteY2" fmla="*/ 6449559 h 6449559"/>
                    <a:gd name="connsiteX3" fmla="*/ 0 w 783772"/>
                    <a:gd name="connsiteY3" fmla="*/ 0 h 6449559"/>
                    <a:gd name="connsiteX0" fmla="*/ 0 w 783772"/>
                    <a:gd name="connsiteY0" fmla="*/ 0 h 6440041"/>
                    <a:gd name="connsiteX1" fmla="*/ 783772 w 783772"/>
                    <a:gd name="connsiteY1" fmla="*/ 5602514 h 6440041"/>
                    <a:gd name="connsiteX2" fmla="*/ 19538 w 783772"/>
                    <a:gd name="connsiteY2" fmla="*/ 6440041 h 6440041"/>
                    <a:gd name="connsiteX3" fmla="*/ 0 w 783772"/>
                    <a:gd name="connsiteY3" fmla="*/ 0 h 6440041"/>
                  </a:gdLst>
                  <a:ahLst/>
                  <a:cxnLst>
                    <a:cxn ang="0">
                      <a:pos x="connsiteX0" y="connsiteY0"/>
                    </a:cxn>
                    <a:cxn ang="0">
                      <a:pos x="connsiteX1" y="connsiteY1"/>
                    </a:cxn>
                    <a:cxn ang="0">
                      <a:pos x="connsiteX2" y="connsiteY2"/>
                    </a:cxn>
                    <a:cxn ang="0">
                      <a:pos x="connsiteX3" y="connsiteY3"/>
                    </a:cxn>
                  </a:cxnLst>
                  <a:rect l="l" t="t" r="r" b="b"/>
                  <a:pathLst>
                    <a:path w="783772" h="6440041">
                      <a:moveTo>
                        <a:pt x="0" y="0"/>
                      </a:moveTo>
                      <a:lnTo>
                        <a:pt x="783772" y="5602514"/>
                      </a:lnTo>
                      <a:lnTo>
                        <a:pt x="19538" y="6440041"/>
                      </a:lnTo>
                      <a:cubicBezTo>
                        <a:pt x="13025" y="4293361"/>
                        <a:pt x="6513" y="2146680"/>
                        <a:pt x="0" y="0"/>
                      </a:cubicBezTo>
                      <a:close/>
                    </a:path>
                  </a:pathLst>
                </a:custGeom>
                <a:gradFill>
                  <a:gsLst>
                    <a:gs pos="0">
                      <a:srgbClr val="F4A30C"/>
                    </a:gs>
                    <a:gs pos="100000">
                      <a:srgbClr val="EA7E0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a:extLst>
                    <a:ext uri="{FF2B5EF4-FFF2-40B4-BE49-F238E27FC236}">
                      <a16:creationId xmlns:a16="http://schemas.microsoft.com/office/drawing/2014/main" id="{C0B578BA-62D7-457A-84F0-360916E2269A}"/>
                    </a:ext>
                  </a:extLst>
                </p:cNvPr>
                <p:cNvSpPr/>
                <p:nvPr/>
              </p:nvSpPr>
              <p:spPr>
                <a:xfrm>
                  <a:off x="9822425" y="0"/>
                  <a:ext cx="1784555" cy="2757948"/>
                </a:xfrm>
                <a:custGeom>
                  <a:avLst/>
                  <a:gdLst>
                    <a:gd name="connsiteX0" fmla="*/ 0 w 1784555"/>
                    <a:gd name="connsiteY0" fmla="*/ 0 h 2757948"/>
                    <a:gd name="connsiteX1" fmla="*/ 1784555 w 1784555"/>
                    <a:gd name="connsiteY1" fmla="*/ 2757948 h 2757948"/>
                    <a:gd name="connsiteX2" fmla="*/ 1371600 w 1784555"/>
                    <a:gd name="connsiteY2" fmla="*/ 0 h 2757948"/>
                    <a:gd name="connsiteX3" fmla="*/ 0 w 1784555"/>
                    <a:gd name="connsiteY3" fmla="*/ 0 h 2757948"/>
                  </a:gdLst>
                  <a:ahLst/>
                  <a:cxnLst>
                    <a:cxn ang="0">
                      <a:pos x="connsiteX0" y="connsiteY0"/>
                    </a:cxn>
                    <a:cxn ang="0">
                      <a:pos x="connsiteX1" y="connsiteY1"/>
                    </a:cxn>
                    <a:cxn ang="0">
                      <a:pos x="connsiteX2" y="connsiteY2"/>
                    </a:cxn>
                    <a:cxn ang="0">
                      <a:pos x="connsiteX3" y="connsiteY3"/>
                    </a:cxn>
                  </a:cxnLst>
                  <a:rect l="l" t="t" r="r" b="b"/>
                  <a:pathLst>
                    <a:path w="1784555" h="2757948">
                      <a:moveTo>
                        <a:pt x="0" y="0"/>
                      </a:moveTo>
                      <a:lnTo>
                        <a:pt x="1784555" y="2757948"/>
                      </a:lnTo>
                      <a:lnTo>
                        <a:pt x="1371600" y="0"/>
                      </a:lnTo>
                      <a:lnTo>
                        <a:pt x="0" y="0"/>
                      </a:lnTo>
                      <a:close/>
                    </a:path>
                  </a:pathLst>
                </a:custGeom>
                <a:gradFill>
                  <a:gsLst>
                    <a:gs pos="100000">
                      <a:srgbClr val="F4A30C"/>
                    </a:gs>
                    <a:gs pos="0">
                      <a:srgbClr val="EA7E0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Freeform: Shape 16">
                <a:extLst>
                  <a:ext uri="{FF2B5EF4-FFF2-40B4-BE49-F238E27FC236}">
                    <a16:creationId xmlns:a16="http://schemas.microsoft.com/office/drawing/2014/main" id="{04C2031A-0829-4710-84F0-2FD53969D529}"/>
                  </a:ext>
                </a:extLst>
              </p:cNvPr>
              <p:cNvSpPr/>
              <p:nvPr/>
            </p:nvSpPr>
            <p:spPr>
              <a:xfrm>
                <a:off x="11161487" y="-14514"/>
                <a:ext cx="1014727" cy="6872632"/>
              </a:xfrm>
              <a:custGeom>
                <a:avLst/>
                <a:gdLst>
                  <a:gd name="connsiteX0" fmla="*/ 0 w 1001485"/>
                  <a:gd name="connsiteY0" fmla="*/ 0 h 6879771"/>
                  <a:gd name="connsiteX1" fmla="*/ 1001485 w 1001485"/>
                  <a:gd name="connsiteY1" fmla="*/ 6879771 h 6879771"/>
                  <a:gd name="connsiteX2" fmla="*/ 1001485 w 1001485"/>
                  <a:gd name="connsiteY2" fmla="*/ 14514 h 6879771"/>
                  <a:gd name="connsiteX3" fmla="*/ 0 w 1001485"/>
                  <a:gd name="connsiteY3" fmla="*/ 0 h 6879771"/>
                  <a:gd name="connsiteX0" fmla="*/ 0 w 1014727"/>
                  <a:gd name="connsiteY0" fmla="*/ 0 h 6872632"/>
                  <a:gd name="connsiteX1" fmla="*/ 1014727 w 1014727"/>
                  <a:gd name="connsiteY1" fmla="*/ 6872632 h 6872632"/>
                  <a:gd name="connsiteX2" fmla="*/ 1001485 w 1014727"/>
                  <a:gd name="connsiteY2" fmla="*/ 14514 h 6872632"/>
                  <a:gd name="connsiteX3" fmla="*/ 0 w 1014727"/>
                  <a:gd name="connsiteY3" fmla="*/ 0 h 6872632"/>
                </a:gdLst>
                <a:ahLst/>
                <a:cxnLst>
                  <a:cxn ang="0">
                    <a:pos x="connsiteX0" y="connsiteY0"/>
                  </a:cxn>
                  <a:cxn ang="0">
                    <a:pos x="connsiteX1" y="connsiteY1"/>
                  </a:cxn>
                  <a:cxn ang="0">
                    <a:pos x="connsiteX2" y="connsiteY2"/>
                  </a:cxn>
                  <a:cxn ang="0">
                    <a:pos x="connsiteX3" y="connsiteY3"/>
                  </a:cxn>
                </a:cxnLst>
                <a:rect l="l" t="t" r="r" b="b"/>
                <a:pathLst>
                  <a:path w="1014727" h="6872632">
                    <a:moveTo>
                      <a:pt x="0" y="0"/>
                    </a:moveTo>
                    <a:lnTo>
                      <a:pt x="1014727" y="6872632"/>
                    </a:lnTo>
                    <a:lnTo>
                      <a:pt x="1001485" y="14514"/>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1" name="Text Placeholder 5">
            <a:extLst>
              <a:ext uri="{FF2B5EF4-FFF2-40B4-BE49-F238E27FC236}">
                <a16:creationId xmlns:a16="http://schemas.microsoft.com/office/drawing/2014/main" id="{FD73A515-8C79-418E-B3EB-DB0DEB0DF276}"/>
              </a:ext>
            </a:extLst>
          </p:cNvPr>
          <p:cNvSpPr>
            <a:spLocks noGrp="1"/>
          </p:cNvSpPr>
          <p:nvPr>
            <p:ph type="body" sz="quarter" idx="10" hasCustomPrompt="1"/>
          </p:nvPr>
        </p:nvSpPr>
        <p:spPr>
          <a:xfrm>
            <a:off x="538162" y="296271"/>
            <a:ext cx="11107738" cy="676185"/>
          </a:xfrm>
          <a:noFill/>
        </p:spPr>
        <p:txBody>
          <a:bodyPr wrap="square" lIns="0" tIns="108000" rtlCol="0" anchor="t" anchorCtr="0">
            <a:noAutofit/>
          </a:bodyPr>
          <a:lstStyle>
            <a:lvl1pPr marL="0" indent="0">
              <a:buNone/>
              <a:defRPr lang="en-GB" sz="36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defRPr>
            </a:lvl1pPr>
          </a:lstStyle>
          <a:p>
            <a:pPr marL="0" lvl="0"/>
            <a:r>
              <a:rPr lang="en-GB"/>
              <a:t>Slide title</a:t>
            </a:r>
          </a:p>
        </p:txBody>
      </p:sp>
      <p:pic>
        <p:nvPicPr>
          <p:cNvPr id="13" name="MS logo white - EMF" descr="Microsoft logo white text version">
            <a:extLst>
              <a:ext uri="{FF2B5EF4-FFF2-40B4-BE49-F238E27FC236}">
                <a16:creationId xmlns:a16="http://schemas.microsoft.com/office/drawing/2014/main" id="{51DA0C53-9CD8-4F48-A246-9D6E035A19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black">
          <a:xfrm>
            <a:off x="538162" y="6030768"/>
            <a:ext cx="1366245" cy="292608"/>
          </a:xfrm>
          <a:prstGeom prst="rect">
            <a:avLst/>
          </a:prstGeom>
        </p:spPr>
      </p:pic>
    </p:spTree>
    <p:extLst>
      <p:ext uri="{BB962C8B-B14F-4D97-AF65-F5344CB8AC3E}">
        <p14:creationId xmlns:p14="http://schemas.microsoft.com/office/powerpoint/2010/main" val="3114266950"/>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One Colum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7A12113-3B99-4240-A379-207D1B3D55F0}"/>
              </a:ext>
            </a:extLst>
          </p:cNvPr>
          <p:cNvSpPr>
            <a:spLocks noGrp="1"/>
          </p:cNvSpPr>
          <p:nvPr>
            <p:ph type="body" sz="quarter" idx="11" hasCustomPrompt="1"/>
          </p:nvPr>
        </p:nvSpPr>
        <p:spPr>
          <a:xfrm>
            <a:off x="538163" y="1414799"/>
            <a:ext cx="9482137" cy="4301789"/>
          </a:xfrm>
          <a:noFill/>
        </p:spPr>
        <p:txBody>
          <a:bodyPr lIns="0" tIns="0" rIns="0" bIns="0">
            <a:normAutofit/>
          </a:bodyPr>
          <a:lstStyle>
            <a:lvl1pPr marL="0" indent="0">
              <a:buNone/>
              <a:defRPr sz="2200">
                <a:solidFill>
                  <a:schemeClr val="bg1"/>
                </a:solidFill>
              </a:defRPr>
            </a:lvl1pPr>
          </a:lstStyle>
          <a:p>
            <a:pPr lvl="0"/>
            <a:r>
              <a:rPr lang="en-US"/>
              <a:t>Our mission is to empower every person and every </a:t>
            </a:r>
            <a:r>
              <a:rPr lang="en-GB" noProof="0"/>
              <a:t>organisation</a:t>
            </a:r>
            <a:r>
              <a:rPr lang="en-US"/>
              <a:t> on the planet to achieve more. We believe technology can and should be a force for good and that meaningful innovation can and will contribute to a brighter world in big and small ways.</a:t>
            </a:r>
          </a:p>
        </p:txBody>
      </p:sp>
      <p:grpSp>
        <p:nvGrpSpPr>
          <p:cNvPr id="2" name="Group 1">
            <a:extLst>
              <a:ext uri="{FF2B5EF4-FFF2-40B4-BE49-F238E27FC236}">
                <a16:creationId xmlns:a16="http://schemas.microsoft.com/office/drawing/2014/main" id="{621DC848-C95D-4584-A981-936FA1087197}"/>
              </a:ext>
            </a:extLst>
          </p:cNvPr>
          <p:cNvGrpSpPr/>
          <p:nvPr userDrawn="1"/>
        </p:nvGrpSpPr>
        <p:grpSpPr>
          <a:xfrm>
            <a:off x="11015183" y="-14514"/>
            <a:ext cx="1286833" cy="6877616"/>
            <a:chOff x="8689945" y="-14514"/>
            <a:chExt cx="1286833" cy="6877616"/>
          </a:xfrm>
        </p:grpSpPr>
        <p:sp>
          <p:nvSpPr>
            <p:cNvPr id="12" name="Freeform: Shape 11">
              <a:extLst>
                <a:ext uri="{FF2B5EF4-FFF2-40B4-BE49-F238E27FC236}">
                  <a16:creationId xmlns:a16="http://schemas.microsoft.com/office/drawing/2014/main" id="{202592A9-11A2-4069-A6EF-B45D1762BA59}"/>
                </a:ext>
              </a:extLst>
            </p:cNvPr>
            <p:cNvSpPr/>
            <p:nvPr userDrawn="1"/>
          </p:nvSpPr>
          <p:spPr>
            <a:xfrm>
              <a:off x="9021307" y="1422705"/>
              <a:ext cx="955471" cy="5435295"/>
            </a:xfrm>
            <a:custGeom>
              <a:avLst/>
              <a:gdLst>
                <a:gd name="connsiteX0" fmla="*/ 0 w 955471"/>
                <a:gd name="connsiteY0" fmla="*/ 0 h 5435295"/>
                <a:gd name="connsiteX1" fmla="*/ 955471 w 955471"/>
                <a:gd name="connsiteY1" fmla="*/ 5435295 h 5435295"/>
                <a:gd name="connsiteX2" fmla="*/ 20721 w 955471"/>
                <a:gd name="connsiteY2" fmla="*/ 5435295 h 5435295"/>
              </a:gdLst>
              <a:ahLst/>
              <a:cxnLst>
                <a:cxn ang="0">
                  <a:pos x="connsiteX0" y="connsiteY0"/>
                </a:cxn>
                <a:cxn ang="0">
                  <a:pos x="connsiteX1" y="connsiteY1"/>
                </a:cxn>
                <a:cxn ang="0">
                  <a:pos x="connsiteX2" y="connsiteY2"/>
                </a:cxn>
              </a:cxnLst>
              <a:rect l="l" t="t" r="r" b="b"/>
              <a:pathLst>
                <a:path w="955471" h="5435295">
                  <a:moveTo>
                    <a:pt x="0" y="0"/>
                  </a:moveTo>
                  <a:lnTo>
                    <a:pt x="955471" y="5435295"/>
                  </a:lnTo>
                  <a:lnTo>
                    <a:pt x="20721" y="5435295"/>
                  </a:lnTo>
                  <a:close/>
                </a:path>
              </a:pathLst>
            </a:custGeom>
            <a:gradFill>
              <a:gsLst>
                <a:gs pos="94000">
                  <a:schemeClr val="accent1"/>
                </a:gs>
                <a:gs pos="0">
                  <a:srgbClr val="98181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B825CB4B-F3A4-4BFE-B016-871BA17DB00A}"/>
                </a:ext>
              </a:extLst>
            </p:cNvPr>
            <p:cNvSpPr/>
            <p:nvPr userDrawn="1"/>
          </p:nvSpPr>
          <p:spPr>
            <a:xfrm>
              <a:off x="8689945" y="-14514"/>
              <a:ext cx="1277308" cy="6877616"/>
            </a:xfrm>
            <a:custGeom>
              <a:avLst/>
              <a:gdLst>
                <a:gd name="connsiteX0" fmla="*/ 0 w 1001485"/>
                <a:gd name="connsiteY0" fmla="*/ 0 h 6879771"/>
                <a:gd name="connsiteX1" fmla="*/ 1001485 w 1001485"/>
                <a:gd name="connsiteY1" fmla="*/ 6879771 h 6879771"/>
                <a:gd name="connsiteX2" fmla="*/ 1001485 w 1001485"/>
                <a:gd name="connsiteY2" fmla="*/ 14514 h 6879771"/>
                <a:gd name="connsiteX3" fmla="*/ 0 w 1001485"/>
                <a:gd name="connsiteY3" fmla="*/ 0 h 6879771"/>
                <a:gd name="connsiteX0" fmla="*/ 0 w 1014727"/>
                <a:gd name="connsiteY0" fmla="*/ 0 h 6872632"/>
                <a:gd name="connsiteX1" fmla="*/ 1014727 w 1014727"/>
                <a:gd name="connsiteY1" fmla="*/ 6872632 h 6872632"/>
                <a:gd name="connsiteX2" fmla="*/ 1001485 w 1014727"/>
                <a:gd name="connsiteY2" fmla="*/ 14514 h 6872632"/>
                <a:gd name="connsiteX3" fmla="*/ 0 w 1014727"/>
                <a:gd name="connsiteY3" fmla="*/ 0 h 6872632"/>
              </a:gdLst>
              <a:ahLst/>
              <a:cxnLst>
                <a:cxn ang="0">
                  <a:pos x="connsiteX0" y="connsiteY0"/>
                </a:cxn>
                <a:cxn ang="0">
                  <a:pos x="connsiteX1" y="connsiteY1"/>
                </a:cxn>
                <a:cxn ang="0">
                  <a:pos x="connsiteX2" y="connsiteY2"/>
                </a:cxn>
                <a:cxn ang="0">
                  <a:pos x="connsiteX3" y="connsiteY3"/>
                </a:cxn>
              </a:cxnLst>
              <a:rect l="l" t="t" r="r" b="b"/>
              <a:pathLst>
                <a:path w="1014727" h="6872632">
                  <a:moveTo>
                    <a:pt x="0" y="0"/>
                  </a:moveTo>
                  <a:lnTo>
                    <a:pt x="1014727" y="6872632"/>
                  </a:lnTo>
                  <a:lnTo>
                    <a:pt x="1001485" y="14514"/>
                  </a:lnTo>
                  <a:lnTo>
                    <a:pt x="0" y="0"/>
                  </a:lnTo>
                  <a:close/>
                </a:path>
              </a:pathLst>
            </a:custGeom>
            <a:gradFill>
              <a:gsLst>
                <a:gs pos="0">
                  <a:schemeClr val="accent1"/>
                </a:gs>
                <a:gs pos="100000">
                  <a:srgbClr val="98181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 Placeholder 5">
            <a:extLst>
              <a:ext uri="{FF2B5EF4-FFF2-40B4-BE49-F238E27FC236}">
                <a16:creationId xmlns:a16="http://schemas.microsoft.com/office/drawing/2014/main" id="{76C09DEB-C7BE-4427-A038-1C34A7FE2B51}"/>
              </a:ext>
            </a:extLst>
          </p:cNvPr>
          <p:cNvSpPr>
            <a:spLocks noGrp="1"/>
          </p:cNvSpPr>
          <p:nvPr>
            <p:ph type="body" sz="quarter" idx="10" hasCustomPrompt="1"/>
          </p:nvPr>
        </p:nvSpPr>
        <p:spPr>
          <a:xfrm>
            <a:off x="538162" y="296271"/>
            <a:ext cx="11107738" cy="676185"/>
          </a:xfrm>
          <a:noFill/>
        </p:spPr>
        <p:txBody>
          <a:bodyPr wrap="square" lIns="0" tIns="108000" rtlCol="0" anchor="t" anchorCtr="0">
            <a:noAutofit/>
          </a:bodyPr>
          <a:lstStyle>
            <a:lvl1pPr marL="0" indent="0">
              <a:buNone/>
              <a:defRPr lang="en-GB" sz="36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defRPr>
            </a:lvl1pPr>
          </a:lstStyle>
          <a:p>
            <a:pPr marL="0" lvl="0"/>
            <a:r>
              <a:rPr lang="en-GB"/>
              <a:t>Slide title</a:t>
            </a:r>
          </a:p>
        </p:txBody>
      </p:sp>
      <p:pic>
        <p:nvPicPr>
          <p:cNvPr id="9" name="MS logo white - EMF" descr="Microsoft logo white text version">
            <a:extLst>
              <a:ext uri="{FF2B5EF4-FFF2-40B4-BE49-F238E27FC236}">
                <a16:creationId xmlns:a16="http://schemas.microsoft.com/office/drawing/2014/main" id="{971A8160-4DBE-404C-AE0A-5062CA06A7A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black">
          <a:xfrm>
            <a:off x="538162" y="6030768"/>
            <a:ext cx="1366245" cy="292608"/>
          </a:xfrm>
          <a:prstGeom prst="rect">
            <a:avLst/>
          </a:prstGeom>
        </p:spPr>
      </p:pic>
    </p:spTree>
    <p:extLst>
      <p:ext uri="{BB962C8B-B14F-4D97-AF65-F5344CB8AC3E}">
        <p14:creationId xmlns:p14="http://schemas.microsoft.com/office/powerpoint/2010/main" val="3015312727"/>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8C4ED7F-7B1C-4ADA-9959-8BC40DF0F118}"/>
              </a:ext>
            </a:extLst>
          </p:cNvPr>
          <p:cNvSpPr>
            <a:spLocks noGrp="1"/>
          </p:cNvSpPr>
          <p:nvPr>
            <p:ph type="body" sz="quarter" idx="10" hasCustomPrompt="1"/>
          </p:nvPr>
        </p:nvSpPr>
        <p:spPr>
          <a:xfrm>
            <a:off x="538162" y="296271"/>
            <a:ext cx="11107738" cy="676185"/>
          </a:xfrm>
          <a:noFill/>
        </p:spPr>
        <p:txBody>
          <a:bodyPr wrap="square" lIns="0" tIns="108000" rtlCol="0" anchor="t" anchorCtr="0">
            <a:noAutofit/>
          </a:bodyPr>
          <a:lstStyle>
            <a:lvl1pPr marL="0" indent="0">
              <a:buNone/>
              <a:defRPr lang="en-GB" sz="36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defRPr>
            </a:lvl1pPr>
          </a:lstStyle>
          <a:p>
            <a:pPr marL="0" lvl="0"/>
            <a:r>
              <a:rPr lang="en-GB"/>
              <a:t>Slide title</a:t>
            </a:r>
          </a:p>
        </p:txBody>
      </p:sp>
      <p:sp>
        <p:nvSpPr>
          <p:cNvPr id="8" name="Text Placeholder 7">
            <a:extLst>
              <a:ext uri="{FF2B5EF4-FFF2-40B4-BE49-F238E27FC236}">
                <a16:creationId xmlns:a16="http://schemas.microsoft.com/office/drawing/2014/main" id="{3877E433-A4F1-49E3-8147-D47F5A1725A0}"/>
              </a:ext>
            </a:extLst>
          </p:cNvPr>
          <p:cNvSpPr>
            <a:spLocks noGrp="1"/>
          </p:cNvSpPr>
          <p:nvPr>
            <p:ph type="body" sz="quarter" idx="11" hasCustomPrompt="1"/>
          </p:nvPr>
        </p:nvSpPr>
        <p:spPr>
          <a:xfrm>
            <a:off x="538163" y="1414799"/>
            <a:ext cx="11107736" cy="4301789"/>
          </a:xfrm>
        </p:spPr>
        <p:txBody>
          <a:bodyPr lIns="0" tIns="0" rIns="0" bIns="0">
            <a:normAutofit/>
          </a:bodyPr>
          <a:lstStyle>
            <a:lvl1pPr marL="0" indent="0">
              <a:buNone/>
              <a:defRPr sz="2200">
                <a:solidFill>
                  <a:schemeClr val="bg1"/>
                </a:solidFill>
              </a:defRPr>
            </a:lvl1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pic>
        <p:nvPicPr>
          <p:cNvPr id="5" name="MS logo white - EMF" descr="Microsoft logo white text version">
            <a:extLst>
              <a:ext uri="{FF2B5EF4-FFF2-40B4-BE49-F238E27FC236}">
                <a16:creationId xmlns:a16="http://schemas.microsoft.com/office/drawing/2014/main" id="{739C12CA-2C20-4F24-AFE6-320117B79B7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538162" y="6030768"/>
            <a:ext cx="1366245" cy="292608"/>
          </a:xfrm>
          <a:prstGeom prst="rect">
            <a:avLst/>
          </a:prstGeom>
        </p:spPr>
      </p:pic>
    </p:spTree>
    <p:extLst>
      <p:ext uri="{BB962C8B-B14F-4D97-AF65-F5344CB8AC3E}">
        <p14:creationId xmlns:p14="http://schemas.microsoft.com/office/powerpoint/2010/main" val="297274423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8C4ED7F-7B1C-4ADA-9959-8BC40DF0F118}"/>
              </a:ext>
            </a:extLst>
          </p:cNvPr>
          <p:cNvSpPr>
            <a:spLocks noGrp="1"/>
          </p:cNvSpPr>
          <p:nvPr>
            <p:ph type="body" sz="quarter" idx="10" hasCustomPrompt="1"/>
          </p:nvPr>
        </p:nvSpPr>
        <p:spPr>
          <a:xfrm>
            <a:off x="538162" y="296271"/>
            <a:ext cx="11107738" cy="676185"/>
          </a:xfrm>
          <a:noFill/>
        </p:spPr>
        <p:txBody>
          <a:bodyPr wrap="square" lIns="0" tIns="108000" rtlCol="0" anchor="t" anchorCtr="0">
            <a:noAutofit/>
          </a:bodyPr>
          <a:lstStyle>
            <a:lvl1pPr marL="0" indent="0">
              <a:buNone/>
              <a:defRPr lang="en-GB" sz="36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defRPr>
            </a:lvl1pPr>
          </a:lstStyle>
          <a:p>
            <a:pPr marL="0" lvl="0"/>
            <a:r>
              <a:rPr lang="en-GB"/>
              <a:t>Slide title</a:t>
            </a:r>
          </a:p>
        </p:txBody>
      </p:sp>
      <p:sp>
        <p:nvSpPr>
          <p:cNvPr id="8" name="Text Placeholder 7">
            <a:extLst>
              <a:ext uri="{FF2B5EF4-FFF2-40B4-BE49-F238E27FC236}">
                <a16:creationId xmlns:a16="http://schemas.microsoft.com/office/drawing/2014/main" id="{3877E433-A4F1-49E3-8147-D47F5A1725A0}"/>
              </a:ext>
            </a:extLst>
          </p:cNvPr>
          <p:cNvSpPr>
            <a:spLocks noGrp="1"/>
          </p:cNvSpPr>
          <p:nvPr>
            <p:ph type="body" sz="quarter" idx="11" hasCustomPrompt="1"/>
          </p:nvPr>
        </p:nvSpPr>
        <p:spPr>
          <a:xfrm>
            <a:off x="538163" y="1414799"/>
            <a:ext cx="4910137" cy="4301789"/>
          </a:xfrm>
        </p:spPr>
        <p:txBody>
          <a:bodyPr lIns="0" tIns="0" rIns="0" bIns="0">
            <a:normAutofit/>
          </a:bodyPr>
          <a:lstStyle>
            <a:lvl1pPr marL="0" indent="0">
              <a:buNone/>
              <a:defRPr sz="2200">
                <a:solidFill>
                  <a:schemeClr val="bg1"/>
                </a:solidFill>
              </a:defRPr>
            </a:lvl1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sp>
        <p:nvSpPr>
          <p:cNvPr id="15" name="Picture Placeholder 2">
            <a:extLst>
              <a:ext uri="{FF2B5EF4-FFF2-40B4-BE49-F238E27FC236}">
                <a16:creationId xmlns:a16="http://schemas.microsoft.com/office/drawing/2014/main" id="{C9961315-9C7C-4D00-9635-1200B9E93607}"/>
              </a:ext>
            </a:extLst>
          </p:cNvPr>
          <p:cNvSpPr>
            <a:spLocks noGrp="1"/>
          </p:cNvSpPr>
          <p:nvPr>
            <p:ph type="pic" idx="1"/>
          </p:nvPr>
        </p:nvSpPr>
        <p:spPr>
          <a:xfrm>
            <a:off x="5822950" y="1414799"/>
            <a:ext cx="5822948" cy="4301789"/>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grpSp>
        <p:nvGrpSpPr>
          <p:cNvPr id="16" name="Group 15">
            <a:extLst>
              <a:ext uri="{FF2B5EF4-FFF2-40B4-BE49-F238E27FC236}">
                <a16:creationId xmlns:a16="http://schemas.microsoft.com/office/drawing/2014/main" id="{5AAA013E-AE9D-4828-9C83-AD36D61C4F5D}"/>
              </a:ext>
            </a:extLst>
          </p:cNvPr>
          <p:cNvGrpSpPr/>
          <p:nvPr userDrawn="1"/>
        </p:nvGrpSpPr>
        <p:grpSpPr>
          <a:xfrm flipH="1">
            <a:off x="10924886" y="-19050"/>
            <a:ext cx="2534227" cy="6877050"/>
            <a:chOff x="-2496127" y="-19050"/>
            <a:chExt cx="2534227" cy="6877050"/>
          </a:xfrm>
        </p:grpSpPr>
        <p:sp>
          <p:nvSpPr>
            <p:cNvPr id="17" name="Freeform: Shape 16">
              <a:extLst>
                <a:ext uri="{FF2B5EF4-FFF2-40B4-BE49-F238E27FC236}">
                  <a16:creationId xmlns:a16="http://schemas.microsoft.com/office/drawing/2014/main" id="{8D7E4806-18DD-475C-8576-B203988E61BF}"/>
                </a:ext>
              </a:extLst>
            </p:cNvPr>
            <p:cNvSpPr/>
            <p:nvPr/>
          </p:nvSpPr>
          <p:spPr>
            <a:xfrm>
              <a:off x="-2496127" y="2247900"/>
              <a:ext cx="1638877" cy="4610100"/>
            </a:xfrm>
            <a:custGeom>
              <a:avLst/>
              <a:gdLst>
                <a:gd name="connsiteX0" fmla="*/ 1390650 w 1657350"/>
                <a:gd name="connsiteY0" fmla="*/ 4610100 h 4610100"/>
                <a:gd name="connsiteX1" fmla="*/ 1657350 w 1657350"/>
                <a:gd name="connsiteY1" fmla="*/ 0 h 4610100"/>
                <a:gd name="connsiteX2" fmla="*/ 0 w 1657350"/>
                <a:gd name="connsiteY2" fmla="*/ 4591050 h 4610100"/>
                <a:gd name="connsiteX3" fmla="*/ 1390650 w 1657350"/>
                <a:gd name="connsiteY3" fmla="*/ 4610100 h 4610100"/>
                <a:gd name="connsiteX0" fmla="*/ 1372177 w 1638877"/>
                <a:gd name="connsiteY0" fmla="*/ 4610100 h 4610100"/>
                <a:gd name="connsiteX1" fmla="*/ 1638877 w 1638877"/>
                <a:gd name="connsiteY1" fmla="*/ 0 h 4610100"/>
                <a:gd name="connsiteX2" fmla="*/ 0 w 1638877"/>
                <a:gd name="connsiteY2" fmla="*/ 4609523 h 4610100"/>
                <a:gd name="connsiteX3" fmla="*/ 1372177 w 1638877"/>
                <a:gd name="connsiteY3" fmla="*/ 4610100 h 4610100"/>
              </a:gdLst>
              <a:ahLst/>
              <a:cxnLst>
                <a:cxn ang="0">
                  <a:pos x="connsiteX0" y="connsiteY0"/>
                </a:cxn>
                <a:cxn ang="0">
                  <a:pos x="connsiteX1" y="connsiteY1"/>
                </a:cxn>
                <a:cxn ang="0">
                  <a:pos x="connsiteX2" y="connsiteY2"/>
                </a:cxn>
                <a:cxn ang="0">
                  <a:pos x="connsiteX3" y="connsiteY3"/>
                </a:cxn>
              </a:cxnLst>
              <a:rect l="l" t="t" r="r" b="b"/>
              <a:pathLst>
                <a:path w="1638877" h="4610100">
                  <a:moveTo>
                    <a:pt x="1372177" y="4610100"/>
                  </a:moveTo>
                  <a:lnTo>
                    <a:pt x="1638877" y="0"/>
                  </a:lnTo>
                  <a:lnTo>
                    <a:pt x="0" y="4609523"/>
                  </a:lnTo>
                  <a:lnTo>
                    <a:pt x="1372177" y="4610100"/>
                  </a:lnTo>
                  <a:close/>
                </a:path>
              </a:pathLst>
            </a:cu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a:extLst>
                <a:ext uri="{FF2B5EF4-FFF2-40B4-BE49-F238E27FC236}">
                  <a16:creationId xmlns:a16="http://schemas.microsoft.com/office/drawing/2014/main" id="{38A72CEA-9083-4FF0-BB77-84FB4FC0E573}"/>
                </a:ext>
              </a:extLst>
            </p:cNvPr>
            <p:cNvSpPr/>
            <p:nvPr/>
          </p:nvSpPr>
          <p:spPr>
            <a:xfrm>
              <a:off x="-993534" y="816620"/>
              <a:ext cx="417247" cy="3604405"/>
            </a:xfrm>
            <a:custGeom>
              <a:avLst/>
              <a:gdLst>
                <a:gd name="connsiteX0" fmla="*/ 0 w 781050"/>
                <a:gd name="connsiteY0" fmla="*/ 4705350 h 4705350"/>
                <a:gd name="connsiteX1" fmla="*/ 781050 w 781050"/>
                <a:gd name="connsiteY1" fmla="*/ 2609850 h 4705350"/>
                <a:gd name="connsiteX2" fmla="*/ 704850 w 781050"/>
                <a:gd name="connsiteY2" fmla="*/ 0 h 4705350"/>
                <a:gd name="connsiteX3" fmla="*/ 114300 w 781050"/>
                <a:gd name="connsiteY3" fmla="*/ 1581150 h 4705350"/>
                <a:gd name="connsiteX4" fmla="*/ 0 w 781050"/>
                <a:gd name="connsiteY4" fmla="*/ 4705350 h 470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 h="4705350">
                  <a:moveTo>
                    <a:pt x="0" y="4705350"/>
                  </a:moveTo>
                  <a:lnTo>
                    <a:pt x="781050" y="2609850"/>
                  </a:lnTo>
                  <a:lnTo>
                    <a:pt x="704850" y="0"/>
                  </a:lnTo>
                  <a:lnTo>
                    <a:pt x="114300" y="1581150"/>
                  </a:lnTo>
                  <a:lnTo>
                    <a:pt x="0" y="4705350"/>
                  </a:lnTo>
                  <a:close/>
                </a:path>
              </a:pathLst>
            </a:custGeom>
            <a:gradFill>
              <a:gsLst>
                <a:gs pos="0">
                  <a:srgbClr val="7FBA00"/>
                </a:gs>
                <a:gs pos="28000">
                  <a:srgbClr val="628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Shape 18">
              <a:extLst>
                <a:ext uri="{FF2B5EF4-FFF2-40B4-BE49-F238E27FC236}">
                  <a16:creationId xmlns:a16="http://schemas.microsoft.com/office/drawing/2014/main" id="{E354CA0C-9FD1-42FF-A9D5-4AE94B1A1D26}"/>
                </a:ext>
              </a:extLst>
            </p:cNvPr>
            <p:cNvSpPr/>
            <p:nvPr/>
          </p:nvSpPr>
          <p:spPr>
            <a:xfrm>
              <a:off x="-2495550" y="-19050"/>
              <a:ext cx="2533650" cy="6877050"/>
            </a:xfrm>
            <a:custGeom>
              <a:avLst/>
              <a:gdLst>
                <a:gd name="connsiteX0" fmla="*/ 2533650 w 2533650"/>
                <a:gd name="connsiteY0" fmla="*/ 0 h 6877050"/>
                <a:gd name="connsiteX1" fmla="*/ 838200 w 2533650"/>
                <a:gd name="connsiteY1" fmla="*/ 0 h 6877050"/>
                <a:gd name="connsiteX2" fmla="*/ 0 w 2533650"/>
                <a:gd name="connsiteY2" fmla="*/ 6877050 h 6877050"/>
                <a:gd name="connsiteX3" fmla="*/ 2533650 w 2533650"/>
                <a:gd name="connsiteY3" fmla="*/ 0 h 6877050"/>
              </a:gdLst>
              <a:ahLst/>
              <a:cxnLst>
                <a:cxn ang="0">
                  <a:pos x="connsiteX0" y="connsiteY0"/>
                </a:cxn>
                <a:cxn ang="0">
                  <a:pos x="connsiteX1" y="connsiteY1"/>
                </a:cxn>
                <a:cxn ang="0">
                  <a:pos x="connsiteX2" y="connsiteY2"/>
                </a:cxn>
                <a:cxn ang="0">
                  <a:pos x="connsiteX3" y="connsiteY3"/>
                </a:cxn>
              </a:cxnLst>
              <a:rect l="l" t="t" r="r" b="b"/>
              <a:pathLst>
                <a:path w="2533650" h="6877050">
                  <a:moveTo>
                    <a:pt x="2533650" y="0"/>
                  </a:moveTo>
                  <a:lnTo>
                    <a:pt x="838200" y="0"/>
                  </a:lnTo>
                  <a:lnTo>
                    <a:pt x="0" y="6877050"/>
                  </a:lnTo>
                  <a:lnTo>
                    <a:pt x="2533650" y="0"/>
                  </a:lnTo>
                  <a:close/>
                </a:path>
              </a:pathLst>
            </a:custGeom>
            <a:gradFill>
              <a:gsLst>
                <a:gs pos="0">
                  <a:srgbClr val="7FBA00"/>
                </a:gs>
                <a:gs pos="78000">
                  <a:srgbClr val="628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 name="MS logo white - EMF" descr="Microsoft logo white text version">
            <a:extLst>
              <a:ext uri="{FF2B5EF4-FFF2-40B4-BE49-F238E27FC236}">
                <a16:creationId xmlns:a16="http://schemas.microsoft.com/office/drawing/2014/main" id="{7527FA91-2126-4E65-8D2B-75451238F2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black">
          <a:xfrm>
            <a:off x="538162" y="6030768"/>
            <a:ext cx="1366245" cy="292608"/>
          </a:xfrm>
          <a:prstGeom prst="rect">
            <a:avLst/>
          </a:prstGeom>
        </p:spPr>
      </p:pic>
    </p:spTree>
    <p:extLst>
      <p:ext uri="{BB962C8B-B14F-4D97-AF65-F5344CB8AC3E}">
        <p14:creationId xmlns:p14="http://schemas.microsoft.com/office/powerpoint/2010/main" val="1830750141"/>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8C4ED7F-7B1C-4ADA-9959-8BC40DF0F118}"/>
              </a:ext>
            </a:extLst>
          </p:cNvPr>
          <p:cNvSpPr>
            <a:spLocks noGrp="1"/>
          </p:cNvSpPr>
          <p:nvPr>
            <p:ph type="body" sz="quarter" idx="10" hasCustomPrompt="1"/>
          </p:nvPr>
        </p:nvSpPr>
        <p:spPr>
          <a:xfrm>
            <a:off x="538162" y="296271"/>
            <a:ext cx="11107738" cy="676185"/>
          </a:xfrm>
          <a:noFill/>
        </p:spPr>
        <p:txBody>
          <a:bodyPr wrap="square" lIns="0" tIns="108000" rtlCol="0" anchor="t" anchorCtr="0">
            <a:noAutofit/>
          </a:bodyPr>
          <a:lstStyle>
            <a:lvl1pPr marL="0" indent="0">
              <a:buNone/>
              <a:defRPr lang="en-GB" sz="36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defRPr>
            </a:lvl1pPr>
          </a:lstStyle>
          <a:p>
            <a:pPr marL="0" lvl="0"/>
            <a:r>
              <a:rPr lang="en-GB"/>
              <a:t>Slide title</a:t>
            </a:r>
          </a:p>
        </p:txBody>
      </p:sp>
      <p:sp>
        <p:nvSpPr>
          <p:cNvPr id="8" name="Text Placeholder 7">
            <a:extLst>
              <a:ext uri="{FF2B5EF4-FFF2-40B4-BE49-F238E27FC236}">
                <a16:creationId xmlns:a16="http://schemas.microsoft.com/office/drawing/2014/main" id="{3877E433-A4F1-49E3-8147-D47F5A1725A0}"/>
              </a:ext>
            </a:extLst>
          </p:cNvPr>
          <p:cNvSpPr>
            <a:spLocks noGrp="1"/>
          </p:cNvSpPr>
          <p:nvPr>
            <p:ph type="body" sz="quarter" idx="11" hasCustomPrompt="1"/>
          </p:nvPr>
        </p:nvSpPr>
        <p:spPr>
          <a:xfrm>
            <a:off x="538163" y="1414799"/>
            <a:ext cx="4910137" cy="4301789"/>
          </a:xfrm>
        </p:spPr>
        <p:txBody>
          <a:bodyPr lIns="0" tIns="0" rIns="0" bIns="0">
            <a:normAutofit/>
          </a:bodyPr>
          <a:lstStyle>
            <a:lvl1pPr marL="0" indent="0">
              <a:buNone/>
              <a:defRPr sz="2200">
                <a:solidFill>
                  <a:schemeClr val="bg1"/>
                </a:solidFill>
              </a:defRPr>
            </a:lvl1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sp>
        <p:nvSpPr>
          <p:cNvPr id="16" name="Content Placeholder 2">
            <a:extLst>
              <a:ext uri="{FF2B5EF4-FFF2-40B4-BE49-F238E27FC236}">
                <a16:creationId xmlns:a16="http://schemas.microsoft.com/office/drawing/2014/main" id="{5344DD4B-A1C8-437B-940C-006754F71210}"/>
              </a:ext>
            </a:extLst>
          </p:cNvPr>
          <p:cNvSpPr>
            <a:spLocks noGrp="1"/>
          </p:cNvSpPr>
          <p:nvPr>
            <p:ph idx="12"/>
          </p:nvPr>
        </p:nvSpPr>
        <p:spPr>
          <a:xfrm>
            <a:off x="5822950" y="1435448"/>
            <a:ext cx="4990076" cy="4301789"/>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5" name="Group 14">
            <a:extLst>
              <a:ext uri="{FF2B5EF4-FFF2-40B4-BE49-F238E27FC236}">
                <a16:creationId xmlns:a16="http://schemas.microsoft.com/office/drawing/2014/main" id="{C2E04CCC-05ED-45F8-B38F-FB88AB1887EF}"/>
              </a:ext>
            </a:extLst>
          </p:cNvPr>
          <p:cNvGrpSpPr/>
          <p:nvPr userDrawn="1"/>
        </p:nvGrpSpPr>
        <p:grpSpPr>
          <a:xfrm>
            <a:off x="10091736" y="-14514"/>
            <a:ext cx="2842897" cy="6877616"/>
            <a:chOff x="9601131" y="-14514"/>
            <a:chExt cx="3923140" cy="6877616"/>
          </a:xfrm>
        </p:grpSpPr>
        <p:sp>
          <p:nvSpPr>
            <p:cNvPr id="17" name="Freeform: Shape 16">
              <a:extLst>
                <a:ext uri="{FF2B5EF4-FFF2-40B4-BE49-F238E27FC236}">
                  <a16:creationId xmlns:a16="http://schemas.microsoft.com/office/drawing/2014/main" id="{AF3BD4F0-C592-468F-88D2-B295E2301C46}"/>
                </a:ext>
              </a:extLst>
            </p:cNvPr>
            <p:cNvSpPr/>
            <p:nvPr/>
          </p:nvSpPr>
          <p:spPr>
            <a:xfrm>
              <a:off x="11399520" y="2804160"/>
              <a:ext cx="662940" cy="1950720"/>
            </a:xfrm>
            <a:custGeom>
              <a:avLst/>
              <a:gdLst>
                <a:gd name="connsiteX0" fmla="*/ 411480 w 662940"/>
                <a:gd name="connsiteY0" fmla="*/ 0 h 1950720"/>
                <a:gd name="connsiteX1" fmla="*/ 0 w 662940"/>
                <a:gd name="connsiteY1" fmla="*/ 1950720 h 1950720"/>
                <a:gd name="connsiteX2" fmla="*/ 662940 w 662940"/>
                <a:gd name="connsiteY2" fmla="*/ 708660 h 1950720"/>
                <a:gd name="connsiteX3" fmla="*/ 411480 w 662940"/>
                <a:gd name="connsiteY3" fmla="*/ 0 h 1950720"/>
              </a:gdLst>
              <a:ahLst/>
              <a:cxnLst>
                <a:cxn ang="0">
                  <a:pos x="connsiteX0" y="connsiteY0"/>
                </a:cxn>
                <a:cxn ang="0">
                  <a:pos x="connsiteX1" y="connsiteY1"/>
                </a:cxn>
                <a:cxn ang="0">
                  <a:pos x="connsiteX2" y="connsiteY2"/>
                </a:cxn>
                <a:cxn ang="0">
                  <a:pos x="connsiteX3" y="connsiteY3"/>
                </a:cxn>
              </a:cxnLst>
              <a:rect l="l" t="t" r="r" b="b"/>
              <a:pathLst>
                <a:path w="662940" h="1950720">
                  <a:moveTo>
                    <a:pt x="411480" y="0"/>
                  </a:moveTo>
                  <a:lnTo>
                    <a:pt x="0" y="1950720"/>
                  </a:lnTo>
                  <a:lnTo>
                    <a:pt x="662940" y="708660"/>
                  </a:lnTo>
                  <a:lnTo>
                    <a:pt x="411480" y="0"/>
                  </a:lnTo>
                  <a:close/>
                </a:path>
              </a:pathLst>
            </a:custGeom>
            <a:gradFill>
              <a:gsLst>
                <a:gs pos="100000">
                  <a:srgbClr val="F4A30C"/>
                </a:gs>
                <a:gs pos="0">
                  <a:srgbClr val="EA7E0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A3337897-AD92-4872-BBBD-96EBC22E907F}"/>
                </a:ext>
              </a:extLst>
            </p:cNvPr>
            <p:cNvGrpSpPr/>
            <p:nvPr/>
          </p:nvGrpSpPr>
          <p:grpSpPr>
            <a:xfrm>
              <a:off x="9601131" y="-14514"/>
              <a:ext cx="3923140" cy="6877616"/>
              <a:chOff x="9822425" y="-14514"/>
              <a:chExt cx="3116646" cy="6872632"/>
            </a:xfrm>
          </p:grpSpPr>
          <p:grpSp>
            <p:nvGrpSpPr>
              <p:cNvPr id="19" name="Group 18">
                <a:extLst>
                  <a:ext uri="{FF2B5EF4-FFF2-40B4-BE49-F238E27FC236}">
                    <a16:creationId xmlns:a16="http://schemas.microsoft.com/office/drawing/2014/main" id="{180F0C2E-EF80-46E9-B012-7207395200A7}"/>
                  </a:ext>
                </a:extLst>
              </p:cNvPr>
              <p:cNvGrpSpPr/>
              <p:nvPr/>
            </p:nvGrpSpPr>
            <p:grpSpPr>
              <a:xfrm>
                <a:off x="9822425" y="0"/>
                <a:ext cx="3116646" cy="6853019"/>
                <a:chOff x="9822425" y="0"/>
                <a:chExt cx="3116646" cy="6853019"/>
              </a:xfrm>
            </p:grpSpPr>
            <p:sp>
              <p:nvSpPr>
                <p:cNvPr id="21" name="Freeform: Shape 20">
                  <a:extLst>
                    <a:ext uri="{FF2B5EF4-FFF2-40B4-BE49-F238E27FC236}">
                      <a16:creationId xmlns:a16="http://schemas.microsoft.com/office/drawing/2014/main" id="{064EA740-C8E6-44D7-A26C-C170E6FDBA11}"/>
                    </a:ext>
                  </a:extLst>
                </p:cNvPr>
                <p:cNvSpPr/>
                <p:nvPr/>
              </p:nvSpPr>
              <p:spPr>
                <a:xfrm>
                  <a:off x="10362656" y="3661229"/>
                  <a:ext cx="1814285" cy="3189514"/>
                </a:xfrm>
                <a:custGeom>
                  <a:avLst/>
                  <a:gdLst>
                    <a:gd name="connsiteX0" fmla="*/ 1320800 w 1814285"/>
                    <a:gd name="connsiteY0" fmla="*/ 0 h 3164114"/>
                    <a:gd name="connsiteX1" fmla="*/ 0 w 1814285"/>
                    <a:gd name="connsiteY1" fmla="*/ 3164114 h 3164114"/>
                    <a:gd name="connsiteX2" fmla="*/ 1814285 w 1814285"/>
                    <a:gd name="connsiteY2" fmla="*/ 3164114 h 3164114"/>
                    <a:gd name="connsiteX3" fmla="*/ 1320800 w 1814285"/>
                    <a:gd name="connsiteY3" fmla="*/ 0 h 3164114"/>
                    <a:gd name="connsiteX0" fmla="*/ 1343025 w 1814285"/>
                    <a:gd name="connsiteY0" fmla="*/ 0 h 3189514"/>
                    <a:gd name="connsiteX1" fmla="*/ 0 w 1814285"/>
                    <a:gd name="connsiteY1" fmla="*/ 3189514 h 3189514"/>
                    <a:gd name="connsiteX2" fmla="*/ 1814285 w 1814285"/>
                    <a:gd name="connsiteY2" fmla="*/ 3189514 h 3189514"/>
                    <a:gd name="connsiteX3" fmla="*/ 1343025 w 1814285"/>
                    <a:gd name="connsiteY3" fmla="*/ 0 h 3189514"/>
                  </a:gdLst>
                  <a:ahLst/>
                  <a:cxnLst>
                    <a:cxn ang="0">
                      <a:pos x="connsiteX0" y="connsiteY0"/>
                    </a:cxn>
                    <a:cxn ang="0">
                      <a:pos x="connsiteX1" y="connsiteY1"/>
                    </a:cxn>
                    <a:cxn ang="0">
                      <a:pos x="connsiteX2" y="connsiteY2"/>
                    </a:cxn>
                    <a:cxn ang="0">
                      <a:pos x="connsiteX3" y="connsiteY3"/>
                    </a:cxn>
                  </a:cxnLst>
                  <a:rect l="l" t="t" r="r" b="b"/>
                  <a:pathLst>
                    <a:path w="1814285" h="3189514">
                      <a:moveTo>
                        <a:pt x="1343025" y="0"/>
                      </a:moveTo>
                      <a:lnTo>
                        <a:pt x="0" y="3189514"/>
                      </a:lnTo>
                      <a:lnTo>
                        <a:pt x="1814285" y="3189514"/>
                      </a:lnTo>
                      <a:lnTo>
                        <a:pt x="1343025" y="0"/>
                      </a:lnTo>
                      <a:close/>
                    </a:path>
                  </a:pathLst>
                </a:custGeom>
                <a:gradFill>
                  <a:gsLst>
                    <a:gs pos="100000">
                      <a:srgbClr val="F4A30C"/>
                    </a:gs>
                    <a:gs pos="0">
                      <a:srgbClr val="EA7E0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A97FE398-FF9D-428A-9C6C-3B60A453D720}"/>
                    </a:ext>
                  </a:extLst>
                </p:cNvPr>
                <p:cNvSpPr/>
                <p:nvPr/>
              </p:nvSpPr>
              <p:spPr>
                <a:xfrm>
                  <a:off x="12155299" y="406399"/>
                  <a:ext cx="783772" cy="6446620"/>
                </a:xfrm>
                <a:custGeom>
                  <a:avLst/>
                  <a:gdLst>
                    <a:gd name="connsiteX0" fmla="*/ 14514 w 798286"/>
                    <a:gd name="connsiteY0" fmla="*/ 0 h 6473371"/>
                    <a:gd name="connsiteX1" fmla="*/ 798286 w 798286"/>
                    <a:gd name="connsiteY1" fmla="*/ 5602514 h 6473371"/>
                    <a:gd name="connsiteX2" fmla="*/ 0 w 798286"/>
                    <a:gd name="connsiteY2" fmla="*/ 6473371 h 6473371"/>
                    <a:gd name="connsiteX3" fmla="*/ 14514 w 798286"/>
                    <a:gd name="connsiteY3" fmla="*/ 0 h 6473371"/>
                    <a:gd name="connsiteX0" fmla="*/ 0 w 783772"/>
                    <a:gd name="connsiteY0" fmla="*/ 0 h 6449559"/>
                    <a:gd name="connsiteX1" fmla="*/ 783772 w 783772"/>
                    <a:gd name="connsiteY1" fmla="*/ 5602514 h 6449559"/>
                    <a:gd name="connsiteX2" fmla="*/ 4404 w 783772"/>
                    <a:gd name="connsiteY2" fmla="*/ 6449559 h 6449559"/>
                    <a:gd name="connsiteX3" fmla="*/ 0 w 783772"/>
                    <a:gd name="connsiteY3" fmla="*/ 0 h 6449559"/>
                    <a:gd name="connsiteX0" fmla="*/ 0 w 783772"/>
                    <a:gd name="connsiteY0" fmla="*/ 0 h 6440041"/>
                    <a:gd name="connsiteX1" fmla="*/ 783772 w 783772"/>
                    <a:gd name="connsiteY1" fmla="*/ 5602514 h 6440041"/>
                    <a:gd name="connsiteX2" fmla="*/ 19538 w 783772"/>
                    <a:gd name="connsiteY2" fmla="*/ 6440041 h 6440041"/>
                    <a:gd name="connsiteX3" fmla="*/ 0 w 783772"/>
                    <a:gd name="connsiteY3" fmla="*/ 0 h 6440041"/>
                  </a:gdLst>
                  <a:ahLst/>
                  <a:cxnLst>
                    <a:cxn ang="0">
                      <a:pos x="connsiteX0" y="connsiteY0"/>
                    </a:cxn>
                    <a:cxn ang="0">
                      <a:pos x="connsiteX1" y="connsiteY1"/>
                    </a:cxn>
                    <a:cxn ang="0">
                      <a:pos x="connsiteX2" y="connsiteY2"/>
                    </a:cxn>
                    <a:cxn ang="0">
                      <a:pos x="connsiteX3" y="connsiteY3"/>
                    </a:cxn>
                  </a:cxnLst>
                  <a:rect l="l" t="t" r="r" b="b"/>
                  <a:pathLst>
                    <a:path w="783772" h="6440041">
                      <a:moveTo>
                        <a:pt x="0" y="0"/>
                      </a:moveTo>
                      <a:lnTo>
                        <a:pt x="783772" y="5602514"/>
                      </a:lnTo>
                      <a:lnTo>
                        <a:pt x="19538" y="6440041"/>
                      </a:lnTo>
                      <a:cubicBezTo>
                        <a:pt x="13025" y="4293361"/>
                        <a:pt x="6513" y="2146680"/>
                        <a:pt x="0" y="0"/>
                      </a:cubicBezTo>
                      <a:close/>
                    </a:path>
                  </a:pathLst>
                </a:custGeom>
                <a:gradFill>
                  <a:gsLst>
                    <a:gs pos="0">
                      <a:srgbClr val="F4A30C"/>
                    </a:gs>
                    <a:gs pos="100000">
                      <a:srgbClr val="EA7E0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F8C6C25A-C068-44DC-8C86-52C10D5051BC}"/>
                    </a:ext>
                  </a:extLst>
                </p:cNvPr>
                <p:cNvSpPr/>
                <p:nvPr/>
              </p:nvSpPr>
              <p:spPr>
                <a:xfrm>
                  <a:off x="9822425" y="0"/>
                  <a:ext cx="1784555" cy="2757948"/>
                </a:xfrm>
                <a:custGeom>
                  <a:avLst/>
                  <a:gdLst>
                    <a:gd name="connsiteX0" fmla="*/ 0 w 1784555"/>
                    <a:gd name="connsiteY0" fmla="*/ 0 h 2757948"/>
                    <a:gd name="connsiteX1" fmla="*/ 1784555 w 1784555"/>
                    <a:gd name="connsiteY1" fmla="*/ 2757948 h 2757948"/>
                    <a:gd name="connsiteX2" fmla="*/ 1371600 w 1784555"/>
                    <a:gd name="connsiteY2" fmla="*/ 0 h 2757948"/>
                    <a:gd name="connsiteX3" fmla="*/ 0 w 1784555"/>
                    <a:gd name="connsiteY3" fmla="*/ 0 h 2757948"/>
                  </a:gdLst>
                  <a:ahLst/>
                  <a:cxnLst>
                    <a:cxn ang="0">
                      <a:pos x="connsiteX0" y="connsiteY0"/>
                    </a:cxn>
                    <a:cxn ang="0">
                      <a:pos x="connsiteX1" y="connsiteY1"/>
                    </a:cxn>
                    <a:cxn ang="0">
                      <a:pos x="connsiteX2" y="connsiteY2"/>
                    </a:cxn>
                    <a:cxn ang="0">
                      <a:pos x="connsiteX3" y="connsiteY3"/>
                    </a:cxn>
                  </a:cxnLst>
                  <a:rect l="l" t="t" r="r" b="b"/>
                  <a:pathLst>
                    <a:path w="1784555" h="2757948">
                      <a:moveTo>
                        <a:pt x="0" y="0"/>
                      </a:moveTo>
                      <a:lnTo>
                        <a:pt x="1784555" y="2757948"/>
                      </a:lnTo>
                      <a:lnTo>
                        <a:pt x="1371600" y="0"/>
                      </a:lnTo>
                      <a:lnTo>
                        <a:pt x="0" y="0"/>
                      </a:lnTo>
                      <a:close/>
                    </a:path>
                  </a:pathLst>
                </a:custGeom>
                <a:gradFill>
                  <a:gsLst>
                    <a:gs pos="100000">
                      <a:srgbClr val="F4A30C"/>
                    </a:gs>
                    <a:gs pos="0">
                      <a:srgbClr val="EA7E0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Freeform: Shape 19">
                <a:extLst>
                  <a:ext uri="{FF2B5EF4-FFF2-40B4-BE49-F238E27FC236}">
                    <a16:creationId xmlns:a16="http://schemas.microsoft.com/office/drawing/2014/main" id="{DE17BF3A-7A04-4888-979C-5388370FCBA6}"/>
                  </a:ext>
                </a:extLst>
              </p:cNvPr>
              <p:cNvSpPr/>
              <p:nvPr/>
            </p:nvSpPr>
            <p:spPr>
              <a:xfrm>
                <a:off x="11161487" y="-14514"/>
                <a:ext cx="1014727" cy="6872632"/>
              </a:xfrm>
              <a:custGeom>
                <a:avLst/>
                <a:gdLst>
                  <a:gd name="connsiteX0" fmla="*/ 0 w 1001485"/>
                  <a:gd name="connsiteY0" fmla="*/ 0 h 6879771"/>
                  <a:gd name="connsiteX1" fmla="*/ 1001485 w 1001485"/>
                  <a:gd name="connsiteY1" fmla="*/ 6879771 h 6879771"/>
                  <a:gd name="connsiteX2" fmla="*/ 1001485 w 1001485"/>
                  <a:gd name="connsiteY2" fmla="*/ 14514 h 6879771"/>
                  <a:gd name="connsiteX3" fmla="*/ 0 w 1001485"/>
                  <a:gd name="connsiteY3" fmla="*/ 0 h 6879771"/>
                  <a:gd name="connsiteX0" fmla="*/ 0 w 1014727"/>
                  <a:gd name="connsiteY0" fmla="*/ 0 h 6872632"/>
                  <a:gd name="connsiteX1" fmla="*/ 1014727 w 1014727"/>
                  <a:gd name="connsiteY1" fmla="*/ 6872632 h 6872632"/>
                  <a:gd name="connsiteX2" fmla="*/ 1001485 w 1014727"/>
                  <a:gd name="connsiteY2" fmla="*/ 14514 h 6872632"/>
                  <a:gd name="connsiteX3" fmla="*/ 0 w 1014727"/>
                  <a:gd name="connsiteY3" fmla="*/ 0 h 6872632"/>
                </a:gdLst>
                <a:ahLst/>
                <a:cxnLst>
                  <a:cxn ang="0">
                    <a:pos x="connsiteX0" y="connsiteY0"/>
                  </a:cxn>
                  <a:cxn ang="0">
                    <a:pos x="connsiteX1" y="connsiteY1"/>
                  </a:cxn>
                  <a:cxn ang="0">
                    <a:pos x="connsiteX2" y="connsiteY2"/>
                  </a:cxn>
                  <a:cxn ang="0">
                    <a:pos x="connsiteX3" y="connsiteY3"/>
                  </a:cxn>
                </a:cxnLst>
                <a:rect l="l" t="t" r="r" b="b"/>
                <a:pathLst>
                  <a:path w="1014727" h="6872632">
                    <a:moveTo>
                      <a:pt x="0" y="0"/>
                    </a:moveTo>
                    <a:lnTo>
                      <a:pt x="1014727" y="6872632"/>
                    </a:lnTo>
                    <a:lnTo>
                      <a:pt x="1001485" y="14514"/>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14" name="MS logo white - EMF" descr="Microsoft logo white text version">
            <a:extLst>
              <a:ext uri="{FF2B5EF4-FFF2-40B4-BE49-F238E27FC236}">
                <a16:creationId xmlns:a16="http://schemas.microsoft.com/office/drawing/2014/main" id="{A6B20669-70A2-44BF-A509-3BBEA881E7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black">
          <a:xfrm>
            <a:off x="538162" y="6030768"/>
            <a:ext cx="1366245" cy="292608"/>
          </a:xfrm>
          <a:prstGeom prst="rect">
            <a:avLst/>
          </a:prstGeom>
        </p:spPr>
      </p:pic>
    </p:spTree>
    <p:extLst>
      <p:ext uri="{BB962C8B-B14F-4D97-AF65-F5344CB8AC3E}">
        <p14:creationId xmlns:p14="http://schemas.microsoft.com/office/powerpoint/2010/main" val="1786234889"/>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8C4ED7F-7B1C-4ADA-9959-8BC40DF0F118}"/>
              </a:ext>
            </a:extLst>
          </p:cNvPr>
          <p:cNvSpPr>
            <a:spLocks noGrp="1"/>
          </p:cNvSpPr>
          <p:nvPr>
            <p:ph type="body" sz="quarter" idx="10" hasCustomPrompt="1"/>
          </p:nvPr>
        </p:nvSpPr>
        <p:spPr>
          <a:xfrm>
            <a:off x="538162" y="296271"/>
            <a:ext cx="11107738" cy="676185"/>
          </a:xfrm>
          <a:noFill/>
        </p:spPr>
        <p:txBody>
          <a:bodyPr wrap="square" lIns="0" tIns="108000" rtlCol="0" anchor="t" anchorCtr="0">
            <a:noAutofit/>
          </a:bodyPr>
          <a:lstStyle>
            <a:lvl1pPr marL="0" indent="0">
              <a:buNone/>
              <a:defRPr lang="en-GB" sz="36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defRPr>
            </a:lvl1pPr>
          </a:lstStyle>
          <a:p>
            <a:pPr marL="0" lvl="0"/>
            <a:r>
              <a:rPr lang="en-GB"/>
              <a:t>Slide title</a:t>
            </a:r>
          </a:p>
        </p:txBody>
      </p:sp>
      <p:sp>
        <p:nvSpPr>
          <p:cNvPr id="8" name="Text Placeholder 7">
            <a:extLst>
              <a:ext uri="{FF2B5EF4-FFF2-40B4-BE49-F238E27FC236}">
                <a16:creationId xmlns:a16="http://schemas.microsoft.com/office/drawing/2014/main" id="{3877E433-A4F1-49E3-8147-D47F5A1725A0}"/>
              </a:ext>
            </a:extLst>
          </p:cNvPr>
          <p:cNvSpPr>
            <a:spLocks noGrp="1"/>
          </p:cNvSpPr>
          <p:nvPr>
            <p:ph type="body" sz="quarter" idx="11" hasCustomPrompt="1"/>
          </p:nvPr>
        </p:nvSpPr>
        <p:spPr>
          <a:xfrm>
            <a:off x="538163" y="4520644"/>
            <a:ext cx="5062537" cy="1600201"/>
          </a:xfrm>
        </p:spPr>
        <p:txBody>
          <a:bodyPr lIns="0" tIns="0" rIns="0" bIns="0">
            <a:normAutofit/>
          </a:bodyPr>
          <a:lstStyle>
            <a:lvl1pPr marL="0" indent="0">
              <a:buNone/>
              <a:defRPr sz="1800">
                <a:solidFill>
                  <a:schemeClr val="bg1"/>
                </a:solidFill>
              </a:defRPr>
            </a:lvl1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sp>
        <p:nvSpPr>
          <p:cNvPr id="16" name="Content Placeholder 2">
            <a:extLst>
              <a:ext uri="{FF2B5EF4-FFF2-40B4-BE49-F238E27FC236}">
                <a16:creationId xmlns:a16="http://schemas.microsoft.com/office/drawing/2014/main" id="{5344DD4B-A1C8-437B-940C-006754F71210}"/>
              </a:ext>
            </a:extLst>
          </p:cNvPr>
          <p:cNvSpPr>
            <a:spLocks noGrp="1"/>
          </p:cNvSpPr>
          <p:nvPr>
            <p:ph idx="12"/>
          </p:nvPr>
        </p:nvSpPr>
        <p:spPr>
          <a:xfrm>
            <a:off x="534989" y="1435449"/>
            <a:ext cx="5065578" cy="2622202"/>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3863A468-ADC7-4A15-8114-90E719337928}"/>
              </a:ext>
            </a:extLst>
          </p:cNvPr>
          <p:cNvSpPr>
            <a:spLocks noGrp="1"/>
          </p:cNvSpPr>
          <p:nvPr>
            <p:ph idx="13"/>
          </p:nvPr>
        </p:nvSpPr>
        <p:spPr>
          <a:xfrm>
            <a:off x="5949605" y="1435449"/>
            <a:ext cx="5065578" cy="2622202"/>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7">
            <a:extLst>
              <a:ext uri="{FF2B5EF4-FFF2-40B4-BE49-F238E27FC236}">
                <a16:creationId xmlns:a16="http://schemas.microsoft.com/office/drawing/2014/main" id="{CEEA75CD-D0F1-4FE9-90FC-867169699855}"/>
              </a:ext>
            </a:extLst>
          </p:cNvPr>
          <p:cNvSpPr>
            <a:spLocks noGrp="1"/>
          </p:cNvSpPr>
          <p:nvPr>
            <p:ph type="body" sz="quarter" idx="14" hasCustomPrompt="1"/>
          </p:nvPr>
        </p:nvSpPr>
        <p:spPr>
          <a:xfrm>
            <a:off x="5952779" y="4520644"/>
            <a:ext cx="5062537" cy="1600201"/>
          </a:xfrm>
        </p:spPr>
        <p:txBody>
          <a:bodyPr lIns="0" tIns="0" rIns="0" bIns="0">
            <a:normAutofit/>
          </a:bodyPr>
          <a:lstStyle>
            <a:lvl1pPr marL="0" indent="0">
              <a:buNone/>
              <a:defRPr sz="1800">
                <a:solidFill>
                  <a:schemeClr val="bg1"/>
                </a:solidFill>
              </a:defRPr>
            </a:lvl1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grpSp>
        <p:nvGrpSpPr>
          <p:cNvPr id="17" name="Group 16">
            <a:extLst>
              <a:ext uri="{FF2B5EF4-FFF2-40B4-BE49-F238E27FC236}">
                <a16:creationId xmlns:a16="http://schemas.microsoft.com/office/drawing/2014/main" id="{2C8E23C3-C1E1-4862-94EC-64B37AD73EBB}"/>
              </a:ext>
            </a:extLst>
          </p:cNvPr>
          <p:cNvGrpSpPr/>
          <p:nvPr userDrawn="1"/>
        </p:nvGrpSpPr>
        <p:grpSpPr>
          <a:xfrm>
            <a:off x="11015183" y="-14514"/>
            <a:ext cx="1286833" cy="6877616"/>
            <a:chOff x="8689945" y="-14514"/>
            <a:chExt cx="1286833" cy="6877616"/>
          </a:xfrm>
        </p:grpSpPr>
        <p:sp>
          <p:nvSpPr>
            <p:cNvPr id="19" name="Freeform: Shape 18">
              <a:extLst>
                <a:ext uri="{FF2B5EF4-FFF2-40B4-BE49-F238E27FC236}">
                  <a16:creationId xmlns:a16="http://schemas.microsoft.com/office/drawing/2014/main" id="{8776AD87-E034-4C62-87F1-19BC54C2E395}"/>
                </a:ext>
              </a:extLst>
            </p:cNvPr>
            <p:cNvSpPr/>
            <p:nvPr userDrawn="1"/>
          </p:nvSpPr>
          <p:spPr>
            <a:xfrm>
              <a:off x="9021307" y="1422705"/>
              <a:ext cx="955471" cy="5435295"/>
            </a:xfrm>
            <a:custGeom>
              <a:avLst/>
              <a:gdLst>
                <a:gd name="connsiteX0" fmla="*/ 0 w 955471"/>
                <a:gd name="connsiteY0" fmla="*/ 0 h 5435295"/>
                <a:gd name="connsiteX1" fmla="*/ 955471 w 955471"/>
                <a:gd name="connsiteY1" fmla="*/ 5435295 h 5435295"/>
                <a:gd name="connsiteX2" fmla="*/ 20721 w 955471"/>
                <a:gd name="connsiteY2" fmla="*/ 5435295 h 5435295"/>
              </a:gdLst>
              <a:ahLst/>
              <a:cxnLst>
                <a:cxn ang="0">
                  <a:pos x="connsiteX0" y="connsiteY0"/>
                </a:cxn>
                <a:cxn ang="0">
                  <a:pos x="connsiteX1" y="connsiteY1"/>
                </a:cxn>
                <a:cxn ang="0">
                  <a:pos x="connsiteX2" y="connsiteY2"/>
                </a:cxn>
              </a:cxnLst>
              <a:rect l="l" t="t" r="r" b="b"/>
              <a:pathLst>
                <a:path w="955471" h="5435295">
                  <a:moveTo>
                    <a:pt x="0" y="0"/>
                  </a:moveTo>
                  <a:lnTo>
                    <a:pt x="955471" y="5435295"/>
                  </a:lnTo>
                  <a:lnTo>
                    <a:pt x="20721" y="5435295"/>
                  </a:lnTo>
                  <a:close/>
                </a:path>
              </a:pathLst>
            </a:custGeom>
            <a:gradFill>
              <a:gsLst>
                <a:gs pos="94000">
                  <a:schemeClr val="accent1"/>
                </a:gs>
                <a:gs pos="0">
                  <a:srgbClr val="98181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a:extLst>
                <a:ext uri="{FF2B5EF4-FFF2-40B4-BE49-F238E27FC236}">
                  <a16:creationId xmlns:a16="http://schemas.microsoft.com/office/drawing/2014/main" id="{D6BAC5A7-5ED9-404A-8A93-5337BFDFE6BA}"/>
                </a:ext>
              </a:extLst>
            </p:cNvPr>
            <p:cNvSpPr/>
            <p:nvPr userDrawn="1"/>
          </p:nvSpPr>
          <p:spPr>
            <a:xfrm>
              <a:off x="8689945" y="-14514"/>
              <a:ext cx="1277308" cy="6877616"/>
            </a:xfrm>
            <a:custGeom>
              <a:avLst/>
              <a:gdLst>
                <a:gd name="connsiteX0" fmla="*/ 0 w 1001485"/>
                <a:gd name="connsiteY0" fmla="*/ 0 h 6879771"/>
                <a:gd name="connsiteX1" fmla="*/ 1001485 w 1001485"/>
                <a:gd name="connsiteY1" fmla="*/ 6879771 h 6879771"/>
                <a:gd name="connsiteX2" fmla="*/ 1001485 w 1001485"/>
                <a:gd name="connsiteY2" fmla="*/ 14514 h 6879771"/>
                <a:gd name="connsiteX3" fmla="*/ 0 w 1001485"/>
                <a:gd name="connsiteY3" fmla="*/ 0 h 6879771"/>
                <a:gd name="connsiteX0" fmla="*/ 0 w 1014727"/>
                <a:gd name="connsiteY0" fmla="*/ 0 h 6872632"/>
                <a:gd name="connsiteX1" fmla="*/ 1014727 w 1014727"/>
                <a:gd name="connsiteY1" fmla="*/ 6872632 h 6872632"/>
                <a:gd name="connsiteX2" fmla="*/ 1001485 w 1014727"/>
                <a:gd name="connsiteY2" fmla="*/ 14514 h 6872632"/>
                <a:gd name="connsiteX3" fmla="*/ 0 w 1014727"/>
                <a:gd name="connsiteY3" fmla="*/ 0 h 6872632"/>
              </a:gdLst>
              <a:ahLst/>
              <a:cxnLst>
                <a:cxn ang="0">
                  <a:pos x="connsiteX0" y="connsiteY0"/>
                </a:cxn>
                <a:cxn ang="0">
                  <a:pos x="connsiteX1" y="connsiteY1"/>
                </a:cxn>
                <a:cxn ang="0">
                  <a:pos x="connsiteX2" y="connsiteY2"/>
                </a:cxn>
                <a:cxn ang="0">
                  <a:pos x="connsiteX3" y="connsiteY3"/>
                </a:cxn>
              </a:cxnLst>
              <a:rect l="l" t="t" r="r" b="b"/>
              <a:pathLst>
                <a:path w="1014727" h="6872632">
                  <a:moveTo>
                    <a:pt x="0" y="0"/>
                  </a:moveTo>
                  <a:lnTo>
                    <a:pt x="1014727" y="6872632"/>
                  </a:lnTo>
                  <a:lnTo>
                    <a:pt x="1001485" y="14514"/>
                  </a:lnTo>
                  <a:lnTo>
                    <a:pt x="0" y="0"/>
                  </a:lnTo>
                  <a:close/>
                </a:path>
              </a:pathLst>
            </a:custGeom>
            <a:gradFill>
              <a:gsLst>
                <a:gs pos="0">
                  <a:schemeClr val="accent1"/>
                </a:gs>
                <a:gs pos="100000">
                  <a:srgbClr val="98181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1" name="MS logo white - EMF" descr="Microsoft logo white text version">
            <a:extLst>
              <a:ext uri="{FF2B5EF4-FFF2-40B4-BE49-F238E27FC236}">
                <a16:creationId xmlns:a16="http://schemas.microsoft.com/office/drawing/2014/main" id="{A4F685D0-25F0-4C52-BB64-127336C426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black">
          <a:xfrm>
            <a:off x="538162" y="6030768"/>
            <a:ext cx="1366245" cy="292608"/>
          </a:xfrm>
          <a:prstGeom prst="rect">
            <a:avLst/>
          </a:prstGeom>
        </p:spPr>
      </p:pic>
    </p:spTree>
    <p:extLst>
      <p:ext uri="{BB962C8B-B14F-4D97-AF65-F5344CB8AC3E}">
        <p14:creationId xmlns:p14="http://schemas.microsoft.com/office/powerpoint/2010/main" val="1708720177"/>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8C4ED7F-7B1C-4ADA-9959-8BC40DF0F118}"/>
              </a:ext>
            </a:extLst>
          </p:cNvPr>
          <p:cNvSpPr>
            <a:spLocks noGrp="1"/>
          </p:cNvSpPr>
          <p:nvPr>
            <p:ph type="body" sz="quarter" idx="10" hasCustomPrompt="1"/>
          </p:nvPr>
        </p:nvSpPr>
        <p:spPr>
          <a:xfrm>
            <a:off x="538162" y="296271"/>
            <a:ext cx="11107738" cy="676185"/>
          </a:xfrm>
          <a:noFill/>
        </p:spPr>
        <p:txBody>
          <a:bodyPr wrap="square" lIns="0" tIns="108000" rtlCol="0" anchor="t" anchorCtr="0">
            <a:noAutofit/>
          </a:bodyPr>
          <a:lstStyle>
            <a:lvl1pPr marL="0" indent="0">
              <a:buNone/>
              <a:defRPr lang="en-GB" sz="36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defRPr>
            </a:lvl1pPr>
          </a:lstStyle>
          <a:p>
            <a:pPr marL="0" lvl="0"/>
            <a:r>
              <a:rPr lang="en-GB"/>
              <a:t>Slide title</a:t>
            </a:r>
          </a:p>
        </p:txBody>
      </p:sp>
      <p:sp>
        <p:nvSpPr>
          <p:cNvPr id="8" name="Text Placeholder 7">
            <a:extLst>
              <a:ext uri="{FF2B5EF4-FFF2-40B4-BE49-F238E27FC236}">
                <a16:creationId xmlns:a16="http://schemas.microsoft.com/office/drawing/2014/main" id="{3877E433-A4F1-49E3-8147-D47F5A1725A0}"/>
              </a:ext>
            </a:extLst>
          </p:cNvPr>
          <p:cNvSpPr>
            <a:spLocks noGrp="1"/>
          </p:cNvSpPr>
          <p:nvPr>
            <p:ph type="body" sz="quarter" idx="11" hasCustomPrompt="1"/>
          </p:nvPr>
        </p:nvSpPr>
        <p:spPr>
          <a:xfrm>
            <a:off x="538163" y="4520644"/>
            <a:ext cx="3376613" cy="1600201"/>
          </a:xfrm>
        </p:spPr>
        <p:txBody>
          <a:bodyPr lIns="0" tIns="0" rIns="0" bIns="0">
            <a:normAutofit/>
          </a:bodyPr>
          <a:lstStyle>
            <a:lvl1pPr marL="0" indent="0">
              <a:buNone/>
              <a:defRPr sz="1800">
                <a:solidFill>
                  <a:schemeClr val="bg1"/>
                </a:solidFill>
              </a:defRPr>
            </a:lvl1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sp>
        <p:nvSpPr>
          <p:cNvPr id="16" name="Content Placeholder 2">
            <a:extLst>
              <a:ext uri="{FF2B5EF4-FFF2-40B4-BE49-F238E27FC236}">
                <a16:creationId xmlns:a16="http://schemas.microsoft.com/office/drawing/2014/main" id="{5344DD4B-A1C8-437B-940C-006754F71210}"/>
              </a:ext>
            </a:extLst>
          </p:cNvPr>
          <p:cNvSpPr>
            <a:spLocks noGrp="1"/>
          </p:cNvSpPr>
          <p:nvPr>
            <p:ph idx="12"/>
          </p:nvPr>
        </p:nvSpPr>
        <p:spPr>
          <a:xfrm>
            <a:off x="534990" y="1435449"/>
            <a:ext cx="3379786" cy="2622202"/>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Content Placeholder 2">
            <a:extLst>
              <a:ext uri="{FF2B5EF4-FFF2-40B4-BE49-F238E27FC236}">
                <a16:creationId xmlns:a16="http://schemas.microsoft.com/office/drawing/2014/main" id="{3863A468-ADC7-4A15-8114-90E719337928}"/>
              </a:ext>
            </a:extLst>
          </p:cNvPr>
          <p:cNvSpPr>
            <a:spLocks noGrp="1"/>
          </p:cNvSpPr>
          <p:nvPr>
            <p:ph idx="13"/>
          </p:nvPr>
        </p:nvSpPr>
        <p:spPr>
          <a:xfrm>
            <a:off x="4134325" y="1435449"/>
            <a:ext cx="3379786" cy="2622202"/>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xt Placeholder 7">
            <a:extLst>
              <a:ext uri="{FF2B5EF4-FFF2-40B4-BE49-F238E27FC236}">
                <a16:creationId xmlns:a16="http://schemas.microsoft.com/office/drawing/2014/main" id="{CEEA75CD-D0F1-4FE9-90FC-867169699855}"/>
              </a:ext>
            </a:extLst>
          </p:cNvPr>
          <p:cNvSpPr>
            <a:spLocks noGrp="1"/>
          </p:cNvSpPr>
          <p:nvPr>
            <p:ph type="body" sz="quarter" idx="14" hasCustomPrompt="1"/>
          </p:nvPr>
        </p:nvSpPr>
        <p:spPr>
          <a:xfrm>
            <a:off x="4137498" y="4520644"/>
            <a:ext cx="3376613" cy="1600201"/>
          </a:xfrm>
        </p:spPr>
        <p:txBody>
          <a:bodyPr lIns="0" tIns="0" rIns="0" bIns="0">
            <a:normAutofit/>
          </a:bodyPr>
          <a:lstStyle>
            <a:lvl1pPr marL="0" indent="0">
              <a:buNone/>
              <a:defRPr sz="1800">
                <a:solidFill>
                  <a:schemeClr val="bg1"/>
                </a:solidFill>
              </a:defRPr>
            </a:lvl1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sp>
        <p:nvSpPr>
          <p:cNvPr id="17" name="Content Placeholder 2">
            <a:extLst>
              <a:ext uri="{FF2B5EF4-FFF2-40B4-BE49-F238E27FC236}">
                <a16:creationId xmlns:a16="http://schemas.microsoft.com/office/drawing/2014/main" id="{F0F40696-43CD-445A-A0A7-7795C9E4119A}"/>
              </a:ext>
            </a:extLst>
          </p:cNvPr>
          <p:cNvSpPr>
            <a:spLocks noGrp="1"/>
          </p:cNvSpPr>
          <p:nvPr>
            <p:ph idx="15"/>
          </p:nvPr>
        </p:nvSpPr>
        <p:spPr>
          <a:xfrm>
            <a:off x="7701684" y="1435449"/>
            <a:ext cx="3379786" cy="2622202"/>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Text Placeholder 7">
            <a:extLst>
              <a:ext uri="{FF2B5EF4-FFF2-40B4-BE49-F238E27FC236}">
                <a16:creationId xmlns:a16="http://schemas.microsoft.com/office/drawing/2014/main" id="{7F6055B4-CD0B-43D9-8A55-F5E8C538C863}"/>
              </a:ext>
            </a:extLst>
          </p:cNvPr>
          <p:cNvSpPr>
            <a:spLocks noGrp="1"/>
          </p:cNvSpPr>
          <p:nvPr>
            <p:ph type="body" sz="quarter" idx="16" hasCustomPrompt="1"/>
          </p:nvPr>
        </p:nvSpPr>
        <p:spPr>
          <a:xfrm>
            <a:off x="7701684" y="4520644"/>
            <a:ext cx="3376613" cy="1600201"/>
          </a:xfrm>
        </p:spPr>
        <p:txBody>
          <a:bodyPr lIns="0" tIns="0" rIns="0" bIns="0">
            <a:normAutofit/>
          </a:bodyPr>
          <a:lstStyle>
            <a:lvl1pPr marL="0" indent="0">
              <a:buNone/>
              <a:defRPr sz="1800">
                <a:solidFill>
                  <a:schemeClr val="bg1"/>
                </a:solidFill>
              </a:defRPr>
            </a:lvl1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pic>
        <p:nvPicPr>
          <p:cNvPr id="14" name="MS logo white - EMF" descr="Microsoft logo white text version">
            <a:extLst>
              <a:ext uri="{FF2B5EF4-FFF2-40B4-BE49-F238E27FC236}">
                <a16:creationId xmlns:a16="http://schemas.microsoft.com/office/drawing/2014/main" id="{7D6BFF43-E9FD-4367-9C22-7CE835867B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black">
          <a:xfrm>
            <a:off x="538162" y="6030768"/>
            <a:ext cx="1366245" cy="292608"/>
          </a:xfrm>
          <a:prstGeom prst="rect">
            <a:avLst/>
          </a:prstGeom>
        </p:spPr>
      </p:pic>
      <p:grpSp>
        <p:nvGrpSpPr>
          <p:cNvPr id="25" name="Group 24">
            <a:extLst>
              <a:ext uri="{FF2B5EF4-FFF2-40B4-BE49-F238E27FC236}">
                <a16:creationId xmlns:a16="http://schemas.microsoft.com/office/drawing/2014/main" id="{4881593A-C4A0-46FB-866D-05C8B20763F9}"/>
              </a:ext>
            </a:extLst>
          </p:cNvPr>
          <p:cNvGrpSpPr/>
          <p:nvPr userDrawn="1"/>
        </p:nvGrpSpPr>
        <p:grpSpPr>
          <a:xfrm>
            <a:off x="11096547" y="-43261"/>
            <a:ext cx="1653661" cy="6913052"/>
            <a:chOff x="5758881" y="-43261"/>
            <a:chExt cx="2537626" cy="6913052"/>
          </a:xfrm>
        </p:grpSpPr>
        <p:sp>
          <p:nvSpPr>
            <p:cNvPr id="26" name="Freeform: Shape 25">
              <a:extLst>
                <a:ext uri="{FF2B5EF4-FFF2-40B4-BE49-F238E27FC236}">
                  <a16:creationId xmlns:a16="http://schemas.microsoft.com/office/drawing/2014/main" id="{135AA3E7-C59E-4F01-856E-A09F7DD49854}"/>
                </a:ext>
              </a:extLst>
            </p:cNvPr>
            <p:cNvSpPr/>
            <p:nvPr/>
          </p:nvSpPr>
          <p:spPr>
            <a:xfrm flipV="1">
              <a:off x="6769116" y="581024"/>
              <a:ext cx="1527391" cy="6288767"/>
            </a:xfrm>
            <a:custGeom>
              <a:avLst/>
              <a:gdLst>
                <a:gd name="connsiteX0" fmla="*/ 2533650 w 2533650"/>
                <a:gd name="connsiteY0" fmla="*/ 0 h 6877050"/>
                <a:gd name="connsiteX1" fmla="*/ 838200 w 2533650"/>
                <a:gd name="connsiteY1" fmla="*/ 0 h 6877050"/>
                <a:gd name="connsiteX2" fmla="*/ 0 w 2533650"/>
                <a:gd name="connsiteY2" fmla="*/ 6877050 h 6877050"/>
                <a:gd name="connsiteX3" fmla="*/ 2533650 w 2533650"/>
                <a:gd name="connsiteY3" fmla="*/ 0 h 6877050"/>
                <a:gd name="connsiteX0" fmla="*/ 2470814 w 2470814"/>
                <a:gd name="connsiteY0" fmla="*/ 0 h 7068079"/>
                <a:gd name="connsiteX1" fmla="*/ 775364 w 2470814"/>
                <a:gd name="connsiteY1" fmla="*/ 0 h 7068079"/>
                <a:gd name="connsiteX2" fmla="*/ 0 w 2470814"/>
                <a:gd name="connsiteY2" fmla="*/ 7068079 h 7068079"/>
                <a:gd name="connsiteX3" fmla="*/ 2470814 w 2470814"/>
                <a:gd name="connsiteY3" fmla="*/ 0 h 7068079"/>
                <a:gd name="connsiteX0" fmla="*/ 2669795 w 2669795"/>
                <a:gd name="connsiteY0" fmla="*/ 0 h 7488343"/>
                <a:gd name="connsiteX1" fmla="*/ 974345 w 2669795"/>
                <a:gd name="connsiteY1" fmla="*/ 0 h 7488343"/>
                <a:gd name="connsiteX2" fmla="*/ 0 w 2669795"/>
                <a:gd name="connsiteY2" fmla="*/ 7488343 h 7488343"/>
                <a:gd name="connsiteX3" fmla="*/ 2669795 w 2669795"/>
                <a:gd name="connsiteY3" fmla="*/ 0 h 7488343"/>
                <a:gd name="connsiteX0" fmla="*/ 2010015 w 2010015"/>
                <a:gd name="connsiteY0" fmla="*/ 0 h 5807286"/>
                <a:gd name="connsiteX1" fmla="*/ 314565 w 2010015"/>
                <a:gd name="connsiteY1" fmla="*/ 0 h 5807286"/>
                <a:gd name="connsiteX2" fmla="*/ 0 w 2010015"/>
                <a:gd name="connsiteY2" fmla="*/ 5807286 h 5807286"/>
                <a:gd name="connsiteX3" fmla="*/ 2010015 w 2010015"/>
                <a:gd name="connsiteY3" fmla="*/ 0 h 5807286"/>
                <a:gd name="connsiteX0" fmla="*/ 2300631 w 2300631"/>
                <a:gd name="connsiteY0" fmla="*/ 0 h 6007868"/>
                <a:gd name="connsiteX1" fmla="*/ 605181 w 2300631"/>
                <a:gd name="connsiteY1" fmla="*/ 0 h 6007868"/>
                <a:gd name="connsiteX2" fmla="*/ 0 w 2300631"/>
                <a:gd name="connsiteY2" fmla="*/ 6007868 h 6007868"/>
                <a:gd name="connsiteX3" fmla="*/ 2300631 w 2300631"/>
                <a:gd name="connsiteY3" fmla="*/ 0 h 6007868"/>
                <a:gd name="connsiteX0" fmla="*/ 2449866 w 2449866"/>
                <a:gd name="connsiteY0" fmla="*/ 0 h 6523647"/>
                <a:gd name="connsiteX1" fmla="*/ 754416 w 2449866"/>
                <a:gd name="connsiteY1" fmla="*/ 0 h 6523647"/>
                <a:gd name="connsiteX2" fmla="*/ 0 w 2449866"/>
                <a:gd name="connsiteY2" fmla="*/ 6523647 h 6523647"/>
                <a:gd name="connsiteX3" fmla="*/ 2449866 w 2449866"/>
                <a:gd name="connsiteY3" fmla="*/ 0 h 6523647"/>
                <a:gd name="connsiteX0" fmla="*/ 2449866 w 2449866"/>
                <a:gd name="connsiteY0" fmla="*/ 0 h 6523647"/>
                <a:gd name="connsiteX1" fmla="*/ 415189 w 2449866"/>
                <a:gd name="connsiteY1" fmla="*/ 0 h 6523647"/>
                <a:gd name="connsiteX2" fmla="*/ 0 w 2449866"/>
                <a:gd name="connsiteY2" fmla="*/ 6523647 h 6523647"/>
                <a:gd name="connsiteX3" fmla="*/ 2449866 w 2449866"/>
                <a:gd name="connsiteY3" fmla="*/ 0 h 6523647"/>
                <a:gd name="connsiteX0" fmla="*/ 2459289 w 2459289"/>
                <a:gd name="connsiteY0" fmla="*/ 0 h 7128075"/>
                <a:gd name="connsiteX1" fmla="*/ 424612 w 2459289"/>
                <a:gd name="connsiteY1" fmla="*/ 0 h 7128075"/>
                <a:gd name="connsiteX2" fmla="*/ 0 w 2459289"/>
                <a:gd name="connsiteY2" fmla="*/ 7128075 h 7128075"/>
                <a:gd name="connsiteX3" fmla="*/ 2459289 w 2459289"/>
                <a:gd name="connsiteY3" fmla="*/ 0 h 7128075"/>
                <a:gd name="connsiteX0" fmla="*/ 2459289 w 2459289"/>
                <a:gd name="connsiteY0" fmla="*/ 0 h 7128075"/>
                <a:gd name="connsiteX1" fmla="*/ 579 w 2459289"/>
                <a:gd name="connsiteY1" fmla="*/ 41685 h 7128075"/>
                <a:gd name="connsiteX2" fmla="*/ 0 w 2459289"/>
                <a:gd name="connsiteY2" fmla="*/ 7128075 h 7128075"/>
                <a:gd name="connsiteX3" fmla="*/ 2459289 w 2459289"/>
                <a:gd name="connsiteY3" fmla="*/ 0 h 7128075"/>
                <a:gd name="connsiteX0" fmla="*/ 2458710 w 2458710"/>
                <a:gd name="connsiteY0" fmla="*/ 0 h 13735094"/>
                <a:gd name="connsiteX1" fmla="*/ 0 w 2458710"/>
                <a:gd name="connsiteY1" fmla="*/ 41685 h 13735094"/>
                <a:gd name="connsiteX2" fmla="*/ 687298 w 2458710"/>
                <a:gd name="connsiteY2" fmla="*/ 13735094 h 13735094"/>
                <a:gd name="connsiteX3" fmla="*/ 2458710 w 2458710"/>
                <a:gd name="connsiteY3" fmla="*/ 0 h 13735094"/>
                <a:gd name="connsiteX0" fmla="*/ 2458710 w 2458710"/>
                <a:gd name="connsiteY0" fmla="*/ 0 h 13735094"/>
                <a:gd name="connsiteX1" fmla="*/ 1325550 w 2458710"/>
                <a:gd name="connsiteY1" fmla="*/ 20838 h 13735094"/>
                <a:gd name="connsiteX2" fmla="*/ 0 w 2458710"/>
                <a:gd name="connsiteY2" fmla="*/ 41685 h 13735094"/>
                <a:gd name="connsiteX3" fmla="*/ 687298 w 2458710"/>
                <a:gd name="connsiteY3" fmla="*/ 13735094 h 13735094"/>
                <a:gd name="connsiteX4" fmla="*/ 2458710 w 2458710"/>
                <a:gd name="connsiteY4" fmla="*/ 0 h 13735094"/>
                <a:gd name="connsiteX0" fmla="*/ 2458710 w 2458710"/>
                <a:gd name="connsiteY0" fmla="*/ 1693557 h 15428651"/>
                <a:gd name="connsiteX1" fmla="*/ 0 w 2458710"/>
                <a:gd name="connsiteY1" fmla="*/ 1735242 h 15428651"/>
                <a:gd name="connsiteX2" fmla="*/ 687298 w 2458710"/>
                <a:gd name="connsiteY2" fmla="*/ 15428651 h 15428651"/>
                <a:gd name="connsiteX3" fmla="*/ 2458710 w 2458710"/>
                <a:gd name="connsiteY3" fmla="*/ 1693557 h 15428651"/>
                <a:gd name="connsiteX0" fmla="*/ 2458710 w 2458710"/>
                <a:gd name="connsiteY0" fmla="*/ 981951 h 14717045"/>
                <a:gd name="connsiteX1" fmla="*/ 0 w 2458710"/>
                <a:gd name="connsiteY1" fmla="*/ 1023636 h 14717045"/>
                <a:gd name="connsiteX2" fmla="*/ 687298 w 2458710"/>
                <a:gd name="connsiteY2" fmla="*/ 14717045 h 14717045"/>
                <a:gd name="connsiteX3" fmla="*/ 2458710 w 2458710"/>
                <a:gd name="connsiteY3" fmla="*/ 981951 h 14717045"/>
                <a:gd name="connsiteX0" fmla="*/ 2458710 w 2458710"/>
                <a:gd name="connsiteY0" fmla="*/ 0 h 13735094"/>
                <a:gd name="connsiteX1" fmla="*/ 0 w 2458710"/>
                <a:gd name="connsiteY1" fmla="*/ 41685 h 13735094"/>
                <a:gd name="connsiteX2" fmla="*/ 687298 w 2458710"/>
                <a:gd name="connsiteY2" fmla="*/ 13735094 h 13735094"/>
                <a:gd name="connsiteX3" fmla="*/ 2458710 w 2458710"/>
                <a:gd name="connsiteY3" fmla="*/ 0 h 13735094"/>
                <a:gd name="connsiteX0" fmla="*/ 1554105 w 1554105"/>
                <a:gd name="connsiteY0" fmla="*/ 21835 h 13693409"/>
                <a:gd name="connsiteX1" fmla="*/ 0 w 1554105"/>
                <a:gd name="connsiteY1" fmla="*/ 0 h 13693409"/>
                <a:gd name="connsiteX2" fmla="*/ 687298 w 1554105"/>
                <a:gd name="connsiteY2" fmla="*/ 13693409 h 13693409"/>
                <a:gd name="connsiteX3" fmla="*/ 1554105 w 1554105"/>
                <a:gd name="connsiteY3" fmla="*/ 21835 h 13693409"/>
                <a:gd name="connsiteX0" fmla="*/ 1511029 w 1511029"/>
                <a:gd name="connsiteY0" fmla="*/ 0 h 13830373"/>
                <a:gd name="connsiteX1" fmla="*/ 0 w 1511029"/>
                <a:gd name="connsiteY1" fmla="*/ 136964 h 13830373"/>
                <a:gd name="connsiteX2" fmla="*/ 687298 w 1511029"/>
                <a:gd name="connsiteY2" fmla="*/ 13830373 h 13830373"/>
                <a:gd name="connsiteX3" fmla="*/ 1511029 w 1511029"/>
                <a:gd name="connsiteY3" fmla="*/ 0 h 13830373"/>
                <a:gd name="connsiteX0" fmla="*/ 1517311 w 1517311"/>
                <a:gd name="connsiteY0" fmla="*/ 0 h 13830373"/>
                <a:gd name="connsiteX1" fmla="*/ 0 w 1517311"/>
                <a:gd name="connsiteY1" fmla="*/ 81385 h 13830373"/>
                <a:gd name="connsiteX2" fmla="*/ 693580 w 1517311"/>
                <a:gd name="connsiteY2" fmla="*/ 13830373 h 13830373"/>
                <a:gd name="connsiteX3" fmla="*/ 1517311 w 1517311"/>
                <a:gd name="connsiteY3" fmla="*/ 0 h 13830373"/>
                <a:gd name="connsiteX0" fmla="*/ 1511029 w 1511029"/>
                <a:gd name="connsiteY0" fmla="*/ 0 h 13760899"/>
                <a:gd name="connsiteX1" fmla="*/ 0 w 1511029"/>
                <a:gd name="connsiteY1" fmla="*/ 11911 h 13760899"/>
                <a:gd name="connsiteX2" fmla="*/ 693580 w 1511029"/>
                <a:gd name="connsiteY2" fmla="*/ 13760899 h 13760899"/>
                <a:gd name="connsiteX3" fmla="*/ 1511029 w 1511029"/>
                <a:gd name="connsiteY3" fmla="*/ 0 h 13760899"/>
              </a:gdLst>
              <a:ahLst/>
              <a:cxnLst>
                <a:cxn ang="0">
                  <a:pos x="connsiteX0" y="connsiteY0"/>
                </a:cxn>
                <a:cxn ang="0">
                  <a:pos x="connsiteX1" y="connsiteY1"/>
                </a:cxn>
                <a:cxn ang="0">
                  <a:pos x="connsiteX2" y="connsiteY2"/>
                </a:cxn>
                <a:cxn ang="0">
                  <a:pos x="connsiteX3" y="connsiteY3"/>
                </a:cxn>
              </a:cxnLst>
              <a:rect l="l" t="t" r="r" b="b"/>
              <a:pathLst>
                <a:path w="1511029" h="13760899">
                  <a:moveTo>
                    <a:pt x="1511029" y="0"/>
                  </a:moveTo>
                  <a:lnTo>
                    <a:pt x="0" y="11911"/>
                  </a:lnTo>
                  <a:lnTo>
                    <a:pt x="693580" y="13760899"/>
                  </a:lnTo>
                  <a:lnTo>
                    <a:pt x="1511029" y="0"/>
                  </a:lnTo>
                  <a:close/>
                </a:path>
              </a:pathLst>
            </a:custGeom>
            <a:gradFill>
              <a:gsLst>
                <a:gs pos="0">
                  <a:schemeClr val="accent4">
                    <a:lumMod val="75000"/>
                  </a:schemeClr>
                </a:gs>
                <a:gs pos="81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Shape 26">
              <a:extLst>
                <a:ext uri="{FF2B5EF4-FFF2-40B4-BE49-F238E27FC236}">
                  <a16:creationId xmlns:a16="http://schemas.microsoft.com/office/drawing/2014/main" id="{9CE157A4-E555-4A5C-A972-3A4DDA86FCDE}"/>
                </a:ext>
              </a:extLst>
            </p:cNvPr>
            <p:cNvSpPr/>
            <p:nvPr/>
          </p:nvSpPr>
          <p:spPr>
            <a:xfrm>
              <a:off x="6072653" y="-43261"/>
              <a:ext cx="1589881" cy="6908518"/>
            </a:xfrm>
            <a:custGeom>
              <a:avLst/>
              <a:gdLst>
                <a:gd name="connsiteX0" fmla="*/ 0 w 1739900"/>
                <a:gd name="connsiteY0" fmla="*/ 12700 h 3949700"/>
                <a:gd name="connsiteX1" fmla="*/ 1092200 w 1739900"/>
                <a:gd name="connsiteY1" fmla="*/ 3949700 h 3949700"/>
                <a:gd name="connsiteX2" fmla="*/ 1739900 w 1739900"/>
                <a:gd name="connsiteY2" fmla="*/ 0 h 3949700"/>
                <a:gd name="connsiteX3" fmla="*/ 0 w 1739900"/>
                <a:gd name="connsiteY3" fmla="*/ 12700 h 3949700"/>
                <a:gd name="connsiteX0" fmla="*/ 0 w 1742281"/>
                <a:gd name="connsiteY0" fmla="*/ 0 h 3937000"/>
                <a:gd name="connsiteX1" fmla="*/ 1092200 w 1742281"/>
                <a:gd name="connsiteY1" fmla="*/ 3937000 h 3937000"/>
                <a:gd name="connsiteX2" fmla="*/ 1742281 w 1742281"/>
                <a:gd name="connsiteY2" fmla="*/ 1587 h 3937000"/>
                <a:gd name="connsiteX3" fmla="*/ 0 w 1742281"/>
                <a:gd name="connsiteY3" fmla="*/ 0 h 3937000"/>
                <a:gd name="connsiteX0" fmla="*/ 0 w 1742281"/>
                <a:gd name="connsiteY0" fmla="*/ 0 h 3627437"/>
                <a:gd name="connsiteX1" fmla="*/ 1025525 w 1742281"/>
                <a:gd name="connsiteY1" fmla="*/ 3627437 h 3627437"/>
                <a:gd name="connsiteX2" fmla="*/ 1742281 w 1742281"/>
                <a:gd name="connsiteY2" fmla="*/ 1587 h 3627437"/>
                <a:gd name="connsiteX3" fmla="*/ 0 w 1742281"/>
                <a:gd name="connsiteY3" fmla="*/ 0 h 3627437"/>
                <a:gd name="connsiteX0" fmla="*/ 0 w 1742281"/>
                <a:gd name="connsiteY0" fmla="*/ 0 h 3627437"/>
                <a:gd name="connsiteX1" fmla="*/ 1006475 w 1742281"/>
                <a:gd name="connsiteY1" fmla="*/ 3627437 h 3627437"/>
                <a:gd name="connsiteX2" fmla="*/ 1742281 w 1742281"/>
                <a:gd name="connsiteY2" fmla="*/ 1587 h 3627437"/>
                <a:gd name="connsiteX3" fmla="*/ 0 w 1742281"/>
                <a:gd name="connsiteY3" fmla="*/ 0 h 3627437"/>
                <a:gd name="connsiteX0" fmla="*/ 0 w 1742281"/>
                <a:gd name="connsiteY0" fmla="*/ 0 h 5541962"/>
                <a:gd name="connsiteX1" fmla="*/ 701675 w 1742281"/>
                <a:gd name="connsiteY1" fmla="*/ 5541962 h 5541962"/>
                <a:gd name="connsiteX2" fmla="*/ 1742281 w 1742281"/>
                <a:gd name="connsiteY2" fmla="*/ 1587 h 5541962"/>
                <a:gd name="connsiteX3" fmla="*/ 0 w 1742281"/>
                <a:gd name="connsiteY3" fmla="*/ 0 h 5541962"/>
                <a:gd name="connsiteX0" fmla="*/ 0 w 1542256"/>
                <a:gd name="connsiteY0" fmla="*/ 55563 h 5597525"/>
                <a:gd name="connsiteX1" fmla="*/ 701675 w 1542256"/>
                <a:gd name="connsiteY1" fmla="*/ 5597525 h 5597525"/>
                <a:gd name="connsiteX2" fmla="*/ 1542256 w 1542256"/>
                <a:gd name="connsiteY2" fmla="*/ 0 h 5597525"/>
                <a:gd name="connsiteX3" fmla="*/ 0 w 1542256"/>
                <a:gd name="connsiteY3" fmla="*/ 55563 h 5597525"/>
                <a:gd name="connsiteX0" fmla="*/ 0 w 1589881"/>
                <a:gd name="connsiteY0" fmla="*/ 17463 h 5559425"/>
                <a:gd name="connsiteX1" fmla="*/ 701675 w 1589881"/>
                <a:gd name="connsiteY1" fmla="*/ 5559425 h 5559425"/>
                <a:gd name="connsiteX2" fmla="*/ 1589881 w 1589881"/>
                <a:gd name="connsiteY2" fmla="*/ 0 h 5559425"/>
                <a:gd name="connsiteX3" fmla="*/ 0 w 1589881"/>
                <a:gd name="connsiteY3" fmla="*/ 17463 h 5559425"/>
              </a:gdLst>
              <a:ahLst/>
              <a:cxnLst>
                <a:cxn ang="0">
                  <a:pos x="connsiteX0" y="connsiteY0"/>
                </a:cxn>
                <a:cxn ang="0">
                  <a:pos x="connsiteX1" y="connsiteY1"/>
                </a:cxn>
                <a:cxn ang="0">
                  <a:pos x="connsiteX2" y="connsiteY2"/>
                </a:cxn>
                <a:cxn ang="0">
                  <a:pos x="connsiteX3" y="connsiteY3"/>
                </a:cxn>
              </a:cxnLst>
              <a:rect l="l" t="t" r="r" b="b"/>
              <a:pathLst>
                <a:path w="1589881" h="5559425">
                  <a:moveTo>
                    <a:pt x="0" y="17463"/>
                  </a:moveTo>
                  <a:lnTo>
                    <a:pt x="701675" y="5559425"/>
                  </a:lnTo>
                  <a:lnTo>
                    <a:pt x="1589881" y="0"/>
                  </a:lnTo>
                  <a:lnTo>
                    <a:pt x="0" y="17463"/>
                  </a:lnTo>
                  <a:close/>
                </a:path>
              </a:pathLst>
            </a:custGeom>
            <a:gradFill>
              <a:gsLst>
                <a:gs pos="10000">
                  <a:schemeClr val="accent4">
                    <a:lumMod val="75000"/>
                  </a:schemeClr>
                </a:gs>
                <a:gs pos="76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Shape 27">
              <a:extLst>
                <a:ext uri="{FF2B5EF4-FFF2-40B4-BE49-F238E27FC236}">
                  <a16:creationId xmlns:a16="http://schemas.microsoft.com/office/drawing/2014/main" id="{6F53501D-5DD6-4C84-8883-B8163E3182CA}"/>
                </a:ext>
              </a:extLst>
            </p:cNvPr>
            <p:cNvSpPr/>
            <p:nvPr/>
          </p:nvSpPr>
          <p:spPr>
            <a:xfrm>
              <a:off x="5758881" y="3452813"/>
              <a:ext cx="1016000" cy="3412444"/>
            </a:xfrm>
            <a:custGeom>
              <a:avLst/>
              <a:gdLst>
                <a:gd name="connsiteX0" fmla="*/ 609600 w 1494972"/>
                <a:gd name="connsiteY0" fmla="*/ 0 h 4746171"/>
                <a:gd name="connsiteX1" fmla="*/ 1001486 w 1494972"/>
                <a:gd name="connsiteY1" fmla="*/ 1320800 h 4746171"/>
                <a:gd name="connsiteX2" fmla="*/ 1494972 w 1494972"/>
                <a:gd name="connsiteY2" fmla="*/ 4746171 h 4746171"/>
                <a:gd name="connsiteX3" fmla="*/ 0 w 1494972"/>
                <a:gd name="connsiteY3" fmla="*/ 4746171 h 4746171"/>
                <a:gd name="connsiteX4" fmla="*/ 609600 w 1494972"/>
                <a:gd name="connsiteY4" fmla="*/ 0 h 4746171"/>
                <a:gd name="connsiteX0" fmla="*/ 609600 w 1494972"/>
                <a:gd name="connsiteY0" fmla="*/ 277741 h 3425371"/>
                <a:gd name="connsiteX1" fmla="*/ 1001486 w 1494972"/>
                <a:gd name="connsiteY1" fmla="*/ 0 h 3425371"/>
                <a:gd name="connsiteX2" fmla="*/ 1494972 w 1494972"/>
                <a:gd name="connsiteY2" fmla="*/ 3425371 h 3425371"/>
                <a:gd name="connsiteX3" fmla="*/ 0 w 1494972"/>
                <a:gd name="connsiteY3" fmla="*/ 3425371 h 3425371"/>
                <a:gd name="connsiteX4" fmla="*/ 609600 w 1494972"/>
                <a:gd name="connsiteY4" fmla="*/ 277741 h 3425371"/>
                <a:gd name="connsiteX0" fmla="*/ 770777 w 1494972"/>
                <a:gd name="connsiteY0" fmla="*/ 0 h 4016909"/>
                <a:gd name="connsiteX1" fmla="*/ 1001486 w 1494972"/>
                <a:gd name="connsiteY1" fmla="*/ 591538 h 4016909"/>
                <a:gd name="connsiteX2" fmla="*/ 1494972 w 1494972"/>
                <a:gd name="connsiteY2" fmla="*/ 4016909 h 4016909"/>
                <a:gd name="connsiteX3" fmla="*/ 0 w 1494972"/>
                <a:gd name="connsiteY3" fmla="*/ 4016909 h 4016909"/>
                <a:gd name="connsiteX4" fmla="*/ 770777 w 1494972"/>
                <a:gd name="connsiteY4" fmla="*/ 0 h 4016909"/>
                <a:gd name="connsiteX0" fmla="*/ 770777 w 1494972"/>
                <a:gd name="connsiteY0" fmla="*/ 0 h 4016909"/>
                <a:gd name="connsiteX1" fmla="*/ 1494972 w 1494972"/>
                <a:gd name="connsiteY1" fmla="*/ 4016909 h 4016909"/>
                <a:gd name="connsiteX2" fmla="*/ 0 w 1494972"/>
                <a:gd name="connsiteY2" fmla="*/ 4016909 h 4016909"/>
                <a:gd name="connsiteX3" fmla="*/ 770777 w 1494972"/>
                <a:gd name="connsiteY3" fmla="*/ 0 h 4016909"/>
                <a:gd name="connsiteX0" fmla="*/ 995023 w 1494972"/>
                <a:gd name="connsiteY0" fmla="*/ 0 h 4180264"/>
                <a:gd name="connsiteX1" fmla="*/ 1494972 w 1494972"/>
                <a:gd name="connsiteY1" fmla="*/ 4180264 h 4180264"/>
                <a:gd name="connsiteX2" fmla="*/ 0 w 1494972"/>
                <a:gd name="connsiteY2" fmla="*/ 4180264 h 4180264"/>
                <a:gd name="connsiteX3" fmla="*/ 995023 w 1494972"/>
                <a:gd name="connsiteY3" fmla="*/ 0 h 4180264"/>
              </a:gdLst>
              <a:ahLst/>
              <a:cxnLst>
                <a:cxn ang="0">
                  <a:pos x="connsiteX0" y="connsiteY0"/>
                </a:cxn>
                <a:cxn ang="0">
                  <a:pos x="connsiteX1" y="connsiteY1"/>
                </a:cxn>
                <a:cxn ang="0">
                  <a:pos x="connsiteX2" y="connsiteY2"/>
                </a:cxn>
                <a:cxn ang="0">
                  <a:pos x="connsiteX3" y="connsiteY3"/>
                </a:cxn>
              </a:cxnLst>
              <a:rect l="l" t="t" r="r" b="b"/>
              <a:pathLst>
                <a:path w="1494972" h="4180264">
                  <a:moveTo>
                    <a:pt x="995023" y="0"/>
                  </a:moveTo>
                  <a:lnTo>
                    <a:pt x="1494972" y="4180264"/>
                  </a:lnTo>
                  <a:lnTo>
                    <a:pt x="0" y="4180264"/>
                  </a:lnTo>
                  <a:lnTo>
                    <a:pt x="995023" y="0"/>
                  </a:lnTo>
                  <a:close/>
                </a:path>
              </a:pathLst>
            </a:custGeom>
            <a:gradFill>
              <a:gsLst>
                <a:gs pos="0">
                  <a:schemeClr val="accent4">
                    <a:lumMod val="75000"/>
                  </a:schemeClr>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584699543"/>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986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8C4ED7F-7B1C-4ADA-9959-8BC40DF0F118}"/>
              </a:ext>
            </a:extLst>
          </p:cNvPr>
          <p:cNvSpPr>
            <a:spLocks noGrp="1"/>
          </p:cNvSpPr>
          <p:nvPr>
            <p:ph type="body" sz="quarter" idx="10" hasCustomPrompt="1"/>
          </p:nvPr>
        </p:nvSpPr>
        <p:spPr>
          <a:xfrm>
            <a:off x="538162" y="296271"/>
            <a:ext cx="11107738" cy="676185"/>
          </a:xfrm>
          <a:noFill/>
        </p:spPr>
        <p:txBody>
          <a:bodyPr wrap="square" lIns="0" tIns="108000" rtlCol="0" anchor="t" anchorCtr="0">
            <a:noAutofit/>
          </a:bodyPr>
          <a:lstStyle>
            <a:lvl1pPr marL="0" indent="0">
              <a:buNone/>
              <a:defRPr lang="en-GB" sz="36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defRPr>
            </a:lvl1pPr>
          </a:lstStyle>
          <a:p>
            <a:pPr marL="0" lvl="0"/>
            <a:r>
              <a:rPr lang="en-GB"/>
              <a:t>Slide title</a:t>
            </a:r>
          </a:p>
        </p:txBody>
      </p:sp>
      <p:sp>
        <p:nvSpPr>
          <p:cNvPr id="8" name="Text Placeholder 7">
            <a:extLst>
              <a:ext uri="{FF2B5EF4-FFF2-40B4-BE49-F238E27FC236}">
                <a16:creationId xmlns:a16="http://schemas.microsoft.com/office/drawing/2014/main" id="{3877E433-A4F1-49E3-8147-D47F5A1725A0}"/>
              </a:ext>
            </a:extLst>
          </p:cNvPr>
          <p:cNvSpPr>
            <a:spLocks noGrp="1"/>
          </p:cNvSpPr>
          <p:nvPr>
            <p:ph type="body" sz="quarter" idx="11" hasCustomPrompt="1"/>
          </p:nvPr>
        </p:nvSpPr>
        <p:spPr>
          <a:xfrm>
            <a:off x="538163" y="1414799"/>
            <a:ext cx="4910137" cy="4301789"/>
          </a:xfrm>
        </p:spPr>
        <p:txBody>
          <a:bodyPr lIns="0" tIns="0" rIns="0" bIns="0">
            <a:normAutofit/>
          </a:bodyPr>
          <a:lstStyle>
            <a:lvl1pPr marL="0" indent="0">
              <a:buNone/>
              <a:defRPr sz="2200">
                <a:solidFill>
                  <a:schemeClr val="bg1"/>
                </a:solidFill>
              </a:defRPr>
            </a:lvl1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sp>
        <p:nvSpPr>
          <p:cNvPr id="15" name="Picture Placeholder 2">
            <a:extLst>
              <a:ext uri="{FF2B5EF4-FFF2-40B4-BE49-F238E27FC236}">
                <a16:creationId xmlns:a16="http://schemas.microsoft.com/office/drawing/2014/main" id="{C9961315-9C7C-4D00-9635-1200B9E93607}"/>
              </a:ext>
            </a:extLst>
          </p:cNvPr>
          <p:cNvSpPr>
            <a:spLocks noGrp="1"/>
          </p:cNvSpPr>
          <p:nvPr>
            <p:ph type="pic" idx="1"/>
          </p:nvPr>
        </p:nvSpPr>
        <p:spPr>
          <a:xfrm>
            <a:off x="5822950" y="1414799"/>
            <a:ext cx="5822948" cy="4301789"/>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grpSp>
        <p:nvGrpSpPr>
          <p:cNvPr id="16" name="Group 15">
            <a:extLst>
              <a:ext uri="{FF2B5EF4-FFF2-40B4-BE49-F238E27FC236}">
                <a16:creationId xmlns:a16="http://schemas.microsoft.com/office/drawing/2014/main" id="{5AAA013E-AE9D-4828-9C83-AD36D61C4F5D}"/>
              </a:ext>
            </a:extLst>
          </p:cNvPr>
          <p:cNvGrpSpPr/>
          <p:nvPr userDrawn="1"/>
        </p:nvGrpSpPr>
        <p:grpSpPr>
          <a:xfrm flipH="1">
            <a:off x="10924886" y="-19050"/>
            <a:ext cx="2534227" cy="6877050"/>
            <a:chOff x="-2496127" y="-19050"/>
            <a:chExt cx="2534227" cy="6877050"/>
          </a:xfrm>
        </p:grpSpPr>
        <p:sp>
          <p:nvSpPr>
            <p:cNvPr id="17" name="Freeform: Shape 16">
              <a:extLst>
                <a:ext uri="{FF2B5EF4-FFF2-40B4-BE49-F238E27FC236}">
                  <a16:creationId xmlns:a16="http://schemas.microsoft.com/office/drawing/2014/main" id="{8D7E4806-18DD-475C-8576-B203988E61BF}"/>
                </a:ext>
              </a:extLst>
            </p:cNvPr>
            <p:cNvSpPr/>
            <p:nvPr/>
          </p:nvSpPr>
          <p:spPr>
            <a:xfrm>
              <a:off x="-2496127" y="2247900"/>
              <a:ext cx="1638877" cy="4610100"/>
            </a:xfrm>
            <a:custGeom>
              <a:avLst/>
              <a:gdLst>
                <a:gd name="connsiteX0" fmla="*/ 1390650 w 1657350"/>
                <a:gd name="connsiteY0" fmla="*/ 4610100 h 4610100"/>
                <a:gd name="connsiteX1" fmla="*/ 1657350 w 1657350"/>
                <a:gd name="connsiteY1" fmla="*/ 0 h 4610100"/>
                <a:gd name="connsiteX2" fmla="*/ 0 w 1657350"/>
                <a:gd name="connsiteY2" fmla="*/ 4591050 h 4610100"/>
                <a:gd name="connsiteX3" fmla="*/ 1390650 w 1657350"/>
                <a:gd name="connsiteY3" fmla="*/ 4610100 h 4610100"/>
                <a:gd name="connsiteX0" fmla="*/ 1372177 w 1638877"/>
                <a:gd name="connsiteY0" fmla="*/ 4610100 h 4610100"/>
                <a:gd name="connsiteX1" fmla="*/ 1638877 w 1638877"/>
                <a:gd name="connsiteY1" fmla="*/ 0 h 4610100"/>
                <a:gd name="connsiteX2" fmla="*/ 0 w 1638877"/>
                <a:gd name="connsiteY2" fmla="*/ 4609523 h 4610100"/>
                <a:gd name="connsiteX3" fmla="*/ 1372177 w 1638877"/>
                <a:gd name="connsiteY3" fmla="*/ 4610100 h 4610100"/>
              </a:gdLst>
              <a:ahLst/>
              <a:cxnLst>
                <a:cxn ang="0">
                  <a:pos x="connsiteX0" y="connsiteY0"/>
                </a:cxn>
                <a:cxn ang="0">
                  <a:pos x="connsiteX1" y="connsiteY1"/>
                </a:cxn>
                <a:cxn ang="0">
                  <a:pos x="connsiteX2" y="connsiteY2"/>
                </a:cxn>
                <a:cxn ang="0">
                  <a:pos x="connsiteX3" y="connsiteY3"/>
                </a:cxn>
              </a:cxnLst>
              <a:rect l="l" t="t" r="r" b="b"/>
              <a:pathLst>
                <a:path w="1638877" h="4610100">
                  <a:moveTo>
                    <a:pt x="1372177" y="4610100"/>
                  </a:moveTo>
                  <a:lnTo>
                    <a:pt x="1638877" y="0"/>
                  </a:lnTo>
                  <a:lnTo>
                    <a:pt x="0" y="4609523"/>
                  </a:lnTo>
                  <a:lnTo>
                    <a:pt x="1372177" y="4610100"/>
                  </a:lnTo>
                  <a:close/>
                </a:path>
              </a:pathLst>
            </a:cu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a:extLst>
                <a:ext uri="{FF2B5EF4-FFF2-40B4-BE49-F238E27FC236}">
                  <a16:creationId xmlns:a16="http://schemas.microsoft.com/office/drawing/2014/main" id="{38A72CEA-9083-4FF0-BB77-84FB4FC0E573}"/>
                </a:ext>
              </a:extLst>
            </p:cNvPr>
            <p:cNvSpPr/>
            <p:nvPr/>
          </p:nvSpPr>
          <p:spPr>
            <a:xfrm>
              <a:off x="-993534" y="816620"/>
              <a:ext cx="417247" cy="3604405"/>
            </a:xfrm>
            <a:custGeom>
              <a:avLst/>
              <a:gdLst>
                <a:gd name="connsiteX0" fmla="*/ 0 w 781050"/>
                <a:gd name="connsiteY0" fmla="*/ 4705350 h 4705350"/>
                <a:gd name="connsiteX1" fmla="*/ 781050 w 781050"/>
                <a:gd name="connsiteY1" fmla="*/ 2609850 h 4705350"/>
                <a:gd name="connsiteX2" fmla="*/ 704850 w 781050"/>
                <a:gd name="connsiteY2" fmla="*/ 0 h 4705350"/>
                <a:gd name="connsiteX3" fmla="*/ 114300 w 781050"/>
                <a:gd name="connsiteY3" fmla="*/ 1581150 h 4705350"/>
                <a:gd name="connsiteX4" fmla="*/ 0 w 781050"/>
                <a:gd name="connsiteY4" fmla="*/ 4705350 h 470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 h="4705350">
                  <a:moveTo>
                    <a:pt x="0" y="4705350"/>
                  </a:moveTo>
                  <a:lnTo>
                    <a:pt x="781050" y="2609850"/>
                  </a:lnTo>
                  <a:lnTo>
                    <a:pt x="704850" y="0"/>
                  </a:lnTo>
                  <a:lnTo>
                    <a:pt x="114300" y="1581150"/>
                  </a:lnTo>
                  <a:lnTo>
                    <a:pt x="0" y="4705350"/>
                  </a:lnTo>
                  <a:close/>
                </a:path>
              </a:pathLst>
            </a:custGeom>
            <a:gradFill>
              <a:gsLst>
                <a:gs pos="0">
                  <a:srgbClr val="7FBA00"/>
                </a:gs>
                <a:gs pos="28000">
                  <a:srgbClr val="628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Shape 18">
              <a:extLst>
                <a:ext uri="{FF2B5EF4-FFF2-40B4-BE49-F238E27FC236}">
                  <a16:creationId xmlns:a16="http://schemas.microsoft.com/office/drawing/2014/main" id="{E354CA0C-9FD1-42FF-A9D5-4AE94B1A1D26}"/>
                </a:ext>
              </a:extLst>
            </p:cNvPr>
            <p:cNvSpPr/>
            <p:nvPr/>
          </p:nvSpPr>
          <p:spPr>
            <a:xfrm>
              <a:off x="-2495550" y="-19050"/>
              <a:ext cx="2533650" cy="6877050"/>
            </a:xfrm>
            <a:custGeom>
              <a:avLst/>
              <a:gdLst>
                <a:gd name="connsiteX0" fmla="*/ 2533650 w 2533650"/>
                <a:gd name="connsiteY0" fmla="*/ 0 h 6877050"/>
                <a:gd name="connsiteX1" fmla="*/ 838200 w 2533650"/>
                <a:gd name="connsiteY1" fmla="*/ 0 h 6877050"/>
                <a:gd name="connsiteX2" fmla="*/ 0 w 2533650"/>
                <a:gd name="connsiteY2" fmla="*/ 6877050 h 6877050"/>
                <a:gd name="connsiteX3" fmla="*/ 2533650 w 2533650"/>
                <a:gd name="connsiteY3" fmla="*/ 0 h 6877050"/>
              </a:gdLst>
              <a:ahLst/>
              <a:cxnLst>
                <a:cxn ang="0">
                  <a:pos x="connsiteX0" y="connsiteY0"/>
                </a:cxn>
                <a:cxn ang="0">
                  <a:pos x="connsiteX1" y="connsiteY1"/>
                </a:cxn>
                <a:cxn ang="0">
                  <a:pos x="connsiteX2" y="connsiteY2"/>
                </a:cxn>
                <a:cxn ang="0">
                  <a:pos x="connsiteX3" y="connsiteY3"/>
                </a:cxn>
              </a:cxnLst>
              <a:rect l="l" t="t" r="r" b="b"/>
              <a:pathLst>
                <a:path w="2533650" h="6877050">
                  <a:moveTo>
                    <a:pt x="2533650" y="0"/>
                  </a:moveTo>
                  <a:lnTo>
                    <a:pt x="838200" y="0"/>
                  </a:lnTo>
                  <a:lnTo>
                    <a:pt x="0" y="6877050"/>
                  </a:lnTo>
                  <a:lnTo>
                    <a:pt x="2533650" y="0"/>
                  </a:lnTo>
                  <a:close/>
                </a:path>
              </a:pathLst>
            </a:custGeom>
            <a:gradFill>
              <a:gsLst>
                <a:gs pos="0">
                  <a:srgbClr val="7FBA00"/>
                </a:gs>
                <a:gs pos="78000">
                  <a:srgbClr val="628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 name="MS logo white - EMF" descr="Microsoft logo white text version">
            <a:extLst>
              <a:ext uri="{FF2B5EF4-FFF2-40B4-BE49-F238E27FC236}">
                <a16:creationId xmlns:a16="http://schemas.microsoft.com/office/drawing/2014/main" id="{7527FA91-2126-4E65-8D2B-75451238F2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black">
          <a:xfrm>
            <a:off x="538162" y="6030768"/>
            <a:ext cx="1366245" cy="292608"/>
          </a:xfrm>
          <a:prstGeom prst="rect">
            <a:avLst/>
          </a:prstGeom>
        </p:spPr>
      </p:pic>
    </p:spTree>
    <p:extLst>
      <p:ext uri="{BB962C8B-B14F-4D97-AF65-F5344CB8AC3E}">
        <p14:creationId xmlns:p14="http://schemas.microsoft.com/office/powerpoint/2010/main" val="285869191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8C4ED7F-7B1C-4ADA-9959-8BC40DF0F118}"/>
              </a:ext>
            </a:extLst>
          </p:cNvPr>
          <p:cNvSpPr>
            <a:spLocks noGrp="1"/>
          </p:cNvSpPr>
          <p:nvPr>
            <p:ph type="body" sz="quarter" idx="10" hasCustomPrompt="1"/>
          </p:nvPr>
        </p:nvSpPr>
        <p:spPr>
          <a:xfrm>
            <a:off x="538162" y="296271"/>
            <a:ext cx="11107738" cy="676185"/>
          </a:xfrm>
          <a:noFill/>
        </p:spPr>
        <p:txBody>
          <a:bodyPr wrap="square" lIns="0" tIns="108000" rtlCol="0" anchor="t" anchorCtr="0">
            <a:noAutofit/>
          </a:bodyPr>
          <a:lstStyle>
            <a:lvl1pPr marL="0" indent="0">
              <a:buNone/>
              <a:defRPr lang="en-GB" sz="36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defRPr>
            </a:lvl1pPr>
          </a:lstStyle>
          <a:p>
            <a:pPr marL="0" lvl="0"/>
            <a:r>
              <a:rPr lang="en-GB"/>
              <a:t>Slide title</a:t>
            </a:r>
          </a:p>
        </p:txBody>
      </p:sp>
      <p:sp>
        <p:nvSpPr>
          <p:cNvPr id="8" name="Text Placeholder 7">
            <a:extLst>
              <a:ext uri="{FF2B5EF4-FFF2-40B4-BE49-F238E27FC236}">
                <a16:creationId xmlns:a16="http://schemas.microsoft.com/office/drawing/2014/main" id="{3877E433-A4F1-49E3-8147-D47F5A1725A0}"/>
              </a:ext>
            </a:extLst>
          </p:cNvPr>
          <p:cNvSpPr>
            <a:spLocks noGrp="1"/>
          </p:cNvSpPr>
          <p:nvPr>
            <p:ph type="body" sz="quarter" idx="11" hasCustomPrompt="1"/>
          </p:nvPr>
        </p:nvSpPr>
        <p:spPr>
          <a:xfrm>
            <a:off x="538163" y="1414799"/>
            <a:ext cx="4910137" cy="4301789"/>
          </a:xfrm>
        </p:spPr>
        <p:txBody>
          <a:bodyPr lIns="0" tIns="0" rIns="0" bIns="0">
            <a:normAutofit/>
          </a:bodyPr>
          <a:lstStyle>
            <a:lvl1pPr marL="0" indent="0">
              <a:buNone/>
              <a:defRPr sz="2200">
                <a:solidFill>
                  <a:schemeClr val="bg1"/>
                </a:solidFill>
              </a:defRPr>
            </a:lvl1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sp>
        <p:nvSpPr>
          <p:cNvPr id="16" name="Content Placeholder 2">
            <a:extLst>
              <a:ext uri="{FF2B5EF4-FFF2-40B4-BE49-F238E27FC236}">
                <a16:creationId xmlns:a16="http://schemas.microsoft.com/office/drawing/2014/main" id="{5344DD4B-A1C8-437B-940C-006754F71210}"/>
              </a:ext>
            </a:extLst>
          </p:cNvPr>
          <p:cNvSpPr>
            <a:spLocks noGrp="1"/>
          </p:cNvSpPr>
          <p:nvPr>
            <p:ph idx="12"/>
          </p:nvPr>
        </p:nvSpPr>
        <p:spPr>
          <a:xfrm>
            <a:off x="5822950" y="1435448"/>
            <a:ext cx="4990076" cy="4301789"/>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5" name="Group 14">
            <a:extLst>
              <a:ext uri="{FF2B5EF4-FFF2-40B4-BE49-F238E27FC236}">
                <a16:creationId xmlns:a16="http://schemas.microsoft.com/office/drawing/2014/main" id="{C2E04CCC-05ED-45F8-B38F-FB88AB1887EF}"/>
              </a:ext>
            </a:extLst>
          </p:cNvPr>
          <p:cNvGrpSpPr/>
          <p:nvPr userDrawn="1"/>
        </p:nvGrpSpPr>
        <p:grpSpPr>
          <a:xfrm>
            <a:off x="10091736" y="-14514"/>
            <a:ext cx="2842897" cy="6877616"/>
            <a:chOff x="9601131" y="-14514"/>
            <a:chExt cx="3923140" cy="6877616"/>
          </a:xfrm>
        </p:grpSpPr>
        <p:sp>
          <p:nvSpPr>
            <p:cNvPr id="17" name="Freeform: Shape 16">
              <a:extLst>
                <a:ext uri="{FF2B5EF4-FFF2-40B4-BE49-F238E27FC236}">
                  <a16:creationId xmlns:a16="http://schemas.microsoft.com/office/drawing/2014/main" id="{AF3BD4F0-C592-468F-88D2-B295E2301C46}"/>
                </a:ext>
              </a:extLst>
            </p:cNvPr>
            <p:cNvSpPr/>
            <p:nvPr/>
          </p:nvSpPr>
          <p:spPr>
            <a:xfrm>
              <a:off x="11399520" y="2804160"/>
              <a:ext cx="662940" cy="1950720"/>
            </a:xfrm>
            <a:custGeom>
              <a:avLst/>
              <a:gdLst>
                <a:gd name="connsiteX0" fmla="*/ 411480 w 662940"/>
                <a:gd name="connsiteY0" fmla="*/ 0 h 1950720"/>
                <a:gd name="connsiteX1" fmla="*/ 0 w 662940"/>
                <a:gd name="connsiteY1" fmla="*/ 1950720 h 1950720"/>
                <a:gd name="connsiteX2" fmla="*/ 662940 w 662940"/>
                <a:gd name="connsiteY2" fmla="*/ 708660 h 1950720"/>
                <a:gd name="connsiteX3" fmla="*/ 411480 w 662940"/>
                <a:gd name="connsiteY3" fmla="*/ 0 h 1950720"/>
              </a:gdLst>
              <a:ahLst/>
              <a:cxnLst>
                <a:cxn ang="0">
                  <a:pos x="connsiteX0" y="connsiteY0"/>
                </a:cxn>
                <a:cxn ang="0">
                  <a:pos x="connsiteX1" y="connsiteY1"/>
                </a:cxn>
                <a:cxn ang="0">
                  <a:pos x="connsiteX2" y="connsiteY2"/>
                </a:cxn>
                <a:cxn ang="0">
                  <a:pos x="connsiteX3" y="connsiteY3"/>
                </a:cxn>
              </a:cxnLst>
              <a:rect l="l" t="t" r="r" b="b"/>
              <a:pathLst>
                <a:path w="662940" h="1950720">
                  <a:moveTo>
                    <a:pt x="411480" y="0"/>
                  </a:moveTo>
                  <a:lnTo>
                    <a:pt x="0" y="1950720"/>
                  </a:lnTo>
                  <a:lnTo>
                    <a:pt x="662940" y="708660"/>
                  </a:lnTo>
                  <a:lnTo>
                    <a:pt x="411480" y="0"/>
                  </a:lnTo>
                  <a:close/>
                </a:path>
              </a:pathLst>
            </a:custGeom>
            <a:gradFill>
              <a:gsLst>
                <a:gs pos="100000">
                  <a:srgbClr val="F4A30C"/>
                </a:gs>
                <a:gs pos="0">
                  <a:srgbClr val="EA7E0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A3337897-AD92-4872-BBBD-96EBC22E907F}"/>
                </a:ext>
              </a:extLst>
            </p:cNvPr>
            <p:cNvGrpSpPr/>
            <p:nvPr/>
          </p:nvGrpSpPr>
          <p:grpSpPr>
            <a:xfrm>
              <a:off x="9601131" y="-14514"/>
              <a:ext cx="3923140" cy="6877616"/>
              <a:chOff x="9822425" y="-14514"/>
              <a:chExt cx="3116646" cy="6872632"/>
            </a:xfrm>
          </p:grpSpPr>
          <p:grpSp>
            <p:nvGrpSpPr>
              <p:cNvPr id="19" name="Group 18">
                <a:extLst>
                  <a:ext uri="{FF2B5EF4-FFF2-40B4-BE49-F238E27FC236}">
                    <a16:creationId xmlns:a16="http://schemas.microsoft.com/office/drawing/2014/main" id="{180F0C2E-EF80-46E9-B012-7207395200A7}"/>
                  </a:ext>
                </a:extLst>
              </p:cNvPr>
              <p:cNvGrpSpPr/>
              <p:nvPr/>
            </p:nvGrpSpPr>
            <p:grpSpPr>
              <a:xfrm>
                <a:off x="9822425" y="0"/>
                <a:ext cx="3116646" cy="6853019"/>
                <a:chOff x="9822425" y="0"/>
                <a:chExt cx="3116646" cy="6853019"/>
              </a:xfrm>
            </p:grpSpPr>
            <p:sp>
              <p:nvSpPr>
                <p:cNvPr id="21" name="Freeform: Shape 20">
                  <a:extLst>
                    <a:ext uri="{FF2B5EF4-FFF2-40B4-BE49-F238E27FC236}">
                      <a16:creationId xmlns:a16="http://schemas.microsoft.com/office/drawing/2014/main" id="{064EA740-C8E6-44D7-A26C-C170E6FDBA11}"/>
                    </a:ext>
                  </a:extLst>
                </p:cNvPr>
                <p:cNvSpPr/>
                <p:nvPr/>
              </p:nvSpPr>
              <p:spPr>
                <a:xfrm>
                  <a:off x="10362656" y="3661229"/>
                  <a:ext cx="1814285" cy="3189514"/>
                </a:xfrm>
                <a:custGeom>
                  <a:avLst/>
                  <a:gdLst>
                    <a:gd name="connsiteX0" fmla="*/ 1320800 w 1814285"/>
                    <a:gd name="connsiteY0" fmla="*/ 0 h 3164114"/>
                    <a:gd name="connsiteX1" fmla="*/ 0 w 1814285"/>
                    <a:gd name="connsiteY1" fmla="*/ 3164114 h 3164114"/>
                    <a:gd name="connsiteX2" fmla="*/ 1814285 w 1814285"/>
                    <a:gd name="connsiteY2" fmla="*/ 3164114 h 3164114"/>
                    <a:gd name="connsiteX3" fmla="*/ 1320800 w 1814285"/>
                    <a:gd name="connsiteY3" fmla="*/ 0 h 3164114"/>
                    <a:gd name="connsiteX0" fmla="*/ 1343025 w 1814285"/>
                    <a:gd name="connsiteY0" fmla="*/ 0 h 3189514"/>
                    <a:gd name="connsiteX1" fmla="*/ 0 w 1814285"/>
                    <a:gd name="connsiteY1" fmla="*/ 3189514 h 3189514"/>
                    <a:gd name="connsiteX2" fmla="*/ 1814285 w 1814285"/>
                    <a:gd name="connsiteY2" fmla="*/ 3189514 h 3189514"/>
                    <a:gd name="connsiteX3" fmla="*/ 1343025 w 1814285"/>
                    <a:gd name="connsiteY3" fmla="*/ 0 h 3189514"/>
                  </a:gdLst>
                  <a:ahLst/>
                  <a:cxnLst>
                    <a:cxn ang="0">
                      <a:pos x="connsiteX0" y="connsiteY0"/>
                    </a:cxn>
                    <a:cxn ang="0">
                      <a:pos x="connsiteX1" y="connsiteY1"/>
                    </a:cxn>
                    <a:cxn ang="0">
                      <a:pos x="connsiteX2" y="connsiteY2"/>
                    </a:cxn>
                    <a:cxn ang="0">
                      <a:pos x="connsiteX3" y="connsiteY3"/>
                    </a:cxn>
                  </a:cxnLst>
                  <a:rect l="l" t="t" r="r" b="b"/>
                  <a:pathLst>
                    <a:path w="1814285" h="3189514">
                      <a:moveTo>
                        <a:pt x="1343025" y="0"/>
                      </a:moveTo>
                      <a:lnTo>
                        <a:pt x="0" y="3189514"/>
                      </a:lnTo>
                      <a:lnTo>
                        <a:pt x="1814285" y="3189514"/>
                      </a:lnTo>
                      <a:lnTo>
                        <a:pt x="1343025" y="0"/>
                      </a:lnTo>
                      <a:close/>
                    </a:path>
                  </a:pathLst>
                </a:custGeom>
                <a:gradFill>
                  <a:gsLst>
                    <a:gs pos="100000">
                      <a:srgbClr val="F4A30C"/>
                    </a:gs>
                    <a:gs pos="0">
                      <a:srgbClr val="EA7E0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A97FE398-FF9D-428A-9C6C-3B60A453D720}"/>
                    </a:ext>
                  </a:extLst>
                </p:cNvPr>
                <p:cNvSpPr/>
                <p:nvPr/>
              </p:nvSpPr>
              <p:spPr>
                <a:xfrm>
                  <a:off x="12155299" y="406399"/>
                  <a:ext cx="783772" cy="6446620"/>
                </a:xfrm>
                <a:custGeom>
                  <a:avLst/>
                  <a:gdLst>
                    <a:gd name="connsiteX0" fmla="*/ 14514 w 798286"/>
                    <a:gd name="connsiteY0" fmla="*/ 0 h 6473371"/>
                    <a:gd name="connsiteX1" fmla="*/ 798286 w 798286"/>
                    <a:gd name="connsiteY1" fmla="*/ 5602514 h 6473371"/>
                    <a:gd name="connsiteX2" fmla="*/ 0 w 798286"/>
                    <a:gd name="connsiteY2" fmla="*/ 6473371 h 6473371"/>
                    <a:gd name="connsiteX3" fmla="*/ 14514 w 798286"/>
                    <a:gd name="connsiteY3" fmla="*/ 0 h 6473371"/>
                    <a:gd name="connsiteX0" fmla="*/ 0 w 783772"/>
                    <a:gd name="connsiteY0" fmla="*/ 0 h 6449559"/>
                    <a:gd name="connsiteX1" fmla="*/ 783772 w 783772"/>
                    <a:gd name="connsiteY1" fmla="*/ 5602514 h 6449559"/>
                    <a:gd name="connsiteX2" fmla="*/ 4404 w 783772"/>
                    <a:gd name="connsiteY2" fmla="*/ 6449559 h 6449559"/>
                    <a:gd name="connsiteX3" fmla="*/ 0 w 783772"/>
                    <a:gd name="connsiteY3" fmla="*/ 0 h 6449559"/>
                    <a:gd name="connsiteX0" fmla="*/ 0 w 783772"/>
                    <a:gd name="connsiteY0" fmla="*/ 0 h 6440041"/>
                    <a:gd name="connsiteX1" fmla="*/ 783772 w 783772"/>
                    <a:gd name="connsiteY1" fmla="*/ 5602514 h 6440041"/>
                    <a:gd name="connsiteX2" fmla="*/ 19538 w 783772"/>
                    <a:gd name="connsiteY2" fmla="*/ 6440041 h 6440041"/>
                    <a:gd name="connsiteX3" fmla="*/ 0 w 783772"/>
                    <a:gd name="connsiteY3" fmla="*/ 0 h 6440041"/>
                  </a:gdLst>
                  <a:ahLst/>
                  <a:cxnLst>
                    <a:cxn ang="0">
                      <a:pos x="connsiteX0" y="connsiteY0"/>
                    </a:cxn>
                    <a:cxn ang="0">
                      <a:pos x="connsiteX1" y="connsiteY1"/>
                    </a:cxn>
                    <a:cxn ang="0">
                      <a:pos x="connsiteX2" y="connsiteY2"/>
                    </a:cxn>
                    <a:cxn ang="0">
                      <a:pos x="connsiteX3" y="connsiteY3"/>
                    </a:cxn>
                  </a:cxnLst>
                  <a:rect l="l" t="t" r="r" b="b"/>
                  <a:pathLst>
                    <a:path w="783772" h="6440041">
                      <a:moveTo>
                        <a:pt x="0" y="0"/>
                      </a:moveTo>
                      <a:lnTo>
                        <a:pt x="783772" y="5602514"/>
                      </a:lnTo>
                      <a:lnTo>
                        <a:pt x="19538" y="6440041"/>
                      </a:lnTo>
                      <a:cubicBezTo>
                        <a:pt x="13025" y="4293361"/>
                        <a:pt x="6513" y="2146680"/>
                        <a:pt x="0" y="0"/>
                      </a:cubicBezTo>
                      <a:close/>
                    </a:path>
                  </a:pathLst>
                </a:custGeom>
                <a:gradFill>
                  <a:gsLst>
                    <a:gs pos="0">
                      <a:srgbClr val="F4A30C"/>
                    </a:gs>
                    <a:gs pos="100000">
                      <a:srgbClr val="EA7E0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F8C6C25A-C068-44DC-8C86-52C10D5051BC}"/>
                    </a:ext>
                  </a:extLst>
                </p:cNvPr>
                <p:cNvSpPr/>
                <p:nvPr/>
              </p:nvSpPr>
              <p:spPr>
                <a:xfrm>
                  <a:off x="9822425" y="0"/>
                  <a:ext cx="1784555" cy="2757948"/>
                </a:xfrm>
                <a:custGeom>
                  <a:avLst/>
                  <a:gdLst>
                    <a:gd name="connsiteX0" fmla="*/ 0 w 1784555"/>
                    <a:gd name="connsiteY0" fmla="*/ 0 h 2757948"/>
                    <a:gd name="connsiteX1" fmla="*/ 1784555 w 1784555"/>
                    <a:gd name="connsiteY1" fmla="*/ 2757948 h 2757948"/>
                    <a:gd name="connsiteX2" fmla="*/ 1371600 w 1784555"/>
                    <a:gd name="connsiteY2" fmla="*/ 0 h 2757948"/>
                    <a:gd name="connsiteX3" fmla="*/ 0 w 1784555"/>
                    <a:gd name="connsiteY3" fmla="*/ 0 h 2757948"/>
                  </a:gdLst>
                  <a:ahLst/>
                  <a:cxnLst>
                    <a:cxn ang="0">
                      <a:pos x="connsiteX0" y="connsiteY0"/>
                    </a:cxn>
                    <a:cxn ang="0">
                      <a:pos x="connsiteX1" y="connsiteY1"/>
                    </a:cxn>
                    <a:cxn ang="0">
                      <a:pos x="connsiteX2" y="connsiteY2"/>
                    </a:cxn>
                    <a:cxn ang="0">
                      <a:pos x="connsiteX3" y="connsiteY3"/>
                    </a:cxn>
                  </a:cxnLst>
                  <a:rect l="l" t="t" r="r" b="b"/>
                  <a:pathLst>
                    <a:path w="1784555" h="2757948">
                      <a:moveTo>
                        <a:pt x="0" y="0"/>
                      </a:moveTo>
                      <a:lnTo>
                        <a:pt x="1784555" y="2757948"/>
                      </a:lnTo>
                      <a:lnTo>
                        <a:pt x="1371600" y="0"/>
                      </a:lnTo>
                      <a:lnTo>
                        <a:pt x="0" y="0"/>
                      </a:lnTo>
                      <a:close/>
                    </a:path>
                  </a:pathLst>
                </a:custGeom>
                <a:gradFill>
                  <a:gsLst>
                    <a:gs pos="100000">
                      <a:srgbClr val="F4A30C"/>
                    </a:gs>
                    <a:gs pos="0">
                      <a:srgbClr val="EA7E0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Freeform: Shape 19">
                <a:extLst>
                  <a:ext uri="{FF2B5EF4-FFF2-40B4-BE49-F238E27FC236}">
                    <a16:creationId xmlns:a16="http://schemas.microsoft.com/office/drawing/2014/main" id="{DE17BF3A-7A04-4888-979C-5388370FCBA6}"/>
                  </a:ext>
                </a:extLst>
              </p:cNvPr>
              <p:cNvSpPr/>
              <p:nvPr/>
            </p:nvSpPr>
            <p:spPr>
              <a:xfrm>
                <a:off x="11161487" y="-14514"/>
                <a:ext cx="1014727" cy="6872632"/>
              </a:xfrm>
              <a:custGeom>
                <a:avLst/>
                <a:gdLst>
                  <a:gd name="connsiteX0" fmla="*/ 0 w 1001485"/>
                  <a:gd name="connsiteY0" fmla="*/ 0 h 6879771"/>
                  <a:gd name="connsiteX1" fmla="*/ 1001485 w 1001485"/>
                  <a:gd name="connsiteY1" fmla="*/ 6879771 h 6879771"/>
                  <a:gd name="connsiteX2" fmla="*/ 1001485 w 1001485"/>
                  <a:gd name="connsiteY2" fmla="*/ 14514 h 6879771"/>
                  <a:gd name="connsiteX3" fmla="*/ 0 w 1001485"/>
                  <a:gd name="connsiteY3" fmla="*/ 0 h 6879771"/>
                  <a:gd name="connsiteX0" fmla="*/ 0 w 1014727"/>
                  <a:gd name="connsiteY0" fmla="*/ 0 h 6872632"/>
                  <a:gd name="connsiteX1" fmla="*/ 1014727 w 1014727"/>
                  <a:gd name="connsiteY1" fmla="*/ 6872632 h 6872632"/>
                  <a:gd name="connsiteX2" fmla="*/ 1001485 w 1014727"/>
                  <a:gd name="connsiteY2" fmla="*/ 14514 h 6872632"/>
                  <a:gd name="connsiteX3" fmla="*/ 0 w 1014727"/>
                  <a:gd name="connsiteY3" fmla="*/ 0 h 6872632"/>
                </a:gdLst>
                <a:ahLst/>
                <a:cxnLst>
                  <a:cxn ang="0">
                    <a:pos x="connsiteX0" y="connsiteY0"/>
                  </a:cxn>
                  <a:cxn ang="0">
                    <a:pos x="connsiteX1" y="connsiteY1"/>
                  </a:cxn>
                  <a:cxn ang="0">
                    <a:pos x="connsiteX2" y="connsiteY2"/>
                  </a:cxn>
                  <a:cxn ang="0">
                    <a:pos x="connsiteX3" y="connsiteY3"/>
                  </a:cxn>
                </a:cxnLst>
                <a:rect l="l" t="t" r="r" b="b"/>
                <a:pathLst>
                  <a:path w="1014727" h="6872632">
                    <a:moveTo>
                      <a:pt x="0" y="0"/>
                    </a:moveTo>
                    <a:lnTo>
                      <a:pt x="1014727" y="6872632"/>
                    </a:lnTo>
                    <a:lnTo>
                      <a:pt x="1001485" y="14514"/>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14" name="MS logo white - EMF" descr="Microsoft logo white text version">
            <a:extLst>
              <a:ext uri="{FF2B5EF4-FFF2-40B4-BE49-F238E27FC236}">
                <a16:creationId xmlns:a16="http://schemas.microsoft.com/office/drawing/2014/main" id="{A6B20669-70A2-44BF-A509-3BBEA881E7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black">
          <a:xfrm>
            <a:off x="538162" y="6030768"/>
            <a:ext cx="1366245" cy="292608"/>
          </a:xfrm>
          <a:prstGeom prst="rect">
            <a:avLst/>
          </a:prstGeom>
        </p:spPr>
      </p:pic>
    </p:spTree>
    <p:extLst>
      <p:ext uri="{BB962C8B-B14F-4D97-AF65-F5344CB8AC3E}">
        <p14:creationId xmlns:p14="http://schemas.microsoft.com/office/powerpoint/2010/main" val="419655934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8C4ED7F-7B1C-4ADA-9959-8BC40DF0F118}"/>
              </a:ext>
            </a:extLst>
          </p:cNvPr>
          <p:cNvSpPr>
            <a:spLocks noGrp="1"/>
          </p:cNvSpPr>
          <p:nvPr>
            <p:ph type="body" sz="quarter" idx="10" hasCustomPrompt="1"/>
          </p:nvPr>
        </p:nvSpPr>
        <p:spPr>
          <a:xfrm>
            <a:off x="538162" y="296271"/>
            <a:ext cx="11107738" cy="676185"/>
          </a:xfrm>
          <a:noFill/>
        </p:spPr>
        <p:txBody>
          <a:bodyPr wrap="square" lIns="0" tIns="108000" rtlCol="0" anchor="t" anchorCtr="0">
            <a:noAutofit/>
          </a:bodyPr>
          <a:lstStyle>
            <a:lvl1pPr marL="0" indent="0">
              <a:buNone/>
              <a:defRPr lang="en-GB" sz="360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defRPr>
            </a:lvl1pPr>
          </a:lstStyle>
          <a:p>
            <a:pPr marL="0" lvl="0"/>
            <a:r>
              <a:rPr lang="en-GB"/>
              <a:t>Slide title</a:t>
            </a:r>
          </a:p>
        </p:txBody>
      </p:sp>
      <p:sp>
        <p:nvSpPr>
          <p:cNvPr id="8" name="Text Placeholder 7">
            <a:extLst>
              <a:ext uri="{FF2B5EF4-FFF2-40B4-BE49-F238E27FC236}">
                <a16:creationId xmlns:a16="http://schemas.microsoft.com/office/drawing/2014/main" id="{3877E433-A4F1-49E3-8147-D47F5A1725A0}"/>
              </a:ext>
            </a:extLst>
          </p:cNvPr>
          <p:cNvSpPr>
            <a:spLocks noGrp="1"/>
          </p:cNvSpPr>
          <p:nvPr>
            <p:ph type="body" sz="quarter" idx="11" hasCustomPrompt="1"/>
          </p:nvPr>
        </p:nvSpPr>
        <p:spPr>
          <a:xfrm>
            <a:off x="538163" y="4520644"/>
            <a:ext cx="5062537" cy="1600201"/>
          </a:xfrm>
        </p:spPr>
        <p:txBody>
          <a:bodyPr lIns="0" tIns="0" rIns="0" bIns="0">
            <a:normAutofit/>
          </a:bodyPr>
          <a:lstStyle>
            <a:lvl1pPr marL="0" indent="0">
              <a:buNone/>
              <a:defRPr sz="1800">
                <a:solidFill>
                  <a:schemeClr val="bg1"/>
                </a:solidFill>
              </a:defRPr>
            </a:lvl1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sp>
        <p:nvSpPr>
          <p:cNvPr id="16" name="Content Placeholder 2">
            <a:extLst>
              <a:ext uri="{FF2B5EF4-FFF2-40B4-BE49-F238E27FC236}">
                <a16:creationId xmlns:a16="http://schemas.microsoft.com/office/drawing/2014/main" id="{5344DD4B-A1C8-437B-940C-006754F71210}"/>
              </a:ext>
            </a:extLst>
          </p:cNvPr>
          <p:cNvSpPr>
            <a:spLocks noGrp="1"/>
          </p:cNvSpPr>
          <p:nvPr>
            <p:ph idx="12"/>
          </p:nvPr>
        </p:nvSpPr>
        <p:spPr>
          <a:xfrm>
            <a:off x="534989" y="1435449"/>
            <a:ext cx="5065578" cy="2622202"/>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3863A468-ADC7-4A15-8114-90E719337928}"/>
              </a:ext>
            </a:extLst>
          </p:cNvPr>
          <p:cNvSpPr>
            <a:spLocks noGrp="1"/>
          </p:cNvSpPr>
          <p:nvPr>
            <p:ph idx="13"/>
          </p:nvPr>
        </p:nvSpPr>
        <p:spPr>
          <a:xfrm>
            <a:off x="5949605" y="1435449"/>
            <a:ext cx="5065578" cy="2622202"/>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7">
            <a:extLst>
              <a:ext uri="{FF2B5EF4-FFF2-40B4-BE49-F238E27FC236}">
                <a16:creationId xmlns:a16="http://schemas.microsoft.com/office/drawing/2014/main" id="{CEEA75CD-D0F1-4FE9-90FC-867169699855}"/>
              </a:ext>
            </a:extLst>
          </p:cNvPr>
          <p:cNvSpPr>
            <a:spLocks noGrp="1"/>
          </p:cNvSpPr>
          <p:nvPr>
            <p:ph type="body" sz="quarter" idx="14" hasCustomPrompt="1"/>
          </p:nvPr>
        </p:nvSpPr>
        <p:spPr>
          <a:xfrm>
            <a:off x="5952779" y="4520644"/>
            <a:ext cx="5062537" cy="1600201"/>
          </a:xfrm>
        </p:spPr>
        <p:txBody>
          <a:bodyPr lIns="0" tIns="0" rIns="0" bIns="0">
            <a:normAutofit/>
          </a:bodyPr>
          <a:lstStyle>
            <a:lvl1pPr marL="0" indent="0">
              <a:buNone/>
              <a:defRPr sz="1800">
                <a:solidFill>
                  <a:schemeClr val="bg1"/>
                </a:solidFill>
              </a:defRPr>
            </a:lvl1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grpSp>
        <p:nvGrpSpPr>
          <p:cNvPr id="17" name="Group 16">
            <a:extLst>
              <a:ext uri="{FF2B5EF4-FFF2-40B4-BE49-F238E27FC236}">
                <a16:creationId xmlns:a16="http://schemas.microsoft.com/office/drawing/2014/main" id="{2C8E23C3-C1E1-4862-94EC-64B37AD73EBB}"/>
              </a:ext>
            </a:extLst>
          </p:cNvPr>
          <p:cNvGrpSpPr/>
          <p:nvPr userDrawn="1"/>
        </p:nvGrpSpPr>
        <p:grpSpPr>
          <a:xfrm>
            <a:off x="11015183" y="-14514"/>
            <a:ext cx="1286833" cy="6877616"/>
            <a:chOff x="8689945" y="-14514"/>
            <a:chExt cx="1286833" cy="6877616"/>
          </a:xfrm>
        </p:grpSpPr>
        <p:sp>
          <p:nvSpPr>
            <p:cNvPr id="19" name="Freeform: Shape 18">
              <a:extLst>
                <a:ext uri="{FF2B5EF4-FFF2-40B4-BE49-F238E27FC236}">
                  <a16:creationId xmlns:a16="http://schemas.microsoft.com/office/drawing/2014/main" id="{8776AD87-E034-4C62-87F1-19BC54C2E395}"/>
                </a:ext>
              </a:extLst>
            </p:cNvPr>
            <p:cNvSpPr/>
            <p:nvPr userDrawn="1"/>
          </p:nvSpPr>
          <p:spPr>
            <a:xfrm>
              <a:off x="9021307" y="1422705"/>
              <a:ext cx="955471" cy="5435295"/>
            </a:xfrm>
            <a:custGeom>
              <a:avLst/>
              <a:gdLst>
                <a:gd name="connsiteX0" fmla="*/ 0 w 955471"/>
                <a:gd name="connsiteY0" fmla="*/ 0 h 5435295"/>
                <a:gd name="connsiteX1" fmla="*/ 955471 w 955471"/>
                <a:gd name="connsiteY1" fmla="*/ 5435295 h 5435295"/>
                <a:gd name="connsiteX2" fmla="*/ 20721 w 955471"/>
                <a:gd name="connsiteY2" fmla="*/ 5435295 h 5435295"/>
              </a:gdLst>
              <a:ahLst/>
              <a:cxnLst>
                <a:cxn ang="0">
                  <a:pos x="connsiteX0" y="connsiteY0"/>
                </a:cxn>
                <a:cxn ang="0">
                  <a:pos x="connsiteX1" y="connsiteY1"/>
                </a:cxn>
                <a:cxn ang="0">
                  <a:pos x="connsiteX2" y="connsiteY2"/>
                </a:cxn>
              </a:cxnLst>
              <a:rect l="l" t="t" r="r" b="b"/>
              <a:pathLst>
                <a:path w="955471" h="5435295">
                  <a:moveTo>
                    <a:pt x="0" y="0"/>
                  </a:moveTo>
                  <a:lnTo>
                    <a:pt x="955471" y="5435295"/>
                  </a:lnTo>
                  <a:lnTo>
                    <a:pt x="20721" y="5435295"/>
                  </a:lnTo>
                  <a:close/>
                </a:path>
              </a:pathLst>
            </a:custGeom>
            <a:gradFill>
              <a:gsLst>
                <a:gs pos="94000">
                  <a:schemeClr val="accent1"/>
                </a:gs>
                <a:gs pos="0">
                  <a:srgbClr val="98181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a:extLst>
                <a:ext uri="{FF2B5EF4-FFF2-40B4-BE49-F238E27FC236}">
                  <a16:creationId xmlns:a16="http://schemas.microsoft.com/office/drawing/2014/main" id="{D6BAC5A7-5ED9-404A-8A93-5337BFDFE6BA}"/>
                </a:ext>
              </a:extLst>
            </p:cNvPr>
            <p:cNvSpPr/>
            <p:nvPr userDrawn="1"/>
          </p:nvSpPr>
          <p:spPr>
            <a:xfrm>
              <a:off x="8689945" y="-14514"/>
              <a:ext cx="1277308" cy="6877616"/>
            </a:xfrm>
            <a:custGeom>
              <a:avLst/>
              <a:gdLst>
                <a:gd name="connsiteX0" fmla="*/ 0 w 1001485"/>
                <a:gd name="connsiteY0" fmla="*/ 0 h 6879771"/>
                <a:gd name="connsiteX1" fmla="*/ 1001485 w 1001485"/>
                <a:gd name="connsiteY1" fmla="*/ 6879771 h 6879771"/>
                <a:gd name="connsiteX2" fmla="*/ 1001485 w 1001485"/>
                <a:gd name="connsiteY2" fmla="*/ 14514 h 6879771"/>
                <a:gd name="connsiteX3" fmla="*/ 0 w 1001485"/>
                <a:gd name="connsiteY3" fmla="*/ 0 h 6879771"/>
                <a:gd name="connsiteX0" fmla="*/ 0 w 1014727"/>
                <a:gd name="connsiteY0" fmla="*/ 0 h 6872632"/>
                <a:gd name="connsiteX1" fmla="*/ 1014727 w 1014727"/>
                <a:gd name="connsiteY1" fmla="*/ 6872632 h 6872632"/>
                <a:gd name="connsiteX2" fmla="*/ 1001485 w 1014727"/>
                <a:gd name="connsiteY2" fmla="*/ 14514 h 6872632"/>
                <a:gd name="connsiteX3" fmla="*/ 0 w 1014727"/>
                <a:gd name="connsiteY3" fmla="*/ 0 h 6872632"/>
              </a:gdLst>
              <a:ahLst/>
              <a:cxnLst>
                <a:cxn ang="0">
                  <a:pos x="connsiteX0" y="connsiteY0"/>
                </a:cxn>
                <a:cxn ang="0">
                  <a:pos x="connsiteX1" y="connsiteY1"/>
                </a:cxn>
                <a:cxn ang="0">
                  <a:pos x="connsiteX2" y="connsiteY2"/>
                </a:cxn>
                <a:cxn ang="0">
                  <a:pos x="connsiteX3" y="connsiteY3"/>
                </a:cxn>
              </a:cxnLst>
              <a:rect l="l" t="t" r="r" b="b"/>
              <a:pathLst>
                <a:path w="1014727" h="6872632">
                  <a:moveTo>
                    <a:pt x="0" y="0"/>
                  </a:moveTo>
                  <a:lnTo>
                    <a:pt x="1014727" y="6872632"/>
                  </a:lnTo>
                  <a:lnTo>
                    <a:pt x="1001485" y="14514"/>
                  </a:lnTo>
                  <a:lnTo>
                    <a:pt x="0" y="0"/>
                  </a:lnTo>
                  <a:close/>
                </a:path>
              </a:pathLst>
            </a:custGeom>
            <a:gradFill>
              <a:gsLst>
                <a:gs pos="0">
                  <a:schemeClr val="accent1"/>
                </a:gs>
                <a:gs pos="100000">
                  <a:srgbClr val="98181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1" name="MS logo white - EMF" descr="Microsoft logo white text version">
            <a:extLst>
              <a:ext uri="{FF2B5EF4-FFF2-40B4-BE49-F238E27FC236}">
                <a16:creationId xmlns:a16="http://schemas.microsoft.com/office/drawing/2014/main" id="{A4F685D0-25F0-4C52-BB64-127336C426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black">
          <a:xfrm>
            <a:off x="538162" y="6030768"/>
            <a:ext cx="1366245" cy="292608"/>
          </a:xfrm>
          <a:prstGeom prst="rect">
            <a:avLst/>
          </a:prstGeom>
        </p:spPr>
      </p:pic>
    </p:spTree>
    <p:extLst>
      <p:ext uri="{BB962C8B-B14F-4D97-AF65-F5344CB8AC3E}">
        <p14:creationId xmlns:p14="http://schemas.microsoft.com/office/powerpoint/2010/main" val="327566051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image" Target="../media/image4.png"/><Relationship Id="rId4" Type="http://schemas.openxmlformats.org/officeDocument/2006/relationships/slideLayout" Target="../slideLayouts/slideLayout34.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5" Type="http://schemas.openxmlformats.org/officeDocument/2006/relationships/image" Target="../media/image5.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6" Type="http://schemas.openxmlformats.org/officeDocument/2006/relationships/theme" Target="../theme/theme6.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7.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13" name="Title Placeholder 12">
            <a:extLst>
              <a:ext uri="{FF2B5EF4-FFF2-40B4-BE49-F238E27FC236}">
                <a16:creationId xmlns:a16="http://schemas.microsoft.com/office/drawing/2014/main" id="{63452A1F-EFD8-466A-89F8-53920254B4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4" name="Text Placeholder 13">
            <a:extLst>
              <a:ext uri="{FF2B5EF4-FFF2-40B4-BE49-F238E27FC236}">
                <a16:creationId xmlns:a16="http://schemas.microsoft.com/office/drawing/2014/main" id="{5E1F8ACD-9405-407C-AD44-116DD2C8A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7083424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71" r:id="rId3"/>
    <p:sldLayoutId id="2147483672" r:id="rId4"/>
    <p:sldLayoutId id="2147483673" r:id="rId5"/>
    <p:sldLayoutId id="2147483666" r:id="rId6"/>
    <p:sldLayoutId id="2147483667" r:id="rId7"/>
    <p:sldLayoutId id="2147483668" r:id="rId8"/>
    <p:sldLayoutId id="2147483669" r:id="rId9"/>
    <p:sldLayoutId id="2147483670" r:id="rId10"/>
    <p:sldLayoutId id="2147483732" r:id="rId11"/>
  </p:sldLayoutIdLst>
  <p:transition>
    <p:fade/>
  </p:transition>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9">
          <p15:clr>
            <a:srgbClr val="F26B43"/>
          </p15:clr>
        </p15:guide>
        <p15:guide id="2" orient="horz" pos="339">
          <p15:clr>
            <a:srgbClr val="F26B43"/>
          </p15:clr>
        </p15:guide>
        <p15:guide id="3" pos="7336">
          <p15:clr>
            <a:srgbClr val="F26B43"/>
          </p15:clr>
        </p15:guide>
        <p15:guide id="4" orient="horz" pos="3975">
          <p15:clr>
            <a:srgbClr val="F26B43"/>
          </p15:clr>
        </p15:guide>
        <p15:guide id="5" pos="3840">
          <p15:clr>
            <a:srgbClr val="F26B43"/>
          </p15:clr>
        </p15:guide>
        <p15:guide id="6" orient="horz" pos="2160">
          <p15:clr>
            <a:srgbClr val="F26B43"/>
          </p15:clr>
        </p15:guide>
        <p15:guide id="7" pos="3668">
          <p15:clr>
            <a:srgbClr val="F26B43"/>
          </p15:clr>
        </p15:guide>
        <p15:guide id="8" pos="4010">
          <p15:clr>
            <a:srgbClr val="F26B43"/>
          </p15:clr>
        </p15:guide>
        <p15:guide id="9" pos="2519">
          <p15:clr>
            <a:srgbClr val="F26B43"/>
          </p15:clr>
        </p15:guide>
        <p15:guide id="10" pos="2741">
          <p15:clr>
            <a:srgbClr val="F26B43"/>
          </p15:clr>
        </p15:guide>
        <p15:guide id="11" pos="4928">
          <p15:clr>
            <a:srgbClr val="F26B43"/>
          </p15:clr>
        </p15:guide>
        <p15:guide id="12" pos="5152">
          <p15:clr>
            <a:srgbClr val="F26B43"/>
          </p15:clr>
        </p15:guide>
        <p15:guide id="13" orient="horz" pos="360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pic>
        <p:nvPicPr>
          <p:cNvPr id="8" name="Picture 7" descr="A screenshot of a video game&#10;&#10;Description automatically generated">
            <a:extLst>
              <a:ext uri="{FF2B5EF4-FFF2-40B4-BE49-F238E27FC236}">
                <a16:creationId xmlns:a16="http://schemas.microsoft.com/office/drawing/2014/main" id="{0C52390D-B66C-4D1A-B914-B6838D5C89C6}"/>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rot="5400000">
            <a:off x="9521325" y="2854947"/>
            <a:ext cx="6858002" cy="1148108"/>
          </a:xfrm>
          <a:prstGeom prst="rect">
            <a:avLst/>
          </a:prstGeom>
        </p:spPr>
      </p:pic>
      <p:sp>
        <p:nvSpPr>
          <p:cNvPr id="13" name="Title Placeholder 12">
            <a:extLst>
              <a:ext uri="{FF2B5EF4-FFF2-40B4-BE49-F238E27FC236}">
                <a16:creationId xmlns:a16="http://schemas.microsoft.com/office/drawing/2014/main" id="{63452A1F-EFD8-466A-89F8-53920254B4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4" name="Text Placeholder 13">
            <a:extLst>
              <a:ext uri="{FF2B5EF4-FFF2-40B4-BE49-F238E27FC236}">
                <a16:creationId xmlns:a16="http://schemas.microsoft.com/office/drawing/2014/main" id="{5E1F8ACD-9405-407C-AD44-116DD2C8A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692878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Lst>
  <p:transition>
    <p:fade/>
  </p:transition>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9">
          <p15:clr>
            <a:srgbClr val="F26B43"/>
          </p15:clr>
        </p15:guide>
        <p15:guide id="2" orient="horz" pos="339">
          <p15:clr>
            <a:srgbClr val="F26B43"/>
          </p15:clr>
        </p15:guide>
        <p15:guide id="3" pos="7336">
          <p15:clr>
            <a:srgbClr val="F26B43"/>
          </p15:clr>
        </p15:guide>
        <p15:guide id="4" orient="horz" pos="3975">
          <p15:clr>
            <a:srgbClr val="F26B43"/>
          </p15:clr>
        </p15:guide>
        <p15:guide id="5" pos="3840">
          <p15:clr>
            <a:srgbClr val="F26B43"/>
          </p15:clr>
        </p15:guide>
        <p15:guide id="6" orient="horz" pos="2160">
          <p15:clr>
            <a:srgbClr val="F26B43"/>
          </p15:clr>
        </p15:guide>
        <p15:guide id="7" pos="3668">
          <p15:clr>
            <a:srgbClr val="F26B43"/>
          </p15:clr>
        </p15:guide>
        <p15:guide id="8" pos="4010">
          <p15:clr>
            <a:srgbClr val="F26B43"/>
          </p15:clr>
        </p15:guide>
        <p15:guide id="9" pos="2519">
          <p15:clr>
            <a:srgbClr val="F26B43"/>
          </p15:clr>
        </p15:guide>
        <p15:guide id="10" pos="2741">
          <p15:clr>
            <a:srgbClr val="F26B43"/>
          </p15:clr>
        </p15:guide>
        <p15:guide id="11" pos="4928">
          <p15:clr>
            <a:srgbClr val="F26B43"/>
          </p15:clr>
        </p15:guide>
        <p15:guide id="12" pos="5152">
          <p15:clr>
            <a:srgbClr val="F26B43"/>
          </p15:clr>
        </p15:guide>
        <p15:guide id="13" orient="horz" pos="360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13" name="Title Placeholder 12">
            <a:extLst>
              <a:ext uri="{FF2B5EF4-FFF2-40B4-BE49-F238E27FC236}">
                <a16:creationId xmlns:a16="http://schemas.microsoft.com/office/drawing/2014/main" id="{63452A1F-EFD8-466A-89F8-53920254B4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4" name="Text Placeholder 13">
            <a:extLst>
              <a:ext uri="{FF2B5EF4-FFF2-40B4-BE49-F238E27FC236}">
                <a16:creationId xmlns:a16="http://schemas.microsoft.com/office/drawing/2014/main" id="{5E1F8ACD-9405-407C-AD44-116DD2C8A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4132572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fade/>
  </p:transition>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9">
          <p15:clr>
            <a:srgbClr val="F26B43"/>
          </p15:clr>
        </p15:guide>
        <p15:guide id="2" orient="horz" pos="339">
          <p15:clr>
            <a:srgbClr val="F26B43"/>
          </p15:clr>
        </p15:guide>
        <p15:guide id="3" pos="7336">
          <p15:clr>
            <a:srgbClr val="F26B43"/>
          </p15:clr>
        </p15:guide>
        <p15:guide id="4" orient="horz" pos="3975">
          <p15:clr>
            <a:srgbClr val="F26B43"/>
          </p15:clr>
        </p15:guide>
        <p15:guide id="5" pos="3840">
          <p15:clr>
            <a:srgbClr val="F26B43"/>
          </p15:clr>
        </p15:guide>
        <p15:guide id="6" orient="horz" pos="2160">
          <p15:clr>
            <a:srgbClr val="F26B43"/>
          </p15:clr>
        </p15:guide>
        <p15:guide id="7" pos="3668">
          <p15:clr>
            <a:srgbClr val="F26B43"/>
          </p15:clr>
        </p15:guide>
        <p15:guide id="8" pos="4010">
          <p15:clr>
            <a:srgbClr val="F26B43"/>
          </p15:clr>
        </p15:guide>
        <p15:guide id="9" pos="2519">
          <p15:clr>
            <a:srgbClr val="F26B43"/>
          </p15:clr>
        </p15:guide>
        <p15:guide id="10" pos="2741">
          <p15:clr>
            <a:srgbClr val="F26B43"/>
          </p15:clr>
        </p15:guide>
        <p15:guide id="11" pos="4928">
          <p15:clr>
            <a:srgbClr val="F26B43"/>
          </p15:clr>
        </p15:guide>
        <p15:guide id="12" pos="5152">
          <p15:clr>
            <a:srgbClr val="F26B43"/>
          </p15:clr>
        </p15:guide>
        <p15:guide id="13" orient="horz" pos="360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pic>
        <p:nvPicPr>
          <p:cNvPr id="8" name="Picture 7" descr="A screenshot of a video game&#10;&#10;Description automatically generated">
            <a:extLst>
              <a:ext uri="{FF2B5EF4-FFF2-40B4-BE49-F238E27FC236}">
                <a16:creationId xmlns:a16="http://schemas.microsoft.com/office/drawing/2014/main" id="{0C52390D-B66C-4D1A-B914-B6838D5C89C6}"/>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rot="5400000">
            <a:off x="9521325" y="2854947"/>
            <a:ext cx="6858002" cy="1148108"/>
          </a:xfrm>
          <a:prstGeom prst="rect">
            <a:avLst/>
          </a:prstGeom>
        </p:spPr>
      </p:pic>
      <p:sp>
        <p:nvSpPr>
          <p:cNvPr id="13" name="Title Placeholder 12">
            <a:extLst>
              <a:ext uri="{FF2B5EF4-FFF2-40B4-BE49-F238E27FC236}">
                <a16:creationId xmlns:a16="http://schemas.microsoft.com/office/drawing/2014/main" id="{63452A1F-EFD8-466A-89F8-53920254B4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4" name="Text Placeholder 13">
            <a:extLst>
              <a:ext uri="{FF2B5EF4-FFF2-40B4-BE49-F238E27FC236}">
                <a16:creationId xmlns:a16="http://schemas.microsoft.com/office/drawing/2014/main" id="{5E1F8ACD-9405-407C-AD44-116DD2C8A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3778144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Lst>
  <p:transition>
    <p:fade/>
  </p:transition>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9">
          <p15:clr>
            <a:srgbClr val="F26B43"/>
          </p15:clr>
        </p15:guide>
        <p15:guide id="2" orient="horz" pos="339">
          <p15:clr>
            <a:srgbClr val="F26B43"/>
          </p15:clr>
        </p15:guide>
        <p15:guide id="3" pos="7336">
          <p15:clr>
            <a:srgbClr val="F26B43"/>
          </p15:clr>
        </p15:guide>
        <p15:guide id="4" orient="horz" pos="3975">
          <p15:clr>
            <a:srgbClr val="F26B43"/>
          </p15:clr>
        </p15:guide>
        <p15:guide id="5" pos="3840">
          <p15:clr>
            <a:srgbClr val="F26B43"/>
          </p15:clr>
        </p15:guide>
        <p15:guide id="6" orient="horz" pos="2160">
          <p15:clr>
            <a:srgbClr val="F26B43"/>
          </p15:clr>
        </p15:guide>
        <p15:guide id="7" pos="3668">
          <p15:clr>
            <a:srgbClr val="F26B43"/>
          </p15:clr>
        </p15:guide>
        <p15:guide id="8" pos="4010">
          <p15:clr>
            <a:srgbClr val="F26B43"/>
          </p15:clr>
        </p15:guide>
        <p15:guide id="9" pos="2519">
          <p15:clr>
            <a:srgbClr val="F26B43"/>
          </p15:clr>
        </p15:guide>
        <p15:guide id="10" pos="2741">
          <p15:clr>
            <a:srgbClr val="F26B43"/>
          </p15:clr>
        </p15:guide>
        <p15:guide id="11" pos="4928">
          <p15:clr>
            <a:srgbClr val="F26B43"/>
          </p15:clr>
        </p15:guide>
        <p15:guide id="12" pos="5152">
          <p15:clr>
            <a:srgbClr val="F26B43"/>
          </p15:clr>
        </p15:guide>
        <p15:guide id="13" orient="horz" pos="360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pic>
        <p:nvPicPr>
          <p:cNvPr id="8" name="Picture 7" descr="A screenshot of a video game&#10;&#10;Description automatically generated">
            <a:extLst>
              <a:ext uri="{FF2B5EF4-FFF2-40B4-BE49-F238E27FC236}">
                <a16:creationId xmlns:a16="http://schemas.microsoft.com/office/drawing/2014/main" id="{0C52390D-B66C-4D1A-B914-B6838D5C89C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rot="5400000">
            <a:off x="9521325" y="2854947"/>
            <a:ext cx="6858002" cy="1148108"/>
          </a:xfrm>
          <a:prstGeom prst="rect">
            <a:avLst/>
          </a:prstGeom>
        </p:spPr>
      </p:pic>
      <p:sp>
        <p:nvSpPr>
          <p:cNvPr id="13" name="Title Placeholder 12">
            <a:extLst>
              <a:ext uri="{FF2B5EF4-FFF2-40B4-BE49-F238E27FC236}">
                <a16:creationId xmlns:a16="http://schemas.microsoft.com/office/drawing/2014/main" id="{63452A1F-EFD8-466A-89F8-53920254B4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4" name="Text Placeholder 13">
            <a:extLst>
              <a:ext uri="{FF2B5EF4-FFF2-40B4-BE49-F238E27FC236}">
                <a16:creationId xmlns:a16="http://schemas.microsoft.com/office/drawing/2014/main" id="{5E1F8ACD-9405-407C-AD44-116DD2C8A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750326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Lst>
  <p:transition>
    <p:fade/>
  </p:transition>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9">
          <p15:clr>
            <a:srgbClr val="F26B43"/>
          </p15:clr>
        </p15:guide>
        <p15:guide id="2" orient="horz" pos="339">
          <p15:clr>
            <a:srgbClr val="F26B43"/>
          </p15:clr>
        </p15:guide>
        <p15:guide id="3" pos="7336">
          <p15:clr>
            <a:srgbClr val="F26B43"/>
          </p15:clr>
        </p15:guide>
        <p15:guide id="4" orient="horz" pos="3975">
          <p15:clr>
            <a:srgbClr val="F26B43"/>
          </p15:clr>
        </p15:guide>
        <p15:guide id="5" pos="3840">
          <p15:clr>
            <a:srgbClr val="F26B43"/>
          </p15:clr>
        </p15:guide>
        <p15:guide id="6" orient="horz" pos="2160">
          <p15:clr>
            <a:srgbClr val="F26B43"/>
          </p15:clr>
        </p15:guide>
        <p15:guide id="7" pos="3668">
          <p15:clr>
            <a:srgbClr val="F26B43"/>
          </p15:clr>
        </p15:guide>
        <p15:guide id="8" pos="4010">
          <p15:clr>
            <a:srgbClr val="F26B43"/>
          </p15:clr>
        </p15:guide>
        <p15:guide id="9" pos="2519">
          <p15:clr>
            <a:srgbClr val="F26B43"/>
          </p15:clr>
        </p15:guide>
        <p15:guide id="10" pos="2741">
          <p15:clr>
            <a:srgbClr val="F26B43"/>
          </p15:clr>
        </p15:guide>
        <p15:guide id="11" pos="4928">
          <p15:clr>
            <a:srgbClr val="F26B43"/>
          </p15:clr>
        </p15:guide>
        <p15:guide id="12" pos="5152">
          <p15:clr>
            <a:srgbClr val="F26B43"/>
          </p15:clr>
        </p15:guide>
        <p15:guide id="13" orient="horz" pos="360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13" name="Title Placeholder 12">
            <a:extLst>
              <a:ext uri="{FF2B5EF4-FFF2-40B4-BE49-F238E27FC236}">
                <a16:creationId xmlns:a16="http://schemas.microsoft.com/office/drawing/2014/main" id="{63452A1F-EFD8-466A-89F8-53920254B4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4" name="Text Placeholder 13">
            <a:extLst>
              <a:ext uri="{FF2B5EF4-FFF2-40B4-BE49-F238E27FC236}">
                <a16:creationId xmlns:a16="http://schemas.microsoft.com/office/drawing/2014/main" id="{5E1F8ACD-9405-407C-AD44-116DD2C8A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8763246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Lst>
  <p:transition>
    <p:fade/>
  </p:transition>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9">
          <p15:clr>
            <a:srgbClr val="F26B43"/>
          </p15:clr>
        </p15:guide>
        <p15:guide id="2" orient="horz" pos="339">
          <p15:clr>
            <a:srgbClr val="F26B43"/>
          </p15:clr>
        </p15:guide>
        <p15:guide id="3" pos="7336">
          <p15:clr>
            <a:srgbClr val="F26B43"/>
          </p15:clr>
        </p15:guide>
        <p15:guide id="4" orient="horz" pos="3975">
          <p15:clr>
            <a:srgbClr val="F26B43"/>
          </p15:clr>
        </p15:guide>
        <p15:guide id="5" pos="3840">
          <p15:clr>
            <a:srgbClr val="F26B43"/>
          </p15:clr>
        </p15:guide>
        <p15:guide id="6" orient="horz" pos="2160">
          <p15:clr>
            <a:srgbClr val="F26B43"/>
          </p15:clr>
        </p15:guide>
        <p15:guide id="7" pos="3668">
          <p15:clr>
            <a:srgbClr val="F26B43"/>
          </p15:clr>
        </p15:guide>
        <p15:guide id="8" pos="4010">
          <p15:clr>
            <a:srgbClr val="F26B43"/>
          </p15:clr>
        </p15:guide>
        <p15:guide id="9" pos="2519">
          <p15:clr>
            <a:srgbClr val="F26B43"/>
          </p15:clr>
        </p15:guide>
        <p15:guide id="10" pos="2741">
          <p15:clr>
            <a:srgbClr val="F26B43"/>
          </p15:clr>
        </p15:guide>
        <p15:guide id="11" pos="4928">
          <p15:clr>
            <a:srgbClr val="F26B43"/>
          </p15:clr>
        </p15:guide>
        <p15:guide id="12" pos="5152">
          <p15:clr>
            <a:srgbClr val="F26B43"/>
          </p15:clr>
        </p15:guide>
        <p15:guide id="13" orient="horz" pos="360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13" name="Title Placeholder 12">
            <a:extLst>
              <a:ext uri="{FF2B5EF4-FFF2-40B4-BE49-F238E27FC236}">
                <a16:creationId xmlns:a16="http://schemas.microsoft.com/office/drawing/2014/main" id="{63452A1F-EFD8-466A-89F8-53920254B4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4" name="Text Placeholder 13">
            <a:extLst>
              <a:ext uri="{FF2B5EF4-FFF2-40B4-BE49-F238E27FC236}">
                <a16:creationId xmlns:a16="http://schemas.microsoft.com/office/drawing/2014/main" id="{5E1F8ACD-9405-407C-AD44-116DD2C8A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3969826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ransition>
    <p:fade/>
  </p:transition>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9">
          <p15:clr>
            <a:srgbClr val="F26B43"/>
          </p15:clr>
        </p15:guide>
        <p15:guide id="2" orient="horz" pos="339">
          <p15:clr>
            <a:srgbClr val="F26B43"/>
          </p15:clr>
        </p15:guide>
        <p15:guide id="3" pos="7336">
          <p15:clr>
            <a:srgbClr val="F26B43"/>
          </p15:clr>
        </p15:guide>
        <p15:guide id="4" orient="horz" pos="3975">
          <p15:clr>
            <a:srgbClr val="F26B43"/>
          </p15:clr>
        </p15:guide>
        <p15:guide id="5" pos="3840">
          <p15:clr>
            <a:srgbClr val="F26B43"/>
          </p15:clr>
        </p15:guide>
        <p15:guide id="6" orient="horz" pos="2160">
          <p15:clr>
            <a:srgbClr val="F26B43"/>
          </p15:clr>
        </p15:guide>
        <p15:guide id="7" pos="3668">
          <p15:clr>
            <a:srgbClr val="F26B43"/>
          </p15:clr>
        </p15:guide>
        <p15:guide id="8" pos="4010">
          <p15:clr>
            <a:srgbClr val="F26B43"/>
          </p15:clr>
        </p15:guide>
        <p15:guide id="9" pos="2519">
          <p15:clr>
            <a:srgbClr val="F26B43"/>
          </p15:clr>
        </p15:guide>
        <p15:guide id="10" pos="2741">
          <p15:clr>
            <a:srgbClr val="F26B43"/>
          </p15:clr>
        </p15:guide>
        <p15:guide id="11" pos="4928">
          <p15:clr>
            <a:srgbClr val="F26B43"/>
          </p15:clr>
        </p15:guide>
        <p15:guide id="12" pos="5152">
          <p15:clr>
            <a:srgbClr val="F26B43"/>
          </p15:clr>
        </p15:guide>
        <p15:guide id="13" orient="horz" pos="360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emf"/><Relationship Id="rId5" Type="http://schemas.microsoft.com/office/2007/relationships/hdphoto" Target="../media/hdphoto1.wdp"/><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jpeg"/><Relationship Id="rId7"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6.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cid:7488fd1e-49c2-4341-b1e9-e9cb4b1ae702@GBRP265.PROD.OUTLOOK.COM" TargetMode="External"/><Relationship Id="rId9"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hyperlink" Target="http://support.nhs.net/" TargetMode="External"/><Relationship Id="rId18" Type="http://schemas.openxmlformats.org/officeDocument/2006/relationships/image" Target="../media/image40.jpe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39.png"/><Relationship Id="rId2" Type="http://schemas.openxmlformats.org/officeDocument/2006/relationships/notesSlide" Target="../notesSlides/notesSlide5.xml"/><Relationship Id="rId16"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7.png"/><Relationship Id="rId10" Type="http://schemas.openxmlformats.org/officeDocument/2006/relationships/image" Target="../media/image34.sv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hyperlink" Target="https://docs.microsoft.com/en-us/microsoftteams/support-remote-work-with-teams"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powerapps.microsoft.com/en-us/blog/crisis-communication-a-power-platform-template/" TargetMode="External"/><Relationship Id="rId3" Type="http://schemas.openxmlformats.org/officeDocument/2006/relationships/hyperlink" Target="https://lnkd.in/gkNJua6" TargetMode="External"/><Relationship Id="rId7" Type="http://schemas.openxmlformats.org/officeDocument/2006/relationships/hyperlink" Target="https://forms.office.com/Pages/ResponsePage.aspx?id=v4j5cvGGr0GRqy180BHbR-QJqx81adJKh9r1EBfO2GJUMVlCM0c3SkpRMFo0QktOMVcwSjlGREQ0US4u" TargetMode="External"/><Relationship Id="rId2" Type="http://schemas.openxmlformats.org/officeDocument/2006/relationships/hyperlink" Target="https://www.microsoft.com/en-us/microsoft-365/blog/2020/03/05/our-commitment-to-customers-during-covid-19/" TargetMode="External"/><Relationship Id="rId1" Type="http://schemas.openxmlformats.org/officeDocument/2006/relationships/slideLayout" Target="../slideLayouts/slideLayout6.xml"/><Relationship Id="rId6" Type="http://schemas.openxmlformats.org/officeDocument/2006/relationships/hyperlink" Target="https://www.microsoft.com/en-us/microsoft-365/blog/2020/03/10/staying-productive-while-working-remotely-with-microsoft-teams/" TargetMode="External"/><Relationship Id="rId11" Type="http://schemas.openxmlformats.org/officeDocument/2006/relationships/hyperlink" Target="https://tinyurl.com/abc365" TargetMode="External"/><Relationship Id="rId5" Type="http://schemas.openxmlformats.org/officeDocument/2006/relationships/hyperlink" Target="https://www.microsoft.com/en-us/microsoft-365/blog/2020/03/17/helping-smb-customers-work-remotely-microsoft-teams/" TargetMode="External"/><Relationship Id="rId10" Type="http://schemas.openxmlformats.org/officeDocument/2006/relationships/hyperlink" Target="https://azure.microsoft.com/en-gb/services/bot-service/" TargetMode="External"/><Relationship Id="rId4" Type="http://schemas.openxmlformats.org/officeDocument/2006/relationships/hyperlink" Target="https://docs.microsoft.com/en-us/MicrosoftTeams/e1-trial-license" TargetMode="External"/><Relationship Id="rId9" Type="http://schemas.openxmlformats.org/officeDocument/2006/relationships/hyperlink" Target="https://techcommunity.microsoft.com/t5/microsoft-sharepoint-blog/build-a-crisis-management-site-to-connect-people-and-information/ba-p/121679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3E65F13E-4660-4D2D-B677-BA9778828FD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98" y="0"/>
            <a:ext cx="12187702" cy="6858000"/>
          </a:xfrm>
          <a:prstGeom prst="rect">
            <a:avLst/>
          </a:prstGeom>
        </p:spPr>
      </p:pic>
      <p:pic>
        <p:nvPicPr>
          <p:cNvPr id="4" name="Picture 3">
            <a:extLst>
              <a:ext uri="{FF2B5EF4-FFF2-40B4-BE49-F238E27FC236}">
                <a16:creationId xmlns:a16="http://schemas.microsoft.com/office/drawing/2014/main" id="{703AD679-FDDC-4DB5-86D8-818E2E4A5984}"/>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artisticBlur radius="20"/>
                    </a14:imgEffect>
                  </a14:imgLayer>
                </a14:imgProps>
              </a:ex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2" name="Rectangle 1">
            <a:extLst>
              <a:ext uri="{FF2B5EF4-FFF2-40B4-BE49-F238E27FC236}">
                <a16:creationId xmlns:a16="http://schemas.microsoft.com/office/drawing/2014/main" id="{49AA3935-D100-4994-9C30-70CDE3984E53}"/>
              </a:ext>
            </a:extLst>
          </p:cNvPr>
          <p:cNvSpPr/>
          <p:nvPr/>
        </p:nvSpPr>
        <p:spPr>
          <a:xfrm>
            <a:off x="0" y="0"/>
            <a:ext cx="12191999"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a:ea typeface="+mn-ea"/>
              <a:cs typeface="+mn-cs"/>
            </a:endParaRPr>
          </a:p>
        </p:txBody>
      </p:sp>
      <p:sp>
        <p:nvSpPr>
          <p:cNvPr id="6" name="TextBox 5">
            <a:extLst>
              <a:ext uri="{FF2B5EF4-FFF2-40B4-BE49-F238E27FC236}">
                <a16:creationId xmlns:a16="http://schemas.microsoft.com/office/drawing/2014/main" id="{05DA67F3-5893-4ED8-A225-BC6C972FE5DD}"/>
              </a:ext>
            </a:extLst>
          </p:cNvPr>
          <p:cNvSpPr txBox="1"/>
          <p:nvPr/>
        </p:nvSpPr>
        <p:spPr>
          <a:xfrm>
            <a:off x="604148" y="2239242"/>
            <a:ext cx="7772035" cy="132343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0" i="0" u="none" strike="noStrike" kern="1200" cap="none" spc="0" normalizeH="0" baseline="0" noProof="0" dirty="0">
                <a:ln>
                  <a:noFill/>
                </a:ln>
                <a:solidFill>
                  <a:prstClr val="white"/>
                </a:solidFill>
                <a:effectLst/>
                <a:uLnTx/>
                <a:uFillTx/>
                <a:latin typeface="Segoe UI"/>
                <a:ea typeface="+mn-ea"/>
                <a:cs typeface="+mn-cs"/>
              </a:rPr>
              <a:t>Teams for NHS</a:t>
            </a:r>
            <a:endParaRPr kumimoji="0" lang="en-GB" sz="8000" i="0" u="none" strike="noStrike" kern="1200" cap="none" spc="0" normalizeH="0" baseline="0" noProof="0" dirty="0">
              <a:ln>
                <a:noFill/>
              </a:ln>
              <a:solidFill>
                <a:prstClr val="white"/>
              </a:solidFill>
              <a:effectLst/>
              <a:uLnTx/>
              <a:uFillTx/>
              <a:latin typeface="Segoe UI"/>
              <a:ea typeface="+mn-ea"/>
              <a:cs typeface="+mn-cs"/>
            </a:endParaRPr>
          </a:p>
        </p:txBody>
      </p:sp>
      <p:cxnSp>
        <p:nvCxnSpPr>
          <p:cNvPr id="8" name="Straight Connector 7">
            <a:extLst>
              <a:ext uri="{FF2B5EF4-FFF2-40B4-BE49-F238E27FC236}">
                <a16:creationId xmlns:a16="http://schemas.microsoft.com/office/drawing/2014/main" id="{F43D64AA-FEAF-4E11-A873-4CA453C232A9}"/>
              </a:ext>
            </a:extLst>
          </p:cNvPr>
          <p:cNvCxnSpPr>
            <a:cxnSpLocks/>
          </p:cNvCxnSpPr>
          <p:nvPr/>
        </p:nvCxnSpPr>
        <p:spPr>
          <a:xfrm>
            <a:off x="705748" y="3567745"/>
            <a:ext cx="6700194" cy="64607"/>
          </a:xfrm>
          <a:prstGeom prst="line">
            <a:avLst/>
          </a:prstGeom>
          <a:ln w="38100"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8253FAE-BD84-43EC-8393-F40E62376A7A}"/>
              </a:ext>
            </a:extLst>
          </p:cNvPr>
          <p:cNvSpPr txBox="1"/>
          <p:nvPr/>
        </p:nvSpPr>
        <p:spPr>
          <a:xfrm>
            <a:off x="604148" y="3732933"/>
            <a:ext cx="8996983" cy="101566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Segoe UI"/>
                <a:ea typeface="+mn-ea"/>
                <a:cs typeface="+mn-cs"/>
              </a:rPr>
              <a:t>COVID-19 Response</a:t>
            </a:r>
            <a:endParaRPr kumimoji="0" lang="en-US" sz="3600" b="0" i="0" u="none" strike="noStrike" kern="1200" cap="none" spc="0" normalizeH="0" noProof="0" dirty="0">
              <a:ln>
                <a:noFill/>
              </a:ln>
              <a:solidFill>
                <a:prstClr val="white"/>
              </a:solidFill>
              <a:effectLst/>
              <a:uLnTx/>
              <a:uFillTx/>
              <a:latin typeface="Segoe UI"/>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Segoe UI"/>
              </a:rPr>
              <a:t>3</a:t>
            </a:r>
            <a:r>
              <a:rPr lang="en-US" sz="2400" baseline="30000" dirty="0">
                <a:solidFill>
                  <a:prstClr val="white"/>
                </a:solidFill>
                <a:latin typeface="Segoe UI"/>
              </a:rPr>
              <a:t>rd</a:t>
            </a:r>
            <a:r>
              <a:rPr lang="en-US" sz="2400" dirty="0">
                <a:solidFill>
                  <a:prstClr val="white"/>
                </a:solidFill>
                <a:latin typeface="Segoe UI"/>
              </a:rPr>
              <a:t> April 2020</a:t>
            </a:r>
            <a:endParaRPr kumimoji="0" lang="en-GB" sz="2400" b="0" i="0" u="none" strike="noStrike" kern="1200" cap="none" spc="0" normalizeH="0" baseline="0" noProof="0" dirty="0">
              <a:ln>
                <a:noFill/>
              </a:ln>
              <a:solidFill>
                <a:prstClr val="white"/>
              </a:solidFill>
              <a:effectLst/>
              <a:uLnTx/>
              <a:uFillTx/>
              <a:latin typeface="Segoe UI"/>
              <a:ea typeface="+mn-ea"/>
              <a:cs typeface="+mn-cs"/>
            </a:endParaRPr>
          </a:p>
        </p:txBody>
      </p:sp>
      <p:sp>
        <p:nvSpPr>
          <p:cNvPr id="18" name="Rectangle 17">
            <a:extLst>
              <a:ext uri="{FF2B5EF4-FFF2-40B4-BE49-F238E27FC236}">
                <a16:creationId xmlns:a16="http://schemas.microsoft.com/office/drawing/2014/main" id="{885AF5AD-93D0-4DB7-826F-AE8D1EC43463}"/>
              </a:ext>
            </a:extLst>
          </p:cNvPr>
          <p:cNvSpPr/>
          <p:nvPr/>
        </p:nvSpPr>
        <p:spPr>
          <a:xfrm>
            <a:off x="12192000" y="0"/>
            <a:ext cx="12356123"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a:ea typeface="+mn-ea"/>
              <a:cs typeface="+mn-cs"/>
            </a:endParaRPr>
          </a:p>
        </p:txBody>
      </p:sp>
      <p:grpSp>
        <p:nvGrpSpPr>
          <p:cNvPr id="45" name="Group 44">
            <a:extLst>
              <a:ext uri="{FF2B5EF4-FFF2-40B4-BE49-F238E27FC236}">
                <a16:creationId xmlns:a16="http://schemas.microsoft.com/office/drawing/2014/main" id="{7E14073E-1894-4D5F-8920-AD0A1A22AA25}"/>
              </a:ext>
            </a:extLst>
          </p:cNvPr>
          <p:cNvGrpSpPr/>
          <p:nvPr/>
        </p:nvGrpSpPr>
        <p:grpSpPr>
          <a:xfrm>
            <a:off x="9601131" y="-14514"/>
            <a:ext cx="3923140" cy="6877616"/>
            <a:chOff x="9601131" y="-14514"/>
            <a:chExt cx="3923140" cy="6877616"/>
          </a:xfrm>
        </p:grpSpPr>
        <p:sp>
          <p:nvSpPr>
            <p:cNvPr id="46" name="Freeform: Shape 45">
              <a:extLst>
                <a:ext uri="{FF2B5EF4-FFF2-40B4-BE49-F238E27FC236}">
                  <a16:creationId xmlns:a16="http://schemas.microsoft.com/office/drawing/2014/main" id="{0589C74A-5474-41AF-A31F-C4C8A0F52B36}"/>
                </a:ext>
              </a:extLst>
            </p:cNvPr>
            <p:cNvSpPr/>
            <p:nvPr/>
          </p:nvSpPr>
          <p:spPr>
            <a:xfrm>
              <a:off x="11399520" y="2804160"/>
              <a:ext cx="662940" cy="1950720"/>
            </a:xfrm>
            <a:custGeom>
              <a:avLst/>
              <a:gdLst>
                <a:gd name="connsiteX0" fmla="*/ 411480 w 662940"/>
                <a:gd name="connsiteY0" fmla="*/ 0 h 1950720"/>
                <a:gd name="connsiteX1" fmla="*/ 0 w 662940"/>
                <a:gd name="connsiteY1" fmla="*/ 1950720 h 1950720"/>
                <a:gd name="connsiteX2" fmla="*/ 662940 w 662940"/>
                <a:gd name="connsiteY2" fmla="*/ 708660 h 1950720"/>
                <a:gd name="connsiteX3" fmla="*/ 411480 w 662940"/>
                <a:gd name="connsiteY3" fmla="*/ 0 h 1950720"/>
              </a:gdLst>
              <a:ahLst/>
              <a:cxnLst>
                <a:cxn ang="0">
                  <a:pos x="connsiteX0" y="connsiteY0"/>
                </a:cxn>
                <a:cxn ang="0">
                  <a:pos x="connsiteX1" y="connsiteY1"/>
                </a:cxn>
                <a:cxn ang="0">
                  <a:pos x="connsiteX2" y="connsiteY2"/>
                </a:cxn>
                <a:cxn ang="0">
                  <a:pos x="connsiteX3" y="connsiteY3"/>
                </a:cxn>
              </a:cxnLst>
              <a:rect l="l" t="t" r="r" b="b"/>
              <a:pathLst>
                <a:path w="662940" h="1950720">
                  <a:moveTo>
                    <a:pt x="411480" y="0"/>
                  </a:moveTo>
                  <a:lnTo>
                    <a:pt x="0" y="1950720"/>
                  </a:lnTo>
                  <a:lnTo>
                    <a:pt x="662940" y="708660"/>
                  </a:lnTo>
                  <a:lnTo>
                    <a:pt x="411480" y="0"/>
                  </a:lnTo>
                  <a:close/>
                </a:path>
              </a:pathLst>
            </a:custGeom>
            <a:gradFill>
              <a:gsLst>
                <a:gs pos="100000">
                  <a:srgbClr val="981818"/>
                </a:gs>
                <a:gs pos="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7" name="Group 46">
              <a:extLst>
                <a:ext uri="{FF2B5EF4-FFF2-40B4-BE49-F238E27FC236}">
                  <a16:creationId xmlns:a16="http://schemas.microsoft.com/office/drawing/2014/main" id="{F1F27518-1C9C-4501-A4B2-A86FCE3B3BD5}"/>
                </a:ext>
              </a:extLst>
            </p:cNvPr>
            <p:cNvGrpSpPr/>
            <p:nvPr/>
          </p:nvGrpSpPr>
          <p:grpSpPr>
            <a:xfrm>
              <a:off x="9601131" y="-14514"/>
              <a:ext cx="3923140" cy="6877616"/>
              <a:chOff x="9822425" y="-14514"/>
              <a:chExt cx="3116646" cy="6872632"/>
            </a:xfrm>
          </p:grpSpPr>
          <p:grpSp>
            <p:nvGrpSpPr>
              <p:cNvPr id="48" name="Group 47">
                <a:extLst>
                  <a:ext uri="{FF2B5EF4-FFF2-40B4-BE49-F238E27FC236}">
                    <a16:creationId xmlns:a16="http://schemas.microsoft.com/office/drawing/2014/main" id="{D6DDD6F7-A726-4B3C-BFFB-95AD9401AF4B}"/>
                  </a:ext>
                </a:extLst>
              </p:cNvPr>
              <p:cNvGrpSpPr/>
              <p:nvPr/>
            </p:nvGrpSpPr>
            <p:grpSpPr>
              <a:xfrm>
                <a:off x="9822425" y="0"/>
                <a:ext cx="3116646" cy="6853019"/>
                <a:chOff x="9822425" y="0"/>
                <a:chExt cx="3116646" cy="6853019"/>
              </a:xfrm>
            </p:grpSpPr>
            <p:sp>
              <p:nvSpPr>
                <p:cNvPr id="50" name="Freeform: Shape 49">
                  <a:extLst>
                    <a:ext uri="{FF2B5EF4-FFF2-40B4-BE49-F238E27FC236}">
                      <a16:creationId xmlns:a16="http://schemas.microsoft.com/office/drawing/2014/main" id="{662350C7-8E76-4DD6-9350-0DA63F39B4A1}"/>
                    </a:ext>
                  </a:extLst>
                </p:cNvPr>
                <p:cNvSpPr/>
                <p:nvPr/>
              </p:nvSpPr>
              <p:spPr>
                <a:xfrm>
                  <a:off x="10362656" y="3661229"/>
                  <a:ext cx="1814285" cy="3189514"/>
                </a:xfrm>
                <a:custGeom>
                  <a:avLst/>
                  <a:gdLst>
                    <a:gd name="connsiteX0" fmla="*/ 1320800 w 1814285"/>
                    <a:gd name="connsiteY0" fmla="*/ 0 h 3164114"/>
                    <a:gd name="connsiteX1" fmla="*/ 0 w 1814285"/>
                    <a:gd name="connsiteY1" fmla="*/ 3164114 h 3164114"/>
                    <a:gd name="connsiteX2" fmla="*/ 1814285 w 1814285"/>
                    <a:gd name="connsiteY2" fmla="*/ 3164114 h 3164114"/>
                    <a:gd name="connsiteX3" fmla="*/ 1320800 w 1814285"/>
                    <a:gd name="connsiteY3" fmla="*/ 0 h 3164114"/>
                    <a:gd name="connsiteX0" fmla="*/ 1343025 w 1814285"/>
                    <a:gd name="connsiteY0" fmla="*/ 0 h 3189514"/>
                    <a:gd name="connsiteX1" fmla="*/ 0 w 1814285"/>
                    <a:gd name="connsiteY1" fmla="*/ 3189514 h 3189514"/>
                    <a:gd name="connsiteX2" fmla="*/ 1814285 w 1814285"/>
                    <a:gd name="connsiteY2" fmla="*/ 3189514 h 3189514"/>
                    <a:gd name="connsiteX3" fmla="*/ 1343025 w 1814285"/>
                    <a:gd name="connsiteY3" fmla="*/ 0 h 3189514"/>
                  </a:gdLst>
                  <a:ahLst/>
                  <a:cxnLst>
                    <a:cxn ang="0">
                      <a:pos x="connsiteX0" y="connsiteY0"/>
                    </a:cxn>
                    <a:cxn ang="0">
                      <a:pos x="connsiteX1" y="connsiteY1"/>
                    </a:cxn>
                    <a:cxn ang="0">
                      <a:pos x="connsiteX2" y="connsiteY2"/>
                    </a:cxn>
                    <a:cxn ang="0">
                      <a:pos x="connsiteX3" y="connsiteY3"/>
                    </a:cxn>
                  </a:cxnLst>
                  <a:rect l="l" t="t" r="r" b="b"/>
                  <a:pathLst>
                    <a:path w="1814285" h="3189514">
                      <a:moveTo>
                        <a:pt x="1343025" y="0"/>
                      </a:moveTo>
                      <a:lnTo>
                        <a:pt x="0" y="3189514"/>
                      </a:lnTo>
                      <a:lnTo>
                        <a:pt x="1814285" y="3189514"/>
                      </a:lnTo>
                      <a:lnTo>
                        <a:pt x="1343025" y="0"/>
                      </a:lnTo>
                      <a:close/>
                    </a:path>
                  </a:pathLst>
                </a:custGeom>
                <a:gradFill>
                  <a:gsLst>
                    <a:gs pos="100000">
                      <a:schemeClr val="accent4">
                        <a:lumMod val="75000"/>
                      </a:schemeClr>
                    </a:gs>
                    <a:gs pos="23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reeform: Shape 50">
                  <a:extLst>
                    <a:ext uri="{FF2B5EF4-FFF2-40B4-BE49-F238E27FC236}">
                      <a16:creationId xmlns:a16="http://schemas.microsoft.com/office/drawing/2014/main" id="{4F37D6AC-AC2C-45FD-9E2B-33AA6DF6C556}"/>
                    </a:ext>
                  </a:extLst>
                </p:cNvPr>
                <p:cNvSpPr/>
                <p:nvPr/>
              </p:nvSpPr>
              <p:spPr>
                <a:xfrm>
                  <a:off x="12155299" y="406399"/>
                  <a:ext cx="783772" cy="6446620"/>
                </a:xfrm>
                <a:custGeom>
                  <a:avLst/>
                  <a:gdLst>
                    <a:gd name="connsiteX0" fmla="*/ 14514 w 798286"/>
                    <a:gd name="connsiteY0" fmla="*/ 0 h 6473371"/>
                    <a:gd name="connsiteX1" fmla="*/ 798286 w 798286"/>
                    <a:gd name="connsiteY1" fmla="*/ 5602514 h 6473371"/>
                    <a:gd name="connsiteX2" fmla="*/ 0 w 798286"/>
                    <a:gd name="connsiteY2" fmla="*/ 6473371 h 6473371"/>
                    <a:gd name="connsiteX3" fmla="*/ 14514 w 798286"/>
                    <a:gd name="connsiteY3" fmla="*/ 0 h 6473371"/>
                    <a:gd name="connsiteX0" fmla="*/ 0 w 783772"/>
                    <a:gd name="connsiteY0" fmla="*/ 0 h 6449559"/>
                    <a:gd name="connsiteX1" fmla="*/ 783772 w 783772"/>
                    <a:gd name="connsiteY1" fmla="*/ 5602514 h 6449559"/>
                    <a:gd name="connsiteX2" fmla="*/ 4404 w 783772"/>
                    <a:gd name="connsiteY2" fmla="*/ 6449559 h 6449559"/>
                    <a:gd name="connsiteX3" fmla="*/ 0 w 783772"/>
                    <a:gd name="connsiteY3" fmla="*/ 0 h 6449559"/>
                    <a:gd name="connsiteX0" fmla="*/ 0 w 783772"/>
                    <a:gd name="connsiteY0" fmla="*/ 0 h 6440041"/>
                    <a:gd name="connsiteX1" fmla="*/ 783772 w 783772"/>
                    <a:gd name="connsiteY1" fmla="*/ 5602514 h 6440041"/>
                    <a:gd name="connsiteX2" fmla="*/ 19538 w 783772"/>
                    <a:gd name="connsiteY2" fmla="*/ 6440041 h 6440041"/>
                    <a:gd name="connsiteX3" fmla="*/ 0 w 783772"/>
                    <a:gd name="connsiteY3" fmla="*/ 0 h 6440041"/>
                  </a:gdLst>
                  <a:ahLst/>
                  <a:cxnLst>
                    <a:cxn ang="0">
                      <a:pos x="connsiteX0" y="connsiteY0"/>
                    </a:cxn>
                    <a:cxn ang="0">
                      <a:pos x="connsiteX1" y="connsiteY1"/>
                    </a:cxn>
                    <a:cxn ang="0">
                      <a:pos x="connsiteX2" y="connsiteY2"/>
                    </a:cxn>
                    <a:cxn ang="0">
                      <a:pos x="connsiteX3" y="connsiteY3"/>
                    </a:cxn>
                  </a:cxnLst>
                  <a:rect l="l" t="t" r="r" b="b"/>
                  <a:pathLst>
                    <a:path w="783772" h="6440041">
                      <a:moveTo>
                        <a:pt x="0" y="0"/>
                      </a:moveTo>
                      <a:lnTo>
                        <a:pt x="783772" y="5602514"/>
                      </a:lnTo>
                      <a:lnTo>
                        <a:pt x="19538" y="6440041"/>
                      </a:lnTo>
                      <a:cubicBezTo>
                        <a:pt x="13025" y="4293361"/>
                        <a:pt x="6513" y="2146680"/>
                        <a:pt x="0" y="0"/>
                      </a:cubicBezTo>
                      <a:close/>
                    </a:path>
                  </a:pathLst>
                </a:custGeom>
                <a:gradFill>
                  <a:gsLst>
                    <a:gs pos="0">
                      <a:srgbClr val="F4A30C"/>
                    </a:gs>
                    <a:gs pos="100000">
                      <a:srgbClr val="EA7E0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Shape 51">
                  <a:extLst>
                    <a:ext uri="{FF2B5EF4-FFF2-40B4-BE49-F238E27FC236}">
                      <a16:creationId xmlns:a16="http://schemas.microsoft.com/office/drawing/2014/main" id="{477C7DA7-A88E-4179-BE7C-DBC16C710E7C}"/>
                    </a:ext>
                  </a:extLst>
                </p:cNvPr>
                <p:cNvSpPr/>
                <p:nvPr/>
              </p:nvSpPr>
              <p:spPr>
                <a:xfrm>
                  <a:off x="9822425" y="0"/>
                  <a:ext cx="1784555" cy="2757948"/>
                </a:xfrm>
                <a:custGeom>
                  <a:avLst/>
                  <a:gdLst>
                    <a:gd name="connsiteX0" fmla="*/ 0 w 1784555"/>
                    <a:gd name="connsiteY0" fmla="*/ 0 h 2757948"/>
                    <a:gd name="connsiteX1" fmla="*/ 1784555 w 1784555"/>
                    <a:gd name="connsiteY1" fmla="*/ 2757948 h 2757948"/>
                    <a:gd name="connsiteX2" fmla="*/ 1371600 w 1784555"/>
                    <a:gd name="connsiteY2" fmla="*/ 0 h 2757948"/>
                    <a:gd name="connsiteX3" fmla="*/ 0 w 1784555"/>
                    <a:gd name="connsiteY3" fmla="*/ 0 h 2757948"/>
                  </a:gdLst>
                  <a:ahLst/>
                  <a:cxnLst>
                    <a:cxn ang="0">
                      <a:pos x="connsiteX0" y="connsiteY0"/>
                    </a:cxn>
                    <a:cxn ang="0">
                      <a:pos x="connsiteX1" y="connsiteY1"/>
                    </a:cxn>
                    <a:cxn ang="0">
                      <a:pos x="connsiteX2" y="connsiteY2"/>
                    </a:cxn>
                    <a:cxn ang="0">
                      <a:pos x="connsiteX3" y="connsiteY3"/>
                    </a:cxn>
                  </a:cxnLst>
                  <a:rect l="l" t="t" r="r" b="b"/>
                  <a:pathLst>
                    <a:path w="1784555" h="2757948">
                      <a:moveTo>
                        <a:pt x="0" y="0"/>
                      </a:moveTo>
                      <a:lnTo>
                        <a:pt x="1784555" y="2757948"/>
                      </a:lnTo>
                      <a:lnTo>
                        <a:pt x="1371600" y="0"/>
                      </a:lnTo>
                      <a:lnTo>
                        <a:pt x="0" y="0"/>
                      </a:lnTo>
                      <a:close/>
                    </a:path>
                  </a:pathLst>
                </a:custGeom>
                <a:gradFill>
                  <a:gsLst>
                    <a:gs pos="100000">
                      <a:srgbClr val="7FBA00"/>
                    </a:gs>
                    <a:gs pos="0">
                      <a:srgbClr val="628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9" name="Freeform: Shape 48">
                <a:extLst>
                  <a:ext uri="{FF2B5EF4-FFF2-40B4-BE49-F238E27FC236}">
                    <a16:creationId xmlns:a16="http://schemas.microsoft.com/office/drawing/2014/main" id="{BFD16E7B-CA07-46CF-A2FE-EE7F098EB48C}"/>
                  </a:ext>
                </a:extLst>
              </p:cNvPr>
              <p:cNvSpPr/>
              <p:nvPr/>
            </p:nvSpPr>
            <p:spPr>
              <a:xfrm>
                <a:off x="11161487" y="-14514"/>
                <a:ext cx="1014727" cy="6872632"/>
              </a:xfrm>
              <a:custGeom>
                <a:avLst/>
                <a:gdLst>
                  <a:gd name="connsiteX0" fmla="*/ 0 w 1001485"/>
                  <a:gd name="connsiteY0" fmla="*/ 0 h 6879771"/>
                  <a:gd name="connsiteX1" fmla="*/ 1001485 w 1001485"/>
                  <a:gd name="connsiteY1" fmla="*/ 6879771 h 6879771"/>
                  <a:gd name="connsiteX2" fmla="*/ 1001485 w 1001485"/>
                  <a:gd name="connsiteY2" fmla="*/ 14514 h 6879771"/>
                  <a:gd name="connsiteX3" fmla="*/ 0 w 1001485"/>
                  <a:gd name="connsiteY3" fmla="*/ 0 h 6879771"/>
                  <a:gd name="connsiteX0" fmla="*/ 0 w 1014727"/>
                  <a:gd name="connsiteY0" fmla="*/ 0 h 6872632"/>
                  <a:gd name="connsiteX1" fmla="*/ 1014727 w 1014727"/>
                  <a:gd name="connsiteY1" fmla="*/ 6872632 h 6872632"/>
                  <a:gd name="connsiteX2" fmla="*/ 1001485 w 1014727"/>
                  <a:gd name="connsiteY2" fmla="*/ 14514 h 6872632"/>
                  <a:gd name="connsiteX3" fmla="*/ 0 w 1014727"/>
                  <a:gd name="connsiteY3" fmla="*/ 0 h 6872632"/>
                </a:gdLst>
                <a:ahLst/>
                <a:cxnLst>
                  <a:cxn ang="0">
                    <a:pos x="connsiteX0" y="connsiteY0"/>
                  </a:cxn>
                  <a:cxn ang="0">
                    <a:pos x="connsiteX1" y="connsiteY1"/>
                  </a:cxn>
                  <a:cxn ang="0">
                    <a:pos x="connsiteX2" y="connsiteY2"/>
                  </a:cxn>
                  <a:cxn ang="0">
                    <a:pos x="connsiteX3" y="connsiteY3"/>
                  </a:cxn>
                </a:cxnLst>
                <a:rect l="l" t="t" r="r" b="b"/>
                <a:pathLst>
                  <a:path w="1014727" h="6872632">
                    <a:moveTo>
                      <a:pt x="0" y="0"/>
                    </a:moveTo>
                    <a:lnTo>
                      <a:pt x="1014727" y="6872632"/>
                    </a:lnTo>
                    <a:lnTo>
                      <a:pt x="1001485" y="14514"/>
                    </a:lnTo>
                    <a:lnTo>
                      <a:pt x="0" y="0"/>
                    </a:lnTo>
                    <a:close/>
                  </a:path>
                </a:pathLst>
              </a:custGeom>
              <a:gradFill>
                <a:gsLst>
                  <a:gs pos="100000">
                    <a:srgbClr val="F4A30C"/>
                  </a:gs>
                  <a:gs pos="0">
                    <a:srgbClr val="EA7E0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25" name="MS logo white - EMF" descr="Microsoft logo white text version">
            <a:extLst>
              <a:ext uri="{FF2B5EF4-FFF2-40B4-BE49-F238E27FC236}">
                <a16:creationId xmlns:a16="http://schemas.microsoft.com/office/drawing/2014/main" id="{23B815C2-069F-4C2B-8962-881EC2F63DD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bwMode="black">
          <a:xfrm>
            <a:off x="538162" y="6030768"/>
            <a:ext cx="1366245" cy="292608"/>
          </a:xfrm>
          <a:prstGeom prst="rect">
            <a:avLst/>
          </a:prstGeom>
        </p:spPr>
      </p:pic>
    </p:spTree>
    <p:extLst>
      <p:ext uri="{BB962C8B-B14F-4D97-AF65-F5344CB8AC3E}">
        <p14:creationId xmlns:p14="http://schemas.microsoft.com/office/powerpoint/2010/main" val="9592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42" presetClass="path" presetSubtype="0" decel="100000" fill="hold" grpId="1" nodeType="withEffect">
                                  <p:stCondLst>
                                    <p:cond delay="500"/>
                                  </p:stCondLst>
                                  <p:childTnLst>
                                    <p:animMotion origin="layout" path="M 0.05808 3.33333E-6 L -2.08333E-6 3.33333E-6 " pathEditMode="relative" rAng="0" ptsTypes="AA">
                                      <p:cBhvr>
                                        <p:cTn id="12" dur="750" fill="hold"/>
                                        <p:tgtEl>
                                          <p:spTgt spid="6"/>
                                        </p:tgtEl>
                                        <p:attrNameLst>
                                          <p:attrName>ppt_x</p:attrName>
                                          <p:attrName>ppt_y</p:attrName>
                                        </p:attrNameLst>
                                      </p:cBhvr>
                                      <p:rCtr x="-2904" y="0"/>
                                    </p:animMotion>
                                  </p:childTnLst>
                                </p:cTn>
                              </p:par>
                              <p:par>
                                <p:cTn id="13" presetID="10" presetClass="entr" presetSubtype="0" fill="hold" grpId="0" nodeType="withEffect">
                                  <p:stCondLst>
                                    <p:cond delay="5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42" presetClass="path" presetSubtype="0" decel="100000" fill="hold" grpId="1" nodeType="withEffect">
                                  <p:stCondLst>
                                    <p:cond delay="500"/>
                                  </p:stCondLst>
                                  <p:childTnLst>
                                    <p:animMotion origin="layout" path="M 4.16667E-7 2.96296E-6 L 0.06185 0.00069 " pathEditMode="relative" rAng="0" ptsTypes="AA">
                                      <p:cBhvr>
                                        <p:cTn id="17" dur="750" spd="-100000" fill="hold"/>
                                        <p:tgtEl>
                                          <p:spTgt spid="10"/>
                                        </p:tgtEl>
                                        <p:attrNameLst>
                                          <p:attrName>ppt_x</p:attrName>
                                          <p:attrName>ppt_y</p:attrName>
                                        </p:attrNameLst>
                                      </p:cBhvr>
                                      <p:rCtr x="3086" y="23"/>
                                    </p:animMotion>
                                  </p:childTnLst>
                                </p:cTn>
                              </p:par>
                              <p:par>
                                <p:cTn id="18" presetID="17" presetClass="entr" presetSubtype="8" fill="hold" nodeType="withEffect">
                                  <p:stCondLst>
                                    <p:cond delay="500"/>
                                  </p:stCondLst>
                                  <p:childTnLst>
                                    <p:set>
                                      <p:cBhvr>
                                        <p:cTn id="19" dur="1" fill="hold">
                                          <p:stCondLst>
                                            <p:cond delay="0"/>
                                          </p:stCondLst>
                                        </p:cTn>
                                        <p:tgtEl>
                                          <p:spTgt spid="8"/>
                                        </p:tgtEl>
                                        <p:attrNameLst>
                                          <p:attrName>style.visibility</p:attrName>
                                        </p:attrNameLst>
                                      </p:cBhvr>
                                      <p:to>
                                        <p:strVal val="visible"/>
                                      </p:to>
                                    </p:set>
                                    <p:anim calcmode="lin" valueType="num">
                                      <p:cBhvr>
                                        <p:cTn id="20" dur="750" fill="hold"/>
                                        <p:tgtEl>
                                          <p:spTgt spid="8"/>
                                        </p:tgtEl>
                                        <p:attrNameLst>
                                          <p:attrName>ppt_x</p:attrName>
                                        </p:attrNameLst>
                                      </p:cBhvr>
                                      <p:tavLst>
                                        <p:tav tm="0">
                                          <p:val>
                                            <p:strVal val="#ppt_x-#ppt_w/2"/>
                                          </p:val>
                                        </p:tav>
                                        <p:tav tm="100000">
                                          <p:val>
                                            <p:strVal val="#ppt_x"/>
                                          </p:val>
                                        </p:tav>
                                      </p:tavLst>
                                    </p:anim>
                                    <p:anim calcmode="lin" valueType="num">
                                      <p:cBhvr>
                                        <p:cTn id="21" dur="750" fill="hold"/>
                                        <p:tgtEl>
                                          <p:spTgt spid="8"/>
                                        </p:tgtEl>
                                        <p:attrNameLst>
                                          <p:attrName>ppt_y</p:attrName>
                                        </p:attrNameLst>
                                      </p:cBhvr>
                                      <p:tavLst>
                                        <p:tav tm="0">
                                          <p:val>
                                            <p:strVal val="#ppt_y"/>
                                          </p:val>
                                        </p:tav>
                                        <p:tav tm="100000">
                                          <p:val>
                                            <p:strVal val="#ppt_y"/>
                                          </p:val>
                                        </p:tav>
                                      </p:tavLst>
                                    </p:anim>
                                    <p:anim calcmode="lin" valueType="num">
                                      <p:cBhvr>
                                        <p:cTn id="22" dur="750" fill="hold"/>
                                        <p:tgtEl>
                                          <p:spTgt spid="8"/>
                                        </p:tgtEl>
                                        <p:attrNameLst>
                                          <p:attrName>ppt_w</p:attrName>
                                        </p:attrNameLst>
                                      </p:cBhvr>
                                      <p:tavLst>
                                        <p:tav tm="0">
                                          <p:val>
                                            <p:fltVal val="0"/>
                                          </p:val>
                                        </p:tav>
                                        <p:tav tm="100000">
                                          <p:val>
                                            <p:strVal val="#ppt_w"/>
                                          </p:val>
                                        </p:tav>
                                      </p:tavLst>
                                    </p:anim>
                                    <p:anim calcmode="lin" valueType="num">
                                      <p:cBhvr>
                                        <p:cTn id="23" dur="750" fill="hold"/>
                                        <p:tgtEl>
                                          <p:spTgt spid="8"/>
                                        </p:tgtEl>
                                        <p:attrNameLst>
                                          <p:attrName>ppt_h</p:attrName>
                                        </p:attrNameLst>
                                      </p:cBhvr>
                                      <p:tavLst>
                                        <p:tav tm="0">
                                          <p:val>
                                            <p:strVal val="#ppt_h"/>
                                          </p:val>
                                        </p:tav>
                                        <p:tav tm="100000">
                                          <p:val>
                                            <p:strVal val="#ppt_h"/>
                                          </p:val>
                                        </p:tav>
                                      </p:tavLst>
                                    </p:anim>
                                  </p:childTnLst>
                                </p:cTn>
                              </p:par>
                              <p:par>
                                <p:cTn id="24" presetID="10" presetClass="entr" presetSubtype="0" fill="hold" nodeType="withEffect">
                                  <p:stCondLst>
                                    <p:cond delay="75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nodeType="withEffect">
                                  <p:stCondLst>
                                    <p:cond delay="75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500"/>
                                        <p:tgtEl>
                                          <p:spTgt spid="45"/>
                                        </p:tgtEl>
                                      </p:cBhvr>
                                    </p:animEffect>
                                  </p:childTnLst>
                                </p:cTn>
                              </p:par>
                              <p:par>
                                <p:cTn id="30" presetID="35" presetClass="path" presetSubtype="0" accel="50000" decel="50000" fill="hold" nodeType="withEffect">
                                  <p:stCondLst>
                                    <p:cond delay="750"/>
                                  </p:stCondLst>
                                  <p:childTnLst>
                                    <p:animMotion origin="layout" path="M 0.09427 4.44444E-6 L 2.70833E-6 4.44444E-6 " pathEditMode="relative" rAng="0" ptsTypes="AA">
                                      <p:cBhvr>
                                        <p:cTn id="31" dur="750" fill="hold"/>
                                        <p:tgtEl>
                                          <p:spTgt spid="45"/>
                                        </p:tgtEl>
                                        <p:attrNameLst>
                                          <p:attrName>ppt_x</p:attrName>
                                          <p:attrName>ppt_y</p:attrName>
                                        </p:attrNameLst>
                                      </p:cBhvr>
                                      <p:rCtr x="-471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0" grpId="0"/>
      <p:bldP spid="10"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32E1BE-569C-4A2E-A30E-BBE707679373}"/>
              </a:ext>
            </a:extLst>
          </p:cNvPr>
          <p:cNvPicPr>
            <a:picLocks noChangeAspect="1"/>
          </p:cNvPicPr>
          <p:nvPr/>
        </p:nvPicPr>
        <p:blipFill>
          <a:blip r:embed="rId2">
            <a:grayscl/>
            <a:extLst>
              <a:ext uri="{28A0092B-C50C-407E-A947-70E740481C1C}">
                <a14:useLocalDpi xmlns:a14="http://schemas.microsoft.com/office/drawing/2010/main" val="0"/>
              </a:ext>
            </a:extLst>
          </a:blip>
          <a:srcRect/>
          <a:stretch/>
        </p:blipFill>
        <p:spPr>
          <a:xfrm>
            <a:off x="586298" y="1567489"/>
            <a:ext cx="1198451" cy="1597935"/>
          </a:xfrm>
          <a:prstGeom prst="rect">
            <a:avLst/>
          </a:prstGeom>
        </p:spPr>
      </p:pic>
      <p:sp>
        <p:nvSpPr>
          <p:cNvPr id="2" name="Text Placeholder 1">
            <a:extLst>
              <a:ext uri="{FF2B5EF4-FFF2-40B4-BE49-F238E27FC236}">
                <a16:creationId xmlns:a16="http://schemas.microsoft.com/office/drawing/2014/main" id="{C6DBA7C1-6E10-4721-9EA0-9B47AF68FCB9}"/>
              </a:ext>
            </a:extLst>
          </p:cNvPr>
          <p:cNvSpPr>
            <a:spLocks noGrp="1"/>
          </p:cNvSpPr>
          <p:nvPr>
            <p:ph type="body" sz="quarter" idx="10"/>
          </p:nvPr>
        </p:nvSpPr>
        <p:spPr>
          <a:xfrm>
            <a:off x="507908" y="260900"/>
            <a:ext cx="6278786" cy="1284565"/>
          </a:xfrm>
        </p:spPr>
        <p:txBody>
          <a:bodyPr/>
          <a:lstStyle/>
          <a:p>
            <a:r>
              <a:rPr lang="en-GB" sz="4000" dirty="0"/>
              <a:t>COVID-19</a:t>
            </a:r>
          </a:p>
          <a:p>
            <a:r>
              <a:rPr lang="en-GB" sz="3200" dirty="0"/>
              <a:t>Supporting the NHS with Teams</a:t>
            </a:r>
          </a:p>
        </p:txBody>
      </p:sp>
      <p:sp>
        <p:nvSpPr>
          <p:cNvPr id="3" name="Text Placeholder 2">
            <a:extLst>
              <a:ext uri="{FF2B5EF4-FFF2-40B4-BE49-F238E27FC236}">
                <a16:creationId xmlns:a16="http://schemas.microsoft.com/office/drawing/2014/main" id="{2465CB53-3BC9-4ED3-8054-0159C0B2530A}"/>
              </a:ext>
            </a:extLst>
          </p:cNvPr>
          <p:cNvSpPr>
            <a:spLocks noGrp="1"/>
          </p:cNvSpPr>
          <p:nvPr>
            <p:ph type="body" sz="quarter" idx="11"/>
          </p:nvPr>
        </p:nvSpPr>
        <p:spPr>
          <a:xfrm>
            <a:off x="2020602" y="1920176"/>
            <a:ext cx="2963909" cy="1032164"/>
          </a:xfrm>
        </p:spPr>
        <p:txBody>
          <a:bodyPr/>
          <a:lstStyle/>
          <a:p>
            <a:r>
              <a:rPr lang="en-GB" b="1" dirty="0"/>
              <a:t>Kate Jefferyes</a:t>
            </a:r>
          </a:p>
          <a:p>
            <a:r>
              <a:rPr lang="en-GB" sz="1400" dirty="0"/>
              <a:t>Account Director, Department of Health &amp; Social Care</a:t>
            </a:r>
            <a:br>
              <a:rPr lang="en-GB" sz="1400" dirty="0"/>
            </a:br>
            <a:r>
              <a:rPr lang="en-GB" sz="1400" dirty="0"/>
              <a:t>Microsoft</a:t>
            </a:r>
          </a:p>
        </p:txBody>
      </p:sp>
      <p:sp>
        <p:nvSpPr>
          <p:cNvPr id="5" name="Text Placeholder 2">
            <a:extLst>
              <a:ext uri="{FF2B5EF4-FFF2-40B4-BE49-F238E27FC236}">
                <a16:creationId xmlns:a16="http://schemas.microsoft.com/office/drawing/2014/main" id="{21E7712B-4A26-4B04-8340-EB183F91B7C5}"/>
              </a:ext>
            </a:extLst>
          </p:cNvPr>
          <p:cNvSpPr txBox="1">
            <a:spLocks/>
          </p:cNvSpPr>
          <p:nvPr/>
        </p:nvSpPr>
        <p:spPr>
          <a:xfrm>
            <a:off x="8112525" y="1850374"/>
            <a:ext cx="3313281" cy="103216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Chris Parsons</a:t>
            </a:r>
          </a:p>
          <a:p>
            <a:r>
              <a:rPr lang="en-GB" sz="1400" dirty="0"/>
              <a:t>Associate Director Solutions Assurance, </a:t>
            </a:r>
            <a:br>
              <a:rPr lang="en-GB" sz="1400" dirty="0"/>
            </a:br>
            <a:r>
              <a:rPr lang="en-GB" sz="1400" dirty="0"/>
              <a:t>NHSmail Product Owner</a:t>
            </a:r>
            <a:br>
              <a:rPr lang="en-GB" sz="1400" dirty="0"/>
            </a:br>
            <a:r>
              <a:rPr lang="en-GB" sz="1400" dirty="0"/>
              <a:t>NHS Digital</a:t>
            </a:r>
          </a:p>
        </p:txBody>
      </p:sp>
      <p:pic>
        <p:nvPicPr>
          <p:cNvPr id="6" name="Picture 1">
            <a:extLst>
              <a:ext uri="{FF2B5EF4-FFF2-40B4-BE49-F238E27FC236}">
                <a16:creationId xmlns:a16="http://schemas.microsoft.com/office/drawing/2014/main" id="{6EA43357-E9BD-406E-8E41-FF33A6394A40}"/>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708397" y="1567489"/>
            <a:ext cx="1188464" cy="15979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erson wearing a suit and tie&#10;&#10;Description automatically generated">
            <a:extLst>
              <a:ext uri="{FF2B5EF4-FFF2-40B4-BE49-F238E27FC236}">
                <a16:creationId xmlns:a16="http://schemas.microsoft.com/office/drawing/2014/main" id="{07460924-6506-46F3-AE4A-EA7012CE78B5}"/>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9689383" y="3561051"/>
            <a:ext cx="1367308" cy="1367308"/>
          </a:xfrm>
          <a:prstGeom prst="rect">
            <a:avLst/>
          </a:prstGeom>
        </p:spPr>
      </p:pic>
      <p:pic>
        <p:nvPicPr>
          <p:cNvPr id="8" name="Picture 7" descr="A black and white photo of a person&#10;&#10;Description automatically generated">
            <a:extLst>
              <a:ext uri="{FF2B5EF4-FFF2-40B4-BE49-F238E27FC236}">
                <a16:creationId xmlns:a16="http://schemas.microsoft.com/office/drawing/2014/main" id="{A11591DE-71B8-44FA-9CDD-F93A23B132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28040" y="3561051"/>
            <a:ext cx="1348768" cy="1367308"/>
          </a:xfrm>
          <a:prstGeom prst="rect">
            <a:avLst/>
          </a:prstGeom>
        </p:spPr>
      </p:pic>
      <p:pic>
        <p:nvPicPr>
          <p:cNvPr id="9" name="Picture 8" descr="A close up of a person who is smiling and looking at the camera&#10;&#10;Description automatically generated">
            <a:extLst>
              <a:ext uri="{FF2B5EF4-FFF2-40B4-BE49-F238E27FC236}">
                <a16:creationId xmlns:a16="http://schemas.microsoft.com/office/drawing/2014/main" id="{962BBD7F-69E1-48D5-842C-77EC287AA0BE}"/>
              </a:ext>
            </a:extLst>
          </p:cNvPr>
          <p:cNvPicPr>
            <a:picLocks noChangeAspect="1"/>
          </p:cNvPicPr>
          <p:nvPr/>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tretch>
            <a:fillRect/>
          </a:stretch>
        </p:blipFill>
        <p:spPr>
          <a:xfrm>
            <a:off x="3557426" y="3561051"/>
            <a:ext cx="1358039" cy="1460008"/>
          </a:xfrm>
          <a:prstGeom prst="rect">
            <a:avLst/>
          </a:prstGeom>
        </p:spPr>
      </p:pic>
      <p:pic>
        <p:nvPicPr>
          <p:cNvPr id="10" name="Picture 9">
            <a:extLst>
              <a:ext uri="{FF2B5EF4-FFF2-40B4-BE49-F238E27FC236}">
                <a16:creationId xmlns:a16="http://schemas.microsoft.com/office/drawing/2014/main" id="{DB41D22D-7B5A-4D99-AD9A-A06A7106E1F5}"/>
              </a:ext>
            </a:extLst>
          </p:cNvPr>
          <p:cNvPicPr>
            <a:picLocks noChangeAspect="1"/>
          </p:cNvPicPr>
          <p:nvPr/>
        </p:nvPicPr>
        <p:blipFill>
          <a:blip r:embed="rId10">
            <a:extLst>
              <a:ext uri="{BEBA8EAE-BF5A-486C-A8C5-ECC9F3942E4B}">
                <a14:imgProps xmlns:a14="http://schemas.microsoft.com/office/drawing/2010/main">
                  <a14:imgLayer r:embed="rId11">
                    <a14:imgEffect>
                      <a14:saturation sat="0"/>
                    </a14:imgEffect>
                  </a14:imgLayer>
                </a14:imgProps>
              </a:ext>
            </a:extLst>
          </a:blip>
          <a:stretch>
            <a:fillRect/>
          </a:stretch>
        </p:blipFill>
        <p:spPr>
          <a:xfrm>
            <a:off x="477543" y="3561051"/>
            <a:ext cx="1367308" cy="1376737"/>
          </a:xfrm>
          <a:prstGeom prst="rect">
            <a:avLst/>
          </a:prstGeom>
        </p:spPr>
      </p:pic>
      <p:sp>
        <p:nvSpPr>
          <p:cNvPr id="11" name="Text Placeholder 2">
            <a:extLst>
              <a:ext uri="{FF2B5EF4-FFF2-40B4-BE49-F238E27FC236}">
                <a16:creationId xmlns:a16="http://schemas.microsoft.com/office/drawing/2014/main" id="{1F53B344-E165-41D3-B53C-620964870815}"/>
              </a:ext>
            </a:extLst>
          </p:cNvPr>
          <p:cNvSpPr txBox="1">
            <a:spLocks/>
          </p:cNvSpPr>
          <p:nvPr/>
        </p:nvSpPr>
        <p:spPr>
          <a:xfrm>
            <a:off x="450930" y="4895224"/>
            <a:ext cx="2619285" cy="103216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t>Chris Hawes</a:t>
            </a:r>
          </a:p>
          <a:p>
            <a:r>
              <a:rPr lang="en-GB" sz="1400" dirty="0"/>
              <a:t>Digital Workplace</a:t>
            </a:r>
            <a:br>
              <a:rPr lang="en-GB" sz="1400" dirty="0"/>
            </a:br>
            <a:r>
              <a:rPr lang="en-GB" sz="1400" dirty="0"/>
              <a:t>Intelligent Cloud &amp; Infrastructure</a:t>
            </a:r>
            <a:br>
              <a:rPr lang="en-GB" sz="1400" dirty="0"/>
            </a:br>
            <a:r>
              <a:rPr lang="en-GB" sz="1400" dirty="0"/>
              <a:t>Accenture</a:t>
            </a:r>
          </a:p>
        </p:txBody>
      </p:sp>
      <p:sp>
        <p:nvSpPr>
          <p:cNvPr id="12" name="Text Placeholder 2">
            <a:extLst>
              <a:ext uri="{FF2B5EF4-FFF2-40B4-BE49-F238E27FC236}">
                <a16:creationId xmlns:a16="http://schemas.microsoft.com/office/drawing/2014/main" id="{04864432-68EF-493B-87D1-3AD306A94E5A}"/>
              </a:ext>
            </a:extLst>
          </p:cNvPr>
          <p:cNvSpPr txBox="1">
            <a:spLocks/>
          </p:cNvSpPr>
          <p:nvPr/>
        </p:nvSpPr>
        <p:spPr>
          <a:xfrm>
            <a:off x="3647301" y="4937788"/>
            <a:ext cx="1755375" cy="103216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t>James Hornby</a:t>
            </a:r>
          </a:p>
          <a:p>
            <a:r>
              <a:rPr lang="en-GB" sz="1400" dirty="0"/>
              <a:t>Senior Technical Specialist, DHSC</a:t>
            </a:r>
            <a:br>
              <a:rPr lang="en-GB" sz="1400" dirty="0"/>
            </a:br>
            <a:r>
              <a:rPr lang="en-GB" sz="1400" dirty="0"/>
              <a:t>Microsoft</a:t>
            </a:r>
          </a:p>
        </p:txBody>
      </p:sp>
      <p:sp>
        <p:nvSpPr>
          <p:cNvPr id="14" name="Text Placeholder 2">
            <a:extLst>
              <a:ext uri="{FF2B5EF4-FFF2-40B4-BE49-F238E27FC236}">
                <a16:creationId xmlns:a16="http://schemas.microsoft.com/office/drawing/2014/main" id="{802CD138-2146-4F50-BFEB-08D74E5F7DDD}"/>
              </a:ext>
            </a:extLst>
          </p:cNvPr>
          <p:cNvSpPr txBox="1">
            <a:spLocks/>
          </p:cNvSpPr>
          <p:nvPr/>
        </p:nvSpPr>
        <p:spPr>
          <a:xfrm>
            <a:off x="6498012" y="4937788"/>
            <a:ext cx="2004232" cy="103216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t>John McGhie</a:t>
            </a:r>
          </a:p>
          <a:p>
            <a:r>
              <a:rPr lang="en-GB" sz="1400" dirty="0"/>
              <a:t>NHSmail Service Owner</a:t>
            </a:r>
            <a:br>
              <a:rPr lang="en-GB" sz="1400" dirty="0"/>
            </a:br>
            <a:r>
              <a:rPr lang="en-GB" sz="1400" dirty="0"/>
              <a:t>NHS Digital</a:t>
            </a:r>
          </a:p>
        </p:txBody>
      </p:sp>
      <p:sp>
        <p:nvSpPr>
          <p:cNvPr id="15" name="Text Placeholder 2">
            <a:extLst>
              <a:ext uri="{FF2B5EF4-FFF2-40B4-BE49-F238E27FC236}">
                <a16:creationId xmlns:a16="http://schemas.microsoft.com/office/drawing/2014/main" id="{892426B4-58DC-4801-8C1D-71A5E93B6705}"/>
              </a:ext>
            </a:extLst>
          </p:cNvPr>
          <p:cNvSpPr txBox="1">
            <a:spLocks/>
          </p:cNvSpPr>
          <p:nvPr/>
        </p:nvSpPr>
        <p:spPr>
          <a:xfrm>
            <a:off x="9679969" y="5021059"/>
            <a:ext cx="2004232" cy="103216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t>Clive Star</a:t>
            </a:r>
          </a:p>
          <a:p>
            <a:r>
              <a:rPr lang="en-GB" sz="1400" dirty="0"/>
              <a:t>Chief Architect NHSmail &amp; HSCN</a:t>
            </a:r>
            <a:br>
              <a:rPr lang="en-GB" sz="1400" dirty="0"/>
            </a:br>
            <a:r>
              <a:rPr lang="en-GB" sz="1400" dirty="0"/>
              <a:t>NHS Digital</a:t>
            </a:r>
          </a:p>
        </p:txBody>
      </p:sp>
    </p:spTree>
    <p:extLst>
      <p:ext uri="{BB962C8B-B14F-4D97-AF65-F5344CB8AC3E}">
        <p14:creationId xmlns:p14="http://schemas.microsoft.com/office/powerpoint/2010/main" val="413643746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23AF8FC-529C-404C-8866-B0BF7B2580E7}"/>
              </a:ext>
            </a:extLst>
          </p:cNvPr>
          <p:cNvPicPr>
            <a:picLocks/>
          </p:cNvPicPr>
          <p:nvPr/>
        </p:nvPicPr>
        <p:blipFill>
          <a:blip r:embed="rId4" cstate="email">
            <a:extLst>
              <a:ext uri="{28A0092B-C50C-407E-A947-70E740481C1C}">
                <a14:useLocalDpi xmlns:a14="http://schemas.microsoft.com/office/drawing/2010/main"/>
              </a:ext>
            </a:extLst>
          </a:blip>
          <a:stretch>
            <a:fillRect/>
          </a:stretch>
        </p:blipFill>
        <p:spPr>
          <a:xfrm>
            <a:off x="4741817" y="920781"/>
            <a:ext cx="2357886" cy="2357884"/>
          </a:xfrm>
          <a:prstGeom prst="rect">
            <a:avLst/>
          </a:prstGeom>
        </p:spPr>
      </p:pic>
      <p:pic>
        <p:nvPicPr>
          <p:cNvPr id="14" name="Picture 13">
            <a:extLst>
              <a:ext uri="{FF2B5EF4-FFF2-40B4-BE49-F238E27FC236}">
                <a16:creationId xmlns:a16="http://schemas.microsoft.com/office/drawing/2014/main" id="{FC40ADBD-82C1-4300-BC60-CCAFAB3484E1}"/>
              </a:ext>
            </a:extLst>
          </p:cNvPr>
          <p:cNvPicPr>
            <a:picLocks/>
          </p:cNvPicPr>
          <p:nvPr/>
        </p:nvPicPr>
        <p:blipFill>
          <a:blip r:embed="rId4" cstate="email">
            <a:extLst>
              <a:ext uri="{28A0092B-C50C-407E-A947-70E740481C1C}">
                <a14:useLocalDpi xmlns:a14="http://schemas.microsoft.com/office/drawing/2010/main"/>
              </a:ext>
            </a:extLst>
          </a:blip>
          <a:stretch>
            <a:fillRect/>
          </a:stretch>
        </p:blipFill>
        <p:spPr>
          <a:xfrm>
            <a:off x="7401112" y="3555833"/>
            <a:ext cx="2357886" cy="2357884"/>
          </a:xfrm>
          <a:prstGeom prst="rect">
            <a:avLst/>
          </a:prstGeom>
        </p:spPr>
      </p:pic>
      <p:pic>
        <p:nvPicPr>
          <p:cNvPr id="15" name="Picture 14">
            <a:extLst>
              <a:ext uri="{FF2B5EF4-FFF2-40B4-BE49-F238E27FC236}">
                <a16:creationId xmlns:a16="http://schemas.microsoft.com/office/drawing/2014/main" id="{97282172-28F4-446E-9CE6-FB174A05E3E5}"/>
              </a:ext>
            </a:extLst>
          </p:cNvPr>
          <p:cNvPicPr>
            <a:picLocks/>
          </p:cNvPicPr>
          <p:nvPr/>
        </p:nvPicPr>
        <p:blipFill>
          <a:blip r:embed="rId4" cstate="email">
            <a:extLst>
              <a:ext uri="{28A0092B-C50C-407E-A947-70E740481C1C}">
                <a14:useLocalDpi xmlns:a14="http://schemas.microsoft.com/office/drawing/2010/main"/>
              </a:ext>
            </a:extLst>
          </a:blip>
          <a:stretch>
            <a:fillRect/>
          </a:stretch>
        </p:blipFill>
        <p:spPr>
          <a:xfrm>
            <a:off x="4741818" y="3555833"/>
            <a:ext cx="2357886" cy="2357884"/>
          </a:xfrm>
          <a:prstGeom prst="rect">
            <a:avLst/>
          </a:prstGeom>
        </p:spPr>
      </p:pic>
      <p:pic>
        <p:nvPicPr>
          <p:cNvPr id="16" name="Picture 15">
            <a:extLst>
              <a:ext uri="{FF2B5EF4-FFF2-40B4-BE49-F238E27FC236}">
                <a16:creationId xmlns:a16="http://schemas.microsoft.com/office/drawing/2014/main" id="{E719230A-09B4-4722-ABFB-23623830E028}"/>
              </a:ext>
            </a:extLst>
          </p:cNvPr>
          <p:cNvPicPr>
            <a:picLocks/>
          </p:cNvPicPr>
          <p:nvPr/>
        </p:nvPicPr>
        <p:blipFill>
          <a:blip r:embed="rId4" cstate="email">
            <a:extLst>
              <a:ext uri="{28A0092B-C50C-407E-A947-70E740481C1C}">
                <a14:useLocalDpi xmlns:a14="http://schemas.microsoft.com/office/drawing/2010/main"/>
              </a:ext>
            </a:extLst>
          </a:blip>
          <a:stretch>
            <a:fillRect/>
          </a:stretch>
        </p:blipFill>
        <p:spPr>
          <a:xfrm>
            <a:off x="7401112" y="920782"/>
            <a:ext cx="2357886" cy="2357884"/>
          </a:xfrm>
          <a:prstGeom prst="rect">
            <a:avLst/>
          </a:prstGeom>
        </p:spPr>
      </p:pic>
      <p:sp>
        <p:nvSpPr>
          <p:cNvPr id="17" name="Rectangle 16">
            <a:extLst>
              <a:ext uri="{FF2B5EF4-FFF2-40B4-BE49-F238E27FC236}">
                <a16:creationId xmlns:a16="http://schemas.microsoft.com/office/drawing/2014/main" id="{FFE5A960-BB08-42C7-9F71-6923524153C2}"/>
              </a:ext>
            </a:extLst>
          </p:cNvPr>
          <p:cNvSpPr/>
          <p:nvPr/>
        </p:nvSpPr>
        <p:spPr bwMode="auto">
          <a:xfrm>
            <a:off x="4741817" y="920781"/>
            <a:ext cx="2357886" cy="2357884"/>
          </a:xfrm>
          <a:prstGeom prst="rect">
            <a:avLst/>
          </a:prstGeom>
          <a:solidFill>
            <a:srgbClr val="F25022">
              <a:alpha val="7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err="1">
              <a:ln>
                <a:noFill/>
              </a:ln>
              <a:gradFill>
                <a:gsLst>
                  <a:gs pos="0">
                    <a:srgbClr val="FFFFFF"/>
                  </a:gs>
                  <a:gs pos="100000">
                    <a:srgbClr val="FFFFFF"/>
                  </a:gs>
                </a:gsLst>
                <a:lin ang="5400000" scaled="0"/>
              </a:gradFill>
              <a:effectLst/>
              <a:uLnTx/>
              <a:uFillTx/>
              <a:latin typeface="Segoe Pro SemiLight"/>
              <a:ea typeface="Segoe UI" pitchFamily="34" charset="0"/>
              <a:cs typeface="Segoe UI" pitchFamily="34" charset="0"/>
            </a:endParaRPr>
          </a:p>
        </p:txBody>
      </p:sp>
      <p:sp>
        <p:nvSpPr>
          <p:cNvPr id="18" name="Rectangle 17">
            <a:extLst>
              <a:ext uri="{FF2B5EF4-FFF2-40B4-BE49-F238E27FC236}">
                <a16:creationId xmlns:a16="http://schemas.microsoft.com/office/drawing/2014/main" id="{7845E3C6-F1B1-46D2-B725-22F4CE9E1359}"/>
              </a:ext>
            </a:extLst>
          </p:cNvPr>
          <p:cNvSpPr/>
          <p:nvPr/>
        </p:nvSpPr>
        <p:spPr bwMode="auto">
          <a:xfrm>
            <a:off x="7401112" y="920782"/>
            <a:ext cx="2357886" cy="2357884"/>
          </a:xfrm>
          <a:prstGeom prst="rect">
            <a:avLst/>
          </a:prstGeom>
          <a:solidFill>
            <a:srgbClr val="7FBA00">
              <a:alpha val="7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err="1">
              <a:ln>
                <a:noFill/>
              </a:ln>
              <a:gradFill>
                <a:gsLst>
                  <a:gs pos="0">
                    <a:srgbClr val="FFFFFF"/>
                  </a:gs>
                  <a:gs pos="100000">
                    <a:srgbClr val="FFFFFF"/>
                  </a:gs>
                </a:gsLst>
                <a:lin ang="5400000" scaled="0"/>
              </a:gradFill>
              <a:effectLst/>
              <a:uLnTx/>
              <a:uFillTx/>
              <a:latin typeface="Segoe Pro SemiLight"/>
              <a:ea typeface="Segoe UI" pitchFamily="34" charset="0"/>
              <a:cs typeface="Segoe UI" pitchFamily="34" charset="0"/>
            </a:endParaRPr>
          </a:p>
        </p:txBody>
      </p:sp>
      <p:sp>
        <p:nvSpPr>
          <p:cNvPr id="19" name="Rectangle 18">
            <a:extLst>
              <a:ext uri="{FF2B5EF4-FFF2-40B4-BE49-F238E27FC236}">
                <a16:creationId xmlns:a16="http://schemas.microsoft.com/office/drawing/2014/main" id="{536B1A6A-CBEF-4018-96A6-54220D338822}"/>
              </a:ext>
            </a:extLst>
          </p:cNvPr>
          <p:cNvSpPr/>
          <p:nvPr/>
        </p:nvSpPr>
        <p:spPr bwMode="auto">
          <a:xfrm>
            <a:off x="4741818" y="3555833"/>
            <a:ext cx="2357886" cy="2357884"/>
          </a:xfrm>
          <a:prstGeom prst="rect">
            <a:avLst/>
          </a:prstGeom>
          <a:solidFill>
            <a:srgbClr val="00A4EF">
              <a:alpha val="7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err="1">
              <a:ln>
                <a:noFill/>
              </a:ln>
              <a:gradFill>
                <a:gsLst>
                  <a:gs pos="0">
                    <a:srgbClr val="FFFFFF"/>
                  </a:gs>
                  <a:gs pos="100000">
                    <a:srgbClr val="FFFFFF"/>
                  </a:gs>
                </a:gsLst>
                <a:lin ang="5400000" scaled="0"/>
              </a:gradFill>
              <a:effectLst/>
              <a:uLnTx/>
              <a:uFillTx/>
              <a:latin typeface="Segoe Pro SemiLight"/>
              <a:ea typeface="Segoe UI" pitchFamily="34" charset="0"/>
              <a:cs typeface="Segoe UI" pitchFamily="34" charset="0"/>
            </a:endParaRPr>
          </a:p>
        </p:txBody>
      </p:sp>
      <p:sp>
        <p:nvSpPr>
          <p:cNvPr id="22" name="Rectangle 21">
            <a:extLst>
              <a:ext uri="{FF2B5EF4-FFF2-40B4-BE49-F238E27FC236}">
                <a16:creationId xmlns:a16="http://schemas.microsoft.com/office/drawing/2014/main" id="{94C6D765-E58B-4616-861A-9529814B03CB}"/>
              </a:ext>
            </a:extLst>
          </p:cNvPr>
          <p:cNvSpPr/>
          <p:nvPr/>
        </p:nvSpPr>
        <p:spPr bwMode="auto">
          <a:xfrm>
            <a:off x="7401112" y="3555833"/>
            <a:ext cx="2357886" cy="2357884"/>
          </a:xfrm>
          <a:prstGeom prst="rect">
            <a:avLst/>
          </a:prstGeom>
          <a:solidFill>
            <a:srgbClr val="FFB900">
              <a:alpha val="7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err="1">
              <a:ln>
                <a:noFill/>
              </a:ln>
              <a:gradFill>
                <a:gsLst>
                  <a:gs pos="0">
                    <a:srgbClr val="FFFFFF"/>
                  </a:gs>
                  <a:gs pos="100000">
                    <a:srgbClr val="FFFFFF"/>
                  </a:gs>
                </a:gsLst>
                <a:lin ang="5400000" scaled="0"/>
              </a:gradFill>
              <a:effectLst/>
              <a:uLnTx/>
              <a:uFillTx/>
              <a:latin typeface="Segoe Pro SemiLight"/>
              <a:ea typeface="Segoe UI" pitchFamily="34" charset="0"/>
              <a:cs typeface="Segoe UI" pitchFamily="34" charset="0"/>
            </a:endParaRPr>
          </a:p>
        </p:txBody>
      </p:sp>
      <p:sp>
        <p:nvSpPr>
          <p:cNvPr id="25" name="microsoft">
            <a:extLst>
              <a:ext uri="{FF2B5EF4-FFF2-40B4-BE49-F238E27FC236}">
                <a16:creationId xmlns:a16="http://schemas.microsoft.com/office/drawing/2014/main" id="{5C1D60C4-3318-4EE6-AB1D-38F64D34F662}"/>
              </a:ext>
            </a:extLst>
          </p:cNvPr>
          <p:cNvSpPr/>
          <p:nvPr/>
        </p:nvSpPr>
        <p:spPr>
          <a:xfrm>
            <a:off x="456156" y="2608463"/>
            <a:ext cx="4651421" cy="677108"/>
          </a:xfrm>
          <a:prstGeom prst="rect">
            <a:avLst/>
          </a:prstGeom>
        </p:spPr>
        <p:txBody>
          <a:bodyPr wrap="square" anchor="ctr">
            <a:spAutoFit/>
          </a:bodyPr>
          <a:lstStyle/>
          <a:p>
            <a:pPr marL="0" marR="0" lvl="0" indent="0" algn="l" defTabSz="914102" rtl="0" eaLnBrk="1" fontAlgn="base" latinLnBrk="0" hangingPunct="1">
              <a:lnSpc>
                <a:spcPct val="95000"/>
              </a:lnSpc>
              <a:spcBef>
                <a:spcPct val="0"/>
              </a:spcBef>
              <a:spcAft>
                <a:spcPts val="1176"/>
              </a:spcAft>
              <a:buClrTx/>
              <a:buSzTx/>
              <a:buFontTx/>
              <a:buNone/>
              <a:tabLst/>
              <a:defRPr/>
            </a:pPr>
            <a:r>
              <a:rPr kumimoji="0" lang="en-US" sz="4000" b="1" i="0" u="none" strike="noStrike" kern="1200" cap="none" spc="-50" normalizeH="0" baseline="0" noProof="0">
                <a:ln w="3175">
                  <a:noFill/>
                </a:ln>
                <a:solidFill>
                  <a:prstClr val="white"/>
                </a:solidFill>
                <a:effectLst/>
                <a:uLnTx/>
                <a:uFillTx/>
                <a:latin typeface="Segoe UI Semibold" panose="020B0702040204020203" pitchFamily="34" charset="0"/>
                <a:ea typeface="+mn-ea"/>
                <a:cs typeface="Segoe UI Semibold" panose="020B0702040204020203" pitchFamily="34" charset="0"/>
              </a:rPr>
              <a:t>Our mission</a:t>
            </a:r>
          </a:p>
        </p:txBody>
      </p:sp>
      <p:sp>
        <p:nvSpPr>
          <p:cNvPr id="26" name="Rectangle 25">
            <a:extLst>
              <a:ext uri="{FF2B5EF4-FFF2-40B4-BE49-F238E27FC236}">
                <a16:creationId xmlns:a16="http://schemas.microsoft.com/office/drawing/2014/main" id="{B57A3AC1-EB4D-4EBF-95BC-6299532327C3}"/>
              </a:ext>
            </a:extLst>
          </p:cNvPr>
          <p:cNvSpPr/>
          <p:nvPr/>
        </p:nvSpPr>
        <p:spPr>
          <a:xfrm>
            <a:off x="440873" y="3278665"/>
            <a:ext cx="3416752" cy="1495794"/>
          </a:xfrm>
          <a:prstGeom prst="rect">
            <a:avLst/>
          </a:prstGeom>
        </p:spPr>
        <p:txBody>
          <a:bodyPr wrap="square">
            <a:spAutoFit/>
          </a:bodyPr>
          <a:lstStyle/>
          <a:p>
            <a:pPr marL="28012" marR="0" lvl="0" indent="0" algn="l" defTabSz="914102" rtl="0" eaLnBrk="1" fontAlgn="base" latinLnBrk="0" hangingPunct="1">
              <a:lnSpc>
                <a:spcPct val="95000"/>
              </a:lnSpc>
              <a:spcBef>
                <a:spcPct val="0"/>
              </a:spcBef>
              <a:spcAft>
                <a:spcPct val="0"/>
              </a:spcAft>
              <a:buClrTx/>
              <a:buSzTx/>
              <a:buFontTx/>
              <a:buNone/>
              <a:tabLst/>
              <a:defRPr/>
            </a:pPr>
            <a:r>
              <a:rPr kumimoji="0" lang="en-US" sz="2400" b="0" i="0" u="none" strike="noStrike" kern="1200" cap="none" spc="0" normalizeH="0" baseline="0" noProof="0">
                <a:ln w="3175">
                  <a:noFill/>
                </a:ln>
                <a:solidFill>
                  <a:prstClr val="white"/>
                </a:solidFill>
                <a:effectLst/>
                <a:uLnTx/>
                <a:uFillTx/>
                <a:latin typeface="Segoe UI" panose="020B0502040204020203" pitchFamily="34" charset="0"/>
                <a:ea typeface="+mn-ea"/>
                <a:cs typeface="Segoe UI" panose="020B0502040204020203" pitchFamily="34" charset="0"/>
              </a:rPr>
              <a:t>Empower every person and every organization on the planet to achieve more</a:t>
            </a:r>
          </a:p>
        </p:txBody>
      </p:sp>
      <p:grpSp>
        <p:nvGrpSpPr>
          <p:cNvPr id="20" name="Group 19">
            <a:extLst>
              <a:ext uri="{FF2B5EF4-FFF2-40B4-BE49-F238E27FC236}">
                <a16:creationId xmlns:a16="http://schemas.microsoft.com/office/drawing/2014/main" id="{90381EEB-C946-473A-A698-9E26F0A02AC4}"/>
              </a:ext>
            </a:extLst>
          </p:cNvPr>
          <p:cNvGrpSpPr/>
          <p:nvPr/>
        </p:nvGrpSpPr>
        <p:grpSpPr>
          <a:xfrm>
            <a:off x="9601132" y="-14514"/>
            <a:ext cx="2963794" cy="6877616"/>
            <a:chOff x="9601132" y="-14514"/>
            <a:chExt cx="2963794" cy="6877616"/>
          </a:xfrm>
        </p:grpSpPr>
        <p:sp>
          <p:nvSpPr>
            <p:cNvPr id="21" name="Freeform: Shape 20">
              <a:extLst>
                <a:ext uri="{FF2B5EF4-FFF2-40B4-BE49-F238E27FC236}">
                  <a16:creationId xmlns:a16="http://schemas.microsoft.com/office/drawing/2014/main" id="{11A9A91D-1E5C-4A5E-9D90-D604C13DB291}"/>
                </a:ext>
              </a:extLst>
            </p:cNvPr>
            <p:cNvSpPr/>
            <p:nvPr/>
          </p:nvSpPr>
          <p:spPr>
            <a:xfrm>
              <a:off x="11399520" y="2804160"/>
              <a:ext cx="662940" cy="1950720"/>
            </a:xfrm>
            <a:custGeom>
              <a:avLst/>
              <a:gdLst>
                <a:gd name="connsiteX0" fmla="*/ 411480 w 662940"/>
                <a:gd name="connsiteY0" fmla="*/ 0 h 1950720"/>
                <a:gd name="connsiteX1" fmla="*/ 0 w 662940"/>
                <a:gd name="connsiteY1" fmla="*/ 1950720 h 1950720"/>
                <a:gd name="connsiteX2" fmla="*/ 662940 w 662940"/>
                <a:gd name="connsiteY2" fmla="*/ 708660 h 1950720"/>
                <a:gd name="connsiteX3" fmla="*/ 411480 w 662940"/>
                <a:gd name="connsiteY3" fmla="*/ 0 h 1950720"/>
              </a:gdLst>
              <a:ahLst/>
              <a:cxnLst>
                <a:cxn ang="0">
                  <a:pos x="connsiteX0" y="connsiteY0"/>
                </a:cxn>
                <a:cxn ang="0">
                  <a:pos x="connsiteX1" y="connsiteY1"/>
                </a:cxn>
                <a:cxn ang="0">
                  <a:pos x="connsiteX2" y="connsiteY2"/>
                </a:cxn>
                <a:cxn ang="0">
                  <a:pos x="connsiteX3" y="connsiteY3"/>
                </a:cxn>
              </a:cxnLst>
              <a:rect l="l" t="t" r="r" b="b"/>
              <a:pathLst>
                <a:path w="662940" h="1950720">
                  <a:moveTo>
                    <a:pt x="411480" y="0"/>
                  </a:moveTo>
                  <a:lnTo>
                    <a:pt x="0" y="1950720"/>
                  </a:lnTo>
                  <a:lnTo>
                    <a:pt x="662940" y="708660"/>
                  </a:lnTo>
                  <a:lnTo>
                    <a:pt x="411480" y="0"/>
                  </a:lnTo>
                  <a:close/>
                </a:path>
              </a:pathLst>
            </a:custGeom>
            <a:gradFill>
              <a:gsLst>
                <a:gs pos="100000">
                  <a:srgbClr val="981818"/>
                </a:gs>
                <a:gs pos="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a:ea typeface="+mn-ea"/>
                <a:cs typeface="+mn-cs"/>
              </a:endParaRPr>
            </a:p>
          </p:txBody>
        </p:sp>
        <p:grpSp>
          <p:nvGrpSpPr>
            <p:cNvPr id="23" name="Group 22">
              <a:extLst>
                <a:ext uri="{FF2B5EF4-FFF2-40B4-BE49-F238E27FC236}">
                  <a16:creationId xmlns:a16="http://schemas.microsoft.com/office/drawing/2014/main" id="{BC5FC784-FD3F-4612-80D9-9EF56481A2C1}"/>
                </a:ext>
              </a:extLst>
            </p:cNvPr>
            <p:cNvGrpSpPr/>
            <p:nvPr/>
          </p:nvGrpSpPr>
          <p:grpSpPr>
            <a:xfrm>
              <a:off x="9601132" y="-14514"/>
              <a:ext cx="2963794" cy="6877616"/>
              <a:chOff x="9822425" y="-14514"/>
              <a:chExt cx="2354516" cy="6872632"/>
            </a:xfrm>
          </p:grpSpPr>
          <p:grpSp>
            <p:nvGrpSpPr>
              <p:cNvPr id="24" name="Group 23">
                <a:extLst>
                  <a:ext uri="{FF2B5EF4-FFF2-40B4-BE49-F238E27FC236}">
                    <a16:creationId xmlns:a16="http://schemas.microsoft.com/office/drawing/2014/main" id="{9D5E74D2-38AF-498C-BA97-BCDF282D2181}"/>
                  </a:ext>
                </a:extLst>
              </p:cNvPr>
              <p:cNvGrpSpPr/>
              <p:nvPr/>
            </p:nvGrpSpPr>
            <p:grpSpPr>
              <a:xfrm>
                <a:off x="9822425" y="0"/>
                <a:ext cx="2354516" cy="6850743"/>
                <a:chOff x="9822425" y="0"/>
                <a:chExt cx="2354516" cy="6850743"/>
              </a:xfrm>
            </p:grpSpPr>
            <p:sp>
              <p:nvSpPr>
                <p:cNvPr id="28" name="Freeform: Shape 27">
                  <a:extLst>
                    <a:ext uri="{FF2B5EF4-FFF2-40B4-BE49-F238E27FC236}">
                      <a16:creationId xmlns:a16="http://schemas.microsoft.com/office/drawing/2014/main" id="{8BA1C933-6709-4DE4-9AB2-0FD8F9AFDCBE}"/>
                    </a:ext>
                  </a:extLst>
                </p:cNvPr>
                <p:cNvSpPr/>
                <p:nvPr/>
              </p:nvSpPr>
              <p:spPr>
                <a:xfrm>
                  <a:off x="10362656" y="3661229"/>
                  <a:ext cx="1814285" cy="3189514"/>
                </a:xfrm>
                <a:custGeom>
                  <a:avLst/>
                  <a:gdLst>
                    <a:gd name="connsiteX0" fmla="*/ 1320800 w 1814285"/>
                    <a:gd name="connsiteY0" fmla="*/ 0 h 3164114"/>
                    <a:gd name="connsiteX1" fmla="*/ 0 w 1814285"/>
                    <a:gd name="connsiteY1" fmla="*/ 3164114 h 3164114"/>
                    <a:gd name="connsiteX2" fmla="*/ 1814285 w 1814285"/>
                    <a:gd name="connsiteY2" fmla="*/ 3164114 h 3164114"/>
                    <a:gd name="connsiteX3" fmla="*/ 1320800 w 1814285"/>
                    <a:gd name="connsiteY3" fmla="*/ 0 h 3164114"/>
                    <a:gd name="connsiteX0" fmla="*/ 1343025 w 1814285"/>
                    <a:gd name="connsiteY0" fmla="*/ 0 h 3189514"/>
                    <a:gd name="connsiteX1" fmla="*/ 0 w 1814285"/>
                    <a:gd name="connsiteY1" fmla="*/ 3189514 h 3189514"/>
                    <a:gd name="connsiteX2" fmla="*/ 1814285 w 1814285"/>
                    <a:gd name="connsiteY2" fmla="*/ 3189514 h 3189514"/>
                    <a:gd name="connsiteX3" fmla="*/ 1343025 w 1814285"/>
                    <a:gd name="connsiteY3" fmla="*/ 0 h 3189514"/>
                  </a:gdLst>
                  <a:ahLst/>
                  <a:cxnLst>
                    <a:cxn ang="0">
                      <a:pos x="connsiteX0" y="connsiteY0"/>
                    </a:cxn>
                    <a:cxn ang="0">
                      <a:pos x="connsiteX1" y="connsiteY1"/>
                    </a:cxn>
                    <a:cxn ang="0">
                      <a:pos x="connsiteX2" y="connsiteY2"/>
                    </a:cxn>
                    <a:cxn ang="0">
                      <a:pos x="connsiteX3" y="connsiteY3"/>
                    </a:cxn>
                  </a:cxnLst>
                  <a:rect l="l" t="t" r="r" b="b"/>
                  <a:pathLst>
                    <a:path w="1814285" h="3189514">
                      <a:moveTo>
                        <a:pt x="1343025" y="0"/>
                      </a:moveTo>
                      <a:lnTo>
                        <a:pt x="0" y="3189514"/>
                      </a:lnTo>
                      <a:lnTo>
                        <a:pt x="1814285" y="3189514"/>
                      </a:lnTo>
                      <a:lnTo>
                        <a:pt x="1343025" y="0"/>
                      </a:lnTo>
                      <a:close/>
                    </a:path>
                  </a:pathLst>
                </a:custGeom>
                <a:gradFill>
                  <a:gsLst>
                    <a:gs pos="100000">
                      <a:schemeClr val="accent4">
                        <a:lumMod val="75000"/>
                      </a:schemeClr>
                    </a:gs>
                    <a:gs pos="23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a:ea typeface="+mn-ea"/>
                    <a:cs typeface="+mn-cs"/>
                  </a:endParaRPr>
                </a:p>
              </p:txBody>
            </p:sp>
            <p:sp>
              <p:nvSpPr>
                <p:cNvPr id="29" name="Freeform: Shape 28">
                  <a:extLst>
                    <a:ext uri="{FF2B5EF4-FFF2-40B4-BE49-F238E27FC236}">
                      <a16:creationId xmlns:a16="http://schemas.microsoft.com/office/drawing/2014/main" id="{DCDF0A66-1FE5-4A86-B43D-83916424590B}"/>
                    </a:ext>
                  </a:extLst>
                </p:cNvPr>
                <p:cNvSpPr/>
                <p:nvPr/>
              </p:nvSpPr>
              <p:spPr>
                <a:xfrm>
                  <a:off x="9822425" y="0"/>
                  <a:ext cx="1784555" cy="2757948"/>
                </a:xfrm>
                <a:custGeom>
                  <a:avLst/>
                  <a:gdLst>
                    <a:gd name="connsiteX0" fmla="*/ 0 w 1784555"/>
                    <a:gd name="connsiteY0" fmla="*/ 0 h 2757948"/>
                    <a:gd name="connsiteX1" fmla="*/ 1784555 w 1784555"/>
                    <a:gd name="connsiteY1" fmla="*/ 2757948 h 2757948"/>
                    <a:gd name="connsiteX2" fmla="*/ 1371600 w 1784555"/>
                    <a:gd name="connsiteY2" fmla="*/ 0 h 2757948"/>
                    <a:gd name="connsiteX3" fmla="*/ 0 w 1784555"/>
                    <a:gd name="connsiteY3" fmla="*/ 0 h 2757948"/>
                  </a:gdLst>
                  <a:ahLst/>
                  <a:cxnLst>
                    <a:cxn ang="0">
                      <a:pos x="connsiteX0" y="connsiteY0"/>
                    </a:cxn>
                    <a:cxn ang="0">
                      <a:pos x="connsiteX1" y="connsiteY1"/>
                    </a:cxn>
                    <a:cxn ang="0">
                      <a:pos x="connsiteX2" y="connsiteY2"/>
                    </a:cxn>
                    <a:cxn ang="0">
                      <a:pos x="connsiteX3" y="connsiteY3"/>
                    </a:cxn>
                  </a:cxnLst>
                  <a:rect l="l" t="t" r="r" b="b"/>
                  <a:pathLst>
                    <a:path w="1784555" h="2757948">
                      <a:moveTo>
                        <a:pt x="0" y="0"/>
                      </a:moveTo>
                      <a:lnTo>
                        <a:pt x="1784555" y="2757948"/>
                      </a:lnTo>
                      <a:lnTo>
                        <a:pt x="1371600" y="0"/>
                      </a:lnTo>
                      <a:lnTo>
                        <a:pt x="0" y="0"/>
                      </a:lnTo>
                      <a:close/>
                    </a:path>
                  </a:pathLst>
                </a:custGeom>
                <a:gradFill>
                  <a:gsLst>
                    <a:gs pos="100000">
                      <a:srgbClr val="7FBA00"/>
                    </a:gs>
                    <a:gs pos="0">
                      <a:srgbClr val="628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a:ea typeface="+mn-ea"/>
                    <a:cs typeface="+mn-cs"/>
                  </a:endParaRPr>
                </a:p>
              </p:txBody>
            </p:sp>
          </p:grpSp>
          <p:sp>
            <p:nvSpPr>
              <p:cNvPr id="27" name="Freeform: Shape 26">
                <a:extLst>
                  <a:ext uri="{FF2B5EF4-FFF2-40B4-BE49-F238E27FC236}">
                    <a16:creationId xmlns:a16="http://schemas.microsoft.com/office/drawing/2014/main" id="{1388B6BA-5492-431F-84A7-44E14FF3FAD9}"/>
                  </a:ext>
                </a:extLst>
              </p:cNvPr>
              <p:cNvSpPr/>
              <p:nvPr/>
            </p:nvSpPr>
            <p:spPr>
              <a:xfrm>
                <a:off x="11161487" y="-14514"/>
                <a:ext cx="1014727" cy="6872632"/>
              </a:xfrm>
              <a:custGeom>
                <a:avLst/>
                <a:gdLst>
                  <a:gd name="connsiteX0" fmla="*/ 0 w 1001485"/>
                  <a:gd name="connsiteY0" fmla="*/ 0 h 6879771"/>
                  <a:gd name="connsiteX1" fmla="*/ 1001485 w 1001485"/>
                  <a:gd name="connsiteY1" fmla="*/ 6879771 h 6879771"/>
                  <a:gd name="connsiteX2" fmla="*/ 1001485 w 1001485"/>
                  <a:gd name="connsiteY2" fmla="*/ 14514 h 6879771"/>
                  <a:gd name="connsiteX3" fmla="*/ 0 w 1001485"/>
                  <a:gd name="connsiteY3" fmla="*/ 0 h 6879771"/>
                  <a:gd name="connsiteX0" fmla="*/ 0 w 1014727"/>
                  <a:gd name="connsiteY0" fmla="*/ 0 h 6872632"/>
                  <a:gd name="connsiteX1" fmla="*/ 1014727 w 1014727"/>
                  <a:gd name="connsiteY1" fmla="*/ 6872632 h 6872632"/>
                  <a:gd name="connsiteX2" fmla="*/ 1001485 w 1014727"/>
                  <a:gd name="connsiteY2" fmla="*/ 14514 h 6872632"/>
                  <a:gd name="connsiteX3" fmla="*/ 0 w 1014727"/>
                  <a:gd name="connsiteY3" fmla="*/ 0 h 6872632"/>
                </a:gdLst>
                <a:ahLst/>
                <a:cxnLst>
                  <a:cxn ang="0">
                    <a:pos x="connsiteX0" y="connsiteY0"/>
                  </a:cxn>
                  <a:cxn ang="0">
                    <a:pos x="connsiteX1" y="connsiteY1"/>
                  </a:cxn>
                  <a:cxn ang="0">
                    <a:pos x="connsiteX2" y="connsiteY2"/>
                  </a:cxn>
                  <a:cxn ang="0">
                    <a:pos x="connsiteX3" y="connsiteY3"/>
                  </a:cxn>
                </a:cxnLst>
                <a:rect l="l" t="t" r="r" b="b"/>
                <a:pathLst>
                  <a:path w="1014727" h="6872632">
                    <a:moveTo>
                      <a:pt x="0" y="0"/>
                    </a:moveTo>
                    <a:lnTo>
                      <a:pt x="1014727" y="6872632"/>
                    </a:lnTo>
                    <a:lnTo>
                      <a:pt x="1001485" y="14514"/>
                    </a:lnTo>
                    <a:lnTo>
                      <a:pt x="0" y="0"/>
                    </a:lnTo>
                    <a:close/>
                  </a:path>
                </a:pathLst>
              </a:custGeom>
              <a:gradFill>
                <a:gsLst>
                  <a:gs pos="100000">
                    <a:srgbClr val="F4A30C"/>
                  </a:gs>
                  <a:gs pos="0">
                    <a:srgbClr val="EA7E0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a:ea typeface="+mn-ea"/>
                  <a:cs typeface="+mn-cs"/>
                </a:endParaRPr>
              </a:p>
            </p:txBody>
          </p:sp>
        </p:grpSp>
      </p:grpSp>
    </p:spTree>
    <p:custDataLst>
      <p:tags r:id="rId1"/>
    </p:custDataLst>
    <p:extLst>
      <p:ext uri="{BB962C8B-B14F-4D97-AF65-F5344CB8AC3E}">
        <p14:creationId xmlns:p14="http://schemas.microsoft.com/office/powerpoint/2010/main" val="1748559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35" presetClass="path" presetSubtype="0" accel="50000" decel="50000" fill="hold" nodeType="withEffect">
                                  <p:stCondLst>
                                    <p:cond delay="0"/>
                                  </p:stCondLst>
                                  <p:childTnLst>
                                    <p:animMotion origin="layout" path="M 0.09428 4.44444E-6 L -4.375E-6 4.44444E-6 " pathEditMode="relative" rAng="0" ptsTypes="AA">
                                      <p:cBhvr>
                                        <p:cTn id="9" dur="750" fill="hold"/>
                                        <p:tgtEl>
                                          <p:spTgt spid="20"/>
                                        </p:tgtEl>
                                        <p:attrNameLst>
                                          <p:attrName>ppt_x</p:attrName>
                                          <p:attrName>ppt_y</p:attrName>
                                        </p:attrNameLst>
                                      </p:cBhvr>
                                      <p:rCtr x="-4714" y="0"/>
                                    </p:animMotion>
                                  </p:childTnLst>
                                </p:cTn>
                              </p:par>
                              <p:par>
                                <p:cTn id="10" presetID="10"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35" presetClass="path" presetSubtype="0" decel="100000" fill="hold" grpId="1" nodeType="withEffect">
                                  <p:stCondLst>
                                    <p:cond delay="0"/>
                                  </p:stCondLst>
                                  <p:childTnLst>
                                    <p:animMotion origin="layout" path="M -2.08333E-6 2.96296E-6 L 0.00013 0.07685 " pathEditMode="relative" rAng="0" ptsTypes="AA">
                                      <p:cBhvr>
                                        <p:cTn id="14" dur="750" spd="-100000" fill="hold"/>
                                        <p:tgtEl>
                                          <p:spTgt spid="26"/>
                                        </p:tgtEl>
                                        <p:attrNameLst>
                                          <p:attrName>ppt_x</p:attrName>
                                          <p:attrName>ppt_y</p:attrName>
                                        </p:attrNameLst>
                                      </p:cBhvr>
                                      <p:rCtr x="0" y="3843"/>
                                    </p:animMotion>
                                  </p:childTnLst>
                                </p:cTn>
                              </p:par>
                              <p:par>
                                <p:cTn id="15" presetID="10"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par>
                                <p:cTn id="18" presetID="42" presetClass="path" presetSubtype="0" decel="100000" fill="hold" grpId="1" nodeType="withEffect">
                                  <p:stCondLst>
                                    <p:cond delay="0"/>
                                  </p:stCondLst>
                                  <p:childTnLst>
                                    <p:animMotion origin="layout" path="M 5E-6 3.7037E-7 L 0.03855 -0.00208 " pathEditMode="relative" rAng="0" ptsTypes="AA">
                                      <p:cBhvr>
                                        <p:cTn id="19" dur="750" spd="-100000" fill="hold"/>
                                        <p:tgtEl>
                                          <p:spTgt spid="25"/>
                                        </p:tgtEl>
                                        <p:attrNameLst>
                                          <p:attrName>ppt_x</p:attrName>
                                          <p:attrName>ppt_y</p:attrName>
                                        </p:attrNameLst>
                                      </p:cBhvr>
                                      <p:rCtr x="1927" y="-116"/>
                                    </p:animMotion>
                                  </p:childTnLst>
                                </p:cTn>
                              </p:par>
                              <p:par>
                                <p:cTn id="20" presetID="10" presetClass="entr" presetSubtype="0" fill="hold" grpId="0" nodeType="withEffect">
                                  <p:stCondLst>
                                    <p:cond delay="5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6" presetClass="emph" presetSubtype="0" accel="100000" autoRev="1" fill="hold" grpId="1" nodeType="withEffect">
                                  <p:stCondLst>
                                    <p:cond delay="0"/>
                                  </p:stCondLst>
                                  <p:childTnLst>
                                    <p:animScale>
                                      <p:cBhvr>
                                        <p:cTn id="33" dur="500" fill="hold"/>
                                        <p:tgtEl>
                                          <p:spTgt spid="17"/>
                                        </p:tgtEl>
                                      </p:cBhvr>
                                      <p:by x="80000" y="80000"/>
                                    </p:animScale>
                                  </p:childTnLst>
                                </p:cTn>
                              </p:par>
                              <p:par>
                                <p:cTn id="34" presetID="6" presetClass="emph" presetSubtype="0" accel="100000" autoRev="1" fill="hold" grpId="1" nodeType="withEffect">
                                  <p:stCondLst>
                                    <p:cond delay="0"/>
                                  </p:stCondLst>
                                  <p:childTnLst>
                                    <p:animScale>
                                      <p:cBhvr>
                                        <p:cTn id="35" dur="500" fill="hold"/>
                                        <p:tgtEl>
                                          <p:spTgt spid="19"/>
                                        </p:tgtEl>
                                      </p:cBhvr>
                                      <p:by x="80000" y="80000"/>
                                    </p:animScale>
                                  </p:childTnLst>
                                </p:cTn>
                              </p:par>
                              <p:par>
                                <p:cTn id="36" presetID="6" presetClass="emph" presetSubtype="0" accel="100000" autoRev="1" fill="hold" grpId="1" nodeType="withEffect">
                                  <p:stCondLst>
                                    <p:cond delay="0"/>
                                  </p:stCondLst>
                                  <p:childTnLst>
                                    <p:animScale>
                                      <p:cBhvr>
                                        <p:cTn id="37" dur="500" fill="hold"/>
                                        <p:tgtEl>
                                          <p:spTgt spid="22"/>
                                        </p:tgtEl>
                                      </p:cBhvr>
                                      <p:by x="80000" y="80000"/>
                                    </p:animScale>
                                  </p:childTnLst>
                                </p:cTn>
                              </p:par>
                              <p:par>
                                <p:cTn id="38" presetID="6" presetClass="emph" presetSubtype="0" accel="100000" autoRev="1" fill="hold" grpId="1" nodeType="withEffect">
                                  <p:stCondLst>
                                    <p:cond delay="0"/>
                                  </p:stCondLst>
                                  <p:childTnLst>
                                    <p:animScale>
                                      <p:cBhvr>
                                        <p:cTn id="39" dur="500" fill="hold"/>
                                        <p:tgtEl>
                                          <p:spTgt spid="18"/>
                                        </p:tgtEl>
                                      </p:cBhvr>
                                      <p:by x="80000" y="80000"/>
                                    </p:animScale>
                                  </p:childTnLst>
                                </p:cTn>
                              </p:par>
                              <p:par>
                                <p:cTn id="40" presetID="10" presetClass="entr" presetSubtype="0" fill="hold" nodeType="withEffect">
                                  <p:stCondLst>
                                    <p:cond delay="50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6" presetClass="emph" presetSubtype="0" accel="100000" autoRev="1" fill="hold" nodeType="withEffect">
                                  <p:stCondLst>
                                    <p:cond delay="0"/>
                                  </p:stCondLst>
                                  <p:childTnLst>
                                    <p:animScale>
                                      <p:cBhvr>
                                        <p:cTn id="44" dur="500" fill="hold"/>
                                        <p:tgtEl>
                                          <p:spTgt spid="13"/>
                                        </p:tgtEl>
                                      </p:cBhvr>
                                      <p:by x="80000" y="80000"/>
                                    </p:animScale>
                                  </p:childTnLst>
                                </p:cTn>
                              </p:par>
                              <p:par>
                                <p:cTn id="45" presetID="10" presetClass="entr" presetSubtype="0" fill="hold" nodeType="withEffect">
                                  <p:stCondLst>
                                    <p:cond delay="50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6" presetClass="emph" presetSubtype="0" accel="100000" autoRev="1" fill="hold" nodeType="withEffect">
                                  <p:stCondLst>
                                    <p:cond delay="0"/>
                                  </p:stCondLst>
                                  <p:childTnLst>
                                    <p:animScale>
                                      <p:cBhvr>
                                        <p:cTn id="49" dur="500" fill="hold"/>
                                        <p:tgtEl>
                                          <p:spTgt spid="16"/>
                                        </p:tgtEl>
                                      </p:cBhvr>
                                      <p:by x="80000" y="80000"/>
                                    </p:animScale>
                                  </p:childTnLst>
                                </p:cTn>
                              </p:par>
                              <p:par>
                                <p:cTn id="50" presetID="10" presetClass="entr" presetSubtype="0" fill="hold" nodeType="withEffect">
                                  <p:stCondLst>
                                    <p:cond delay="50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par>
                                <p:cTn id="53" presetID="6" presetClass="emph" presetSubtype="0" accel="100000" autoRev="1" fill="hold" nodeType="withEffect">
                                  <p:stCondLst>
                                    <p:cond delay="0"/>
                                  </p:stCondLst>
                                  <p:childTnLst>
                                    <p:animScale>
                                      <p:cBhvr>
                                        <p:cTn id="54" dur="500" fill="hold"/>
                                        <p:tgtEl>
                                          <p:spTgt spid="15"/>
                                        </p:tgtEl>
                                      </p:cBhvr>
                                      <p:by x="80000" y="80000"/>
                                    </p:animScale>
                                  </p:childTnLst>
                                </p:cTn>
                              </p:par>
                              <p:par>
                                <p:cTn id="55" presetID="10" presetClass="entr" presetSubtype="0" fill="hold" nodeType="withEffect">
                                  <p:stCondLst>
                                    <p:cond delay="50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par>
                                <p:cTn id="58" presetID="6" presetClass="emph" presetSubtype="0" accel="100000" autoRev="1" fill="hold" nodeType="withEffect">
                                  <p:stCondLst>
                                    <p:cond delay="0"/>
                                  </p:stCondLst>
                                  <p:childTnLst>
                                    <p:animScale>
                                      <p:cBhvr>
                                        <p:cTn id="59" dur="500" fill="hold"/>
                                        <p:tgtEl>
                                          <p:spTgt spid="14"/>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9" grpId="0" animBg="1"/>
      <p:bldP spid="19" grpId="1" animBg="1"/>
      <p:bldP spid="22" grpId="0" animBg="1"/>
      <p:bldP spid="22" grpId="1" animBg="1"/>
      <p:bldP spid="25" grpId="0"/>
      <p:bldP spid="25" grpId="1"/>
      <p:bldP spid="26" grpId="0"/>
      <p:bldP spid="2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0B2A97E9-EF2B-4C12-B826-3DF980EE103E}"/>
              </a:ext>
            </a:extLst>
          </p:cNvPr>
          <p:cNvGrpSpPr/>
          <p:nvPr/>
        </p:nvGrpSpPr>
        <p:grpSpPr>
          <a:xfrm>
            <a:off x="-14119" y="-19127"/>
            <a:ext cx="4138886" cy="6877207"/>
            <a:chOff x="-14987" y="-19616"/>
            <a:chExt cx="4139473" cy="6878182"/>
          </a:xfrm>
        </p:grpSpPr>
        <p:sp>
          <p:nvSpPr>
            <p:cNvPr id="195" name="Rectangle 194">
              <a:extLst>
                <a:ext uri="{FF2B5EF4-FFF2-40B4-BE49-F238E27FC236}">
                  <a16:creationId xmlns:a16="http://schemas.microsoft.com/office/drawing/2014/main" id="{E87A8CA6-8859-4D46-9288-EB900349B816}"/>
                </a:ext>
              </a:extLst>
            </p:cNvPr>
            <p:cNvSpPr/>
            <p:nvPr/>
          </p:nvSpPr>
          <p:spPr>
            <a:xfrm>
              <a:off x="-14987" y="-19616"/>
              <a:ext cx="3707288" cy="6877616"/>
            </a:xfrm>
            <a:prstGeom prst="rect">
              <a:avLst/>
            </a:prstGeom>
            <a:blipFill>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algn="ctr" defTabSz="914192">
                <a:defRPr/>
              </a:pPr>
              <a:endParaRPr lang="en-GB" sz="1730">
                <a:solidFill>
                  <a:prstClr val="white"/>
                </a:solidFill>
                <a:latin typeface="Segoe UI"/>
              </a:endParaRPr>
            </a:p>
          </p:txBody>
        </p:sp>
        <p:grpSp>
          <p:nvGrpSpPr>
            <p:cNvPr id="190" name="Group 189">
              <a:extLst>
                <a:ext uri="{FF2B5EF4-FFF2-40B4-BE49-F238E27FC236}">
                  <a16:creationId xmlns:a16="http://schemas.microsoft.com/office/drawing/2014/main" id="{13DC8797-5C00-40B5-B8E7-13D71E8B27BF}"/>
                </a:ext>
              </a:extLst>
            </p:cNvPr>
            <p:cNvGrpSpPr/>
            <p:nvPr/>
          </p:nvGrpSpPr>
          <p:grpSpPr>
            <a:xfrm flipH="1">
              <a:off x="3270508" y="-19050"/>
              <a:ext cx="853978" cy="6877616"/>
              <a:chOff x="11526243" y="-14514"/>
              <a:chExt cx="936209" cy="6872632"/>
            </a:xfrm>
          </p:grpSpPr>
          <p:grpSp>
            <p:nvGrpSpPr>
              <p:cNvPr id="191" name="Group 190">
                <a:extLst>
                  <a:ext uri="{FF2B5EF4-FFF2-40B4-BE49-F238E27FC236}">
                    <a16:creationId xmlns:a16="http://schemas.microsoft.com/office/drawing/2014/main" id="{914380DE-D7E0-4517-88ED-36C7D6E9F4D8}"/>
                  </a:ext>
                </a:extLst>
              </p:cNvPr>
              <p:cNvGrpSpPr/>
              <p:nvPr/>
            </p:nvGrpSpPr>
            <p:grpSpPr>
              <a:xfrm>
                <a:off x="11526243" y="-14514"/>
                <a:ext cx="936209" cy="6865257"/>
                <a:chOff x="11526243" y="-14514"/>
                <a:chExt cx="936209" cy="6865257"/>
              </a:xfrm>
            </p:grpSpPr>
            <p:sp>
              <p:nvSpPr>
                <p:cNvPr id="193" name="Freeform: Shape 192">
                  <a:extLst>
                    <a:ext uri="{FF2B5EF4-FFF2-40B4-BE49-F238E27FC236}">
                      <a16:creationId xmlns:a16="http://schemas.microsoft.com/office/drawing/2014/main" id="{1142D23D-E077-4468-BCA4-C24E568FF9BB}"/>
                    </a:ext>
                  </a:extLst>
                </p:cNvPr>
                <p:cNvSpPr/>
                <p:nvPr/>
              </p:nvSpPr>
              <p:spPr>
                <a:xfrm>
                  <a:off x="11526243" y="1459432"/>
                  <a:ext cx="650698" cy="5391311"/>
                </a:xfrm>
                <a:custGeom>
                  <a:avLst/>
                  <a:gdLst>
                    <a:gd name="connsiteX0" fmla="*/ 1320800 w 1814285"/>
                    <a:gd name="connsiteY0" fmla="*/ 0 h 3164114"/>
                    <a:gd name="connsiteX1" fmla="*/ 0 w 1814285"/>
                    <a:gd name="connsiteY1" fmla="*/ 3164114 h 3164114"/>
                    <a:gd name="connsiteX2" fmla="*/ 1814285 w 1814285"/>
                    <a:gd name="connsiteY2" fmla="*/ 3164114 h 3164114"/>
                    <a:gd name="connsiteX3" fmla="*/ 1320800 w 1814285"/>
                    <a:gd name="connsiteY3" fmla="*/ 0 h 3164114"/>
                    <a:gd name="connsiteX0" fmla="*/ 1343025 w 1814285"/>
                    <a:gd name="connsiteY0" fmla="*/ 0 h 3189514"/>
                    <a:gd name="connsiteX1" fmla="*/ 0 w 1814285"/>
                    <a:gd name="connsiteY1" fmla="*/ 3189514 h 3189514"/>
                    <a:gd name="connsiteX2" fmla="*/ 1814285 w 1814285"/>
                    <a:gd name="connsiteY2" fmla="*/ 3189514 h 3189514"/>
                    <a:gd name="connsiteX3" fmla="*/ 1343025 w 1814285"/>
                    <a:gd name="connsiteY3" fmla="*/ 0 h 3189514"/>
                  </a:gdLst>
                  <a:ahLst/>
                  <a:cxnLst>
                    <a:cxn ang="0">
                      <a:pos x="connsiteX0" y="connsiteY0"/>
                    </a:cxn>
                    <a:cxn ang="0">
                      <a:pos x="connsiteX1" y="connsiteY1"/>
                    </a:cxn>
                    <a:cxn ang="0">
                      <a:pos x="connsiteX2" y="connsiteY2"/>
                    </a:cxn>
                    <a:cxn ang="0">
                      <a:pos x="connsiteX3" y="connsiteY3"/>
                    </a:cxn>
                  </a:cxnLst>
                  <a:rect l="l" t="t" r="r" b="b"/>
                  <a:pathLst>
                    <a:path w="1814285" h="3189514">
                      <a:moveTo>
                        <a:pt x="1343025" y="0"/>
                      </a:moveTo>
                      <a:lnTo>
                        <a:pt x="0" y="3189514"/>
                      </a:lnTo>
                      <a:lnTo>
                        <a:pt x="1814285" y="3189514"/>
                      </a:lnTo>
                      <a:lnTo>
                        <a:pt x="1343025" y="0"/>
                      </a:lnTo>
                      <a:close/>
                    </a:path>
                  </a:pathLst>
                </a:custGeom>
                <a:gradFill>
                  <a:gsLst>
                    <a:gs pos="100000">
                      <a:srgbClr val="F4A30C"/>
                    </a:gs>
                    <a:gs pos="0">
                      <a:srgbClr val="EA7E0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algn="ctr" defTabSz="914225">
                    <a:defRPr/>
                  </a:pPr>
                  <a:endParaRPr lang="en-GB" sz="1800">
                    <a:solidFill>
                      <a:prstClr val="white"/>
                    </a:solidFill>
                    <a:latin typeface="Segoe UI"/>
                  </a:endParaRPr>
                </a:p>
              </p:txBody>
            </p:sp>
            <p:sp>
              <p:nvSpPr>
                <p:cNvPr id="194" name="Freeform: Shape 193">
                  <a:extLst>
                    <a:ext uri="{FF2B5EF4-FFF2-40B4-BE49-F238E27FC236}">
                      <a16:creationId xmlns:a16="http://schemas.microsoft.com/office/drawing/2014/main" id="{2345261C-89E0-4B7E-BD75-2DDB10181A58}"/>
                    </a:ext>
                  </a:extLst>
                </p:cNvPr>
                <p:cNvSpPr/>
                <p:nvPr/>
              </p:nvSpPr>
              <p:spPr>
                <a:xfrm flipH="1">
                  <a:off x="12066389" y="-14514"/>
                  <a:ext cx="396063" cy="2757948"/>
                </a:xfrm>
                <a:custGeom>
                  <a:avLst/>
                  <a:gdLst>
                    <a:gd name="connsiteX0" fmla="*/ 0 w 1784555"/>
                    <a:gd name="connsiteY0" fmla="*/ 0 h 2757948"/>
                    <a:gd name="connsiteX1" fmla="*/ 1784555 w 1784555"/>
                    <a:gd name="connsiteY1" fmla="*/ 2757948 h 2757948"/>
                    <a:gd name="connsiteX2" fmla="*/ 1371600 w 1784555"/>
                    <a:gd name="connsiteY2" fmla="*/ 0 h 2757948"/>
                    <a:gd name="connsiteX3" fmla="*/ 0 w 1784555"/>
                    <a:gd name="connsiteY3" fmla="*/ 0 h 2757948"/>
                  </a:gdLst>
                  <a:ahLst/>
                  <a:cxnLst>
                    <a:cxn ang="0">
                      <a:pos x="connsiteX0" y="connsiteY0"/>
                    </a:cxn>
                    <a:cxn ang="0">
                      <a:pos x="connsiteX1" y="connsiteY1"/>
                    </a:cxn>
                    <a:cxn ang="0">
                      <a:pos x="connsiteX2" y="connsiteY2"/>
                    </a:cxn>
                    <a:cxn ang="0">
                      <a:pos x="connsiteX3" y="connsiteY3"/>
                    </a:cxn>
                  </a:cxnLst>
                  <a:rect l="l" t="t" r="r" b="b"/>
                  <a:pathLst>
                    <a:path w="1784555" h="2757948">
                      <a:moveTo>
                        <a:pt x="0" y="0"/>
                      </a:moveTo>
                      <a:lnTo>
                        <a:pt x="1784555" y="2757948"/>
                      </a:lnTo>
                      <a:lnTo>
                        <a:pt x="1371600" y="0"/>
                      </a:lnTo>
                      <a:lnTo>
                        <a:pt x="0" y="0"/>
                      </a:lnTo>
                      <a:close/>
                    </a:path>
                  </a:pathLst>
                </a:custGeom>
                <a:gradFill>
                  <a:gsLst>
                    <a:gs pos="100000">
                      <a:srgbClr val="F4A30C"/>
                    </a:gs>
                    <a:gs pos="0">
                      <a:srgbClr val="EA7E0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algn="ctr" defTabSz="914225">
                    <a:defRPr/>
                  </a:pPr>
                  <a:endParaRPr lang="en-GB" sz="1800">
                    <a:solidFill>
                      <a:prstClr val="white"/>
                    </a:solidFill>
                    <a:latin typeface="Segoe UI"/>
                  </a:endParaRPr>
                </a:p>
              </p:txBody>
            </p:sp>
          </p:grpSp>
          <p:sp>
            <p:nvSpPr>
              <p:cNvPr id="192" name="Freeform: Shape 191">
                <a:extLst>
                  <a:ext uri="{FF2B5EF4-FFF2-40B4-BE49-F238E27FC236}">
                    <a16:creationId xmlns:a16="http://schemas.microsoft.com/office/drawing/2014/main" id="{84163B21-36AE-4D71-8054-E98EAA320C78}"/>
                  </a:ext>
                </a:extLst>
              </p:cNvPr>
              <p:cNvSpPr/>
              <p:nvPr/>
            </p:nvSpPr>
            <p:spPr>
              <a:xfrm>
                <a:off x="11832580" y="-14514"/>
                <a:ext cx="396063" cy="6872632"/>
              </a:xfrm>
              <a:custGeom>
                <a:avLst/>
                <a:gdLst>
                  <a:gd name="connsiteX0" fmla="*/ 0 w 1001485"/>
                  <a:gd name="connsiteY0" fmla="*/ 0 h 6879771"/>
                  <a:gd name="connsiteX1" fmla="*/ 1001485 w 1001485"/>
                  <a:gd name="connsiteY1" fmla="*/ 6879771 h 6879771"/>
                  <a:gd name="connsiteX2" fmla="*/ 1001485 w 1001485"/>
                  <a:gd name="connsiteY2" fmla="*/ 14514 h 6879771"/>
                  <a:gd name="connsiteX3" fmla="*/ 0 w 1001485"/>
                  <a:gd name="connsiteY3" fmla="*/ 0 h 6879771"/>
                  <a:gd name="connsiteX0" fmla="*/ 0 w 1014727"/>
                  <a:gd name="connsiteY0" fmla="*/ 0 h 6872632"/>
                  <a:gd name="connsiteX1" fmla="*/ 1014727 w 1014727"/>
                  <a:gd name="connsiteY1" fmla="*/ 6872632 h 6872632"/>
                  <a:gd name="connsiteX2" fmla="*/ 1001485 w 1014727"/>
                  <a:gd name="connsiteY2" fmla="*/ 14514 h 6872632"/>
                  <a:gd name="connsiteX3" fmla="*/ 0 w 1014727"/>
                  <a:gd name="connsiteY3" fmla="*/ 0 h 6872632"/>
                  <a:gd name="connsiteX0" fmla="*/ 0 w 1196406"/>
                  <a:gd name="connsiteY0" fmla="*/ 0 h 6872632"/>
                  <a:gd name="connsiteX1" fmla="*/ 1014727 w 1196406"/>
                  <a:gd name="connsiteY1" fmla="*/ 6872632 h 6872632"/>
                  <a:gd name="connsiteX2" fmla="*/ 1196406 w 1196406"/>
                  <a:gd name="connsiteY2" fmla="*/ 1824 h 6872632"/>
                  <a:gd name="connsiteX3" fmla="*/ 0 w 1196406"/>
                  <a:gd name="connsiteY3" fmla="*/ 0 h 6872632"/>
                </a:gdLst>
                <a:ahLst/>
                <a:cxnLst>
                  <a:cxn ang="0">
                    <a:pos x="connsiteX0" y="connsiteY0"/>
                  </a:cxn>
                  <a:cxn ang="0">
                    <a:pos x="connsiteX1" y="connsiteY1"/>
                  </a:cxn>
                  <a:cxn ang="0">
                    <a:pos x="connsiteX2" y="connsiteY2"/>
                  </a:cxn>
                  <a:cxn ang="0">
                    <a:pos x="connsiteX3" y="connsiteY3"/>
                  </a:cxn>
                </a:cxnLst>
                <a:rect l="l" t="t" r="r" b="b"/>
                <a:pathLst>
                  <a:path w="1196406" h="6872632">
                    <a:moveTo>
                      <a:pt x="0" y="0"/>
                    </a:moveTo>
                    <a:lnTo>
                      <a:pt x="1014727" y="6872632"/>
                    </a:lnTo>
                    <a:lnTo>
                      <a:pt x="1196406" y="1824"/>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algn="ctr" defTabSz="914225">
                  <a:defRPr/>
                </a:pPr>
                <a:endParaRPr lang="en-GB" sz="1800">
                  <a:solidFill>
                    <a:prstClr val="white"/>
                  </a:solidFill>
                  <a:latin typeface="Segoe UI"/>
                </a:endParaRPr>
              </a:p>
            </p:txBody>
          </p:sp>
        </p:grpSp>
      </p:grpSp>
      <p:grpSp>
        <p:nvGrpSpPr>
          <p:cNvPr id="74" name="Group 73">
            <a:extLst>
              <a:ext uri="{FF2B5EF4-FFF2-40B4-BE49-F238E27FC236}">
                <a16:creationId xmlns:a16="http://schemas.microsoft.com/office/drawing/2014/main" id="{25B34C62-229B-4ED0-A119-D6CAD9595466}"/>
              </a:ext>
            </a:extLst>
          </p:cNvPr>
          <p:cNvGrpSpPr/>
          <p:nvPr/>
        </p:nvGrpSpPr>
        <p:grpSpPr>
          <a:xfrm>
            <a:off x="12865321" y="-14026"/>
            <a:ext cx="2842494" cy="6876641"/>
            <a:chOff x="9601131" y="-14514"/>
            <a:chExt cx="3923140" cy="6877616"/>
          </a:xfrm>
        </p:grpSpPr>
        <p:sp>
          <p:nvSpPr>
            <p:cNvPr id="75" name="Freeform: Shape 74">
              <a:extLst>
                <a:ext uri="{FF2B5EF4-FFF2-40B4-BE49-F238E27FC236}">
                  <a16:creationId xmlns:a16="http://schemas.microsoft.com/office/drawing/2014/main" id="{3839752D-7E8E-4520-BFBE-CA81E08C061B}"/>
                </a:ext>
              </a:extLst>
            </p:cNvPr>
            <p:cNvSpPr/>
            <p:nvPr/>
          </p:nvSpPr>
          <p:spPr>
            <a:xfrm>
              <a:off x="11399520" y="2804160"/>
              <a:ext cx="662940" cy="1950720"/>
            </a:xfrm>
            <a:custGeom>
              <a:avLst/>
              <a:gdLst>
                <a:gd name="connsiteX0" fmla="*/ 411480 w 662940"/>
                <a:gd name="connsiteY0" fmla="*/ 0 h 1950720"/>
                <a:gd name="connsiteX1" fmla="*/ 0 w 662940"/>
                <a:gd name="connsiteY1" fmla="*/ 1950720 h 1950720"/>
                <a:gd name="connsiteX2" fmla="*/ 662940 w 662940"/>
                <a:gd name="connsiteY2" fmla="*/ 708660 h 1950720"/>
                <a:gd name="connsiteX3" fmla="*/ 411480 w 662940"/>
                <a:gd name="connsiteY3" fmla="*/ 0 h 1950720"/>
              </a:gdLst>
              <a:ahLst/>
              <a:cxnLst>
                <a:cxn ang="0">
                  <a:pos x="connsiteX0" y="connsiteY0"/>
                </a:cxn>
                <a:cxn ang="0">
                  <a:pos x="connsiteX1" y="connsiteY1"/>
                </a:cxn>
                <a:cxn ang="0">
                  <a:pos x="connsiteX2" y="connsiteY2"/>
                </a:cxn>
                <a:cxn ang="0">
                  <a:pos x="connsiteX3" y="connsiteY3"/>
                </a:cxn>
              </a:cxnLst>
              <a:rect l="l" t="t" r="r" b="b"/>
              <a:pathLst>
                <a:path w="662940" h="1950720">
                  <a:moveTo>
                    <a:pt x="411480" y="0"/>
                  </a:moveTo>
                  <a:lnTo>
                    <a:pt x="0" y="1950720"/>
                  </a:lnTo>
                  <a:lnTo>
                    <a:pt x="662940" y="708660"/>
                  </a:lnTo>
                  <a:lnTo>
                    <a:pt x="411480" y="0"/>
                  </a:lnTo>
                  <a:close/>
                </a:path>
              </a:pathLst>
            </a:custGeom>
            <a:gradFill>
              <a:gsLst>
                <a:gs pos="100000">
                  <a:srgbClr val="F4A30C"/>
                </a:gs>
                <a:gs pos="0">
                  <a:srgbClr val="EA7E0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algn="ctr" defTabSz="914225">
                <a:defRPr/>
              </a:pPr>
              <a:endParaRPr lang="en-GB" sz="1800">
                <a:solidFill>
                  <a:prstClr val="white"/>
                </a:solidFill>
                <a:latin typeface="Segoe UI"/>
              </a:endParaRPr>
            </a:p>
          </p:txBody>
        </p:sp>
        <p:grpSp>
          <p:nvGrpSpPr>
            <p:cNvPr id="76" name="Group 75">
              <a:extLst>
                <a:ext uri="{FF2B5EF4-FFF2-40B4-BE49-F238E27FC236}">
                  <a16:creationId xmlns:a16="http://schemas.microsoft.com/office/drawing/2014/main" id="{5D9D6198-4036-439C-80B4-8D9CAF870A40}"/>
                </a:ext>
              </a:extLst>
            </p:cNvPr>
            <p:cNvGrpSpPr/>
            <p:nvPr/>
          </p:nvGrpSpPr>
          <p:grpSpPr>
            <a:xfrm>
              <a:off x="9601131" y="-14514"/>
              <a:ext cx="3923140" cy="6877616"/>
              <a:chOff x="9822425" y="-14514"/>
              <a:chExt cx="3116646" cy="6872632"/>
            </a:xfrm>
          </p:grpSpPr>
          <p:grpSp>
            <p:nvGrpSpPr>
              <p:cNvPr id="77" name="Group 76">
                <a:extLst>
                  <a:ext uri="{FF2B5EF4-FFF2-40B4-BE49-F238E27FC236}">
                    <a16:creationId xmlns:a16="http://schemas.microsoft.com/office/drawing/2014/main" id="{1BEDC051-CA02-4C70-9FCE-09C531B212EA}"/>
                  </a:ext>
                </a:extLst>
              </p:cNvPr>
              <p:cNvGrpSpPr/>
              <p:nvPr/>
            </p:nvGrpSpPr>
            <p:grpSpPr>
              <a:xfrm>
                <a:off x="9822425" y="0"/>
                <a:ext cx="3116646" cy="6853019"/>
                <a:chOff x="9822425" y="0"/>
                <a:chExt cx="3116646" cy="6853019"/>
              </a:xfrm>
            </p:grpSpPr>
            <p:sp>
              <p:nvSpPr>
                <p:cNvPr id="79" name="Freeform: Shape 78">
                  <a:extLst>
                    <a:ext uri="{FF2B5EF4-FFF2-40B4-BE49-F238E27FC236}">
                      <a16:creationId xmlns:a16="http://schemas.microsoft.com/office/drawing/2014/main" id="{23FFD4A9-71EF-4061-95D5-0A468EC74DF9}"/>
                    </a:ext>
                  </a:extLst>
                </p:cNvPr>
                <p:cNvSpPr/>
                <p:nvPr/>
              </p:nvSpPr>
              <p:spPr>
                <a:xfrm>
                  <a:off x="10362656" y="3661229"/>
                  <a:ext cx="1814285" cy="3189514"/>
                </a:xfrm>
                <a:custGeom>
                  <a:avLst/>
                  <a:gdLst>
                    <a:gd name="connsiteX0" fmla="*/ 1320800 w 1814285"/>
                    <a:gd name="connsiteY0" fmla="*/ 0 h 3164114"/>
                    <a:gd name="connsiteX1" fmla="*/ 0 w 1814285"/>
                    <a:gd name="connsiteY1" fmla="*/ 3164114 h 3164114"/>
                    <a:gd name="connsiteX2" fmla="*/ 1814285 w 1814285"/>
                    <a:gd name="connsiteY2" fmla="*/ 3164114 h 3164114"/>
                    <a:gd name="connsiteX3" fmla="*/ 1320800 w 1814285"/>
                    <a:gd name="connsiteY3" fmla="*/ 0 h 3164114"/>
                    <a:gd name="connsiteX0" fmla="*/ 1343025 w 1814285"/>
                    <a:gd name="connsiteY0" fmla="*/ 0 h 3189514"/>
                    <a:gd name="connsiteX1" fmla="*/ 0 w 1814285"/>
                    <a:gd name="connsiteY1" fmla="*/ 3189514 h 3189514"/>
                    <a:gd name="connsiteX2" fmla="*/ 1814285 w 1814285"/>
                    <a:gd name="connsiteY2" fmla="*/ 3189514 h 3189514"/>
                    <a:gd name="connsiteX3" fmla="*/ 1343025 w 1814285"/>
                    <a:gd name="connsiteY3" fmla="*/ 0 h 3189514"/>
                  </a:gdLst>
                  <a:ahLst/>
                  <a:cxnLst>
                    <a:cxn ang="0">
                      <a:pos x="connsiteX0" y="connsiteY0"/>
                    </a:cxn>
                    <a:cxn ang="0">
                      <a:pos x="connsiteX1" y="connsiteY1"/>
                    </a:cxn>
                    <a:cxn ang="0">
                      <a:pos x="connsiteX2" y="connsiteY2"/>
                    </a:cxn>
                    <a:cxn ang="0">
                      <a:pos x="connsiteX3" y="connsiteY3"/>
                    </a:cxn>
                  </a:cxnLst>
                  <a:rect l="l" t="t" r="r" b="b"/>
                  <a:pathLst>
                    <a:path w="1814285" h="3189514">
                      <a:moveTo>
                        <a:pt x="1343025" y="0"/>
                      </a:moveTo>
                      <a:lnTo>
                        <a:pt x="0" y="3189514"/>
                      </a:lnTo>
                      <a:lnTo>
                        <a:pt x="1814285" y="3189514"/>
                      </a:lnTo>
                      <a:lnTo>
                        <a:pt x="1343025" y="0"/>
                      </a:lnTo>
                      <a:close/>
                    </a:path>
                  </a:pathLst>
                </a:custGeom>
                <a:gradFill>
                  <a:gsLst>
                    <a:gs pos="100000">
                      <a:srgbClr val="F4A30C"/>
                    </a:gs>
                    <a:gs pos="0">
                      <a:srgbClr val="EA7E0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algn="ctr" defTabSz="914225">
                    <a:defRPr/>
                  </a:pPr>
                  <a:endParaRPr lang="en-GB" sz="1800">
                    <a:solidFill>
                      <a:prstClr val="white"/>
                    </a:solidFill>
                    <a:latin typeface="Segoe UI"/>
                  </a:endParaRPr>
                </a:p>
              </p:txBody>
            </p:sp>
            <p:sp>
              <p:nvSpPr>
                <p:cNvPr id="80" name="Freeform: Shape 79">
                  <a:extLst>
                    <a:ext uri="{FF2B5EF4-FFF2-40B4-BE49-F238E27FC236}">
                      <a16:creationId xmlns:a16="http://schemas.microsoft.com/office/drawing/2014/main" id="{DD662F00-4E2C-4B3E-89DE-F3E02994BF97}"/>
                    </a:ext>
                  </a:extLst>
                </p:cNvPr>
                <p:cNvSpPr/>
                <p:nvPr/>
              </p:nvSpPr>
              <p:spPr>
                <a:xfrm>
                  <a:off x="12155299" y="406399"/>
                  <a:ext cx="783772" cy="6446620"/>
                </a:xfrm>
                <a:custGeom>
                  <a:avLst/>
                  <a:gdLst>
                    <a:gd name="connsiteX0" fmla="*/ 14514 w 798286"/>
                    <a:gd name="connsiteY0" fmla="*/ 0 h 6473371"/>
                    <a:gd name="connsiteX1" fmla="*/ 798286 w 798286"/>
                    <a:gd name="connsiteY1" fmla="*/ 5602514 h 6473371"/>
                    <a:gd name="connsiteX2" fmla="*/ 0 w 798286"/>
                    <a:gd name="connsiteY2" fmla="*/ 6473371 h 6473371"/>
                    <a:gd name="connsiteX3" fmla="*/ 14514 w 798286"/>
                    <a:gd name="connsiteY3" fmla="*/ 0 h 6473371"/>
                    <a:gd name="connsiteX0" fmla="*/ 0 w 783772"/>
                    <a:gd name="connsiteY0" fmla="*/ 0 h 6449559"/>
                    <a:gd name="connsiteX1" fmla="*/ 783772 w 783772"/>
                    <a:gd name="connsiteY1" fmla="*/ 5602514 h 6449559"/>
                    <a:gd name="connsiteX2" fmla="*/ 4404 w 783772"/>
                    <a:gd name="connsiteY2" fmla="*/ 6449559 h 6449559"/>
                    <a:gd name="connsiteX3" fmla="*/ 0 w 783772"/>
                    <a:gd name="connsiteY3" fmla="*/ 0 h 6449559"/>
                    <a:gd name="connsiteX0" fmla="*/ 0 w 783772"/>
                    <a:gd name="connsiteY0" fmla="*/ 0 h 6440041"/>
                    <a:gd name="connsiteX1" fmla="*/ 783772 w 783772"/>
                    <a:gd name="connsiteY1" fmla="*/ 5602514 h 6440041"/>
                    <a:gd name="connsiteX2" fmla="*/ 19538 w 783772"/>
                    <a:gd name="connsiteY2" fmla="*/ 6440041 h 6440041"/>
                    <a:gd name="connsiteX3" fmla="*/ 0 w 783772"/>
                    <a:gd name="connsiteY3" fmla="*/ 0 h 6440041"/>
                  </a:gdLst>
                  <a:ahLst/>
                  <a:cxnLst>
                    <a:cxn ang="0">
                      <a:pos x="connsiteX0" y="connsiteY0"/>
                    </a:cxn>
                    <a:cxn ang="0">
                      <a:pos x="connsiteX1" y="connsiteY1"/>
                    </a:cxn>
                    <a:cxn ang="0">
                      <a:pos x="connsiteX2" y="connsiteY2"/>
                    </a:cxn>
                    <a:cxn ang="0">
                      <a:pos x="connsiteX3" y="connsiteY3"/>
                    </a:cxn>
                  </a:cxnLst>
                  <a:rect l="l" t="t" r="r" b="b"/>
                  <a:pathLst>
                    <a:path w="783772" h="6440041">
                      <a:moveTo>
                        <a:pt x="0" y="0"/>
                      </a:moveTo>
                      <a:lnTo>
                        <a:pt x="783772" y="5602514"/>
                      </a:lnTo>
                      <a:lnTo>
                        <a:pt x="19538" y="6440041"/>
                      </a:lnTo>
                      <a:cubicBezTo>
                        <a:pt x="13025" y="4293361"/>
                        <a:pt x="6513" y="2146680"/>
                        <a:pt x="0" y="0"/>
                      </a:cubicBezTo>
                      <a:close/>
                    </a:path>
                  </a:pathLst>
                </a:custGeom>
                <a:gradFill>
                  <a:gsLst>
                    <a:gs pos="0">
                      <a:srgbClr val="F4A30C"/>
                    </a:gs>
                    <a:gs pos="100000">
                      <a:srgbClr val="EA7E0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algn="ctr" defTabSz="914225">
                    <a:defRPr/>
                  </a:pPr>
                  <a:endParaRPr lang="en-GB" sz="1800">
                    <a:solidFill>
                      <a:prstClr val="white"/>
                    </a:solidFill>
                    <a:latin typeface="Segoe UI"/>
                  </a:endParaRPr>
                </a:p>
              </p:txBody>
            </p:sp>
            <p:sp>
              <p:nvSpPr>
                <p:cNvPr id="81" name="Freeform: Shape 80">
                  <a:extLst>
                    <a:ext uri="{FF2B5EF4-FFF2-40B4-BE49-F238E27FC236}">
                      <a16:creationId xmlns:a16="http://schemas.microsoft.com/office/drawing/2014/main" id="{088CF2E4-AC6C-4F09-A998-3E600AACC141}"/>
                    </a:ext>
                  </a:extLst>
                </p:cNvPr>
                <p:cNvSpPr/>
                <p:nvPr/>
              </p:nvSpPr>
              <p:spPr>
                <a:xfrm>
                  <a:off x="9822425" y="0"/>
                  <a:ext cx="1784555" cy="2757948"/>
                </a:xfrm>
                <a:custGeom>
                  <a:avLst/>
                  <a:gdLst>
                    <a:gd name="connsiteX0" fmla="*/ 0 w 1784555"/>
                    <a:gd name="connsiteY0" fmla="*/ 0 h 2757948"/>
                    <a:gd name="connsiteX1" fmla="*/ 1784555 w 1784555"/>
                    <a:gd name="connsiteY1" fmla="*/ 2757948 h 2757948"/>
                    <a:gd name="connsiteX2" fmla="*/ 1371600 w 1784555"/>
                    <a:gd name="connsiteY2" fmla="*/ 0 h 2757948"/>
                    <a:gd name="connsiteX3" fmla="*/ 0 w 1784555"/>
                    <a:gd name="connsiteY3" fmla="*/ 0 h 2757948"/>
                  </a:gdLst>
                  <a:ahLst/>
                  <a:cxnLst>
                    <a:cxn ang="0">
                      <a:pos x="connsiteX0" y="connsiteY0"/>
                    </a:cxn>
                    <a:cxn ang="0">
                      <a:pos x="connsiteX1" y="connsiteY1"/>
                    </a:cxn>
                    <a:cxn ang="0">
                      <a:pos x="connsiteX2" y="connsiteY2"/>
                    </a:cxn>
                    <a:cxn ang="0">
                      <a:pos x="connsiteX3" y="connsiteY3"/>
                    </a:cxn>
                  </a:cxnLst>
                  <a:rect l="l" t="t" r="r" b="b"/>
                  <a:pathLst>
                    <a:path w="1784555" h="2757948">
                      <a:moveTo>
                        <a:pt x="0" y="0"/>
                      </a:moveTo>
                      <a:lnTo>
                        <a:pt x="1784555" y="2757948"/>
                      </a:lnTo>
                      <a:lnTo>
                        <a:pt x="1371600" y="0"/>
                      </a:lnTo>
                      <a:lnTo>
                        <a:pt x="0" y="0"/>
                      </a:lnTo>
                      <a:close/>
                    </a:path>
                  </a:pathLst>
                </a:custGeom>
                <a:gradFill>
                  <a:gsLst>
                    <a:gs pos="100000">
                      <a:srgbClr val="F4A30C"/>
                    </a:gs>
                    <a:gs pos="0">
                      <a:srgbClr val="EA7E0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algn="ctr" defTabSz="914225">
                    <a:defRPr/>
                  </a:pPr>
                  <a:endParaRPr lang="en-GB" sz="1800">
                    <a:solidFill>
                      <a:prstClr val="white"/>
                    </a:solidFill>
                    <a:latin typeface="Segoe UI"/>
                  </a:endParaRPr>
                </a:p>
              </p:txBody>
            </p:sp>
          </p:grpSp>
          <p:sp>
            <p:nvSpPr>
              <p:cNvPr id="78" name="Freeform: Shape 77">
                <a:extLst>
                  <a:ext uri="{FF2B5EF4-FFF2-40B4-BE49-F238E27FC236}">
                    <a16:creationId xmlns:a16="http://schemas.microsoft.com/office/drawing/2014/main" id="{9A9BD1D6-E624-41F5-BFC7-7D0D34D22EC1}"/>
                  </a:ext>
                </a:extLst>
              </p:cNvPr>
              <p:cNvSpPr/>
              <p:nvPr/>
            </p:nvSpPr>
            <p:spPr>
              <a:xfrm>
                <a:off x="11161487" y="-14514"/>
                <a:ext cx="1014727" cy="6872632"/>
              </a:xfrm>
              <a:custGeom>
                <a:avLst/>
                <a:gdLst>
                  <a:gd name="connsiteX0" fmla="*/ 0 w 1001485"/>
                  <a:gd name="connsiteY0" fmla="*/ 0 h 6879771"/>
                  <a:gd name="connsiteX1" fmla="*/ 1001485 w 1001485"/>
                  <a:gd name="connsiteY1" fmla="*/ 6879771 h 6879771"/>
                  <a:gd name="connsiteX2" fmla="*/ 1001485 w 1001485"/>
                  <a:gd name="connsiteY2" fmla="*/ 14514 h 6879771"/>
                  <a:gd name="connsiteX3" fmla="*/ 0 w 1001485"/>
                  <a:gd name="connsiteY3" fmla="*/ 0 h 6879771"/>
                  <a:gd name="connsiteX0" fmla="*/ 0 w 1014727"/>
                  <a:gd name="connsiteY0" fmla="*/ 0 h 6872632"/>
                  <a:gd name="connsiteX1" fmla="*/ 1014727 w 1014727"/>
                  <a:gd name="connsiteY1" fmla="*/ 6872632 h 6872632"/>
                  <a:gd name="connsiteX2" fmla="*/ 1001485 w 1014727"/>
                  <a:gd name="connsiteY2" fmla="*/ 14514 h 6872632"/>
                  <a:gd name="connsiteX3" fmla="*/ 0 w 1014727"/>
                  <a:gd name="connsiteY3" fmla="*/ 0 h 6872632"/>
                </a:gdLst>
                <a:ahLst/>
                <a:cxnLst>
                  <a:cxn ang="0">
                    <a:pos x="connsiteX0" y="connsiteY0"/>
                  </a:cxn>
                  <a:cxn ang="0">
                    <a:pos x="connsiteX1" y="connsiteY1"/>
                  </a:cxn>
                  <a:cxn ang="0">
                    <a:pos x="connsiteX2" y="connsiteY2"/>
                  </a:cxn>
                  <a:cxn ang="0">
                    <a:pos x="connsiteX3" y="connsiteY3"/>
                  </a:cxn>
                </a:cxnLst>
                <a:rect l="l" t="t" r="r" b="b"/>
                <a:pathLst>
                  <a:path w="1014727" h="6872632">
                    <a:moveTo>
                      <a:pt x="0" y="0"/>
                    </a:moveTo>
                    <a:lnTo>
                      <a:pt x="1014727" y="6872632"/>
                    </a:lnTo>
                    <a:lnTo>
                      <a:pt x="1001485" y="14514"/>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algn="ctr" defTabSz="914225">
                  <a:defRPr/>
                </a:pPr>
                <a:endParaRPr lang="en-GB" sz="1800">
                  <a:solidFill>
                    <a:prstClr val="white"/>
                  </a:solidFill>
                  <a:latin typeface="Segoe UI"/>
                </a:endParaRPr>
              </a:p>
            </p:txBody>
          </p:sp>
        </p:grpSp>
      </p:grpSp>
      <p:sp>
        <p:nvSpPr>
          <p:cNvPr id="66" name="Title 3">
            <a:extLst>
              <a:ext uri="{FF2B5EF4-FFF2-40B4-BE49-F238E27FC236}">
                <a16:creationId xmlns:a16="http://schemas.microsoft.com/office/drawing/2014/main" id="{B50357C5-0721-4B42-A078-0C2EEE2D0133}"/>
              </a:ext>
            </a:extLst>
          </p:cNvPr>
          <p:cNvSpPr txBox="1">
            <a:spLocks/>
          </p:cNvSpPr>
          <p:nvPr/>
        </p:nvSpPr>
        <p:spPr>
          <a:xfrm>
            <a:off x="31766" y="1557805"/>
            <a:ext cx="3428809" cy="2492888"/>
          </a:xfrm>
          <a:prstGeom prst="rect">
            <a:avLst/>
          </a:prstGeom>
        </p:spPr>
        <p:txBody>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algn="ctr"/>
            <a:r>
              <a:rPr lang="en-GB" sz="2200" i="1">
                <a:solidFill>
                  <a:schemeClr val="bg1"/>
                </a:solidFill>
              </a:rPr>
              <a:t>Our Mission</a:t>
            </a:r>
            <a:br>
              <a:rPr lang="en-GB" sz="2000" i="1"/>
            </a:br>
            <a:br>
              <a:rPr lang="en-GB" sz="2000" b="0"/>
            </a:br>
            <a:br>
              <a:rPr lang="en-GB" sz="2000" b="0"/>
            </a:br>
            <a:r>
              <a:rPr lang="en-US" sz="2000">
                <a:solidFill>
                  <a:schemeClr val="bg1"/>
                </a:solidFill>
                <a:effectLst/>
                <a:latin typeface="Calibri" panose="020F0502020204030204" pitchFamily="34" charset="0"/>
                <a:ea typeface="Calibri" panose="020F0502020204030204" pitchFamily="34" charset="0"/>
              </a:rPr>
              <a:t>It is in times of great disruption and uncertainty that our ability to stay grounded in our sense of purpose and remain true to our identity is of the utmost importance. </a:t>
            </a:r>
            <a:br>
              <a:rPr lang="en-GB" sz="2400" b="0">
                <a:solidFill>
                  <a:schemeClr val="bg1"/>
                </a:solidFill>
                <a:latin typeface="+mn-lt"/>
                <a:cs typeface="+mn-cs"/>
              </a:rPr>
            </a:br>
            <a:br>
              <a:rPr lang="en-GB" sz="2000" b="0">
                <a:solidFill>
                  <a:schemeClr val="bg1"/>
                </a:solidFill>
                <a:latin typeface="+mn-lt"/>
                <a:cs typeface="+mn-cs"/>
              </a:rPr>
            </a:br>
            <a:r>
              <a:rPr lang="en-GB" sz="2000" b="0">
                <a:solidFill>
                  <a:schemeClr val="bg1"/>
                </a:solidFill>
                <a:latin typeface="+mn-lt"/>
                <a:cs typeface="+mn-cs"/>
              </a:rPr>
              <a:t>Satya Nadella, </a:t>
            </a:r>
            <a:r>
              <a:rPr lang="en-GB" sz="2000" b="0">
                <a:solidFill>
                  <a:srgbClr val="FFFFFF"/>
                </a:solidFill>
                <a:latin typeface="Segoe UI"/>
              </a:rPr>
              <a:t>Microsoft CEO</a:t>
            </a:r>
            <a:endParaRPr lang="en-US" sz="2000" b="0">
              <a:latin typeface="+mn-lt"/>
              <a:cs typeface="+mn-cs"/>
            </a:endParaRPr>
          </a:p>
        </p:txBody>
      </p:sp>
      <p:sp>
        <p:nvSpPr>
          <p:cNvPr id="4" name="Rectangle 3">
            <a:extLst>
              <a:ext uri="{FF2B5EF4-FFF2-40B4-BE49-F238E27FC236}">
                <a16:creationId xmlns:a16="http://schemas.microsoft.com/office/drawing/2014/main" id="{939432D6-CBA7-41D0-8D3D-29673AFFE892}"/>
              </a:ext>
            </a:extLst>
          </p:cNvPr>
          <p:cNvSpPr/>
          <p:nvPr/>
        </p:nvSpPr>
        <p:spPr bwMode="auto">
          <a:xfrm>
            <a:off x="3759658" y="487"/>
            <a:ext cx="8431478" cy="6857027"/>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marL="0" marR="0" lvl="0" indent="0" algn="l" defTabSz="932293"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3" name="Picture 2">
            <a:extLst>
              <a:ext uri="{FF2B5EF4-FFF2-40B4-BE49-F238E27FC236}">
                <a16:creationId xmlns:a16="http://schemas.microsoft.com/office/drawing/2014/main" id="{DCE7017D-25C6-49D2-9B10-157A1DB00FB2}"/>
              </a:ext>
            </a:extLst>
          </p:cNvPr>
          <p:cNvPicPr>
            <a:picLocks noChangeAspect="1"/>
          </p:cNvPicPr>
          <p:nvPr/>
        </p:nvPicPr>
        <p:blipFill>
          <a:blip r:embed="rId4"/>
          <a:stretch>
            <a:fillRect/>
          </a:stretch>
        </p:blipFill>
        <p:spPr>
          <a:xfrm>
            <a:off x="3729617" y="14678"/>
            <a:ext cx="4135905" cy="3175568"/>
          </a:xfrm>
          <a:prstGeom prst="rect">
            <a:avLst/>
          </a:prstGeom>
        </p:spPr>
      </p:pic>
      <p:pic>
        <p:nvPicPr>
          <p:cNvPr id="9" name="Picture 8">
            <a:extLst>
              <a:ext uri="{FF2B5EF4-FFF2-40B4-BE49-F238E27FC236}">
                <a16:creationId xmlns:a16="http://schemas.microsoft.com/office/drawing/2014/main" id="{6B3C12CD-690C-43C1-B14B-D613368EEA15}"/>
              </a:ext>
            </a:extLst>
          </p:cNvPr>
          <p:cNvPicPr>
            <a:picLocks noChangeAspect="1"/>
          </p:cNvPicPr>
          <p:nvPr/>
        </p:nvPicPr>
        <p:blipFill>
          <a:blip r:embed="rId5"/>
          <a:stretch>
            <a:fillRect/>
          </a:stretch>
        </p:blipFill>
        <p:spPr>
          <a:xfrm>
            <a:off x="7761093" y="10502"/>
            <a:ext cx="6112259" cy="6850701"/>
          </a:xfrm>
          <a:prstGeom prst="rect">
            <a:avLst/>
          </a:prstGeom>
        </p:spPr>
      </p:pic>
      <p:pic>
        <p:nvPicPr>
          <p:cNvPr id="13" name="Picture 12">
            <a:extLst>
              <a:ext uri="{FF2B5EF4-FFF2-40B4-BE49-F238E27FC236}">
                <a16:creationId xmlns:a16="http://schemas.microsoft.com/office/drawing/2014/main" id="{FC50E811-90E4-4D84-B995-2E8A54537E00}"/>
              </a:ext>
            </a:extLst>
          </p:cNvPr>
          <p:cNvPicPr>
            <a:picLocks noChangeAspect="1"/>
          </p:cNvPicPr>
          <p:nvPr/>
        </p:nvPicPr>
        <p:blipFill>
          <a:blip r:embed="rId6"/>
          <a:stretch>
            <a:fillRect/>
          </a:stretch>
        </p:blipFill>
        <p:spPr>
          <a:xfrm>
            <a:off x="3774385" y="3190246"/>
            <a:ext cx="5732780" cy="3686316"/>
          </a:xfrm>
          <a:prstGeom prst="rect">
            <a:avLst/>
          </a:prstGeom>
        </p:spPr>
      </p:pic>
    </p:spTree>
    <p:extLst>
      <p:ext uri="{BB962C8B-B14F-4D97-AF65-F5344CB8AC3E}">
        <p14:creationId xmlns:p14="http://schemas.microsoft.com/office/powerpoint/2010/main" val="101491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EA5FD4-492B-4F3E-95AD-85C66E7ECD2D}"/>
              </a:ext>
            </a:extLst>
          </p:cNvPr>
          <p:cNvSpPr>
            <a:spLocks noGrp="1"/>
          </p:cNvSpPr>
          <p:nvPr>
            <p:ph type="body" sz="quarter" idx="11"/>
          </p:nvPr>
        </p:nvSpPr>
        <p:spPr>
          <a:xfrm>
            <a:off x="538164" y="1389050"/>
            <a:ext cx="6497830" cy="5119661"/>
          </a:xfrm>
        </p:spPr>
        <p:txBody>
          <a:bodyPr>
            <a:normAutofit/>
          </a:bodyPr>
          <a:lstStyle/>
          <a:p>
            <a:pPr marL="342900" indent="-342900">
              <a:buFont typeface="Arial" panose="020B0604020202020204" pitchFamily="34" charset="0"/>
              <a:buChar char="•"/>
            </a:pPr>
            <a:r>
              <a:rPr lang="en-GB" dirty="0"/>
              <a:t>On the 5</a:t>
            </a:r>
            <a:r>
              <a:rPr lang="en-GB" baseline="30000" dirty="0"/>
              <a:t>th</a:t>
            </a:r>
            <a:r>
              <a:rPr lang="en-GB" dirty="0"/>
              <a:t> March, Microsoft announced making Teams available to any company globally to support workers facing the global COVID-19 pandemic.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Microsoft Teams usage has increased hugely across our customer base as </a:t>
            </a:r>
            <a:r>
              <a:rPr lang="en-GB" b="1" dirty="0"/>
              <a:t>workers everywhere adjust to chatting, meeting, and collaborating exclusively online.</a:t>
            </a:r>
          </a:p>
        </p:txBody>
      </p:sp>
      <p:sp>
        <p:nvSpPr>
          <p:cNvPr id="3" name="Text Placeholder 2">
            <a:extLst>
              <a:ext uri="{FF2B5EF4-FFF2-40B4-BE49-F238E27FC236}">
                <a16:creationId xmlns:a16="http://schemas.microsoft.com/office/drawing/2014/main" id="{E1F06A24-988F-47A5-816A-B2A93C469F04}"/>
              </a:ext>
            </a:extLst>
          </p:cNvPr>
          <p:cNvSpPr>
            <a:spLocks noGrp="1"/>
          </p:cNvSpPr>
          <p:nvPr>
            <p:ph type="body" sz="quarter" idx="10"/>
          </p:nvPr>
        </p:nvSpPr>
        <p:spPr/>
        <p:txBody>
          <a:bodyPr/>
          <a:lstStyle/>
          <a:p>
            <a:r>
              <a:rPr lang="en-GB" dirty="0"/>
              <a:t>Microsoft Global Covid-19 response - Teams</a:t>
            </a:r>
          </a:p>
        </p:txBody>
      </p:sp>
      <p:pic>
        <p:nvPicPr>
          <p:cNvPr id="3074" name="Picture 2" descr="Image of teammates connecting on a Surface Hub.">
            <a:extLst>
              <a:ext uri="{FF2B5EF4-FFF2-40B4-BE49-F238E27FC236}">
                <a16:creationId xmlns:a16="http://schemas.microsoft.com/office/drawing/2014/main" id="{301C17DA-3094-4FD0-AE27-9733FB277C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07" y="1535316"/>
            <a:ext cx="4412082" cy="268735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D4FCACA-B13E-4E69-8EAE-B902033A0609}"/>
              </a:ext>
            </a:extLst>
          </p:cNvPr>
          <p:cNvSpPr txBox="1"/>
          <p:nvPr/>
        </p:nvSpPr>
        <p:spPr>
          <a:xfrm>
            <a:off x="538163" y="5011750"/>
            <a:ext cx="11383938" cy="400110"/>
          </a:xfrm>
          <a:prstGeom prst="rect">
            <a:avLst/>
          </a:prstGeom>
          <a:noFill/>
        </p:spPr>
        <p:txBody>
          <a:bodyPr wrap="square" rtlCol="0">
            <a:spAutoFit/>
          </a:bodyPr>
          <a:lstStyle/>
          <a:p>
            <a:r>
              <a:rPr lang="en-GB" sz="2000" b="1" dirty="0">
                <a:solidFill>
                  <a:schemeClr val="bg1"/>
                </a:solidFill>
              </a:rPr>
              <a:t>Microsoft has made a company-wide commitment to support our customers during this time.​</a:t>
            </a:r>
            <a:endParaRPr lang="en-GB" sz="2000" dirty="0">
              <a:solidFill>
                <a:schemeClr val="bg1"/>
              </a:solidFill>
            </a:endParaRPr>
          </a:p>
        </p:txBody>
      </p:sp>
    </p:spTree>
    <p:extLst>
      <p:ext uri="{BB962C8B-B14F-4D97-AF65-F5344CB8AC3E}">
        <p14:creationId xmlns:p14="http://schemas.microsoft.com/office/powerpoint/2010/main" val="287742923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EF078C6-A200-47F3-9F19-388000B0813C}"/>
              </a:ext>
            </a:extLst>
          </p:cNvPr>
          <p:cNvGraphicFramePr/>
          <p:nvPr>
            <p:extLst>
              <p:ext uri="{D42A27DB-BD31-4B8C-83A1-F6EECF244321}">
                <p14:modId xmlns:p14="http://schemas.microsoft.com/office/powerpoint/2010/main" val="2506980385"/>
              </p:ext>
            </p:extLst>
          </p:nvPr>
        </p:nvGraphicFramePr>
        <p:xfrm>
          <a:off x="300182" y="493760"/>
          <a:ext cx="11591635" cy="58704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53464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CDFBF74-DCAA-4B33-826C-A2D24A5B7FFE}"/>
              </a:ext>
            </a:extLst>
          </p:cNvPr>
          <p:cNvGrpSpPr/>
          <p:nvPr/>
        </p:nvGrpSpPr>
        <p:grpSpPr>
          <a:xfrm>
            <a:off x="573850" y="5042916"/>
            <a:ext cx="11044300" cy="1611817"/>
            <a:chOff x="410394" y="5010732"/>
            <a:chExt cx="11044300" cy="1611817"/>
          </a:xfrm>
        </p:grpSpPr>
        <p:sp>
          <p:nvSpPr>
            <p:cNvPr id="15" name="Rectangle 14">
              <a:extLst>
                <a:ext uri="{FF2B5EF4-FFF2-40B4-BE49-F238E27FC236}">
                  <a16:creationId xmlns:a16="http://schemas.microsoft.com/office/drawing/2014/main" id="{36183177-B6DE-47FB-8273-3958A60C8DE9}"/>
                </a:ext>
              </a:extLst>
            </p:cNvPr>
            <p:cNvSpPr/>
            <p:nvPr/>
          </p:nvSpPr>
          <p:spPr bwMode="auto">
            <a:xfrm>
              <a:off x="410394" y="5010732"/>
              <a:ext cx="11044300" cy="1611817"/>
            </a:xfrm>
            <a:prstGeom prst="rect">
              <a:avLst/>
            </a:prstGeom>
            <a:solidFill>
              <a:srgbClr val="5558AF">
                <a:alpha val="80000"/>
              </a:srgbClr>
            </a:solidFill>
            <a:ln w="9525" cap="flat" cmpd="sng" algn="ctr">
              <a:noFill/>
              <a:prstDash val="solid"/>
              <a:headEnd type="none" w="med" len="med"/>
              <a:tailEnd type="none" w="med" len="med"/>
            </a:ln>
            <a:effectLst/>
          </p:spPr>
          <p:txBody>
            <a:bodyPr rot="0" spcFirstLastPara="0" vertOverflow="overflow" horzOverflow="overflow" vert="horz" wrap="square" lIns="179208" tIns="143366" rIns="179208" bIns="143366" numCol="1" spcCol="0" rtlCol="0" fromWordArt="0" anchor="t" anchorCtr="0" forceAA="0" compatLnSpc="1">
              <a:prstTxWarp prst="textNoShape">
                <a:avLst/>
              </a:prstTxWarp>
              <a:noAutofit/>
            </a:bodyPr>
            <a:lstStyle/>
            <a:p>
              <a:pPr marL="0" marR="0" lvl="0" indent="0" defTabSz="913698" eaLnBrk="1" fontAlgn="auto" latinLnBrk="0" hangingPunct="1">
                <a:lnSpc>
                  <a:spcPct val="90000"/>
                </a:lnSpc>
                <a:spcBef>
                  <a:spcPts val="0"/>
                </a:spcBef>
                <a:spcAft>
                  <a:spcPts val="600"/>
                </a:spcAft>
                <a:buClrTx/>
                <a:buSzTx/>
                <a:buFontTx/>
                <a:buNone/>
                <a:tabLst/>
                <a:defRPr/>
              </a:pPr>
              <a:r>
                <a:rPr kumimoji="0" lang="en-US" sz="1400" b="1" i="0" u="none" strike="noStrike" kern="0" cap="none" spc="0" normalizeH="0" baseline="0" noProof="0">
                  <a:ln>
                    <a:noFill/>
                  </a:ln>
                  <a:solidFill>
                    <a:srgbClr val="FFFFFF"/>
                  </a:solidFill>
                  <a:effectLst/>
                  <a:uLnTx/>
                  <a:uFillTx/>
                  <a:latin typeface="Segoe UI Semibold"/>
                  <a:ea typeface="+mn-ea"/>
                  <a:cs typeface="+mn-cs"/>
                </a:rPr>
                <a:t>CORE TEAMS</a:t>
              </a:r>
              <a:br>
                <a:rPr kumimoji="0" lang="en-US" sz="1400" b="1" i="0" u="none" strike="noStrike" kern="0" cap="none" spc="0" normalizeH="0" baseline="0" noProof="0">
                  <a:ln>
                    <a:noFill/>
                  </a:ln>
                  <a:solidFill>
                    <a:srgbClr val="FFFFFF"/>
                  </a:solidFill>
                  <a:effectLst/>
                  <a:uLnTx/>
                  <a:uFillTx/>
                  <a:latin typeface="Segoe UI Semibold"/>
                  <a:ea typeface="+mn-ea"/>
                  <a:cs typeface="+mn-cs"/>
                </a:rPr>
              </a:br>
              <a:r>
                <a:rPr kumimoji="0" lang="en-US" sz="1400" b="1" i="0" u="none" strike="noStrike" kern="0" cap="none" spc="0" normalizeH="0" baseline="0" noProof="0">
                  <a:ln>
                    <a:noFill/>
                  </a:ln>
                  <a:solidFill>
                    <a:srgbClr val="FFFFFF"/>
                  </a:solidFill>
                  <a:effectLst/>
                  <a:uLnTx/>
                  <a:uFillTx/>
                  <a:latin typeface="Segoe UI Semibold"/>
                  <a:ea typeface="+mn-ea"/>
                  <a:cs typeface="+mn-cs"/>
                </a:rPr>
                <a:t>PLATFORM</a:t>
              </a:r>
              <a:br>
                <a:rPr kumimoji="0" lang="en-US" sz="1400" b="1" i="0" u="none" strike="noStrike" kern="0" cap="none" spc="0" normalizeH="0" baseline="0" noProof="0">
                  <a:ln>
                    <a:noFill/>
                  </a:ln>
                  <a:solidFill>
                    <a:srgbClr val="FFFFFF"/>
                  </a:solidFill>
                  <a:effectLst/>
                  <a:uLnTx/>
                  <a:uFillTx/>
                  <a:latin typeface="Segoe UI Semibold"/>
                  <a:ea typeface="+mn-ea"/>
                  <a:cs typeface="+mn-cs"/>
                </a:rPr>
              </a:br>
              <a:r>
                <a:rPr kumimoji="0" lang="en-US" sz="1400" b="1" i="0" u="none" strike="noStrike" kern="0" cap="none" spc="0" normalizeH="0" baseline="0" noProof="0">
                  <a:ln>
                    <a:noFill/>
                  </a:ln>
                  <a:solidFill>
                    <a:srgbClr val="FFFFFF"/>
                  </a:solidFill>
                  <a:effectLst/>
                  <a:uLnTx/>
                  <a:uFillTx/>
                  <a:latin typeface="Segoe UI Semibold"/>
                  <a:ea typeface="+mn-ea"/>
                  <a:cs typeface="+mn-cs"/>
                </a:rPr>
                <a:t>CAPABILITIES</a:t>
              </a:r>
            </a:p>
          </p:txBody>
        </p:sp>
        <p:sp>
          <p:nvSpPr>
            <p:cNvPr id="16" name="Rectangle 15">
              <a:extLst>
                <a:ext uri="{FF2B5EF4-FFF2-40B4-BE49-F238E27FC236}">
                  <a16:creationId xmlns:a16="http://schemas.microsoft.com/office/drawing/2014/main" id="{0F053816-1F87-4536-8ED5-C7750E79D733}"/>
                </a:ext>
              </a:extLst>
            </p:cNvPr>
            <p:cNvSpPr/>
            <p:nvPr/>
          </p:nvSpPr>
          <p:spPr>
            <a:xfrm>
              <a:off x="2295676" y="5143788"/>
              <a:ext cx="9060192" cy="742993"/>
            </a:xfrm>
            <a:prstGeom prst="rect">
              <a:avLst/>
            </a:prstGeom>
            <a:solidFill>
              <a:srgbClr val="FFFFFF">
                <a:lumMod val="95000"/>
              </a:srgbClr>
            </a:solidFill>
            <a:ln w="12700" cap="rnd" cmpd="sng" algn="ctr">
              <a:solidFill>
                <a:srgbClr val="5558AF"/>
              </a:solidFill>
              <a:prstDash val="solid"/>
            </a:ln>
            <a:effectLst/>
          </p:spPr>
          <p:txBody>
            <a:bodyPr rtlCol="0" anchor="ctr"/>
            <a:lstStyle/>
            <a:p>
              <a:pPr marL="0" marR="0" lvl="0" indent="0" algn="ctr" defTabSz="913347" eaLnBrk="1" fontAlgn="auto" latinLnBrk="0" hangingPunct="1">
                <a:lnSpc>
                  <a:spcPct val="100000"/>
                </a:lnSpc>
                <a:spcBef>
                  <a:spcPts val="0"/>
                </a:spcBef>
                <a:spcAft>
                  <a:spcPts val="0"/>
                </a:spcAft>
                <a:buClrTx/>
                <a:buSzTx/>
                <a:buFontTx/>
                <a:buNone/>
                <a:tabLst/>
                <a:defRPr/>
              </a:pPr>
              <a:endParaRPr kumimoji="0" lang="en-US" sz="1567" b="0" i="0" u="none" strike="noStrike" kern="0" cap="none" spc="0" normalizeH="0" baseline="0" noProof="0">
                <a:ln>
                  <a:noFill/>
                </a:ln>
                <a:gradFill>
                  <a:gsLst>
                    <a:gs pos="100000">
                      <a:srgbClr val="282828"/>
                    </a:gs>
                    <a:gs pos="20721">
                      <a:srgbClr val="282828"/>
                    </a:gs>
                  </a:gsLst>
                  <a:lin ang="5400000" scaled="0"/>
                </a:gradFill>
                <a:effectLst/>
                <a:uLnTx/>
                <a:uFillTx/>
                <a:latin typeface="Segoe UI"/>
                <a:ea typeface="+mn-ea"/>
                <a:cs typeface="Segoe UI" panose="020B0502040204020203" pitchFamily="34" charset="0"/>
              </a:endParaRPr>
            </a:p>
          </p:txBody>
        </p:sp>
        <p:cxnSp>
          <p:nvCxnSpPr>
            <p:cNvPr id="17" name="Straight Connector 16">
              <a:extLst>
                <a:ext uri="{FF2B5EF4-FFF2-40B4-BE49-F238E27FC236}">
                  <a16:creationId xmlns:a16="http://schemas.microsoft.com/office/drawing/2014/main" id="{64186A01-CA17-466A-9CFF-05C53A947649}"/>
                </a:ext>
              </a:extLst>
            </p:cNvPr>
            <p:cNvCxnSpPr/>
            <p:nvPr/>
          </p:nvCxnSpPr>
          <p:spPr>
            <a:xfrm>
              <a:off x="3541065" y="5321168"/>
              <a:ext cx="0" cy="388231"/>
            </a:xfrm>
            <a:prstGeom prst="line">
              <a:avLst/>
            </a:prstGeom>
            <a:noFill/>
            <a:ln w="6350" cap="flat" cmpd="sng" algn="ctr">
              <a:gradFill flip="none" rotWithShape="1">
                <a:gsLst>
                  <a:gs pos="0">
                    <a:srgbClr val="2D9780">
                      <a:alpha val="0"/>
                    </a:srgbClr>
                  </a:gs>
                  <a:gs pos="50000">
                    <a:srgbClr val="2D9780"/>
                  </a:gs>
                  <a:gs pos="100000">
                    <a:srgbClr val="2D9780">
                      <a:alpha val="0"/>
                    </a:srgbClr>
                  </a:gs>
                </a:gsLst>
                <a:lin ang="5400000" scaled="1"/>
                <a:tileRect/>
              </a:gradFill>
              <a:prstDash val="solid"/>
              <a:headEnd type="none"/>
              <a:tailEnd type="none"/>
            </a:ln>
            <a:effectLst/>
            <a:extLst>
              <a:ext uri="{909E8E84-426E-40DD-AFC4-6F175D3DCCD1}">
                <a14:hiddenFill xmlns:a14="http://schemas.microsoft.com/office/drawing/2010/main">
                  <a:solidFill>
                    <a:srgbClr val="FFFFFF"/>
                  </a:solidFill>
                </a14:hiddenFill>
              </a:ext>
            </a:extLst>
          </p:spPr>
        </p:cxnSp>
        <p:cxnSp>
          <p:nvCxnSpPr>
            <p:cNvPr id="18" name="Straight Connector 17">
              <a:extLst>
                <a:ext uri="{FF2B5EF4-FFF2-40B4-BE49-F238E27FC236}">
                  <a16:creationId xmlns:a16="http://schemas.microsoft.com/office/drawing/2014/main" id="{66DFAF28-F702-43EC-A771-BDBADFB1BC2A}"/>
                </a:ext>
              </a:extLst>
            </p:cNvPr>
            <p:cNvCxnSpPr/>
            <p:nvPr/>
          </p:nvCxnSpPr>
          <p:spPr>
            <a:xfrm>
              <a:off x="5655607" y="5321168"/>
              <a:ext cx="0" cy="388231"/>
            </a:xfrm>
            <a:prstGeom prst="line">
              <a:avLst/>
            </a:prstGeom>
            <a:noFill/>
            <a:ln w="6350" cap="flat" cmpd="sng" algn="ctr">
              <a:gradFill flip="none" rotWithShape="1">
                <a:gsLst>
                  <a:gs pos="0">
                    <a:srgbClr val="2D9780">
                      <a:alpha val="0"/>
                    </a:srgbClr>
                  </a:gs>
                  <a:gs pos="50000">
                    <a:srgbClr val="2D9780"/>
                  </a:gs>
                  <a:gs pos="100000">
                    <a:srgbClr val="2D9780">
                      <a:alpha val="0"/>
                    </a:srgbClr>
                  </a:gs>
                </a:gsLst>
                <a:lin ang="5400000" scaled="1"/>
                <a:tileRect/>
              </a:gradFill>
              <a:prstDash val="solid"/>
              <a:headEnd type="none"/>
              <a:tailEnd type="none"/>
            </a:ln>
            <a:effectLst/>
            <a:extLst>
              <a:ext uri="{909E8E84-426E-40DD-AFC4-6F175D3DCCD1}">
                <a14:hiddenFill xmlns:a14="http://schemas.microsoft.com/office/drawing/2010/main">
                  <a:solidFill>
                    <a:srgbClr val="FFFFFF"/>
                  </a:solidFill>
                </a14:hiddenFill>
              </a:ext>
            </a:extLst>
          </p:spPr>
        </p:cxnSp>
        <p:cxnSp>
          <p:nvCxnSpPr>
            <p:cNvPr id="19" name="Straight Connector 18">
              <a:extLst>
                <a:ext uri="{FF2B5EF4-FFF2-40B4-BE49-F238E27FC236}">
                  <a16:creationId xmlns:a16="http://schemas.microsoft.com/office/drawing/2014/main" id="{2A02278D-63F2-409E-A8AA-AE5E1A3E9285}"/>
                </a:ext>
              </a:extLst>
            </p:cNvPr>
            <p:cNvCxnSpPr/>
            <p:nvPr/>
          </p:nvCxnSpPr>
          <p:spPr>
            <a:xfrm>
              <a:off x="7394375" y="5321168"/>
              <a:ext cx="0" cy="388231"/>
            </a:xfrm>
            <a:prstGeom prst="line">
              <a:avLst/>
            </a:prstGeom>
            <a:noFill/>
            <a:ln w="6350" cap="flat" cmpd="sng" algn="ctr">
              <a:gradFill flip="none" rotWithShape="1">
                <a:gsLst>
                  <a:gs pos="0">
                    <a:srgbClr val="2D9780">
                      <a:alpha val="0"/>
                    </a:srgbClr>
                  </a:gs>
                  <a:gs pos="50000">
                    <a:srgbClr val="2D9780"/>
                  </a:gs>
                  <a:gs pos="100000">
                    <a:srgbClr val="2D9780">
                      <a:alpha val="0"/>
                    </a:srgbClr>
                  </a:gs>
                </a:gsLst>
                <a:lin ang="5400000" scaled="1"/>
                <a:tileRect/>
              </a:gradFill>
              <a:prstDash val="solid"/>
              <a:headEnd type="none"/>
              <a:tailEnd type="none"/>
            </a:ln>
            <a:effectLst/>
            <a:extLst>
              <a:ext uri="{909E8E84-426E-40DD-AFC4-6F175D3DCCD1}">
                <a14:hiddenFill xmlns:a14="http://schemas.microsoft.com/office/drawing/2010/main">
                  <a:solidFill>
                    <a:srgbClr val="FFFFFF"/>
                  </a:solidFill>
                </a14:hiddenFill>
              </a:ext>
            </a:extLst>
          </p:spPr>
        </p:cxnSp>
        <p:cxnSp>
          <p:nvCxnSpPr>
            <p:cNvPr id="20" name="Straight Connector 19">
              <a:extLst>
                <a:ext uri="{FF2B5EF4-FFF2-40B4-BE49-F238E27FC236}">
                  <a16:creationId xmlns:a16="http://schemas.microsoft.com/office/drawing/2014/main" id="{78118140-9B48-49CE-8F5F-BCDE00162EC0}"/>
                </a:ext>
              </a:extLst>
            </p:cNvPr>
            <p:cNvCxnSpPr/>
            <p:nvPr/>
          </p:nvCxnSpPr>
          <p:spPr>
            <a:xfrm>
              <a:off x="6563457" y="5321168"/>
              <a:ext cx="0" cy="388231"/>
            </a:xfrm>
            <a:prstGeom prst="line">
              <a:avLst/>
            </a:prstGeom>
            <a:noFill/>
            <a:ln w="6350" cap="flat" cmpd="sng" algn="ctr">
              <a:gradFill flip="none" rotWithShape="1">
                <a:gsLst>
                  <a:gs pos="0">
                    <a:srgbClr val="2D9780">
                      <a:alpha val="0"/>
                    </a:srgbClr>
                  </a:gs>
                  <a:gs pos="50000">
                    <a:srgbClr val="2D9780"/>
                  </a:gs>
                  <a:gs pos="100000">
                    <a:srgbClr val="2D9780">
                      <a:alpha val="0"/>
                    </a:srgbClr>
                  </a:gs>
                </a:gsLst>
                <a:lin ang="5400000" scaled="1"/>
                <a:tileRect/>
              </a:gradFill>
              <a:prstDash val="solid"/>
              <a:headEnd type="none"/>
              <a:tailEnd type="none"/>
            </a:ln>
            <a:effectLst/>
            <a:extLst>
              <a:ext uri="{909E8E84-426E-40DD-AFC4-6F175D3DCCD1}">
                <a14:hiddenFill xmlns:a14="http://schemas.microsoft.com/office/drawing/2010/main">
                  <a:solidFill>
                    <a:srgbClr val="FFFFFF"/>
                  </a:solidFill>
                </a14:hiddenFill>
              </a:ext>
            </a:extLst>
          </p:spPr>
        </p:cxnSp>
        <p:cxnSp>
          <p:nvCxnSpPr>
            <p:cNvPr id="21" name="Straight Connector 20">
              <a:extLst>
                <a:ext uri="{FF2B5EF4-FFF2-40B4-BE49-F238E27FC236}">
                  <a16:creationId xmlns:a16="http://schemas.microsoft.com/office/drawing/2014/main" id="{9936B8F0-BFD1-4005-B3C8-BA397E832449}"/>
                </a:ext>
              </a:extLst>
            </p:cNvPr>
            <p:cNvCxnSpPr/>
            <p:nvPr/>
          </p:nvCxnSpPr>
          <p:spPr>
            <a:xfrm>
              <a:off x="4550418" y="5321168"/>
              <a:ext cx="0" cy="388231"/>
            </a:xfrm>
            <a:prstGeom prst="line">
              <a:avLst/>
            </a:prstGeom>
            <a:noFill/>
            <a:ln w="6350" cap="flat" cmpd="sng" algn="ctr">
              <a:gradFill flip="none" rotWithShape="1">
                <a:gsLst>
                  <a:gs pos="0">
                    <a:srgbClr val="2D9780">
                      <a:alpha val="0"/>
                    </a:srgbClr>
                  </a:gs>
                  <a:gs pos="50000">
                    <a:srgbClr val="2D9780"/>
                  </a:gs>
                  <a:gs pos="100000">
                    <a:srgbClr val="2D9780">
                      <a:alpha val="0"/>
                    </a:srgbClr>
                  </a:gs>
                </a:gsLst>
                <a:lin ang="5400000" scaled="1"/>
                <a:tileRect/>
              </a:gradFill>
              <a:prstDash val="solid"/>
              <a:headEnd type="none"/>
              <a:tailEnd type="none"/>
            </a:ln>
            <a:effectLst/>
            <a:extLst>
              <a:ext uri="{909E8E84-426E-40DD-AFC4-6F175D3DCCD1}">
                <a14:hiddenFill xmlns:a14="http://schemas.microsoft.com/office/drawing/2010/main">
                  <a:solidFill>
                    <a:srgbClr val="FFFFFF"/>
                  </a:solidFill>
                </a14:hiddenFill>
              </a:ext>
            </a:extLst>
          </p:spPr>
        </p:cxnSp>
        <p:cxnSp>
          <p:nvCxnSpPr>
            <p:cNvPr id="22" name="Straight Connector 21">
              <a:extLst>
                <a:ext uri="{FF2B5EF4-FFF2-40B4-BE49-F238E27FC236}">
                  <a16:creationId xmlns:a16="http://schemas.microsoft.com/office/drawing/2014/main" id="{B2086BC4-D77F-468B-A6C5-B1E46CBBEA30}"/>
                </a:ext>
              </a:extLst>
            </p:cNvPr>
            <p:cNvCxnSpPr/>
            <p:nvPr/>
          </p:nvCxnSpPr>
          <p:spPr>
            <a:xfrm>
              <a:off x="8747955" y="5321168"/>
              <a:ext cx="0" cy="388231"/>
            </a:xfrm>
            <a:prstGeom prst="line">
              <a:avLst/>
            </a:prstGeom>
            <a:noFill/>
            <a:ln w="6350" cap="flat" cmpd="sng" algn="ctr">
              <a:gradFill flip="none" rotWithShape="1">
                <a:gsLst>
                  <a:gs pos="0">
                    <a:srgbClr val="2D9780">
                      <a:alpha val="0"/>
                    </a:srgbClr>
                  </a:gs>
                  <a:gs pos="50000">
                    <a:srgbClr val="2D9780"/>
                  </a:gs>
                  <a:gs pos="100000">
                    <a:srgbClr val="2D9780">
                      <a:alpha val="0"/>
                    </a:srgbClr>
                  </a:gs>
                </a:gsLst>
                <a:lin ang="5400000" scaled="1"/>
                <a:tileRect/>
              </a:gradFill>
              <a:prstDash val="solid"/>
              <a:headEnd type="none"/>
              <a:tailEnd type="none"/>
            </a:ln>
            <a:effectLst/>
            <a:extLst>
              <a:ext uri="{909E8E84-426E-40DD-AFC4-6F175D3DCCD1}">
                <a14:hiddenFill xmlns:a14="http://schemas.microsoft.com/office/drawing/2010/main">
                  <a:solidFill>
                    <a:srgbClr val="FFFFFF"/>
                  </a:solidFill>
                </a14:hiddenFill>
              </a:ext>
            </a:extLst>
          </p:spPr>
        </p:cxnSp>
        <p:grpSp>
          <p:nvGrpSpPr>
            <p:cNvPr id="23" name="Group 22">
              <a:extLst>
                <a:ext uri="{FF2B5EF4-FFF2-40B4-BE49-F238E27FC236}">
                  <a16:creationId xmlns:a16="http://schemas.microsoft.com/office/drawing/2014/main" id="{DF4BD217-FCB2-4783-94B9-CFD916AE73BD}"/>
                </a:ext>
              </a:extLst>
            </p:cNvPr>
            <p:cNvGrpSpPr/>
            <p:nvPr/>
          </p:nvGrpSpPr>
          <p:grpSpPr>
            <a:xfrm>
              <a:off x="2456153" y="5325348"/>
              <a:ext cx="1209266" cy="379878"/>
              <a:chOff x="2301876" y="4891930"/>
              <a:chExt cx="1203325" cy="387714"/>
            </a:xfrm>
          </p:grpSpPr>
          <p:sp>
            <p:nvSpPr>
              <p:cNvPr id="48" name="Rectangle 47">
                <a:extLst>
                  <a:ext uri="{FF2B5EF4-FFF2-40B4-BE49-F238E27FC236}">
                    <a16:creationId xmlns:a16="http://schemas.microsoft.com/office/drawing/2014/main" id="{24825833-020A-434B-9D0A-FD8DD191D348}"/>
                  </a:ext>
                </a:extLst>
              </p:cNvPr>
              <p:cNvSpPr/>
              <p:nvPr/>
            </p:nvSpPr>
            <p:spPr>
              <a:xfrm>
                <a:off x="2716239" y="4891930"/>
                <a:ext cx="788962" cy="387714"/>
              </a:xfrm>
              <a:prstGeom prst="rect">
                <a:avLst/>
              </a:prstGeom>
              <a:noFill/>
              <a:ln w="12700" cap="rnd" cmpd="sng" algn="ctr">
                <a:solidFill>
                  <a:srgbClr val="E8E8E8">
                    <a:alpha val="10000"/>
                  </a:srgbClr>
                </a:solidFill>
                <a:prstDash val="solid"/>
              </a:ln>
              <a:effectLst/>
            </p:spPr>
            <p:txBody>
              <a:bodyPr lIns="0" tIns="0" rIns="0" bIns="0" rtlCol="0" anchor="ctr"/>
              <a:lstStyle/>
              <a:p>
                <a:pPr marL="0" marR="0" lvl="0" indent="0" defTabSz="913347"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1A1A1A"/>
                    </a:solidFill>
                    <a:effectLst/>
                    <a:uLnTx/>
                    <a:uFillTx/>
                    <a:latin typeface="Segoe UI"/>
                    <a:ea typeface="+mn-ea"/>
                    <a:cs typeface="Segoe UI" panose="020B0502040204020203" pitchFamily="34" charset="0"/>
                  </a:rPr>
                  <a:t>Meetings</a:t>
                </a:r>
              </a:p>
            </p:txBody>
          </p:sp>
          <p:sp>
            <p:nvSpPr>
              <p:cNvPr id="49" name="people_11" title="Icon of two people with a chat bubble">
                <a:extLst>
                  <a:ext uri="{FF2B5EF4-FFF2-40B4-BE49-F238E27FC236}">
                    <a16:creationId xmlns:a16="http://schemas.microsoft.com/office/drawing/2014/main" id="{BCD15ECD-D717-4F8F-A5DF-486649456B89}"/>
                  </a:ext>
                </a:extLst>
              </p:cNvPr>
              <p:cNvSpPr>
                <a:spLocks noChangeAspect="1" noEditPoints="1"/>
              </p:cNvSpPr>
              <p:nvPr/>
            </p:nvSpPr>
            <p:spPr bwMode="auto">
              <a:xfrm>
                <a:off x="2301876" y="4932730"/>
                <a:ext cx="314324" cy="301850"/>
              </a:xfrm>
              <a:custGeom>
                <a:avLst/>
                <a:gdLst>
                  <a:gd name="T0" fmla="*/ 72 w 348"/>
                  <a:gd name="T1" fmla="*/ 196 h 334"/>
                  <a:gd name="T2" fmla="*/ 128 w 348"/>
                  <a:gd name="T3" fmla="*/ 140 h 334"/>
                  <a:gd name="T4" fmla="*/ 184 w 348"/>
                  <a:gd name="T5" fmla="*/ 196 h 334"/>
                  <a:gd name="T6" fmla="*/ 128 w 348"/>
                  <a:gd name="T7" fmla="*/ 252 h 334"/>
                  <a:gd name="T8" fmla="*/ 72 w 348"/>
                  <a:gd name="T9" fmla="*/ 196 h 334"/>
                  <a:gd name="T10" fmla="*/ 210 w 348"/>
                  <a:gd name="T11" fmla="*/ 334 h 334"/>
                  <a:gd name="T12" fmla="*/ 128 w 348"/>
                  <a:gd name="T13" fmla="*/ 252 h 334"/>
                  <a:gd name="T14" fmla="*/ 47 w 348"/>
                  <a:gd name="T15" fmla="*/ 334 h 334"/>
                  <a:gd name="T16" fmla="*/ 265 w 348"/>
                  <a:gd name="T17" fmla="*/ 118 h 334"/>
                  <a:gd name="T18" fmla="*/ 321 w 348"/>
                  <a:gd name="T19" fmla="*/ 62 h 334"/>
                  <a:gd name="T20" fmla="*/ 265 w 348"/>
                  <a:gd name="T21" fmla="*/ 6 h 334"/>
                  <a:gd name="T22" fmla="*/ 209 w 348"/>
                  <a:gd name="T23" fmla="*/ 62 h 334"/>
                  <a:gd name="T24" fmla="*/ 265 w 348"/>
                  <a:gd name="T25" fmla="*/ 118 h 334"/>
                  <a:gd name="T26" fmla="*/ 348 w 348"/>
                  <a:gd name="T27" fmla="*/ 200 h 334"/>
                  <a:gd name="T28" fmla="*/ 266 w 348"/>
                  <a:gd name="T29" fmla="*/ 118 h 334"/>
                  <a:gd name="T30" fmla="*/ 184 w 348"/>
                  <a:gd name="T31" fmla="*/ 200 h 334"/>
                  <a:gd name="T32" fmla="*/ 141 w 348"/>
                  <a:gd name="T33" fmla="*/ 71 h 334"/>
                  <a:gd name="T34" fmla="*/ 141 w 348"/>
                  <a:gd name="T35" fmla="*/ 31 h 334"/>
                  <a:gd name="T36" fmla="*/ 110 w 348"/>
                  <a:gd name="T37" fmla="*/ 0 h 334"/>
                  <a:gd name="T38" fmla="*/ 29 w 348"/>
                  <a:gd name="T39" fmla="*/ 0 h 334"/>
                  <a:gd name="T40" fmla="*/ 29 w 348"/>
                  <a:gd name="T41" fmla="*/ 0 h 334"/>
                  <a:gd name="T42" fmla="*/ 0 w 348"/>
                  <a:gd name="T43" fmla="*/ 31 h 334"/>
                  <a:gd name="T44" fmla="*/ 0 w 348"/>
                  <a:gd name="T45" fmla="*/ 71 h 334"/>
                  <a:gd name="T46" fmla="*/ 0 w 348"/>
                  <a:gd name="T47" fmla="*/ 71 h 334"/>
                  <a:gd name="T48" fmla="*/ 29 w 348"/>
                  <a:gd name="T49" fmla="*/ 102 h 334"/>
                  <a:gd name="T50" fmla="*/ 29 w 348"/>
                  <a:gd name="T51" fmla="*/ 102 h 334"/>
                  <a:gd name="T52" fmla="*/ 110 w 348"/>
                  <a:gd name="T53" fmla="*/ 102 h 334"/>
                  <a:gd name="T54" fmla="*/ 179 w 348"/>
                  <a:gd name="T55" fmla="*/ 102 h 334"/>
                  <a:gd name="T56" fmla="*/ 141 w 348"/>
                  <a:gd name="T57" fmla="*/ 71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8" h="334">
                    <a:moveTo>
                      <a:pt x="72" y="196"/>
                    </a:moveTo>
                    <a:cubicBezTo>
                      <a:pt x="72" y="165"/>
                      <a:pt x="97" y="140"/>
                      <a:pt x="128" y="140"/>
                    </a:cubicBezTo>
                    <a:cubicBezTo>
                      <a:pt x="159" y="140"/>
                      <a:pt x="184" y="165"/>
                      <a:pt x="184" y="196"/>
                    </a:cubicBezTo>
                    <a:cubicBezTo>
                      <a:pt x="184" y="227"/>
                      <a:pt x="159" y="252"/>
                      <a:pt x="128" y="252"/>
                    </a:cubicBezTo>
                    <a:cubicBezTo>
                      <a:pt x="97" y="252"/>
                      <a:pt x="72" y="227"/>
                      <a:pt x="72" y="196"/>
                    </a:cubicBezTo>
                    <a:close/>
                    <a:moveTo>
                      <a:pt x="210" y="334"/>
                    </a:moveTo>
                    <a:cubicBezTo>
                      <a:pt x="210" y="289"/>
                      <a:pt x="173" y="252"/>
                      <a:pt x="128" y="252"/>
                    </a:cubicBezTo>
                    <a:cubicBezTo>
                      <a:pt x="83" y="252"/>
                      <a:pt x="47" y="289"/>
                      <a:pt x="47" y="334"/>
                    </a:cubicBezTo>
                    <a:moveTo>
                      <a:pt x="265" y="118"/>
                    </a:moveTo>
                    <a:cubicBezTo>
                      <a:pt x="296" y="118"/>
                      <a:pt x="321" y="93"/>
                      <a:pt x="321" y="62"/>
                    </a:cubicBezTo>
                    <a:cubicBezTo>
                      <a:pt x="321" y="31"/>
                      <a:pt x="296" y="6"/>
                      <a:pt x="265" y="6"/>
                    </a:cubicBezTo>
                    <a:cubicBezTo>
                      <a:pt x="234" y="6"/>
                      <a:pt x="209" y="31"/>
                      <a:pt x="209" y="62"/>
                    </a:cubicBezTo>
                    <a:cubicBezTo>
                      <a:pt x="209" y="93"/>
                      <a:pt x="234" y="118"/>
                      <a:pt x="265" y="118"/>
                    </a:cubicBezTo>
                    <a:close/>
                    <a:moveTo>
                      <a:pt x="348" y="200"/>
                    </a:moveTo>
                    <a:cubicBezTo>
                      <a:pt x="348" y="155"/>
                      <a:pt x="311" y="118"/>
                      <a:pt x="266" y="118"/>
                    </a:cubicBezTo>
                    <a:cubicBezTo>
                      <a:pt x="221" y="118"/>
                      <a:pt x="184" y="155"/>
                      <a:pt x="184" y="200"/>
                    </a:cubicBezTo>
                    <a:moveTo>
                      <a:pt x="141" y="71"/>
                    </a:moveTo>
                    <a:cubicBezTo>
                      <a:pt x="141" y="31"/>
                      <a:pt x="141" y="31"/>
                      <a:pt x="141" y="31"/>
                    </a:cubicBezTo>
                    <a:cubicBezTo>
                      <a:pt x="141" y="14"/>
                      <a:pt x="127" y="0"/>
                      <a:pt x="110" y="0"/>
                    </a:cubicBezTo>
                    <a:cubicBezTo>
                      <a:pt x="29" y="0"/>
                      <a:pt x="29" y="0"/>
                      <a:pt x="29" y="0"/>
                    </a:cubicBezTo>
                    <a:cubicBezTo>
                      <a:pt x="29" y="0"/>
                      <a:pt x="29" y="0"/>
                      <a:pt x="29" y="0"/>
                    </a:cubicBezTo>
                    <a:cubicBezTo>
                      <a:pt x="13" y="1"/>
                      <a:pt x="0" y="15"/>
                      <a:pt x="0" y="31"/>
                    </a:cubicBezTo>
                    <a:cubicBezTo>
                      <a:pt x="0" y="71"/>
                      <a:pt x="0" y="71"/>
                      <a:pt x="0" y="71"/>
                    </a:cubicBezTo>
                    <a:cubicBezTo>
                      <a:pt x="0" y="71"/>
                      <a:pt x="0" y="71"/>
                      <a:pt x="0" y="71"/>
                    </a:cubicBezTo>
                    <a:cubicBezTo>
                      <a:pt x="0" y="88"/>
                      <a:pt x="13" y="101"/>
                      <a:pt x="29" y="102"/>
                    </a:cubicBezTo>
                    <a:cubicBezTo>
                      <a:pt x="29" y="102"/>
                      <a:pt x="29" y="102"/>
                      <a:pt x="29" y="102"/>
                    </a:cubicBezTo>
                    <a:cubicBezTo>
                      <a:pt x="110" y="102"/>
                      <a:pt x="110" y="102"/>
                      <a:pt x="110" y="102"/>
                    </a:cubicBezTo>
                    <a:cubicBezTo>
                      <a:pt x="179" y="102"/>
                      <a:pt x="179" y="102"/>
                      <a:pt x="179" y="102"/>
                    </a:cubicBezTo>
                    <a:lnTo>
                      <a:pt x="141" y="71"/>
                    </a:lnTo>
                    <a:close/>
                  </a:path>
                </a:pathLst>
              </a:custGeom>
              <a:solidFill>
                <a:srgbClr val="FFFFFF"/>
              </a:solidFill>
              <a:ln w="15875" cap="sq">
                <a:solidFill>
                  <a:srgbClr val="5558AF"/>
                </a:solidFill>
                <a:prstDash val="solid"/>
                <a:miter lim="800000"/>
                <a:headEnd/>
                <a:tailEnd/>
              </a:ln>
            </p:spPr>
            <p:txBody>
              <a:bodyPr vert="horz" wrap="square" lIns="89592" tIns="44796" rIns="89592" bIns="44796" numCol="1" anchor="t" anchorCtr="0" compatLnSpc="1">
                <a:prstTxWarp prst="textNoShape">
                  <a:avLst/>
                </a:prstTxWarp>
              </a:bodyPr>
              <a:lstStyle/>
              <a:p>
                <a:pPr marL="0" marR="0" lvl="0" indent="0" defTabSz="913665"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282828"/>
                  </a:solidFill>
                  <a:effectLst/>
                  <a:uLnTx/>
                  <a:uFillTx/>
                </a:endParaRPr>
              </a:p>
            </p:txBody>
          </p:sp>
        </p:grpSp>
        <p:grpSp>
          <p:nvGrpSpPr>
            <p:cNvPr id="24" name="Group 23">
              <a:extLst>
                <a:ext uri="{FF2B5EF4-FFF2-40B4-BE49-F238E27FC236}">
                  <a16:creationId xmlns:a16="http://schemas.microsoft.com/office/drawing/2014/main" id="{BEC2A1E4-8529-496B-884B-04A082F8B44B}"/>
                </a:ext>
              </a:extLst>
            </p:cNvPr>
            <p:cNvGrpSpPr/>
            <p:nvPr/>
          </p:nvGrpSpPr>
          <p:grpSpPr>
            <a:xfrm>
              <a:off x="3642513" y="5325345"/>
              <a:ext cx="883184" cy="379881"/>
              <a:chOff x="3428100" y="4891928"/>
              <a:chExt cx="878848" cy="387716"/>
            </a:xfrm>
          </p:grpSpPr>
          <p:sp>
            <p:nvSpPr>
              <p:cNvPr id="46" name="Rectangle 45">
                <a:extLst>
                  <a:ext uri="{FF2B5EF4-FFF2-40B4-BE49-F238E27FC236}">
                    <a16:creationId xmlns:a16="http://schemas.microsoft.com/office/drawing/2014/main" id="{B382A640-70B5-410C-82C9-6E80653735EA}"/>
                  </a:ext>
                </a:extLst>
              </p:cNvPr>
              <p:cNvSpPr/>
              <p:nvPr/>
            </p:nvSpPr>
            <p:spPr>
              <a:xfrm>
                <a:off x="3766332" y="4891928"/>
                <a:ext cx="540616" cy="387716"/>
              </a:xfrm>
              <a:prstGeom prst="rect">
                <a:avLst/>
              </a:prstGeom>
              <a:noFill/>
              <a:ln w="10795" cap="flat" cmpd="sng" algn="ctr">
                <a:noFill/>
                <a:prstDash val="solid"/>
              </a:ln>
              <a:effectLst/>
            </p:spPr>
            <p:txBody>
              <a:bodyPr lIns="0" tIns="0" rIns="0" bIns="0" rtlCol="0" anchor="ctr"/>
              <a:lstStyle/>
              <a:p>
                <a:pPr marL="0" marR="0" lvl="0" indent="0" defTabSz="913347"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1A1A1A"/>
                    </a:solidFill>
                    <a:effectLst/>
                    <a:uLnTx/>
                    <a:uFillTx/>
                    <a:latin typeface="Segoe UI"/>
                    <a:ea typeface="+mn-ea"/>
                    <a:cs typeface="Segoe UI" panose="020B0502040204020203" pitchFamily="34" charset="0"/>
                  </a:rPr>
                  <a:t>Calling</a:t>
                </a:r>
              </a:p>
            </p:txBody>
          </p:sp>
          <p:sp>
            <p:nvSpPr>
              <p:cNvPr id="47" name="phone_4" title="Icon of a phone">
                <a:extLst>
                  <a:ext uri="{FF2B5EF4-FFF2-40B4-BE49-F238E27FC236}">
                    <a16:creationId xmlns:a16="http://schemas.microsoft.com/office/drawing/2014/main" id="{8265CA97-B2A3-436E-8EB9-06E2217EA9D7}"/>
                  </a:ext>
                </a:extLst>
              </p:cNvPr>
              <p:cNvSpPr>
                <a:spLocks noChangeAspect="1"/>
              </p:cNvSpPr>
              <p:nvPr/>
            </p:nvSpPr>
            <p:spPr bwMode="auto">
              <a:xfrm>
                <a:off x="3428100" y="4916699"/>
                <a:ext cx="326190" cy="324858"/>
              </a:xfrm>
              <a:custGeom>
                <a:avLst/>
                <a:gdLst>
                  <a:gd name="T0" fmla="*/ 274 w 339"/>
                  <a:gd name="T1" fmla="*/ 333 h 336"/>
                  <a:gd name="T2" fmla="*/ 0 w 339"/>
                  <a:gd name="T3" fmla="*/ 71 h 336"/>
                  <a:gd name="T4" fmla="*/ 38 w 339"/>
                  <a:gd name="T5" fmla="*/ 12 h 336"/>
                  <a:gd name="T6" fmla="*/ 76 w 339"/>
                  <a:gd name="T7" fmla="*/ 14 h 336"/>
                  <a:gd name="T8" fmla="*/ 118 w 339"/>
                  <a:gd name="T9" fmla="*/ 53 h 336"/>
                  <a:gd name="T10" fmla="*/ 116 w 339"/>
                  <a:gd name="T11" fmla="*/ 91 h 336"/>
                  <a:gd name="T12" fmla="*/ 99 w 339"/>
                  <a:gd name="T13" fmla="*/ 105 h 336"/>
                  <a:gd name="T14" fmla="*/ 98 w 339"/>
                  <a:gd name="T15" fmla="*/ 143 h 336"/>
                  <a:gd name="T16" fmla="*/ 193 w 339"/>
                  <a:gd name="T17" fmla="*/ 239 h 336"/>
                  <a:gd name="T18" fmla="*/ 231 w 339"/>
                  <a:gd name="T19" fmla="*/ 240 h 336"/>
                  <a:gd name="T20" fmla="*/ 250 w 339"/>
                  <a:gd name="T21" fmla="*/ 219 h 336"/>
                  <a:gd name="T22" fmla="*/ 287 w 339"/>
                  <a:gd name="T23" fmla="*/ 221 h 336"/>
                  <a:gd name="T24" fmla="*/ 329 w 339"/>
                  <a:gd name="T25" fmla="*/ 260 h 336"/>
                  <a:gd name="T26" fmla="*/ 328 w 339"/>
                  <a:gd name="T27" fmla="*/ 298 h 336"/>
                  <a:gd name="T28" fmla="*/ 274 w 339"/>
                  <a:gd name="T29" fmla="*/ 333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9" h="336">
                    <a:moveTo>
                      <a:pt x="274" y="333"/>
                    </a:moveTo>
                    <a:cubicBezTo>
                      <a:pt x="126" y="336"/>
                      <a:pt x="3" y="219"/>
                      <a:pt x="0" y="71"/>
                    </a:cubicBezTo>
                    <a:cubicBezTo>
                      <a:pt x="0" y="71"/>
                      <a:pt x="3" y="41"/>
                      <a:pt x="38" y="12"/>
                    </a:cubicBezTo>
                    <a:cubicBezTo>
                      <a:pt x="54" y="0"/>
                      <a:pt x="66" y="3"/>
                      <a:pt x="76" y="14"/>
                    </a:cubicBezTo>
                    <a:cubicBezTo>
                      <a:pt x="118" y="53"/>
                      <a:pt x="118" y="53"/>
                      <a:pt x="118" y="53"/>
                    </a:cubicBezTo>
                    <a:cubicBezTo>
                      <a:pt x="128" y="64"/>
                      <a:pt x="127" y="81"/>
                      <a:pt x="116" y="91"/>
                    </a:cubicBezTo>
                    <a:cubicBezTo>
                      <a:pt x="99" y="105"/>
                      <a:pt x="99" y="105"/>
                      <a:pt x="99" y="105"/>
                    </a:cubicBezTo>
                    <a:cubicBezTo>
                      <a:pt x="88" y="115"/>
                      <a:pt x="88" y="132"/>
                      <a:pt x="98" y="143"/>
                    </a:cubicBezTo>
                    <a:cubicBezTo>
                      <a:pt x="193" y="239"/>
                      <a:pt x="193" y="239"/>
                      <a:pt x="193" y="239"/>
                    </a:cubicBezTo>
                    <a:cubicBezTo>
                      <a:pt x="203" y="249"/>
                      <a:pt x="220" y="250"/>
                      <a:pt x="231" y="240"/>
                    </a:cubicBezTo>
                    <a:cubicBezTo>
                      <a:pt x="250" y="219"/>
                      <a:pt x="250" y="219"/>
                      <a:pt x="250" y="219"/>
                    </a:cubicBezTo>
                    <a:cubicBezTo>
                      <a:pt x="260" y="209"/>
                      <a:pt x="277" y="210"/>
                      <a:pt x="287" y="221"/>
                    </a:cubicBezTo>
                    <a:cubicBezTo>
                      <a:pt x="329" y="260"/>
                      <a:pt x="329" y="260"/>
                      <a:pt x="329" y="260"/>
                    </a:cubicBezTo>
                    <a:cubicBezTo>
                      <a:pt x="339" y="271"/>
                      <a:pt x="337" y="286"/>
                      <a:pt x="328" y="298"/>
                    </a:cubicBezTo>
                    <a:cubicBezTo>
                      <a:pt x="302" y="330"/>
                      <a:pt x="274" y="333"/>
                      <a:pt x="274" y="333"/>
                    </a:cubicBezTo>
                    <a:close/>
                  </a:path>
                </a:pathLst>
              </a:custGeom>
              <a:noFill/>
              <a:ln w="15875" cap="sq">
                <a:solidFill>
                  <a:srgbClr val="5558A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592" tIns="44796" rIns="89592" bIns="44796" numCol="1" anchor="t" anchorCtr="0" compatLnSpc="1">
                <a:prstTxWarp prst="textNoShape">
                  <a:avLst/>
                </a:prstTxWarp>
              </a:bodyPr>
              <a:lstStyle/>
              <a:p>
                <a:pPr marL="0" marR="0" lvl="0" indent="0" defTabSz="913665"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282828"/>
                  </a:solidFill>
                  <a:effectLst/>
                  <a:uLnTx/>
                  <a:uFillTx/>
                </a:endParaRPr>
              </a:p>
            </p:txBody>
          </p:sp>
        </p:grpSp>
        <p:grpSp>
          <p:nvGrpSpPr>
            <p:cNvPr id="25" name="Group 24">
              <a:extLst>
                <a:ext uri="{FF2B5EF4-FFF2-40B4-BE49-F238E27FC236}">
                  <a16:creationId xmlns:a16="http://schemas.microsoft.com/office/drawing/2014/main" id="{AC9B94E9-F8FD-479A-8EF4-7B6452E42212}"/>
                </a:ext>
              </a:extLst>
            </p:cNvPr>
            <p:cNvGrpSpPr/>
            <p:nvPr/>
          </p:nvGrpSpPr>
          <p:grpSpPr>
            <a:xfrm>
              <a:off x="4685378" y="5325345"/>
              <a:ext cx="1047892" cy="379881"/>
              <a:chOff x="4484465" y="4896755"/>
              <a:chExt cx="1042744" cy="387716"/>
            </a:xfrm>
          </p:grpSpPr>
          <p:sp>
            <p:nvSpPr>
              <p:cNvPr id="44" name="Rectangle 43">
                <a:extLst>
                  <a:ext uri="{FF2B5EF4-FFF2-40B4-BE49-F238E27FC236}">
                    <a16:creationId xmlns:a16="http://schemas.microsoft.com/office/drawing/2014/main" id="{A4129A63-2C3D-4B9F-B4CE-942B9FA0CE87}"/>
                  </a:ext>
                </a:extLst>
              </p:cNvPr>
              <p:cNvSpPr/>
              <p:nvPr/>
            </p:nvSpPr>
            <p:spPr>
              <a:xfrm>
                <a:off x="5008271" y="4896755"/>
                <a:ext cx="518938" cy="387716"/>
              </a:xfrm>
              <a:prstGeom prst="rect">
                <a:avLst/>
              </a:prstGeom>
              <a:noFill/>
              <a:ln w="10795" cap="flat" cmpd="sng" algn="ctr">
                <a:noFill/>
                <a:prstDash val="solid"/>
              </a:ln>
              <a:effectLst/>
            </p:spPr>
            <p:txBody>
              <a:bodyPr lIns="0" tIns="0" rIns="0" bIns="0" rtlCol="0" anchor="ctr"/>
              <a:lstStyle/>
              <a:p>
                <a:pPr marL="0" marR="0" lvl="0" indent="0" defTabSz="913347"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1A1A1A"/>
                    </a:solidFill>
                    <a:effectLst/>
                    <a:uLnTx/>
                    <a:uFillTx/>
                    <a:latin typeface="Segoe UI"/>
                    <a:ea typeface="+mn-ea"/>
                    <a:cs typeface="Segoe UI" panose="020B0502040204020203" pitchFamily="34" charset="0"/>
                  </a:rPr>
                  <a:t>Video</a:t>
                </a:r>
              </a:p>
            </p:txBody>
          </p:sp>
          <p:sp>
            <p:nvSpPr>
              <p:cNvPr id="45" name="Trim_video" title="Icon of a video timeline with trim marks">
                <a:extLst>
                  <a:ext uri="{FF2B5EF4-FFF2-40B4-BE49-F238E27FC236}">
                    <a16:creationId xmlns:a16="http://schemas.microsoft.com/office/drawing/2014/main" id="{2403D5C8-EE12-417F-8750-F1352959A5E4}"/>
                  </a:ext>
                </a:extLst>
              </p:cNvPr>
              <p:cNvSpPr>
                <a:spLocks noChangeAspect="1" noEditPoints="1"/>
              </p:cNvSpPr>
              <p:nvPr/>
            </p:nvSpPr>
            <p:spPr bwMode="auto">
              <a:xfrm>
                <a:off x="4484465" y="4916699"/>
                <a:ext cx="418356" cy="332628"/>
              </a:xfrm>
              <a:custGeom>
                <a:avLst/>
                <a:gdLst>
                  <a:gd name="T0" fmla="*/ 182 w 244"/>
                  <a:gd name="T1" fmla="*/ 95 h 194"/>
                  <a:gd name="T2" fmla="*/ 182 w 244"/>
                  <a:gd name="T3" fmla="*/ 124 h 194"/>
                  <a:gd name="T4" fmla="*/ 63 w 244"/>
                  <a:gd name="T5" fmla="*/ 124 h 194"/>
                  <a:gd name="T6" fmla="*/ 63 w 244"/>
                  <a:gd name="T7" fmla="*/ 69 h 194"/>
                  <a:gd name="T8" fmla="*/ 182 w 244"/>
                  <a:gd name="T9" fmla="*/ 69 h 194"/>
                  <a:gd name="T10" fmla="*/ 182 w 244"/>
                  <a:gd name="T11" fmla="*/ 95 h 194"/>
                  <a:gd name="T12" fmla="*/ 33 w 244"/>
                  <a:gd name="T13" fmla="*/ 129 h 194"/>
                  <a:gd name="T14" fmla="*/ 33 w 244"/>
                  <a:gd name="T15" fmla="*/ 64 h 194"/>
                  <a:gd name="T16" fmla="*/ 0 w 244"/>
                  <a:gd name="T17" fmla="*/ 64 h 194"/>
                  <a:gd name="T18" fmla="*/ 0 w 244"/>
                  <a:gd name="T19" fmla="*/ 129 h 194"/>
                  <a:gd name="T20" fmla="*/ 211 w 244"/>
                  <a:gd name="T21" fmla="*/ 64 h 194"/>
                  <a:gd name="T22" fmla="*/ 211 w 244"/>
                  <a:gd name="T23" fmla="*/ 129 h 194"/>
                  <a:gd name="T24" fmla="*/ 179 w 244"/>
                  <a:gd name="T25" fmla="*/ 32 h 194"/>
                  <a:gd name="T26" fmla="*/ 179 w 244"/>
                  <a:gd name="T27" fmla="*/ 48 h 194"/>
                  <a:gd name="T28" fmla="*/ 179 w 244"/>
                  <a:gd name="T29" fmla="*/ 0 h 194"/>
                  <a:gd name="T30" fmla="*/ 179 w 244"/>
                  <a:gd name="T31" fmla="*/ 16 h 194"/>
                  <a:gd name="T32" fmla="*/ 66 w 244"/>
                  <a:gd name="T33" fmla="*/ 32 h 194"/>
                  <a:gd name="T34" fmla="*/ 66 w 244"/>
                  <a:gd name="T35" fmla="*/ 48 h 194"/>
                  <a:gd name="T36" fmla="*/ 66 w 244"/>
                  <a:gd name="T37" fmla="*/ 0 h 194"/>
                  <a:gd name="T38" fmla="*/ 66 w 244"/>
                  <a:gd name="T39" fmla="*/ 16 h 194"/>
                  <a:gd name="T40" fmla="*/ 179 w 244"/>
                  <a:gd name="T41" fmla="*/ 178 h 194"/>
                  <a:gd name="T42" fmla="*/ 179 w 244"/>
                  <a:gd name="T43" fmla="*/ 194 h 194"/>
                  <a:gd name="T44" fmla="*/ 179 w 244"/>
                  <a:gd name="T45" fmla="*/ 146 h 194"/>
                  <a:gd name="T46" fmla="*/ 179 w 244"/>
                  <a:gd name="T47" fmla="*/ 162 h 194"/>
                  <a:gd name="T48" fmla="*/ 66 w 244"/>
                  <a:gd name="T49" fmla="*/ 178 h 194"/>
                  <a:gd name="T50" fmla="*/ 66 w 244"/>
                  <a:gd name="T51" fmla="*/ 194 h 194"/>
                  <a:gd name="T52" fmla="*/ 66 w 244"/>
                  <a:gd name="T53" fmla="*/ 145 h 194"/>
                  <a:gd name="T54" fmla="*/ 66 w 244"/>
                  <a:gd name="T55" fmla="*/ 161 h 194"/>
                  <a:gd name="T56" fmla="*/ 244 w 244"/>
                  <a:gd name="T57" fmla="*/ 64 h 194"/>
                  <a:gd name="T58" fmla="*/ 244 w 244"/>
                  <a:gd name="T59" fmla="*/ 12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4" h="194">
                    <a:moveTo>
                      <a:pt x="182" y="95"/>
                    </a:moveTo>
                    <a:lnTo>
                      <a:pt x="182" y="124"/>
                    </a:lnTo>
                    <a:lnTo>
                      <a:pt x="63" y="124"/>
                    </a:lnTo>
                    <a:lnTo>
                      <a:pt x="63" y="69"/>
                    </a:lnTo>
                    <a:lnTo>
                      <a:pt x="182" y="69"/>
                    </a:lnTo>
                    <a:lnTo>
                      <a:pt x="182" y="95"/>
                    </a:lnTo>
                    <a:moveTo>
                      <a:pt x="33" y="129"/>
                    </a:moveTo>
                    <a:lnTo>
                      <a:pt x="33" y="64"/>
                    </a:lnTo>
                    <a:moveTo>
                      <a:pt x="0" y="64"/>
                    </a:moveTo>
                    <a:lnTo>
                      <a:pt x="0" y="129"/>
                    </a:lnTo>
                    <a:moveTo>
                      <a:pt x="211" y="64"/>
                    </a:moveTo>
                    <a:lnTo>
                      <a:pt x="211" y="129"/>
                    </a:lnTo>
                    <a:moveTo>
                      <a:pt x="179" y="32"/>
                    </a:moveTo>
                    <a:lnTo>
                      <a:pt x="179" y="48"/>
                    </a:lnTo>
                    <a:moveTo>
                      <a:pt x="179" y="0"/>
                    </a:moveTo>
                    <a:lnTo>
                      <a:pt x="179" y="16"/>
                    </a:lnTo>
                    <a:moveTo>
                      <a:pt x="66" y="32"/>
                    </a:moveTo>
                    <a:lnTo>
                      <a:pt x="66" y="48"/>
                    </a:lnTo>
                    <a:moveTo>
                      <a:pt x="66" y="0"/>
                    </a:moveTo>
                    <a:lnTo>
                      <a:pt x="66" y="16"/>
                    </a:lnTo>
                    <a:moveTo>
                      <a:pt x="179" y="178"/>
                    </a:moveTo>
                    <a:lnTo>
                      <a:pt x="179" y="194"/>
                    </a:lnTo>
                    <a:moveTo>
                      <a:pt x="179" y="146"/>
                    </a:moveTo>
                    <a:lnTo>
                      <a:pt x="179" y="162"/>
                    </a:lnTo>
                    <a:moveTo>
                      <a:pt x="66" y="178"/>
                    </a:moveTo>
                    <a:lnTo>
                      <a:pt x="66" y="194"/>
                    </a:lnTo>
                    <a:moveTo>
                      <a:pt x="66" y="145"/>
                    </a:moveTo>
                    <a:lnTo>
                      <a:pt x="66" y="161"/>
                    </a:lnTo>
                    <a:moveTo>
                      <a:pt x="244" y="64"/>
                    </a:moveTo>
                    <a:lnTo>
                      <a:pt x="244" y="129"/>
                    </a:lnTo>
                  </a:path>
                </a:pathLst>
              </a:custGeom>
              <a:noFill/>
              <a:ln w="15875" cap="sq">
                <a:solidFill>
                  <a:srgbClr val="5558A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592" tIns="44796" rIns="89592" bIns="44796" numCol="1" anchor="t" anchorCtr="0" compatLnSpc="1">
                <a:prstTxWarp prst="textNoShape">
                  <a:avLst/>
                </a:prstTxWarp>
              </a:bodyPr>
              <a:lstStyle/>
              <a:p>
                <a:pPr marL="0" marR="0" lvl="0" indent="0" defTabSz="913665"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282828"/>
                  </a:solidFill>
                  <a:effectLst/>
                  <a:uLnTx/>
                  <a:uFillTx/>
                </a:endParaRPr>
              </a:p>
            </p:txBody>
          </p:sp>
        </p:grpSp>
        <p:grpSp>
          <p:nvGrpSpPr>
            <p:cNvPr id="26" name="Group 25">
              <a:extLst>
                <a:ext uri="{FF2B5EF4-FFF2-40B4-BE49-F238E27FC236}">
                  <a16:creationId xmlns:a16="http://schemas.microsoft.com/office/drawing/2014/main" id="{6D87C600-FABE-4E96-9A86-06ACD206ADCC}"/>
                </a:ext>
              </a:extLst>
            </p:cNvPr>
            <p:cNvGrpSpPr/>
            <p:nvPr/>
          </p:nvGrpSpPr>
          <p:grpSpPr>
            <a:xfrm>
              <a:off x="5782744" y="5325345"/>
              <a:ext cx="834228" cy="379881"/>
              <a:chOff x="5766502" y="4907470"/>
              <a:chExt cx="830129" cy="387716"/>
            </a:xfrm>
          </p:grpSpPr>
          <p:sp>
            <p:nvSpPr>
              <p:cNvPr id="42" name="Rectangle 41">
                <a:extLst>
                  <a:ext uri="{FF2B5EF4-FFF2-40B4-BE49-F238E27FC236}">
                    <a16:creationId xmlns:a16="http://schemas.microsoft.com/office/drawing/2014/main" id="{F8A3709E-B9E3-4160-A1FA-90CE8CDCD441}"/>
                  </a:ext>
                </a:extLst>
              </p:cNvPr>
              <p:cNvSpPr/>
              <p:nvPr/>
            </p:nvSpPr>
            <p:spPr>
              <a:xfrm>
                <a:off x="6137471" y="4907470"/>
                <a:ext cx="459160" cy="387716"/>
              </a:xfrm>
              <a:prstGeom prst="rect">
                <a:avLst/>
              </a:prstGeom>
              <a:noFill/>
              <a:ln w="10795" cap="flat" cmpd="sng" algn="ctr">
                <a:noFill/>
                <a:prstDash val="solid"/>
              </a:ln>
              <a:effectLst/>
            </p:spPr>
            <p:txBody>
              <a:bodyPr lIns="0" tIns="0" rIns="0" bIns="0" rtlCol="0" anchor="ctr"/>
              <a:lstStyle/>
              <a:p>
                <a:pPr marL="0" marR="0" lvl="0" indent="0" defTabSz="913347"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1A1A1A"/>
                    </a:solidFill>
                    <a:effectLst/>
                    <a:uLnTx/>
                    <a:uFillTx/>
                    <a:latin typeface="Segoe UI"/>
                    <a:ea typeface="+mn-ea"/>
                    <a:cs typeface="Segoe UI" panose="020B0502040204020203" pitchFamily="34" charset="0"/>
                  </a:rPr>
                  <a:t>Chat</a:t>
                </a:r>
              </a:p>
            </p:txBody>
          </p:sp>
          <p:sp>
            <p:nvSpPr>
              <p:cNvPr id="43" name="speech_2" title="Icon of a chat bubble">
                <a:extLst>
                  <a:ext uri="{FF2B5EF4-FFF2-40B4-BE49-F238E27FC236}">
                    <a16:creationId xmlns:a16="http://schemas.microsoft.com/office/drawing/2014/main" id="{1C2423D7-5DFD-4967-8396-B64B1F6F21BE}"/>
                  </a:ext>
                </a:extLst>
              </p:cNvPr>
              <p:cNvSpPr>
                <a:spLocks noChangeAspect="1" noEditPoints="1"/>
              </p:cNvSpPr>
              <p:nvPr/>
            </p:nvSpPr>
            <p:spPr bwMode="auto">
              <a:xfrm>
                <a:off x="5766502" y="4995105"/>
                <a:ext cx="269566" cy="239474"/>
              </a:xfrm>
              <a:custGeom>
                <a:avLst/>
                <a:gdLst>
                  <a:gd name="T0" fmla="*/ 122 w 215"/>
                  <a:gd name="T1" fmla="*/ 145 h 191"/>
                  <a:gd name="T2" fmla="*/ 76 w 215"/>
                  <a:gd name="T3" fmla="*/ 145 h 191"/>
                  <a:gd name="T4" fmla="*/ 31 w 215"/>
                  <a:gd name="T5" fmla="*/ 191 h 191"/>
                  <a:gd name="T6" fmla="*/ 31 w 215"/>
                  <a:gd name="T7" fmla="*/ 145 h 191"/>
                  <a:gd name="T8" fmla="*/ 0 w 215"/>
                  <a:gd name="T9" fmla="*/ 145 h 191"/>
                  <a:gd name="T10" fmla="*/ 0 w 215"/>
                  <a:gd name="T11" fmla="*/ 0 h 191"/>
                  <a:gd name="T12" fmla="*/ 215 w 215"/>
                  <a:gd name="T13" fmla="*/ 0 h 191"/>
                  <a:gd name="T14" fmla="*/ 215 w 215"/>
                  <a:gd name="T15" fmla="*/ 120 h 191"/>
                  <a:gd name="T16" fmla="*/ 122 w 215"/>
                  <a:gd name="T17" fmla="*/ 145 h 191"/>
                  <a:gd name="T18" fmla="*/ 122 w 215"/>
                  <a:gd name="T19" fmla="*/ 145 h 191"/>
                  <a:gd name="T20" fmla="*/ 122 w 215"/>
                  <a:gd name="T21" fmla="*/ 145 h 191"/>
                  <a:gd name="T22" fmla="*/ 215 w 215"/>
                  <a:gd name="T23" fmla="*/ 145 h 191"/>
                  <a:gd name="T24" fmla="*/ 215 w 215"/>
                  <a:gd name="T25" fmla="*/ 12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5" h="191">
                    <a:moveTo>
                      <a:pt x="122" y="145"/>
                    </a:moveTo>
                    <a:lnTo>
                      <a:pt x="76" y="145"/>
                    </a:lnTo>
                    <a:lnTo>
                      <a:pt x="31" y="191"/>
                    </a:lnTo>
                    <a:lnTo>
                      <a:pt x="31" y="145"/>
                    </a:lnTo>
                    <a:lnTo>
                      <a:pt x="0" y="145"/>
                    </a:lnTo>
                    <a:lnTo>
                      <a:pt x="0" y="0"/>
                    </a:lnTo>
                    <a:lnTo>
                      <a:pt x="215" y="0"/>
                    </a:lnTo>
                    <a:lnTo>
                      <a:pt x="215" y="120"/>
                    </a:lnTo>
                    <a:moveTo>
                      <a:pt x="122" y="145"/>
                    </a:moveTo>
                    <a:lnTo>
                      <a:pt x="122" y="145"/>
                    </a:lnTo>
                    <a:moveTo>
                      <a:pt x="122" y="145"/>
                    </a:moveTo>
                    <a:lnTo>
                      <a:pt x="215" y="145"/>
                    </a:lnTo>
                    <a:lnTo>
                      <a:pt x="215" y="120"/>
                    </a:lnTo>
                  </a:path>
                </a:pathLst>
              </a:custGeom>
              <a:noFill/>
              <a:ln w="15875" cap="sq">
                <a:solidFill>
                  <a:srgbClr val="5558A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592" tIns="44796" rIns="89592" bIns="44796" numCol="1" anchor="t" anchorCtr="0" compatLnSpc="1">
                <a:prstTxWarp prst="textNoShape">
                  <a:avLst/>
                </a:prstTxWarp>
              </a:bodyPr>
              <a:lstStyle/>
              <a:p>
                <a:pPr marL="0" marR="0" lvl="0" indent="0" defTabSz="913665"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282828"/>
                  </a:solidFill>
                  <a:effectLst/>
                  <a:uLnTx/>
                  <a:uFillTx/>
                </a:endParaRPr>
              </a:p>
            </p:txBody>
          </p:sp>
        </p:grpSp>
        <p:grpSp>
          <p:nvGrpSpPr>
            <p:cNvPr id="27" name="Group 26">
              <a:extLst>
                <a:ext uri="{FF2B5EF4-FFF2-40B4-BE49-F238E27FC236}">
                  <a16:creationId xmlns:a16="http://schemas.microsoft.com/office/drawing/2014/main" id="{F74D9A3F-A3D9-427B-8FFD-D23378140374}"/>
                </a:ext>
              </a:extLst>
            </p:cNvPr>
            <p:cNvGrpSpPr/>
            <p:nvPr/>
          </p:nvGrpSpPr>
          <p:grpSpPr>
            <a:xfrm>
              <a:off x="6665353" y="5320173"/>
              <a:ext cx="805589" cy="390225"/>
              <a:chOff x="6826221" y="4891928"/>
              <a:chExt cx="801634" cy="398275"/>
            </a:xfrm>
          </p:grpSpPr>
          <p:sp>
            <p:nvSpPr>
              <p:cNvPr id="40" name="Rectangle 39">
                <a:extLst>
                  <a:ext uri="{FF2B5EF4-FFF2-40B4-BE49-F238E27FC236}">
                    <a16:creationId xmlns:a16="http://schemas.microsoft.com/office/drawing/2014/main" id="{B22A9E85-CE16-45F9-A0EB-C15D14077AAA}"/>
                  </a:ext>
                </a:extLst>
              </p:cNvPr>
              <p:cNvSpPr/>
              <p:nvPr/>
            </p:nvSpPr>
            <p:spPr>
              <a:xfrm>
                <a:off x="7150169" y="4891928"/>
                <a:ext cx="477686" cy="387716"/>
              </a:xfrm>
              <a:prstGeom prst="rect">
                <a:avLst/>
              </a:prstGeom>
              <a:noFill/>
              <a:ln w="10795" cap="flat" cmpd="sng" algn="ctr">
                <a:noFill/>
                <a:prstDash val="solid"/>
              </a:ln>
              <a:effectLst/>
            </p:spPr>
            <p:txBody>
              <a:bodyPr lIns="0" tIns="0" rIns="0" bIns="0" rtlCol="0" anchor="ctr"/>
              <a:lstStyle/>
              <a:p>
                <a:pPr marL="0" marR="0" lvl="0" indent="0" defTabSz="913347"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1A1A1A"/>
                    </a:solidFill>
                    <a:effectLst/>
                    <a:uLnTx/>
                    <a:uFillTx/>
                    <a:latin typeface="Segoe UI"/>
                    <a:ea typeface="+mn-ea"/>
                    <a:cs typeface="Segoe UI" panose="020B0502040204020203" pitchFamily="34" charset="0"/>
                  </a:rPr>
                  <a:t>Apps</a:t>
                </a:r>
              </a:p>
            </p:txBody>
          </p:sp>
          <p:sp>
            <p:nvSpPr>
              <p:cNvPr id="41" name="Touch_E815" title="Icon of a closed hand with one finger pressing a button">
                <a:extLst>
                  <a:ext uri="{FF2B5EF4-FFF2-40B4-BE49-F238E27FC236}">
                    <a16:creationId xmlns:a16="http://schemas.microsoft.com/office/drawing/2014/main" id="{F1F18115-6BFC-4B8F-AA35-084498ABC3AB}"/>
                  </a:ext>
                </a:extLst>
              </p:cNvPr>
              <p:cNvSpPr>
                <a:spLocks noChangeAspect="1" noEditPoints="1"/>
              </p:cNvSpPr>
              <p:nvPr/>
            </p:nvSpPr>
            <p:spPr bwMode="auto">
              <a:xfrm>
                <a:off x="6826221" y="4932581"/>
                <a:ext cx="244698" cy="357622"/>
              </a:xfrm>
              <a:custGeom>
                <a:avLst/>
                <a:gdLst>
                  <a:gd name="T0" fmla="*/ 1238 w 2563"/>
                  <a:gd name="T1" fmla="*/ 1510 h 3746"/>
                  <a:gd name="T2" fmla="*/ 1238 w 2563"/>
                  <a:gd name="T3" fmla="*/ 1758 h 3746"/>
                  <a:gd name="T4" fmla="*/ 1238 w 2563"/>
                  <a:gd name="T5" fmla="*/ 654 h 3746"/>
                  <a:gd name="T6" fmla="*/ 1017 w 2563"/>
                  <a:gd name="T7" fmla="*/ 433 h 3746"/>
                  <a:gd name="T8" fmla="*/ 796 w 2563"/>
                  <a:gd name="T9" fmla="*/ 654 h 3746"/>
                  <a:gd name="T10" fmla="*/ 796 w 2563"/>
                  <a:gd name="T11" fmla="*/ 669 h 3746"/>
                  <a:gd name="T12" fmla="*/ 796 w 2563"/>
                  <a:gd name="T13" fmla="*/ 2453 h 3746"/>
                  <a:gd name="T14" fmla="*/ 662 w 2563"/>
                  <a:gd name="T15" fmla="*/ 2508 h 3746"/>
                  <a:gd name="T16" fmla="*/ 423 w 2563"/>
                  <a:gd name="T17" fmla="*/ 2269 h 3746"/>
                  <a:gd name="T18" fmla="*/ 92 w 2563"/>
                  <a:gd name="T19" fmla="*/ 2269 h 3746"/>
                  <a:gd name="T20" fmla="*/ 92 w 2563"/>
                  <a:gd name="T21" fmla="*/ 2600 h 3746"/>
                  <a:gd name="T22" fmla="*/ 906 w 2563"/>
                  <a:gd name="T23" fmla="*/ 3415 h 3746"/>
                  <a:gd name="T24" fmla="*/ 1680 w 2563"/>
                  <a:gd name="T25" fmla="*/ 3746 h 3746"/>
                  <a:gd name="T26" fmla="*/ 2563 w 2563"/>
                  <a:gd name="T27" fmla="*/ 2863 h 3746"/>
                  <a:gd name="T28" fmla="*/ 2563 w 2563"/>
                  <a:gd name="T29" fmla="*/ 2013 h 3746"/>
                  <a:gd name="T30" fmla="*/ 2396 w 2563"/>
                  <a:gd name="T31" fmla="*/ 1799 h 3746"/>
                  <a:gd name="T32" fmla="*/ 1238 w 2563"/>
                  <a:gd name="T33" fmla="*/ 1510 h 3746"/>
                  <a:gd name="T34" fmla="*/ 1238 w 2563"/>
                  <a:gd name="T35" fmla="*/ 654 h 3746"/>
                  <a:gd name="T36" fmla="*/ 1238 w 2563"/>
                  <a:gd name="T37" fmla="*/ 1268 h 3746"/>
                  <a:gd name="T38" fmla="*/ 1669 w 2563"/>
                  <a:gd name="T39" fmla="*/ 654 h 3746"/>
                  <a:gd name="T40" fmla="*/ 1016 w 2563"/>
                  <a:gd name="T41" fmla="*/ 0 h 3746"/>
                  <a:gd name="T42" fmla="*/ 363 w 2563"/>
                  <a:gd name="T43" fmla="*/ 654 h 3746"/>
                  <a:gd name="T44" fmla="*/ 796 w 2563"/>
                  <a:gd name="T45" fmla="*/ 1269 h 3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63" h="3746">
                    <a:moveTo>
                      <a:pt x="1238" y="1510"/>
                    </a:moveTo>
                    <a:cubicBezTo>
                      <a:pt x="1238" y="1758"/>
                      <a:pt x="1238" y="1758"/>
                      <a:pt x="1238" y="1758"/>
                    </a:cubicBezTo>
                    <a:moveTo>
                      <a:pt x="1238" y="654"/>
                    </a:moveTo>
                    <a:cubicBezTo>
                      <a:pt x="1238" y="532"/>
                      <a:pt x="1139" y="433"/>
                      <a:pt x="1017" y="433"/>
                    </a:cubicBezTo>
                    <a:cubicBezTo>
                      <a:pt x="895" y="433"/>
                      <a:pt x="796" y="532"/>
                      <a:pt x="796" y="654"/>
                    </a:cubicBezTo>
                    <a:cubicBezTo>
                      <a:pt x="796" y="654"/>
                      <a:pt x="796" y="659"/>
                      <a:pt x="796" y="669"/>
                    </a:cubicBezTo>
                    <a:cubicBezTo>
                      <a:pt x="796" y="818"/>
                      <a:pt x="796" y="2026"/>
                      <a:pt x="796" y="2453"/>
                    </a:cubicBezTo>
                    <a:cubicBezTo>
                      <a:pt x="796" y="2523"/>
                      <a:pt x="712" y="2557"/>
                      <a:pt x="662" y="2508"/>
                    </a:cubicBezTo>
                    <a:cubicBezTo>
                      <a:pt x="423" y="2269"/>
                      <a:pt x="423" y="2269"/>
                      <a:pt x="423" y="2269"/>
                    </a:cubicBezTo>
                    <a:cubicBezTo>
                      <a:pt x="331" y="2177"/>
                      <a:pt x="183" y="2177"/>
                      <a:pt x="92" y="2269"/>
                    </a:cubicBezTo>
                    <a:cubicBezTo>
                      <a:pt x="0" y="2360"/>
                      <a:pt x="0" y="2508"/>
                      <a:pt x="92" y="2600"/>
                    </a:cubicBezTo>
                    <a:cubicBezTo>
                      <a:pt x="906" y="3415"/>
                      <a:pt x="906" y="3415"/>
                      <a:pt x="906" y="3415"/>
                    </a:cubicBezTo>
                    <a:cubicBezTo>
                      <a:pt x="1104" y="3619"/>
                      <a:pt x="1377" y="3746"/>
                      <a:pt x="1680" y="3746"/>
                    </a:cubicBezTo>
                    <a:cubicBezTo>
                      <a:pt x="2168" y="3746"/>
                      <a:pt x="2563" y="3351"/>
                      <a:pt x="2563" y="2863"/>
                    </a:cubicBezTo>
                    <a:cubicBezTo>
                      <a:pt x="2563" y="2013"/>
                      <a:pt x="2563" y="2013"/>
                      <a:pt x="2563" y="2013"/>
                    </a:cubicBezTo>
                    <a:cubicBezTo>
                      <a:pt x="2563" y="1912"/>
                      <a:pt x="2494" y="1824"/>
                      <a:pt x="2396" y="1799"/>
                    </a:cubicBezTo>
                    <a:cubicBezTo>
                      <a:pt x="1238" y="1510"/>
                      <a:pt x="1238" y="1510"/>
                      <a:pt x="1238" y="1510"/>
                    </a:cubicBezTo>
                    <a:lnTo>
                      <a:pt x="1238" y="654"/>
                    </a:lnTo>
                    <a:close/>
                    <a:moveTo>
                      <a:pt x="1238" y="1268"/>
                    </a:moveTo>
                    <a:cubicBezTo>
                      <a:pt x="1489" y="1177"/>
                      <a:pt x="1669" y="936"/>
                      <a:pt x="1669" y="654"/>
                    </a:cubicBezTo>
                    <a:cubicBezTo>
                      <a:pt x="1669" y="293"/>
                      <a:pt x="1377" y="0"/>
                      <a:pt x="1016" y="0"/>
                    </a:cubicBezTo>
                    <a:cubicBezTo>
                      <a:pt x="655" y="0"/>
                      <a:pt x="363" y="293"/>
                      <a:pt x="363" y="654"/>
                    </a:cubicBezTo>
                    <a:cubicBezTo>
                      <a:pt x="363" y="937"/>
                      <a:pt x="544" y="1178"/>
                      <a:pt x="796" y="1269"/>
                    </a:cubicBezTo>
                  </a:path>
                </a:pathLst>
              </a:custGeom>
              <a:noFill/>
              <a:ln w="15875" cap="sq">
                <a:solidFill>
                  <a:srgbClr val="5558A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592" tIns="44796" rIns="89592" bIns="44796" numCol="1" anchor="t" anchorCtr="0" compatLnSpc="1">
                <a:prstTxWarp prst="textNoShape">
                  <a:avLst/>
                </a:prstTxWarp>
              </a:bodyPr>
              <a:lstStyle/>
              <a:p>
                <a:pPr marL="0" marR="0" lvl="0" indent="0" defTabSz="913665"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282828"/>
                  </a:solidFill>
                  <a:effectLst/>
                  <a:uLnTx/>
                  <a:uFillTx/>
                </a:endParaRPr>
              </a:p>
            </p:txBody>
          </p:sp>
        </p:grpSp>
        <p:grpSp>
          <p:nvGrpSpPr>
            <p:cNvPr id="28" name="Group 27">
              <a:extLst>
                <a:ext uri="{FF2B5EF4-FFF2-40B4-BE49-F238E27FC236}">
                  <a16:creationId xmlns:a16="http://schemas.microsoft.com/office/drawing/2014/main" id="{5D1389C7-63B0-4E2D-B52F-F523E629AA65}"/>
                </a:ext>
              </a:extLst>
            </p:cNvPr>
            <p:cNvGrpSpPr/>
            <p:nvPr/>
          </p:nvGrpSpPr>
          <p:grpSpPr>
            <a:xfrm>
              <a:off x="8815921" y="5325348"/>
              <a:ext cx="1091329" cy="379878"/>
              <a:chOff x="7618808" y="4918556"/>
              <a:chExt cx="1085969" cy="387714"/>
            </a:xfrm>
          </p:grpSpPr>
          <p:sp>
            <p:nvSpPr>
              <p:cNvPr id="38" name="Rectangle 37">
                <a:extLst>
                  <a:ext uri="{FF2B5EF4-FFF2-40B4-BE49-F238E27FC236}">
                    <a16:creationId xmlns:a16="http://schemas.microsoft.com/office/drawing/2014/main" id="{906B3489-52E2-4344-8C1E-84CC908F7094}"/>
                  </a:ext>
                </a:extLst>
              </p:cNvPr>
              <p:cNvSpPr/>
              <p:nvPr/>
            </p:nvSpPr>
            <p:spPr>
              <a:xfrm>
                <a:off x="8013829" y="4918556"/>
                <a:ext cx="690948" cy="387714"/>
              </a:xfrm>
              <a:prstGeom prst="rect">
                <a:avLst/>
              </a:prstGeom>
              <a:noFill/>
              <a:ln w="10795" cap="flat" cmpd="sng" algn="ctr">
                <a:noFill/>
                <a:prstDash val="solid"/>
              </a:ln>
              <a:effectLst/>
            </p:spPr>
            <p:txBody>
              <a:bodyPr lIns="0" tIns="0" rIns="0" bIns="0" rtlCol="0" anchor="ctr"/>
              <a:lstStyle/>
              <a:p>
                <a:pPr marL="0" marR="0" lvl="0" indent="0" defTabSz="913347"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1A1A1A"/>
                    </a:solidFill>
                    <a:effectLst/>
                    <a:uLnTx/>
                    <a:uFillTx/>
                    <a:latin typeface="Segoe UI"/>
                    <a:ea typeface="+mn-ea"/>
                    <a:cs typeface="Segoe UI" panose="020B0502040204020203" pitchFamily="34" charset="0"/>
                  </a:rPr>
                  <a:t>Templates</a:t>
                </a:r>
              </a:p>
            </p:txBody>
          </p:sp>
          <p:sp>
            <p:nvSpPr>
              <p:cNvPr id="39" name="transform_2" title="Icon of a circle and a square with a curved arrow between them">
                <a:extLst>
                  <a:ext uri="{FF2B5EF4-FFF2-40B4-BE49-F238E27FC236}">
                    <a16:creationId xmlns:a16="http://schemas.microsoft.com/office/drawing/2014/main" id="{30C3C10E-AE3F-421A-AAD9-DEF29534432F}"/>
                  </a:ext>
                </a:extLst>
              </p:cNvPr>
              <p:cNvSpPr>
                <a:spLocks noChangeAspect="1" noEditPoints="1"/>
              </p:cNvSpPr>
              <p:nvPr/>
            </p:nvSpPr>
            <p:spPr bwMode="auto">
              <a:xfrm>
                <a:off x="7618808" y="4955104"/>
                <a:ext cx="337471" cy="312576"/>
              </a:xfrm>
              <a:custGeom>
                <a:avLst/>
                <a:gdLst>
                  <a:gd name="T0" fmla="*/ 31 w 337"/>
                  <a:gd name="T1" fmla="*/ 210 h 311"/>
                  <a:gd name="T2" fmla="*/ 185 w 337"/>
                  <a:gd name="T3" fmla="*/ 56 h 311"/>
                  <a:gd name="T4" fmla="*/ 142 w 337"/>
                  <a:gd name="T5" fmla="*/ 108 h 311"/>
                  <a:gd name="T6" fmla="*/ 185 w 337"/>
                  <a:gd name="T7" fmla="*/ 56 h 311"/>
                  <a:gd name="T8" fmla="*/ 133 w 337"/>
                  <a:gd name="T9" fmla="*/ 13 h 311"/>
                  <a:gd name="T10" fmla="*/ 37 w 337"/>
                  <a:gd name="T11" fmla="*/ 311 h 311"/>
                  <a:gd name="T12" fmla="*/ 73 w 337"/>
                  <a:gd name="T13" fmla="*/ 274 h 311"/>
                  <a:gd name="T14" fmla="*/ 37 w 337"/>
                  <a:gd name="T15" fmla="*/ 238 h 311"/>
                  <a:gd name="T16" fmla="*/ 0 w 337"/>
                  <a:gd name="T17" fmla="*/ 274 h 311"/>
                  <a:gd name="T18" fmla="*/ 37 w 337"/>
                  <a:gd name="T19" fmla="*/ 311 h 311"/>
                  <a:gd name="T20" fmla="*/ 337 w 337"/>
                  <a:gd name="T21" fmla="*/ 0 h 311"/>
                  <a:gd name="T22" fmla="*/ 219 w 337"/>
                  <a:gd name="T23" fmla="*/ 0 h 311"/>
                  <a:gd name="T24" fmla="*/ 219 w 337"/>
                  <a:gd name="T25" fmla="*/ 118 h 311"/>
                  <a:gd name="T26" fmla="*/ 337 w 337"/>
                  <a:gd name="T27" fmla="*/ 118 h 311"/>
                  <a:gd name="T28" fmla="*/ 337 w 337"/>
                  <a:gd name="T29"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7" h="311">
                    <a:moveTo>
                      <a:pt x="31" y="210"/>
                    </a:moveTo>
                    <a:cubicBezTo>
                      <a:pt x="31" y="125"/>
                      <a:pt x="100" y="56"/>
                      <a:pt x="185" y="56"/>
                    </a:cubicBezTo>
                    <a:moveTo>
                      <a:pt x="142" y="108"/>
                    </a:moveTo>
                    <a:cubicBezTo>
                      <a:pt x="185" y="56"/>
                      <a:pt x="185" y="56"/>
                      <a:pt x="185" y="56"/>
                    </a:cubicBezTo>
                    <a:cubicBezTo>
                      <a:pt x="133" y="13"/>
                      <a:pt x="133" y="13"/>
                      <a:pt x="133" y="13"/>
                    </a:cubicBezTo>
                    <a:moveTo>
                      <a:pt x="37" y="311"/>
                    </a:moveTo>
                    <a:cubicBezTo>
                      <a:pt x="56" y="311"/>
                      <a:pt x="73" y="294"/>
                      <a:pt x="73" y="274"/>
                    </a:cubicBezTo>
                    <a:cubicBezTo>
                      <a:pt x="73" y="254"/>
                      <a:pt x="56" y="238"/>
                      <a:pt x="37" y="238"/>
                    </a:cubicBezTo>
                    <a:cubicBezTo>
                      <a:pt x="17" y="238"/>
                      <a:pt x="0" y="254"/>
                      <a:pt x="0" y="274"/>
                    </a:cubicBezTo>
                    <a:cubicBezTo>
                      <a:pt x="0" y="294"/>
                      <a:pt x="17" y="311"/>
                      <a:pt x="37" y="311"/>
                    </a:cubicBezTo>
                    <a:close/>
                    <a:moveTo>
                      <a:pt x="337" y="0"/>
                    </a:moveTo>
                    <a:cubicBezTo>
                      <a:pt x="219" y="0"/>
                      <a:pt x="219" y="0"/>
                      <a:pt x="219" y="0"/>
                    </a:cubicBezTo>
                    <a:cubicBezTo>
                      <a:pt x="219" y="118"/>
                      <a:pt x="219" y="118"/>
                      <a:pt x="219" y="118"/>
                    </a:cubicBezTo>
                    <a:cubicBezTo>
                      <a:pt x="337" y="118"/>
                      <a:pt x="337" y="118"/>
                      <a:pt x="337" y="118"/>
                    </a:cubicBezTo>
                    <a:lnTo>
                      <a:pt x="337" y="0"/>
                    </a:lnTo>
                    <a:close/>
                  </a:path>
                </a:pathLst>
              </a:custGeom>
              <a:noFill/>
              <a:ln w="15875" cap="sq">
                <a:solidFill>
                  <a:srgbClr val="5558A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592" tIns="44796" rIns="89592" bIns="44796" numCol="1" anchor="t" anchorCtr="0" compatLnSpc="1">
                <a:prstTxWarp prst="textNoShape">
                  <a:avLst/>
                </a:prstTxWarp>
              </a:bodyPr>
              <a:lstStyle/>
              <a:p>
                <a:pPr marL="0" marR="0" lvl="0" indent="0" defTabSz="913665"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282828"/>
                  </a:solidFill>
                  <a:effectLst/>
                  <a:uLnTx/>
                  <a:uFillTx/>
                </a:endParaRPr>
              </a:p>
            </p:txBody>
          </p:sp>
        </p:grpSp>
        <p:grpSp>
          <p:nvGrpSpPr>
            <p:cNvPr id="29" name="Group 28">
              <a:extLst>
                <a:ext uri="{FF2B5EF4-FFF2-40B4-BE49-F238E27FC236}">
                  <a16:creationId xmlns:a16="http://schemas.microsoft.com/office/drawing/2014/main" id="{C81AA574-2005-4362-B198-D374BE9E3EFB}"/>
                </a:ext>
              </a:extLst>
            </p:cNvPr>
            <p:cNvGrpSpPr/>
            <p:nvPr/>
          </p:nvGrpSpPr>
          <p:grpSpPr>
            <a:xfrm>
              <a:off x="7534266" y="5325348"/>
              <a:ext cx="1290002" cy="379878"/>
              <a:chOff x="8548769" y="4899213"/>
              <a:chExt cx="1283667" cy="387714"/>
            </a:xfrm>
          </p:grpSpPr>
          <p:sp>
            <p:nvSpPr>
              <p:cNvPr id="36" name="Rectangle 35">
                <a:extLst>
                  <a:ext uri="{FF2B5EF4-FFF2-40B4-BE49-F238E27FC236}">
                    <a16:creationId xmlns:a16="http://schemas.microsoft.com/office/drawing/2014/main" id="{2A1F89F3-1910-417F-82D1-00862F3BF8F7}"/>
                  </a:ext>
                </a:extLst>
              </p:cNvPr>
              <p:cNvSpPr/>
              <p:nvPr/>
            </p:nvSpPr>
            <p:spPr>
              <a:xfrm>
                <a:off x="9019846" y="4899213"/>
                <a:ext cx="812590" cy="387714"/>
              </a:xfrm>
              <a:prstGeom prst="rect">
                <a:avLst/>
              </a:prstGeom>
              <a:noFill/>
              <a:ln w="10795" cap="flat" cmpd="sng" algn="ctr">
                <a:noFill/>
                <a:prstDash val="solid"/>
              </a:ln>
              <a:effectLst/>
            </p:spPr>
            <p:txBody>
              <a:bodyPr lIns="0" tIns="0" rIns="0" bIns="0" rtlCol="0" anchor="ctr"/>
              <a:lstStyle/>
              <a:p>
                <a:pPr marL="0" marR="0" lvl="0" indent="0" defTabSz="913347"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1A1A1A"/>
                    </a:solidFill>
                    <a:effectLst/>
                    <a:uLnTx/>
                    <a:uFillTx/>
                    <a:latin typeface="Segoe UI"/>
                    <a:ea typeface="+mn-ea"/>
                    <a:cs typeface="Segoe UI" panose="020B0502040204020203" pitchFamily="34" charset="0"/>
                  </a:rPr>
                  <a:t>Extensible</a:t>
                </a:r>
              </a:p>
            </p:txBody>
          </p:sp>
          <p:sp>
            <p:nvSpPr>
              <p:cNvPr id="37" name="arrow_24" title="Icon of an arrow pointing out of a box">
                <a:extLst>
                  <a:ext uri="{FF2B5EF4-FFF2-40B4-BE49-F238E27FC236}">
                    <a16:creationId xmlns:a16="http://schemas.microsoft.com/office/drawing/2014/main" id="{751B3D65-18DF-43AD-80BE-1B28ED27879D}"/>
                  </a:ext>
                </a:extLst>
              </p:cNvPr>
              <p:cNvSpPr>
                <a:spLocks noChangeAspect="1" noEditPoints="1"/>
              </p:cNvSpPr>
              <p:nvPr/>
            </p:nvSpPr>
            <p:spPr bwMode="auto">
              <a:xfrm>
                <a:off x="8548769" y="4974265"/>
                <a:ext cx="402347" cy="307278"/>
              </a:xfrm>
              <a:custGeom>
                <a:avLst/>
                <a:gdLst>
                  <a:gd name="T0" fmla="*/ 55 w 237"/>
                  <a:gd name="T1" fmla="*/ 91 h 181"/>
                  <a:gd name="T2" fmla="*/ 237 w 237"/>
                  <a:gd name="T3" fmla="*/ 91 h 181"/>
                  <a:gd name="T4" fmla="*/ 201 w 237"/>
                  <a:gd name="T5" fmla="*/ 134 h 181"/>
                  <a:gd name="T6" fmla="*/ 237 w 237"/>
                  <a:gd name="T7" fmla="*/ 91 h 181"/>
                  <a:gd name="T8" fmla="*/ 201 w 237"/>
                  <a:gd name="T9" fmla="*/ 47 h 181"/>
                  <a:gd name="T10" fmla="*/ 0 w 237"/>
                  <a:gd name="T11" fmla="*/ 0 h 181"/>
                  <a:gd name="T12" fmla="*/ 0 w 237"/>
                  <a:gd name="T13" fmla="*/ 181 h 181"/>
                  <a:gd name="T14" fmla="*/ 149 w 237"/>
                  <a:gd name="T15" fmla="*/ 181 h 181"/>
                  <a:gd name="T16" fmla="*/ 149 w 237"/>
                  <a:gd name="T17" fmla="*/ 0 h 181"/>
                  <a:gd name="T18" fmla="*/ 0 w 237"/>
                  <a:gd name="T19" fmla="*/ 0 h 181"/>
                  <a:gd name="T20" fmla="*/ 0 w 237"/>
                  <a:gd name="T21"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181">
                    <a:moveTo>
                      <a:pt x="55" y="91"/>
                    </a:moveTo>
                    <a:lnTo>
                      <a:pt x="237" y="91"/>
                    </a:lnTo>
                    <a:moveTo>
                      <a:pt x="201" y="134"/>
                    </a:moveTo>
                    <a:lnTo>
                      <a:pt x="237" y="91"/>
                    </a:lnTo>
                    <a:lnTo>
                      <a:pt x="201" y="47"/>
                    </a:lnTo>
                    <a:moveTo>
                      <a:pt x="0" y="0"/>
                    </a:moveTo>
                    <a:lnTo>
                      <a:pt x="0" y="181"/>
                    </a:lnTo>
                    <a:lnTo>
                      <a:pt x="149" y="181"/>
                    </a:lnTo>
                    <a:lnTo>
                      <a:pt x="149" y="0"/>
                    </a:lnTo>
                    <a:lnTo>
                      <a:pt x="0" y="0"/>
                    </a:lnTo>
                    <a:lnTo>
                      <a:pt x="0" y="0"/>
                    </a:lnTo>
                  </a:path>
                </a:pathLst>
              </a:custGeom>
              <a:noFill/>
              <a:ln w="15875" cap="sq">
                <a:solidFill>
                  <a:srgbClr val="5558A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592" tIns="44796" rIns="89592" bIns="44796" numCol="1" anchor="t" anchorCtr="0" compatLnSpc="1">
                <a:prstTxWarp prst="textNoShape">
                  <a:avLst/>
                </a:prstTxWarp>
              </a:bodyPr>
              <a:lstStyle/>
              <a:p>
                <a:pPr marL="0" marR="0" lvl="0" indent="0" defTabSz="913665"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282828"/>
                  </a:solidFill>
                  <a:effectLst/>
                  <a:uLnTx/>
                  <a:uFillTx/>
                </a:endParaRPr>
              </a:p>
            </p:txBody>
          </p:sp>
        </p:grpSp>
        <p:grpSp>
          <p:nvGrpSpPr>
            <p:cNvPr id="30" name="Group 29">
              <a:extLst>
                <a:ext uri="{FF2B5EF4-FFF2-40B4-BE49-F238E27FC236}">
                  <a16:creationId xmlns:a16="http://schemas.microsoft.com/office/drawing/2014/main" id="{95E1AF7F-76EE-4A96-99E3-F479C8A632A2}"/>
                </a:ext>
              </a:extLst>
            </p:cNvPr>
            <p:cNvGrpSpPr/>
            <p:nvPr/>
          </p:nvGrpSpPr>
          <p:grpSpPr>
            <a:xfrm>
              <a:off x="2295676" y="5940130"/>
              <a:ext cx="9060192" cy="600080"/>
              <a:chOff x="2678513" y="5808788"/>
              <a:chExt cx="8837211" cy="743311"/>
            </a:xfrm>
          </p:grpSpPr>
          <p:sp>
            <p:nvSpPr>
              <p:cNvPr id="34" name="Rectangle 33">
                <a:extLst>
                  <a:ext uri="{FF2B5EF4-FFF2-40B4-BE49-F238E27FC236}">
                    <a16:creationId xmlns:a16="http://schemas.microsoft.com/office/drawing/2014/main" id="{02AA2097-0888-44E8-9F33-9E0E15A35961}"/>
                  </a:ext>
                </a:extLst>
              </p:cNvPr>
              <p:cNvSpPr/>
              <p:nvPr/>
            </p:nvSpPr>
            <p:spPr>
              <a:xfrm>
                <a:off x="2678513" y="5808788"/>
                <a:ext cx="8837211" cy="743311"/>
              </a:xfrm>
              <a:prstGeom prst="rect">
                <a:avLst/>
              </a:prstGeom>
              <a:solidFill>
                <a:srgbClr val="FFFFFF">
                  <a:lumMod val="95000"/>
                </a:srgbClr>
              </a:solidFill>
              <a:ln w="12700" cap="rnd" cmpd="sng" algn="ctr">
                <a:noFill/>
                <a:prstDash val="solid"/>
              </a:ln>
              <a:effectLst/>
            </p:spPr>
            <p:txBody>
              <a:bodyPr rtlCol="0" anchor="ctr"/>
              <a:lstStyle/>
              <a:p>
                <a:pPr marL="0" marR="0" lvl="0" indent="0" algn="ctr" defTabSz="913347"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1A1A1A"/>
                    </a:solidFill>
                    <a:effectLst/>
                    <a:uLnTx/>
                    <a:uFillTx/>
                    <a:latin typeface="Segoe UI"/>
                    <a:ea typeface="+mn-ea"/>
                    <a:cs typeface="Segoe UI" panose="020B0502040204020203" pitchFamily="34" charset="0"/>
                  </a:rPr>
                  <a:t>Secure and compliant Microsoft 365 (HIPAA, HITRUST, GDPR)</a:t>
                </a:r>
              </a:p>
            </p:txBody>
          </p:sp>
          <p:sp>
            <p:nvSpPr>
              <p:cNvPr id="35" name="server_2" title="Icon of a server tower with a padlock on the lower right corner">
                <a:extLst>
                  <a:ext uri="{FF2B5EF4-FFF2-40B4-BE49-F238E27FC236}">
                    <a16:creationId xmlns:a16="http://schemas.microsoft.com/office/drawing/2014/main" id="{F70E903E-A17B-465C-86F3-F3A43A146251}"/>
                  </a:ext>
                </a:extLst>
              </p:cNvPr>
              <p:cNvSpPr>
                <a:spLocks noChangeAspect="1" noEditPoints="1"/>
              </p:cNvSpPr>
              <p:nvPr/>
            </p:nvSpPr>
            <p:spPr bwMode="auto">
              <a:xfrm>
                <a:off x="4722573" y="5987827"/>
                <a:ext cx="310381" cy="385233"/>
              </a:xfrm>
              <a:custGeom>
                <a:avLst/>
                <a:gdLst>
                  <a:gd name="T0" fmla="*/ 122 w 270"/>
                  <a:gd name="T1" fmla="*/ 336 h 336"/>
                  <a:gd name="T2" fmla="*/ 0 w 270"/>
                  <a:gd name="T3" fmla="*/ 336 h 336"/>
                  <a:gd name="T4" fmla="*/ 0 w 270"/>
                  <a:gd name="T5" fmla="*/ 0 h 336"/>
                  <a:gd name="T6" fmla="*/ 201 w 270"/>
                  <a:gd name="T7" fmla="*/ 0 h 336"/>
                  <a:gd name="T8" fmla="*/ 201 w 270"/>
                  <a:gd name="T9" fmla="*/ 138 h 336"/>
                  <a:gd name="T10" fmla="*/ 270 w 270"/>
                  <a:gd name="T11" fmla="*/ 245 h 336"/>
                  <a:gd name="T12" fmla="*/ 155 w 270"/>
                  <a:gd name="T13" fmla="*/ 245 h 336"/>
                  <a:gd name="T14" fmla="*/ 155 w 270"/>
                  <a:gd name="T15" fmla="*/ 336 h 336"/>
                  <a:gd name="T16" fmla="*/ 270 w 270"/>
                  <a:gd name="T17" fmla="*/ 336 h 336"/>
                  <a:gd name="T18" fmla="*/ 270 w 270"/>
                  <a:gd name="T19" fmla="*/ 245 h 336"/>
                  <a:gd name="T20" fmla="*/ 245 w 270"/>
                  <a:gd name="T21" fmla="*/ 245 h 336"/>
                  <a:gd name="T22" fmla="*/ 245 w 270"/>
                  <a:gd name="T23" fmla="*/ 211 h 336"/>
                  <a:gd name="T24" fmla="*/ 213 w 270"/>
                  <a:gd name="T25" fmla="*/ 179 h 336"/>
                  <a:gd name="T26" fmla="*/ 181 w 270"/>
                  <a:gd name="T27" fmla="*/ 211 h 336"/>
                  <a:gd name="T28" fmla="*/ 181 w 270"/>
                  <a:gd name="T29" fmla="*/ 245 h 336"/>
                  <a:gd name="T30" fmla="*/ 77 w 270"/>
                  <a:gd name="T31" fmla="*/ 290 h 336"/>
                  <a:gd name="T32" fmla="*/ 122 w 270"/>
                  <a:gd name="T33" fmla="*/ 29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 h="336">
                    <a:moveTo>
                      <a:pt x="122" y="336"/>
                    </a:moveTo>
                    <a:cubicBezTo>
                      <a:pt x="0" y="336"/>
                      <a:pt x="0" y="336"/>
                      <a:pt x="0" y="336"/>
                    </a:cubicBezTo>
                    <a:cubicBezTo>
                      <a:pt x="0" y="0"/>
                      <a:pt x="0" y="0"/>
                      <a:pt x="0" y="0"/>
                    </a:cubicBezTo>
                    <a:cubicBezTo>
                      <a:pt x="201" y="0"/>
                      <a:pt x="201" y="0"/>
                      <a:pt x="201" y="0"/>
                    </a:cubicBezTo>
                    <a:cubicBezTo>
                      <a:pt x="201" y="138"/>
                      <a:pt x="201" y="138"/>
                      <a:pt x="201" y="138"/>
                    </a:cubicBezTo>
                    <a:moveTo>
                      <a:pt x="270" y="245"/>
                    </a:moveTo>
                    <a:cubicBezTo>
                      <a:pt x="155" y="245"/>
                      <a:pt x="155" y="245"/>
                      <a:pt x="155" y="245"/>
                    </a:cubicBezTo>
                    <a:cubicBezTo>
                      <a:pt x="155" y="336"/>
                      <a:pt x="155" y="336"/>
                      <a:pt x="155" y="336"/>
                    </a:cubicBezTo>
                    <a:cubicBezTo>
                      <a:pt x="270" y="336"/>
                      <a:pt x="270" y="336"/>
                      <a:pt x="270" y="336"/>
                    </a:cubicBezTo>
                    <a:lnTo>
                      <a:pt x="270" y="245"/>
                    </a:lnTo>
                    <a:close/>
                    <a:moveTo>
                      <a:pt x="245" y="245"/>
                    </a:moveTo>
                    <a:cubicBezTo>
                      <a:pt x="245" y="211"/>
                      <a:pt x="245" y="211"/>
                      <a:pt x="245" y="211"/>
                    </a:cubicBezTo>
                    <a:cubicBezTo>
                      <a:pt x="245" y="193"/>
                      <a:pt x="230" y="179"/>
                      <a:pt x="213" y="179"/>
                    </a:cubicBezTo>
                    <a:cubicBezTo>
                      <a:pt x="195" y="179"/>
                      <a:pt x="181" y="193"/>
                      <a:pt x="181" y="211"/>
                    </a:cubicBezTo>
                    <a:cubicBezTo>
                      <a:pt x="181" y="245"/>
                      <a:pt x="181" y="245"/>
                      <a:pt x="181" y="245"/>
                    </a:cubicBezTo>
                    <a:moveTo>
                      <a:pt x="77" y="290"/>
                    </a:moveTo>
                    <a:cubicBezTo>
                      <a:pt x="122" y="290"/>
                      <a:pt x="122" y="290"/>
                      <a:pt x="122" y="290"/>
                    </a:cubicBezTo>
                  </a:path>
                </a:pathLst>
              </a:custGeom>
              <a:noFill/>
              <a:ln w="15875" cap="sq">
                <a:solidFill>
                  <a:srgbClr val="5558A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592" tIns="44796" rIns="89592" bIns="44796" numCol="1" anchor="t" anchorCtr="0" compatLnSpc="1">
                <a:prstTxWarp prst="textNoShape">
                  <a:avLst/>
                </a:prstTxWarp>
              </a:bodyPr>
              <a:lstStyle/>
              <a:p>
                <a:pPr marL="0" marR="0" lvl="0" indent="0" defTabSz="913665"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282828"/>
                  </a:solidFill>
                  <a:effectLst/>
                  <a:uLnTx/>
                  <a:uFillTx/>
                </a:endParaRPr>
              </a:p>
            </p:txBody>
          </p:sp>
        </p:grpSp>
        <p:pic>
          <p:nvPicPr>
            <p:cNvPr id="31" name="Graphic 30" descr="Heart">
              <a:extLst>
                <a:ext uri="{FF2B5EF4-FFF2-40B4-BE49-F238E27FC236}">
                  <a16:creationId xmlns:a16="http://schemas.microsoft.com/office/drawing/2014/main" id="{7B949C37-D8F8-485D-BCEB-EBD7E55707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82383" y="5326399"/>
              <a:ext cx="377776" cy="377776"/>
            </a:xfrm>
            <a:prstGeom prst="rect">
              <a:avLst/>
            </a:prstGeom>
          </p:spPr>
        </p:pic>
        <p:sp>
          <p:nvSpPr>
            <p:cNvPr id="32" name="Rectangle 31">
              <a:extLst>
                <a:ext uri="{FF2B5EF4-FFF2-40B4-BE49-F238E27FC236}">
                  <a16:creationId xmlns:a16="http://schemas.microsoft.com/office/drawing/2014/main" id="{D1545676-0566-4577-A7AA-058ECB5A9E68}"/>
                </a:ext>
              </a:extLst>
            </p:cNvPr>
            <p:cNvSpPr/>
            <p:nvPr/>
          </p:nvSpPr>
          <p:spPr>
            <a:xfrm>
              <a:off x="10408640" y="5324112"/>
              <a:ext cx="894456" cy="379878"/>
            </a:xfrm>
            <a:prstGeom prst="rect">
              <a:avLst/>
            </a:prstGeom>
            <a:noFill/>
            <a:ln w="12700" cap="rnd" cmpd="sng" algn="ctr">
              <a:solidFill>
                <a:srgbClr val="E8E8E8">
                  <a:alpha val="10000"/>
                </a:srgbClr>
              </a:solidFill>
              <a:prstDash val="solid"/>
            </a:ln>
            <a:effectLst/>
          </p:spPr>
          <p:txBody>
            <a:bodyPr lIns="0" tIns="0" rIns="0" bIns="0" rtlCol="0" anchor="ctr"/>
            <a:lstStyle/>
            <a:p>
              <a:pPr marL="0" marR="0" lvl="0" indent="0" defTabSz="913347"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1A1A1A"/>
                  </a:solidFill>
                  <a:effectLst/>
                  <a:uLnTx/>
                  <a:uFillTx/>
                  <a:latin typeface="Segoe UI"/>
                  <a:ea typeface="+mn-ea"/>
                  <a:cs typeface="Segoe UI" panose="020B0502040204020203" pitchFamily="34" charset="0"/>
                </a:rPr>
                <a:t>Tailored Experiences</a:t>
              </a:r>
            </a:p>
          </p:txBody>
        </p:sp>
        <p:cxnSp>
          <p:nvCxnSpPr>
            <p:cNvPr id="33" name="Straight Connector 32">
              <a:extLst>
                <a:ext uri="{FF2B5EF4-FFF2-40B4-BE49-F238E27FC236}">
                  <a16:creationId xmlns:a16="http://schemas.microsoft.com/office/drawing/2014/main" id="{9EAC2312-3171-4D92-87C1-3AB56F4DC369}"/>
                </a:ext>
              </a:extLst>
            </p:cNvPr>
            <p:cNvCxnSpPr/>
            <p:nvPr/>
          </p:nvCxnSpPr>
          <p:spPr>
            <a:xfrm>
              <a:off x="9949597" y="5321168"/>
              <a:ext cx="0" cy="388231"/>
            </a:xfrm>
            <a:prstGeom prst="line">
              <a:avLst/>
            </a:prstGeom>
            <a:noFill/>
            <a:ln w="6350" cap="flat" cmpd="sng" algn="ctr">
              <a:gradFill flip="none" rotWithShape="1">
                <a:gsLst>
                  <a:gs pos="0">
                    <a:srgbClr val="2D9780">
                      <a:alpha val="0"/>
                    </a:srgbClr>
                  </a:gs>
                  <a:gs pos="50000">
                    <a:srgbClr val="2D9780"/>
                  </a:gs>
                  <a:gs pos="100000">
                    <a:srgbClr val="2D9780">
                      <a:alpha val="0"/>
                    </a:srgbClr>
                  </a:gs>
                </a:gsLst>
                <a:lin ang="5400000" scaled="1"/>
                <a:tileRect/>
              </a:gradFill>
              <a:prstDash val="solid"/>
              <a:headEnd type="none"/>
              <a:tailEnd type="none"/>
            </a:ln>
            <a:effectLst/>
            <a:extLst>
              <a:ext uri="{909E8E84-426E-40DD-AFC4-6F175D3DCCD1}">
                <a14:hiddenFill xmlns:a14="http://schemas.microsoft.com/office/drawing/2010/main">
                  <a:solidFill>
                    <a:srgbClr val="FFFFFF"/>
                  </a:solidFill>
                </a14:hiddenFill>
              </a:ext>
            </a:extLst>
          </p:spPr>
        </p:cxnSp>
      </p:grpSp>
      <p:grpSp>
        <p:nvGrpSpPr>
          <p:cNvPr id="50" name="Group 49">
            <a:extLst>
              <a:ext uri="{FF2B5EF4-FFF2-40B4-BE49-F238E27FC236}">
                <a16:creationId xmlns:a16="http://schemas.microsoft.com/office/drawing/2014/main" id="{57E86A0E-9B78-403C-AD7F-68E077FA60C7}"/>
              </a:ext>
            </a:extLst>
          </p:cNvPr>
          <p:cNvGrpSpPr/>
          <p:nvPr/>
        </p:nvGrpSpPr>
        <p:grpSpPr>
          <a:xfrm>
            <a:off x="573850" y="4002168"/>
            <a:ext cx="11044300" cy="987399"/>
            <a:chOff x="410394" y="3955182"/>
            <a:chExt cx="11044300" cy="987399"/>
          </a:xfrm>
        </p:grpSpPr>
        <p:sp>
          <p:nvSpPr>
            <p:cNvPr id="51" name="Rectangle 50">
              <a:extLst>
                <a:ext uri="{FF2B5EF4-FFF2-40B4-BE49-F238E27FC236}">
                  <a16:creationId xmlns:a16="http://schemas.microsoft.com/office/drawing/2014/main" id="{3F3FDB1F-71BF-4B71-9FC7-2F2A76D19578}"/>
                </a:ext>
              </a:extLst>
            </p:cNvPr>
            <p:cNvSpPr/>
            <p:nvPr/>
          </p:nvSpPr>
          <p:spPr bwMode="auto">
            <a:xfrm>
              <a:off x="410394" y="3955182"/>
              <a:ext cx="11044300" cy="987399"/>
            </a:xfrm>
            <a:prstGeom prst="rect">
              <a:avLst/>
            </a:prstGeom>
            <a:solidFill>
              <a:srgbClr val="5558AF">
                <a:alpha val="90000"/>
              </a:srgbClr>
            </a:solidFill>
            <a:ln w="9525" cap="flat" cmpd="sng" algn="ctr">
              <a:noFill/>
              <a:prstDash val="solid"/>
              <a:headEnd type="none" w="med" len="med"/>
              <a:tailEnd type="none" w="med" len="med"/>
            </a:ln>
            <a:effectLst/>
          </p:spPr>
          <p:txBody>
            <a:bodyPr rot="0" spcFirstLastPara="0" vertOverflow="overflow" horzOverflow="overflow" vert="horz" wrap="square" lIns="179208" tIns="143366" rIns="179208" bIns="143366" numCol="1" spcCol="0" rtlCol="0" fromWordArt="0" anchor="t" anchorCtr="0" forceAA="0" compatLnSpc="1">
              <a:prstTxWarp prst="textNoShape">
                <a:avLst/>
              </a:prstTxWarp>
              <a:noAutofit/>
            </a:bodyPr>
            <a:lstStyle/>
            <a:p>
              <a:pPr marL="0" marR="0" lvl="0" indent="0" defTabSz="913698" eaLnBrk="1" fontAlgn="auto" latinLnBrk="0" hangingPunct="1">
                <a:lnSpc>
                  <a:spcPct val="90000"/>
                </a:lnSpc>
                <a:spcBef>
                  <a:spcPts val="0"/>
                </a:spcBef>
                <a:spcAft>
                  <a:spcPts val="600"/>
                </a:spcAft>
                <a:buClrTx/>
                <a:buSzTx/>
                <a:buFontTx/>
                <a:buNone/>
                <a:tabLst/>
                <a:defRPr/>
              </a:pPr>
              <a:r>
                <a:rPr kumimoji="0" lang="en-US" sz="1400" b="1" i="0" u="none" strike="noStrike" kern="0" cap="none" spc="0" normalizeH="0" baseline="0" noProof="0">
                  <a:ln>
                    <a:noFill/>
                  </a:ln>
                  <a:solidFill>
                    <a:srgbClr val="FFFFFF"/>
                  </a:solidFill>
                  <a:effectLst/>
                  <a:uLnTx/>
                  <a:uFillTx/>
                  <a:latin typeface="Segoe UI Semibold"/>
                  <a:ea typeface="+mn-ea"/>
                  <a:cs typeface="+mn-cs"/>
                </a:rPr>
                <a:t>FRONTLINE</a:t>
              </a:r>
              <a:br>
                <a:rPr kumimoji="0" lang="en-US" sz="1400" b="1" i="0" u="none" strike="noStrike" kern="0" cap="none" spc="0" normalizeH="0" baseline="0" noProof="0">
                  <a:ln>
                    <a:noFill/>
                  </a:ln>
                  <a:solidFill>
                    <a:srgbClr val="FFFFFF"/>
                  </a:solidFill>
                  <a:effectLst/>
                  <a:uLnTx/>
                  <a:uFillTx/>
                  <a:latin typeface="Segoe UI Semibold"/>
                  <a:ea typeface="+mn-ea"/>
                  <a:cs typeface="+mn-cs"/>
                </a:rPr>
              </a:br>
              <a:r>
                <a:rPr kumimoji="0" lang="en-US" sz="1400" b="1" i="0" u="none" strike="noStrike" kern="0" cap="none" spc="0" normalizeH="0" baseline="0" noProof="0">
                  <a:ln>
                    <a:noFill/>
                  </a:ln>
                  <a:solidFill>
                    <a:srgbClr val="FFFFFF"/>
                  </a:solidFill>
                  <a:effectLst/>
                  <a:uLnTx/>
                  <a:uFillTx/>
                  <a:latin typeface="Segoe UI Semibold"/>
                  <a:ea typeface="+mn-ea"/>
                  <a:cs typeface="+mn-cs"/>
                </a:rPr>
                <a:t>WORKERS</a:t>
              </a:r>
            </a:p>
          </p:txBody>
        </p:sp>
        <p:sp>
          <p:nvSpPr>
            <p:cNvPr id="52" name="Rectangle 51">
              <a:extLst>
                <a:ext uri="{FF2B5EF4-FFF2-40B4-BE49-F238E27FC236}">
                  <a16:creationId xmlns:a16="http://schemas.microsoft.com/office/drawing/2014/main" id="{3AC40B9F-8F4A-4E4F-9F39-B7F5FE596545}"/>
                </a:ext>
              </a:extLst>
            </p:cNvPr>
            <p:cNvSpPr/>
            <p:nvPr/>
          </p:nvSpPr>
          <p:spPr>
            <a:xfrm>
              <a:off x="2288601" y="4103441"/>
              <a:ext cx="9046482" cy="658226"/>
            </a:xfrm>
            <a:prstGeom prst="rect">
              <a:avLst/>
            </a:prstGeom>
            <a:solidFill>
              <a:srgbClr val="FFFFFF">
                <a:lumMod val="95000"/>
              </a:srgbClr>
            </a:solidFill>
            <a:ln w="12700" cap="rnd" cmpd="sng" algn="ctr">
              <a:noFill/>
              <a:prstDash val="solid"/>
            </a:ln>
            <a:effectLst/>
          </p:spPr>
          <p:txBody>
            <a:bodyPr rtlCol="0" anchor="ctr"/>
            <a:lstStyle/>
            <a:p>
              <a:pPr marL="0" marR="0" lvl="0" indent="0" algn="ctr" defTabSz="913172" eaLnBrk="1" fontAlgn="auto" latinLnBrk="0" hangingPunct="1">
                <a:lnSpc>
                  <a:spcPct val="100000"/>
                </a:lnSpc>
                <a:spcBef>
                  <a:spcPts val="0"/>
                </a:spcBef>
                <a:spcAft>
                  <a:spcPts val="0"/>
                </a:spcAft>
                <a:buClrTx/>
                <a:buSzTx/>
                <a:buFontTx/>
                <a:buNone/>
                <a:tabLst/>
                <a:defRPr/>
              </a:pPr>
              <a:endParaRPr kumimoji="0" lang="en-US" sz="1567" b="0" i="0" u="none" strike="noStrike" kern="0" cap="none" spc="0" normalizeH="0" baseline="0" noProof="0" dirty="0">
                <a:ln>
                  <a:noFill/>
                </a:ln>
                <a:gradFill>
                  <a:gsLst>
                    <a:gs pos="100000">
                      <a:srgbClr val="282828"/>
                    </a:gs>
                    <a:gs pos="20721">
                      <a:srgbClr val="282828"/>
                    </a:gs>
                  </a:gsLst>
                  <a:lin ang="5400000" scaled="0"/>
                </a:gradFill>
                <a:effectLst/>
                <a:uLnTx/>
                <a:uFillTx/>
                <a:latin typeface="Segoe UI"/>
                <a:ea typeface="+mn-ea"/>
                <a:cs typeface="Segoe UI" panose="020B0502040204020203" pitchFamily="34" charset="0"/>
              </a:endParaRPr>
            </a:p>
          </p:txBody>
        </p:sp>
        <p:sp>
          <p:nvSpPr>
            <p:cNvPr id="53" name="Rectangle 52">
              <a:extLst>
                <a:ext uri="{FF2B5EF4-FFF2-40B4-BE49-F238E27FC236}">
                  <a16:creationId xmlns:a16="http://schemas.microsoft.com/office/drawing/2014/main" id="{2D3C3139-672D-4BE3-9590-B6C1F7594700}"/>
                </a:ext>
              </a:extLst>
            </p:cNvPr>
            <p:cNvSpPr/>
            <p:nvPr/>
          </p:nvSpPr>
          <p:spPr>
            <a:xfrm>
              <a:off x="3009147" y="4245937"/>
              <a:ext cx="1002314" cy="388174"/>
            </a:xfrm>
            <a:prstGeom prst="rect">
              <a:avLst/>
            </a:prstGeom>
            <a:noFill/>
            <a:ln w="12700" cap="rnd" cmpd="sng" algn="ctr">
              <a:noFill/>
              <a:prstDash val="solid"/>
            </a:ln>
            <a:effectLst/>
          </p:spPr>
          <p:txBody>
            <a:bodyPr lIns="0" tIns="0" rIns="0" bIns="0" rtlCol="0" anchor="ctr"/>
            <a:lstStyle/>
            <a:p>
              <a:pPr marL="0" marR="0" lvl="0" indent="0" defTabSz="913172"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gradFill>
                    <a:gsLst>
                      <a:gs pos="100000">
                        <a:srgbClr val="282828"/>
                      </a:gs>
                      <a:gs pos="20721">
                        <a:srgbClr val="282828"/>
                      </a:gs>
                    </a:gsLst>
                    <a:lin ang="5400000" scaled="0"/>
                  </a:gradFill>
                  <a:effectLst/>
                  <a:uLnTx/>
                  <a:uFillTx/>
                  <a:latin typeface="Segoe UI"/>
                  <a:ea typeface="+mn-ea"/>
                  <a:cs typeface="Segoe UI" panose="020B0502040204020203" pitchFamily="34" charset="0"/>
                </a:rPr>
                <a:t>Mobile UX</a:t>
              </a:r>
            </a:p>
          </p:txBody>
        </p:sp>
        <p:sp>
          <p:nvSpPr>
            <p:cNvPr id="54" name="Rectangle 53">
              <a:extLst>
                <a:ext uri="{FF2B5EF4-FFF2-40B4-BE49-F238E27FC236}">
                  <a16:creationId xmlns:a16="http://schemas.microsoft.com/office/drawing/2014/main" id="{6AE4E9E7-DF38-4703-908E-00D4ABB61952}"/>
                </a:ext>
              </a:extLst>
            </p:cNvPr>
            <p:cNvSpPr/>
            <p:nvPr/>
          </p:nvSpPr>
          <p:spPr>
            <a:xfrm>
              <a:off x="6931477" y="4220939"/>
              <a:ext cx="531524" cy="388176"/>
            </a:xfrm>
            <a:prstGeom prst="rect">
              <a:avLst/>
            </a:prstGeom>
            <a:noFill/>
            <a:ln w="10795" cap="flat" cmpd="sng" algn="ctr">
              <a:noFill/>
              <a:prstDash val="solid"/>
            </a:ln>
            <a:effectLst/>
          </p:spPr>
          <p:txBody>
            <a:bodyPr lIns="0" tIns="0" rIns="0" bIns="0" rtlCol="0" anchor="ctr"/>
            <a:lstStyle/>
            <a:p>
              <a:pPr marL="0" marR="0" lvl="0" indent="0" defTabSz="913172"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gradFill>
                    <a:gsLst>
                      <a:gs pos="100000">
                        <a:srgbClr val="282828"/>
                      </a:gs>
                      <a:gs pos="20721">
                        <a:srgbClr val="282828"/>
                      </a:gs>
                    </a:gsLst>
                    <a:lin ang="5400000" scaled="0"/>
                  </a:gradFill>
                  <a:effectLst/>
                  <a:uLnTx/>
                  <a:uFillTx/>
                  <a:latin typeface="Segoe UI"/>
                  <a:ea typeface="+mn-ea"/>
                  <a:cs typeface="Segoe UI" panose="020B0502040204020203" pitchFamily="34" charset="0"/>
                </a:rPr>
                <a:t>Praise</a:t>
              </a:r>
            </a:p>
          </p:txBody>
        </p:sp>
        <p:cxnSp>
          <p:nvCxnSpPr>
            <p:cNvPr id="55" name="Straight Connector 54">
              <a:extLst>
                <a:ext uri="{FF2B5EF4-FFF2-40B4-BE49-F238E27FC236}">
                  <a16:creationId xmlns:a16="http://schemas.microsoft.com/office/drawing/2014/main" id="{0A09352E-C803-4135-9ADC-A855AA9DF3C1}"/>
                </a:ext>
              </a:extLst>
            </p:cNvPr>
            <p:cNvCxnSpPr/>
            <p:nvPr/>
          </p:nvCxnSpPr>
          <p:spPr>
            <a:xfrm>
              <a:off x="4177894" y="4245935"/>
              <a:ext cx="0" cy="388176"/>
            </a:xfrm>
            <a:prstGeom prst="line">
              <a:avLst/>
            </a:prstGeom>
            <a:noFill/>
            <a:ln w="9525" cap="flat" cmpd="sng" algn="ctr">
              <a:solidFill>
                <a:srgbClr val="6CB6A6"/>
              </a:solidFill>
              <a:prstDash val="solid"/>
              <a:headEnd type="none"/>
              <a:tailEnd type="none"/>
            </a:ln>
            <a:effectLst/>
          </p:spPr>
        </p:cxnSp>
        <p:cxnSp>
          <p:nvCxnSpPr>
            <p:cNvPr id="56" name="Straight Connector 55">
              <a:extLst>
                <a:ext uri="{FF2B5EF4-FFF2-40B4-BE49-F238E27FC236}">
                  <a16:creationId xmlns:a16="http://schemas.microsoft.com/office/drawing/2014/main" id="{717811F8-3059-4215-85A5-39BD06958770}"/>
                </a:ext>
              </a:extLst>
            </p:cNvPr>
            <p:cNvCxnSpPr/>
            <p:nvPr/>
          </p:nvCxnSpPr>
          <p:spPr>
            <a:xfrm>
              <a:off x="9531776" y="4192776"/>
              <a:ext cx="0" cy="388176"/>
            </a:xfrm>
            <a:prstGeom prst="line">
              <a:avLst/>
            </a:prstGeom>
            <a:noFill/>
            <a:ln w="9525" cap="flat" cmpd="sng" algn="ctr">
              <a:solidFill>
                <a:srgbClr val="6CB6A6"/>
              </a:solidFill>
              <a:prstDash val="solid"/>
              <a:headEnd type="none"/>
              <a:tailEnd type="none"/>
            </a:ln>
            <a:effectLst/>
          </p:spPr>
        </p:cxnSp>
        <p:sp>
          <p:nvSpPr>
            <p:cNvPr id="57" name="Rectangle 56">
              <a:extLst>
                <a:ext uri="{FF2B5EF4-FFF2-40B4-BE49-F238E27FC236}">
                  <a16:creationId xmlns:a16="http://schemas.microsoft.com/office/drawing/2014/main" id="{2B96775B-2932-4081-B209-F520537C73A6}"/>
                </a:ext>
              </a:extLst>
            </p:cNvPr>
            <p:cNvSpPr/>
            <p:nvPr/>
          </p:nvSpPr>
          <p:spPr>
            <a:xfrm>
              <a:off x="4878006" y="4245935"/>
              <a:ext cx="505556" cy="388176"/>
            </a:xfrm>
            <a:prstGeom prst="rect">
              <a:avLst/>
            </a:prstGeom>
            <a:noFill/>
            <a:ln w="10795" cap="flat" cmpd="sng" algn="ctr">
              <a:noFill/>
              <a:prstDash val="solid"/>
            </a:ln>
            <a:effectLst/>
          </p:spPr>
          <p:txBody>
            <a:bodyPr lIns="0" tIns="0" rIns="0" bIns="0" rtlCol="0" anchor="ctr"/>
            <a:lstStyle/>
            <a:p>
              <a:pPr marL="0" marR="0" lvl="0" indent="0" defTabSz="913172"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gradFill>
                    <a:gsLst>
                      <a:gs pos="100000">
                        <a:srgbClr val="282828"/>
                      </a:gs>
                      <a:gs pos="20721">
                        <a:srgbClr val="282828"/>
                      </a:gs>
                    </a:gsLst>
                    <a:lin ang="5400000" scaled="0"/>
                  </a:gradFill>
                  <a:effectLst/>
                  <a:uLnTx/>
                  <a:uFillTx/>
                  <a:latin typeface="Segoe UI"/>
                  <a:ea typeface="+mn-ea"/>
                  <a:cs typeface="Segoe UI" panose="020B0502040204020203" pitchFamily="34" charset="0"/>
                </a:rPr>
                <a:t>Shifts</a:t>
              </a:r>
            </a:p>
          </p:txBody>
        </p:sp>
        <p:sp>
          <p:nvSpPr>
            <p:cNvPr id="58" name="Rectangle 57">
              <a:extLst>
                <a:ext uri="{FF2B5EF4-FFF2-40B4-BE49-F238E27FC236}">
                  <a16:creationId xmlns:a16="http://schemas.microsoft.com/office/drawing/2014/main" id="{3E5C31EA-00F0-4FF7-B4FA-235E2EDA8CC3}"/>
                </a:ext>
              </a:extLst>
            </p:cNvPr>
            <p:cNvSpPr/>
            <p:nvPr/>
          </p:nvSpPr>
          <p:spPr>
            <a:xfrm>
              <a:off x="8695170" y="4260862"/>
              <a:ext cx="517722" cy="388176"/>
            </a:xfrm>
            <a:prstGeom prst="rect">
              <a:avLst/>
            </a:prstGeom>
            <a:noFill/>
            <a:ln w="10795" cap="flat" cmpd="sng" algn="ctr">
              <a:noFill/>
              <a:prstDash val="solid"/>
            </a:ln>
            <a:effectLst/>
          </p:spPr>
          <p:txBody>
            <a:bodyPr lIns="0" tIns="0" rIns="0" bIns="0" rtlCol="0" anchor="ctr"/>
            <a:lstStyle/>
            <a:p>
              <a:pPr marL="0" marR="0" lvl="0" indent="0" defTabSz="913172"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gradFill>
                    <a:gsLst>
                      <a:gs pos="100000">
                        <a:srgbClr val="282828"/>
                      </a:gs>
                      <a:gs pos="20721">
                        <a:srgbClr val="282828"/>
                      </a:gs>
                    </a:gsLst>
                    <a:lin ang="5400000" scaled="0"/>
                  </a:gradFill>
                  <a:effectLst/>
                  <a:uLnTx/>
                  <a:uFillTx/>
                  <a:latin typeface="Segoe UI"/>
                  <a:ea typeface="+mn-ea"/>
                  <a:cs typeface="Segoe UI" panose="020B0502040204020203" pitchFamily="34" charset="0"/>
                </a:rPr>
                <a:t>Tasks</a:t>
              </a:r>
            </a:p>
          </p:txBody>
        </p:sp>
        <p:cxnSp>
          <p:nvCxnSpPr>
            <p:cNvPr id="59" name="Straight Connector 58">
              <a:extLst>
                <a:ext uri="{FF2B5EF4-FFF2-40B4-BE49-F238E27FC236}">
                  <a16:creationId xmlns:a16="http://schemas.microsoft.com/office/drawing/2014/main" id="{9DFF8340-1FC6-41A9-B5E9-FA95E53A8766}"/>
                </a:ext>
              </a:extLst>
            </p:cNvPr>
            <p:cNvCxnSpPr/>
            <p:nvPr/>
          </p:nvCxnSpPr>
          <p:spPr>
            <a:xfrm>
              <a:off x="7840983" y="4245931"/>
              <a:ext cx="0" cy="388176"/>
            </a:xfrm>
            <a:prstGeom prst="line">
              <a:avLst/>
            </a:prstGeom>
            <a:noFill/>
            <a:ln w="9525" cap="flat" cmpd="sng" algn="ctr">
              <a:solidFill>
                <a:srgbClr val="6CB6A6"/>
              </a:solidFill>
              <a:prstDash val="solid"/>
              <a:headEnd type="none"/>
              <a:tailEnd type="none"/>
            </a:ln>
            <a:effectLst/>
          </p:spPr>
        </p:cxnSp>
        <p:cxnSp>
          <p:nvCxnSpPr>
            <p:cNvPr id="60" name="Straight Connector 59">
              <a:extLst>
                <a:ext uri="{FF2B5EF4-FFF2-40B4-BE49-F238E27FC236}">
                  <a16:creationId xmlns:a16="http://schemas.microsoft.com/office/drawing/2014/main" id="{5B2F3A64-3379-4151-B305-A2F1C527A18E}"/>
                </a:ext>
              </a:extLst>
            </p:cNvPr>
            <p:cNvCxnSpPr/>
            <p:nvPr/>
          </p:nvCxnSpPr>
          <p:spPr>
            <a:xfrm>
              <a:off x="5875215" y="4245931"/>
              <a:ext cx="0" cy="388176"/>
            </a:xfrm>
            <a:prstGeom prst="line">
              <a:avLst/>
            </a:prstGeom>
            <a:noFill/>
            <a:ln w="9525" cap="flat" cmpd="sng" algn="ctr">
              <a:solidFill>
                <a:srgbClr val="6CB6A6"/>
              </a:solidFill>
              <a:prstDash val="solid"/>
              <a:headEnd type="none"/>
              <a:tailEnd type="none"/>
            </a:ln>
            <a:effectLst/>
          </p:spPr>
        </p:cxnSp>
        <p:sp>
          <p:nvSpPr>
            <p:cNvPr id="61" name="CellPhone_E8EA" title="Icon of a cellphone">
              <a:extLst>
                <a:ext uri="{FF2B5EF4-FFF2-40B4-BE49-F238E27FC236}">
                  <a16:creationId xmlns:a16="http://schemas.microsoft.com/office/drawing/2014/main" id="{4D9101A4-12A9-4571-9AFC-89661C55BD21}"/>
                </a:ext>
              </a:extLst>
            </p:cNvPr>
            <p:cNvSpPr>
              <a:spLocks noChangeAspect="1" noEditPoints="1"/>
            </p:cNvSpPr>
            <p:nvPr/>
          </p:nvSpPr>
          <p:spPr bwMode="auto">
            <a:xfrm>
              <a:off x="2627689" y="4260862"/>
              <a:ext cx="215024" cy="358315"/>
            </a:xfrm>
            <a:custGeom>
              <a:avLst/>
              <a:gdLst>
                <a:gd name="T0" fmla="*/ 2125 w 2250"/>
                <a:gd name="T1" fmla="*/ 3750 h 3750"/>
                <a:gd name="T2" fmla="*/ 125 w 2250"/>
                <a:gd name="T3" fmla="*/ 3750 h 3750"/>
                <a:gd name="T4" fmla="*/ 0 w 2250"/>
                <a:gd name="T5" fmla="*/ 3625 h 3750"/>
                <a:gd name="T6" fmla="*/ 0 w 2250"/>
                <a:gd name="T7" fmla="*/ 125 h 3750"/>
                <a:gd name="T8" fmla="*/ 125 w 2250"/>
                <a:gd name="T9" fmla="*/ 0 h 3750"/>
                <a:gd name="T10" fmla="*/ 2125 w 2250"/>
                <a:gd name="T11" fmla="*/ 0 h 3750"/>
                <a:gd name="T12" fmla="*/ 2250 w 2250"/>
                <a:gd name="T13" fmla="*/ 125 h 3750"/>
                <a:gd name="T14" fmla="*/ 2250 w 2250"/>
                <a:gd name="T15" fmla="*/ 3625 h 3750"/>
                <a:gd name="T16" fmla="*/ 2125 w 2250"/>
                <a:gd name="T17" fmla="*/ 3750 h 3750"/>
                <a:gd name="T18" fmla="*/ 875 w 2250"/>
                <a:gd name="T19" fmla="*/ 3250 h 3750"/>
                <a:gd name="T20" fmla="*/ 1375 w 2250"/>
                <a:gd name="T21" fmla="*/ 3250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50" h="3750">
                  <a:moveTo>
                    <a:pt x="2125" y="3750"/>
                  </a:moveTo>
                  <a:cubicBezTo>
                    <a:pt x="125" y="3750"/>
                    <a:pt x="125" y="3750"/>
                    <a:pt x="125" y="3750"/>
                  </a:cubicBezTo>
                  <a:cubicBezTo>
                    <a:pt x="56" y="3750"/>
                    <a:pt x="0" y="3694"/>
                    <a:pt x="0" y="3625"/>
                  </a:cubicBezTo>
                  <a:cubicBezTo>
                    <a:pt x="0" y="125"/>
                    <a:pt x="0" y="125"/>
                    <a:pt x="0" y="125"/>
                  </a:cubicBezTo>
                  <a:cubicBezTo>
                    <a:pt x="0" y="56"/>
                    <a:pt x="56" y="0"/>
                    <a:pt x="125" y="0"/>
                  </a:cubicBezTo>
                  <a:cubicBezTo>
                    <a:pt x="2125" y="0"/>
                    <a:pt x="2125" y="0"/>
                    <a:pt x="2125" y="0"/>
                  </a:cubicBezTo>
                  <a:cubicBezTo>
                    <a:pt x="2194" y="0"/>
                    <a:pt x="2250" y="56"/>
                    <a:pt x="2250" y="125"/>
                  </a:cubicBezTo>
                  <a:cubicBezTo>
                    <a:pt x="2250" y="3625"/>
                    <a:pt x="2250" y="3625"/>
                    <a:pt x="2250" y="3625"/>
                  </a:cubicBezTo>
                  <a:cubicBezTo>
                    <a:pt x="2250" y="3694"/>
                    <a:pt x="2194" y="3750"/>
                    <a:pt x="2125" y="3750"/>
                  </a:cubicBezTo>
                  <a:close/>
                  <a:moveTo>
                    <a:pt x="875" y="3250"/>
                  </a:moveTo>
                  <a:cubicBezTo>
                    <a:pt x="1375" y="3250"/>
                    <a:pt x="1375" y="3250"/>
                    <a:pt x="1375" y="3250"/>
                  </a:cubicBezTo>
                </a:path>
              </a:pathLst>
            </a:custGeom>
            <a:noFill/>
            <a:ln w="15875" cap="sq">
              <a:solidFill>
                <a:srgbClr val="5558A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580" tIns="44790" rIns="89580" bIns="44790" numCol="1" anchor="t" anchorCtr="0" compatLnSpc="1">
              <a:prstTxWarp prst="textNoShape">
                <a:avLst/>
              </a:prstTxWarp>
            </a:bodyPr>
            <a:lstStyle/>
            <a:p>
              <a:pPr marL="0" marR="0" lvl="0" indent="0" defTabSz="913490" eaLnBrk="1" fontAlgn="auto" latinLnBrk="0" hangingPunct="1">
                <a:lnSpc>
                  <a:spcPct val="100000"/>
                </a:lnSpc>
                <a:spcBef>
                  <a:spcPts val="0"/>
                </a:spcBef>
                <a:spcAft>
                  <a:spcPts val="0"/>
                </a:spcAft>
                <a:buClrTx/>
                <a:buSzTx/>
                <a:buFontTx/>
                <a:buNone/>
                <a:tabLst/>
                <a:defRPr/>
              </a:pPr>
              <a:endParaRPr kumimoji="0" lang="en-US" sz="882" b="0" i="0" u="none" strike="noStrike" kern="0" cap="none" spc="0" normalizeH="0" baseline="0" noProof="0">
                <a:ln>
                  <a:noFill/>
                </a:ln>
                <a:gradFill>
                  <a:gsLst>
                    <a:gs pos="0">
                      <a:srgbClr val="505050"/>
                    </a:gs>
                    <a:gs pos="100000">
                      <a:srgbClr val="505050"/>
                    </a:gs>
                  </a:gsLst>
                </a:gradFill>
                <a:effectLst/>
                <a:uLnTx/>
                <a:uFillTx/>
              </a:endParaRPr>
            </a:p>
          </p:txBody>
        </p:sp>
        <p:sp>
          <p:nvSpPr>
            <p:cNvPr id="62" name="Books" title="Icon of a stack of books">
              <a:extLst>
                <a:ext uri="{FF2B5EF4-FFF2-40B4-BE49-F238E27FC236}">
                  <a16:creationId xmlns:a16="http://schemas.microsoft.com/office/drawing/2014/main" id="{D5592200-F31A-47E5-90B1-6574C3537F50}"/>
                </a:ext>
              </a:extLst>
            </p:cNvPr>
            <p:cNvSpPr>
              <a:spLocks noChangeAspect="1" noEditPoints="1"/>
            </p:cNvSpPr>
            <p:nvPr/>
          </p:nvSpPr>
          <p:spPr bwMode="auto">
            <a:xfrm>
              <a:off x="4344329" y="4290987"/>
              <a:ext cx="367242" cy="289965"/>
            </a:xfrm>
            <a:custGeom>
              <a:avLst/>
              <a:gdLst>
                <a:gd name="T0" fmla="*/ 3195 w 3452"/>
                <a:gd name="T1" fmla="*/ 1671 h 2724"/>
                <a:gd name="T2" fmla="*/ 309 w 3452"/>
                <a:gd name="T3" fmla="*/ 1671 h 2724"/>
                <a:gd name="T4" fmla="*/ 0 w 3452"/>
                <a:gd name="T5" fmla="*/ 1362 h 2724"/>
                <a:gd name="T6" fmla="*/ 309 w 3452"/>
                <a:gd name="T7" fmla="*/ 1053 h 2724"/>
                <a:gd name="T8" fmla="*/ 3195 w 3452"/>
                <a:gd name="T9" fmla="*/ 1053 h 2724"/>
                <a:gd name="T10" fmla="*/ 3018 w 3452"/>
                <a:gd name="T11" fmla="*/ 1053 h 2724"/>
                <a:gd name="T12" fmla="*/ 2937 w 3452"/>
                <a:gd name="T13" fmla="*/ 1362 h 2724"/>
                <a:gd name="T14" fmla="*/ 3018 w 3452"/>
                <a:gd name="T15" fmla="*/ 1671 h 2724"/>
                <a:gd name="T16" fmla="*/ 3452 w 3452"/>
                <a:gd name="T17" fmla="*/ 0 h 2724"/>
                <a:gd name="T18" fmla="*/ 566 w 3452"/>
                <a:gd name="T19" fmla="*/ 0 h 2724"/>
                <a:gd name="T20" fmla="*/ 257 w 3452"/>
                <a:gd name="T21" fmla="*/ 309 h 2724"/>
                <a:gd name="T22" fmla="*/ 566 w 3452"/>
                <a:gd name="T23" fmla="*/ 618 h 2724"/>
                <a:gd name="T24" fmla="*/ 3452 w 3452"/>
                <a:gd name="T25" fmla="*/ 618 h 2724"/>
                <a:gd name="T26" fmla="*/ 3275 w 3452"/>
                <a:gd name="T27" fmla="*/ 0 h 2724"/>
                <a:gd name="T28" fmla="*/ 3195 w 3452"/>
                <a:gd name="T29" fmla="*/ 309 h 2724"/>
                <a:gd name="T30" fmla="*/ 3275 w 3452"/>
                <a:gd name="T31" fmla="*/ 618 h 2724"/>
                <a:gd name="T32" fmla="*/ 192 w 3452"/>
                <a:gd name="T33" fmla="*/ 2724 h 2724"/>
                <a:gd name="T34" fmla="*/ 3078 w 3452"/>
                <a:gd name="T35" fmla="*/ 2724 h 2724"/>
                <a:gd name="T36" fmla="*/ 3387 w 3452"/>
                <a:gd name="T37" fmla="*/ 2415 h 2724"/>
                <a:gd name="T38" fmla="*/ 3078 w 3452"/>
                <a:gd name="T39" fmla="*/ 2106 h 2724"/>
                <a:gd name="T40" fmla="*/ 192 w 3452"/>
                <a:gd name="T41" fmla="*/ 2106 h 2724"/>
                <a:gd name="T42" fmla="*/ 369 w 3452"/>
                <a:gd name="T43" fmla="*/ 2724 h 2724"/>
                <a:gd name="T44" fmla="*/ 450 w 3452"/>
                <a:gd name="T45" fmla="*/ 2415 h 2724"/>
                <a:gd name="T46" fmla="*/ 369 w 3452"/>
                <a:gd name="T47" fmla="*/ 2106 h 2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52" h="2724">
                  <a:moveTo>
                    <a:pt x="3195" y="1671"/>
                  </a:moveTo>
                  <a:cubicBezTo>
                    <a:pt x="309" y="1671"/>
                    <a:pt x="309" y="1671"/>
                    <a:pt x="309" y="1671"/>
                  </a:cubicBezTo>
                  <a:cubicBezTo>
                    <a:pt x="138" y="1671"/>
                    <a:pt x="0" y="1533"/>
                    <a:pt x="0" y="1362"/>
                  </a:cubicBezTo>
                  <a:cubicBezTo>
                    <a:pt x="0" y="1191"/>
                    <a:pt x="138" y="1053"/>
                    <a:pt x="309" y="1053"/>
                  </a:cubicBezTo>
                  <a:cubicBezTo>
                    <a:pt x="3195" y="1053"/>
                    <a:pt x="3195" y="1053"/>
                    <a:pt x="3195" y="1053"/>
                  </a:cubicBezTo>
                  <a:moveTo>
                    <a:pt x="3018" y="1053"/>
                  </a:moveTo>
                  <a:cubicBezTo>
                    <a:pt x="2968" y="1126"/>
                    <a:pt x="2937" y="1237"/>
                    <a:pt x="2937" y="1362"/>
                  </a:cubicBezTo>
                  <a:cubicBezTo>
                    <a:pt x="2937" y="1486"/>
                    <a:pt x="2968" y="1598"/>
                    <a:pt x="3018" y="1671"/>
                  </a:cubicBezTo>
                  <a:moveTo>
                    <a:pt x="3452" y="0"/>
                  </a:moveTo>
                  <a:cubicBezTo>
                    <a:pt x="566" y="0"/>
                    <a:pt x="566" y="0"/>
                    <a:pt x="566" y="0"/>
                  </a:cubicBezTo>
                  <a:cubicBezTo>
                    <a:pt x="396" y="0"/>
                    <a:pt x="257" y="139"/>
                    <a:pt x="257" y="309"/>
                  </a:cubicBezTo>
                  <a:cubicBezTo>
                    <a:pt x="257" y="480"/>
                    <a:pt x="396" y="618"/>
                    <a:pt x="566" y="618"/>
                  </a:cubicBezTo>
                  <a:cubicBezTo>
                    <a:pt x="3452" y="618"/>
                    <a:pt x="3452" y="618"/>
                    <a:pt x="3452" y="618"/>
                  </a:cubicBezTo>
                  <a:moveTo>
                    <a:pt x="3275" y="0"/>
                  </a:moveTo>
                  <a:cubicBezTo>
                    <a:pt x="3226" y="74"/>
                    <a:pt x="3195" y="185"/>
                    <a:pt x="3195" y="309"/>
                  </a:cubicBezTo>
                  <a:cubicBezTo>
                    <a:pt x="3195" y="434"/>
                    <a:pt x="3226" y="545"/>
                    <a:pt x="3275" y="618"/>
                  </a:cubicBezTo>
                  <a:moveTo>
                    <a:pt x="192" y="2724"/>
                  </a:moveTo>
                  <a:cubicBezTo>
                    <a:pt x="3078" y="2724"/>
                    <a:pt x="3078" y="2724"/>
                    <a:pt x="3078" y="2724"/>
                  </a:cubicBezTo>
                  <a:cubicBezTo>
                    <a:pt x="3249" y="2724"/>
                    <a:pt x="3387" y="2585"/>
                    <a:pt x="3387" y="2415"/>
                  </a:cubicBezTo>
                  <a:cubicBezTo>
                    <a:pt x="3387" y="2244"/>
                    <a:pt x="3249" y="2106"/>
                    <a:pt x="3078" y="2106"/>
                  </a:cubicBezTo>
                  <a:cubicBezTo>
                    <a:pt x="192" y="2106"/>
                    <a:pt x="192" y="2106"/>
                    <a:pt x="192" y="2106"/>
                  </a:cubicBezTo>
                  <a:moveTo>
                    <a:pt x="369" y="2724"/>
                  </a:moveTo>
                  <a:cubicBezTo>
                    <a:pt x="418" y="2650"/>
                    <a:pt x="450" y="2539"/>
                    <a:pt x="450" y="2415"/>
                  </a:cubicBezTo>
                  <a:cubicBezTo>
                    <a:pt x="450" y="2290"/>
                    <a:pt x="418" y="2179"/>
                    <a:pt x="369" y="2106"/>
                  </a:cubicBezTo>
                </a:path>
              </a:pathLst>
            </a:custGeom>
            <a:noFill/>
            <a:ln w="15875" cap="sq">
              <a:solidFill>
                <a:srgbClr val="5558A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580" tIns="44790" rIns="89580" bIns="44790" numCol="1" anchor="t" anchorCtr="0" compatLnSpc="1">
              <a:prstTxWarp prst="textNoShape">
                <a:avLst/>
              </a:prstTxWarp>
            </a:bodyPr>
            <a:lstStyle/>
            <a:p>
              <a:pPr marL="0" marR="0" lvl="0" indent="0" defTabSz="91349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282828"/>
                </a:solidFill>
                <a:effectLst/>
                <a:uLnTx/>
                <a:uFillTx/>
              </a:endParaRPr>
            </a:p>
          </p:txBody>
        </p:sp>
        <p:sp>
          <p:nvSpPr>
            <p:cNvPr id="63" name="people_19" title="Icon of a person standing on a circle">
              <a:extLst>
                <a:ext uri="{FF2B5EF4-FFF2-40B4-BE49-F238E27FC236}">
                  <a16:creationId xmlns:a16="http://schemas.microsoft.com/office/drawing/2014/main" id="{7CEE45E1-301F-452C-B135-A00D0DEBB59E}"/>
                </a:ext>
              </a:extLst>
            </p:cNvPr>
            <p:cNvSpPr>
              <a:spLocks noChangeAspect="1" noEditPoints="1"/>
            </p:cNvSpPr>
            <p:nvPr/>
          </p:nvSpPr>
          <p:spPr bwMode="auto">
            <a:xfrm>
              <a:off x="6321743" y="4225338"/>
              <a:ext cx="311418" cy="403105"/>
            </a:xfrm>
            <a:custGeom>
              <a:avLst/>
              <a:gdLst>
                <a:gd name="T0" fmla="*/ 100 w 271"/>
                <a:gd name="T1" fmla="*/ 35 h 352"/>
                <a:gd name="T2" fmla="*/ 136 w 271"/>
                <a:gd name="T3" fmla="*/ 0 h 352"/>
                <a:gd name="T4" fmla="*/ 171 w 271"/>
                <a:gd name="T5" fmla="*/ 35 h 352"/>
                <a:gd name="T6" fmla="*/ 136 w 271"/>
                <a:gd name="T7" fmla="*/ 71 h 352"/>
                <a:gd name="T8" fmla="*/ 100 w 271"/>
                <a:gd name="T9" fmla="*/ 35 h 352"/>
                <a:gd name="T10" fmla="*/ 180 w 271"/>
                <a:gd name="T11" fmla="*/ 312 h 352"/>
                <a:gd name="T12" fmla="*/ 181 w 271"/>
                <a:gd name="T13" fmla="*/ 228 h 352"/>
                <a:gd name="T14" fmla="*/ 202 w 271"/>
                <a:gd name="T15" fmla="*/ 207 h 352"/>
                <a:gd name="T16" fmla="*/ 202 w 271"/>
                <a:gd name="T17" fmla="*/ 92 h 352"/>
                <a:gd name="T18" fmla="*/ 181 w 271"/>
                <a:gd name="T19" fmla="*/ 71 h 352"/>
                <a:gd name="T20" fmla="*/ 90 w 271"/>
                <a:gd name="T21" fmla="*/ 71 h 352"/>
                <a:gd name="T22" fmla="*/ 69 w 271"/>
                <a:gd name="T23" fmla="*/ 92 h 352"/>
                <a:gd name="T24" fmla="*/ 69 w 271"/>
                <a:gd name="T25" fmla="*/ 207 h 352"/>
                <a:gd name="T26" fmla="*/ 90 w 271"/>
                <a:gd name="T27" fmla="*/ 228 h 352"/>
                <a:gd name="T28" fmla="*/ 92 w 271"/>
                <a:gd name="T29" fmla="*/ 312 h 352"/>
                <a:gd name="T30" fmla="*/ 136 w 271"/>
                <a:gd name="T31" fmla="*/ 223 h 352"/>
                <a:gd name="T32" fmla="*/ 136 w 271"/>
                <a:gd name="T33" fmla="*/ 312 h 352"/>
                <a:gd name="T34" fmla="*/ 91 w 271"/>
                <a:gd name="T35" fmla="*/ 281 h 352"/>
                <a:gd name="T36" fmla="*/ 0 w 271"/>
                <a:gd name="T37" fmla="*/ 315 h 352"/>
                <a:gd name="T38" fmla="*/ 136 w 271"/>
                <a:gd name="T39" fmla="*/ 352 h 352"/>
                <a:gd name="T40" fmla="*/ 271 w 271"/>
                <a:gd name="T41" fmla="*/ 315 h 352"/>
                <a:gd name="T42" fmla="*/ 180 w 271"/>
                <a:gd name="T43" fmla="*/ 28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1" h="352">
                  <a:moveTo>
                    <a:pt x="100" y="35"/>
                  </a:moveTo>
                  <a:cubicBezTo>
                    <a:pt x="100" y="16"/>
                    <a:pt x="116" y="0"/>
                    <a:pt x="136" y="0"/>
                  </a:cubicBezTo>
                  <a:cubicBezTo>
                    <a:pt x="155" y="0"/>
                    <a:pt x="171" y="16"/>
                    <a:pt x="171" y="35"/>
                  </a:cubicBezTo>
                  <a:cubicBezTo>
                    <a:pt x="171" y="55"/>
                    <a:pt x="155" y="71"/>
                    <a:pt x="136" y="71"/>
                  </a:cubicBezTo>
                  <a:cubicBezTo>
                    <a:pt x="116" y="71"/>
                    <a:pt x="100" y="55"/>
                    <a:pt x="100" y="35"/>
                  </a:cubicBezTo>
                  <a:close/>
                  <a:moveTo>
                    <a:pt x="180" y="312"/>
                  </a:moveTo>
                  <a:cubicBezTo>
                    <a:pt x="181" y="228"/>
                    <a:pt x="181" y="228"/>
                    <a:pt x="181" y="228"/>
                  </a:cubicBezTo>
                  <a:cubicBezTo>
                    <a:pt x="193" y="228"/>
                    <a:pt x="202" y="218"/>
                    <a:pt x="202" y="207"/>
                  </a:cubicBezTo>
                  <a:cubicBezTo>
                    <a:pt x="202" y="92"/>
                    <a:pt x="202" y="92"/>
                    <a:pt x="202" y="92"/>
                  </a:cubicBezTo>
                  <a:cubicBezTo>
                    <a:pt x="202" y="80"/>
                    <a:pt x="193" y="71"/>
                    <a:pt x="181" y="71"/>
                  </a:cubicBezTo>
                  <a:cubicBezTo>
                    <a:pt x="90" y="71"/>
                    <a:pt x="90" y="71"/>
                    <a:pt x="90" y="71"/>
                  </a:cubicBezTo>
                  <a:cubicBezTo>
                    <a:pt x="78" y="71"/>
                    <a:pt x="69" y="80"/>
                    <a:pt x="69" y="92"/>
                  </a:cubicBezTo>
                  <a:cubicBezTo>
                    <a:pt x="69" y="207"/>
                    <a:pt x="69" y="207"/>
                    <a:pt x="69" y="207"/>
                  </a:cubicBezTo>
                  <a:cubicBezTo>
                    <a:pt x="69" y="218"/>
                    <a:pt x="78" y="228"/>
                    <a:pt x="90" y="228"/>
                  </a:cubicBezTo>
                  <a:cubicBezTo>
                    <a:pt x="92" y="312"/>
                    <a:pt x="92" y="312"/>
                    <a:pt x="92" y="312"/>
                  </a:cubicBezTo>
                  <a:moveTo>
                    <a:pt x="136" y="223"/>
                  </a:moveTo>
                  <a:cubicBezTo>
                    <a:pt x="136" y="312"/>
                    <a:pt x="136" y="312"/>
                    <a:pt x="136" y="312"/>
                  </a:cubicBezTo>
                  <a:moveTo>
                    <a:pt x="91" y="281"/>
                  </a:moveTo>
                  <a:cubicBezTo>
                    <a:pt x="36" y="283"/>
                    <a:pt x="0" y="300"/>
                    <a:pt x="0" y="315"/>
                  </a:cubicBezTo>
                  <a:cubicBezTo>
                    <a:pt x="0" y="336"/>
                    <a:pt x="61" y="352"/>
                    <a:pt x="136" y="352"/>
                  </a:cubicBezTo>
                  <a:cubicBezTo>
                    <a:pt x="211" y="352"/>
                    <a:pt x="271" y="336"/>
                    <a:pt x="271" y="315"/>
                  </a:cubicBezTo>
                  <a:cubicBezTo>
                    <a:pt x="271" y="300"/>
                    <a:pt x="237" y="284"/>
                    <a:pt x="180" y="281"/>
                  </a:cubicBezTo>
                </a:path>
              </a:pathLst>
            </a:custGeom>
            <a:noFill/>
            <a:ln w="15875" cap="sq">
              <a:solidFill>
                <a:srgbClr val="5558A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580" tIns="44790" rIns="89580" bIns="44790" numCol="1" anchor="t" anchorCtr="0" compatLnSpc="1">
              <a:prstTxWarp prst="textNoShape">
                <a:avLst/>
              </a:prstTxWarp>
            </a:bodyPr>
            <a:lstStyle/>
            <a:p>
              <a:pPr marL="0" marR="0" lvl="0" indent="0" defTabSz="91349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282828"/>
                </a:solidFill>
                <a:effectLst/>
                <a:uLnTx/>
                <a:uFillTx/>
              </a:endParaRPr>
            </a:p>
          </p:txBody>
        </p:sp>
        <p:sp>
          <p:nvSpPr>
            <p:cNvPr id="64" name="MeetingPlanner_EBF2" title="Icon of a person in front of a calendar">
              <a:extLst>
                <a:ext uri="{FF2B5EF4-FFF2-40B4-BE49-F238E27FC236}">
                  <a16:creationId xmlns:a16="http://schemas.microsoft.com/office/drawing/2014/main" id="{7F065D6C-D608-44C0-A5EB-4A2EFF98FE0A}"/>
                </a:ext>
              </a:extLst>
            </p:cNvPr>
            <p:cNvSpPr>
              <a:spLocks noChangeAspect="1" noEditPoints="1"/>
            </p:cNvSpPr>
            <p:nvPr/>
          </p:nvSpPr>
          <p:spPr bwMode="auto">
            <a:xfrm>
              <a:off x="8049195" y="4279207"/>
              <a:ext cx="346492" cy="369831"/>
            </a:xfrm>
            <a:custGeom>
              <a:avLst/>
              <a:gdLst>
                <a:gd name="T0" fmla="*/ 1497 w 3742"/>
                <a:gd name="T1" fmla="*/ 1497 h 3992"/>
                <a:gd name="T2" fmla="*/ 1497 w 3742"/>
                <a:gd name="T3" fmla="*/ 2745 h 3992"/>
                <a:gd name="T4" fmla="*/ 748 w 3742"/>
                <a:gd name="T5" fmla="*/ 3244 h 3992"/>
                <a:gd name="T6" fmla="*/ 748 w 3742"/>
                <a:gd name="T7" fmla="*/ 1497 h 3992"/>
                <a:gd name="T8" fmla="*/ 3742 w 3742"/>
                <a:gd name="T9" fmla="*/ 3992 h 3992"/>
                <a:gd name="T10" fmla="*/ 2620 w 3742"/>
                <a:gd name="T11" fmla="*/ 2869 h 3992"/>
                <a:gd name="T12" fmla="*/ 1497 w 3742"/>
                <a:gd name="T13" fmla="*/ 3992 h 3992"/>
                <a:gd name="T14" fmla="*/ 2620 w 3742"/>
                <a:gd name="T15" fmla="*/ 2869 h 3992"/>
                <a:gd name="T16" fmla="*/ 3243 w 3742"/>
                <a:gd name="T17" fmla="*/ 2246 h 3992"/>
                <a:gd name="T18" fmla="*/ 2620 w 3742"/>
                <a:gd name="T19" fmla="*/ 1622 h 3992"/>
                <a:gd name="T20" fmla="*/ 1996 w 3742"/>
                <a:gd name="T21" fmla="*/ 2246 h 3992"/>
                <a:gd name="T22" fmla="*/ 2620 w 3742"/>
                <a:gd name="T23" fmla="*/ 2869 h 3992"/>
                <a:gd name="T24" fmla="*/ 3742 w 3742"/>
                <a:gd name="T25" fmla="*/ 2936 h 3992"/>
                <a:gd name="T26" fmla="*/ 3742 w 3742"/>
                <a:gd name="T27" fmla="*/ 374 h 3992"/>
                <a:gd name="T28" fmla="*/ 0 w 3742"/>
                <a:gd name="T29" fmla="*/ 374 h 3992"/>
                <a:gd name="T30" fmla="*/ 0 w 3742"/>
                <a:gd name="T31" fmla="*/ 3618 h 3992"/>
                <a:gd name="T32" fmla="*/ 1087 w 3742"/>
                <a:gd name="T33" fmla="*/ 3618 h 3992"/>
                <a:gd name="T34" fmla="*/ 748 w 3742"/>
                <a:gd name="T35" fmla="*/ 0 h 3992"/>
                <a:gd name="T36" fmla="*/ 748 w 3742"/>
                <a:gd name="T37" fmla="*/ 749 h 3992"/>
                <a:gd name="T38" fmla="*/ 2994 w 3742"/>
                <a:gd name="T39" fmla="*/ 0 h 3992"/>
                <a:gd name="T40" fmla="*/ 2994 w 3742"/>
                <a:gd name="T41" fmla="*/ 749 h 3992"/>
                <a:gd name="T42" fmla="*/ 0 w 3742"/>
                <a:gd name="T43" fmla="*/ 1123 h 3992"/>
                <a:gd name="T44" fmla="*/ 3742 w 3742"/>
                <a:gd name="T45" fmla="*/ 1123 h 3992"/>
                <a:gd name="T46" fmla="*/ 1497 w 3742"/>
                <a:gd name="T47" fmla="*/ 1497 h 3992"/>
                <a:gd name="T48" fmla="*/ 1497 w 3742"/>
                <a:gd name="T49" fmla="*/ 2745 h 3992"/>
                <a:gd name="T50" fmla="*/ 748 w 3742"/>
                <a:gd name="T51" fmla="*/ 3244 h 3992"/>
                <a:gd name="T52" fmla="*/ 748 w 3742"/>
                <a:gd name="T53" fmla="*/ 1497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42" h="3992">
                  <a:moveTo>
                    <a:pt x="1497" y="1497"/>
                  </a:moveTo>
                  <a:cubicBezTo>
                    <a:pt x="1497" y="2745"/>
                    <a:pt x="1497" y="2745"/>
                    <a:pt x="1497" y="2745"/>
                  </a:cubicBezTo>
                  <a:moveTo>
                    <a:pt x="748" y="3244"/>
                  </a:moveTo>
                  <a:cubicBezTo>
                    <a:pt x="748" y="1497"/>
                    <a:pt x="748" y="1497"/>
                    <a:pt x="748" y="1497"/>
                  </a:cubicBezTo>
                  <a:moveTo>
                    <a:pt x="3742" y="3992"/>
                  </a:moveTo>
                  <a:cubicBezTo>
                    <a:pt x="3742" y="3372"/>
                    <a:pt x="3240" y="2869"/>
                    <a:pt x="2620" y="2869"/>
                  </a:cubicBezTo>
                  <a:cubicBezTo>
                    <a:pt x="1999" y="2869"/>
                    <a:pt x="1497" y="3372"/>
                    <a:pt x="1497" y="3992"/>
                  </a:cubicBezTo>
                  <a:moveTo>
                    <a:pt x="2620" y="2869"/>
                  </a:moveTo>
                  <a:cubicBezTo>
                    <a:pt x="2964" y="2869"/>
                    <a:pt x="3243" y="2590"/>
                    <a:pt x="3243" y="2246"/>
                  </a:cubicBezTo>
                  <a:cubicBezTo>
                    <a:pt x="3243" y="1901"/>
                    <a:pt x="2964" y="1622"/>
                    <a:pt x="2620" y="1622"/>
                  </a:cubicBezTo>
                  <a:cubicBezTo>
                    <a:pt x="2275" y="1622"/>
                    <a:pt x="1996" y="1901"/>
                    <a:pt x="1996" y="2246"/>
                  </a:cubicBezTo>
                  <a:cubicBezTo>
                    <a:pt x="1996" y="2590"/>
                    <a:pt x="2275" y="2869"/>
                    <a:pt x="2620" y="2869"/>
                  </a:cubicBezTo>
                  <a:close/>
                  <a:moveTo>
                    <a:pt x="3742" y="2936"/>
                  </a:moveTo>
                  <a:cubicBezTo>
                    <a:pt x="3742" y="374"/>
                    <a:pt x="3742" y="374"/>
                    <a:pt x="3742" y="374"/>
                  </a:cubicBezTo>
                  <a:cubicBezTo>
                    <a:pt x="0" y="374"/>
                    <a:pt x="0" y="374"/>
                    <a:pt x="0" y="374"/>
                  </a:cubicBezTo>
                  <a:cubicBezTo>
                    <a:pt x="0" y="3618"/>
                    <a:pt x="0" y="3618"/>
                    <a:pt x="0" y="3618"/>
                  </a:cubicBezTo>
                  <a:cubicBezTo>
                    <a:pt x="1087" y="3618"/>
                    <a:pt x="1087" y="3618"/>
                    <a:pt x="1087" y="3618"/>
                  </a:cubicBezTo>
                  <a:moveTo>
                    <a:pt x="748" y="0"/>
                  </a:moveTo>
                  <a:cubicBezTo>
                    <a:pt x="748" y="749"/>
                    <a:pt x="748" y="749"/>
                    <a:pt x="748" y="749"/>
                  </a:cubicBezTo>
                  <a:moveTo>
                    <a:pt x="2994" y="0"/>
                  </a:moveTo>
                  <a:cubicBezTo>
                    <a:pt x="2994" y="749"/>
                    <a:pt x="2994" y="749"/>
                    <a:pt x="2994" y="749"/>
                  </a:cubicBezTo>
                  <a:moveTo>
                    <a:pt x="0" y="1123"/>
                  </a:moveTo>
                  <a:cubicBezTo>
                    <a:pt x="3742" y="1123"/>
                    <a:pt x="3742" y="1123"/>
                    <a:pt x="3742" y="1123"/>
                  </a:cubicBezTo>
                  <a:moveTo>
                    <a:pt x="1497" y="1497"/>
                  </a:moveTo>
                  <a:cubicBezTo>
                    <a:pt x="1497" y="2745"/>
                    <a:pt x="1497" y="2745"/>
                    <a:pt x="1497" y="2745"/>
                  </a:cubicBezTo>
                  <a:moveTo>
                    <a:pt x="748" y="3244"/>
                  </a:moveTo>
                  <a:cubicBezTo>
                    <a:pt x="748" y="1497"/>
                    <a:pt x="748" y="1497"/>
                    <a:pt x="748" y="1497"/>
                  </a:cubicBezTo>
                </a:path>
              </a:pathLst>
            </a:custGeom>
            <a:noFill/>
            <a:ln w="15875" cap="sq">
              <a:solidFill>
                <a:srgbClr val="5558A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580" tIns="44790" rIns="89580" bIns="44790" numCol="1" anchor="t" anchorCtr="0" compatLnSpc="1">
              <a:prstTxWarp prst="textNoShape">
                <a:avLst/>
              </a:prstTxWarp>
            </a:bodyPr>
            <a:lstStyle/>
            <a:p>
              <a:pPr marL="0" marR="0" lvl="0" indent="0" defTabSz="91349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282828"/>
                </a:solidFill>
                <a:effectLst/>
                <a:uLnTx/>
                <a:uFillTx/>
              </a:endParaRPr>
            </a:p>
          </p:txBody>
        </p:sp>
        <p:sp>
          <p:nvSpPr>
            <p:cNvPr id="65" name="Rectangle 64">
              <a:extLst>
                <a:ext uri="{FF2B5EF4-FFF2-40B4-BE49-F238E27FC236}">
                  <a16:creationId xmlns:a16="http://schemas.microsoft.com/office/drawing/2014/main" id="{1A611104-F8B8-4363-8484-F60030C81563}"/>
                </a:ext>
              </a:extLst>
            </p:cNvPr>
            <p:cNvSpPr/>
            <p:nvPr/>
          </p:nvSpPr>
          <p:spPr>
            <a:xfrm>
              <a:off x="10209761" y="4201787"/>
              <a:ext cx="1114451" cy="396016"/>
            </a:xfrm>
            <a:prstGeom prst="rect">
              <a:avLst/>
            </a:prstGeom>
            <a:noFill/>
            <a:ln w="10795" cap="flat" cmpd="sng" algn="ctr">
              <a:noFill/>
              <a:prstDash val="solid"/>
            </a:ln>
            <a:effectLst/>
          </p:spPr>
          <p:txBody>
            <a:bodyPr lIns="0" tIns="0" rIns="0" bIns="0" rtlCol="0" anchor="ctr"/>
            <a:lstStyle/>
            <a:p>
              <a:pPr marL="0" marR="0" lvl="0" indent="0" defTabSz="931702"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gradFill>
                    <a:gsLst>
                      <a:gs pos="100000">
                        <a:srgbClr val="282828"/>
                      </a:gs>
                      <a:gs pos="20721">
                        <a:srgbClr val="282828"/>
                      </a:gs>
                    </a:gsLst>
                    <a:lin ang="5400000" scaled="0"/>
                  </a:gradFill>
                  <a:effectLst/>
                  <a:uLnTx/>
                  <a:uFillTx/>
                  <a:latin typeface="Segoe UI"/>
                  <a:ea typeface="+mn-ea"/>
                  <a:cs typeface="Segoe UI" panose="020B0502040204020203" pitchFamily="34" charset="0"/>
                </a:rPr>
                <a:t>Location</a:t>
              </a:r>
            </a:p>
            <a:p>
              <a:pPr marL="0" marR="0" lvl="0" indent="0" defTabSz="931702"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gradFill>
                    <a:gsLst>
                      <a:gs pos="100000">
                        <a:srgbClr val="282828"/>
                      </a:gs>
                      <a:gs pos="20721">
                        <a:srgbClr val="282828"/>
                      </a:gs>
                    </a:gsLst>
                    <a:lin ang="5400000" scaled="0"/>
                  </a:gradFill>
                  <a:effectLst/>
                  <a:uLnTx/>
                  <a:uFillTx/>
                  <a:latin typeface="Segoe UI"/>
                  <a:ea typeface="+mn-ea"/>
                  <a:cs typeface="Segoe UI" panose="020B0502040204020203" pitchFamily="34" charset="0"/>
                </a:rPr>
                <a:t>Sharing</a:t>
              </a:r>
            </a:p>
          </p:txBody>
        </p:sp>
        <p:sp>
          <p:nvSpPr>
            <p:cNvPr id="66" name="POI_ECAF" title="Icon of a map location marker">
              <a:extLst>
                <a:ext uri="{FF2B5EF4-FFF2-40B4-BE49-F238E27FC236}">
                  <a16:creationId xmlns:a16="http://schemas.microsoft.com/office/drawing/2014/main" id="{CCA318B3-101E-4FE7-83ED-2B6D917120B9}"/>
                </a:ext>
              </a:extLst>
            </p:cNvPr>
            <p:cNvSpPr>
              <a:spLocks noChangeAspect="1" noEditPoints="1"/>
            </p:cNvSpPr>
            <p:nvPr/>
          </p:nvSpPr>
          <p:spPr bwMode="auto">
            <a:xfrm>
              <a:off x="9802947" y="4232251"/>
              <a:ext cx="228447" cy="365552"/>
            </a:xfrm>
            <a:custGeom>
              <a:avLst/>
              <a:gdLst>
                <a:gd name="T0" fmla="*/ 2132 w 2244"/>
                <a:gd name="T1" fmla="*/ 1570 h 3590"/>
                <a:gd name="T2" fmla="*/ 1122 w 2244"/>
                <a:gd name="T3" fmla="*/ 3590 h 3590"/>
                <a:gd name="T4" fmla="*/ 112 w 2244"/>
                <a:gd name="T5" fmla="*/ 1570 h 3590"/>
                <a:gd name="T6" fmla="*/ 0 w 2244"/>
                <a:gd name="T7" fmla="*/ 1122 h 3590"/>
                <a:gd name="T8" fmla="*/ 1122 w 2244"/>
                <a:gd name="T9" fmla="*/ 0 h 3590"/>
                <a:gd name="T10" fmla="*/ 2244 w 2244"/>
                <a:gd name="T11" fmla="*/ 1122 h 3590"/>
                <a:gd name="T12" fmla="*/ 2132 w 2244"/>
                <a:gd name="T13" fmla="*/ 1570 h 3590"/>
                <a:gd name="T14" fmla="*/ 1122 w 2244"/>
                <a:gd name="T15" fmla="*/ 504 h 3590"/>
                <a:gd name="T16" fmla="*/ 501 w 2244"/>
                <a:gd name="T17" fmla="*/ 1125 h 3590"/>
                <a:gd name="T18" fmla="*/ 1122 w 2244"/>
                <a:gd name="T19" fmla="*/ 1746 h 3590"/>
                <a:gd name="T20" fmla="*/ 1743 w 2244"/>
                <a:gd name="T21" fmla="*/ 1125 h 3590"/>
                <a:gd name="T22" fmla="*/ 1122 w 2244"/>
                <a:gd name="T23" fmla="*/ 504 h 3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4" h="3590">
                  <a:moveTo>
                    <a:pt x="2132" y="1570"/>
                  </a:moveTo>
                  <a:cubicBezTo>
                    <a:pt x="1122" y="3590"/>
                    <a:pt x="1122" y="3590"/>
                    <a:pt x="1122" y="3590"/>
                  </a:cubicBezTo>
                  <a:cubicBezTo>
                    <a:pt x="112" y="1570"/>
                    <a:pt x="112" y="1570"/>
                    <a:pt x="112" y="1570"/>
                  </a:cubicBezTo>
                  <a:cubicBezTo>
                    <a:pt x="41" y="1432"/>
                    <a:pt x="0" y="1281"/>
                    <a:pt x="0" y="1122"/>
                  </a:cubicBezTo>
                  <a:cubicBezTo>
                    <a:pt x="0" y="502"/>
                    <a:pt x="502" y="0"/>
                    <a:pt x="1122" y="0"/>
                  </a:cubicBezTo>
                  <a:cubicBezTo>
                    <a:pt x="1742" y="0"/>
                    <a:pt x="2244" y="502"/>
                    <a:pt x="2244" y="1122"/>
                  </a:cubicBezTo>
                  <a:cubicBezTo>
                    <a:pt x="2244" y="1281"/>
                    <a:pt x="2203" y="1432"/>
                    <a:pt x="2132" y="1570"/>
                  </a:cubicBezTo>
                  <a:close/>
                  <a:moveTo>
                    <a:pt x="1122" y="504"/>
                  </a:moveTo>
                  <a:cubicBezTo>
                    <a:pt x="779" y="504"/>
                    <a:pt x="501" y="782"/>
                    <a:pt x="501" y="1125"/>
                  </a:cubicBezTo>
                  <a:cubicBezTo>
                    <a:pt x="501" y="1468"/>
                    <a:pt x="779" y="1746"/>
                    <a:pt x="1122" y="1746"/>
                  </a:cubicBezTo>
                  <a:cubicBezTo>
                    <a:pt x="1465" y="1746"/>
                    <a:pt x="1743" y="1468"/>
                    <a:pt x="1743" y="1125"/>
                  </a:cubicBezTo>
                  <a:cubicBezTo>
                    <a:pt x="1743" y="782"/>
                    <a:pt x="1465" y="504"/>
                    <a:pt x="1122" y="504"/>
                  </a:cubicBezTo>
                  <a:close/>
                </a:path>
              </a:pathLst>
            </a:custGeom>
            <a:noFill/>
            <a:ln w="15875" cap="sq">
              <a:solidFill>
                <a:srgbClr val="5558A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388" tIns="45694" rIns="91388" bIns="45694" numCol="1" anchor="t" anchorCtr="0" compatLnSpc="1">
              <a:prstTxWarp prst="textNoShape">
                <a:avLst/>
              </a:prstTxWarp>
            </a:bodyPr>
            <a:lstStyle/>
            <a:p>
              <a:pPr marL="0" marR="0" lvl="0" indent="0" defTabSz="932026"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gradFill>
                  <a:gsLst>
                    <a:gs pos="0">
                      <a:srgbClr val="505050"/>
                    </a:gs>
                    <a:gs pos="100000">
                      <a:srgbClr val="505050"/>
                    </a:gs>
                  </a:gsLst>
                  <a:lin ang="5400000" scaled="1"/>
                </a:gradFill>
                <a:effectLst/>
                <a:uLnTx/>
                <a:uFillTx/>
              </a:endParaRPr>
            </a:p>
          </p:txBody>
        </p:sp>
      </p:grpSp>
      <p:grpSp>
        <p:nvGrpSpPr>
          <p:cNvPr id="70" name="Group 69">
            <a:extLst>
              <a:ext uri="{FF2B5EF4-FFF2-40B4-BE49-F238E27FC236}">
                <a16:creationId xmlns:a16="http://schemas.microsoft.com/office/drawing/2014/main" id="{68BE575A-9FB5-405D-A887-565A750B0805}"/>
              </a:ext>
            </a:extLst>
          </p:cNvPr>
          <p:cNvGrpSpPr/>
          <p:nvPr/>
        </p:nvGrpSpPr>
        <p:grpSpPr>
          <a:xfrm>
            <a:off x="573850" y="2992453"/>
            <a:ext cx="11044300" cy="956366"/>
            <a:chOff x="410394" y="2939602"/>
            <a:chExt cx="11044300" cy="956366"/>
          </a:xfrm>
        </p:grpSpPr>
        <p:sp>
          <p:nvSpPr>
            <p:cNvPr id="71" name="Rectangle 70">
              <a:extLst>
                <a:ext uri="{FF2B5EF4-FFF2-40B4-BE49-F238E27FC236}">
                  <a16:creationId xmlns:a16="http://schemas.microsoft.com/office/drawing/2014/main" id="{F0E45240-5A0A-47DD-95E8-DDD13B2F1CC6}"/>
                </a:ext>
              </a:extLst>
            </p:cNvPr>
            <p:cNvSpPr/>
            <p:nvPr/>
          </p:nvSpPr>
          <p:spPr bwMode="auto">
            <a:xfrm>
              <a:off x="410394" y="2939602"/>
              <a:ext cx="11044300" cy="956366"/>
            </a:xfrm>
            <a:prstGeom prst="rect">
              <a:avLst/>
            </a:prstGeom>
            <a:solidFill>
              <a:srgbClr val="5558AF">
                <a:alpha val="90000"/>
              </a:srgbClr>
            </a:solidFill>
            <a:ln w="9525" cap="flat" cmpd="sng" algn="ctr">
              <a:noFill/>
              <a:prstDash val="solid"/>
              <a:headEnd type="none" w="med" len="med"/>
              <a:tailEnd type="none" w="med" len="med"/>
            </a:ln>
            <a:effectLst/>
          </p:spPr>
          <p:txBody>
            <a:bodyPr rot="0" spcFirstLastPara="0" vertOverflow="overflow" horzOverflow="overflow" vert="horz" wrap="square" lIns="179208" tIns="143366" rIns="179208" bIns="143366" numCol="1" spcCol="0" rtlCol="0" fromWordArt="0" anchor="t" anchorCtr="0" forceAA="0" compatLnSpc="1">
              <a:prstTxWarp prst="textNoShape">
                <a:avLst/>
              </a:prstTxWarp>
              <a:noAutofit/>
            </a:bodyPr>
            <a:lstStyle/>
            <a:p>
              <a:pPr marL="0" marR="0" lvl="0" indent="0" defTabSz="913698"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Segoe UI Semibold"/>
                  <a:ea typeface="+mn-ea"/>
                  <a:cs typeface="+mn-cs"/>
                </a:rPr>
                <a:t>ADVANCED</a:t>
              </a:r>
            </a:p>
            <a:p>
              <a:pPr marL="0" marR="0" lvl="0" indent="0" defTabSz="913698"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Segoe UI Semibold"/>
                  <a:ea typeface="+mn-ea"/>
                  <a:cs typeface="+mn-cs"/>
                </a:rPr>
                <a:t>MESSAGING</a:t>
              </a:r>
            </a:p>
          </p:txBody>
        </p:sp>
        <p:sp>
          <p:nvSpPr>
            <p:cNvPr id="72" name="Rectangle 71">
              <a:extLst>
                <a:ext uri="{FF2B5EF4-FFF2-40B4-BE49-F238E27FC236}">
                  <a16:creationId xmlns:a16="http://schemas.microsoft.com/office/drawing/2014/main" id="{0CBD00AC-71E1-432C-A0AD-A1AECCAF0600}"/>
                </a:ext>
              </a:extLst>
            </p:cNvPr>
            <p:cNvSpPr/>
            <p:nvPr/>
          </p:nvSpPr>
          <p:spPr>
            <a:xfrm>
              <a:off x="2305005" y="3091951"/>
              <a:ext cx="9036108" cy="658320"/>
            </a:xfrm>
            <a:prstGeom prst="rect">
              <a:avLst/>
            </a:prstGeom>
            <a:solidFill>
              <a:srgbClr val="FFFFFF">
                <a:lumMod val="95000"/>
              </a:srgbClr>
            </a:solidFill>
            <a:ln w="12700" cap="rnd" cmpd="sng" algn="ctr">
              <a:noFill/>
              <a:prstDash val="solid"/>
            </a:ln>
            <a:effectLst/>
          </p:spPr>
          <p:txBody>
            <a:bodyPr rtlCol="0" anchor="ctr"/>
            <a:lstStyle/>
            <a:p>
              <a:pPr marL="0" marR="0" lvl="0" indent="0" algn="ctr" defTabSz="913347" eaLnBrk="1" fontAlgn="auto" latinLnBrk="0" hangingPunct="1">
                <a:lnSpc>
                  <a:spcPct val="100000"/>
                </a:lnSpc>
                <a:spcBef>
                  <a:spcPts val="0"/>
                </a:spcBef>
                <a:spcAft>
                  <a:spcPts val="0"/>
                </a:spcAft>
                <a:buClrTx/>
                <a:buSzTx/>
                <a:buFontTx/>
                <a:buNone/>
                <a:tabLst/>
                <a:defRPr/>
              </a:pPr>
              <a:endParaRPr kumimoji="0" lang="en-US" sz="1567" b="0" i="0" u="none" strike="noStrike" kern="0" cap="none" spc="0" normalizeH="0" baseline="0" noProof="0">
                <a:ln>
                  <a:noFill/>
                </a:ln>
                <a:gradFill>
                  <a:gsLst>
                    <a:gs pos="100000">
                      <a:srgbClr val="282828"/>
                    </a:gs>
                    <a:gs pos="20721">
                      <a:srgbClr val="282828"/>
                    </a:gs>
                  </a:gsLst>
                  <a:lin ang="5400000" scaled="0"/>
                </a:gradFill>
                <a:effectLst/>
                <a:uLnTx/>
                <a:uFillTx/>
                <a:latin typeface="Segoe UI"/>
                <a:ea typeface="+mn-ea"/>
                <a:cs typeface="Segoe UI" panose="020B0502040204020203" pitchFamily="34" charset="0"/>
              </a:endParaRPr>
            </a:p>
          </p:txBody>
        </p:sp>
        <p:grpSp>
          <p:nvGrpSpPr>
            <p:cNvPr id="73" name="Group 72">
              <a:extLst>
                <a:ext uri="{FF2B5EF4-FFF2-40B4-BE49-F238E27FC236}">
                  <a16:creationId xmlns:a16="http://schemas.microsoft.com/office/drawing/2014/main" id="{679EA46E-5DAC-4981-8158-78C55B52A914}"/>
                </a:ext>
              </a:extLst>
            </p:cNvPr>
            <p:cNvGrpSpPr/>
            <p:nvPr/>
          </p:nvGrpSpPr>
          <p:grpSpPr>
            <a:xfrm>
              <a:off x="8038659" y="3226995"/>
              <a:ext cx="1296684" cy="388231"/>
              <a:chOff x="8028485" y="2370280"/>
              <a:chExt cx="1297236" cy="388396"/>
            </a:xfrm>
          </p:grpSpPr>
          <p:sp>
            <p:nvSpPr>
              <p:cNvPr id="89" name="Rectangle 88">
                <a:extLst>
                  <a:ext uri="{FF2B5EF4-FFF2-40B4-BE49-F238E27FC236}">
                    <a16:creationId xmlns:a16="http://schemas.microsoft.com/office/drawing/2014/main" id="{643C6DEB-2183-45FC-AB47-E45306FA993F}"/>
                  </a:ext>
                </a:extLst>
              </p:cNvPr>
              <p:cNvSpPr/>
              <p:nvPr/>
            </p:nvSpPr>
            <p:spPr>
              <a:xfrm>
                <a:off x="8361543" y="2370280"/>
                <a:ext cx="964178" cy="388396"/>
              </a:xfrm>
              <a:prstGeom prst="rect">
                <a:avLst/>
              </a:prstGeom>
              <a:noFill/>
              <a:ln w="10795" cap="flat" cmpd="sng" algn="ctr">
                <a:noFill/>
                <a:prstDash val="solid"/>
              </a:ln>
              <a:effectLst/>
            </p:spPr>
            <p:txBody>
              <a:bodyPr lIns="0" tIns="0" rIns="0" bIns="0" rtlCol="0" anchor="ctr"/>
              <a:lstStyle/>
              <a:p>
                <a:pPr marL="0" marR="0" lvl="0" indent="0" defTabSz="913347"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1A1A1A"/>
                    </a:solidFill>
                    <a:effectLst/>
                    <a:uLnTx/>
                    <a:uFillTx/>
                    <a:latin typeface="Segoe UI"/>
                    <a:ea typeface="+mn-ea"/>
                    <a:cs typeface="Segoe UI" panose="020B0502040204020203" pitchFamily="34" charset="0"/>
                  </a:rPr>
                  <a:t>Message Delegate</a:t>
                </a:r>
              </a:p>
            </p:txBody>
          </p:sp>
          <p:sp>
            <p:nvSpPr>
              <p:cNvPr id="90" name="personal_connect" title="Icon of a person with two bidirectional arrows below them">
                <a:extLst>
                  <a:ext uri="{FF2B5EF4-FFF2-40B4-BE49-F238E27FC236}">
                    <a16:creationId xmlns:a16="http://schemas.microsoft.com/office/drawing/2014/main" id="{595ACD3B-121F-4448-9872-E5E8B0495027}"/>
                  </a:ext>
                </a:extLst>
              </p:cNvPr>
              <p:cNvSpPr>
                <a:spLocks noChangeAspect="1" noEditPoints="1"/>
              </p:cNvSpPr>
              <p:nvPr/>
            </p:nvSpPr>
            <p:spPr bwMode="auto">
              <a:xfrm>
                <a:off x="8028485" y="2385219"/>
                <a:ext cx="218758" cy="358519"/>
              </a:xfrm>
              <a:custGeom>
                <a:avLst/>
                <a:gdLst>
                  <a:gd name="T0" fmla="*/ 39 w 198"/>
                  <a:gd name="T1" fmla="*/ 61 h 325"/>
                  <a:gd name="T2" fmla="*/ 100 w 198"/>
                  <a:gd name="T3" fmla="*/ 0 h 325"/>
                  <a:gd name="T4" fmla="*/ 161 w 198"/>
                  <a:gd name="T5" fmla="*/ 61 h 325"/>
                  <a:gd name="T6" fmla="*/ 100 w 198"/>
                  <a:gd name="T7" fmla="*/ 122 h 325"/>
                  <a:gd name="T8" fmla="*/ 39 w 198"/>
                  <a:gd name="T9" fmla="*/ 61 h 325"/>
                  <a:gd name="T10" fmla="*/ 198 w 198"/>
                  <a:gd name="T11" fmla="*/ 221 h 325"/>
                  <a:gd name="T12" fmla="*/ 99 w 198"/>
                  <a:gd name="T13" fmla="*/ 122 h 325"/>
                  <a:gd name="T14" fmla="*/ 0 w 198"/>
                  <a:gd name="T15" fmla="*/ 221 h 325"/>
                  <a:gd name="T16" fmla="*/ 122 w 198"/>
                  <a:gd name="T17" fmla="*/ 261 h 325"/>
                  <a:gd name="T18" fmla="*/ 152 w 198"/>
                  <a:gd name="T19" fmla="*/ 231 h 325"/>
                  <a:gd name="T20" fmla="*/ 122 w 198"/>
                  <a:gd name="T21" fmla="*/ 201 h 325"/>
                  <a:gd name="T22" fmla="*/ 152 w 198"/>
                  <a:gd name="T23" fmla="*/ 231 h 325"/>
                  <a:gd name="T24" fmla="*/ 43 w 198"/>
                  <a:gd name="T25" fmla="*/ 231 h 325"/>
                  <a:gd name="T26" fmla="*/ 81 w 198"/>
                  <a:gd name="T27" fmla="*/ 265 h 325"/>
                  <a:gd name="T28" fmla="*/ 51 w 198"/>
                  <a:gd name="T29" fmla="*/ 295 h 325"/>
                  <a:gd name="T30" fmla="*/ 81 w 198"/>
                  <a:gd name="T31" fmla="*/ 325 h 325"/>
                  <a:gd name="T32" fmla="*/ 51 w 198"/>
                  <a:gd name="T33" fmla="*/ 295 h 325"/>
                  <a:gd name="T34" fmla="*/ 161 w 198"/>
                  <a:gd name="T35" fmla="*/ 29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8" h="325">
                    <a:moveTo>
                      <a:pt x="39" y="61"/>
                    </a:moveTo>
                    <a:cubicBezTo>
                      <a:pt x="39" y="27"/>
                      <a:pt x="66" y="0"/>
                      <a:pt x="100" y="0"/>
                    </a:cubicBezTo>
                    <a:cubicBezTo>
                      <a:pt x="134" y="0"/>
                      <a:pt x="161" y="27"/>
                      <a:pt x="161" y="61"/>
                    </a:cubicBezTo>
                    <a:cubicBezTo>
                      <a:pt x="161" y="95"/>
                      <a:pt x="134" y="122"/>
                      <a:pt x="100" y="122"/>
                    </a:cubicBezTo>
                    <a:cubicBezTo>
                      <a:pt x="66" y="122"/>
                      <a:pt x="39" y="95"/>
                      <a:pt x="39" y="61"/>
                    </a:cubicBezTo>
                    <a:close/>
                    <a:moveTo>
                      <a:pt x="198" y="221"/>
                    </a:moveTo>
                    <a:cubicBezTo>
                      <a:pt x="198" y="166"/>
                      <a:pt x="153" y="122"/>
                      <a:pt x="99" y="122"/>
                    </a:cubicBezTo>
                    <a:cubicBezTo>
                      <a:pt x="44" y="122"/>
                      <a:pt x="0" y="166"/>
                      <a:pt x="0" y="221"/>
                    </a:cubicBezTo>
                    <a:moveTo>
                      <a:pt x="122" y="261"/>
                    </a:moveTo>
                    <a:cubicBezTo>
                      <a:pt x="152" y="231"/>
                      <a:pt x="152" y="231"/>
                      <a:pt x="152" y="231"/>
                    </a:cubicBezTo>
                    <a:cubicBezTo>
                      <a:pt x="122" y="201"/>
                      <a:pt x="122" y="201"/>
                      <a:pt x="122" y="201"/>
                    </a:cubicBezTo>
                    <a:moveTo>
                      <a:pt x="152" y="231"/>
                    </a:moveTo>
                    <a:cubicBezTo>
                      <a:pt x="43" y="231"/>
                      <a:pt x="43" y="231"/>
                      <a:pt x="43" y="231"/>
                    </a:cubicBezTo>
                    <a:moveTo>
                      <a:pt x="81" y="265"/>
                    </a:moveTo>
                    <a:cubicBezTo>
                      <a:pt x="51" y="295"/>
                      <a:pt x="51" y="295"/>
                      <a:pt x="51" y="295"/>
                    </a:cubicBezTo>
                    <a:cubicBezTo>
                      <a:pt x="81" y="325"/>
                      <a:pt x="81" y="325"/>
                      <a:pt x="81" y="325"/>
                    </a:cubicBezTo>
                    <a:moveTo>
                      <a:pt x="51" y="295"/>
                    </a:moveTo>
                    <a:cubicBezTo>
                      <a:pt x="161" y="295"/>
                      <a:pt x="161" y="295"/>
                      <a:pt x="161" y="295"/>
                    </a:cubicBezTo>
                  </a:path>
                </a:pathLst>
              </a:custGeom>
              <a:noFill/>
              <a:ln w="15875" cap="sq">
                <a:solidFill>
                  <a:srgbClr val="5558A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592" tIns="44796" rIns="89592" bIns="44796" numCol="1" anchor="t" anchorCtr="0" compatLnSpc="1">
                <a:prstTxWarp prst="textNoShape">
                  <a:avLst/>
                </a:prstTxWarp>
              </a:bodyPr>
              <a:lstStyle/>
              <a:p>
                <a:pPr marL="0" marR="0" lvl="0" indent="0" defTabSz="913665"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282828"/>
                  </a:solidFill>
                  <a:effectLst/>
                  <a:uLnTx/>
                  <a:uFillTx/>
                </a:endParaRPr>
              </a:p>
            </p:txBody>
          </p:sp>
        </p:grpSp>
        <p:grpSp>
          <p:nvGrpSpPr>
            <p:cNvPr id="74" name="Group 73">
              <a:extLst>
                <a:ext uri="{FF2B5EF4-FFF2-40B4-BE49-F238E27FC236}">
                  <a16:creationId xmlns:a16="http://schemas.microsoft.com/office/drawing/2014/main" id="{114BB34B-70F9-4BF0-855B-D50DD3D86AEB}"/>
                </a:ext>
              </a:extLst>
            </p:cNvPr>
            <p:cNvGrpSpPr/>
            <p:nvPr/>
          </p:nvGrpSpPr>
          <p:grpSpPr>
            <a:xfrm>
              <a:off x="9728216" y="3226995"/>
              <a:ext cx="1445314" cy="388231"/>
              <a:chOff x="9460365" y="2390102"/>
              <a:chExt cx="1445928" cy="388396"/>
            </a:xfrm>
          </p:grpSpPr>
          <p:sp>
            <p:nvSpPr>
              <p:cNvPr id="87" name="Books" title="Icon of a stack of books">
                <a:extLst>
                  <a:ext uri="{FF2B5EF4-FFF2-40B4-BE49-F238E27FC236}">
                    <a16:creationId xmlns:a16="http://schemas.microsoft.com/office/drawing/2014/main" id="{93935639-058F-419A-BFF8-DECC4685CD35}"/>
                  </a:ext>
                </a:extLst>
              </p:cNvPr>
              <p:cNvSpPr>
                <a:spLocks noChangeAspect="1" noEditPoints="1"/>
              </p:cNvSpPr>
              <p:nvPr/>
            </p:nvSpPr>
            <p:spPr bwMode="auto">
              <a:xfrm>
                <a:off x="9460365" y="2439235"/>
                <a:ext cx="367450" cy="290130"/>
              </a:xfrm>
              <a:custGeom>
                <a:avLst/>
                <a:gdLst>
                  <a:gd name="T0" fmla="*/ 3195 w 3452"/>
                  <a:gd name="T1" fmla="*/ 1671 h 2724"/>
                  <a:gd name="T2" fmla="*/ 309 w 3452"/>
                  <a:gd name="T3" fmla="*/ 1671 h 2724"/>
                  <a:gd name="T4" fmla="*/ 0 w 3452"/>
                  <a:gd name="T5" fmla="*/ 1362 h 2724"/>
                  <a:gd name="T6" fmla="*/ 309 w 3452"/>
                  <a:gd name="T7" fmla="*/ 1053 h 2724"/>
                  <a:gd name="T8" fmla="*/ 3195 w 3452"/>
                  <a:gd name="T9" fmla="*/ 1053 h 2724"/>
                  <a:gd name="T10" fmla="*/ 3018 w 3452"/>
                  <a:gd name="T11" fmla="*/ 1053 h 2724"/>
                  <a:gd name="T12" fmla="*/ 2937 w 3452"/>
                  <a:gd name="T13" fmla="*/ 1362 h 2724"/>
                  <a:gd name="T14" fmla="*/ 3018 w 3452"/>
                  <a:gd name="T15" fmla="*/ 1671 h 2724"/>
                  <a:gd name="T16" fmla="*/ 3452 w 3452"/>
                  <a:gd name="T17" fmla="*/ 0 h 2724"/>
                  <a:gd name="T18" fmla="*/ 566 w 3452"/>
                  <a:gd name="T19" fmla="*/ 0 h 2724"/>
                  <a:gd name="T20" fmla="*/ 257 w 3452"/>
                  <a:gd name="T21" fmla="*/ 309 h 2724"/>
                  <a:gd name="T22" fmla="*/ 566 w 3452"/>
                  <a:gd name="T23" fmla="*/ 618 h 2724"/>
                  <a:gd name="T24" fmla="*/ 3452 w 3452"/>
                  <a:gd name="T25" fmla="*/ 618 h 2724"/>
                  <a:gd name="T26" fmla="*/ 3275 w 3452"/>
                  <a:gd name="T27" fmla="*/ 0 h 2724"/>
                  <a:gd name="T28" fmla="*/ 3195 w 3452"/>
                  <a:gd name="T29" fmla="*/ 309 h 2724"/>
                  <a:gd name="T30" fmla="*/ 3275 w 3452"/>
                  <a:gd name="T31" fmla="*/ 618 h 2724"/>
                  <a:gd name="T32" fmla="*/ 192 w 3452"/>
                  <a:gd name="T33" fmla="*/ 2724 h 2724"/>
                  <a:gd name="T34" fmla="*/ 3078 w 3452"/>
                  <a:gd name="T35" fmla="*/ 2724 h 2724"/>
                  <a:gd name="T36" fmla="*/ 3387 w 3452"/>
                  <a:gd name="T37" fmla="*/ 2415 h 2724"/>
                  <a:gd name="T38" fmla="*/ 3078 w 3452"/>
                  <a:gd name="T39" fmla="*/ 2106 h 2724"/>
                  <a:gd name="T40" fmla="*/ 192 w 3452"/>
                  <a:gd name="T41" fmla="*/ 2106 h 2724"/>
                  <a:gd name="T42" fmla="*/ 369 w 3452"/>
                  <a:gd name="T43" fmla="*/ 2724 h 2724"/>
                  <a:gd name="T44" fmla="*/ 450 w 3452"/>
                  <a:gd name="T45" fmla="*/ 2415 h 2724"/>
                  <a:gd name="T46" fmla="*/ 369 w 3452"/>
                  <a:gd name="T47" fmla="*/ 2106 h 2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52" h="2724">
                    <a:moveTo>
                      <a:pt x="3195" y="1671"/>
                    </a:moveTo>
                    <a:cubicBezTo>
                      <a:pt x="309" y="1671"/>
                      <a:pt x="309" y="1671"/>
                      <a:pt x="309" y="1671"/>
                    </a:cubicBezTo>
                    <a:cubicBezTo>
                      <a:pt x="138" y="1671"/>
                      <a:pt x="0" y="1533"/>
                      <a:pt x="0" y="1362"/>
                    </a:cubicBezTo>
                    <a:cubicBezTo>
                      <a:pt x="0" y="1191"/>
                      <a:pt x="138" y="1053"/>
                      <a:pt x="309" y="1053"/>
                    </a:cubicBezTo>
                    <a:cubicBezTo>
                      <a:pt x="3195" y="1053"/>
                      <a:pt x="3195" y="1053"/>
                      <a:pt x="3195" y="1053"/>
                    </a:cubicBezTo>
                    <a:moveTo>
                      <a:pt x="3018" y="1053"/>
                    </a:moveTo>
                    <a:cubicBezTo>
                      <a:pt x="2968" y="1126"/>
                      <a:pt x="2937" y="1237"/>
                      <a:pt x="2937" y="1362"/>
                    </a:cubicBezTo>
                    <a:cubicBezTo>
                      <a:pt x="2937" y="1486"/>
                      <a:pt x="2968" y="1598"/>
                      <a:pt x="3018" y="1671"/>
                    </a:cubicBezTo>
                    <a:moveTo>
                      <a:pt x="3452" y="0"/>
                    </a:moveTo>
                    <a:cubicBezTo>
                      <a:pt x="566" y="0"/>
                      <a:pt x="566" y="0"/>
                      <a:pt x="566" y="0"/>
                    </a:cubicBezTo>
                    <a:cubicBezTo>
                      <a:pt x="396" y="0"/>
                      <a:pt x="257" y="139"/>
                      <a:pt x="257" y="309"/>
                    </a:cubicBezTo>
                    <a:cubicBezTo>
                      <a:pt x="257" y="480"/>
                      <a:pt x="396" y="618"/>
                      <a:pt x="566" y="618"/>
                    </a:cubicBezTo>
                    <a:cubicBezTo>
                      <a:pt x="3452" y="618"/>
                      <a:pt x="3452" y="618"/>
                      <a:pt x="3452" y="618"/>
                    </a:cubicBezTo>
                    <a:moveTo>
                      <a:pt x="3275" y="0"/>
                    </a:moveTo>
                    <a:cubicBezTo>
                      <a:pt x="3226" y="74"/>
                      <a:pt x="3195" y="185"/>
                      <a:pt x="3195" y="309"/>
                    </a:cubicBezTo>
                    <a:cubicBezTo>
                      <a:pt x="3195" y="434"/>
                      <a:pt x="3226" y="545"/>
                      <a:pt x="3275" y="618"/>
                    </a:cubicBezTo>
                    <a:moveTo>
                      <a:pt x="192" y="2724"/>
                    </a:moveTo>
                    <a:cubicBezTo>
                      <a:pt x="3078" y="2724"/>
                      <a:pt x="3078" y="2724"/>
                      <a:pt x="3078" y="2724"/>
                    </a:cubicBezTo>
                    <a:cubicBezTo>
                      <a:pt x="3249" y="2724"/>
                      <a:pt x="3387" y="2585"/>
                      <a:pt x="3387" y="2415"/>
                    </a:cubicBezTo>
                    <a:cubicBezTo>
                      <a:pt x="3387" y="2244"/>
                      <a:pt x="3249" y="2106"/>
                      <a:pt x="3078" y="2106"/>
                    </a:cubicBezTo>
                    <a:cubicBezTo>
                      <a:pt x="192" y="2106"/>
                      <a:pt x="192" y="2106"/>
                      <a:pt x="192" y="2106"/>
                    </a:cubicBezTo>
                    <a:moveTo>
                      <a:pt x="369" y="2724"/>
                    </a:moveTo>
                    <a:cubicBezTo>
                      <a:pt x="418" y="2650"/>
                      <a:pt x="450" y="2539"/>
                      <a:pt x="450" y="2415"/>
                    </a:cubicBezTo>
                    <a:cubicBezTo>
                      <a:pt x="450" y="2290"/>
                      <a:pt x="418" y="2179"/>
                      <a:pt x="369" y="2106"/>
                    </a:cubicBezTo>
                  </a:path>
                </a:pathLst>
              </a:custGeom>
              <a:solidFill>
                <a:srgbClr val="FFFFFF"/>
              </a:solidFill>
              <a:ln w="15875" cap="sq">
                <a:solidFill>
                  <a:srgbClr val="5558AF"/>
                </a:solidFill>
                <a:prstDash val="solid"/>
                <a:miter lim="800000"/>
                <a:headEnd/>
                <a:tailEnd/>
              </a:ln>
            </p:spPr>
            <p:txBody>
              <a:bodyPr vert="horz" wrap="square" lIns="89592" tIns="44796" rIns="89592" bIns="44796" numCol="1" anchor="t" anchorCtr="0" compatLnSpc="1">
                <a:prstTxWarp prst="textNoShape">
                  <a:avLst/>
                </a:prstTxWarp>
              </a:bodyPr>
              <a:lstStyle/>
              <a:p>
                <a:pPr marL="0" marR="0" lvl="0" indent="0" defTabSz="913665"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282828"/>
                  </a:solidFill>
                  <a:effectLst/>
                  <a:uLnTx/>
                  <a:uFillTx/>
                </a:endParaRPr>
              </a:p>
            </p:txBody>
          </p:sp>
          <p:sp>
            <p:nvSpPr>
              <p:cNvPr id="88" name="Rectangle 87">
                <a:extLst>
                  <a:ext uri="{FF2B5EF4-FFF2-40B4-BE49-F238E27FC236}">
                    <a16:creationId xmlns:a16="http://schemas.microsoft.com/office/drawing/2014/main" id="{69C7F236-5E63-4BC3-9BF3-7DA9C6CC60BA}"/>
                  </a:ext>
                </a:extLst>
              </p:cNvPr>
              <p:cNvSpPr/>
              <p:nvPr/>
            </p:nvSpPr>
            <p:spPr>
              <a:xfrm>
                <a:off x="9942115" y="2390102"/>
                <a:ext cx="964178" cy="388396"/>
              </a:xfrm>
              <a:prstGeom prst="rect">
                <a:avLst/>
              </a:prstGeom>
              <a:noFill/>
              <a:ln w="10795" cap="flat" cmpd="sng" algn="ctr">
                <a:noFill/>
                <a:prstDash val="solid"/>
              </a:ln>
              <a:effectLst/>
            </p:spPr>
            <p:txBody>
              <a:bodyPr lIns="0" tIns="0" rIns="0" bIns="0" rtlCol="0" anchor="ctr"/>
              <a:lstStyle/>
              <a:p>
                <a:pPr marL="0" marR="0" lvl="0" indent="0" defTabSz="913347"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1A1A1A"/>
                    </a:solidFill>
                    <a:effectLst/>
                    <a:uLnTx/>
                    <a:uFillTx/>
                    <a:latin typeface="Segoe UI"/>
                    <a:ea typeface="+mn-ea"/>
                    <a:cs typeface="Segoe UI" panose="020B0502040204020203" pitchFamily="34" charset="0"/>
                  </a:rPr>
                  <a:t>Message Escalation</a:t>
                </a:r>
              </a:p>
            </p:txBody>
          </p:sp>
        </p:grpSp>
        <p:cxnSp>
          <p:nvCxnSpPr>
            <p:cNvPr id="75" name="Straight Connector 74">
              <a:extLst>
                <a:ext uri="{FF2B5EF4-FFF2-40B4-BE49-F238E27FC236}">
                  <a16:creationId xmlns:a16="http://schemas.microsoft.com/office/drawing/2014/main" id="{9BE45FFB-F2D0-444C-8836-8BA9159E0AA3}"/>
                </a:ext>
              </a:extLst>
            </p:cNvPr>
            <p:cNvCxnSpPr/>
            <p:nvPr/>
          </p:nvCxnSpPr>
          <p:spPr>
            <a:xfrm>
              <a:off x="4119276" y="3226995"/>
              <a:ext cx="0" cy="388231"/>
            </a:xfrm>
            <a:prstGeom prst="line">
              <a:avLst/>
            </a:prstGeom>
            <a:noFill/>
            <a:ln w="6350" cap="flat" cmpd="sng" algn="ctr">
              <a:gradFill flip="none" rotWithShape="1">
                <a:gsLst>
                  <a:gs pos="0">
                    <a:srgbClr val="2D9780">
                      <a:alpha val="0"/>
                    </a:srgbClr>
                  </a:gs>
                  <a:gs pos="50000">
                    <a:srgbClr val="2D9780"/>
                  </a:gs>
                  <a:gs pos="100000">
                    <a:srgbClr val="2D9780">
                      <a:alpha val="0"/>
                    </a:srgbClr>
                  </a:gs>
                </a:gsLst>
                <a:lin ang="5400000" scaled="1"/>
                <a:tileRect/>
              </a:gradFill>
              <a:prstDash val="solid"/>
              <a:headEnd type="none"/>
              <a:tailEnd type="none"/>
            </a:ln>
            <a:effectLst/>
            <a:extLst>
              <a:ext uri="{909E8E84-426E-40DD-AFC4-6F175D3DCCD1}">
                <a14:hiddenFill xmlns:a14="http://schemas.microsoft.com/office/drawing/2010/main">
                  <a:solidFill>
                    <a:srgbClr val="FFFFFF"/>
                  </a:solidFill>
                </a14:hiddenFill>
              </a:ext>
            </a:extLst>
          </p:spPr>
        </p:cxnSp>
        <p:cxnSp>
          <p:nvCxnSpPr>
            <p:cNvPr id="76" name="Straight Connector 75">
              <a:extLst>
                <a:ext uri="{FF2B5EF4-FFF2-40B4-BE49-F238E27FC236}">
                  <a16:creationId xmlns:a16="http://schemas.microsoft.com/office/drawing/2014/main" id="{AABD9C37-0785-48A7-8DC7-FE2AD8BA5593}"/>
                </a:ext>
              </a:extLst>
            </p:cNvPr>
            <p:cNvCxnSpPr/>
            <p:nvPr/>
          </p:nvCxnSpPr>
          <p:spPr>
            <a:xfrm>
              <a:off x="5875215" y="3226995"/>
              <a:ext cx="0" cy="388231"/>
            </a:xfrm>
            <a:prstGeom prst="line">
              <a:avLst/>
            </a:prstGeom>
            <a:noFill/>
            <a:ln w="6350" cap="flat" cmpd="sng" algn="ctr">
              <a:gradFill flip="none" rotWithShape="1">
                <a:gsLst>
                  <a:gs pos="0">
                    <a:srgbClr val="2D9780">
                      <a:alpha val="0"/>
                    </a:srgbClr>
                  </a:gs>
                  <a:gs pos="50000">
                    <a:srgbClr val="2D9780"/>
                  </a:gs>
                  <a:gs pos="100000">
                    <a:srgbClr val="2D9780">
                      <a:alpha val="0"/>
                    </a:srgbClr>
                  </a:gs>
                </a:gsLst>
                <a:lin ang="5400000" scaled="1"/>
                <a:tileRect/>
              </a:gradFill>
              <a:prstDash val="solid"/>
              <a:headEnd type="none"/>
              <a:tailEnd type="none"/>
            </a:ln>
            <a:effectLst/>
            <a:extLst>
              <a:ext uri="{909E8E84-426E-40DD-AFC4-6F175D3DCCD1}">
                <a14:hiddenFill xmlns:a14="http://schemas.microsoft.com/office/drawing/2010/main">
                  <a:solidFill>
                    <a:srgbClr val="FFFFFF"/>
                  </a:solidFill>
                </a14:hiddenFill>
              </a:ext>
            </a:extLst>
          </p:spPr>
        </p:cxnSp>
        <p:cxnSp>
          <p:nvCxnSpPr>
            <p:cNvPr id="77" name="Straight Connector 76">
              <a:extLst>
                <a:ext uri="{FF2B5EF4-FFF2-40B4-BE49-F238E27FC236}">
                  <a16:creationId xmlns:a16="http://schemas.microsoft.com/office/drawing/2014/main" id="{EBF12E56-2F5F-4095-A711-C251147DEDD2}"/>
                </a:ext>
              </a:extLst>
            </p:cNvPr>
            <p:cNvCxnSpPr/>
            <p:nvPr/>
          </p:nvCxnSpPr>
          <p:spPr>
            <a:xfrm>
              <a:off x="9531776" y="3226995"/>
              <a:ext cx="0" cy="388231"/>
            </a:xfrm>
            <a:prstGeom prst="line">
              <a:avLst/>
            </a:prstGeom>
            <a:noFill/>
            <a:ln w="6350" cap="flat" cmpd="sng" algn="ctr">
              <a:gradFill flip="none" rotWithShape="1">
                <a:gsLst>
                  <a:gs pos="0">
                    <a:srgbClr val="2D9780">
                      <a:alpha val="0"/>
                    </a:srgbClr>
                  </a:gs>
                  <a:gs pos="50000">
                    <a:srgbClr val="2D9780"/>
                  </a:gs>
                  <a:gs pos="100000">
                    <a:srgbClr val="2D9780">
                      <a:alpha val="0"/>
                    </a:srgbClr>
                  </a:gs>
                </a:gsLst>
                <a:lin ang="5400000" scaled="1"/>
                <a:tileRect/>
              </a:gradFill>
              <a:prstDash val="solid"/>
              <a:headEnd type="none"/>
              <a:tailEnd type="none"/>
            </a:ln>
            <a:effectLst/>
            <a:extLst>
              <a:ext uri="{909E8E84-426E-40DD-AFC4-6F175D3DCCD1}">
                <a14:hiddenFill xmlns:a14="http://schemas.microsoft.com/office/drawing/2010/main">
                  <a:solidFill>
                    <a:srgbClr val="FFFFFF"/>
                  </a:solidFill>
                </a14:hiddenFill>
              </a:ext>
            </a:extLst>
          </p:spPr>
        </p:cxnSp>
        <p:cxnSp>
          <p:nvCxnSpPr>
            <p:cNvPr id="78" name="Straight Connector 77">
              <a:extLst>
                <a:ext uri="{FF2B5EF4-FFF2-40B4-BE49-F238E27FC236}">
                  <a16:creationId xmlns:a16="http://schemas.microsoft.com/office/drawing/2014/main" id="{10956C91-ECDD-43EC-962D-EB7F02C1C2A8}"/>
                </a:ext>
              </a:extLst>
            </p:cNvPr>
            <p:cNvCxnSpPr/>
            <p:nvPr/>
          </p:nvCxnSpPr>
          <p:spPr>
            <a:xfrm>
              <a:off x="7842224" y="3226995"/>
              <a:ext cx="0" cy="388231"/>
            </a:xfrm>
            <a:prstGeom prst="line">
              <a:avLst/>
            </a:prstGeom>
            <a:noFill/>
            <a:ln w="6350" cap="flat" cmpd="sng" algn="ctr">
              <a:gradFill flip="none" rotWithShape="1">
                <a:gsLst>
                  <a:gs pos="0">
                    <a:srgbClr val="2D9780">
                      <a:alpha val="0"/>
                    </a:srgbClr>
                  </a:gs>
                  <a:gs pos="50000">
                    <a:srgbClr val="2D9780"/>
                  </a:gs>
                  <a:gs pos="100000">
                    <a:srgbClr val="2D9780">
                      <a:alpha val="0"/>
                    </a:srgbClr>
                  </a:gs>
                </a:gsLst>
                <a:lin ang="5400000" scaled="1"/>
                <a:tileRect/>
              </a:gradFill>
              <a:prstDash val="solid"/>
              <a:headEnd type="none"/>
              <a:tailEnd type="none"/>
            </a:ln>
            <a:effectLst/>
            <a:extLst>
              <a:ext uri="{909E8E84-426E-40DD-AFC4-6F175D3DCCD1}">
                <a14:hiddenFill xmlns:a14="http://schemas.microsoft.com/office/drawing/2010/main">
                  <a:solidFill>
                    <a:srgbClr val="FFFFFF"/>
                  </a:solidFill>
                </a14:hiddenFill>
              </a:ext>
            </a:extLst>
          </p:spPr>
        </p:cxnSp>
        <p:grpSp>
          <p:nvGrpSpPr>
            <p:cNvPr id="79" name="Group 78">
              <a:extLst>
                <a:ext uri="{FF2B5EF4-FFF2-40B4-BE49-F238E27FC236}">
                  <a16:creationId xmlns:a16="http://schemas.microsoft.com/office/drawing/2014/main" id="{AE9AA7FF-4BC6-4E34-97C1-49BF69374872}"/>
                </a:ext>
              </a:extLst>
            </p:cNvPr>
            <p:cNvGrpSpPr/>
            <p:nvPr/>
          </p:nvGrpSpPr>
          <p:grpSpPr>
            <a:xfrm>
              <a:off x="2733515" y="3226995"/>
              <a:ext cx="1189326" cy="388231"/>
              <a:chOff x="2647185" y="2350027"/>
              <a:chExt cx="1189833" cy="388396"/>
            </a:xfrm>
          </p:grpSpPr>
          <p:sp>
            <p:nvSpPr>
              <p:cNvPr id="85" name="Rectangle 84">
                <a:extLst>
                  <a:ext uri="{FF2B5EF4-FFF2-40B4-BE49-F238E27FC236}">
                    <a16:creationId xmlns:a16="http://schemas.microsoft.com/office/drawing/2014/main" id="{5C8EE151-009C-49C9-8874-0033FD79B282}"/>
                  </a:ext>
                </a:extLst>
              </p:cNvPr>
              <p:cNvSpPr/>
              <p:nvPr/>
            </p:nvSpPr>
            <p:spPr>
              <a:xfrm>
                <a:off x="3151279" y="2350027"/>
                <a:ext cx="685739" cy="388396"/>
              </a:xfrm>
              <a:prstGeom prst="rect">
                <a:avLst/>
              </a:prstGeom>
              <a:noFill/>
              <a:ln w="10795" cap="flat" cmpd="sng" algn="ctr">
                <a:noFill/>
                <a:prstDash val="solid"/>
              </a:ln>
              <a:effectLst/>
            </p:spPr>
            <p:txBody>
              <a:bodyPr lIns="0" tIns="0" rIns="0" bIns="0" rtlCol="0" anchor="ctr"/>
              <a:lstStyle/>
              <a:p>
                <a:pPr marL="0" marR="0" lvl="0" indent="0" defTabSz="913347"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1A1A1A"/>
                    </a:solidFill>
                    <a:effectLst/>
                    <a:uLnTx/>
                    <a:uFillTx/>
                    <a:latin typeface="Segoe UI"/>
                    <a:ea typeface="+mn-ea"/>
                    <a:cs typeface="Segoe UI" panose="020B0502040204020203" pitchFamily="34" charset="0"/>
                  </a:rPr>
                  <a:t>Read Receipts</a:t>
                </a:r>
              </a:p>
            </p:txBody>
          </p:sp>
          <p:sp>
            <p:nvSpPr>
              <p:cNvPr id="86" name="Eye" title="Icon of an eyeball">
                <a:extLst>
                  <a:ext uri="{FF2B5EF4-FFF2-40B4-BE49-F238E27FC236}">
                    <a16:creationId xmlns:a16="http://schemas.microsoft.com/office/drawing/2014/main" id="{EC8E807D-244C-4414-96B7-62500A7765AE}"/>
                  </a:ext>
                </a:extLst>
              </p:cNvPr>
              <p:cNvSpPr>
                <a:spLocks noChangeAspect="1" noEditPoints="1"/>
              </p:cNvSpPr>
              <p:nvPr/>
            </p:nvSpPr>
            <p:spPr bwMode="auto">
              <a:xfrm>
                <a:off x="2647185" y="2436619"/>
                <a:ext cx="389794" cy="215212"/>
              </a:xfrm>
              <a:custGeom>
                <a:avLst/>
                <a:gdLst>
                  <a:gd name="T0" fmla="*/ 3 w 346"/>
                  <a:gd name="T1" fmla="*/ 91 h 190"/>
                  <a:gd name="T2" fmla="*/ 173 w 346"/>
                  <a:gd name="T3" fmla="*/ 0 h 190"/>
                  <a:gd name="T4" fmla="*/ 346 w 346"/>
                  <a:gd name="T5" fmla="*/ 95 h 190"/>
                  <a:gd name="T6" fmla="*/ 173 w 346"/>
                  <a:gd name="T7" fmla="*/ 190 h 190"/>
                  <a:gd name="T8" fmla="*/ 6 w 346"/>
                  <a:gd name="T9" fmla="*/ 102 h 190"/>
                  <a:gd name="T10" fmla="*/ 0 w 346"/>
                  <a:gd name="T11" fmla="*/ 95 h 190"/>
                  <a:gd name="T12" fmla="*/ 3 w 346"/>
                  <a:gd name="T13" fmla="*/ 91 h 190"/>
                  <a:gd name="T14" fmla="*/ 173 w 346"/>
                  <a:gd name="T15" fmla="*/ 0 h 190"/>
                  <a:gd name="T16" fmla="*/ 73 w 346"/>
                  <a:gd name="T17" fmla="*/ 95 h 190"/>
                  <a:gd name="T18" fmla="*/ 173 w 346"/>
                  <a:gd name="T19" fmla="*/ 190 h 190"/>
                  <a:gd name="T20" fmla="*/ 273 w 346"/>
                  <a:gd name="T21" fmla="*/ 95 h 190"/>
                  <a:gd name="T22" fmla="*/ 173 w 346"/>
                  <a:gd name="T23" fmla="*/ 0 h 190"/>
                  <a:gd name="T24" fmla="*/ 173 w 346"/>
                  <a:gd name="T25" fmla="*/ 56 h 190"/>
                  <a:gd name="T26" fmla="*/ 134 w 346"/>
                  <a:gd name="T27" fmla="*/ 95 h 190"/>
                  <a:gd name="T28" fmla="*/ 173 w 346"/>
                  <a:gd name="T29" fmla="*/ 135 h 190"/>
                  <a:gd name="T30" fmla="*/ 213 w 346"/>
                  <a:gd name="T31" fmla="*/ 95 h 190"/>
                  <a:gd name="T32" fmla="*/ 173 w 346"/>
                  <a:gd name="T33" fmla="*/ 5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190">
                    <a:moveTo>
                      <a:pt x="3" y="91"/>
                    </a:moveTo>
                    <a:cubicBezTo>
                      <a:pt x="17" y="73"/>
                      <a:pt x="77" y="0"/>
                      <a:pt x="173" y="0"/>
                    </a:cubicBezTo>
                    <a:cubicBezTo>
                      <a:pt x="283" y="0"/>
                      <a:pt x="346" y="95"/>
                      <a:pt x="346" y="95"/>
                    </a:cubicBezTo>
                    <a:cubicBezTo>
                      <a:pt x="346" y="95"/>
                      <a:pt x="283" y="190"/>
                      <a:pt x="173" y="190"/>
                    </a:cubicBezTo>
                    <a:cubicBezTo>
                      <a:pt x="82" y="190"/>
                      <a:pt x="23" y="125"/>
                      <a:pt x="6" y="102"/>
                    </a:cubicBezTo>
                    <a:cubicBezTo>
                      <a:pt x="2" y="98"/>
                      <a:pt x="0" y="95"/>
                      <a:pt x="0" y="95"/>
                    </a:cubicBezTo>
                    <a:cubicBezTo>
                      <a:pt x="0" y="95"/>
                      <a:pt x="1" y="94"/>
                      <a:pt x="3" y="91"/>
                    </a:cubicBezTo>
                    <a:close/>
                    <a:moveTo>
                      <a:pt x="173" y="0"/>
                    </a:moveTo>
                    <a:cubicBezTo>
                      <a:pt x="118" y="0"/>
                      <a:pt x="73" y="42"/>
                      <a:pt x="73" y="95"/>
                    </a:cubicBezTo>
                    <a:cubicBezTo>
                      <a:pt x="73" y="148"/>
                      <a:pt x="118" y="190"/>
                      <a:pt x="173" y="190"/>
                    </a:cubicBezTo>
                    <a:cubicBezTo>
                      <a:pt x="228" y="190"/>
                      <a:pt x="273" y="148"/>
                      <a:pt x="273" y="95"/>
                    </a:cubicBezTo>
                    <a:cubicBezTo>
                      <a:pt x="273" y="42"/>
                      <a:pt x="228" y="0"/>
                      <a:pt x="173" y="0"/>
                    </a:cubicBezTo>
                    <a:close/>
                    <a:moveTo>
                      <a:pt x="173" y="56"/>
                    </a:moveTo>
                    <a:cubicBezTo>
                      <a:pt x="151" y="56"/>
                      <a:pt x="134" y="73"/>
                      <a:pt x="134" y="95"/>
                    </a:cubicBezTo>
                    <a:cubicBezTo>
                      <a:pt x="134" y="117"/>
                      <a:pt x="151" y="135"/>
                      <a:pt x="173" y="135"/>
                    </a:cubicBezTo>
                    <a:cubicBezTo>
                      <a:pt x="195" y="135"/>
                      <a:pt x="213" y="117"/>
                      <a:pt x="213" y="95"/>
                    </a:cubicBezTo>
                    <a:cubicBezTo>
                      <a:pt x="213" y="73"/>
                      <a:pt x="195" y="56"/>
                      <a:pt x="173" y="56"/>
                    </a:cubicBezTo>
                    <a:close/>
                  </a:path>
                </a:pathLst>
              </a:custGeom>
              <a:noFill/>
              <a:ln w="15875" cap="sq">
                <a:solidFill>
                  <a:srgbClr val="5558A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592" tIns="44796" rIns="89592" bIns="44796" numCol="1" anchor="t" anchorCtr="0" compatLnSpc="1">
                <a:prstTxWarp prst="textNoShape">
                  <a:avLst/>
                </a:prstTxWarp>
              </a:bodyPr>
              <a:lstStyle/>
              <a:p>
                <a:pPr marL="0" marR="0" lvl="0" indent="0" defTabSz="913665"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282828"/>
                  </a:solidFill>
                  <a:effectLst/>
                  <a:uLnTx/>
                  <a:uFillTx/>
                </a:endParaRPr>
              </a:p>
            </p:txBody>
          </p:sp>
        </p:grpSp>
        <p:grpSp>
          <p:nvGrpSpPr>
            <p:cNvPr id="80" name="Group 79">
              <a:extLst>
                <a:ext uri="{FF2B5EF4-FFF2-40B4-BE49-F238E27FC236}">
                  <a16:creationId xmlns:a16="http://schemas.microsoft.com/office/drawing/2014/main" id="{B480F57F-58B8-4728-AEDD-443BDF7A7676}"/>
                </a:ext>
              </a:extLst>
            </p:cNvPr>
            <p:cNvGrpSpPr/>
            <p:nvPr/>
          </p:nvGrpSpPr>
          <p:grpSpPr>
            <a:xfrm>
              <a:off x="4315710" y="3226995"/>
              <a:ext cx="1363072" cy="388231"/>
              <a:chOff x="4608121" y="2328473"/>
              <a:chExt cx="1363651" cy="388396"/>
            </a:xfrm>
          </p:grpSpPr>
          <p:sp>
            <p:nvSpPr>
              <p:cNvPr id="83" name="Rectangle 82">
                <a:extLst>
                  <a:ext uri="{FF2B5EF4-FFF2-40B4-BE49-F238E27FC236}">
                    <a16:creationId xmlns:a16="http://schemas.microsoft.com/office/drawing/2014/main" id="{2020574B-21C3-4142-8DA9-252E49D32939}"/>
                  </a:ext>
                </a:extLst>
              </p:cNvPr>
              <p:cNvSpPr/>
              <p:nvPr/>
            </p:nvSpPr>
            <p:spPr>
              <a:xfrm>
                <a:off x="5021874" y="2328473"/>
                <a:ext cx="949898" cy="388396"/>
              </a:xfrm>
              <a:prstGeom prst="rect">
                <a:avLst/>
              </a:prstGeom>
              <a:noFill/>
              <a:ln w="10795" cap="flat" cmpd="sng" algn="ctr">
                <a:noFill/>
                <a:prstDash val="solid"/>
              </a:ln>
              <a:effectLst/>
            </p:spPr>
            <p:txBody>
              <a:bodyPr lIns="0" tIns="0" rIns="0" bIns="0" rtlCol="0" anchor="ctr"/>
              <a:lstStyle/>
              <a:p>
                <a:pPr marL="0" marR="0" lvl="0" indent="0" defTabSz="913347"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1A1A1A"/>
                    </a:solidFill>
                    <a:effectLst/>
                    <a:uLnTx/>
                    <a:uFillTx/>
                    <a:latin typeface="Segoe UI"/>
                    <a:ea typeface="+mn-ea"/>
                    <a:cs typeface="Segoe UI" panose="020B0502040204020203" pitchFamily="34" charset="0"/>
                  </a:rPr>
                  <a:t>Image Annotation</a:t>
                </a:r>
              </a:p>
            </p:txBody>
          </p:sp>
          <p:sp>
            <p:nvSpPr>
              <p:cNvPr id="84" name="camera" title="Icon of a camera">
                <a:extLst>
                  <a:ext uri="{FF2B5EF4-FFF2-40B4-BE49-F238E27FC236}">
                    <a16:creationId xmlns:a16="http://schemas.microsoft.com/office/drawing/2014/main" id="{77E19E30-926F-474F-A4F6-A26CAEB0B26A}"/>
                  </a:ext>
                </a:extLst>
              </p:cNvPr>
              <p:cNvSpPr>
                <a:spLocks noChangeAspect="1" noEditPoints="1"/>
              </p:cNvSpPr>
              <p:nvPr/>
            </p:nvSpPr>
            <p:spPr bwMode="auto">
              <a:xfrm>
                <a:off x="4608121" y="2402634"/>
                <a:ext cx="299453" cy="240074"/>
              </a:xfrm>
              <a:custGeom>
                <a:avLst/>
                <a:gdLst>
                  <a:gd name="T0" fmla="*/ 0 w 330"/>
                  <a:gd name="T1" fmla="*/ 24 h 264"/>
                  <a:gd name="T2" fmla="*/ 87 w 330"/>
                  <a:gd name="T3" fmla="*/ 24 h 264"/>
                  <a:gd name="T4" fmla="*/ 111 w 330"/>
                  <a:gd name="T5" fmla="*/ 0 h 264"/>
                  <a:gd name="T6" fmla="*/ 217 w 330"/>
                  <a:gd name="T7" fmla="*/ 0 h 264"/>
                  <a:gd name="T8" fmla="*/ 242 w 330"/>
                  <a:gd name="T9" fmla="*/ 24 h 264"/>
                  <a:gd name="T10" fmla="*/ 330 w 330"/>
                  <a:gd name="T11" fmla="*/ 24 h 264"/>
                  <a:gd name="T12" fmla="*/ 330 w 330"/>
                  <a:gd name="T13" fmla="*/ 264 h 264"/>
                  <a:gd name="T14" fmla="*/ 0 w 330"/>
                  <a:gd name="T15" fmla="*/ 264 h 264"/>
                  <a:gd name="T16" fmla="*/ 0 w 330"/>
                  <a:gd name="T17" fmla="*/ 24 h 264"/>
                  <a:gd name="T18" fmla="*/ 165 w 330"/>
                  <a:gd name="T19" fmla="*/ 221 h 264"/>
                  <a:gd name="T20" fmla="*/ 242 w 330"/>
                  <a:gd name="T21" fmla="*/ 144 h 264"/>
                  <a:gd name="T22" fmla="*/ 165 w 330"/>
                  <a:gd name="T23" fmla="*/ 67 h 264"/>
                  <a:gd name="T24" fmla="*/ 88 w 330"/>
                  <a:gd name="T25" fmla="*/ 144 h 264"/>
                  <a:gd name="T26" fmla="*/ 165 w 330"/>
                  <a:gd name="T27" fmla="*/ 221 h 264"/>
                  <a:gd name="T28" fmla="*/ 42 w 330"/>
                  <a:gd name="T29" fmla="*/ 73 h 264"/>
                  <a:gd name="T30" fmla="*/ 48 w 330"/>
                  <a:gd name="T31" fmla="*/ 67 h 264"/>
                  <a:gd name="T32" fmla="*/ 42 w 330"/>
                  <a:gd name="T33" fmla="*/ 61 h 264"/>
                  <a:gd name="T34" fmla="*/ 36 w 330"/>
                  <a:gd name="T35" fmla="*/ 67 h 264"/>
                  <a:gd name="T36" fmla="*/ 42 w 330"/>
                  <a:gd name="T37" fmla="*/ 7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0" h="264">
                    <a:moveTo>
                      <a:pt x="0" y="24"/>
                    </a:moveTo>
                    <a:cubicBezTo>
                      <a:pt x="87" y="24"/>
                      <a:pt x="87" y="24"/>
                      <a:pt x="87" y="24"/>
                    </a:cubicBezTo>
                    <a:cubicBezTo>
                      <a:pt x="111" y="0"/>
                      <a:pt x="111" y="0"/>
                      <a:pt x="111" y="0"/>
                    </a:cubicBezTo>
                    <a:cubicBezTo>
                      <a:pt x="217" y="0"/>
                      <a:pt x="217" y="0"/>
                      <a:pt x="217" y="0"/>
                    </a:cubicBezTo>
                    <a:cubicBezTo>
                      <a:pt x="242" y="24"/>
                      <a:pt x="242" y="24"/>
                      <a:pt x="242" y="24"/>
                    </a:cubicBezTo>
                    <a:cubicBezTo>
                      <a:pt x="330" y="24"/>
                      <a:pt x="330" y="24"/>
                      <a:pt x="330" y="24"/>
                    </a:cubicBezTo>
                    <a:cubicBezTo>
                      <a:pt x="330" y="264"/>
                      <a:pt x="330" y="264"/>
                      <a:pt x="330" y="264"/>
                    </a:cubicBezTo>
                    <a:cubicBezTo>
                      <a:pt x="0" y="264"/>
                      <a:pt x="0" y="264"/>
                      <a:pt x="0" y="264"/>
                    </a:cubicBezTo>
                    <a:lnTo>
                      <a:pt x="0" y="24"/>
                    </a:lnTo>
                    <a:close/>
                    <a:moveTo>
                      <a:pt x="165" y="221"/>
                    </a:moveTo>
                    <a:cubicBezTo>
                      <a:pt x="208" y="221"/>
                      <a:pt x="242" y="187"/>
                      <a:pt x="242" y="144"/>
                    </a:cubicBezTo>
                    <a:cubicBezTo>
                      <a:pt x="242" y="101"/>
                      <a:pt x="208" y="67"/>
                      <a:pt x="165" y="67"/>
                    </a:cubicBezTo>
                    <a:cubicBezTo>
                      <a:pt x="123" y="67"/>
                      <a:pt x="88" y="101"/>
                      <a:pt x="88" y="144"/>
                    </a:cubicBezTo>
                    <a:cubicBezTo>
                      <a:pt x="88" y="187"/>
                      <a:pt x="123" y="221"/>
                      <a:pt x="165" y="221"/>
                    </a:cubicBezTo>
                    <a:close/>
                    <a:moveTo>
                      <a:pt x="42" y="73"/>
                    </a:moveTo>
                    <a:cubicBezTo>
                      <a:pt x="45" y="73"/>
                      <a:pt x="48" y="70"/>
                      <a:pt x="48" y="67"/>
                    </a:cubicBezTo>
                    <a:cubicBezTo>
                      <a:pt x="48" y="64"/>
                      <a:pt x="45" y="61"/>
                      <a:pt x="42" y="61"/>
                    </a:cubicBezTo>
                    <a:cubicBezTo>
                      <a:pt x="38" y="61"/>
                      <a:pt x="36" y="64"/>
                      <a:pt x="36" y="67"/>
                    </a:cubicBezTo>
                    <a:cubicBezTo>
                      <a:pt x="36" y="70"/>
                      <a:pt x="38" y="73"/>
                      <a:pt x="42" y="73"/>
                    </a:cubicBezTo>
                    <a:close/>
                  </a:path>
                </a:pathLst>
              </a:custGeom>
              <a:noFill/>
              <a:ln w="15875" cap="sq">
                <a:solidFill>
                  <a:srgbClr val="5558A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592" tIns="44796" rIns="89592" bIns="44796" numCol="1" anchor="t" anchorCtr="0" compatLnSpc="1">
                <a:prstTxWarp prst="textNoShape">
                  <a:avLst/>
                </a:prstTxWarp>
              </a:bodyPr>
              <a:lstStyle/>
              <a:p>
                <a:pPr marL="0" marR="0" lvl="0" indent="0" defTabSz="913665"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282828"/>
                  </a:solidFill>
                  <a:effectLst/>
                  <a:uLnTx/>
                  <a:uFillTx/>
                </a:endParaRPr>
              </a:p>
            </p:txBody>
          </p:sp>
        </p:grpSp>
        <p:sp>
          <p:nvSpPr>
            <p:cNvPr id="81" name="Rectangle 80">
              <a:extLst>
                <a:ext uri="{FF2B5EF4-FFF2-40B4-BE49-F238E27FC236}">
                  <a16:creationId xmlns:a16="http://schemas.microsoft.com/office/drawing/2014/main" id="{F49DA11F-C6D5-4A3C-A7B3-59C7151140E5}"/>
                </a:ext>
              </a:extLst>
            </p:cNvPr>
            <p:cNvSpPr/>
            <p:nvPr/>
          </p:nvSpPr>
          <p:spPr>
            <a:xfrm>
              <a:off x="6581658" y="3227021"/>
              <a:ext cx="1064133" cy="388178"/>
            </a:xfrm>
            <a:prstGeom prst="rect">
              <a:avLst/>
            </a:prstGeom>
            <a:noFill/>
            <a:ln w="12700" cap="rnd" cmpd="sng" algn="ctr">
              <a:solidFill>
                <a:srgbClr val="E8E8E8">
                  <a:alpha val="10000"/>
                </a:srgbClr>
              </a:solidFill>
              <a:prstDash val="solid"/>
            </a:ln>
            <a:effectLst/>
          </p:spPr>
          <p:txBody>
            <a:bodyPr lIns="0" tIns="0" rIns="0" bIns="0" rtlCol="0" anchor="ctr"/>
            <a:lstStyle/>
            <a:p>
              <a:pPr marL="0" marR="0" lvl="0" indent="0" defTabSz="913172"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gradFill>
                    <a:gsLst>
                      <a:gs pos="100000">
                        <a:srgbClr val="282828"/>
                      </a:gs>
                      <a:gs pos="20721">
                        <a:srgbClr val="282828"/>
                      </a:gs>
                    </a:gsLst>
                    <a:lin ang="5400000" scaled="0"/>
                  </a:gradFill>
                  <a:effectLst/>
                  <a:uLnTx/>
                  <a:uFillTx/>
                  <a:latin typeface="Segoe UI"/>
                  <a:ea typeface="+mn-ea"/>
                  <a:cs typeface="Segoe UI" panose="020B0502040204020203" pitchFamily="34" charset="0"/>
                </a:rPr>
                <a:t>Priority Notifications</a:t>
              </a:r>
            </a:p>
          </p:txBody>
        </p:sp>
        <p:sp>
          <p:nvSpPr>
            <p:cNvPr id="82" name="people_23" title="Icon of a person with a chat bubble above them">
              <a:extLst>
                <a:ext uri="{FF2B5EF4-FFF2-40B4-BE49-F238E27FC236}">
                  <a16:creationId xmlns:a16="http://schemas.microsoft.com/office/drawing/2014/main" id="{3406D73B-4EED-4DFC-A81B-B4D72262758F}"/>
                </a:ext>
              </a:extLst>
            </p:cNvPr>
            <p:cNvSpPr>
              <a:spLocks noChangeAspect="1" noEditPoints="1"/>
            </p:cNvSpPr>
            <p:nvPr/>
          </p:nvSpPr>
          <p:spPr bwMode="auto">
            <a:xfrm>
              <a:off x="6071651" y="3265983"/>
              <a:ext cx="313570" cy="310252"/>
            </a:xfrm>
            <a:custGeom>
              <a:avLst/>
              <a:gdLst>
                <a:gd name="T0" fmla="*/ 75 w 275"/>
                <a:gd name="T1" fmla="*/ 34 h 273"/>
                <a:gd name="T2" fmla="*/ 75 w 275"/>
                <a:gd name="T3" fmla="*/ 0 h 273"/>
                <a:gd name="T4" fmla="*/ 275 w 275"/>
                <a:gd name="T5" fmla="*/ 0 h 273"/>
                <a:gd name="T6" fmla="*/ 275 w 275"/>
                <a:gd name="T7" fmla="*/ 125 h 273"/>
                <a:gd name="T8" fmla="*/ 247 w 275"/>
                <a:gd name="T9" fmla="*/ 125 h 273"/>
                <a:gd name="T10" fmla="*/ 203 w 275"/>
                <a:gd name="T11" fmla="*/ 170 h 273"/>
                <a:gd name="T12" fmla="*/ 203 w 275"/>
                <a:gd name="T13" fmla="*/ 127 h 273"/>
                <a:gd name="T14" fmla="*/ 181 w 275"/>
                <a:gd name="T15" fmla="*/ 127 h 273"/>
                <a:gd name="T16" fmla="*/ 92 w 275"/>
                <a:gd name="T17" fmla="*/ 71 h 273"/>
                <a:gd name="T18" fmla="*/ 38 w 275"/>
                <a:gd name="T19" fmla="*/ 126 h 273"/>
                <a:gd name="T20" fmla="*/ 92 w 275"/>
                <a:gd name="T21" fmla="*/ 181 h 273"/>
                <a:gd name="T22" fmla="*/ 147 w 275"/>
                <a:gd name="T23" fmla="*/ 126 h 273"/>
                <a:gd name="T24" fmla="*/ 92 w 275"/>
                <a:gd name="T25" fmla="*/ 71 h 273"/>
                <a:gd name="T26" fmla="*/ 185 w 275"/>
                <a:gd name="T27" fmla="*/ 273 h 273"/>
                <a:gd name="T28" fmla="*/ 92 w 275"/>
                <a:gd name="T29" fmla="*/ 181 h 273"/>
                <a:gd name="T30" fmla="*/ 0 w 275"/>
                <a:gd name="T31" fmla="*/ 27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5" h="273">
                  <a:moveTo>
                    <a:pt x="75" y="34"/>
                  </a:moveTo>
                  <a:cubicBezTo>
                    <a:pt x="75" y="0"/>
                    <a:pt x="75" y="0"/>
                    <a:pt x="75" y="0"/>
                  </a:cubicBezTo>
                  <a:cubicBezTo>
                    <a:pt x="275" y="0"/>
                    <a:pt x="275" y="0"/>
                    <a:pt x="275" y="0"/>
                  </a:cubicBezTo>
                  <a:cubicBezTo>
                    <a:pt x="275" y="125"/>
                    <a:pt x="275" y="125"/>
                    <a:pt x="275" y="125"/>
                  </a:cubicBezTo>
                  <a:cubicBezTo>
                    <a:pt x="247" y="125"/>
                    <a:pt x="247" y="125"/>
                    <a:pt x="247" y="125"/>
                  </a:cubicBezTo>
                  <a:cubicBezTo>
                    <a:pt x="203" y="170"/>
                    <a:pt x="203" y="170"/>
                    <a:pt x="203" y="170"/>
                  </a:cubicBezTo>
                  <a:cubicBezTo>
                    <a:pt x="203" y="127"/>
                    <a:pt x="203" y="127"/>
                    <a:pt x="203" y="127"/>
                  </a:cubicBezTo>
                  <a:cubicBezTo>
                    <a:pt x="181" y="127"/>
                    <a:pt x="181" y="127"/>
                    <a:pt x="181" y="127"/>
                  </a:cubicBezTo>
                  <a:moveTo>
                    <a:pt x="92" y="71"/>
                  </a:moveTo>
                  <a:cubicBezTo>
                    <a:pt x="62" y="71"/>
                    <a:pt x="38" y="96"/>
                    <a:pt x="38" y="126"/>
                  </a:cubicBezTo>
                  <a:cubicBezTo>
                    <a:pt x="38" y="156"/>
                    <a:pt x="62" y="181"/>
                    <a:pt x="92" y="181"/>
                  </a:cubicBezTo>
                  <a:cubicBezTo>
                    <a:pt x="123" y="181"/>
                    <a:pt x="147" y="156"/>
                    <a:pt x="147" y="126"/>
                  </a:cubicBezTo>
                  <a:cubicBezTo>
                    <a:pt x="147" y="96"/>
                    <a:pt x="123" y="71"/>
                    <a:pt x="92" y="71"/>
                  </a:cubicBezTo>
                  <a:close/>
                  <a:moveTo>
                    <a:pt x="185" y="273"/>
                  </a:moveTo>
                  <a:cubicBezTo>
                    <a:pt x="185" y="222"/>
                    <a:pt x="144" y="181"/>
                    <a:pt x="92" y="181"/>
                  </a:cubicBezTo>
                  <a:cubicBezTo>
                    <a:pt x="41" y="181"/>
                    <a:pt x="0" y="222"/>
                    <a:pt x="0" y="273"/>
                  </a:cubicBezTo>
                </a:path>
              </a:pathLst>
            </a:custGeom>
            <a:noFill/>
            <a:ln w="15875" cap="sq">
              <a:solidFill>
                <a:srgbClr val="5558A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580" tIns="44790" rIns="89580" bIns="44790" numCol="1" anchor="t" anchorCtr="0" compatLnSpc="1">
              <a:prstTxWarp prst="textNoShape">
                <a:avLst/>
              </a:prstTxWarp>
            </a:bodyPr>
            <a:lstStyle/>
            <a:p>
              <a:pPr marL="0" marR="0" lvl="0" indent="0" defTabSz="91349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282828"/>
                </a:solidFill>
                <a:effectLst/>
                <a:uLnTx/>
                <a:uFillTx/>
              </a:endParaRPr>
            </a:p>
          </p:txBody>
        </p:sp>
      </p:grpSp>
      <p:sp>
        <p:nvSpPr>
          <p:cNvPr id="92" name="Rectangle 91">
            <a:extLst>
              <a:ext uri="{FF2B5EF4-FFF2-40B4-BE49-F238E27FC236}">
                <a16:creationId xmlns:a16="http://schemas.microsoft.com/office/drawing/2014/main" id="{26929166-3557-417E-A1D0-639F12FC61E8}"/>
              </a:ext>
            </a:extLst>
          </p:cNvPr>
          <p:cNvSpPr/>
          <p:nvPr/>
        </p:nvSpPr>
        <p:spPr bwMode="auto">
          <a:xfrm>
            <a:off x="559492" y="1722501"/>
            <a:ext cx="11058658" cy="1221004"/>
          </a:xfrm>
          <a:prstGeom prst="rect">
            <a:avLst/>
          </a:prstGeom>
          <a:solidFill>
            <a:srgbClr val="5558AF"/>
          </a:solidFill>
          <a:ln w="9525" cap="flat" cmpd="sng" algn="ctr">
            <a:noFill/>
            <a:prstDash val="solid"/>
            <a:headEnd type="none" w="med" len="med"/>
            <a:tailEnd type="none" w="med" len="med"/>
          </a:ln>
          <a:effectLst/>
        </p:spPr>
        <p:txBody>
          <a:bodyPr rot="0" spcFirstLastPara="0" vertOverflow="overflow" horzOverflow="overflow" vert="horz" wrap="square" lIns="179208" tIns="143366" rIns="179208" bIns="143366" numCol="1" spcCol="0" rtlCol="0" fromWordArt="0" anchor="ctr" anchorCtr="0" forceAA="0" compatLnSpc="1">
            <a:prstTxWarp prst="textNoShape">
              <a:avLst/>
            </a:prstTxWarp>
            <a:noAutofit/>
          </a:bodyPr>
          <a:lstStyle/>
          <a:p>
            <a:pPr marL="0" marR="0" lvl="0" indent="0" defTabSz="913698" eaLnBrk="1" fontAlgn="auto" latinLnBrk="0" hangingPunct="1">
              <a:lnSpc>
                <a:spcPct val="90000"/>
              </a:lnSpc>
              <a:spcBef>
                <a:spcPts val="0"/>
              </a:spcBef>
              <a:spcAft>
                <a:spcPts val="60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Segoe UI Semibold"/>
                <a:ea typeface="+mn-ea"/>
                <a:cs typeface="+mn-cs"/>
              </a:rPr>
              <a:t>CLINICAL USE </a:t>
            </a:r>
            <a:br>
              <a:rPr kumimoji="0" lang="en-US" sz="1400" b="1" i="0" u="none" strike="noStrike" kern="0" cap="none" spc="0" normalizeH="0" baseline="0" noProof="0" dirty="0">
                <a:ln>
                  <a:noFill/>
                </a:ln>
                <a:solidFill>
                  <a:srgbClr val="FFFFFF"/>
                </a:solidFill>
                <a:effectLst/>
                <a:uLnTx/>
                <a:uFillTx/>
                <a:latin typeface="Segoe UI Semibold"/>
                <a:ea typeface="+mn-ea"/>
                <a:cs typeface="+mn-cs"/>
              </a:rPr>
            </a:br>
            <a:r>
              <a:rPr kumimoji="0" lang="en-US" sz="1400" b="1" i="0" u="none" strike="noStrike" kern="0" cap="none" spc="0" normalizeH="0" baseline="0" noProof="0" dirty="0">
                <a:ln>
                  <a:noFill/>
                </a:ln>
                <a:solidFill>
                  <a:srgbClr val="FFFFFF"/>
                </a:solidFill>
                <a:effectLst/>
                <a:uLnTx/>
                <a:uFillTx/>
                <a:latin typeface="Segoe UI Semibold"/>
                <a:ea typeface="+mn-ea"/>
                <a:cs typeface="+mn-cs"/>
              </a:rPr>
              <a:t>CASES</a:t>
            </a:r>
          </a:p>
        </p:txBody>
      </p:sp>
      <p:grpSp>
        <p:nvGrpSpPr>
          <p:cNvPr id="101" name="Group 100">
            <a:extLst>
              <a:ext uri="{FF2B5EF4-FFF2-40B4-BE49-F238E27FC236}">
                <a16:creationId xmlns:a16="http://schemas.microsoft.com/office/drawing/2014/main" id="{2BAD9DD4-AB36-4C7E-9668-13DF03E0BE17}"/>
              </a:ext>
            </a:extLst>
          </p:cNvPr>
          <p:cNvGrpSpPr/>
          <p:nvPr/>
        </p:nvGrpSpPr>
        <p:grpSpPr>
          <a:xfrm>
            <a:off x="2468461" y="2043043"/>
            <a:ext cx="9030078" cy="658320"/>
            <a:chOff x="2251165" y="1956074"/>
            <a:chExt cx="9033920" cy="658601"/>
          </a:xfrm>
        </p:grpSpPr>
        <p:sp>
          <p:nvSpPr>
            <p:cNvPr id="113" name="Rectangle 112">
              <a:extLst>
                <a:ext uri="{FF2B5EF4-FFF2-40B4-BE49-F238E27FC236}">
                  <a16:creationId xmlns:a16="http://schemas.microsoft.com/office/drawing/2014/main" id="{DE5C8EB8-1933-4EF2-8CEC-52FAB368FF4F}"/>
                </a:ext>
              </a:extLst>
            </p:cNvPr>
            <p:cNvSpPr/>
            <p:nvPr/>
          </p:nvSpPr>
          <p:spPr>
            <a:xfrm>
              <a:off x="2251165" y="1956074"/>
              <a:ext cx="9033920" cy="658601"/>
            </a:xfrm>
            <a:prstGeom prst="rect">
              <a:avLst/>
            </a:prstGeom>
            <a:solidFill>
              <a:srgbClr val="FFFFFF">
                <a:lumMod val="95000"/>
              </a:srgbClr>
            </a:solidFill>
            <a:ln w="12700" cap="rnd" cmpd="sng" algn="ctr">
              <a:noFill/>
              <a:prstDash val="solid"/>
            </a:ln>
            <a:effectLst/>
          </p:spPr>
          <p:txBody>
            <a:bodyPr rtlCol="0" anchor="ctr"/>
            <a:lstStyle/>
            <a:p>
              <a:pPr marL="0" marR="0" lvl="0" indent="0" algn="ctr" defTabSz="913347" eaLnBrk="1" fontAlgn="auto" latinLnBrk="0" hangingPunct="1">
                <a:lnSpc>
                  <a:spcPct val="100000"/>
                </a:lnSpc>
                <a:spcBef>
                  <a:spcPts val="0"/>
                </a:spcBef>
                <a:spcAft>
                  <a:spcPts val="0"/>
                </a:spcAft>
                <a:buClrTx/>
                <a:buSzTx/>
                <a:buFontTx/>
                <a:buNone/>
                <a:tabLst/>
                <a:defRPr/>
              </a:pPr>
              <a:endParaRPr kumimoji="0" lang="en-US" sz="1567" b="0" i="0" u="none" strike="noStrike" kern="0" cap="none" spc="0" normalizeH="0" baseline="0" noProof="0">
                <a:ln>
                  <a:noFill/>
                </a:ln>
                <a:gradFill>
                  <a:gsLst>
                    <a:gs pos="100000">
                      <a:srgbClr val="282828"/>
                    </a:gs>
                    <a:gs pos="20721">
                      <a:srgbClr val="282828"/>
                    </a:gs>
                  </a:gsLst>
                  <a:lin ang="5400000" scaled="0"/>
                </a:gradFill>
                <a:effectLst/>
                <a:uLnTx/>
                <a:uFillTx/>
                <a:latin typeface="Segoe UI"/>
                <a:ea typeface="+mn-ea"/>
                <a:cs typeface="Segoe UI" panose="020B0502040204020203" pitchFamily="34" charset="0"/>
              </a:endParaRPr>
            </a:p>
          </p:txBody>
        </p:sp>
        <p:grpSp>
          <p:nvGrpSpPr>
            <p:cNvPr id="114" name="Group 113">
              <a:extLst>
                <a:ext uri="{FF2B5EF4-FFF2-40B4-BE49-F238E27FC236}">
                  <a16:creationId xmlns:a16="http://schemas.microsoft.com/office/drawing/2014/main" id="{B5DB5525-7BCE-41F3-9C5D-6F7B549C623F}"/>
                </a:ext>
              </a:extLst>
            </p:cNvPr>
            <p:cNvGrpSpPr/>
            <p:nvPr/>
          </p:nvGrpSpPr>
          <p:grpSpPr>
            <a:xfrm>
              <a:off x="2501629" y="2091930"/>
              <a:ext cx="1470821" cy="388396"/>
              <a:chOff x="9395421" y="2328473"/>
              <a:chExt cx="1470821" cy="388396"/>
            </a:xfrm>
          </p:grpSpPr>
          <p:sp>
            <p:nvSpPr>
              <p:cNvPr id="119" name="Trim_video" title="Icon of a video timeline with trim marks">
                <a:extLst>
                  <a:ext uri="{FF2B5EF4-FFF2-40B4-BE49-F238E27FC236}">
                    <a16:creationId xmlns:a16="http://schemas.microsoft.com/office/drawing/2014/main" id="{11673631-0125-461C-B24A-C29249FC2024}"/>
                  </a:ext>
                </a:extLst>
              </p:cNvPr>
              <p:cNvSpPr>
                <a:spLocks noChangeAspect="1" noEditPoints="1"/>
              </p:cNvSpPr>
              <p:nvPr/>
            </p:nvSpPr>
            <p:spPr bwMode="auto">
              <a:xfrm>
                <a:off x="9395421" y="2359650"/>
                <a:ext cx="410074" cy="326043"/>
              </a:xfrm>
              <a:custGeom>
                <a:avLst/>
                <a:gdLst>
                  <a:gd name="T0" fmla="*/ 182 w 244"/>
                  <a:gd name="T1" fmla="*/ 95 h 194"/>
                  <a:gd name="T2" fmla="*/ 182 w 244"/>
                  <a:gd name="T3" fmla="*/ 124 h 194"/>
                  <a:gd name="T4" fmla="*/ 63 w 244"/>
                  <a:gd name="T5" fmla="*/ 124 h 194"/>
                  <a:gd name="T6" fmla="*/ 63 w 244"/>
                  <a:gd name="T7" fmla="*/ 69 h 194"/>
                  <a:gd name="T8" fmla="*/ 182 w 244"/>
                  <a:gd name="T9" fmla="*/ 69 h 194"/>
                  <a:gd name="T10" fmla="*/ 182 w 244"/>
                  <a:gd name="T11" fmla="*/ 95 h 194"/>
                  <a:gd name="T12" fmla="*/ 33 w 244"/>
                  <a:gd name="T13" fmla="*/ 129 h 194"/>
                  <a:gd name="T14" fmla="*/ 33 w 244"/>
                  <a:gd name="T15" fmla="*/ 64 h 194"/>
                  <a:gd name="T16" fmla="*/ 0 w 244"/>
                  <a:gd name="T17" fmla="*/ 64 h 194"/>
                  <a:gd name="T18" fmla="*/ 0 w 244"/>
                  <a:gd name="T19" fmla="*/ 129 h 194"/>
                  <a:gd name="T20" fmla="*/ 211 w 244"/>
                  <a:gd name="T21" fmla="*/ 64 h 194"/>
                  <a:gd name="T22" fmla="*/ 211 w 244"/>
                  <a:gd name="T23" fmla="*/ 129 h 194"/>
                  <a:gd name="T24" fmla="*/ 179 w 244"/>
                  <a:gd name="T25" fmla="*/ 32 h 194"/>
                  <a:gd name="T26" fmla="*/ 179 w 244"/>
                  <a:gd name="T27" fmla="*/ 48 h 194"/>
                  <a:gd name="T28" fmla="*/ 179 w 244"/>
                  <a:gd name="T29" fmla="*/ 0 h 194"/>
                  <a:gd name="T30" fmla="*/ 179 w 244"/>
                  <a:gd name="T31" fmla="*/ 16 h 194"/>
                  <a:gd name="T32" fmla="*/ 66 w 244"/>
                  <a:gd name="T33" fmla="*/ 32 h 194"/>
                  <a:gd name="T34" fmla="*/ 66 w 244"/>
                  <a:gd name="T35" fmla="*/ 48 h 194"/>
                  <a:gd name="T36" fmla="*/ 66 w 244"/>
                  <a:gd name="T37" fmla="*/ 0 h 194"/>
                  <a:gd name="T38" fmla="*/ 66 w 244"/>
                  <a:gd name="T39" fmla="*/ 16 h 194"/>
                  <a:gd name="T40" fmla="*/ 179 w 244"/>
                  <a:gd name="T41" fmla="*/ 178 h 194"/>
                  <a:gd name="T42" fmla="*/ 179 w 244"/>
                  <a:gd name="T43" fmla="*/ 194 h 194"/>
                  <a:gd name="T44" fmla="*/ 179 w 244"/>
                  <a:gd name="T45" fmla="*/ 146 h 194"/>
                  <a:gd name="T46" fmla="*/ 179 w 244"/>
                  <a:gd name="T47" fmla="*/ 162 h 194"/>
                  <a:gd name="T48" fmla="*/ 66 w 244"/>
                  <a:gd name="T49" fmla="*/ 178 h 194"/>
                  <a:gd name="T50" fmla="*/ 66 w 244"/>
                  <a:gd name="T51" fmla="*/ 194 h 194"/>
                  <a:gd name="T52" fmla="*/ 66 w 244"/>
                  <a:gd name="T53" fmla="*/ 145 h 194"/>
                  <a:gd name="T54" fmla="*/ 66 w 244"/>
                  <a:gd name="T55" fmla="*/ 161 h 194"/>
                  <a:gd name="T56" fmla="*/ 244 w 244"/>
                  <a:gd name="T57" fmla="*/ 64 h 194"/>
                  <a:gd name="T58" fmla="*/ 244 w 244"/>
                  <a:gd name="T59" fmla="*/ 12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4" h="194">
                    <a:moveTo>
                      <a:pt x="182" y="95"/>
                    </a:moveTo>
                    <a:lnTo>
                      <a:pt x="182" y="124"/>
                    </a:lnTo>
                    <a:lnTo>
                      <a:pt x="63" y="124"/>
                    </a:lnTo>
                    <a:lnTo>
                      <a:pt x="63" y="69"/>
                    </a:lnTo>
                    <a:lnTo>
                      <a:pt x="182" y="69"/>
                    </a:lnTo>
                    <a:lnTo>
                      <a:pt x="182" y="95"/>
                    </a:lnTo>
                    <a:moveTo>
                      <a:pt x="33" y="129"/>
                    </a:moveTo>
                    <a:lnTo>
                      <a:pt x="33" y="64"/>
                    </a:lnTo>
                    <a:moveTo>
                      <a:pt x="0" y="64"/>
                    </a:moveTo>
                    <a:lnTo>
                      <a:pt x="0" y="129"/>
                    </a:lnTo>
                    <a:moveTo>
                      <a:pt x="211" y="64"/>
                    </a:moveTo>
                    <a:lnTo>
                      <a:pt x="211" y="129"/>
                    </a:lnTo>
                    <a:moveTo>
                      <a:pt x="179" y="32"/>
                    </a:moveTo>
                    <a:lnTo>
                      <a:pt x="179" y="48"/>
                    </a:lnTo>
                    <a:moveTo>
                      <a:pt x="179" y="0"/>
                    </a:moveTo>
                    <a:lnTo>
                      <a:pt x="179" y="16"/>
                    </a:lnTo>
                    <a:moveTo>
                      <a:pt x="66" y="32"/>
                    </a:moveTo>
                    <a:lnTo>
                      <a:pt x="66" y="48"/>
                    </a:lnTo>
                    <a:moveTo>
                      <a:pt x="66" y="0"/>
                    </a:moveTo>
                    <a:lnTo>
                      <a:pt x="66" y="16"/>
                    </a:lnTo>
                    <a:moveTo>
                      <a:pt x="179" y="178"/>
                    </a:moveTo>
                    <a:lnTo>
                      <a:pt x="179" y="194"/>
                    </a:lnTo>
                    <a:moveTo>
                      <a:pt x="179" y="146"/>
                    </a:moveTo>
                    <a:lnTo>
                      <a:pt x="179" y="162"/>
                    </a:lnTo>
                    <a:moveTo>
                      <a:pt x="66" y="178"/>
                    </a:moveTo>
                    <a:lnTo>
                      <a:pt x="66" y="194"/>
                    </a:lnTo>
                    <a:moveTo>
                      <a:pt x="66" y="145"/>
                    </a:moveTo>
                    <a:lnTo>
                      <a:pt x="66" y="161"/>
                    </a:lnTo>
                    <a:moveTo>
                      <a:pt x="244" y="64"/>
                    </a:moveTo>
                    <a:lnTo>
                      <a:pt x="244" y="129"/>
                    </a:lnTo>
                  </a:path>
                </a:pathLst>
              </a:custGeom>
              <a:solidFill>
                <a:srgbClr val="FFFFFF"/>
              </a:solidFill>
              <a:ln w="15875" cap="sq">
                <a:solidFill>
                  <a:srgbClr val="5558AF"/>
                </a:solidFill>
                <a:prstDash val="solid"/>
                <a:miter lim="800000"/>
                <a:headEnd/>
                <a:tailEnd/>
              </a:ln>
            </p:spPr>
            <p:txBody>
              <a:bodyPr vert="horz" wrap="square" lIns="89592" tIns="44796" rIns="89592" bIns="44796" numCol="1" anchor="t" anchorCtr="0" compatLnSpc="1">
                <a:prstTxWarp prst="textNoShape">
                  <a:avLst/>
                </a:prstTxWarp>
              </a:bodyPr>
              <a:lstStyle/>
              <a:p>
                <a:pPr marL="0" marR="0" lvl="0" indent="0" defTabSz="913665"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282828"/>
                  </a:solidFill>
                  <a:effectLst/>
                  <a:uLnTx/>
                  <a:uFillTx/>
                </a:endParaRPr>
              </a:p>
            </p:txBody>
          </p:sp>
          <p:sp>
            <p:nvSpPr>
              <p:cNvPr id="120" name="Rectangle 119">
                <a:extLst>
                  <a:ext uri="{FF2B5EF4-FFF2-40B4-BE49-F238E27FC236}">
                    <a16:creationId xmlns:a16="http://schemas.microsoft.com/office/drawing/2014/main" id="{6DE598F3-997F-4CD8-A1DE-F7AF076EA30C}"/>
                  </a:ext>
                </a:extLst>
              </p:cNvPr>
              <p:cNvSpPr/>
              <p:nvPr/>
            </p:nvSpPr>
            <p:spPr>
              <a:xfrm>
                <a:off x="9919795" y="2328473"/>
                <a:ext cx="946447" cy="388396"/>
              </a:xfrm>
              <a:prstGeom prst="rect">
                <a:avLst/>
              </a:prstGeom>
              <a:noFill/>
              <a:ln w="10795" cap="flat" cmpd="sng" algn="ctr">
                <a:noFill/>
                <a:prstDash val="solid"/>
              </a:ln>
              <a:effectLst/>
            </p:spPr>
            <p:txBody>
              <a:bodyPr lIns="0" tIns="0" rIns="0" bIns="0" rtlCol="0" anchor="ctr"/>
              <a:lstStyle/>
              <a:p>
                <a:pPr marL="0" marR="0" lvl="0" indent="0" defTabSz="913347"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1A1A1A"/>
                    </a:solidFill>
                    <a:effectLst/>
                    <a:uLnTx/>
                    <a:uFillTx/>
                    <a:latin typeface="Segoe UI"/>
                    <a:ea typeface="+mn-ea"/>
                    <a:cs typeface="Segoe UI" panose="020B0502040204020203" pitchFamily="34" charset="0"/>
                  </a:rPr>
                  <a:t>Virtual Consultations</a:t>
                </a:r>
              </a:p>
            </p:txBody>
          </p:sp>
        </p:grpSp>
        <p:grpSp>
          <p:nvGrpSpPr>
            <p:cNvPr id="115" name="Group 114">
              <a:extLst>
                <a:ext uri="{FF2B5EF4-FFF2-40B4-BE49-F238E27FC236}">
                  <a16:creationId xmlns:a16="http://schemas.microsoft.com/office/drawing/2014/main" id="{DBF353BF-A23B-44C2-86E4-78AAC29EEFBE}"/>
                </a:ext>
              </a:extLst>
            </p:cNvPr>
            <p:cNvGrpSpPr/>
            <p:nvPr/>
          </p:nvGrpSpPr>
          <p:grpSpPr>
            <a:xfrm>
              <a:off x="5149806" y="2066358"/>
              <a:ext cx="1662319" cy="421040"/>
              <a:chOff x="5149806" y="2066358"/>
              <a:chExt cx="1662319" cy="421040"/>
            </a:xfrm>
          </p:grpSpPr>
          <p:sp>
            <p:nvSpPr>
              <p:cNvPr id="117" name="Rectangle 116">
                <a:extLst>
                  <a:ext uri="{FF2B5EF4-FFF2-40B4-BE49-F238E27FC236}">
                    <a16:creationId xmlns:a16="http://schemas.microsoft.com/office/drawing/2014/main" id="{1BB54FFD-92FA-4126-8C27-CA03A814157E}"/>
                  </a:ext>
                </a:extLst>
              </p:cNvPr>
              <p:cNvSpPr/>
              <p:nvPr/>
            </p:nvSpPr>
            <p:spPr>
              <a:xfrm>
                <a:off x="5605852" y="2099002"/>
                <a:ext cx="1206273" cy="388396"/>
              </a:xfrm>
              <a:prstGeom prst="rect">
                <a:avLst/>
              </a:prstGeom>
              <a:noFill/>
              <a:ln w="10795" cap="flat" cmpd="sng" algn="ctr">
                <a:noFill/>
                <a:prstDash val="solid"/>
              </a:ln>
              <a:effectLst/>
            </p:spPr>
            <p:txBody>
              <a:bodyPr lIns="0" tIns="0" rIns="0" bIns="0" rtlCol="0" anchor="ctr"/>
              <a:lstStyle/>
              <a:p>
                <a:pPr marL="0" marR="0" lvl="0" indent="0" defTabSz="913347"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1A1A1A"/>
                    </a:solidFill>
                    <a:effectLst/>
                    <a:uLnTx/>
                    <a:uFillTx/>
                    <a:latin typeface="Segoe UI"/>
                    <a:ea typeface="+mn-ea"/>
                    <a:cs typeface="Segoe UI" panose="020B0502040204020203" pitchFamily="34" charset="0"/>
                  </a:rPr>
                  <a:t>Scheduling</a:t>
                </a:r>
              </a:p>
            </p:txBody>
          </p:sp>
          <p:pic>
            <p:nvPicPr>
              <p:cNvPr id="118" name="Graphic 117" descr="Daily calendar">
                <a:extLst>
                  <a:ext uri="{FF2B5EF4-FFF2-40B4-BE49-F238E27FC236}">
                    <a16:creationId xmlns:a16="http://schemas.microsoft.com/office/drawing/2014/main" id="{617B2EB8-863A-4981-970A-2F383D33DD0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49806" y="2066358"/>
                <a:ext cx="414889" cy="414889"/>
              </a:xfrm>
              <a:prstGeom prst="rect">
                <a:avLst/>
              </a:prstGeom>
            </p:spPr>
          </p:pic>
        </p:grpSp>
        <p:cxnSp>
          <p:nvCxnSpPr>
            <p:cNvPr id="116" name="Straight Connector 115">
              <a:extLst>
                <a:ext uri="{FF2B5EF4-FFF2-40B4-BE49-F238E27FC236}">
                  <a16:creationId xmlns:a16="http://schemas.microsoft.com/office/drawing/2014/main" id="{438EFDC2-7CD9-4EF0-8EB3-2C69302312DA}"/>
                </a:ext>
              </a:extLst>
            </p:cNvPr>
            <p:cNvCxnSpPr/>
            <p:nvPr/>
          </p:nvCxnSpPr>
          <p:spPr>
            <a:xfrm>
              <a:off x="4467233" y="2066358"/>
              <a:ext cx="0" cy="388396"/>
            </a:xfrm>
            <a:prstGeom prst="line">
              <a:avLst/>
            </a:prstGeom>
            <a:noFill/>
            <a:ln w="6350" cap="flat" cmpd="sng" algn="ctr">
              <a:gradFill flip="none" rotWithShape="1">
                <a:gsLst>
                  <a:gs pos="0">
                    <a:srgbClr val="2D9780">
                      <a:alpha val="0"/>
                    </a:srgbClr>
                  </a:gs>
                  <a:gs pos="50000">
                    <a:srgbClr val="2D9780"/>
                  </a:gs>
                  <a:gs pos="100000">
                    <a:srgbClr val="2D9780">
                      <a:alpha val="0"/>
                    </a:srgbClr>
                  </a:gs>
                </a:gsLst>
                <a:lin ang="5400000" scaled="1"/>
                <a:tileRect/>
              </a:gradFill>
              <a:prstDash val="solid"/>
              <a:headEnd type="none"/>
              <a:tailEnd type="none"/>
            </a:ln>
            <a:effectLst/>
            <a:extLst>
              <a:ext uri="{909E8E84-426E-40DD-AFC4-6F175D3DCCD1}">
                <a14:hiddenFill xmlns:a14="http://schemas.microsoft.com/office/drawing/2010/main">
                  <a:solidFill>
                    <a:srgbClr val="FFFFFF"/>
                  </a:solidFill>
                </a14:hiddenFill>
              </a:ext>
            </a:extLst>
          </p:spPr>
        </p:cxnSp>
      </p:grpSp>
      <p:pic>
        <p:nvPicPr>
          <p:cNvPr id="124" name="Picture 123">
            <a:extLst>
              <a:ext uri="{FF2B5EF4-FFF2-40B4-BE49-F238E27FC236}">
                <a16:creationId xmlns:a16="http://schemas.microsoft.com/office/drawing/2014/main" id="{3A2C9393-73A9-4507-A684-D2FEE31AAD4E}"/>
              </a:ext>
            </a:extLst>
          </p:cNvPr>
          <p:cNvPicPr>
            <a:picLocks noChangeAspect="1"/>
          </p:cNvPicPr>
          <p:nvPr/>
        </p:nvPicPr>
        <p:blipFill>
          <a:blip r:embed="rId6"/>
          <a:stretch>
            <a:fillRect/>
          </a:stretch>
        </p:blipFill>
        <p:spPr>
          <a:xfrm>
            <a:off x="567770" y="216979"/>
            <a:ext cx="2088469" cy="845203"/>
          </a:xfrm>
          <a:prstGeom prst="rect">
            <a:avLst/>
          </a:prstGeom>
        </p:spPr>
      </p:pic>
      <p:pic>
        <p:nvPicPr>
          <p:cNvPr id="127" name="Picture 126">
            <a:extLst>
              <a:ext uri="{FF2B5EF4-FFF2-40B4-BE49-F238E27FC236}">
                <a16:creationId xmlns:a16="http://schemas.microsoft.com/office/drawing/2014/main" id="{2B306EF8-4F0A-467C-82E0-B416C98B84CD}"/>
              </a:ext>
            </a:extLst>
          </p:cNvPr>
          <p:cNvPicPr>
            <a:picLocks noChangeAspect="1"/>
          </p:cNvPicPr>
          <p:nvPr/>
        </p:nvPicPr>
        <p:blipFill>
          <a:blip r:embed="rId7"/>
          <a:stretch>
            <a:fillRect/>
          </a:stretch>
        </p:blipFill>
        <p:spPr>
          <a:xfrm>
            <a:off x="3256275" y="259239"/>
            <a:ext cx="6977677" cy="792762"/>
          </a:xfrm>
          <a:prstGeom prst="rect">
            <a:avLst/>
          </a:prstGeom>
        </p:spPr>
      </p:pic>
      <p:cxnSp>
        <p:nvCxnSpPr>
          <p:cNvPr id="100" name="Straight Connector 99">
            <a:extLst>
              <a:ext uri="{FF2B5EF4-FFF2-40B4-BE49-F238E27FC236}">
                <a16:creationId xmlns:a16="http://schemas.microsoft.com/office/drawing/2014/main" id="{FF0BBD01-F118-419B-A124-5940BC2CB9DE}"/>
              </a:ext>
            </a:extLst>
          </p:cNvPr>
          <p:cNvCxnSpPr/>
          <p:nvPr/>
        </p:nvCxnSpPr>
        <p:spPr>
          <a:xfrm>
            <a:off x="7154355" y="2153280"/>
            <a:ext cx="0" cy="388230"/>
          </a:xfrm>
          <a:prstGeom prst="line">
            <a:avLst/>
          </a:prstGeom>
          <a:noFill/>
          <a:ln w="6350" cap="flat" cmpd="sng" algn="ctr">
            <a:gradFill flip="none" rotWithShape="1">
              <a:gsLst>
                <a:gs pos="0">
                  <a:srgbClr val="2D9780">
                    <a:alpha val="0"/>
                  </a:srgbClr>
                </a:gs>
                <a:gs pos="50000">
                  <a:srgbClr val="2D9780"/>
                </a:gs>
                <a:gs pos="100000">
                  <a:srgbClr val="2D9780">
                    <a:alpha val="0"/>
                  </a:srgbClr>
                </a:gs>
              </a:gsLst>
              <a:lin ang="5400000" scaled="1"/>
              <a:tileRect/>
            </a:gradFill>
            <a:prstDash val="solid"/>
            <a:headEnd type="none"/>
            <a:tailEnd type="none"/>
          </a:ln>
          <a:effectLst/>
          <a:extLst>
            <a:ext uri="{909E8E84-426E-40DD-AFC4-6F175D3DCCD1}">
              <a14:hiddenFill xmlns:a14="http://schemas.microsoft.com/office/drawing/2010/main">
                <a:solidFill>
                  <a:srgbClr val="FFFFFF"/>
                </a:solidFill>
              </a14:hiddenFill>
            </a:ext>
          </a:extLst>
        </p:spPr>
      </p:cxnSp>
      <p:cxnSp>
        <p:nvCxnSpPr>
          <p:cNvPr id="108" name="Straight Connector 107">
            <a:extLst>
              <a:ext uri="{FF2B5EF4-FFF2-40B4-BE49-F238E27FC236}">
                <a16:creationId xmlns:a16="http://schemas.microsoft.com/office/drawing/2014/main" id="{F798A05D-9C42-4A15-859C-2036EF8A717F}"/>
              </a:ext>
            </a:extLst>
          </p:cNvPr>
          <p:cNvCxnSpPr/>
          <p:nvPr/>
        </p:nvCxnSpPr>
        <p:spPr>
          <a:xfrm>
            <a:off x="9318514" y="2185910"/>
            <a:ext cx="0" cy="388230"/>
          </a:xfrm>
          <a:prstGeom prst="line">
            <a:avLst/>
          </a:prstGeom>
          <a:noFill/>
          <a:ln w="6350" cap="flat" cmpd="sng" algn="ctr">
            <a:gradFill flip="none" rotWithShape="1">
              <a:gsLst>
                <a:gs pos="0">
                  <a:srgbClr val="2D9780">
                    <a:alpha val="0"/>
                  </a:srgbClr>
                </a:gs>
                <a:gs pos="50000">
                  <a:srgbClr val="2D9780"/>
                </a:gs>
                <a:gs pos="100000">
                  <a:srgbClr val="2D9780">
                    <a:alpha val="0"/>
                  </a:srgbClr>
                </a:gs>
              </a:gsLst>
              <a:lin ang="5400000" scaled="1"/>
              <a:tileRect/>
            </a:gradFill>
            <a:prstDash val="solid"/>
            <a:headEnd type="none"/>
            <a:tailEnd type="none"/>
          </a:ln>
          <a:effectLst/>
          <a:extLst>
            <a:ext uri="{909E8E84-426E-40DD-AFC4-6F175D3DCCD1}">
              <a14:hiddenFill xmlns:a14="http://schemas.microsoft.com/office/drawing/2010/main">
                <a:solidFill>
                  <a:srgbClr val="FFFFFF"/>
                </a:solidFill>
              </a14:hiddenFill>
            </a:ext>
          </a:extLst>
        </p:spPr>
      </p:cxnSp>
      <p:sp>
        <p:nvSpPr>
          <p:cNvPr id="109" name="Rectangle 108">
            <a:extLst>
              <a:ext uri="{FF2B5EF4-FFF2-40B4-BE49-F238E27FC236}">
                <a16:creationId xmlns:a16="http://schemas.microsoft.com/office/drawing/2014/main" id="{B9A1E662-8A52-4AFB-A12D-5BF282D417B7}"/>
              </a:ext>
            </a:extLst>
          </p:cNvPr>
          <p:cNvSpPr/>
          <p:nvPr/>
        </p:nvSpPr>
        <p:spPr>
          <a:xfrm>
            <a:off x="8241722" y="2175333"/>
            <a:ext cx="1205760" cy="388230"/>
          </a:xfrm>
          <a:prstGeom prst="rect">
            <a:avLst/>
          </a:prstGeom>
          <a:noFill/>
          <a:ln w="10795" cap="flat" cmpd="sng" algn="ctr">
            <a:noFill/>
            <a:prstDash val="solid"/>
          </a:ln>
          <a:effectLst/>
        </p:spPr>
        <p:txBody>
          <a:bodyPr lIns="0" tIns="0" rIns="0" bIns="0" rtlCol="0" anchor="ctr"/>
          <a:lstStyle/>
          <a:p>
            <a:pPr marL="0" marR="0" lvl="0" indent="0" defTabSz="913347"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1A1A1A"/>
                </a:solidFill>
                <a:effectLst/>
                <a:uLnTx/>
                <a:uFillTx/>
                <a:latin typeface="Segoe UI"/>
                <a:ea typeface="+mn-ea"/>
                <a:cs typeface="Segoe UI" panose="020B0502040204020203" pitchFamily="34" charset="0"/>
              </a:rPr>
              <a:t>Pager Replacement</a:t>
            </a:r>
          </a:p>
        </p:txBody>
      </p:sp>
      <p:sp>
        <p:nvSpPr>
          <p:cNvPr id="110" name="Rectangle 109">
            <a:extLst>
              <a:ext uri="{FF2B5EF4-FFF2-40B4-BE49-F238E27FC236}">
                <a16:creationId xmlns:a16="http://schemas.microsoft.com/office/drawing/2014/main" id="{7BBE1B8A-247C-4CE3-A9F2-21532826E324}"/>
              </a:ext>
            </a:extLst>
          </p:cNvPr>
          <p:cNvSpPr/>
          <p:nvPr/>
        </p:nvSpPr>
        <p:spPr>
          <a:xfrm>
            <a:off x="10327562" y="2182293"/>
            <a:ext cx="1205760" cy="388230"/>
          </a:xfrm>
          <a:prstGeom prst="rect">
            <a:avLst/>
          </a:prstGeom>
          <a:noFill/>
          <a:ln w="10795" cap="flat" cmpd="sng" algn="ctr">
            <a:noFill/>
            <a:prstDash val="solid"/>
          </a:ln>
          <a:effectLst/>
        </p:spPr>
        <p:txBody>
          <a:bodyPr lIns="0" tIns="0" rIns="0" bIns="0" rtlCol="0" anchor="ctr"/>
          <a:lstStyle/>
          <a:p>
            <a:pPr marL="0" marR="0" lvl="0" indent="0" defTabSz="913347"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1A1A1A"/>
                </a:solidFill>
                <a:effectLst/>
                <a:uLnTx/>
                <a:uFillTx/>
                <a:latin typeface="Segoe UI"/>
                <a:ea typeface="+mn-ea"/>
                <a:cs typeface="Segoe UI" panose="020B0502040204020203" pitchFamily="34" charset="0"/>
              </a:rPr>
              <a:t>VC Trolleys</a:t>
            </a:r>
            <a:br>
              <a:rPr kumimoji="0" lang="en-US" sz="1200" b="0" i="0" u="none" strike="noStrike" kern="0" cap="none" spc="0" normalizeH="0" baseline="0" noProof="0" dirty="0">
                <a:ln>
                  <a:noFill/>
                </a:ln>
                <a:solidFill>
                  <a:srgbClr val="1A1A1A"/>
                </a:solidFill>
                <a:effectLst/>
                <a:uLnTx/>
                <a:uFillTx/>
                <a:latin typeface="Segoe UI"/>
                <a:ea typeface="+mn-ea"/>
                <a:cs typeface="Segoe UI" panose="020B0502040204020203" pitchFamily="34" charset="0"/>
              </a:rPr>
            </a:br>
            <a:r>
              <a:rPr kumimoji="0" lang="en-US" sz="1200" b="0" i="0" u="none" strike="noStrike" kern="0" cap="none" spc="0" normalizeH="0" baseline="0" noProof="0" dirty="0">
                <a:ln>
                  <a:noFill/>
                </a:ln>
                <a:solidFill>
                  <a:srgbClr val="1A1A1A"/>
                </a:solidFill>
                <a:effectLst/>
                <a:uLnTx/>
                <a:uFillTx/>
                <a:latin typeface="Segoe UI"/>
                <a:ea typeface="+mn-ea"/>
                <a:cs typeface="Segoe UI" panose="020B0502040204020203" pitchFamily="34" charset="0"/>
              </a:rPr>
              <a:t>Isolation Rooms</a:t>
            </a:r>
          </a:p>
        </p:txBody>
      </p:sp>
      <p:sp>
        <p:nvSpPr>
          <p:cNvPr id="121" name="Trim_video" title="Icon of a video timeline with trim marks">
            <a:extLst>
              <a:ext uri="{FF2B5EF4-FFF2-40B4-BE49-F238E27FC236}">
                <a16:creationId xmlns:a16="http://schemas.microsoft.com/office/drawing/2014/main" id="{39EA4531-A528-4764-989E-259330316773}"/>
              </a:ext>
            </a:extLst>
          </p:cNvPr>
          <p:cNvSpPr>
            <a:spLocks noChangeAspect="1" noEditPoints="1"/>
          </p:cNvSpPr>
          <p:nvPr/>
        </p:nvSpPr>
        <p:spPr bwMode="auto">
          <a:xfrm>
            <a:off x="9612828" y="2220621"/>
            <a:ext cx="420421" cy="325906"/>
          </a:xfrm>
          <a:custGeom>
            <a:avLst/>
            <a:gdLst>
              <a:gd name="T0" fmla="*/ 182 w 244"/>
              <a:gd name="T1" fmla="*/ 95 h 194"/>
              <a:gd name="T2" fmla="*/ 182 w 244"/>
              <a:gd name="T3" fmla="*/ 124 h 194"/>
              <a:gd name="T4" fmla="*/ 63 w 244"/>
              <a:gd name="T5" fmla="*/ 124 h 194"/>
              <a:gd name="T6" fmla="*/ 63 w 244"/>
              <a:gd name="T7" fmla="*/ 69 h 194"/>
              <a:gd name="T8" fmla="*/ 182 w 244"/>
              <a:gd name="T9" fmla="*/ 69 h 194"/>
              <a:gd name="T10" fmla="*/ 182 w 244"/>
              <a:gd name="T11" fmla="*/ 95 h 194"/>
              <a:gd name="T12" fmla="*/ 33 w 244"/>
              <a:gd name="T13" fmla="*/ 129 h 194"/>
              <a:gd name="T14" fmla="*/ 33 w 244"/>
              <a:gd name="T15" fmla="*/ 64 h 194"/>
              <a:gd name="T16" fmla="*/ 0 w 244"/>
              <a:gd name="T17" fmla="*/ 64 h 194"/>
              <a:gd name="T18" fmla="*/ 0 w 244"/>
              <a:gd name="T19" fmla="*/ 129 h 194"/>
              <a:gd name="T20" fmla="*/ 211 w 244"/>
              <a:gd name="T21" fmla="*/ 64 h 194"/>
              <a:gd name="T22" fmla="*/ 211 w 244"/>
              <a:gd name="T23" fmla="*/ 129 h 194"/>
              <a:gd name="T24" fmla="*/ 179 w 244"/>
              <a:gd name="T25" fmla="*/ 32 h 194"/>
              <a:gd name="T26" fmla="*/ 179 w 244"/>
              <a:gd name="T27" fmla="*/ 48 h 194"/>
              <a:gd name="T28" fmla="*/ 179 w 244"/>
              <a:gd name="T29" fmla="*/ 0 h 194"/>
              <a:gd name="T30" fmla="*/ 179 w 244"/>
              <a:gd name="T31" fmla="*/ 16 h 194"/>
              <a:gd name="T32" fmla="*/ 66 w 244"/>
              <a:gd name="T33" fmla="*/ 32 h 194"/>
              <a:gd name="T34" fmla="*/ 66 w 244"/>
              <a:gd name="T35" fmla="*/ 48 h 194"/>
              <a:gd name="T36" fmla="*/ 66 w 244"/>
              <a:gd name="T37" fmla="*/ 0 h 194"/>
              <a:gd name="T38" fmla="*/ 66 w 244"/>
              <a:gd name="T39" fmla="*/ 16 h 194"/>
              <a:gd name="T40" fmla="*/ 179 w 244"/>
              <a:gd name="T41" fmla="*/ 178 h 194"/>
              <a:gd name="T42" fmla="*/ 179 w 244"/>
              <a:gd name="T43" fmla="*/ 194 h 194"/>
              <a:gd name="T44" fmla="*/ 179 w 244"/>
              <a:gd name="T45" fmla="*/ 146 h 194"/>
              <a:gd name="T46" fmla="*/ 179 w 244"/>
              <a:gd name="T47" fmla="*/ 162 h 194"/>
              <a:gd name="T48" fmla="*/ 66 w 244"/>
              <a:gd name="T49" fmla="*/ 178 h 194"/>
              <a:gd name="T50" fmla="*/ 66 w 244"/>
              <a:gd name="T51" fmla="*/ 194 h 194"/>
              <a:gd name="T52" fmla="*/ 66 w 244"/>
              <a:gd name="T53" fmla="*/ 145 h 194"/>
              <a:gd name="T54" fmla="*/ 66 w 244"/>
              <a:gd name="T55" fmla="*/ 161 h 194"/>
              <a:gd name="T56" fmla="*/ 244 w 244"/>
              <a:gd name="T57" fmla="*/ 64 h 194"/>
              <a:gd name="T58" fmla="*/ 244 w 244"/>
              <a:gd name="T59" fmla="*/ 12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4" h="194">
                <a:moveTo>
                  <a:pt x="182" y="95"/>
                </a:moveTo>
                <a:lnTo>
                  <a:pt x="182" y="124"/>
                </a:lnTo>
                <a:lnTo>
                  <a:pt x="63" y="124"/>
                </a:lnTo>
                <a:lnTo>
                  <a:pt x="63" y="69"/>
                </a:lnTo>
                <a:lnTo>
                  <a:pt x="182" y="69"/>
                </a:lnTo>
                <a:lnTo>
                  <a:pt x="182" y="95"/>
                </a:lnTo>
                <a:moveTo>
                  <a:pt x="33" y="129"/>
                </a:moveTo>
                <a:lnTo>
                  <a:pt x="33" y="64"/>
                </a:lnTo>
                <a:moveTo>
                  <a:pt x="0" y="64"/>
                </a:moveTo>
                <a:lnTo>
                  <a:pt x="0" y="129"/>
                </a:lnTo>
                <a:moveTo>
                  <a:pt x="211" y="64"/>
                </a:moveTo>
                <a:lnTo>
                  <a:pt x="211" y="129"/>
                </a:lnTo>
                <a:moveTo>
                  <a:pt x="179" y="32"/>
                </a:moveTo>
                <a:lnTo>
                  <a:pt x="179" y="48"/>
                </a:lnTo>
                <a:moveTo>
                  <a:pt x="179" y="0"/>
                </a:moveTo>
                <a:lnTo>
                  <a:pt x="179" y="16"/>
                </a:lnTo>
                <a:moveTo>
                  <a:pt x="66" y="32"/>
                </a:moveTo>
                <a:lnTo>
                  <a:pt x="66" y="48"/>
                </a:lnTo>
                <a:moveTo>
                  <a:pt x="66" y="0"/>
                </a:moveTo>
                <a:lnTo>
                  <a:pt x="66" y="16"/>
                </a:lnTo>
                <a:moveTo>
                  <a:pt x="179" y="178"/>
                </a:moveTo>
                <a:lnTo>
                  <a:pt x="179" y="194"/>
                </a:lnTo>
                <a:moveTo>
                  <a:pt x="179" y="146"/>
                </a:moveTo>
                <a:lnTo>
                  <a:pt x="179" y="162"/>
                </a:lnTo>
                <a:moveTo>
                  <a:pt x="66" y="178"/>
                </a:moveTo>
                <a:lnTo>
                  <a:pt x="66" y="194"/>
                </a:lnTo>
                <a:moveTo>
                  <a:pt x="66" y="145"/>
                </a:moveTo>
                <a:lnTo>
                  <a:pt x="66" y="161"/>
                </a:lnTo>
                <a:moveTo>
                  <a:pt x="244" y="64"/>
                </a:moveTo>
                <a:lnTo>
                  <a:pt x="244" y="129"/>
                </a:lnTo>
              </a:path>
            </a:pathLst>
          </a:custGeom>
          <a:noFill/>
          <a:ln w="15875" cap="sq">
            <a:solidFill>
              <a:srgbClr val="5558A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592" tIns="44796" rIns="89592" bIns="44796" numCol="1" anchor="t" anchorCtr="0" compatLnSpc="1">
            <a:prstTxWarp prst="textNoShape">
              <a:avLst/>
            </a:prstTxWarp>
          </a:bodyPr>
          <a:lstStyle/>
          <a:p>
            <a:pPr marL="0" marR="0" lvl="0" indent="0" defTabSz="913665"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282828"/>
              </a:solidFill>
              <a:effectLst/>
              <a:uLnTx/>
              <a:uFillTx/>
            </a:endParaRPr>
          </a:p>
        </p:txBody>
      </p:sp>
      <p:sp>
        <p:nvSpPr>
          <p:cNvPr id="123" name="Touch_E815" title="Icon of a closed hand with one finger pressing a button">
            <a:extLst>
              <a:ext uri="{FF2B5EF4-FFF2-40B4-BE49-F238E27FC236}">
                <a16:creationId xmlns:a16="http://schemas.microsoft.com/office/drawing/2014/main" id="{8D9576DB-116B-4333-AEBC-65D39C0EB1CB}"/>
              </a:ext>
            </a:extLst>
          </p:cNvPr>
          <p:cNvSpPr>
            <a:spLocks noChangeAspect="1" noEditPoints="1"/>
          </p:cNvSpPr>
          <p:nvPr/>
        </p:nvSpPr>
        <p:spPr bwMode="auto">
          <a:xfrm>
            <a:off x="7576291" y="2213169"/>
            <a:ext cx="245905" cy="350394"/>
          </a:xfrm>
          <a:custGeom>
            <a:avLst/>
            <a:gdLst>
              <a:gd name="T0" fmla="*/ 1238 w 2563"/>
              <a:gd name="T1" fmla="*/ 1510 h 3746"/>
              <a:gd name="T2" fmla="*/ 1238 w 2563"/>
              <a:gd name="T3" fmla="*/ 1758 h 3746"/>
              <a:gd name="T4" fmla="*/ 1238 w 2563"/>
              <a:gd name="T5" fmla="*/ 654 h 3746"/>
              <a:gd name="T6" fmla="*/ 1017 w 2563"/>
              <a:gd name="T7" fmla="*/ 433 h 3746"/>
              <a:gd name="T8" fmla="*/ 796 w 2563"/>
              <a:gd name="T9" fmla="*/ 654 h 3746"/>
              <a:gd name="T10" fmla="*/ 796 w 2563"/>
              <a:gd name="T11" fmla="*/ 669 h 3746"/>
              <a:gd name="T12" fmla="*/ 796 w 2563"/>
              <a:gd name="T13" fmla="*/ 2453 h 3746"/>
              <a:gd name="T14" fmla="*/ 662 w 2563"/>
              <a:gd name="T15" fmla="*/ 2508 h 3746"/>
              <a:gd name="T16" fmla="*/ 423 w 2563"/>
              <a:gd name="T17" fmla="*/ 2269 h 3746"/>
              <a:gd name="T18" fmla="*/ 92 w 2563"/>
              <a:gd name="T19" fmla="*/ 2269 h 3746"/>
              <a:gd name="T20" fmla="*/ 92 w 2563"/>
              <a:gd name="T21" fmla="*/ 2600 h 3746"/>
              <a:gd name="T22" fmla="*/ 906 w 2563"/>
              <a:gd name="T23" fmla="*/ 3415 h 3746"/>
              <a:gd name="T24" fmla="*/ 1680 w 2563"/>
              <a:gd name="T25" fmla="*/ 3746 h 3746"/>
              <a:gd name="T26" fmla="*/ 2563 w 2563"/>
              <a:gd name="T27" fmla="*/ 2863 h 3746"/>
              <a:gd name="T28" fmla="*/ 2563 w 2563"/>
              <a:gd name="T29" fmla="*/ 2013 h 3746"/>
              <a:gd name="T30" fmla="*/ 2396 w 2563"/>
              <a:gd name="T31" fmla="*/ 1799 h 3746"/>
              <a:gd name="T32" fmla="*/ 1238 w 2563"/>
              <a:gd name="T33" fmla="*/ 1510 h 3746"/>
              <a:gd name="T34" fmla="*/ 1238 w 2563"/>
              <a:gd name="T35" fmla="*/ 654 h 3746"/>
              <a:gd name="T36" fmla="*/ 1238 w 2563"/>
              <a:gd name="T37" fmla="*/ 1268 h 3746"/>
              <a:gd name="T38" fmla="*/ 1669 w 2563"/>
              <a:gd name="T39" fmla="*/ 654 h 3746"/>
              <a:gd name="T40" fmla="*/ 1016 w 2563"/>
              <a:gd name="T41" fmla="*/ 0 h 3746"/>
              <a:gd name="T42" fmla="*/ 363 w 2563"/>
              <a:gd name="T43" fmla="*/ 654 h 3746"/>
              <a:gd name="T44" fmla="*/ 796 w 2563"/>
              <a:gd name="T45" fmla="*/ 1269 h 3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63" h="3746">
                <a:moveTo>
                  <a:pt x="1238" y="1510"/>
                </a:moveTo>
                <a:cubicBezTo>
                  <a:pt x="1238" y="1758"/>
                  <a:pt x="1238" y="1758"/>
                  <a:pt x="1238" y="1758"/>
                </a:cubicBezTo>
                <a:moveTo>
                  <a:pt x="1238" y="654"/>
                </a:moveTo>
                <a:cubicBezTo>
                  <a:pt x="1238" y="532"/>
                  <a:pt x="1139" y="433"/>
                  <a:pt x="1017" y="433"/>
                </a:cubicBezTo>
                <a:cubicBezTo>
                  <a:pt x="895" y="433"/>
                  <a:pt x="796" y="532"/>
                  <a:pt x="796" y="654"/>
                </a:cubicBezTo>
                <a:cubicBezTo>
                  <a:pt x="796" y="654"/>
                  <a:pt x="796" y="659"/>
                  <a:pt x="796" y="669"/>
                </a:cubicBezTo>
                <a:cubicBezTo>
                  <a:pt x="796" y="818"/>
                  <a:pt x="796" y="2026"/>
                  <a:pt x="796" y="2453"/>
                </a:cubicBezTo>
                <a:cubicBezTo>
                  <a:pt x="796" y="2523"/>
                  <a:pt x="712" y="2557"/>
                  <a:pt x="662" y="2508"/>
                </a:cubicBezTo>
                <a:cubicBezTo>
                  <a:pt x="423" y="2269"/>
                  <a:pt x="423" y="2269"/>
                  <a:pt x="423" y="2269"/>
                </a:cubicBezTo>
                <a:cubicBezTo>
                  <a:pt x="331" y="2177"/>
                  <a:pt x="183" y="2177"/>
                  <a:pt x="92" y="2269"/>
                </a:cubicBezTo>
                <a:cubicBezTo>
                  <a:pt x="0" y="2360"/>
                  <a:pt x="0" y="2508"/>
                  <a:pt x="92" y="2600"/>
                </a:cubicBezTo>
                <a:cubicBezTo>
                  <a:pt x="906" y="3415"/>
                  <a:pt x="906" y="3415"/>
                  <a:pt x="906" y="3415"/>
                </a:cubicBezTo>
                <a:cubicBezTo>
                  <a:pt x="1104" y="3619"/>
                  <a:pt x="1377" y="3746"/>
                  <a:pt x="1680" y="3746"/>
                </a:cubicBezTo>
                <a:cubicBezTo>
                  <a:pt x="2168" y="3746"/>
                  <a:pt x="2563" y="3351"/>
                  <a:pt x="2563" y="2863"/>
                </a:cubicBezTo>
                <a:cubicBezTo>
                  <a:pt x="2563" y="2013"/>
                  <a:pt x="2563" y="2013"/>
                  <a:pt x="2563" y="2013"/>
                </a:cubicBezTo>
                <a:cubicBezTo>
                  <a:pt x="2563" y="1912"/>
                  <a:pt x="2494" y="1824"/>
                  <a:pt x="2396" y="1799"/>
                </a:cubicBezTo>
                <a:cubicBezTo>
                  <a:pt x="1238" y="1510"/>
                  <a:pt x="1238" y="1510"/>
                  <a:pt x="1238" y="1510"/>
                </a:cubicBezTo>
                <a:lnTo>
                  <a:pt x="1238" y="654"/>
                </a:lnTo>
                <a:close/>
                <a:moveTo>
                  <a:pt x="1238" y="1268"/>
                </a:moveTo>
                <a:cubicBezTo>
                  <a:pt x="1489" y="1177"/>
                  <a:pt x="1669" y="936"/>
                  <a:pt x="1669" y="654"/>
                </a:cubicBezTo>
                <a:cubicBezTo>
                  <a:pt x="1669" y="293"/>
                  <a:pt x="1377" y="0"/>
                  <a:pt x="1016" y="0"/>
                </a:cubicBezTo>
                <a:cubicBezTo>
                  <a:pt x="655" y="0"/>
                  <a:pt x="363" y="293"/>
                  <a:pt x="363" y="654"/>
                </a:cubicBezTo>
                <a:cubicBezTo>
                  <a:pt x="363" y="937"/>
                  <a:pt x="544" y="1178"/>
                  <a:pt x="796" y="1269"/>
                </a:cubicBezTo>
              </a:path>
            </a:pathLst>
          </a:custGeom>
          <a:noFill/>
          <a:ln w="15875" cap="sq">
            <a:solidFill>
              <a:srgbClr val="5558A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592" tIns="44796" rIns="89592" bIns="44796" numCol="1" anchor="t" anchorCtr="0" compatLnSpc="1">
            <a:prstTxWarp prst="textNoShape">
              <a:avLst/>
            </a:prstTxWarp>
          </a:bodyPr>
          <a:lstStyle/>
          <a:p>
            <a:pPr marL="0" marR="0" lvl="0" indent="0" defTabSz="913665"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282828"/>
              </a:solidFill>
              <a:effectLst/>
              <a:uLnTx/>
              <a:uFillTx/>
            </a:endParaRPr>
          </a:p>
        </p:txBody>
      </p:sp>
    </p:spTree>
    <p:extLst>
      <p:ext uri="{BB962C8B-B14F-4D97-AF65-F5344CB8AC3E}">
        <p14:creationId xmlns:p14="http://schemas.microsoft.com/office/powerpoint/2010/main" val="135299487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Parallelogram 95">
            <a:extLst>
              <a:ext uri="{FF2B5EF4-FFF2-40B4-BE49-F238E27FC236}">
                <a16:creationId xmlns:a16="http://schemas.microsoft.com/office/drawing/2014/main" id="{13CBFF7D-D7A4-46E8-AF6E-8052D8CD1986}"/>
              </a:ext>
            </a:extLst>
          </p:cNvPr>
          <p:cNvSpPr/>
          <p:nvPr/>
        </p:nvSpPr>
        <p:spPr>
          <a:xfrm flipH="1">
            <a:off x="-511173" y="0"/>
            <a:ext cx="3911600" cy="6858000"/>
          </a:xfrm>
          <a:prstGeom prst="parallelogram">
            <a:avLst/>
          </a:prstGeom>
          <a:blipFill dpi="0" rotWithShape="0">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a:ea typeface="+mn-ea"/>
              <a:cs typeface="+mn-cs"/>
            </a:endParaRPr>
          </a:p>
        </p:txBody>
      </p:sp>
      <p:sp>
        <p:nvSpPr>
          <p:cNvPr id="97" name="Parallelogram 96">
            <a:extLst>
              <a:ext uri="{FF2B5EF4-FFF2-40B4-BE49-F238E27FC236}">
                <a16:creationId xmlns:a16="http://schemas.microsoft.com/office/drawing/2014/main" id="{6186B3D6-3502-4688-9DB5-E26A4FA347E8}"/>
              </a:ext>
            </a:extLst>
          </p:cNvPr>
          <p:cNvSpPr/>
          <p:nvPr/>
        </p:nvSpPr>
        <p:spPr>
          <a:xfrm flipH="1">
            <a:off x="2409827" y="0"/>
            <a:ext cx="3911600" cy="6858000"/>
          </a:xfrm>
          <a:prstGeom prst="parallelogram">
            <a:avLst/>
          </a:prstGeom>
          <a:blipFill dpi="0" rotWithShape="0">
            <a:blip r:embed="rId4" cstate="email">
              <a:extLst>
                <a:ext uri="{28A0092B-C50C-407E-A947-70E740481C1C}">
                  <a14:useLocalDpi xmlns:a14="http://schemas.microsoft.com/office/drawing/2010/main"/>
                </a:ext>
              </a:extLst>
            </a:blip>
            <a:srcRect/>
            <a:stretch>
              <a:fillRect r="128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a:ea typeface="+mn-ea"/>
              <a:cs typeface="+mn-cs"/>
            </a:endParaRPr>
          </a:p>
        </p:txBody>
      </p:sp>
      <p:sp>
        <p:nvSpPr>
          <p:cNvPr id="98" name="Parallelogram 97">
            <a:extLst>
              <a:ext uri="{FF2B5EF4-FFF2-40B4-BE49-F238E27FC236}">
                <a16:creationId xmlns:a16="http://schemas.microsoft.com/office/drawing/2014/main" id="{042AC5FC-ED9A-4174-9F9F-7FA729B24921}"/>
              </a:ext>
            </a:extLst>
          </p:cNvPr>
          <p:cNvSpPr/>
          <p:nvPr/>
        </p:nvSpPr>
        <p:spPr>
          <a:xfrm flipH="1">
            <a:off x="5324477" y="0"/>
            <a:ext cx="3911600" cy="6858000"/>
          </a:xfrm>
          <a:prstGeom prst="parallelogram">
            <a:avLst/>
          </a:prstGeom>
          <a:blipFill>
            <a:blip r:embed="rId5"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a:ea typeface="+mn-ea"/>
              <a:cs typeface="+mn-cs"/>
            </a:endParaRPr>
          </a:p>
        </p:txBody>
      </p:sp>
      <p:sp>
        <p:nvSpPr>
          <p:cNvPr id="99" name="Parallelogram 98">
            <a:extLst>
              <a:ext uri="{FF2B5EF4-FFF2-40B4-BE49-F238E27FC236}">
                <a16:creationId xmlns:a16="http://schemas.microsoft.com/office/drawing/2014/main" id="{AD4EE65C-E1CC-488D-AFF9-08E0D98E329B}"/>
              </a:ext>
            </a:extLst>
          </p:cNvPr>
          <p:cNvSpPr/>
          <p:nvPr/>
        </p:nvSpPr>
        <p:spPr>
          <a:xfrm flipH="1">
            <a:off x="8245477" y="0"/>
            <a:ext cx="3911600" cy="6858000"/>
          </a:xfrm>
          <a:prstGeom prst="parallelogram">
            <a:avLst/>
          </a:prstGeom>
          <a:blipFill dpi="0" rotWithShape="0">
            <a:blip r:embed="rId6"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a:ea typeface="+mn-ea"/>
              <a:cs typeface="+mn-cs"/>
            </a:endParaRPr>
          </a:p>
        </p:txBody>
      </p:sp>
      <p:cxnSp>
        <p:nvCxnSpPr>
          <p:cNvPr id="104" name="Straight Connector 103">
            <a:extLst>
              <a:ext uri="{FF2B5EF4-FFF2-40B4-BE49-F238E27FC236}">
                <a16:creationId xmlns:a16="http://schemas.microsoft.com/office/drawing/2014/main" id="{889265EE-915D-41C5-95DB-6FBAAE2832AF}"/>
              </a:ext>
            </a:extLst>
          </p:cNvPr>
          <p:cNvCxnSpPr>
            <a:cxnSpLocks/>
          </p:cNvCxnSpPr>
          <p:nvPr/>
        </p:nvCxnSpPr>
        <p:spPr>
          <a:xfrm>
            <a:off x="2418717" y="0"/>
            <a:ext cx="970529" cy="6858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3C6A817-D2D4-4304-8016-75BF132BA62C}"/>
              </a:ext>
            </a:extLst>
          </p:cNvPr>
          <p:cNvCxnSpPr>
            <a:cxnSpLocks/>
          </p:cNvCxnSpPr>
          <p:nvPr/>
        </p:nvCxnSpPr>
        <p:spPr>
          <a:xfrm>
            <a:off x="5336088" y="0"/>
            <a:ext cx="970529" cy="6858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AB3DB5C-43A6-42D0-9FDD-1C0BFC5E81B8}"/>
              </a:ext>
            </a:extLst>
          </p:cNvPr>
          <p:cNvCxnSpPr>
            <a:cxnSpLocks/>
          </p:cNvCxnSpPr>
          <p:nvPr/>
        </p:nvCxnSpPr>
        <p:spPr>
          <a:xfrm>
            <a:off x="8253460" y="0"/>
            <a:ext cx="970529" cy="6858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7" name="Rectangle 106">
            <a:extLst>
              <a:ext uri="{FF2B5EF4-FFF2-40B4-BE49-F238E27FC236}">
                <a16:creationId xmlns:a16="http://schemas.microsoft.com/office/drawing/2014/main" id="{03B3D0CF-02F6-4424-BB8D-6A9AC7640648}"/>
              </a:ext>
            </a:extLst>
          </p:cNvPr>
          <p:cNvSpPr/>
          <p:nvPr/>
        </p:nvSpPr>
        <p:spPr bwMode="auto">
          <a:xfrm>
            <a:off x="0" y="0"/>
            <a:ext cx="12192000" cy="1915885"/>
          </a:xfrm>
          <a:prstGeom prst="rect">
            <a:avLst/>
          </a:prstGeom>
          <a:gradFill>
            <a:gsLst>
              <a:gs pos="0">
                <a:srgbClr val="2F2F2F"/>
              </a:gs>
              <a:gs pos="89000">
                <a:srgbClr val="2F2F2F">
                  <a:alpha val="20000"/>
                </a:srgbClr>
              </a:gs>
              <a:gs pos="62000">
                <a:srgbClr val="2F2F2F">
                  <a:alpha val="50000"/>
                </a:srgbClr>
              </a:gs>
              <a:gs pos="100000">
                <a:srgbClr val="2F2F2F">
                  <a:alpha val="0"/>
                </a:srgbClr>
              </a:gs>
            </a:gsLst>
            <a:lin ang="54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cxnSp>
        <p:nvCxnSpPr>
          <p:cNvPr id="108" name="Straight Connector 107">
            <a:extLst>
              <a:ext uri="{FF2B5EF4-FFF2-40B4-BE49-F238E27FC236}">
                <a16:creationId xmlns:a16="http://schemas.microsoft.com/office/drawing/2014/main" id="{86103D28-B0CD-4B8E-A1DC-6D4A8F3ECE96}"/>
              </a:ext>
            </a:extLst>
          </p:cNvPr>
          <p:cNvCxnSpPr>
            <a:cxnSpLocks/>
          </p:cNvCxnSpPr>
          <p:nvPr/>
        </p:nvCxnSpPr>
        <p:spPr>
          <a:xfrm>
            <a:off x="11185346" y="0"/>
            <a:ext cx="970529" cy="6858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Rectangle 108">
            <a:extLst>
              <a:ext uri="{FF2B5EF4-FFF2-40B4-BE49-F238E27FC236}">
                <a16:creationId xmlns:a16="http://schemas.microsoft.com/office/drawing/2014/main" id="{4B1E7482-A928-47D6-9B2E-0792758C3E65}"/>
              </a:ext>
            </a:extLst>
          </p:cNvPr>
          <p:cNvSpPr/>
          <p:nvPr/>
        </p:nvSpPr>
        <p:spPr bwMode="auto">
          <a:xfrm rot="10800000">
            <a:off x="0" y="5932881"/>
            <a:ext cx="12192000" cy="925117"/>
          </a:xfrm>
          <a:prstGeom prst="rect">
            <a:avLst/>
          </a:prstGeom>
          <a:gradFill>
            <a:gsLst>
              <a:gs pos="0">
                <a:srgbClr val="2F2F2F"/>
              </a:gs>
              <a:gs pos="89000">
                <a:srgbClr val="2F2F2F">
                  <a:alpha val="20000"/>
                </a:srgbClr>
              </a:gs>
              <a:gs pos="62000">
                <a:srgbClr val="2F2F2F">
                  <a:alpha val="50000"/>
                </a:srgbClr>
              </a:gs>
              <a:gs pos="100000">
                <a:srgbClr val="2F2F2F">
                  <a:alpha val="0"/>
                </a:srgbClr>
              </a:gs>
            </a:gsLst>
            <a:lin ang="54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110" name="Group 109">
            <a:extLst>
              <a:ext uri="{FF2B5EF4-FFF2-40B4-BE49-F238E27FC236}">
                <a16:creationId xmlns:a16="http://schemas.microsoft.com/office/drawing/2014/main" id="{58D38657-81C8-4DF6-BF43-622F23815A99}"/>
              </a:ext>
            </a:extLst>
          </p:cNvPr>
          <p:cNvGrpSpPr/>
          <p:nvPr/>
        </p:nvGrpSpPr>
        <p:grpSpPr>
          <a:xfrm>
            <a:off x="11169010" y="-14514"/>
            <a:ext cx="2090469" cy="7200666"/>
            <a:chOff x="11169010" y="-14514"/>
            <a:chExt cx="2090469" cy="7200666"/>
          </a:xfrm>
        </p:grpSpPr>
        <p:sp>
          <p:nvSpPr>
            <p:cNvPr id="119" name="Freeform: Shape 118">
              <a:extLst>
                <a:ext uri="{FF2B5EF4-FFF2-40B4-BE49-F238E27FC236}">
                  <a16:creationId xmlns:a16="http://schemas.microsoft.com/office/drawing/2014/main" id="{66B5F36D-1B4F-4A15-9C3A-DBF2AA88D6F2}"/>
                </a:ext>
              </a:extLst>
            </p:cNvPr>
            <p:cNvSpPr/>
            <p:nvPr/>
          </p:nvSpPr>
          <p:spPr>
            <a:xfrm>
              <a:off x="11169010" y="-14514"/>
              <a:ext cx="1048406" cy="7200666"/>
            </a:xfrm>
            <a:custGeom>
              <a:avLst/>
              <a:gdLst>
                <a:gd name="connsiteX0" fmla="*/ 1519084 w 1519084"/>
                <a:gd name="connsiteY0" fmla="*/ 6828504 h 6828504"/>
                <a:gd name="connsiteX1" fmla="*/ 884904 w 1519084"/>
                <a:gd name="connsiteY1" fmla="*/ 0 h 6828504"/>
                <a:gd name="connsiteX2" fmla="*/ 0 w 1519084"/>
                <a:gd name="connsiteY2" fmla="*/ 0 h 6828504"/>
                <a:gd name="connsiteX3" fmla="*/ 1519084 w 1519084"/>
                <a:gd name="connsiteY3" fmla="*/ 6828504 h 6828504"/>
                <a:gd name="connsiteX0" fmla="*/ 966634 w 966634"/>
                <a:gd name="connsiteY0" fmla="*/ 6771477 h 6771477"/>
                <a:gd name="connsiteX1" fmla="*/ 884904 w 966634"/>
                <a:gd name="connsiteY1" fmla="*/ 0 h 6771477"/>
                <a:gd name="connsiteX2" fmla="*/ 0 w 966634"/>
                <a:gd name="connsiteY2" fmla="*/ 0 h 6771477"/>
                <a:gd name="connsiteX3" fmla="*/ 966634 w 966634"/>
                <a:gd name="connsiteY3" fmla="*/ 6771477 h 6771477"/>
                <a:gd name="connsiteX0" fmla="*/ 966634 w 1015533"/>
                <a:gd name="connsiteY0" fmla="*/ 6785960 h 6785960"/>
                <a:gd name="connsiteX1" fmla="*/ 1015533 w 1015533"/>
                <a:gd name="connsiteY1" fmla="*/ 0 h 6785960"/>
                <a:gd name="connsiteX2" fmla="*/ 0 w 1015533"/>
                <a:gd name="connsiteY2" fmla="*/ 14483 h 6785960"/>
                <a:gd name="connsiteX3" fmla="*/ 966634 w 1015533"/>
                <a:gd name="connsiteY3" fmla="*/ 6785960 h 6785960"/>
                <a:gd name="connsiteX0" fmla="*/ 1010177 w 1015533"/>
                <a:gd name="connsiteY0" fmla="*/ 6785960 h 6785960"/>
                <a:gd name="connsiteX1" fmla="*/ 1015533 w 1015533"/>
                <a:gd name="connsiteY1" fmla="*/ 0 h 6785960"/>
                <a:gd name="connsiteX2" fmla="*/ 0 w 1015533"/>
                <a:gd name="connsiteY2" fmla="*/ 14483 h 6785960"/>
                <a:gd name="connsiteX3" fmla="*/ 1010177 w 1015533"/>
                <a:gd name="connsiteY3" fmla="*/ 6785960 h 6785960"/>
                <a:gd name="connsiteX0" fmla="*/ 1029227 w 1029356"/>
                <a:gd name="connsiteY0" fmla="*/ 7090103 h 7090103"/>
                <a:gd name="connsiteX1" fmla="*/ 1015533 w 1029356"/>
                <a:gd name="connsiteY1" fmla="*/ 0 h 7090103"/>
                <a:gd name="connsiteX2" fmla="*/ 0 w 1029356"/>
                <a:gd name="connsiteY2" fmla="*/ 14483 h 7090103"/>
                <a:gd name="connsiteX3" fmla="*/ 1029227 w 1029356"/>
                <a:gd name="connsiteY3" fmla="*/ 7090103 h 7090103"/>
                <a:gd name="connsiteX0" fmla="*/ 1029227 w 1029356"/>
                <a:gd name="connsiteY0" fmla="*/ 7185148 h 7185148"/>
                <a:gd name="connsiteX1" fmla="*/ 1015533 w 1029356"/>
                <a:gd name="connsiteY1" fmla="*/ 0 h 7185148"/>
                <a:gd name="connsiteX2" fmla="*/ 0 w 1029356"/>
                <a:gd name="connsiteY2" fmla="*/ 14483 h 7185148"/>
                <a:gd name="connsiteX3" fmla="*/ 1029227 w 1029356"/>
                <a:gd name="connsiteY3" fmla="*/ 7185148 h 7185148"/>
                <a:gd name="connsiteX0" fmla="*/ 1010177 w 1010306"/>
                <a:gd name="connsiteY0" fmla="*/ 7185148 h 7185148"/>
                <a:gd name="connsiteX1" fmla="*/ 996483 w 1010306"/>
                <a:gd name="connsiteY1" fmla="*/ 0 h 7185148"/>
                <a:gd name="connsiteX2" fmla="*/ 0 w 1010306"/>
                <a:gd name="connsiteY2" fmla="*/ 33492 h 7185148"/>
                <a:gd name="connsiteX3" fmla="*/ 1010177 w 1010306"/>
                <a:gd name="connsiteY3" fmla="*/ 7185148 h 7185148"/>
                <a:gd name="connsiteX0" fmla="*/ 972077 w 972206"/>
                <a:gd name="connsiteY0" fmla="*/ 7185148 h 7185148"/>
                <a:gd name="connsiteX1" fmla="*/ 958383 w 972206"/>
                <a:gd name="connsiteY1" fmla="*/ 0 h 7185148"/>
                <a:gd name="connsiteX2" fmla="*/ 0 w 972206"/>
                <a:gd name="connsiteY2" fmla="*/ 14483 h 7185148"/>
                <a:gd name="connsiteX3" fmla="*/ 972077 w 972206"/>
                <a:gd name="connsiteY3" fmla="*/ 7185148 h 7185148"/>
                <a:gd name="connsiteX0" fmla="*/ 1048277 w 1048406"/>
                <a:gd name="connsiteY0" fmla="*/ 7185148 h 7185148"/>
                <a:gd name="connsiteX1" fmla="*/ 1034583 w 1048406"/>
                <a:gd name="connsiteY1" fmla="*/ 0 h 7185148"/>
                <a:gd name="connsiteX2" fmla="*/ 0 w 1048406"/>
                <a:gd name="connsiteY2" fmla="*/ 14483 h 7185148"/>
                <a:gd name="connsiteX3" fmla="*/ 1048277 w 1048406"/>
                <a:gd name="connsiteY3" fmla="*/ 7185148 h 7185148"/>
              </a:gdLst>
              <a:ahLst/>
              <a:cxnLst>
                <a:cxn ang="0">
                  <a:pos x="connsiteX0" y="connsiteY0"/>
                </a:cxn>
                <a:cxn ang="0">
                  <a:pos x="connsiteX1" y="connsiteY1"/>
                </a:cxn>
                <a:cxn ang="0">
                  <a:pos x="connsiteX2" y="connsiteY2"/>
                </a:cxn>
                <a:cxn ang="0">
                  <a:pos x="connsiteX3" y="connsiteY3"/>
                </a:cxn>
              </a:cxnLst>
              <a:rect l="l" t="t" r="r" b="b"/>
              <a:pathLst>
                <a:path w="1048406" h="7185148">
                  <a:moveTo>
                    <a:pt x="1048277" y="7185148"/>
                  </a:moveTo>
                  <a:cubicBezTo>
                    <a:pt x="1050062" y="4923161"/>
                    <a:pt x="1032798" y="2261987"/>
                    <a:pt x="1034583" y="0"/>
                  </a:cubicBezTo>
                  <a:lnTo>
                    <a:pt x="0" y="14483"/>
                  </a:lnTo>
                  <a:lnTo>
                    <a:pt x="1048277" y="718514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a:ea typeface="+mn-ea"/>
                <a:cs typeface="+mn-cs"/>
              </a:endParaRPr>
            </a:p>
          </p:txBody>
        </p:sp>
        <p:sp>
          <p:nvSpPr>
            <p:cNvPr id="120" name="Freeform: Shape 119">
              <a:extLst>
                <a:ext uri="{FF2B5EF4-FFF2-40B4-BE49-F238E27FC236}">
                  <a16:creationId xmlns:a16="http://schemas.microsoft.com/office/drawing/2014/main" id="{CCFE42EC-2FDD-4300-93E7-D4A53E76371E}"/>
                </a:ext>
              </a:extLst>
            </p:cNvPr>
            <p:cNvSpPr/>
            <p:nvPr/>
          </p:nvSpPr>
          <p:spPr>
            <a:xfrm>
              <a:off x="11559420" y="3152122"/>
              <a:ext cx="1700059" cy="3698621"/>
            </a:xfrm>
            <a:custGeom>
              <a:avLst/>
              <a:gdLst>
                <a:gd name="connsiteX0" fmla="*/ 1873045 w 2580968"/>
                <a:gd name="connsiteY0" fmla="*/ 0 h 3156155"/>
                <a:gd name="connsiteX1" fmla="*/ 0 w 2580968"/>
                <a:gd name="connsiteY1" fmla="*/ 3156155 h 3156155"/>
                <a:gd name="connsiteX2" fmla="*/ 2580968 w 2580968"/>
                <a:gd name="connsiteY2" fmla="*/ 3156155 h 3156155"/>
                <a:gd name="connsiteX3" fmla="*/ 1873045 w 2580968"/>
                <a:gd name="connsiteY3" fmla="*/ 0 h 3156155"/>
              </a:gdLst>
              <a:ahLst/>
              <a:cxnLst>
                <a:cxn ang="0">
                  <a:pos x="connsiteX0" y="connsiteY0"/>
                </a:cxn>
                <a:cxn ang="0">
                  <a:pos x="connsiteX1" y="connsiteY1"/>
                </a:cxn>
                <a:cxn ang="0">
                  <a:pos x="connsiteX2" y="connsiteY2"/>
                </a:cxn>
                <a:cxn ang="0">
                  <a:pos x="connsiteX3" y="connsiteY3"/>
                </a:cxn>
              </a:cxnLst>
              <a:rect l="l" t="t" r="r" b="b"/>
              <a:pathLst>
                <a:path w="2580968" h="3156155">
                  <a:moveTo>
                    <a:pt x="1873045" y="0"/>
                  </a:moveTo>
                  <a:lnTo>
                    <a:pt x="0" y="3156155"/>
                  </a:lnTo>
                  <a:lnTo>
                    <a:pt x="2580968" y="3156155"/>
                  </a:lnTo>
                  <a:lnTo>
                    <a:pt x="1873045" y="0"/>
                  </a:lnTo>
                  <a:close/>
                </a:path>
              </a:pathLst>
            </a:custGeom>
            <a:gradFill>
              <a:gsLst>
                <a:gs pos="100000">
                  <a:schemeClr val="accent4">
                    <a:lumMod val="75000"/>
                  </a:schemeClr>
                </a:gs>
                <a:gs pos="26000">
                  <a:srgbClr val="2B71B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a:ea typeface="+mn-ea"/>
                <a:cs typeface="+mn-cs"/>
              </a:endParaRPr>
            </a:p>
          </p:txBody>
        </p:sp>
      </p:grpSp>
      <p:sp>
        <p:nvSpPr>
          <p:cNvPr id="122" name="Freeform: Shape 121">
            <a:extLst>
              <a:ext uri="{FF2B5EF4-FFF2-40B4-BE49-F238E27FC236}">
                <a16:creationId xmlns:a16="http://schemas.microsoft.com/office/drawing/2014/main" id="{D2BEB717-B6FD-4EE4-969F-775C31990823}"/>
              </a:ext>
            </a:extLst>
          </p:cNvPr>
          <p:cNvSpPr/>
          <p:nvPr/>
        </p:nvSpPr>
        <p:spPr>
          <a:xfrm flipH="1">
            <a:off x="-1240703" y="2599672"/>
            <a:ext cx="1700059" cy="4251071"/>
          </a:xfrm>
          <a:custGeom>
            <a:avLst/>
            <a:gdLst>
              <a:gd name="connsiteX0" fmla="*/ 1873045 w 2580968"/>
              <a:gd name="connsiteY0" fmla="*/ 0 h 3156155"/>
              <a:gd name="connsiteX1" fmla="*/ 0 w 2580968"/>
              <a:gd name="connsiteY1" fmla="*/ 3156155 h 3156155"/>
              <a:gd name="connsiteX2" fmla="*/ 2580968 w 2580968"/>
              <a:gd name="connsiteY2" fmla="*/ 3156155 h 3156155"/>
              <a:gd name="connsiteX3" fmla="*/ 1873045 w 2580968"/>
              <a:gd name="connsiteY3" fmla="*/ 0 h 3156155"/>
              <a:gd name="connsiteX0" fmla="*/ 976494 w 2580968"/>
              <a:gd name="connsiteY0" fmla="*/ 0 h 3465019"/>
              <a:gd name="connsiteX1" fmla="*/ 0 w 2580968"/>
              <a:gd name="connsiteY1" fmla="*/ 3465019 h 3465019"/>
              <a:gd name="connsiteX2" fmla="*/ 2580968 w 2580968"/>
              <a:gd name="connsiteY2" fmla="*/ 3465019 h 3465019"/>
              <a:gd name="connsiteX3" fmla="*/ 976494 w 2580968"/>
              <a:gd name="connsiteY3" fmla="*/ 0 h 3465019"/>
              <a:gd name="connsiteX0" fmla="*/ 918652 w 2580968"/>
              <a:gd name="connsiteY0" fmla="*/ 0 h 3627579"/>
              <a:gd name="connsiteX1" fmla="*/ 0 w 2580968"/>
              <a:gd name="connsiteY1" fmla="*/ 3627579 h 3627579"/>
              <a:gd name="connsiteX2" fmla="*/ 2580968 w 2580968"/>
              <a:gd name="connsiteY2" fmla="*/ 3627579 h 3627579"/>
              <a:gd name="connsiteX3" fmla="*/ 918652 w 2580968"/>
              <a:gd name="connsiteY3" fmla="*/ 0 h 3627579"/>
            </a:gdLst>
            <a:ahLst/>
            <a:cxnLst>
              <a:cxn ang="0">
                <a:pos x="connsiteX0" y="connsiteY0"/>
              </a:cxn>
              <a:cxn ang="0">
                <a:pos x="connsiteX1" y="connsiteY1"/>
              </a:cxn>
              <a:cxn ang="0">
                <a:pos x="connsiteX2" y="connsiteY2"/>
              </a:cxn>
              <a:cxn ang="0">
                <a:pos x="connsiteX3" y="connsiteY3"/>
              </a:cxn>
            </a:cxnLst>
            <a:rect l="l" t="t" r="r" b="b"/>
            <a:pathLst>
              <a:path w="2580968" h="3627579">
                <a:moveTo>
                  <a:pt x="918652" y="0"/>
                </a:moveTo>
                <a:lnTo>
                  <a:pt x="0" y="3627579"/>
                </a:lnTo>
                <a:lnTo>
                  <a:pt x="2580968" y="3627579"/>
                </a:lnTo>
                <a:lnTo>
                  <a:pt x="918652" y="0"/>
                </a:lnTo>
                <a:close/>
              </a:path>
            </a:pathLst>
          </a:custGeom>
          <a:gradFill>
            <a:gsLst>
              <a:gs pos="100000">
                <a:schemeClr val="accent4">
                  <a:lumMod val="75000"/>
                </a:schemeClr>
              </a:gs>
              <a:gs pos="26000">
                <a:srgbClr val="2B71B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a:ea typeface="+mn-ea"/>
              <a:cs typeface="+mn-cs"/>
            </a:endParaRPr>
          </a:p>
        </p:txBody>
      </p:sp>
      <p:cxnSp>
        <p:nvCxnSpPr>
          <p:cNvPr id="123" name="Straight Connector 122">
            <a:extLst>
              <a:ext uri="{FF2B5EF4-FFF2-40B4-BE49-F238E27FC236}">
                <a16:creationId xmlns:a16="http://schemas.microsoft.com/office/drawing/2014/main" id="{B7148C69-B1A8-4C39-B1CD-C058B0763165}"/>
              </a:ext>
            </a:extLst>
          </p:cNvPr>
          <p:cNvCxnSpPr>
            <a:cxnSpLocks/>
          </p:cNvCxnSpPr>
          <p:nvPr/>
        </p:nvCxnSpPr>
        <p:spPr>
          <a:xfrm>
            <a:off x="-511173" y="0"/>
            <a:ext cx="970529" cy="6858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24" name="Parallelogram 123">
            <a:extLst>
              <a:ext uri="{FF2B5EF4-FFF2-40B4-BE49-F238E27FC236}">
                <a16:creationId xmlns:a16="http://schemas.microsoft.com/office/drawing/2014/main" id="{3AAAA4DA-15E9-466D-A3AC-7D70110F196E}"/>
              </a:ext>
            </a:extLst>
          </p:cNvPr>
          <p:cNvSpPr/>
          <p:nvPr/>
        </p:nvSpPr>
        <p:spPr>
          <a:xfrm flipH="1">
            <a:off x="94083" y="4211330"/>
            <a:ext cx="11534981" cy="1723550"/>
          </a:xfrm>
          <a:prstGeom prst="parallelogram">
            <a:avLst>
              <a:gd name="adj" fmla="val 142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505050"/>
                </a:solidFill>
                <a:effectLst/>
                <a:uLnTx/>
                <a:uFillTx/>
                <a:latin typeface="Segoe UI"/>
                <a:ea typeface="+mn-ea"/>
                <a:cs typeface="+mn-cs"/>
              </a:rPr>
              <a:t>Unlocking our opportunity</a:t>
            </a:r>
            <a:endParaRPr kumimoji="0" lang="en-GB" sz="4800" b="0" i="0" u="none" strike="noStrike" kern="1200" cap="none" spc="0" normalizeH="0" baseline="0" noProof="0">
              <a:ln>
                <a:noFill/>
              </a:ln>
              <a:solidFill>
                <a:srgbClr val="505050"/>
              </a:solidFill>
              <a:effectLst/>
              <a:uLnTx/>
              <a:uFillTx/>
              <a:latin typeface="Segoe UI"/>
              <a:ea typeface="+mn-ea"/>
              <a:cs typeface="+mn-cs"/>
            </a:endParaRPr>
          </a:p>
        </p:txBody>
      </p:sp>
      <p:sp>
        <p:nvSpPr>
          <p:cNvPr id="125" name="Rectangle 124">
            <a:extLst>
              <a:ext uri="{FF2B5EF4-FFF2-40B4-BE49-F238E27FC236}">
                <a16:creationId xmlns:a16="http://schemas.microsoft.com/office/drawing/2014/main" id="{4FD0A09D-9220-4CC8-A157-4063DFC0F90A}"/>
              </a:ext>
            </a:extLst>
          </p:cNvPr>
          <p:cNvSpPr/>
          <p:nvPr/>
        </p:nvSpPr>
        <p:spPr>
          <a:xfrm>
            <a:off x="-247135" y="-7257"/>
            <a:ext cx="12217416" cy="6872515"/>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Segoe UI"/>
              <a:ea typeface="+mn-ea"/>
              <a:cs typeface="+mn-cs"/>
            </a:endParaRPr>
          </a:p>
        </p:txBody>
      </p:sp>
      <p:sp>
        <p:nvSpPr>
          <p:cNvPr id="2" name="Text Placeholder 1">
            <a:extLst>
              <a:ext uri="{FF2B5EF4-FFF2-40B4-BE49-F238E27FC236}">
                <a16:creationId xmlns:a16="http://schemas.microsoft.com/office/drawing/2014/main" id="{3EF6B497-AC95-4F19-8693-34A5D1EEF41D}"/>
              </a:ext>
            </a:extLst>
          </p:cNvPr>
          <p:cNvSpPr>
            <a:spLocks noGrp="1"/>
          </p:cNvSpPr>
          <p:nvPr>
            <p:ph type="body" sz="quarter" idx="10"/>
          </p:nvPr>
        </p:nvSpPr>
        <p:spPr/>
        <p:txBody>
          <a:bodyPr/>
          <a:lstStyle/>
          <a:p>
            <a:r>
              <a:rPr lang="en-GB"/>
              <a:t>Enablement</a:t>
            </a:r>
          </a:p>
          <a:p>
            <a:endParaRPr lang="en-GB"/>
          </a:p>
        </p:txBody>
      </p:sp>
      <p:grpSp>
        <p:nvGrpSpPr>
          <p:cNvPr id="100" name="Group 99">
            <a:extLst>
              <a:ext uri="{FF2B5EF4-FFF2-40B4-BE49-F238E27FC236}">
                <a16:creationId xmlns:a16="http://schemas.microsoft.com/office/drawing/2014/main" id="{5696DB59-FAED-44F1-B06D-8C7AC3FAE6AC}"/>
              </a:ext>
            </a:extLst>
          </p:cNvPr>
          <p:cNvGrpSpPr/>
          <p:nvPr/>
        </p:nvGrpSpPr>
        <p:grpSpPr>
          <a:xfrm>
            <a:off x="11104167" y="-43261"/>
            <a:ext cx="1638421" cy="6913052"/>
            <a:chOff x="5770574" y="-43261"/>
            <a:chExt cx="2514239" cy="6913052"/>
          </a:xfrm>
          <a:solidFill>
            <a:srgbClr val="7FBA00"/>
          </a:solidFill>
        </p:grpSpPr>
        <p:sp>
          <p:nvSpPr>
            <p:cNvPr id="101" name="Freeform: Shape 100">
              <a:extLst>
                <a:ext uri="{FF2B5EF4-FFF2-40B4-BE49-F238E27FC236}">
                  <a16:creationId xmlns:a16="http://schemas.microsoft.com/office/drawing/2014/main" id="{C1F49156-1C60-4935-B3A9-7B7229C91C87}"/>
                </a:ext>
              </a:extLst>
            </p:cNvPr>
            <p:cNvSpPr/>
            <p:nvPr/>
          </p:nvSpPr>
          <p:spPr>
            <a:xfrm flipV="1">
              <a:off x="6757423" y="581024"/>
              <a:ext cx="1527390" cy="6288767"/>
            </a:xfrm>
            <a:custGeom>
              <a:avLst/>
              <a:gdLst>
                <a:gd name="connsiteX0" fmla="*/ 2533650 w 2533650"/>
                <a:gd name="connsiteY0" fmla="*/ 0 h 6877050"/>
                <a:gd name="connsiteX1" fmla="*/ 838200 w 2533650"/>
                <a:gd name="connsiteY1" fmla="*/ 0 h 6877050"/>
                <a:gd name="connsiteX2" fmla="*/ 0 w 2533650"/>
                <a:gd name="connsiteY2" fmla="*/ 6877050 h 6877050"/>
                <a:gd name="connsiteX3" fmla="*/ 2533650 w 2533650"/>
                <a:gd name="connsiteY3" fmla="*/ 0 h 6877050"/>
                <a:gd name="connsiteX0" fmla="*/ 2470814 w 2470814"/>
                <a:gd name="connsiteY0" fmla="*/ 0 h 7068079"/>
                <a:gd name="connsiteX1" fmla="*/ 775364 w 2470814"/>
                <a:gd name="connsiteY1" fmla="*/ 0 h 7068079"/>
                <a:gd name="connsiteX2" fmla="*/ 0 w 2470814"/>
                <a:gd name="connsiteY2" fmla="*/ 7068079 h 7068079"/>
                <a:gd name="connsiteX3" fmla="*/ 2470814 w 2470814"/>
                <a:gd name="connsiteY3" fmla="*/ 0 h 7068079"/>
                <a:gd name="connsiteX0" fmla="*/ 2669795 w 2669795"/>
                <a:gd name="connsiteY0" fmla="*/ 0 h 7488343"/>
                <a:gd name="connsiteX1" fmla="*/ 974345 w 2669795"/>
                <a:gd name="connsiteY1" fmla="*/ 0 h 7488343"/>
                <a:gd name="connsiteX2" fmla="*/ 0 w 2669795"/>
                <a:gd name="connsiteY2" fmla="*/ 7488343 h 7488343"/>
                <a:gd name="connsiteX3" fmla="*/ 2669795 w 2669795"/>
                <a:gd name="connsiteY3" fmla="*/ 0 h 7488343"/>
                <a:gd name="connsiteX0" fmla="*/ 2010015 w 2010015"/>
                <a:gd name="connsiteY0" fmla="*/ 0 h 5807286"/>
                <a:gd name="connsiteX1" fmla="*/ 314565 w 2010015"/>
                <a:gd name="connsiteY1" fmla="*/ 0 h 5807286"/>
                <a:gd name="connsiteX2" fmla="*/ 0 w 2010015"/>
                <a:gd name="connsiteY2" fmla="*/ 5807286 h 5807286"/>
                <a:gd name="connsiteX3" fmla="*/ 2010015 w 2010015"/>
                <a:gd name="connsiteY3" fmla="*/ 0 h 5807286"/>
                <a:gd name="connsiteX0" fmla="*/ 2300631 w 2300631"/>
                <a:gd name="connsiteY0" fmla="*/ 0 h 6007868"/>
                <a:gd name="connsiteX1" fmla="*/ 605181 w 2300631"/>
                <a:gd name="connsiteY1" fmla="*/ 0 h 6007868"/>
                <a:gd name="connsiteX2" fmla="*/ 0 w 2300631"/>
                <a:gd name="connsiteY2" fmla="*/ 6007868 h 6007868"/>
                <a:gd name="connsiteX3" fmla="*/ 2300631 w 2300631"/>
                <a:gd name="connsiteY3" fmla="*/ 0 h 6007868"/>
                <a:gd name="connsiteX0" fmla="*/ 2449866 w 2449866"/>
                <a:gd name="connsiteY0" fmla="*/ 0 h 6523647"/>
                <a:gd name="connsiteX1" fmla="*/ 754416 w 2449866"/>
                <a:gd name="connsiteY1" fmla="*/ 0 h 6523647"/>
                <a:gd name="connsiteX2" fmla="*/ 0 w 2449866"/>
                <a:gd name="connsiteY2" fmla="*/ 6523647 h 6523647"/>
                <a:gd name="connsiteX3" fmla="*/ 2449866 w 2449866"/>
                <a:gd name="connsiteY3" fmla="*/ 0 h 6523647"/>
                <a:gd name="connsiteX0" fmla="*/ 2449866 w 2449866"/>
                <a:gd name="connsiteY0" fmla="*/ 0 h 6523647"/>
                <a:gd name="connsiteX1" fmla="*/ 415189 w 2449866"/>
                <a:gd name="connsiteY1" fmla="*/ 0 h 6523647"/>
                <a:gd name="connsiteX2" fmla="*/ 0 w 2449866"/>
                <a:gd name="connsiteY2" fmla="*/ 6523647 h 6523647"/>
                <a:gd name="connsiteX3" fmla="*/ 2449866 w 2449866"/>
                <a:gd name="connsiteY3" fmla="*/ 0 h 6523647"/>
                <a:gd name="connsiteX0" fmla="*/ 2459289 w 2459289"/>
                <a:gd name="connsiteY0" fmla="*/ 0 h 7128075"/>
                <a:gd name="connsiteX1" fmla="*/ 424612 w 2459289"/>
                <a:gd name="connsiteY1" fmla="*/ 0 h 7128075"/>
                <a:gd name="connsiteX2" fmla="*/ 0 w 2459289"/>
                <a:gd name="connsiteY2" fmla="*/ 7128075 h 7128075"/>
                <a:gd name="connsiteX3" fmla="*/ 2459289 w 2459289"/>
                <a:gd name="connsiteY3" fmla="*/ 0 h 7128075"/>
                <a:gd name="connsiteX0" fmla="*/ 2459289 w 2459289"/>
                <a:gd name="connsiteY0" fmla="*/ 0 h 7128075"/>
                <a:gd name="connsiteX1" fmla="*/ 579 w 2459289"/>
                <a:gd name="connsiteY1" fmla="*/ 41685 h 7128075"/>
                <a:gd name="connsiteX2" fmla="*/ 0 w 2459289"/>
                <a:gd name="connsiteY2" fmla="*/ 7128075 h 7128075"/>
                <a:gd name="connsiteX3" fmla="*/ 2459289 w 2459289"/>
                <a:gd name="connsiteY3" fmla="*/ 0 h 7128075"/>
                <a:gd name="connsiteX0" fmla="*/ 2458710 w 2458710"/>
                <a:gd name="connsiteY0" fmla="*/ 0 h 13735094"/>
                <a:gd name="connsiteX1" fmla="*/ 0 w 2458710"/>
                <a:gd name="connsiteY1" fmla="*/ 41685 h 13735094"/>
                <a:gd name="connsiteX2" fmla="*/ 687298 w 2458710"/>
                <a:gd name="connsiteY2" fmla="*/ 13735094 h 13735094"/>
                <a:gd name="connsiteX3" fmla="*/ 2458710 w 2458710"/>
                <a:gd name="connsiteY3" fmla="*/ 0 h 13735094"/>
                <a:gd name="connsiteX0" fmla="*/ 2458710 w 2458710"/>
                <a:gd name="connsiteY0" fmla="*/ 0 h 13735094"/>
                <a:gd name="connsiteX1" fmla="*/ 1325550 w 2458710"/>
                <a:gd name="connsiteY1" fmla="*/ 20838 h 13735094"/>
                <a:gd name="connsiteX2" fmla="*/ 0 w 2458710"/>
                <a:gd name="connsiteY2" fmla="*/ 41685 h 13735094"/>
                <a:gd name="connsiteX3" fmla="*/ 687298 w 2458710"/>
                <a:gd name="connsiteY3" fmla="*/ 13735094 h 13735094"/>
                <a:gd name="connsiteX4" fmla="*/ 2458710 w 2458710"/>
                <a:gd name="connsiteY4" fmla="*/ 0 h 13735094"/>
                <a:gd name="connsiteX0" fmla="*/ 2458710 w 2458710"/>
                <a:gd name="connsiteY0" fmla="*/ 1693557 h 15428651"/>
                <a:gd name="connsiteX1" fmla="*/ 0 w 2458710"/>
                <a:gd name="connsiteY1" fmla="*/ 1735242 h 15428651"/>
                <a:gd name="connsiteX2" fmla="*/ 687298 w 2458710"/>
                <a:gd name="connsiteY2" fmla="*/ 15428651 h 15428651"/>
                <a:gd name="connsiteX3" fmla="*/ 2458710 w 2458710"/>
                <a:gd name="connsiteY3" fmla="*/ 1693557 h 15428651"/>
                <a:gd name="connsiteX0" fmla="*/ 2458710 w 2458710"/>
                <a:gd name="connsiteY0" fmla="*/ 981951 h 14717045"/>
                <a:gd name="connsiteX1" fmla="*/ 0 w 2458710"/>
                <a:gd name="connsiteY1" fmla="*/ 1023636 h 14717045"/>
                <a:gd name="connsiteX2" fmla="*/ 687298 w 2458710"/>
                <a:gd name="connsiteY2" fmla="*/ 14717045 h 14717045"/>
                <a:gd name="connsiteX3" fmla="*/ 2458710 w 2458710"/>
                <a:gd name="connsiteY3" fmla="*/ 981951 h 14717045"/>
                <a:gd name="connsiteX0" fmla="*/ 2458710 w 2458710"/>
                <a:gd name="connsiteY0" fmla="*/ 0 h 13735094"/>
                <a:gd name="connsiteX1" fmla="*/ 0 w 2458710"/>
                <a:gd name="connsiteY1" fmla="*/ 41685 h 13735094"/>
                <a:gd name="connsiteX2" fmla="*/ 687298 w 2458710"/>
                <a:gd name="connsiteY2" fmla="*/ 13735094 h 13735094"/>
                <a:gd name="connsiteX3" fmla="*/ 2458710 w 2458710"/>
                <a:gd name="connsiteY3" fmla="*/ 0 h 13735094"/>
                <a:gd name="connsiteX0" fmla="*/ 1554105 w 1554105"/>
                <a:gd name="connsiteY0" fmla="*/ 21835 h 13693409"/>
                <a:gd name="connsiteX1" fmla="*/ 0 w 1554105"/>
                <a:gd name="connsiteY1" fmla="*/ 0 h 13693409"/>
                <a:gd name="connsiteX2" fmla="*/ 687298 w 1554105"/>
                <a:gd name="connsiteY2" fmla="*/ 13693409 h 13693409"/>
                <a:gd name="connsiteX3" fmla="*/ 1554105 w 1554105"/>
                <a:gd name="connsiteY3" fmla="*/ 21835 h 13693409"/>
                <a:gd name="connsiteX0" fmla="*/ 1511029 w 1511029"/>
                <a:gd name="connsiteY0" fmla="*/ 0 h 13830373"/>
                <a:gd name="connsiteX1" fmla="*/ 0 w 1511029"/>
                <a:gd name="connsiteY1" fmla="*/ 136964 h 13830373"/>
                <a:gd name="connsiteX2" fmla="*/ 687298 w 1511029"/>
                <a:gd name="connsiteY2" fmla="*/ 13830373 h 13830373"/>
                <a:gd name="connsiteX3" fmla="*/ 1511029 w 1511029"/>
                <a:gd name="connsiteY3" fmla="*/ 0 h 13830373"/>
                <a:gd name="connsiteX0" fmla="*/ 1517311 w 1517311"/>
                <a:gd name="connsiteY0" fmla="*/ 0 h 13830373"/>
                <a:gd name="connsiteX1" fmla="*/ 0 w 1517311"/>
                <a:gd name="connsiteY1" fmla="*/ 81385 h 13830373"/>
                <a:gd name="connsiteX2" fmla="*/ 693580 w 1517311"/>
                <a:gd name="connsiteY2" fmla="*/ 13830373 h 13830373"/>
                <a:gd name="connsiteX3" fmla="*/ 1517311 w 1517311"/>
                <a:gd name="connsiteY3" fmla="*/ 0 h 13830373"/>
                <a:gd name="connsiteX0" fmla="*/ 1511029 w 1511029"/>
                <a:gd name="connsiteY0" fmla="*/ 0 h 13760899"/>
                <a:gd name="connsiteX1" fmla="*/ 0 w 1511029"/>
                <a:gd name="connsiteY1" fmla="*/ 11911 h 13760899"/>
                <a:gd name="connsiteX2" fmla="*/ 693580 w 1511029"/>
                <a:gd name="connsiteY2" fmla="*/ 13760899 h 13760899"/>
                <a:gd name="connsiteX3" fmla="*/ 1511029 w 1511029"/>
                <a:gd name="connsiteY3" fmla="*/ 0 h 13760899"/>
              </a:gdLst>
              <a:ahLst/>
              <a:cxnLst>
                <a:cxn ang="0">
                  <a:pos x="connsiteX0" y="connsiteY0"/>
                </a:cxn>
                <a:cxn ang="0">
                  <a:pos x="connsiteX1" y="connsiteY1"/>
                </a:cxn>
                <a:cxn ang="0">
                  <a:pos x="connsiteX2" y="connsiteY2"/>
                </a:cxn>
                <a:cxn ang="0">
                  <a:pos x="connsiteX3" y="connsiteY3"/>
                </a:cxn>
              </a:cxnLst>
              <a:rect l="l" t="t" r="r" b="b"/>
              <a:pathLst>
                <a:path w="1511029" h="13760899">
                  <a:moveTo>
                    <a:pt x="1511029" y="0"/>
                  </a:moveTo>
                  <a:lnTo>
                    <a:pt x="0" y="11911"/>
                  </a:lnTo>
                  <a:lnTo>
                    <a:pt x="693580" y="13760899"/>
                  </a:lnTo>
                  <a:lnTo>
                    <a:pt x="1511029" y="0"/>
                  </a:lnTo>
                  <a:close/>
                </a:path>
              </a:pathLst>
            </a:cu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a:ea typeface="+mn-ea"/>
                <a:cs typeface="+mn-cs"/>
              </a:endParaRPr>
            </a:p>
          </p:txBody>
        </p:sp>
        <p:sp>
          <p:nvSpPr>
            <p:cNvPr id="102" name="Freeform: Shape 101">
              <a:extLst>
                <a:ext uri="{FF2B5EF4-FFF2-40B4-BE49-F238E27FC236}">
                  <a16:creationId xmlns:a16="http://schemas.microsoft.com/office/drawing/2014/main" id="{4AE60E2E-6FAD-41C7-91A1-0D236F2255C5}"/>
                </a:ext>
              </a:extLst>
            </p:cNvPr>
            <p:cNvSpPr/>
            <p:nvPr/>
          </p:nvSpPr>
          <p:spPr>
            <a:xfrm>
              <a:off x="6072653" y="-43261"/>
              <a:ext cx="1589881" cy="6908518"/>
            </a:xfrm>
            <a:custGeom>
              <a:avLst/>
              <a:gdLst>
                <a:gd name="connsiteX0" fmla="*/ 0 w 1739900"/>
                <a:gd name="connsiteY0" fmla="*/ 12700 h 3949700"/>
                <a:gd name="connsiteX1" fmla="*/ 1092200 w 1739900"/>
                <a:gd name="connsiteY1" fmla="*/ 3949700 h 3949700"/>
                <a:gd name="connsiteX2" fmla="*/ 1739900 w 1739900"/>
                <a:gd name="connsiteY2" fmla="*/ 0 h 3949700"/>
                <a:gd name="connsiteX3" fmla="*/ 0 w 1739900"/>
                <a:gd name="connsiteY3" fmla="*/ 12700 h 3949700"/>
                <a:gd name="connsiteX0" fmla="*/ 0 w 1742281"/>
                <a:gd name="connsiteY0" fmla="*/ 0 h 3937000"/>
                <a:gd name="connsiteX1" fmla="*/ 1092200 w 1742281"/>
                <a:gd name="connsiteY1" fmla="*/ 3937000 h 3937000"/>
                <a:gd name="connsiteX2" fmla="*/ 1742281 w 1742281"/>
                <a:gd name="connsiteY2" fmla="*/ 1587 h 3937000"/>
                <a:gd name="connsiteX3" fmla="*/ 0 w 1742281"/>
                <a:gd name="connsiteY3" fmla="*/ 0 h 3937000"/>
                <a:gd name="connsiteX0" fmla="*/ 0 w 1742281"/>
                <a:gd name="connsiteY0" fmla="*/ 0 h 3627437"/>
                <a:gd name="connsiteX1" fmla="*/ 1025525 w 1742281"/>
                <a:gd name="connsiteY1" fmla="*/ 3627437 h 3627437"/>
                <a:gd name="connsiteX2" fmla="*/ 1742281 w 1742281"/>
                <a:gd name="connsiteY2" fmla="*/ 1587 h 3627437"/>
                <a:gd name="connsiteX3" fmla="*/ 0 w 1742281"/>
                <a:gd name="connsiteY3" fmla="*/ 0 h 3627437"/>
                <a:gd name="connsiteX0" fmla="*/ 0 w 1742281"/>
                <a:gd name="connsiteY0" fmla="*/ 0 h 3627437"/>
                <a:gd name="connsiteX1" fmla="*/ 1006475 w 1742281"/>
                <a:gd name="connsiteY1" fmla="*/ 3627437 h 3627437"/>
                <a:gd name="connsiteX2" fmla="*/ 1742281 w 1742281"/>
                <a:gd name="connsiteY2" fmla="*/ 1587 h 3627437"/>
                <a:gd name="connsiteX3" fmla="*/ 0 w 1742281"/>
                <a:gd name="connsiteY3" fmla="*/ 0 h 3627437"/>
                <a:gd name="connsiteX0" fmla="*/ 0 w 1742281"/>
                <a:gd name="connsiteY0" fmla="*/ 0 h 5541962"/>
                <a:gd name="connsiteX1" fmla="*/ 701675 w 1742281"/>
                <a:gd name="connsiteY1" fmla="*/ 5541962 h 5541962"/>
                <a:gd name="connsiteX2" fmla="*/ 1742281 w 1742281"/>
                <a:gd name="connsiteY2" fmla="*/ 1587 h 5541962"/>
                <a:gd name="connsiteX3" fmla="*/ 0 w 1742281"/>
                <a:gd name="connsiteY3" fmla="*/ 0 h 5541962"/>
                <a:gd name="connsiteX0" fmla="*/ 0 w 1542256"/>
                <a:gd name="connsiteY0" fmla="*/ 55563 h 5597525"/>
                <a:gd name="connsiteX1" fmla="*/ 701675 w 1542256"/>
                <a:gd name="connsiteY1" fmla="*/ 5597525 h 5597525"/>
                <a:gd name="connsiteX2" fmla="*/ 1542256 w 1542256"/>
                <a:gd name="connsiteY2" fmla="*/ 0 h 5597525"/>
                <a:gd name="connsiteX3" fmla="*/ 0 w 1542256"/>
                <a:gd name="connsiteY3" fmla="*/ 55563 h 5597525"/>
                <a:gd name="connsiteX0" fmla="*/ 0 w 1589881"/>
                <a:gd name="connsiteY0" fmla="*/ 17463 h 5559425"/>
                <a:gd name="connsiteX1" fmla="*/ 701675 w 1589881"/>
                <a:gd name="connsiteY1" fmla="*/ 5559425 h 5559425"/>
                <a:gd name="connsiteX2" fmla="*/ 1589881 w 1589881"/>
                <a:gd name="connsiteY2" fmla="*/ 0 h 5559425"/>
                <a:gd name="connsiteX3" fmla="*/ 0 w 1589881"/>
                <a:gd name="connsiteY3" fmla="*/ 17463 h 5559425"/>
              </a:gdLst>
              <a:ahLst/>
              <a:cxnLst>
                <a:cxn ang="0">
                  <a:pos x="connsiteX0" y="connsiteY0"/>
                </a:cxn>
                <a:cxn ang="0">
                  <a:pos x="connsiteX1" y="connsiteY1"/>
                </a:cxn>
                <a:cxn ang="0">
                  <a:pos x="connsiteX2" y="connsiteY2"/>
                </a:cxn>
                <a:cxn ang="0">
                  <a:pos x="connsiteX3" y="connsiteY3"/>
                </a:cxn>
              </a:cxnLst>
              <a:rect l="l" t="t" r="r" b="b"/>
              <a:pathLst>
                <a:path w="1589881" h="5559425">
                  <a:moveTo>
                    <a:pt x="0" y="17463"/>
                  </a:moveTo>
                  <a:lnTo>
                    <a:pt x="701675" y="5559425"/>
                  </a:lnTo>
                  <a:lnTo>
                    <a:pt x="1589881" y="0"/>
                  </a:lnTo>
                  <a:lnTo>
                    <a:pt x="0" y="17463"/>
                  </a:lnTo>
                  <a:close/>
                </a:path>
              </a:pathLst>
            </a:custGeom>
            <a:gradFill>
              <a:gsLst>
                <a:gs pos="100000">
                  <a:srgbClr val="7FBA00"/>
                </a:gs>
                <a:gs pos="0">
                  <a:srgbClr val="628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a:ea typeface="+mn-ea"/>
                <a:cs typeface="+mn-cs"/>
              </a:endParaRPr>
            </a:p>
          </p:txBody>
        </p:sp>
        <p:sp>
          <p:nvSpPr>
            <p:cNvPr id="103" name="Freeform: Shape 102">
              <a:extLst>
                <a:ext uri="{FF2B5EF4-FFF2-40B4-BE49-F238E27FC236}">
                  <a16:creationId xmlns:a16="http://schemas.microsoft.com/office/drawing/2014/main" id="{D4B54CD8-2201-4912-B9BE-F8776EF6764E}"/>
                </a:ext>
              </a:extLst>
            </p:cNvPr>
            <p:cNvSpPr/>
            <p:nvPr/>
          </p:nvSpPr>
          <p:spPr>
            <a:xfrm>
              <a:off x="5770574" y="3452813"/>
              <a:ext cx="1016000" cy="3412444"/>
            </a:xfrm>
            <a:custGeom>
              <a:avLst/>
              <a:gdLst>
                <a:gd name="connsiteX0" fmla="*/ 609600 w 1494972"/>
                <a:gd name="connsiteY0" fmla="*/ 0 h 4746171"/>
                <a:gd name="connsiteX1" fmla="*/ 1001486 w 1494972"/>
                <a:gd name="connsiteY1" fmla="*/ 1320800 h 4746171"/>
                <a:gd name="connsiteX2" fmla="*/ 1494972 w 1494972"/>
                <a:gd name="connsiteY2" fmla="*/ 4746171 h 4746171"/>
                <a:gd name="connsiteX3" fmla="*/ 0 w 1494972"/>
                <a:gd name="connsiteY3" fmla="*/ 4746171 h 4746171"/>
                <a:gd name="connsiteX4" fmla="*/ 609600 w 1494972"/>
                <a:gd name="connsiteY4" fmla="*/ 0 h 4746171"/>
                <a:gd name="connsiteX0" fmla="*/ 609600 w 1494972"/>
                <a:gd name="connsiteY0" fmla="*/ 277741 h 3425371"/>
                <a:gd name="connsiteX1" fmla="*/ 1001486 w 1494972"/>
                <a:gd name="connsiteY1" fmla="*/ 0 h 3425371"/>
                <a:gd name="connsiteX2" fmla="*/ 1494972 w 1494972"/>
                <a:gd name="connsiteY2" fmla="*/ 3425371 h 3425371"/>
                <a:gd name="connsiteX3" fmla="*/ 0 w 1494972"/>
                <a:gd name="connsiteY3" fmla="*/ 3425371 h 3425371"/>
                <a:gd name="connsiteX4" fmla="*/ 609600 w 1494972"/>
                <a:gd name="connsiteY4" fmla="*/ 277741 h 3425371"/>
                <a:gd name="connsiteX0" fmla="*/ 770777 w 1494972"/>
                <a:gd name="connsiteY0" fmla="*/ 0 h 4016909"/>
                <a:gd name="connsiteX1" fmla="*/ 1001486 w 1494972"/>
                <a:gd name="connsiteY1" fmla="*/ 591538 h 4016909"/>
                <a:gd name="connsiteX2" fmla="*/ 1494972 w 1494972"/>
                <a:gd name="connsiteY2" fmla="*/ 4016909 h 4016909"/>
                <a:gd name="connsiteX3" fmla="*/ 0 w 1494972"/>
                <a:gd name="connsiteY3" fmla="*/ 4016909 h 4016909"/>
                <a:gd name="connsiteX4" fmla="*/ 770777 w 1494972"/>
                <a:gd name="connsiteY4" fmla="*/ 0 h 4016909"/>
                <a:gd name="connsiteX0" fmla="*/ 770777 w 1494972"/>
                <a:gd name="connsiteY0" fmla="*/ 0 h 4016909"/>
                <a:gd name="connsiteX1" fmla="*/ 1494972 w 1494972"/>
                <a:gd name="connsiteY1" fmla="*/ 4016909 h 4016909"/>
                <a:gd name="connsiteX2" fmla="*/ 0 w 1494972"/>
                <a:gd name="connsiteY2" fmla="*/ 4016909 h 4016909"/>
                <a:gd name="connsiteX3" fmla="*/ 770777 w 1494972"/>
                <a:gd name="connsiteY3" fmla="*/ 0 h 4016909"/>
                <a:gd name="connsiteX0" fmla="*/ 995023 w 1494972"/>
                <a:gd name="connsiteY0" fmla="*/ 0 h 4180264"/>
                <a:gd name="connsiteX1" fmla="*/ 1494972 w 1494972"/>
                <a:gd name="connsiteY1" fmla="*/ 4180264 h 4180264"/>
                <a:gd name="connsiteX2" fmla="*/ 0 w 1494972"/>
                <a:gd name="connsiteY2" fmla="*/ 4180264 h 4180264"/>
                <a:gd name="connsiteX3" fmla="*/ 995023 w 1494972"/>
                <a:gd name="connsiteY3" fmla="*/ 0 h 4180264"/>
              </a:gdLst>
              <a:ahLst/>
              <a:cxnLst>
                <a:cxn ang="0">
                  <a:pos x="connsiteX0" y="connsiteY0"/>
                </a:cxn>
                <a:cxn ang="0">
                  <a:pos x="connsiteX1" y="connsiteY1"/>
                </a:cxn>
                <a:cxn ang="0">
                  <a:pos x="connsiteX2" y="connsiteY2"/>
                </a:cxn>
                <a:cxn ang="0">
                  <a:pos x="connsiteX3" y="connsiteY3"/>
                </a:cxn>
              </a:cxnLst>
              <a:rect l="l" t="t" r="r" b="b"/>
              <a:pathLst>
                <a:path w="1494972" h="4180264">
                  <a:moveTo>
                    <a:pt x="995023" y="0"/>
                  </a:moveTo>
                  <a:lnTo>
                    <a:pt x="1494972" y="4180264"/>
                  </a:lnTo>
                  <a:lnTo>
                    <a:pt x="0" y="4180264"/>
                  </a:lnTo>
                  <a:lnTo>
                    <a:pt x="995023" y="0"/>
                  </a:lnTo>
                  <a:close/>
                </a:path>
              </a:pathLst>
            </a:custGeom>
            <a:gradFill>
              <a:gsLst>
                <a:gs pos="100000">
                  <a:srgbClr val="7FBA00"/>
                </a:gs>
                <a:gs pos="27000">
                  <a:srgbClr val="628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a:ea typeface="+mn-ea"/>
                <a:cs typeface="+mn-cs"/>
              </a:endParaRPr>
            </a:p>
          </p:txBody>
        </p:sp>
      </p:grpSp>
      <p:grpSp>
        <p:nvGrpSpPr>
          <p:cNvPr id="50" name="Group 49">
            <a:extLst>
              <a:ext uri="{FF2B5EF4-FFF2-40B4-BE49-F238E27FC236}">
                <a16:creationId xmlns:a16="http://schemas.microsoft.com/office/drawing/2014/main" id="{B137B260-710D-4A7A-BCF2-26B322EC3A9E}"/>
              </a:ext>
            </a:extLst>
          </p:cNvPr>
          <p:cNvGrpSpPr/>
          <p:nvPr/>
        </p:nvGrpSpPr>
        <p:grpSpPr>
          <a:xfrm>
            <a:off x="7614161" y="8453423"/>
            <a:ext cx="2756585" cy="2143155"/>
            <a:chOff x="7614161" y="2357423"/>
            <a:chExt cx="2756585" cy="2143155"/>
          </a:xfrm>
        </p:grpSpPr>
        <p:sp>
          <p:nvSpPr>
            <p:cNvPr id="51" name="Parallelogram 50">
              <a:extLst>
                <a:ext uri="{FF2B5EF4-FFF2-40B4-BE49-F238E27FC236}">
                  <a16:creationId xmlns:a16="http://schemas.microsoft.com/office/drawing/2014/main" id="{89C9291F-AB97-456A-8D4E-FEFE1FAD4DF3}"/>
                </a:ext>
              </a:extLst>
            </p:cNvPr>
            <p:cNvSpPr/>
            <p:nvPr/>
          </p:nvSpPr>
          <p:spPr>
            <a:xfrm flipH="1">
              <a:off x="7614161" y="2357423"/>
              <a:ext cx="2756585" cy="2143155"/>
            </a:xfrm>
            <a:prstGeom prst="parallelogram">
              <a:avLst/>
            </a:prstGeom>
            <a:gradFill>
              <a:gsLst>
                <a:gs pos="0">
                  <a:schemeClr val="accent1"/>
                </a:gs>
                <a:gs pos="100000">
                  <a:srgbClr val="A62B0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a:ea typeface="+mn-ea"/>
                <a:cs typeface="+mn-cs"/>
              </a:endParaRPr>
            </a:p>
          </p:txBody>
        </p:sp>
        <p:grpSp>
          <p:nvGrpSpPr>
            <p:cNvPr id="52" name="Group 51">
              <a:extLst>
                <a:ext uri="{FF2B5EF4-FFF2-40B4-BE49-F238E27FC236}">
                  <a16:creationId xmlns:a16="http://schemas.microsoft.com/office/drawing/2014/main" id="{36AB3990-1E81-40E6-A50A-07E2638FD5F5}"/>
                </a:ext>
              </a:extLst>
            </p:cNvPr>
            <p:cNvGrpSpPr/>
            <p:nvPr/>
          </p:nvGrpSpPr>
          <p:grpSpPr>
            <a:xfrm>
              <a:off x="8163213" y="2632469"/>
              <a:ext cx="1909244" cy="1671489"/>
              <a:chOff x="8789022" y="5604414"/>
              <a:chExt cx="1176338" cy="1029851"/>
            </a:xfrm>
          </p:grpSpPr>
          <p:sp>
            <p:nvSpPr>
              <p:cNvPr id="53" name="Rectangle 52">
                <a:extLst>
                  <a:ext uri="{FF2B5EF4-FFF2-40B4-BE49-F238E27FC236}">
                    <a16:creationId xmlns:a16="http://schemas.microsoft.com/office/drawing/2014/main" id="{28A06FAF-7AB9-4706-9281-D0DA51661AFD}"/>
                  </a:ext>
                </a:extLst>
              </p:cNvPr>
              <p:cNvSpPr/>
              <p:nvPr/>
            </p:nvSpPr>
            <p:spPr>
              <a:xfrm>
                <a:off x="8789022" y="6287243"/>
                <a:ext cx="1176338" cy="347022"/>
              </a:xfrm>
              <a:prstGeom prst="rect">
                <a:avLst/>
              </a:prstGeom>
            </p:spPr>
            <p:txBody>
              <a:bodyPr wrap="square" anchor="t">
                <a:spAutoFit/>
              </a:bodyPr>
              <a:lstStyle/>
              <a:p>
                <a:pPr marL="0" marR="0" lvl="0" indent="0" algn="ctr" defTabSz="914367" rtl="0" eaLnBrk="1" fontAlgn="auto" latinLnBrk="0" hangingPunct="1">
                  <a:lnSpc>
                    <a:spcPct val="85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Segoe UI Semibold"/>
                    <a:ea typeface="+mn-ea"/>
                    <a:cs typeface="Segoe UI"/>
                  </a:rPr>
                  <a:t>Modern Workplace</a:t>
                </a:r>
              </a:p>
            </p:txBody>
          </p:sp>
          <p:pic>
            <p:nvPicPr>
              <p:cNvPr id="54" name="Graphic 53">
                <a:extLst>
                  <a:ext uri="{FF2B5EF4-FFF2-40B4-BE49-F238E27FC236}">
                    <a16:creationId xmlns:a16="http://schemas.microsoft.com/office/drawing/2014/main" id="{45076426-F9E4-4931-AC15-D44A3171D9A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99775" y="5604414"/>
                <a:ext cx="591284" cy="591284"/>
              </a:xfrm>
              <a:prstGeom prst="rect">
                <a:avLst/>
              </a:prstGeom>
            </p:spPr>
          </p:pic>
        </p:grpSp>
      </p:grpSp>
      <p:grpSp>
        <p:nvGrpSpPr>
          <p:cNvPr id="59" name="Group 58">
            <a:extLst>
              <a:ext uri="{FF2B5EF4-FFF2-40B4-BE49-F238E27FC236}">
                <a16:creationId xmlns:a16="http://schemas.microsoft.com/office/drawing/2014/main" id="{813A450C-9294-4C83-A1DC-A01057550A6B}"/>
              </a:ext>
            </a:extLst>
          </p:cNvPr>
          <p:cNvGrpSpPr/>
          <p:nvPr/>
        </p:nvGrpSpPr>
        <p:grpSpPr>
          <a:xfrm>
            <a:off x="4699051" y="8470796"/>
            <a:ext cx="2756585" cy="2143155"/>
            <a:chOff x="4717708" y="2357423"/>
            <a:chExt cx="2756585" cy="2143155"/>
          </a:xfrm>
        </p:grpSpPr>
        <p:sp>
          <p:nvSpPr>
            <p:cNvPr id="60" name="Parallelogram 59">
              <a:extLst>
                <a:ext uri="{FF2B5EF4-FFF2-40B4-BE49-F238E27FC236}">
                  <a16:creationId xmlns:a16="http://schemas.microsoft.com/office/drawing/2014/main" id="{75465A26-0D06-4F7E-8A49-D99C2DEDA8CD}"/>
                </a:ext>
              </a:extLst>
            </p:cNvPr>
            <p:cNvSpPr/>
            <p:nvPr/>
          </p:nvSpPr>
          <p:spPr>
            <a:xfrm flipH="1">
              <a:off x="4717708" y="2357423"/>
              <a:ext cx="2756585" cy="2143155"/>
            </a:xfrm>
            <a:prstGeom prst="parallelogram">
              <a:avLst/>
            </a:prstGeom>
            <a:gradFill>
              <a:gsLst>
                <a:gs pos="0">
                  <a:srgbClr val="00A4EF"/>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a:ea typeface="+mn-ea"/>
                <a:cs typeface="+mn-cs"/>
              </a:endParaRPr>
            </a:p>
          </p:txBody>
        </p:sp>
        <p:grpSp>
          <p:nvGrpSpPr>
            <p:cNvPr id="61" name="Group 60">
              <a:extLst>
                <a:ext uri="{FF2B5EF4-FFF2-40B4-BE49-F238E27FC236}">
                  <a16:creationId xmlns:a16="http://schemas.microsoft.com/office/drawing/2014/main" id="{83F91EED-C5C4-4AAF-8595-FE4BECE67B0D}"/>
                </a:ext>
              </a:extLst>
            </p:cNvPr>
            <p:cNvGrpSpPr/>
            <p:nvPr/>
          </p:nvGrpSpPr>
          <p:grpSpPr>
            <a:xfrm>
              <a:off x="5457941" y="2649762"/>
              <a:ext cx="1605762" cy="1660944"/>
              <a:chOff x="9566285" y="3769197"/>
              <a:chExt cx="2038850" cy="2108911"/>
            </a:xfrm>
          </p:grpSpPr>
          <p:sp>
            <p:nvSpPr>
              <p:cNvPr id="62" name="Rectangle 61">
                <a:extLst>
                  <a:ext uri="{FF2B5EF4-FFF2-40B4-BE49-F238E27FC236}">
                    <a16:creationId xmlns:a16="http://schemas.microsoft.com/office/drawing/2014/main" id="{0FFFE0D4-B0EE-4949-9872-23D8F2ED02BB}"/>
                  </a:ext>
                </a:extLst>
              </p:cNvPr>
              <p:cNvSpPr/>
              <p:nvPr/>
            </p:nvSpPr>
            <p:spPr>
              <a:xfrm>
                <a:off x="9566285" y="5162970"/>
                <a:ext cx="2038850" cy="715138"/>
              </a:xfrm>
              <a:prstGeom prst="rect">
                <a:avLst/>
              </a:prstGeom>
            </p:spPr>
            <p:txBody>
              <a:bodyPr wrap="square" anchor="t">
                <a:spAutoFit/>
              </a:bodyPr>
              <a:lstStyle/>
              <a:p>
                <a:pPr marL="0" marR="0" lvl="0" indent="0" algn="ctr" defTabSz="914367" rtl="0" eaLnBrk="1" fontAlgn="auto" latinLnBrk="0" hangingPunct="1">
                  <a:lnSpc>
                    <a:spcPct val="85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Segoe UI Semibold"/>
                    <a:ea typeface="+mn-ea"/>
                    <a:cs typeface="Segoe UI"/>
                  </a:rPr>
                  <a:t>Business Applications</a:t>
                </a:r>
              </a:p>
            </p:txBody>
          </p:sp>
          <p:pic>
            <p:nvPicPr>
              <p:cNvPr id="64" name="Graphic 63">
                <a:extLst>
                  <a:ext uri="{FF2B5EF4-FFF2-40B4-BE49-F238E27FC236}">
                    <a16:creationId xmlns:a16="http://schemas.microsoft.com/office/drawing/2014/main" id="{1456DA41-9D9F-4562-88D9-A3F8431A678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11355" y="3769197"/>
                <a:ext cx="1272576" cy="1272576"/>
              </a:xfrm>
              <a:prstGeom prst="rect">
                <a:avLst/>
              </a:prstGeom>
            </p:spPr>
          </p:pic>
        </p:grpSp>
      </p:grpSp>
      <p:pic>
        <p:nvPicPr>
          <p:cNvPr id="3" name="Picture 2">
            <a:extLst>
              <a:ext uri="{FF2B5EF4-FFF2-40B4-BE49-F238E27FC236}">
                <a16:creationId xmlns:a16="http://schemas.microsoft.com/office/drawing/2014/main" id="{0779BB0D-783A-480E-8B5A-55D977BD38AA}"/>
              </a:ext>
            </a:extLst>
          </p:cNvPr>
          <p:cNvPicPr>
            <a:picLocks noChangeAspect="1"/>
          </p:cNvPicPr>
          <p:nvPr/>
        </p:nvPicPr>
        <p:blipFill>
          <a:blip r:embed="rId11"/>
          <a:stretch>
            <a:fillRect/>
          </a:stretch>
        </p:blipFill>
        <p:spPr>
          <a:xfrm>
            <a:off x="8067720" y="73326"/>
            <a:ext cx="3138587" cy="17331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a:extLst>
              <a:ext uri="{FF2B5EF4-FFF2-40B4-BE49-F238E27FC236}">
                <a16:creationId xmlns:a16="http://schemas.microsoft.com/office/drawing/2014/main" id="{15543919-339C-4E44-BA0E-1E7E5D9C25AE}"/>
              </a:ext>
            </a:extLst>
          </p:cNvPr>
          <p:cNvPicPr>
            <a:picLocks noChangeAspect="1"/>
          </p:cNvPicPr>
          <p:nvPr/>
        </p:nvPicPr>
        <p:blipFill>
          <a:blip r:embed="rId12"/>
          <a:stretch>
            <a:fillRect/>
          </a:stretch>
        </p:blipFill>
        <p:spPr>
          <a:xfrm>
            <a:off x="594899" y="1249813"/>
            <a:ext cx="4076521" cy="3436114"/>
          </a:xfrm>
          <a:prstGeom prst="rect">
            <a:avLst/>
          </a:prstGeom>
        </p:spPr>
      </p:pic>
      <p:sp>
        <p:nvSpPr>
          <p:cNvPr id="5" name="TextBox 4">
            <a:extLst>
              <a:ext uri="{FF2B5EF4-FFF2-40B4-BE49-F238E27FC236}">
                <a16:creationId xmlns:a16="http://schemas.microsoft.com/office/drawing/2014/main" id="{E10132A0-D1F7-4291-9E98-E832D501AA0A}"/>
              </a:ext>
            </a:extLst>
          </p:cNvPr>
          <p:cNvSpPr txBox="1"/>
          <p:nvPr/>
        </p:nvSpPr>
        <p:spPr>
          <a:xfrm>
            <a:off x="643651" y="4902974"/>
            <a:ext cx="10184583" cy="196977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505050"/>
                </a:solidFill>
                <a:effectLst/>
                <a:uLnTx/>
                <a:uFillTx/>
                <a:latin typeface="Segoe UI"/>
                <a:ea typeface="+mn-ea"/>
                <a:cs typeface="+mn-cs"/>
                <a:hlinkClick r:id="rId13"/>
              </a:rPr>
              <a:t>htts://support.nhs.net</a:t>
            </a:r>
            <a:endParaRPr kumimoji="0" lang="en-GB" sz="2800" b="1" i="0" u="none" strike="noStrike" kern="1200" cap="none" spc="0" normalizeH="0" baseline="0" noProof="0" dirty="0">
              <a:ln>
                <a:noFill/>
              </a:ln>
              <a:solidFill>
                <a:srgbClr val="505050"/>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505050"/>
              </a:solidFill>
              <a:effectLst/>
              <a:uLnTx/>
              <a:uFillTx/>
              <a:latin typeface="Segoe UI"/>
              <a:ea typeface="+mn-ea"/>
              <a:cs typeface="+mn-cs"/>
            </a:endParaRPr>
          </a:p>
          <a:p>
            <a:pPr>
              <a:defRPr/>
            </a:pPr>
            <a:endParaRPr lang="en-GB" sz="1600" dirty="0">
              <a:solidFill>
                <a:schemeClr val="bg1"/>
              </a:solidFill>
              <a:latin typeface="Segoe UI" panose="020B0502040204020203" pitchFamily="34" charset="0"/>
              <a:ea typeface="+mn-lt"/>
              <a:cs typeface="Segoe UI" panose="020B0502040204020203" pitchFamily="34" charset="0"/>
            </a:endParaRPr>
          </a:p>
          <a:p>
            <a:pPr>
              <a:defRPr/>
            </a:pPr>
            <a:r>
              <a:rPr lang="en-GB" sz="1600" dirty="0">
                <a:solidFill>
                  <a:schemeClr val="bg1"/>
                </a:solidFill>
                <a:latin typeface="Segoe UI" panose="020B0502040204020203" pitchFamily="34" charset="0"/>
                <a:ea typeface="+mn-lt"/>
                <a:cs typeface="Segoe UI" panose="020B0502040204020203" pitchFamily="34" charset="0"/>
              </a:rPr>
              <a:t>Partner Ecosystem working together</a:t>
            </a:r>
          </a:p>
          <a:p>
            <a:pPr>
              <a:defRPr/>
            </a:pPr>
            <a:r>
              <a:rPr lang="en-GB" sz="1600" dirty="0">
                <a:solidFill>
                  <a:schemeClr val="bg1"/>
                </a:solidFill>
                <a:latin typeface="Segoe UI" panose="020B0502040204020203" pitchFamily="34" charset="0"/>
                <a:ea typeface="+mn-lt"/>
                <a:cs typeface="Segoe UI" panose="020B0502040204020203" pitchFamily="34" charset="0"/>
              </a:rPr>
              <a:t>- Regional partner training and enablement</a:t>
            </a:r>
          </a:p>
          <a:p>
            <a:pPr>
              <a:defRPr/>
            </a:pPr>
            <a:r>
              <a:rPr lang="en-GB" sz="1600" dirty="0">
                <a:solidFill>
                  <a:schemeClr val="bg1"/>
                </a:solidFill>
                <a:latin typeface="Segoe UI" panose="020B0502040204020203" pitchFamily="34" charset="0"/>
                <a:ea typeface="+mn-lt"/>
                <a:cs typeface="Segoe UI" panose="020B0502040204020203" pitchFamily="34" charset="0"/>
              </a:rPr>
              <a:t>- Working with clinicians and clinical leads at NHSX and NHSD to define clinical use cases and train accordingly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05050"/>
                </a:solidFill>
                <a:effectLst/>
                <a:uLnTx/>
                <a:uFillTx/>
                <a:latin typeface="Segoe UI"/>
                <a:ea typeface="+mn-ea"/>
                <a:cs typeface="+mn-cs"/>
              </a:rPr>
              <a:t> </a:t>
            </a:r>
          </a:p>
        </p:txBody>
      </p:sp>
      <p:sp>
        <p:nvSpPr>
          <p:cNvPr id="55" name="TextBox 54">
            <a:extLst>
              <a:ext uri="{FF2B5EF4-FFF2-40B4-BE49-F238E27FC236}">
                <a16:creationId xmlns:a16="http://schemas.microsoft.com/office/drawing/2014/main" id="{49FC8342-6273-4471-8905-224A4D5221CA}"/>
              </a:ext>
            </a:extLst>
          </p:cNvPr>
          <p:cNvSpPr txBox="1"/>
          <p:nvPr/>
        </p:nvSpPr>
        <p:spPr>
          <a:xfrm>
            <a:off x="5328232" y="722501"/>
            <a:ext cx="269092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05050"/>
                </a:solidFill>
                <a:effectLst/>
                <a:uLnTx/>
                <a:uFillTx/>
                <a:latin typeface="Segoe UI"/>
                <a:ea typeface="+mn-ea"/>
                <a:cs typeface="+mn-cs"/>
                <a:hlinkClick r:id="rId14"/>
              </a:rPr>
              <a:t>Supporting remote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05050"/>
                </a:solidFill>
                <a:effectLst/>
                <a:uLnTx/>
                <a:uFillTx/>
                <a:latin typeface="Segoe UI"/>
                <a:ea typeface="+mn-ea"/>
                <a:cs typeface="+mn-cs"/>
                <a:hlinkClick r:id="rId14"/>
              </a:rPr>
              <a:t>workers using Teams</a:t>
            </a:r>
            <a:endParaRPr kumimoji="0" lang="en-GB" sz="2000" b="1" i="0" u="none" strike="noStrike" kern="1200" cap="none" spc="0" normalizeH="0" baseline="0" noProof="0" dirty="0">
              <a:ln>
                <a:noFill/>
              </a:ln>
              <a:solidFill>
                <a:srgbClr val="505050"/>
              </a:solidFill>
              <a:effectLst/>
              <a:uLnTx/>
              <a:uFillTx/>
              <a:latin typeface="Segoe UI"/>
              <a:ea typeface="+mn-ea"/>
              <a:cs typeface="+mn-cs"/>
            </a:endParaRPr>
          </a:p>
        </p:txBody>
      </p:sp>
      <p:pic>
        <p:nvPicPr>
          <p:cNvPr id="6" name="Picture 5">
            <a:extLst>
              <a:ext uri="{FF2B5EF4-FFF2-40B4-BE49-F238E27FC236}">
                <a16:creationId xmlns:a16="http://schemas.microsoft.com/office/drawing/2014/main" id="{DBDDD1EC-1D6E-405A-B4F0-8DBCAA07467A}"/>
              </a:ext>
            </a:extLst>
          </p:cNvPr>
          <p:cNvPicPr>
            <a:picLocks noChangeAspect="1"/>
          </p:cNvPicPr>
          <p:nvPr/>
        </p:nvPicPr>
        <p:blipFill>
          <a:blip r:embed="rId15"/>
          <a:stretch>
            <a:fillRect/>
          </a:stretch>
        </p:blipFill>
        <p:spPr>
          <a:xfrm>
            <a:off x="5694728" y="1583470"/>
            <a:ext cx="2826677" cy="1660225"/>
          </a:xfrm>
          <a:prstGeom prst="rect">
            <a:avLst/>
          </a:prstGeom>
        </p:spPr>
      </p:pic>
      <p:pic>
        <p:nvPicPr>
          <p:cNvPr id="8" name="Picture 7">
            <a:extLst>
              <a:ext uri="{FF2B5EF4-FFF2-40B4-BE49-F238E27FC236}">
                <a16:creationId xmlns:a16="http://schemas.microsoft.com/office/drawing/2014/main" id="{E6DCBD03-50A8-4B4F-A8BA-13204B4502C8}"/>
              </a:ext>
            </a:extLst>
          </p:cNvPr>
          <p:cNvPicPr>
            <a:picLocks noChangeAspect="1"/>
          </p:cNvPicPr>
          <p:nvPr/>
        </p:nvPicPr>
        <p:blipFill>
          <a:blip r:embed="rId16"/>
          <a:stretch>
            <a:fillRect/>
          </a:stretch>
        </p:blipFill>
        <p:spPr>
          <a:xfrm>
            <a:off x="8087246" y="3045961"/>
            <a:ext cx="2505673" cy="3279932"/>
          </a:xfrm>
          <a:prstGeom prst="rect">
            <a:avLst/>
          </a:prstGeom>
        </p:spPr>
      </p:pic>
      <p:pic>
        <p:nvPicPr>
          <p:cNvPr id="7" name="Picture 6">
            <a:extLst>
              <a:ext uri="{FF2B5EF4-FFF2-40B4-BE49-F238E27FC236}">
                <a16:creationId xmlns:a16="http://schemas.microsoft.com/office/drawing/2014/main" id="{11A4B842-3EEB-4D12-8821-84236CDDDC4E}"/>
              </a:ext>
            </a:extLst>
          </p:cNvPr>
          <p:cNvPicPr>
            <a:picLocks noChangeAspect="1"/>
          </p:cNvPicPr>
          <p:nvPr/>
        </p:nvPicPr>
        <p:blipFill>
          <a:blip r:embed="rId17"/>
          <a:stretch>
            <a:fillRect/>
          </a:stretch>
        </p:blipFill>
        <p:spPr>
          <a:xfrm>
            <a:off x="9209308" y="1317313"/>
            <a:ext cx="2091711" cy="2626676"/>
          </a:xfrm>
          <a:prstGeom prst="rect">
            <a:avLst/>
          </a:prstGeom>
          <a:ln>
            <a:solidFill>
              <a:schemeClr val="tx1">
                <a:lumMod val="50000"/>
              </a:schemeClr>
            </a:solidFill>
          </a:ln>
        </p:spPr>
      </p:pic>
      <p:pic>
        <p:nvPicPr>
          <p:cNvPr id="1026" name="Picture 2">
            <a:extLst>
              <a:ext uri="{FF2B5EF4-FFF2-40B4-BE49-F238E27FC236}">
                <a16:creationId xmlns:a16="http://schemas.microsoft.com/office/drawing/2014/main" id="{31ABC9CA-93A1-4C9F-82A4-999874F99D7D}"/>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4148" t="2057" r="4618"/>
          <a:stretch/>
        </p:blipFill>
        <p:spPr bwMode="auto">
          <a:xfrm>
            <a:off x="5012196" y="4273602"/>
            <a:ext cx="3259702" cy="18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97269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1500"/>
                                  </p:stCondLst>
                                  <p:childTnLst>
                                    <p:set>
                                      <p:cBhvr>
                                        <p:cTn id="6" dur="1" fill="hold">
                                          <p:stCondLst>
                                            <p:cond delay="0"/>
                                          </p:stCondLst>
                                        </p:cTn>
                                        <p:tgtEl>
                                          <p:spTgt spid="110"/>
                                        </p:tgtEl>
                                        <p:attrNameLst>
                                          <p:attrName>style.visibility</p:attrName>
                                        </p:attrNameLst>
                                      </p:cBhvr>
                                      <p:to>
                                        <p:strVal val="hidden"/>
                                      </p:to>
                                    </p:set>
                                  </p:childTnLst>
                                </p:cTn>
                              </p:par>
                              <p:par>
                                <p:cTn id="7" presetID="1" presetClass="exit" presetSubtype="0" fill="hold" grpId="0" nodeType="withEffect">
                                  <p:stCondLst>
                                    <p:cond delay="1500"/>
                                  </p:stCondLst>
                                  <p:childTnLst>
                                    <p:set>
                                      <p:cBhvr>
                                        <p:cTn id="8" dur="1" fill="hold">
                                          <p:stCondLst>
                                            <p:cond delay="0"/>
                                          </p:stCondLst>
                                        </p:cTn>
                                        <p:tgtEl>
                                          <p:spTgt spid="109"/>
                                        </p:tgtEl>
                                        <p:attrNameLst>
                                          <p:attrName>style.visibility</p:attrName>
                                        </p:attrNameLst>
                                      </p:cBhvr>
                                      <p:to>
                                        <p:strVal val="hidden"/>
                                      </p:to>
                                    </p:set>
                                  </p:childTnLst>
                                </p:cTn>
                              </p:par>
                              <p:par>
                                <p:cTn id="9" presetID="1" presetClass="exit" presetSubtype="0" fill="hold" nodeType="withEffect">
                                  <p:stCondLst>
                                    <p:cond delay="1500"/>
                                  </p:stCondLst>
                                  <p:childTnLst>
                                    <p:set>
                                      <p:cBhvr>
                                        <p:cTn id="10" dur="1" fill="hold">
                                          <p:stCondLst>
                                            <p:cond delay="0"/>
                                          </p:stCondLst>
                                        </p:cTn>
                                        <p:tgtEl>
                                          <p:spTgt spid="108"/>
                                        </p:tgtEl>
                                        <p:attrNameLst>
                                          <p:attrName>style.visibility</p:attrName>
                                        </p:attrNameLst>
                                      </p:cBhvr>
                                      <p:to>
                                        <p:strVal val="hidden"/>
                                      </p:to>
                                    </p:set>
                                  </p:childTnLst>
                                </p:cTn>
                              </p:par>
                              <p:par>
                                <p:cTn id="11" presetID="1" presetClass="exit" presetSubtype="0" fill="hold" grpId="0" nodeType="withEffect">
                                  <p:stCondLst>
                                    <p:cond delay="1500"/>
                                  </p:stCondLst>
                                  <p:childTnLst>
                                    <p:set>
                                      <p:cBhvr>
                                        <p:cTn id="12" dur="1" fill="hold">
                                          <p:stCondLst>
                                            <p:cond delay="0"/>
                                          </p:stCondLst>
                                        </p:cTn>
                                        <p:tgtEl>
                                          <p:spTgt spid="107"/>
                                        </p:tgtEl>
                                        <p:attrNameLst>
                                          <p:attrName>style.visibility</p:attrName>
                                        </p:attrNameLst>
                                      </p:cBhvr>
                                      <p:to>
                                        <p:strVal val="hidden"/>
                                      </p:to>
                                    </p:set>
                                  </p:childTnLst>
                                </p:cTn>
                              </p:par>
                              <p:par>
                                <p:cTn id="13" presetID="1" presetClass="exit" presetSubtype="0" fill="hold" nodeType="withEffect">
                                  <p:stCondLst>
                                    <p:cond delay="1500"/>
                                  </p:stCondLst>
                                  <p:childTnLst>
                                    <p:set>
                                      <p:cBhvr>
                                        <p:cTn id="14" dur="1" fill="hold">
                                          <p:stCondLst>
                                            <p:cond delay="0"/>
                                          </p:stCondLst>
                                        </p:cTn>
                                        <p:tgtEl>
                                          <p:spTgt spid="106"/>
                                        </p:tgtEl>
                                        <p:attrNameLst>
                                          <p:attrName>style.visibility</p:attrName>
                                        </p:attrNameLst>
                                      </p:cBhvr>
                                      <p:to>
                                        <p:strVal val="hidden"/>
                                      </p:to>
                                    </p:set>
                                  </p:childTnLst>
                                </p:cTn>
                              </p:par>
                              <p:par>
                                <p:cTn id="15" presetID="1" presetClass="exit" presetSubtype="0" fill="hold" nodeType="withEffect">
                                  <p:stCondLst>
                                    <p:cond delay="1500"/>
                                  </p:stCondLst>
                                  <p:childTnLst>
                                    <p:set>
                                      <p:cBhvr>
                                        <p:cTn id="16" dur="1" fill="hold">
                                          <p:stCondLst>
                                            <p:cond delay="0"/>
                                          </p:stCondLst>
                                        </p:cTn>
                                        <p:tgtEl>
                                          <p:spTgt spid="105"/>
                                        </p:tgtEl>
                                        <p:attrNameLst>
                                          <p:attrName>style.visibility</p:attrName>
                                        </p:attrNameLst>
                                      </p:cBhvr>
                                      <p:to>
                                        <p:strVal val="hidden"/>
                                      </p:to>
                                    </p:set>
                                  </p:childTnLst>
                                </p:cTn>
                              </p:par>
                              <p:par>
                                <p:cTn id="17" presetID="1" presetClass="exit" presetSubtype="0" fill="hold" nodeType="withEffect">
                                  <p:stCondLst>
                                    <p:cond delay="1500"/>
                                  </p:stCondLst>
                                  <p:childTnLst>
                                    <p:set>
                                      <p:cBhvr>
                                        <p:cTn id="18" dur="1" fill="hold">
                                          <p:stCondLst>
                                            <p:cond delay="0"/>
                                          </p:stCondLst>
                                        </p:cTn>
                                        <p:tgtEl>
                                          <p:spTgt spid="104"/>
                                        </p:tgtEl>
                                        <p:attrNameLst>
                                          <p:attrName>style.visibility</p:attrName>
                                        </p:attrNameLst>
                                      </p:cBhvr>
                                      <p:to>
                                        <p:strVal val="hidden"/>
                                      </p:to>
                                    </p:set>
                                  </p:childTnLst>
                                </p:cTn>
                              </p:par>
                              <p:par>
                                <p:cTn id="19" presetID="1" presetClass="exit" presetSubtype="0" fill="hold" grpId="0" nodeType="withEffect">
                                  <p:stCondLst>
                                    <p:cond delay="1500"/>
                                  </p:stCondLst>
                                  <p:childTnLst>
                                    <p:set>
                                      <p:cBhvr>
                                        <p:cTn id="20" dur="1" fill="hold">
                                          <p:stCondLst>
                                            <p:cond delay="0"/>
                                          </p:stCondLst>
                                        </p:cTn>
                                        <p:tgtEl>
                                          <p:spTgt spid="99"/>
                                        </p:tgtEl>
                                        <p:attrNameLst>
                                          <p:attrName>style.visibility</p:attrName>
                                        </p:attrNameLst>
                                      </p:cBhvr>
                                      <p:to>
                                        <p:strVal val="hidden"/>
                                      </p:to>
                                    </p:set>
                                  </p:childTnLst>
                                </p:cTn>
                              </p:par>
                              <p:par>
                                <p:cTn id="21" presetID="1" presetClass="exit" presetSubtype="0" fill="hold" grpId="0" nodeType="withEffect">
                                  <p:stCondLst>
                                    <p:cond delay="1500"/>
                                  </p:stCondLst>
                                  <p:childTnLst>
                                    <p:set>
                                      <p:cBhvr>
                                        <p:cTn id="22" dur="1" fill="hold">
                                          <p:stCondLst>
                                            <p:cond delay="0"/>
                                          </p:stCondLst>
                                        </p:cTn>
                                        <p:tgtEl>
                                          <p:spTgt spid="98"/>
                                        </p:tgtEl>
                                        <p:attrNameLst>
                                          <p:attrName>style.visibility</p:attrName>
                                        </p:attrNameLst>
                                      </p:cBhvr>
                                      <p:to>
                                        <p:strVal val="hidden"/>
                                      </p:to>
                                    </p:set>
                                  </p:childTnLst>
                                </p:cTn>
                              </p:par>
                              <p:par>
                                <p:cTn id="23" presetID="1" presetClass="exit" presetSubtype="0" fill="hold" grpId="0" nodeType="withEffect">
                                  <p:stCondLst>
                                    <p:cond delay="1500"/>
                                  </p:stCondLst>
                                  <p:childTnLst>
                                    <p:set>
                                      <p:cBhvr>
                                        <p:cTn id="24" dur="1" fill="hold">
                                          <p:stCondLst>
                                            <p:cond delay="0"/>
                                          </p:stCondLst>
                                        </p:cTn>
                                        <p:tgtEl>
                                          <p:spTgt spid="97"/>
                                        </p:tgtEl>
                                        <p:attrNameLst>
                                          <p:attrName>style.visibility</p:attrName>
                                        </p:attrNameLst>
                                      </p:cBhvr>
                                      <p:to>
                                        <p:strVal val="hidden"/>
                                      </p:to>
                                    </p:set>
                                  </p:childTnLst>
                                </p:cTn>
                              </p:par>
                              <p:par>
                                <p:cTn id="25" presetID="1" presetClass="exit" presetSubtype="0" fill="hold" grpId="0" nodeType="withEffect">
                                  <p:stCondLst>
                                    <p:cond delay="1500"/>
                                  </p:stCondLst>
                                  <p:childTnLst>
                                    <p:set>
                                      <p:cBhvr>
                                        <p:cTn id="26" dur="1" fill="hold">
                                          <p:stCondLst>
                                            <p:cond delay="0"/>
                                          </p:stCondLst>
                                        </p:cTn>
                                        <p:tgtEl>
                                          <p:spTgt spid="96"/>
                                        </p:tgtEl>
                                        <p:attrNameLst>
                                          <p:attrName>style.visibility</p:attrName>
                                        </p:attrNameLst>
                                      </p:cBhvr>
                                      <p:to>
                                        <p:strVal val="hidden"/>
                                      </p:to>
                                    </p:set>
                                  </p:childTnLst>
                                </p:cTn>
                              </p:par>
                              <p:par>
                                <p:cTn id="27" presetID="1" presetClass="exit" presetSubtype="0" fill="hold" grpId="0" nodeType="withEffect">
                                  <p:stCondLst>
                                    <p:cond delay="1500"/>
                                  </p:stCondLst>
                                  <p:childTnLst>
                                    <p:set>
                                      <p:cBhvr>
                                        <p:cTn id="28" dur="1" fill="hold">
                                          <p:stCondLst>
                                            <p:cond delay="0"/>
                                          </p:stCondLst>
                                        </p:cTn>
                                        <p:tgtEl>
                                          <p:spTgt spid="122"/>
                                        </p:tgtEl>
                                        <p:attrNameLst>
                                          <p:attrName>style.visibility</p:attrName>
                                        </p:attrNameLst>
                                      </p:cBhvr>
                                      <p:to>
                                        <p:strVal val="hidden"/>
                                      </p:to>
                                    </p:set>
                                  </p:childTnLst>
                                </p:cTn>
                              </p:par>
                              <p:par>
                                <p:cTn id="29" presetID="1" presetClass="exit" presetSubtype="0" fill="hold" nodeType="withEffect">
                                  <p:stCondLst>
                                    <p:cond delay="1500"/>
                                  </p:stCondLst>
                                  <p:childTnLst>
                                    <p:set>
                                      <p:cBhvr>
                                        <p:cTn id="30" dur="1" fill="hold">
                                          <p:stCondLst>
                                            <p:cond delay="0"/>
                                          </p:stCondLst>
                                        </p:cTn>
                                        <p:tgtEl>
                                          <p:spTgt spid="123"/>
                                        </p:tgtEl>
                                        <p:attrNameLst>
                                          <p:attrName>style.visibility</p:attrName>
                                        </p:attrNameLst>
                                      </p:cBhvr>
                                      <p:to>
                                        <p:strVal val="hidden"/>
                                      </p:to>
                                    </p:set>
                                  </p:childTnLst>
                                </p:cTn>
                              </p:par>
                              <p:par>
                                <p:cTn id="31" presetID="1" presetClass="exit" presetSubtype="0" fill="hold" grpId="0" nodeType="withEffect">
                                  <p:stCondLst>
                                    <p:cond delay="1500"/>
                                  </p:stCondLst>
                                  <p:childTnLst>
                                    <p:set>
                                      <p:cBhvr>
                                        <p:cTn id="32" dur="1" fill="hold">
                                          <p:stCondLst>
                                            <p:cond delay="0"/>
                                          </p:stCondLst>
                                        </p:cTn>
                                        <p:tgtEl>
                                          <p:spTgt spid="1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7" grpId="0" animBg="1"/>
      <p:bldP spid="98" grpId="0" animBg="1"/>
      <p:bldP spid="99" grpId="0" animBg="1"/>
      <p:bldP spid="107" grpId="0" animBg="1"/>
      <p:bldP spid="109" grpId="0" animBg="1"/>
      <p:bldP spid="122" grpId="0" animBg="1"/>
      <p:bldP spid="1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8BBF59-1217-4263-B353-5E9A42636E49}"/>
              </a:ext>
            </a:extLst>
          </p:cNvPr>
          <p:cNvSpPr>
            <a:spLocks noGrp="1"/>
          </p:cNvSpPr>
          <p:nvPr>
            <p:ph type="body" sz="quarter" idx="10"/>
          </p:nvPr>
        </p:nvSpPr>
        <p:spPr/>
        <p:txBody>
          <a:bodyPr/>
          <a:lstStyle/>
          <a:p>
            <a:r>
              <a:rPr lang="en-GB" dirty="0"/>
              <a:t>Resources – Teams and wider COVID-19 </a:t>
            </a:r>
          </a:p>
        </p:txBody>
      </p:sp>
      <p:cxnSp>
        <p:nvCxnSpPr>
          <p:cNvPr id="4" name="Straight Connector 3">
            <a:extLst>
              <a:ext uri="{FF2B5EF4-FFF2-40B4-BE49-F238E27FC236}">
                <a16:creationId xmlns:a16="http://schemas.microsoft.com/office/drawing/2014/main" id="{1DC01AE8-2E8F-419D-97E3-FF958FA9560F}"/>
              </a:ext>
            </a:extLst>
          </p:cNvPr>
          <p:cNvCxnSpPr/>
          <p:nvPr/>
        </p:nvCxnSpPr>
        <p:spPr>
          <a:xfrm>
            <a:off x="6351442" y="1337936"/>
            <a:ext cx="0" cy="501106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24677C08-1F09-42F9-A253-17B72486ABD4}"/>
              </a:ext>
            </a:extLst>
          </p:cNvPr>
          <p:cNvSpPr/>
          <p:nvPr/>
        </p:nvSpPr>
        <p:spPr>
          <a:xfrm>
            <a:off x="969898" y="1434659"/>
            <a:ext cx="4102263" cy="2246769"/>
          </a:xfrm>
          <a:prstGeom prst="rect">
            <a:avLst/>
          </a:prstGeom>
        </p:spPr>
        <p:txBody>
          <a:bodyPr wrap="square" anchor="t">
            <a:spAutoFit/>
          </a:bodyPr>
          <a:lstStyle/>
          <a:p>
            <a:pPr lvl="0" defTabSz="896386">
              <a:defRPr/>
            </a:pPr>
            <a:r>
              <a:rPr lang="en-GB" sz="1400" b="1" u="sng" dirty="0">
                <a:solidFill>
                  <a:srgbClr val="7FBA00"/>
                </a:solidFill>
                <a:latin typeface="Segoe UI"/>
                <a:cs typeface="Segoe UI"/>
              </a:rPr>
              <a:t>Remote working: </a:t>
            </a:r>
            <a:r>
              <a:rPr lang="en-GB" sz="1400" u="sng" dirty="0">
                <a:solidFill>
                  <a:schemeClr val="bg1"/>
                </a:solidFill>
                <a:latin typeface="Segoe UI"/>
                <a:ea typeface="+mn-lt"/>
                <a:cs typeface="Segoe UI"/>
                <a:hlinkClick r:id="rId2">
                  <a:extLst>
                    <a:ext uri="{A12FA001-AC4F-418D-AE19-62706E023703}">
                      <ahyp:hlinkClr xmlns:ahyp="http://schemas.microsoft.com/office/drawing/2018/hyperlinkcolor" val="tx"/>
                    </a:ext>
                  </a:extLst>
                </a:hlinkClick>
              </a:rPr>
              <a:t>Microsoft Teams available for free</a:t>
            </a:r>
            <a:r>
              <a:rPr lang="en-GB" sz="1400" dirty="0">
                <a:solidFill>
                  <a:schemeClr val="bg1"/>
                </a:solidFill>
                <a:latin typeface="Segoe UI"/>
                <a:ea typeface="+mn-lt"/>
                <a:cs typeface="Segoe UI"/>
              </a:rPr>
              <a:t> </a:t>
            </a:r>
          </a:p>
          <a:p>
            <a:pPr lvl="0" defTabSz="896386">
              <a:defRPr/>
            </a:pPr>
            <a:endParaRPr lang="en-GB" sz="1400" dirty="0">
              <a:solidFill>
                <a:schemeClr val="bg1"/>
              </a:solidFill>
              <a:latin typeface="Segoe UI"/>
              <a:ea typeface="+mn-lt"/>
              <a:cs typeface="Segoe UI"/>
            </a:endParaRPr>
          </a:p>
          <a:p>
            <a:pPr lvl="0" defTabSz="896386">
              <a:defRPr/>
            </a:pPr>
            <a:endParaRPr lang="en-GB" sz="1400" dirty="0">
              <a:solidFill>
                <a:schemeClr val="bg1"/>
              </a:solidFill>
              <a:latin typeface="Segoe UI" panose="020B0502040204020203" pitchFamily="34" charset="0"/>
              <a:ea typeface="+mn-lt"/>
              <a:cs typeface="Segoe UI" panose="020B0502040204020203" pitchFamily="34" charset="0"/>
            </a:endParaRPr>
          </a:p>
          <a:p>
            <a:pPr lvl="0" defTabSz="896386">
              <a:defRPr/>
            </a:pPr>
            <a:r>
              <a:rPr lang="en-GB" sz="1400" dirty="0">
                <a:solidFill>
                  <a:srgbClr val="7FBA00"/>
                </a:solidFill>
                <a:latin typeface="Segoe UI"/>
                <a:ea typeface="+mn-lt"/>
                <a:cs typeface="Segoe UI"/>
                <a:hlinkClick r:id="rId3">
                  <a:extLst>
                    <a:ext uri="{A12FA001-AC4F-418D-AE19-62706E023703}">
                      <ahyp:hlinkClr xmlns:ahyp="http://schemas.microsoft.com/office/drawing/2018/hyperlinkcolor" val="tx"/>
                    </a:ext>
                  </a:extLst>
                </a:hlinkClick>
              </a:rPr>
              <a:t>MS Teams Success Kit </a:t>
            </a:r>
            <a:r>
              <a:rPr lang="en-GB" sz="1400" dirty="0">
                <a:solidFill>
                  <a:schemeClr val="bg1"/>
                </a:solidFill>
                <a:hlinkClick r:id="rId3">
                  <a:extLst>
                    <a:ext uri="{A12FA001-AC4F-418D-AE19-62706E023703}">
                      <ahyp:hlinkClr xmlns:ahyp="http://schemas.microsoft.com/office/drawing/2018/hyperlinkcolor" val="tx"/>
                    </a:ext>
                  </a:extLst>
                </a:hlinkClick>
              </a:rPr>
              <a:t>has everything from IT guidance, End-user guidance, Ready-to-send Teams 101 emails and flyers, How-to guides etc.</a:t>
            </a:r>
            <a:endParaRPr lang="en-GB" sz="1400" dirty="0">
              <a:solidFill>
                <a:schemeClr val="bg1"/>
              </a:solidFill>
            </a:endParaRPr>
          </a:p>
          <a:p>
            <a:pPr lvl="0" defTabSz="896386">
              <a:defRPr/>
            </a:pPr>
            <a:endParaRPr lang="en-GB" sz="1400" dirty="0">
              <a:solidFill>
                <a:schemeClr val="bg1"/>
              </a:solidFill>
              <a:latin typeface="Segoe UI" panose="020B0502040204020203" pitchFamily="34" charset="0"/>
              <a:ea typeface="+mn-lt"/>
              <a:cs typeface="Segoe UI" panose="020B0502040204020203" pitchFamily="34" charset="0"/>
            </a:endParaRPr>
          </a:p>
          <a:p>
            <a:pPr lvl="0" defTabSz="896386">
              <a:defRPr/>
            </a:pPr>
            <a:endParaRPr lang="en-GB" sz="1400" dirty="0">
              <a:solidFill>
                <a:schemeClr val="bg1"/>
              </a:solidFill>
              <a:latin typeface="Segoe UI" panose="020B0502040204020203" pitchFamily="34" charset="0"/>
              <a:ea typeface="+mn-lt"/>
              <a:cs typeface="Segoe UI" panose="020B0502040204020203" pitchFamily="34" charset="0"/>
            </a:endParaRPr>
          </a:p>
          <a:p>
            <a:pPr lvl="0" defTabSz="896386">
              <a:defRPr/>
            </a:pPr>
            <a:r>
              <a:rPr lang="en-GB" sz="1400" dirty="0">
                <a:solidFill>
                  <a:schemeClr val="bg1"/>
                </a:solidFill>
                <a:latin typeface="Segoe UI"/>
                <a:ea typeface="+mn-lt"/>
                <a:cs typeface="Segoe UI"/>
                <a:hlinkClick r:id="rId4">
                  <a:extLst>
                    <a:ext uri="{A12FA001-AC4F-418D-AE19-62706E023703}">
                      <ahyp:hlinkClr xmlns:ahyp="http://schemas.microsoft.com/office/drawing/2018/hyperlinkcolor" val="tx"/>
                    </a:ext>
                  </a:extLst>
                </a:hlinkClick>
              </a:rPr>
              <a:t>Manage the Office 365 E1 Trial</a:t>
            </a:r>
            <a:endParaRPr lang="en-GB" sz="1400" dirty="0">
              <a:solidFill>
                <a:schemeClr val="bg1"/>
              </a:solidFill>
              <a:latin typeface="Segoe UI"/>
              <a:cs typeface="Segoe UI"/>
            </a:endParaRPr>
          </a:p>
        </p:txBody>
      </p:sp>
      <p:sp>
        <p:nvSpPr>
          <p:cNvPr id="6" name="Rectangle 5">
            <a:extLst>
              <a:ext uri="{FF2B5EF4-FFF2-40B4-BE49-F238E27FC236}">
                <a16:creationId xmlns:a16="http://schemas.microsoft.com/office/drawing/2014/main" id="{28850097-4880-4C46-AD90-F93388F8F7CE}"/>
              </a:ext>
            </a:extLst>
          </p:cNvPr>
          <p:cNvSpPr/>
          <p:nvPr/>
        </p:nvSpPr>
        <p:spPr>
          <a:xfrm>
            <a:off x="956475" y="3671438"/>
            <a:ext cx="3950549" cy="2031325"/>
          </a:xfrm>
          <a:prstGeom prst="rect">
            <a:avLst/>
          </a:prstGeom>
        </p:spPr>
        <p:txBody>
          <a:bodyPr wrap="square">
            <a:spAutoFit/>
          </a:bodyPr>
          <a:lstStyle/>
          <a:p>
            <a:pPr lvl="0" defTabSz="896386">
              <a:defRPr/>
            </a:pPr>
            <a:r>
              <a:rPr lang="en-GB" sz="1400" b="1" dirty="0">
                <a:solidFill>
                  <a:srgbClr val="7FBA00"/>
                </a:solidFill>
                <a:latin typeface="Segoe UI" panose="020B0502040204020203" pitchFamily="34" charset="0"/>
                <a:ea typeface="+mn-lt"/>
                <a:cs typeface="Segoe UI" panose="020B0502040204020203" pitchFamily="34" charset="0"/>
                <a:hlinkClick r:id="rId5">
                  <a:extLst>
                    <a:ext uri="{A12FA001-AC4F-418D-AE19-62706E023703}">
                      <ahyp:hlinkClr xmlns:ahyp="http://schemas.microsoft.com/office/drawing/2018/hyperlinkcolor" val="tx"/>
                    </a:ext>
                  </a:extLst>
                </a:hlinkClick>
              </a:rPr>
              <a:t>Helping SMBs </a:t>
            </a:r>
            <a:r>
              <a:rPr lang="en-GB" sz="1400" dirty="0">
                <a:solidFill>
                  <a:schemeClr val="bg1"/>
                </a:solidFill>
                <a:latin typeface="Segoe UI" panose="020B0502040204020203" pitchFamily="34" charset="0"/>
                <a:ea typeface="+mn-lt"/>
                <a:cs typeface="Segoe UI" panose="020B0502040204020203" pitchFamily="34" charset="0"/>
                <a:hlinkClick r:id="rId5">
                  <a:extLst>
                    <a:ext uri="{A12FA001-AC4F-418D-AE19-62706E023703}">
                      <ahyp:hlinkClr xmlns:ahyp="http://schemas.microsoft.com/office/drawing/2018/hyperlinkcolor" val="tx"/>
                    </a:ext>
                  </a:extLst>
                </a:hlinkClick>
              </a:rPr>
              <a:t>work remotely with Teams</a:t>
            </a:r>
            <a:endParaRPr lang="en-GB" sz="1400" dirty="0">
              <a:solidFill>
                <a:schemeClr val="bg1"/>
              </a:solidFill>
              <a:latin typeface="Segoe UI" panose="020B0502040204020203" pitchFamily="34" charset="0"/>
              <a:ea typeface="+mn-lt"/>
              <a:cs typeface="Segoe UI" panose="020B0502040204020203" pitchFamily="34" charset="0"/>
            </a:endParaRPr>
          </a:p>
          <a:p>
            <a:pPr lvl="0" defTabSz="896386">
              <a:defRPr/>
            </a:pPr>
            <a:endParaRPr lang="en-GB" sz="1400" dirty="0">
              <a:solidFill>
                <a:schemeClr val="bg1"/>
              </a:solidFill>
              <a:latin typeface="Segoe UI" panose="020B0502040204020203" pitchFamily="34" charset="0"/>
              <a:ea typeface="+mn-lt"/>
              <a:cs typeface="Segoe UI" panose="020B0502040204020203" pitchFamily="34" charset="0"/>
            </a:endParaRPr>
          </a:p>
          <a:p>
            <a:pPr lvl="0" defTabSz="896386">
              <a:defRPr/>
            </a:pPr>
            <a:endParaRPr lang="en-GB" sz="1400" dirty="0">
              <a:solidFill>
                <a:schemeClr val="bg1"/>
              </a:solidFill>
              <a:latin typeface="Segoe UI" panose="020B0502040204020203" pitchFamily="34" charset="0"/>
              <a:cs typeface="Segoe UI" panose="020B0502040204020203" pitchFamily="34" charset="0"/>
            </a:endParaRPr>
          </a:p>
          <a:p>
            <a:pPr lvl="0" defTabSz="896386">
              <a:defRPr/>
            </a:pPr>
            <a:r>
              <a:rPr lang="en-GB" sz="1400" b="1" dirty="0">
                <a:solidFill>
                  <a:srgbClr val="7FBA00"/>
                </a:solidFill>
                <a:latin typeface="Segoe UI" panose="020B0502040204020203" pitchFamily="34" charset="0"/>
                <a:ea typeface="+mn-lt"/>
                <a:cs typeface="Segoe UI" panose="020B0502040204020203" pitchFamily="34" charset="0"/>
                <a:hlinkClick r:id="rId6">
                  <a:extLst>
                    <a:ext uri="{A12FA001-AC4F-418D-AE19-62706E023703}">
                      <ahyp:hlinkClr xmlns:ahyp="http://schemas.microsoft.com/office/drawing/2018/hyperlinkcolor" val="tx"/>
                    </a:ext>
                  </a:extLst>
                </a:hlinkClick>
              </a:rPr>
              <a:t>Staying productive </a:t>
            </a:r>
            <a:r>
              <a:rPr lang="en-GB" sz="1400" dirty="0">
                <a:solidFill>
                  <a:schemeClr val="bg1"/>
                </a:solidFill>
                <a:latin typeface="Segoe UI" panose="020B0502040204020203" pitchFamily="34" charset="0"/>
                <a:ea typeface="+mn-lt"/>
                <a:cs typeface="Segoe UI" panose="020B0502040204020203" pitchFamily="34" charset="0"/>
                <a:hlinkClick r:id="rId6">
                  <a:extLst>
                    <a:ext uri="{A12FA001-AC4F-418D-AE19-62706E023703}">
                      <ahyp:hlinkClr xmlns:ahyp="http://schemas.microsoft.com/office/drawing/2018/hyperlinkcolor" val="tx"/>
                    </a:ext>
                  </a:extLst>
                </a:hlinkClick>
              </a:rPr>
              <a:t>while working remotely with Microsoft Teams</a:t>
            </a:r>
            <a:endParaRPr lang="en-GB" sz="1400" dirty="0">
              <a:solidFill>
                <a:schemeClr val="bg1"/>
              </a:solidFill>
              <a:latin typeface="Segoe UI" panose="020B0502040204020203" pitchFamily="34" charset="0"/>
              <a:ea typeface="+mn-lt"/>
              <a:cs typeface="Segoe UI" panose="020B0502040204020203" pitchFamily="34" charset="0"/>
            </a:endParaRPr>
          </a:p>
          <a:p>
            <a:pPr lvl="0" defTabSz="896386">
              <a:defRPr/>
            </a:pPr>
            <a:endParaRPr lang="en-GB" sz="1400" dirty="0">
              <a:solidFill>
                <a:schemeClr val="bg1"/>
              </a:solidFill>
              <a:latin typeface="Segoe UI" panose="020B0502040204020203" pitchFamily="34" charset="0"/>
              <a:ea typeface="+mn-lt"/>
              <a:cs typeface="Segoe UI" panose="020B0502040204020203" pitchFamily="34" charset="0"/>
            </a:endParaRPr>
          </a:p>
          <a:p>
            <a:pPr lvl="0" defTabSz="896386">
              <a:defRPr/>
            </a:pPr>
            <a:endParaRPr lang="en-GB" sz="1400" dirty="0">
              <a:solidFill>
                <a:schemeClr val="bg1"/>
              </a:solidFill>
              <a:latin typeface="Segoe UI" panose="020B0502040204020203" pitchFamily="34" charset="0"/>
              <a:ea typeface="+mn-lt"/>
              <a:cs typeface="Segoe UI" panose="020B0502040204020203" pitchFamily="34" charset="0"/>
            </a:endParaRPr>
          </a:p>
          <a:p>
            <a:pPr lvl="0" defTabSz="896386">
              <a:defRPr/>
            </a:pPr>
            <a:endParaRPr lang="en-GB" sz="1400" dirty="0">
              <a:solidFill>
                <a:schemeClr val="bg1"/>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bg1"/>
              </a:solidFill>
              <a:effectLst/>
              <a:uLnTx/>
              <a:uFillTx/>
              <a:latin typeface="Segoe UI"/>
              <a:ea typeface="+mn-ea"/>
              <a:cs typeface="+mn-cs"/>
            </a:endParaRPr>
          </a:p>
        </p:txBody>
      </p:sp>
      <p:cxnSp>
        <p:nvCxnSpPr>
          <p:cNvPr id="7" name="Straight Connector 6">
            <a:extLst>
              <a:ext uri="{FF2B5EF4-FFF2-40B4-BE49-F238E27FC236}">
                <a16:creationId xmlns:a16="http://schemas.microsoft.com/office/drawing/2014/main" id="{8F898811-F66A-4CD8-B261-EB78F18049BA}"/>
              </a:ext>
            </a:extLst>
          </p:cNvPr>
          <p:cNvCxnSpPr/>
          <p:nvPr/>
        </p:nvCxnSpPr>
        <p:spPr>
          <a:xfrm>
            <a:off x="969898" y="3216943"/>
            <a:ext cx="385174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223E1677-08BD-49EF-A876-1A8CCC93F53C}"/>
              </a:ext>
            </a:extLst>
          </p:cNvPr>
          <p:cNvSpPr/>
          <p:nvPr/>
        </p:nvSpPr>
        <p:spPr>
          <a:xfrm>
            <a:off x="7237263" y="1433774"/>
            <a:ext cx="3961282" cy="5165517"/>
          </a:xfrm>
          <a:prstGeom prst="rect">
            <a:avLst/>
          </a:prstGeom>
        </p:spPr>
        <p:txBody>
          <a:bodyPr wrap="square" anchor="t">
            <a:spAutoFit/>
          </a:bodyPr>
          <a:lstStyle/>
          <a:p>
            <a:pPr lvl="0" defTabSz="896386">
              <a:spcBef>
                <a:spcPts val="98"/>
              </a:spcBef>
              <a:spcAft>
                <a:spcPts val="196"/>
              </a:spcAft>
              <a:defRPr/>
            </a:pPr>
            <a:r>
              <a:rPr lang="en-GB" sz="1400" dirty="0">
                <a:solidFill>
                  <a:schemeClr val="bg1"/>
                </a:solidFill>
                <a:cs typeface="Segoe UI"/>
                <a:hlinkClick r:id="rId7">
                  <a:extLst>
                    <a:ext uri="{A12FA001-AC4F-418D-AE19-62706E023703}">
                      <ahyp:hlinkClr xmlns:ahyp="http://schemas.microsoft.com/office/drawing/2018/hyperlinkcolor" val="tx"/>
                    </a:ext>
                  </a:extLst>
                </a:hlinkClick>
              </a:rPr>
              <a:t>UK </a:t>
            </a:r>
            <a:r>
              <a:rPr lang="en-GB" sz="1400" b="1" dirty="0">
                <a:solidFill>
                  <a:srgbClr val="7FBA00"/>
                </a:solidFill>
                <a:cs typeface="Segoe UI"/>
                <a:hlinkClick r:id="rId7">
                  <a:extLst>
                    <a:ext uri="{A12FA001-AC4F-418D-AE19-62706E023703}">
                      <ahyp:hlinkClr xmlns:ahyp="http://schemas.microsoft.com/office/drawing/2018/hyperlinkcolor" val="tx"/>
                    </a:ext>
                  </a:extLst>
                </a:hlinkClick>
              </a:rPr>
              <a:t>Crisis Management </a:t>
            </a:r>
            <a:r>
              <a:rPr lang="en-GB" sz="1400" dirty="0">
                <a:solidFill>
                  <a:schemeClr val="bg1"/>
                </a:solidFill>
                <a:cs typeface="Segoe UI"/>
                <a:hlinkClick r:id="rId7">
                  <a:extLst>
                    <a:ext uri="{A12FA001-AC4F-418D-AE19-62706E023703}">
                      <ahyp:hlinkClr xmlns:ahyp="http://schemas.microsoft.com/office/drawing/2018/hyperlinkcolor" val="tx"/>
                    </a:ext>
                  </a:extLst>
                </a:hlinkClick>
              </a:rPr>
              <a:t>App Webinar</a:t>
            </a:r>
            <a:endParaRPr lang="en-GB" sz="1400" dirty="0">
              <a:solidFill>
                <a:schemeClr val="bg1"/>
              </a:solidFill>
              <a:cs typeface="Segoe UI"/>
            </a:endParaRPr>
          </a:p>
          <a:p>
            <a:pPr lvl="0" defTabSz="896386">
              <a:spcBef>
                <a:spcPts val="98"/>
              </a:spcBef>
              <a:spcAft>
                <a:spcPts val="196"/>
              </a:spcAft>
              <a:defRPr/>
            </a:pPr>
            <a:endParaRPr lang="en-GB" sz="1400" dirty="0">
              <a:solidFill>
                <a:schemeClr val="bg1"/>
              </a:solidFill>
              <a:cs typeface="Segoe UI"/>
            </a:endParaRPr>
          </a:p>
          <a:p>
            <a:pPr lvl="0" defTabSz="896386">
              <a:spcBef>
                <a:spcPts val="98"/>
              </a:spcBef>
              <a:spcAft>
                <a:spcPts val="196"/>
              </a:spcAft>
              <a:defRPr/>
            </a:pPr>
            <a:endParaRPr lang="en-GB" sz="1400" dirty="0">
              <a:solidFill>
                <a:schemeClr val="bg1"/>
              </a:solidFill>
              <a:cs typeface="Segoe UI"/>
            </a:endParaRPr>
          </a:p>
          <a:p>
            <a:pPr lvl="0" defTabSz="896386">
              <a:spcBef>
                <a:spcPts val="98"/>
              </a:spcBef>
              <a:spcAft>
                <a:spcPts val="196"/>
              </a:spcAft>
              <a:defRPr/>
            </a:pPr>
            <a:r>
              <a:rPr lang="en-GB" sz="1400" dirty="0">
                <a:solidFill>
                  <a:schemeClr val="bg1"/>
                </a:solidFill>
                <a:cs typeface="Segoe UI"/>
                <a:hlinkClick r:id="rId8">
                  <a:extLst>
                    <a:ext uri="{A12FA001-AC4F-418D-AE19-62706E023703}">
                      <ahyp:hlinkClr xmlns:ahyp="http://schemas.microsoft.com/office/drawing/2018/hyperlinkcolor" val="tx"/>
                    </a:ext>
                  </a:extLst>
                </a:hlinkClick>
              </a:rPr>
              <a:t>Crisis Communication Power Apps </a:t>
            </a:r>
            <a:r>
              <a:rPr lang="en-GB" sz="1400" b="1" dirty="0">
                <a:solidFill>
                  <a:srgbClr val="7FBA00"/>
                </a:solidFill>
                <a:cs typeface="Segoe UI"/>
                <a:hlinkClick r:id="rId8">
                  <a:extLst>
                    <a:ext uri="{A12FA001-AC4F-418D-AE19-62706E023703}">
                      <ahyp:hlinkClr xmlns:ahyp="http://schemas.microsoft.com/office/drawing/2018/hyperlinkcolor" val="tx"/>
                    </a:ext>
                  </a:extLst>
                </a:hlinkClick>
              </a:rPr>
              <a:t>Template blogpost</a:t>
            </a:r>
            <a:endParaRPr lang="en-GB" sz="1400" b="1" dirty="0">
              <a:solidFill>
                <a:srgbClr val="7FBA00"/>
              </a:solidFill>
              <a:cs typeface="Segoe UI"/>
            </a:endParaRPr>
          </a:p>
          <a:p>
            <a:pPr marL="0" marR="0" lvl="0" indent="0" algn="l" defTabSz="914400">
              <a:lnSpc>
                <a:spcPct val="100000"/>
              </a:lnSpc>
              <a:spcBef>
                <a:spcPts val="98"/>
              </a:spcBef>
              <a:spcAft>
                <a:spcPts val="196"/>
              </a:spcAft>
              <a:buClrTx/>
              <a:buSzTx/>
              <a:buFontTx/>
              <a:buNone/>
              <a:tabLst/>
              <a:defRPr/>
            </a:pPr>
            <a:endParaRPr lang="en-GB" sz="1400" i="0" u="none" strike="noStrike" kern="1200" cap="none" spc="0" normalizeH="0" baseline="0" noProof="0" dirty="0">
              <a:ln>
                <a:noFill/>
              </a:ln>
              <a:solidFill>
                <a:srgbClr val="00A4EF"/>
              </a:solidFill>
              <a:effectLst/>
              <a:uLnTx/>
              <a:uFillTx/>
              <a:latin typeface="Segoe UI"/>
              <a:cs typeface="Segoe UI"/>
            </a:endParaRPr>
          </a:p>
          <a:p>
            <a:pPr>
              <a:spcBef>
                <a:spcPts val="98"/>
              </a:spcBef>
              <a:spcAft>
                <a:spcPts val="196"/>
              </a:spcAft>
              <a:defRPr/>
            </a:pPr>
            <a:r>
              <a:rPr lang="en-GB" sz="1400" dirty="0">
                <a:solidFill>
                  <a:schemeClr val="bg1"/>
                </a:solidFill>
                <a:latin typeface="Segoe UI"/>
                <a:cs typeface="Segoe UI"/>
                <a:hlinkClick r:id="rId9">
                  <a:extLst>
                    <a:ext uri="{A12FA001-AC4F-418D-AE19-62706E023703}">
                      <ahyp:hlinkClr xmlns:ahyp="http://schemas.microsoft.com/office/drawing/2018/hyperlinkcolor" val="tx"/>
                    </a:ext>
                  </a:extLst>
                </a:hlinkClick>
              </a:rPr>
              <a:t>Practical guide for </a:t>
            </a:r>
            <a:r>
              <a:rPr lang="en-GB" sz="1400" b="1" dirty="0">
                <a:solidFill>
                  <a:srgbClr val="7FBA00"/>
                </a:solidFill>
                <a:latin typeface="Segoe UI"/>
                <a:cs typeface="Segoe UI"/>
                <a:hlinkClick r:id="rId9">
                  <a:extLst>
                    <a:ext uri="{A12FA001-AC4F-418D-AE19-62706E023703}">
                      <ahyp:hlinkClr xmlns:ahyp="http://schemas.microsoft.com/office/drawing/2018/hyperlinkcolor" val="tx"/>
                    </a:ext>
                  </a:extLst>
                </a:hlinkClick>
              </a:rPr>
              <a:t>Building a Crisis Management site</a:t>
            </a:r>
          </a:p>
          <a:p>
            <a:pPr>
              <a:spcBef>
                <a:spcPts val="98"/>
              </a:spcBef>
              <a:spcAft>
                <a:spcPts val="196"/>
              </a:spcAft>
              <a:defRPr/>
            </a:pPr>
            <a:endParaRPr lang="en-GB" sz="1400" b="1" dirty="0">
              <a:solidFill>
                <a:srgbClr val="00A4EF"/>
              </a:solidFill>
              <a:latin typeface="Segoe UI"/>
              <a:cs typeface="Segoe UI"/>
            </a:endParaRPr>
          </a:p>
          <a:p>
            <a:pPr>
              <a:spcBef>
                <a:spcPts val="98"/>
              </a:spcBef>
              <a:spcAft>
                <a:spcPts val="196"/>
              </a:spcAft>
              <a:defRPr/>
            </a:pPr>
            <a:endParaRPr lang="en-GB" sz="1400" b="1" dirty="0">
              <a:solidFill>
                <a:srgbClr val="00A4EF"/>
              </a:solidFill>
              <a:latin typeface="Segoe UI"/>
              <a:cs typeface="Segoe UI"/>
            </a:endParaRPr>
          </a:p>
          <a:p>
            <a:pPr>
              <a:spcBef>
                <a:spcPts val="98"/>
              </a:spcBef>
              <a:spcAft>
                <a:spcPts val="196"/>
              </a:spcAft>
              <a:defRPr/>
            </a:pPr>
            <a:r>
              <a:rPr lang="en-GB" sz="1400" b="1" dirty="0">
                <a:solidFill>
                  <a:srgbClr val="7FBA00"/>
                </a:solidFill>
                <a:ea typeface="+mn-lt"/>
                <a:cs typeface="+mn-lt"/>
                <a:hlinkClick r:id="rId10">
                  <a:extLst>
                    <a:ext uri="{A12FA001-AC4F-418D-AE19-62706E023703}">
                      <ahyp:hlinkClr xmlns:ahyp="http://schemas.microsoft.com/office/drawing/2018/hyperlinkcolor" val="tx"/>
                    </a:ext>
                  </a:extLst>
                </a:hlinkClick>
              </a:rPr>
              <a:t>Azure Bot Service: </a:t>
            </a:r>
            <a:r>
              <a:rPr lang="en-GB" sz="1400" dirty="0">
                <a:solidFill>
                  <a:schemeClr val="bg1"/>
                </a:solidFill>
                <a:ea typeface="+mn-lt"/>
                <a:cs typeface="+mn-lt"/>
                <a:hlinkClick r:id="rId10">
                  <a:extLst>
                    <a:ext uri="{A12FA001-AC4F-418D-AE19-62706E023703}">
                      <ahyp:hlinkClr xmlns:ahyp="http://schemas.microsoft.com/office/drawing/2018/hyperlinkcolor" val="tx"/>
                    </a:ext>
                  </a:extLst>
                </a:hlinkClick>
              </a:rPr>
              <a:t>Learn more about developing intelligent, enterprise-grade bots that let you maintain control of your data.</a:t>
            </a:r>
            <a:endParaRPr lang="en-GB" sz="1400" dirty="0">
              <a:solidFill>
                <a:schemeClr val="bg1"/>
              </a:solidFill>
              <a:ea typeface="+mn-lt"/>
              <a:cs typeface="+mn-lt"/>
            </a:endParaRPr>
          </a:p>
          <a:p>
            <a:pPr>
              <a:spcBef>
                <a:spcPts val="98"/>
              </a:spcBef>
              <a:spcAft>
                <a:spcPts val="196"/>
              </a:spcAft>
              <a:defRPr/>
            </a:pPr>
            <a:endParaRPr lang="en-GB" sz="1400" dirty="0">
              <a:solidFill>
                <a:schemeClr val="bg1"/>
              </a:solidFill>
              <a:ea typeface="+mn-lt"/>
              <a:cs typeface="+mn-lt"/>
            </a:endParaRPr>
          </a:p>
          <a:p>
            <a:pPr>
              <a:spcBef>
                <a:spcPts val="98"/>
              </a:spcBef>
              <a:spcAft>
                <a:spcPts val="196"/>
              </a:spcAft>
              <a:defRPr/>
            </a:pPr>
            <a:endParaRPr lang="en-GB" sz="1400" dirty="0">
              <a:solidFill>
                <a:schemeClr val="bg1"/>
              </a:solidFill>
              <a:ea typeface="+mn-lt"/>
              <a:cs typeface="+mn-lt"/>
            </a:endParaRPr>
          </a:p>
          <a:p>
            <a:pPr>
              <a:spcBef>
                <a:spcPts val="98"/>
              </a:spcBef>
              <a:spcAft>
                <a:spcPts val="196"/>
              </a:spcAft>
              <a:defRPr/>
            </a:pPr>
            <a:r>
              <a:rPr lang="en-GB" sz="1400" b="1" dirty="0">
                <a:solidFill>
                  <a:srgbClr val="7FBA00"/>
                </a:solidFill>
                <a:ea typeface="+mn-lt"/>
                <a:cs typeface="+mn-lt"/>
                <a:hlinkClick r:id="rId11">
                  <a:extLst>
                    <a:ext uri="{A12FA001-AC4F-418D-AE19-62706E023703}">
                      <ahyp:hlinkClr xmlns:ahyp="http://schemas.microsoft.com/office/drawing/2018/hyperlinkcolor" val="tx"/>
                    </a:ext>
                  </a:extLst>
                </a:hlinkClick>
              </a:rPr>
              <a:t>Remote Working Advice Service: </a:t>
            </a:r>
            <a:r>
              <a:rPr lang="en-GB" sz="1400" dirty="0">
                <a:solidFill>
                  <a:schemeClr val="bg1"/>
                </a:solidFill>
                <a:ea typeface="+mn-lt"/>
                <a:cs typeface="+mn-lt"/>
                <a:hlinkClick r:id="rId11">
                  <a:extLst>
                    <a:ext uri="{A12FA001-AC4F-418D-AE19-62706E023703}">
                      <ahyp:hlinkClr xmlns:ahyp="http://schemas.microsoft.com/office/drawing/2018/hyperlinkcolor" val="tx"/>
                    </a:ext>
                  </a:extLst>
                </a:hlinkClick>
              </a:rPr>
              <a:t>PA Consulting are offering to share expertise and assistance in adapting your processes to work with Microsoft Teams.</a:t>
            </a:r>
            <a:endParaRPr lang="en-GB" sz="1400" dirty="0">
              <a:solidFill>
                <a:schemeClr val="bg1"/>
              </a:solidFill>
            </a:endParaRPr>
          </a:p>
          <a:p>
            <a:pPr>
              <a:spcBef>
                <a:spcPts val="98"/>
              </a:spcBef>
              <a:spcAft>
                <a:spcPts val="196"/>
              </a:spcAft>
              <a:defRPr/>
            </a:pPr>
            <a:endParaRPr lang="en-GB" dirty="0">
              <a:solidFill>
                <a:schemeClr val="bg1"/>
              </a:solidFill>
            </a:endParaRPr>
          </a:p>
          <a:p>
            <a:pPr>
              <a:defRPr/>
            </a:pPr>
            <a:endParaRPr lang="en-GB" sz="1400" dirty="0">
              <a:solidFill>
                <a:schemeClr val="bg1"/>
              </a:solidFill>
              <a:latin typeface="Segoe UI"/>
              <a:cs typeface="Segoe UI"/>
            </a:endParaRPr>
          </a:p>
        </p:txBody>
      </p:sp>
      <p:cxnSp>
        <p:nvCxnSpPr>
          <p:cNvPr id="9" name="Straight Connector 8">
            <a:extLst>
              <a:ext uri="{FF2B5EF4-FFF2-40B4-BE49-F238E27FC236}">
                <a16:creationId xmlns:a16="http://schemas.microsoft.com/office/drawing/2014/main" id="{3FA4D8F8-8A8D-40B0-812D-16A5F3DF665B}"/>
              </a:ext>
            </a:extLst>
          </p:cNvPr>
          <p:cNvCxnSpPr/>
          <p:nvPr/>
        </p:nvCxnSpPr>
        <p:spPr>
          <a:xfrm>
            <a:off x="7292032" y="3671627"/>
            <a:ext cx="385174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1937236-57BE-4100-8830-C5FBDD93ABB3}"/>
              </a:ext>
            </a:extLst>
          </p:cNvPr>
          <p:cNvCxnSpPr/>
          <p:nvPr/>
        </p:nvCxnSpPr>
        <p:spPr>
          <a:xfrm>
            <a:off x="7292032" y="1968782"/>
            <a:ext cx="385174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2E6BC01-E733-461F-B05E-04A33E6C66CD}"/>
              </a:ext>
            </a:extLst>
          </p:cNvPr>
          <p:cNvCxnSpPr/>
          <p:nvPr/>
        </p:nvCxnSpPr>
        <p:spPr>
          <a:xfrm>
            <a:off x="1055280" y="2111061"/>
            <a:ext cx="385174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3BC7ED3-FF21-492B-8D00-320D57FC3C75}"/>
              </a:ext>
            </a:extLst>
          </p:cNvPr>
          <p:cNvCxnSpPr/>
          <p:nvPr/>
        </p:nvCxnSpPr>
        <p:spPr>
          <a:xfrm>
            <a:off x="1055280" y="4139240"/>
            <a:ext cx="385174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9EDE2772-485F-42D0-ACB2-741A0FD39398}"/>
              </a:ext>
            </a:extLst>
          </p:cNvPr>
          <p:cNvGrpSpPr/>
          <p:nvPr/>
        </p:nvGrpSpPr>
        <p:grpSpPr>
          <a:xfrm>
            <a:off x="11104167" y="-43261"/>
            <a:ext cx="1638421" cy="6913052"/>
            <a:chOff x="5770574" y="-43261"/>
            <a:chExt cx="2514239" cy="6913052"/>
          </a:xfrm>
          <a:solidFill>
            <a:srgbClr val="7FBA00"/>
          </a:solidFill>
        </p:grpSpPr>
        <p:sp>
          <p:nvSpPr>
            <p:cNvPr id="14" name="Freeform: Shape 13">
              <a:extLst>
                <a:ext uri="{FF2B5EF4-FFF2-40B4-BE49-F238E27FC236}">
                  <a16:creationId xmlns:a16="http://schemas.microsoft.com/office/drawing/2014/main" id="{63834FC8-B84D-4B83-9729-48F05E20A938}"/>
                </a:ext>
              </a:extLst>
            </p:cNvPr>
            <p:cNvSpPr/>
            <p:nvPr/>
          </p:nvSpPr>
          <p:spPr>
            <a:xfrm flipV="1">
              <a:off x="6757423" y="581024"/>
              <a:ext cx="1527390" cy="6288767"/>
            </a:xfrm>
            <a:custGeom>
              <a:avLst/>
              <a:gdLst>
                <a:gd name="connsiteX0" fmla="*/ 2533650 w 2533650"/>
                <a:gd name="connsiteY0" fmla="*/ 0 h 6877050"/>
                <a:gd name="connsiteX1" fmla="*/ 838200 w 2533650"/>
                <a:gd name="connsiteY1" fmla="*/ 0 h 6877050"/>
                <a:gd name="connsiteX2" fmla="*/ 0 w 2533650"/>
                <a:gd name="connsiteY2" fmla="*/ 6877050 h 6877050"/>
                <a:gd name="connsiteX3" fmla="*/ 2533650 w 2533650"/>
                <a:gd name="connsiteY3" fmla="*/ 0 h 6877050"/>
                <a:gd name="connsiteX0" fmla="*/ 2470814 w 2470814"/>
                <a:gd name="connsiteY0" fmla="*/ 0 h 7068079"/>
                <a:gd name="connsiteX1" fmla="*/ 775364 w 2470814"/>
                <a:gd name="connsiteY1" fmla="*/ 0 h 7068079"/>
                <a:gd name="connsiteX2" fmla="*/ 0 w 2470814"/>
                <a:gd name="connsiteY2" fmla="*/ 7068079 h 7068079"/>
                <a:gd name="connsiteX3" fmla="*/ 2470814 w 2470814"/>
                <a:gd name="connsiteY3" fmla="*/ 0 h 7068079"/>
                <a:gd name="connsiteX0" fmla="*/ 2669795 w 2669795"/>
                <a:gd name="connsiteY0" fmla="*/ 0 h 7488343"/>
                <a:gd name="connsiteX1" fmla="*/ 974345 w 2669795"/>
                <a:gd name="connsiteY1" fmla="*/ 0 h 7488343"/>
                <a:gd name="connsiteX2" fmla="*/ 0 w 2669795"/>
                <a:gd name="connsiteY2" fmla="*/ 7488343 h 7488343"/>
                <a:gd name="connsiteX3" fmla="*/ 2669795 w 2669795"/>
                <a:gd name="connsiteY3" fmla="*/ 0 h 7488343"/>
                <a:gd name="connsiteX0" fmla="*/ 2010015 w 2010015"/>
                <a:gd name="connsiteY0" fmla="*/ 0 h 5807286"/>
                <a:gd name="connsiteX1" fmla="*/ 314565 w 2010015"/>
                <a:gd name="connsiteY1" fmla="*/ 0 h 5807286"/>
                <a:gd name="connsiteX2" fmla="*/ 0 w 2010015"/>
                <a:gd name="connsiteY2" fmla="*/ 5807286 h 5807286"/>
                <a:gd name="connsiteX3" fmla="*/ 2010015 w 2010015"/>
                <a:gd name="connsiteY3" fmla="*/ 0 h 5807286"/>
                <a:gd name="connsiteX0" fmla="*/ 2300631 w 2300631"/>
                <a:gd name="connsiteY0" fmla="*/ 0 h 6007868"/>
                <a:gd name="connsiteX1" fmla="*/ 605181 w 2300631"/>
                <a:gd name="connsiteY1" fmla="*/ 0 h 6007868"/>
                <a:gd name="connsiteX2" fmla="*/ 0 w 2300631"/>
                <a:gd name="connsiteY2" fmla="*/ 6007868 h 6007868"/>
                <a:gd name="connsiteX3" fmla="*/ 2300631 w 2300631"/>
                <a:gd name="connsiteY3" fmla="*/ 0 h 6007868"/>
                <a:gd name="connsiteX0" fmla="*/ 2449866 w 2449866"/>
                <a:gd name="connsiteY0" fmla="*/ 0 h 6523647"/>
                <a:gd name="connsiteX1" fmla="*/ 754416 w 2449866"/>
                <a:gd name="connsiteY1" fmla="*/ 0 h 6523647"/>
                <a:gd name="connsiteX2" fmla="*/ 0 w 2449866"/>
                <a:gd name="connsiteY2" fmla="*/ 6523647 h 6523647"/>
                <a:gd name="connsiteX3" fmla="*/ 2449866 w 2449866"/>
                <a:gd name="connsiteY3" fmla="*/ 0 h 6523647"/>
                <a:gd name="connsiteX0" fmla="*/ 2449866 w 2449866"/>
                <a:gd name="connsiteY0" fmla="*/ 0 h 6523647"/>
                <a:gd name="connsiteX1" fmla="*/ 415189 w 2449866"/>
                <a:gd name="connsiteY1" fmla="*/ 0 h 6523647"/>
                <a:gd name="connsiteX2" fmla="*/ 0 w 2449866"/>
                <a:gd name="connsiteY2" fmla="*/ 6523647 h 6523647"/>
                <a:gd name="connsiteX3" fmla="*/ 2449866 w 2449866"/>
                <a:gd name="connsiteY3" fmla="*/ 0 h 6523647"/>
                <a:gd name="connsiteX0" fmla="*/ 2459289 w 2459289"/>
                <a:gd name="connsiteY0" fmla="*/ 0 h 7128075"/>
                <a:gd name="connsiteX1" fmla="*/ 424612 w 2459289"/>
                <a:gd name="connsiteY1" fmla="*/ 0 h 7128075"/>
                <a:gd name="connsiteX2" fmla="*/ 0 w 2459289"/>
                <a:gd name="connsiteY2" fmla="*/ 7128075 h 7128075"/>
                <a:gd name="connsiteX3" fmla="*/ 2459289 w 2459289"/>
                <a:gd name="connsiteY3" fmla="*/ 0 h 7128075"/>
                <a:gd name="connsiteX0" fmla="*/ 2459289 w 2459289"/>
                <a:gd name="connsiteY0" fmla="*/ 0 h 7128075"/>
                <a:gd name="connsiteX1" fmla="*/ 579 w 2459289"/>
                <a:gd name="connsiteY1" fmla="*/ 41685 h 7128075"/>
                <a:gd name="connsiteX2" fmla="*/ 0 w 2459289"/>
                <a:gd name="connsiteY2" fmla="*/ 7128075 h 7128075"/>
                <a:gd name="connsiteX3" fmla="*/ 2459289 w 2459289"/>
                <a:gd name="connsiteY3" fmla="*/ 0 h 7128075"/>
                <a:gd name="connsiteX0" fmla="*/ 2458710 w 2458710"/>
                <a:gd name="connsiteY0" fmla="*/ 0 h 13735094"/>
                <a:gd name="connsiteX1" fmla="*/ 0 w 2458710"/>
                <a:gd name="connsiteY1" fmla="*/ 41685 h 13735094"/>
                <a:gd name="connsiteX2" fmla="*/ 687298 w 2458710"/>
                <a:gd name="connsiteY2" fmla="*/ 13735094 h 13735094"/>
                <a:gd name="connsiteX3" fmla="*/ 2458710 w 2458710"/>
                <a:gd name="connsiteY3" fmla="*/ 0 h 13735094"/>
                <a:gd name="connsiteX0" fmla="*/ 2458710 w 2458710"/>
                <a:gd name="connsiteY0" fmla="*/ 0 h 13735094"/>
                <a:gd name="connsiteX1" fmla="*/ 1325550 w 2458710"/>
                <a:gd name="connsiteY1" fmla="*/ 20838 h 13735094"/>
                <a:gd name="connsiteX2" fmla="*/ 0 w 2458710"/>
                <a:gd name="connsiteY2" fmla="*/ 41685 h 13735094"/>
                <a:gd name="connsiteX3" fmla="*/ 687298 w 2458710"/>
                <a:gd name="connsiteY3" fmla="*/ 13735094 h 13735094"/>
                <a:gd name="connsiteX4" fmla="*/ 2458710 w 2458710"/>
                <a:gd name="connsiteY4" fmla="*/ 0 h 13735094"/>
                <a:gd name="connsiteX0" fmla="*/ 2458710 w 2458710"/>
                <a:gd name="connsiteY0" fmla="*/ 1693557 h 15428651"/>
                <a:gd name="connsiteX1" fmla="*/ 0 w 2458710"/>
                <a:gd name="connsiteY1" fmla="*/ 1735242 h 15428651"/>
                <a:gd name="connsiteX2" fmla="*/ 687298 w 2458710"/>
                <a:gd name="connsiteY2" fmla="*/ 15428651 h 15428651"/>
                <a:gd name="connsiteX3" fmla="*/ 2458710 w 2458710"/>
                <a:gd name="connsiteY3" fmla="*/ 1693557 h 15428651"/>
                <a:gd name="connsiteX0" fmla="*/ 2458710 w 2458710"/>
                <a:gd name="connsiteY0" fmla="*/ 981951 h 14717045"/>
                <a:gd name="connsiteX1" fmla="*/ 0 w 2458710"/>
                <a:gd name="connsiteY1" fmla="*/ 1023636 h 14717045"/>
                <a:gd name="connsiteX2" fmla="*/ 687298 w 2458710"/>
                <a:gd name="connsiteY2" fmla="*/ 14717045 h 14717045"/>
                <a:gd name="connsiteX3" fmla="*/ 2458710 w 2458710"/>
                <a:gd name="connsiteY3" fmla="*/ 981951 h 14717045"/>
                <a:gd name="connsiteX0" fmla="*/ 2458710 w 2458710"/>
                <a:gd name="connsiteY0" fmla="*/ 0 h 13735094"/>
                <a:gd name="connsiteX1" fmla="*/ 0 w 2458710"/>
                <a:gd name="connsiteY1" fmla="*/ 41685 h 13735094"/>
                <a:gd name="connsiteX2" fmla="*/ 687298 w 2458710"/>
                <a:gd name="connsiteY2" fmla="*/ 13735094 h 13735094"/>
                <a:gd name="connsiteX3" fmla="*/ 2458710 w 2458710"/>
                <a:gd name="connsiteY3" fmla="*/ 0 h 13735094"/>
                <a:gd name="connsiteX0" fmla="*/ 1554105 w 1554105"/>
                <a:gd name="connsiteY0" fmla="*/ 21835 h 13693409"/>
                <a:gd name="connsiteX1" fmla="*/ 0 w 1554105"/>
                <a:gd name="connsiteY1" fmla="*/ 0 h 13693409"/>
                <a:gd name="connsiteX2" fmla="*/ 687298 w 1554105"/>
                <a:gd name="connsiteY2" fmla="*/ 13693409 h 13693409"/>
                <a:gd name="connsiteX3" fmla="*/ 1554105 w 1554105"/>
                <a:gd name="connsiteY3" fmla="*/ 21835 h 13693409"/>
                <a:gd name="connsiteX0" fmla="*/ 1511029 w 1511029"/>
                <a:gd name="connsiteY0" fmla="*/ 0 h 13830373"/>
                <a:gd name="connsiteX1" fmla="*/ 0 w 1511029"/>
                <a:gd name="connsiteY1" fmla="*/ 136964 h 13830373"/>
                <a:gd name="connsiteX2" fmla="*/ 687298 w 1511029"/>
                <a:gd name="connsiteY2" fmla="*/ 13830373 h 13830373"/>
                <a:gd name="connsiteX3" fmla="*/ 1511029 w 1511029"/>
                <a:gd name="connsiteY3" fmla="*/ 0 h 13830373"/>
                <a:gd name="connsiteX0" fmla="*/ 1517311 w 1517311"/>
                <a:gd name="connsiteY0" fmla="*/ 0 h 13830373"/>
                <a:gd name="connsiteX1" fmla="*/ 0 w 1517311"/>
                <a:gd name="connsiteY1" fmla="*/ 81385 h 13830373"/>
                <a:gd name="connsiteX2" fmla="*/ 693580 w 1517311"/>
                <a:gd name="connsiteY2" fmla="*/ 13830373 h 13830373"/>
                <a:gd name="connsiteX3" fmla="*/ 1517311 w 1517311"/>
                <a:gd name="connsiteY3" fmla="*/ 0 h 13830373"/>
                <a:gd name="connsiteX0" fmla="*/ 1511029 w 1511029"/>
                <a:gd name="connsiteY0" fmla="*/ 0 h 13760899"/>
                <a:gd name="connsiteX1" fmla="*/ 0 w 1511029"/>
                <a:gd name="connsiteY1" fmla="*/ 11911 h 13760899"/>
                <a:gd name="connsiteX2" fmla="*/ 693580 w 1511029"/>
                <a:gd name="connsiteY2" fmla="*/ 13760899 h 13760899"/>
                <a:gd name="connsiteX3" fmla="*/ 1511029 w 1511029"/>
                <a:gd name="connsiteY3" fmla="*/ 0 h 13760899"/>
              </a:gdLst>
              <a:ahLst/>
              <a:cxnLst>
                <a:cxn ang="0">
                  <a:pos x="connsiteX0" y="connsiteY0"/>
                </a:cxn>
                <a:cxn ang="0">
                  <a:pos x="connsiteX1" y="connsiteY1"/>
                </a:cxn>
                <a:cxn ang="0">
                  <a:pos x="connsiteX2" y="connsiteY2"/>
                </a:cxn>
                <a:cxn ang="0">
                  <a:pos x="connsiteX3" y="connsiteY3"/>
                </a:cxn>
              </a:cxnLst>
              <a:rect l="l" t="t" r="r" b="b"/>
              <a:pathLst>
                <a:path w="1511029" h="13760899">
                  <a:moveTo>
                    <a:pt x="1511029" y="0"/>
                  </a:moveTo>
                  <a:lnTo>
                    <a:pt x="0" y="11911"/>
                  </a:lnTo>
                  <a:lnTo>
                    <a:pt x="693580" y="13760899"/>
                  </a:lnTo>
                  <a:lnTo>
                    <a:pt x="1511029" y="0"/>
                  </a:lnTo>
                  <a:close/>
                </a:path>
              </a:pathLst>
            </a:cu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a:ea typeface="+mn-ea"/>
                <a:cs typeface="+mn-cs"/>
              </a:endParaRPr>
            </a:p>
          </p:txBody>
        </p:sp>
        <p:sp>
          <p:nvSpPr>
            <p:cNvPr id="15" name="Freeform: Shape 14">
              <a:extLst>
                <a:ext uri="{FF2B5EF4-FFF2-40B4-BE49-F238E27FC236}">
                  <a16:creationId xmlns:a16="http://schemas.microsoft.com/office/drawing/2014/main" id="{92D86BB8-84AF-4BAE-B2F7-A7B655906ED9}"/>
                </a:ext>
              </a:extLst>
            </p:cNvPr>
            <p:cNvSpPr/>
            <p:nvPr/>
          </p:nvSpPr>
          <p:spPr>
            <a:xfrm>
              <a:off x="6072653" y="-43261"/>
              <a:ext cx="1589881" cy="6908518"/>
            </a:xfrm>
            <a:custGeom>
              <a:avLst/>
              <a:gdLst>
                <a:gd name="connsiteX0" fmla="*/ 0 w 1739900"/>
                <a:gd name="connsiteY0" fmla="*/ 12700 h 3949700"/>
                <a:gd name="connsiteX1" fmla="*/ 1092200 w 1739900"/>
                <a:gd name="connsiteY1" fmla="*/ 3949700 h 3949700"/>
                <a:gd name="connsiteX2" fmla="*/ 1739900 w 1739900"/>
                <a:gd name="connsiteY2" fmla="*/ 0 h 3949700"/>
                <a:gd name="connsiteX3" fmla="*/ 0 w 1739900"/>
                <a:gd name="connsiteY3" fmla="*/ 12700 h 3949700"/>
                <a:gd name="connsiteX0" fmla="*/ 0 w 1742281"/>
                <a:gd name="connsiteY0" fmla="*/ 0 h 3937000"/>
                <a:gd name="connsiteX1" fmla="*/ 1092200 w 1742281"/>
                <a:gd name="connsiteY1" fmla="*/ 3937000 h 3937000"/>
                <a:gd name="connsiteX2" fmla="*/ 1742281 w 1742281"/>
                <a:gd name="connsiteY2" fmla="*/ 1587 h 3937000"/>
                <a:gd name="connsiteX3" fmla="*/ 0 w 1742281"/>
                <a:gd name="connsiteY3" fmla="*/ 0 h 3937000"/>
                <a:gd name="connsiteX0" fmla="*/ 0 w 1742281"/>
                <a:gd name="connsiteY0" fmla="*/ 0 h 3627437"/>
                <a:gd name="connsiteX1" fmla="*/ 1025525 w 1742281"/>
                <a:gd name="connsiteY1" fmla="*/ 3627437 h 3627437"/>
                <a:gd name="connsiteX2" fmla="*/ 1742281 w 1742281"/>
                <a:gd name="connsiteY2" fmla="*/ 1587 h 3627437"/>
                <a:gd name="connsiteX3" fmla="*/ 0 w 1742281"/>
                <a:gd name="connsiteY3" fmla="*/ 0 h 3627437"/>
                <a:gd name="connsiteX0" fmla="*/ 0 w 1742281"/>
                <a:gd name="connsiteY0" fmla="*/ 0 h 3627437"/>
                <a:gd name="connsiteX1" fmla="*/ 1006475 w 1742281"/>
                <a:gd name="connsiteY1" fmla="*/ 3627437 h 3627437"/>
                <a:gd name="connsiteX2" fmla="*/ 1742281 w 1742281"/>
                <a:gd name="connsiteY2" fmla="*/ 1587 h 3627437"/>
                <a:gd name="connsiteX3" fmla="*/ 0 w 1742281"/>
                <a:gd name="connsiteY3" fmla="*/ 0 h 3627437"/>
                <a:gd name="connsiteX0" fmla="*/ 0 w 1742281"/>
                <a:gd name="connsiteY0" fmla="*/ 0 h 5541962"/>
                <a:gd name="connsiteX1" fmla="*/ 701675 w 1742281"/>
                <a:gd name="connsiteY1" fmla="*/ 5541962 h 5541962"/>
                <a:gd name="connsiteX2" fmla="*/ 1742281 w 1742281"/>
                <a:gd name="connsiteY2" fmla="*/ 1587 h 5541962"/>
                <a:gd name="connsiteX3" fmla="*/ 0 w 1742281"/>
                <a:gd name="connsiteY3" fmla="*/ 0 h 5541962"/>
                <a:gd name="connsiteX0" fmla="*/ 0 w 1542256"/>
                <a:gd name="connsiteY0" fmla="*/ 55563 h 5597525"/>
                <a:gd name="connsiteX1" fmla="*/ 701675 w 1542256"/>
                <a:gd name="connsiteY1" fmla="*/ 5597525 h 5597525"/>
                <a:gd name="connsiteX2" fmla="*/ 1542256 w 1542256"/>
                <a:gd name="connsiteY2" fmla="*/ 0 h 5597525"/>
                <a:gd name="connsiteX3" fmla="*/ 0 w 1542256"/>
                <a:gd name="connsiteY3" fmla="*/ 55563 h 5597525"/>
                <a:gd name="connsiteX0" fmla="*/ 0 w 1589881"/>
                <a:gd name="connsiteY0" fmla="*/ 17463 h 5559425"/>
                <a:gd name="connsiteX1" fmla="*/ 701675 w 1589881"/>
                <a:gd name="connsiteY1" fmla="*/ 5559425 h 5559425"/>
                <a:gd name="connsiteX2" fmla="*/ 1589881 w 1589881"/>
                <a:gd name="connsiteY2" fmla="*/ 0 h 5559425"/>
                <a:gd name="connsiteX3" fmla="*/ 0 w 1589881"/>
                <a:gd name="connsiteY3" fmla="*/ 17463 h 5559425"/>
              </a:gdLst>
              <a:ahLst/>
              <a:cxnLst>
                <a:cxn ang="0">
                  <a:pos x="connsiteX0" y="connsiteY0"/>
                </a:cxn>
                <a:cxn ang="0">
                  <a:pos x="connsiteX1" y="connsiteY1"/>
                </a:cxn>
                <a:cxn ang="0">
                  <a:pos x="connsiteX2" y="connsiteY2"/>
                </a:cxn>
                <a:cxn ang="0">
                  <a:pos x="connsiteX3" y="connsiteY3"/>
                </a:cxn>
              </a:cxnLst>
              <a:rect l="l" t="t" r="r" b="b"/>
              <a:pathLst>
                <a:path w="1589881" h="5559425">
                  <a:moveTo>
                    <a:pt x="0" y="17463"/>
                  </a:moveTo>
                  <a:lnTo>
                    <a:pt x="701675" y="5559425"/>
                  </a:lnTo>
                  <a:lnTo>
                    <a:pt x="1589881" y="0"/>
                  </a:lnTo>
                  <a:lnTo>
                    <a:pt x="0" y="17463"/>
                  </a:lnTo>
                  <a:close/>
                </a:path>
              </a:pathLst>
            </a:custGeom>
            <a:gradFill>
              <a:gsLst>
                <a:gs pos="100000">
                  <a:srgbClr val="7FBA00"/>
                </a:gs>
                <a:gs pos="0">
                  <a:srgbClr val="628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a:ea typeface="+mn-ea"/>
                <a:cs typeface="+mn-cs"/>
              </a:endParaRPr>
            </a:p>
          </p:txBody>
        </p:sp>
        <p:sp>
          <p:nvSpPr>
            <p:cNvPr id="16" name="Freeform: Shape 15">
              <a:extLst>
                <a:ext uri="{FF2B5EF4-FFF2-40B4-BE49-F238E27FC236}">
                  <a16:creationId xmlns:a16="http://schemas.microsoft.com/office/drawing/2014/main" id="{640D847E-704F-4E63-9E96-B7494C8F1C8E}"/>
                </a:ext>
              </a:extLst>
            </p:cNvPr>
            <p:cNvSpPr/>
            <p:nvPr/>
          </p:nvSpPr>
          <p:spPr>
            <a:xfrm>
              <a:off x="5770574" y="3452813"/>
              <a:ext cx="1016000" cy="3412444"/>
            </a:xfrm>
            <a:custGeom>
              <a:avLst/>
              <a:gdLst>
                <a:gd name="connsiteX0" fmla="*/ 609600 w 1494972"/>
                <a:gd name="connsiteY0" fmla="*/ 0 h 4746171"/>
                <a:gd name="connsiteX1" fmla="*/ 1001486 w 1494972"/>
                <a:gd name="connsiteY1" fmla="*/ 1320800 h 4746171"/>
                <a:gd name="connsiteX2" fmla="*/ 1494972 w 1494972"/>
                <a:gd name="connsiteY2" fmla="*/ 4746171 h 4746171"/>
                <a:gd name="connsiteX3" fmla="*/ 0 w 1494972"/>
                <a:gd name="connsiteY3" fmla="*/ 4746171 h 4746171"/>
                <a:gd name="connsiteX4" fmla="*/ 609600 w 1494972"/>
                <a:gd name="connsiteY4" fmla="*/ 0 h 4746171"/>
                <a:gd name="connsiteX0" fmla="*/ 609600 w 1494972"/>
                <a:gd name="connsiteY0" fmla="*/ 277741 h 3425371"/>
                <a:gd name="connsiteX1" fmla="*/ 1001486 w 1494972"/>
                <a:gd name="connsiteY1" fmla="*/ 0 h 3425371"/>
                <a:gd name="connsiteX2" fmla="*/ 1494972 w 1494972"/>
                <a:gd name="connsiteY2" fmla="*/ 3425371 h 3425371"/>
                <a:gd name="connsiteX3" fmla="*/ 0 w 1494972"/>
                <a:gd name="connsiteY3" fmla="*/ 3425371 h 3425371"/>
                <a:gd name="connsiteX4" fmla="*/ 609600 w 1494972"/>
                <a:gd name="connsiteY4" fmla="*/ 277741 h 3425371"/>
                <a:gd name="connsiteX0" fmla="*/ 770777 w 1494972"/>
                <a:gd name="connsiteY0" fmla="*/ 0 h 4016909"/>
                <a:gd name="connsiteX1" fmla="*/ 1001486 w 1494972"/>
                <a:gd name="connsiteY1" fmla="*/ 591538 h 4016909"/>
                <a:gd name="connsiteX2" fmla="*/ 1494972 w 1494972"/>
                <a:gd name="connsiteY2" fmla="*/ 4016909 h 4016909"/>
                <a:gd name="connsiteX3" fmla="*/ 0 w 1494972"/>
                <a:gd name="connsiteY3" fmla="*/ 4016909 h 4016909"/>
                <a:gd name="connsiteX4" fmla="*/ 770777 w 1494972"/>
                <a:gd name="connsiteY4" fmla="*/ 0 h 4016909"/>
                <a:gd name="connsiteX0" fmla="*/ 770777 w 1494972"/>
                <a:gd name="connsiteY0" fmla="*/ 0 h 4016909"/>
                <a:gd name="connsiteX1" fmla="*/ 1494972 w 1494972"/>
                <a:gd name="connsiteY1" fmla="*/ 4016909 h 4016909"/>
                <a:gd name="connsiteX2" fmla="*/ 0 w 1494972"/>
                <a:gd name="connsiteY2" fmla="*/ 4016909 h 4016909"/>
                <a:gd name="connsiteX3" fmla="*/ 770777 w 1494972"/>
                <a:gd name="connsiteY3" fmla="*/ 0 h 4016909"/>
                <a:gd name="connsiteX0" fmla="*/ 995023 w 1494972"/>
                <a:gd name="connsiteY0" fmla="*/ 0 h 4180264"/>
                <a:gd name="connsiteX1" fmla="*/ 1494972 w 1494972"/>
                <a:gd name="connsiteY1" fmla="*/ 4180264 h 4180264"/>
                <a:gd name="connsiteX2" fmla="*/ 0 w 1494972"/>
                <a:gd name="connsiteY2" fmla="*/ 4180264 h 4180264"/>
                <a:gd name="connsiteX3" fmla="*/ 995023 w 1494972"/>
                <a:gd name="connsiteY3" fmla="*/ 0 h 4180264"/>
              </a:gdLst>
              <a:ahLst/>
              <a:cxnLst>
                <a:cxn ang="0">
                  <a:pos x="connsiteX0" y="connsiteY0"/>
                </a:cxn>
                <a:cxn ang="0">
                  <a:pos x="connsiteX1" y="connsiteY1"/>
                </a:cxn>
                <a:cxn ang="0">
                  <a:pos x="connsiteX2" y="connsiteY2"/>
                </a:cxn>
                <a:cxn ang="0">
                  <a:pos x="connsiteX3" y="connsiteY3"/>
                </a:cxn>
              </a:cxnLst>
              <a:rect l="l" t="t" r="r" b="b"/>
              <a:pathLst>
                <a:path w="1494972" h="4180264">
                  <a:moveTo>
                    <a:pt x="995023" y="0"/>
                  </a:moveTo>
                  <a:lnTo>
                    <a:pt x="1494972" y="4180264"/>
                  </a:lnTo>
                  <a:lnTo>
                    <a:pt x="0" y="4180264"/>
                  </a:lnTo>
                  <a:lnTo>
                    <a:pt x="995023" y="0"/>
                  </a:lnTo>
                  <a:close/>
                </a:path>
              </a:pathLst>
            </a:custGeom>
            <a:gradFill>
              <a:gsLst>
                <a:gs pos="100000">
                  <a:srgbClr val="7FBA00"/>
                </a:gs>
                <a:gs pos="27000">
                  <a:srgbClr val="628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a:ea typeface="+mn-ea"/>
                <a:cs typeface="+mn-cs"/>
              </a:endParaRPr>
            </a:p>
          </p:txBody>
        </p:sp>
      </p:grpSp>
      <p:cxnSp>
        <p:nvCxnSpPr>
          <p:cNvPr id="18" name="Straight Connector 17">
            <a:extLst>
              <a:ext uri="{FF2B5EF4-FFF2-40B4-BE49-F238E27FC236}">
                <a16:creationId xmlns:a16="http://schemas.microsoft.com/office/drawing/2014/main" id="{7D2C13FC-E6E4-4D44-85F5-473A63EC416C}"/>
              </a:ext>
            </a:extLst>
          </p:cNvPr>
          <p:cNvCxnSpPr/>
          <p:nvPr/>
        </p:nvCxnSpPr>
        <p:spPr>
          <a:xfrm>
            <a:off x="7346801" y="4875742"/>
            <a:ext cx="385174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00380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with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ppt_y+#ppt_h/2"/>
                                          </p:val>
                                        </p:tav>
                                        <p:tav tm="100000">
                                          <p:val>
                                            <p:strVal val="#ppt_y"/>
                                          </p:val>
                                        </p:tav>
                                      </p:tavLst>
                                    </p:anim>
                                    <p:anim calcmode="lin" valueType="num">
                                      <p:cBhvr>
                                        <p:cTn id="9" dur="500" fill="hold"/>
                                        <p:tgtEl>
                                          <p:spTgt spid="4"/>
                                        </p:tgtEl>
                                        <p:attrNameLst>
                                          <p:attrName>ppt_w</p:attrName>
                                        </p:attrNameLst>
                                      </p:cBhvr>
                                      <p:tavLst>
                                        <p:tav tm="0">
                                          <p:val>
                                            <p:strVal val="#ppt_w"/>
                                          </p:val>
                                        </p:tav>
                                        <p:tav tm="100000">
                                          <p:val>
                                            <p:strVal val="#ppt_w"/>
                                          </p:val>
                                        </p:tav>
                                      </p:tavLst>
                                    </p:anim>
                                    <p:anim calcmode="lin" valueType="num">
                                      <p:cBhvr>
                                        <p:cTn id="10" dur="500" fill="hold"/>
                                        <p:tgtEl>
                                          <p:spTgt spid="4"/>
                                        </p:tgtEl>
                                        <p:attrNameLst>
                                          <p:attrName>ppt_h</p:attrName>
                                        </p:attrNameLst>
                                      </p:cBhvr>
                                      <p:tavLst>
                                        <p:tav tm="0">
                                          <p:val>
                                            <p:fltVal val="0"/>
                                          </p:val>
                                        </p:tav>
                                        <p:tav tm="100000">
                                          <p:val>
                                            <p:strVal val="#ppt_h"/>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35" presetClass="path" presetSubtype="0" decel="100000" fill="hold" grpId="1" nodeType="withEffect">
                                  <p:stCondLst>
                                    <p:cond delay="0"/>
                                  </p:stCondLst>
                                  <p:childTnLst>
                                    <p:animMotion origin="layout" path="M 0.03568 2.22222E-6 L -1.25E-6 2.22222E-6 " pathEditMode="relative" rAng="0" ptsTypes="AA">
                                      <p:cBhvr>
                                        <p:cTn id="15" dur="750" fill="hold"/>
                                        <p:tgtEl>
                                          <p:spTgt spid="5"/>
                                        </p:tgtEl>
                                        <p:attrNameLst>
                                          <p:attrName>ppt_x</p:attrName>
                                          <p:attrName>ppt_y</p:attrName>
                                        </p:attrNameLst>
                                      </p:cBhvr>
                                      <p:rCtr x="-1758" y="0"/>
                                    </p:animMotion>
                                  </p:childTnLst>
                                </p:cTn>
                              </p:par>
                              <p:par>
                                <p:cTn id="16" presetID="10" presetClass="entr" presetSubtype="0" fill="hold" grpId="0" nodeType="withEffect">
                                  <p:stCondLst>
                                    <p:cond delay="25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35" presetClass="path" presetSubtype="0" decel="100000" fill="hold" grpId="1" nodeType="withEffect">
                                  <p:stCondLst>
                                    <p:cond delay="250"/>
                                  </p:stCondLst>
                                  <p:childTnLst>
                                    <p:animMotion origin="layout" path="M 0.03568 2.59259E-6 L 2.08333E-7 2.59259E-6 " pathEditMode="relative" rAng="0" ptsTypes="AA">
                                      <p:cBhvr>
                                        <p:cTn id="20" dur="750" fill="hold"/>
                                        <p:tgtEl>
                                          <p:spTgt spid="6"/>
                                        </p:tgtEl>
                                        <p:attrNameLst>
                                          <p:attrName>ppt_x</p:attrName>
                                          <p:attrName>ppt_y</p:attrName>
                                        </p:attrNameLst>
                                      </p:cBhvr>
                                      <p:rCtr x="-1784" y="0"/>
                                    </p:animMotion>
                                  </p:childTnLst>
                                </p:cTn>
                              </p:par>
                              <p:par>
                                <p:cTn id="21" presetID="17" presetClass="entr" presetSubtype="8" fill="hold" nodeType="withEffect">
                                  <p:stCondLst>
                                    <p:cond delay="250"/>
                                  </p:stCondLst>
                                  <p:childTnLst>
                                    <p:set>
                                      <p:cBhvr>
                                        <p:cTn id="22" dur="1" fill="hold">
                                          <p:stCondLst>
                                            <p:cond delay="0"/>
                                          </p:stCondLst>
                                        </p:cTn>
                                        <p:tgtEl>
                                          <p:spTgt spid="7"/>
                                        </p:tgtEl>
                                        <p:attrNameLst>
                                          <p:attrName>style.visibility</p:attrName>
                                        </p:attrNameLst>
                                      </p:cBhvr>
                                      <p:to>
                                        <p:strVal val="visible"/>
                                      </p:to>
                                    </p:set>
                                    <p:anim calcmode="lin" valueType="num">
                                      <p:cBhvr>
                                        <p:cTn id="23" dur="750" fill="hold"/>
                                        <p:tgtEl>
                                          <p:spTgt spid="7"/>
                                        </p:tgtEl>
                                        <p:attrNameLst>
                                          <p:attrName>ppt_x</p:attrName>
                                        </p:attrNameLst>
                                      </p:cBhvr>
                                      <p:tavLst>
                                        <p:tav tm="0">
                                          <p:val>
                                            <p:strVal val="#ppt_x-#ppt_w/2"/>
                                          </p:val>
                                        </p:tav>
                                        <p:tav tm="100000">
                                          <p:val>
                                            <p:strVal val="#ppt_x"/>
                                          </p:val>
                                        </p:tav>
                                      </p:tavLst>
                                    </p:anim>
                                    <p:anim calcmode="lin" valueType="num">
                                      <p:cBhvr>
                                        <p:cTn id="24" dur="750" fill="hold"/>
                                        <p:tgtEl>
                                          <p:spTgt spid="7"/>
                                        </p:tgtEl>
                                        <p:attrNameLst>
                                          <p:attrName>ppt_y</p:attrName>
                                        </p:attrNameLst>
                                      </p:cBhvr>
                                      <p:tavLst>
                                        <p:tav tm="0">
                                          <p:val>
                                            <p:strVal val="#ppt_y"/>
                                          </p:val>
                                        </p:tav>
                                        <p:tav tm="100000">
                                          <p:val>
                                            <p:strVal val="#ppt_y"/>
                                          </p:val>
                                        </p:tav>
                                      </p:tavLst>
                                    </p:anim>
                                    <p:anim calcmode="lin" valueType="num">
                                      <p:cBhvr>
                                        <p:cTn id="25" dur="750" fill="hold"/>
                                        <p:tgtEl>
                                          <p:spTgt spid="7"/>
                                        </p:tgtEl>
                                        <p:attrNameLst>
                                          <p:attrName>ppt_w</p:attrName>
                                        </p:attrNameLst>
                                      </p:cBhvr>
                                      <p:tavLst>
                                        <p:tav tm="0">
                                          <p:val>
                                            <p:fltVal val="0"/>
                                          </p:val>
                                        </p:tav>
                                        <p:tav tm="100000">
                                          <p:val>
                                            <p:strVal val="#ppt_w"/>
                                          </p:val>
                                        </p:tav>
                                      </p:tavLst>
                                    </p:anim>
                                    <p:anim calcmode="lin" valueType="num">
                                      <p:cBhvr>
                                        <p:cTn id="26" dur="750" fill="hold"/>
                                        <p:tgtEl>
                                          <p:spTgt spid="7"/>
                                        </p:tgtEl>
                                        <p:attrNameLst>
                                          <p:attrName>ppt_h</p:attrName>
                                        </p:attrNameLst>
                                      </p:cBhvr>
                                      <p:tavLst>
                                        <p:tav tm="0">
                                          <p:val>
                                            <p:strVal val="#ppt_h"/>
                                          </p:val>
                                        </p:tav>
                                        <p:tav tm="100000">
                                          <p:val>
                                            <p:strVal val="#ppt_h"/>
                                          </p:val>
                                        </p:tav>
                                      </p:tavLst>
                                    </p:anim>
                                  </p:childTnLst>
                                </p:cTn>
                              </p:par>
                              <p:par>
                                <p:cTn id="27" presetID="10" presetClass="entr" presetSubtype="0" fill="hold" grpId="0" nodeType="withEffect">
                                  <p:stCondLst>
                                    <p:cond delay="100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35" presetClass="path" presetSubtype="0" decel="100000" fill="hold" grpId="1" nodeType="withEffect">
                                  <p:stCondLst>
                                    <p:cond delay="1000"/>
                                  </p:stCondLst>
                                  <p:childTnLst>
                                    <p:animMotion origin="layout" path="M 0.03568 1.11111E-6 L 5E-6 1.11111E-6 " pathEditMode="relative" rAng="0" ptsTypes="AA">
                                      <p:cBhvr>
                                        <p:cTn id="31" dur="750" fill="hold"/>
                                        <p:tgtEl>
                                          <p:spTgt spid="8"/>
                                        </p:tgtEl>
                                        <p:attrNameLst>
                                          <p:attrName>ppt_x</p:attrName>
                                          <p:attrName>ppt_y</p:attrName>
                                        </p:attrNameLst>
                                      </p:cBhvr>
                                      <p:rCtr x="-1784" y="0"/>
                                    </p:animMotion>
                                  </p:childTnLst>
                                </p:cTn>
                              </p:par>
                              <p:par>
                                <p:cTn id="32" presetID="17" presetClass="entr" presetSubtype="8" fill="hold" nodeType="withEffect">
                                  <p:stCondLst>
                                    <p:cond delay="1000"/>
                                  </p:stCondLst>
                                  <p:childTnLst>
                                    <p:set>
                                      <p:cBhvr>
                                        <p:cTn id="33" dur="1" fill="hold">
                                          <p:stCondLst>
                                            <p:cond delay="0"/>
                                          </p:stCondLst>
                                        </p:cTn>
                                        <p:tgtEl>
                                          <p:spTgt spid="9"/>
                                        </p:tgtEl>
                                        <p:attrNameLst>
                                          <p:attrName>style.visibility</p:attrName>
                                        </p:attrNameLst>
                                      </p:cBhvr>
                                      <p:to>
                                        <p:strVal val="visible"/>
                                      </p:to>
                                    </p:set>
                                    <p:anim calcmode="lin" valueType="num">
                                      <p:cBhvr>
                                        <p:cTn id="34" dur="750" fill="hold"/>
                                        <p:tgtEl>
                                          <p:spTgt spid="9"/>
                                        </p:tgtEl>
                                        <p:attrNameLst>
                                          <p:attrName>ppt_x</p:attrName>
                                        </p:attrNameLst>
                                      </p:cBhvr>
                                      <p:tavLst>
                                        <p:tav tm="0">
                                          <p:val>
                                            <p:strVal val="#ppt_x-#ppt_w/2"/>
                                          </p:val>
                                        </p:tav>
                                        <p:tav tm="100000">
                                          <p:val>
                                            <p:strVal val="#ppt_x"/>
                                          </p:val>
                                        </p:tav>
                                      </p:tavLst>
                                    </p:anim>
                                    <p:anim calcmode="lin" valueType="num">
                                      <p:cBhvr>
                                        <p:cTn id="35" dur="750" fill="hold"/>
                                        <p:tgtEl>
                                          <p:spTgt spid="9"/>
                                        </p:tgtEl>
                                        <p:attrNameLst>
                                          <p:attrName>ppt_y</p:attrName>
                                        </p:attrNameLst>
                                      </p:cBhvr>
                                      <p:tavLst>
                                        <p:tav tm="0">
                                          <p:val>
                                            <p:strVal val="#ppt_y"/>
                                          </p:val>
                                        </p:tav>
                                        <p:tav tm="100000">
                                          <p:val>
                                            <p:strVal val="#ppt_y"/>
                                          </p:val>
                                        </p:tav>
                                      </p:tavLst>
                                    </p:anim>
                                    <p:anim calcmode="lin" valueType="num">
                                      <p:cBhvr>
                                        <p:cTn id="36" dur="750" fill="hold"/>
                                        <p:tgtEl>
                                          <p:spTgt spid="9"/>
                                        </p:tgtEl>
                                        <p:attrNameLst>
                                          <p:attrName>ppt_w</p:attrName>
                                        </p:attrNameLst>
                                      </p:cBhvr>
                                      <p:tavLst>
                                        <p:tav tm="0">
                                          <p:val>
                                            <p:fltVal val="0"/>
                                          </p:val>
                                        </p:tav>
                                        <p:tav tm="100000">
                                          <p:val>
                                            <p:strVal val="#ppt_w"/>
                                          </p:val>
                                        </p:tav>
                                      </p:tavLst>
                                    </p:anim>
                                    <p:anim calcmode="lin" valueType="num">
                                      <p:cBhvr>
                                        <p:cTn id="37" dur="750" fill="hold"/>
                                        <p:tgtEl>
                                          <p:spTgt spid="9"/>
                                        </p:tgtEl>
                                        <p:attrNameLst>
                                          <p:attrName>ppt_h</p:attrName>
                                        </p:attrNameLst>
                                      </p:cBhvr>
                                      <p:tavLst>
                                        <p:tav tm="0">
                                          <p:val>
                                            <p:strVal val="#ppt_h"/>
                                          </p:val>
                                        </p:tav>
                                        <p:tav tm="100000">
                                          <p:val>
                                            <p:strVal val="#ppt_h"/>
                                          </p:val>
                                        </p:tav>
                                      </p:tavLst>
                                    </p:anim>
                                  </p:childTnLst>
                                </p:cTn>
                              </p:par>
                              <p:par>
                                <p:cTn id="38" presetID="17" presetClass="entr" presetSubtype="8" fill="hold" nodeType="withEffect">
                                  <p:stCondLst>
                                    <p:cond delay="250"/>
                                  </p:stCondLst>
                                  <p:childTnLst>
                                    <p:set>
                                      <p:cBhvr>
                                        <p:cTn id="39" dur="1" fill="hold">
                                          <p:stCondLst>
                                            <p:cond delay="0"/>
                                          </p:stCondLst>
                                        </p:cTn>
                                        <p:tgtEl>
                                          <p:spTgt spid="10"/>
                                        </p:tgtEl>
                                        <p:attrNameLst>
                                          <p:attrName>style.visibility</p:attrName>
                                        </p:attrNameLst>
                                      </p:cBhvr>
                                      <p:to>
                                        <p:strVal val="visible"/>
                                      </p:to>
                                    </p:set>
                                    <p:anim calcmode="lin" valueType="num">
                                      <p:cBhvr>
                                        <p:cTn id="40" dur="750" fill="hold"/>
                                        <p:tgtEl>
                                          <p:spTgt spid="10"/>
                                        </p:tgtEl>
                                        <p:attrNameLst>
                                          <p:attrName>ppt_x</p:attrName>
                                        </p:attrNameLst>
                                      </p:cBhvr>
                                      <p:tavLst>
                                        <p:tav tm="0">
                                          <p:val>
                                            <p:strVal val="#ppt_x-#ppt_w/2"/>
                                          </p:val>
                                        </p:tav>
                                        <p:tav tm="100000">
                                          <p:val>
                                            <p:strVal val="#ppt_x"/>
                                          </p:val>
                                        </p:tav>
                                      </p:tavLst>
                                    </p:anim>
                                    <p:anim calcmode="lin" valueType="num">
                                      <p:cBhvr>
                                        <p:cTn id="41" dur="750" fill="hold"/>
                                        <p:tgtEl>
                                          <p:spTgt spid="10"/>
                                        </p:tgtEl>
                                        <p:attrNameLst>
                                          <p:attrName>ppt_y</p:attrName>
                                        </p:attrNameLst>
                                      </p:cBhvr>
                                      <p:tavLst>
                                        <p:tav tm="0">
                                          <p:val>
                                            <p:strVal val="#ppt_y"/>
                                          </p:val>
                                        </p:tav>
                                        <p:tav tm="100000">
                                          <p:val>
                                            <p:strVal val="#ppt_y"/>
                                          </p:val>
                                        </p:tav>
                                      </p:tavLst>
                                    </p:anim>
                                    <p:anim calcmode="lin" valueType="num">
                                      <p:cBhvr>
                                        <p:cTn id="42" dur="750" fill="hold"/>
                                        <p:tgtEl>
                                          <p:spTgt spid="10"/>
                                        </p:tgtEl>
                                        <p:attrNameLst>
                                          <p:attrName>ppt_w</p:attrName>
                                        </p:attrNameLst>
                                      </p:cBhvr>
                                      <p:tavLst>
                                        <p:tav tm="0">
                                          <p:val>
                                            <p:fltVal val="0"/>
                                          </p:val>
                                        </p:tav>
                                        <p:tav tm="100000">
                                          <p:val>
                                            <p:strVal val="#ppt_w"/>
                                          </p:val>
                                        </p:tav>
                                      </p:tavLst>
                                    </p:anim>
                                    <p:anim calcmode="lin" valueType="num">
                                      <p:cBhvr>
                                        <p:cTn id="43" dur="750" fill="hold"/>
                                        <p:tgtEl>
                                          <p:spTgt spid="10"/>
                                        </p:tgtEl>
                                        <p:attrNameLst>
                                          <p:attrName>ppt_h</p:attrName>
                                        </p:attrNameLst>
                                      </p:cBhvr>
                                      <p:tavLst>
                                        <p:tav tm="0">
                                          <p:val>
                                            <p:strVal val="#ppt_h"/>
                                          </p:val>
                                        </p:tav>
                                        <p:tav tm="100000">
                                          <p:val>
                                            <p:strVal val="#ppt_h"/>
                                          </p:val>
                                        </p:tav>
                                      </p:tavLst>
                                    </p:anim>
                                  </p:childTnLst>
                                </p:cTn>
                              </p:par>
                              <p:par>
                                <p:cTn id="44" presetID="17" presetClass="entr" presetSubtype="8" fill="hold" nodeType="withEffect">
                                  <p:stCondLst>
                                    <p:cond delay="250"/>
                                  </p:stCondLst>
                                  <p:childTnLst>
                                    <p:set>
                                      <p:cBhvr>
                                        <p:cTn id="45" dur="1" fill="hold">
                                          <p:stCondLst>
                                            <p:cond delay="0"/>
                                          </p:stCondLst>
                                        </p:cTn>
                                        <p:tgtEl>
                                          <p:spTgt spid="11"/>
                                        </p:tgtEl>
                                        <p:attrNameLst>
                                          <p:attrName>style.visibility</p:attrName>
                                        </p:attrNameLst>
                                      </p:cBhvr>
                                      <p:to>
                                        <p:strVal val="visible"/>
                                      </p:to>
                                    </p:set>
                                    <p:anim calcmode="lin" valueType="num">
                                      <p:cBhvr>
                                        <p:cTn id="46" dur="750" fill="hold"/>
                                        <p:tgtEl>
                                          <p:spTgt spid="11"/>
                                        </p:tgtEl>
                                        <p:attrNameLst>
                                          <p:attrName>ppt_x</p:attrName>
                                        </p:attrNameLst>
                                      </p:cBhvr>
                                      <p:tavLst>
                                        <p:tav tm="0">
                                          <p:val>
                                            <p:strVal val="#ppt_x-#ppt_w/2"/>
                                          </p:val>
                                        </p:tav>
                                        <p:tav tm="100000">
                                          <p:val>
                                            <p:strVal val="#ppt_x"/>
                                          </p:val>
                                        </p:tav>
                                      </p:tavLst>
                                    </p:anim>
                                    <p:anim calcmode="lin" valueType="num">
                                      <p:cBhvr>
                                        <p:cTn id="47" dur="750" fill="hold"/>
                                        <p:tgtEl>
                                          <p:spTgt spid="11"/>
                                        </p:tgtEl>
                                        <p:attrNameLst>
                                          <p:attrName>ppt_y</p:attrName>
                                        </p:attrNameLst>
                                      </p:cBhvr>
                                      <p:tavLst>
                                        <p:tav tm="0">
                                          <p:val>
                                            <p:strVal val="#ppt_y"/>
                                          </p:val>
                                        </p:tav>
                                        <p:tav tm="100000">
                                          <p:val>
                                            <p:strVal val="#ppt_y"/>
                                          </p:val>
                                        </p:tav>
                                      </p:tavLst>
                                    </p:anim>
                                    <p:anim calcmode="lin" valueType="num">
                                      <p:cBhvr>
                                        <p:cTn id="48" dur="750" fill="hold"/>
                                        <p:tgtEl>
                                          <p:spTgt spid="11"/>
                                        </p:tgtEl>
                                        <p:attrNameLst>
                                          <p:attrName>ppt_w</p:attrName>
                                        </p:attrNameLst>
                                      </p:cBhvr>
                                      <p:tavLst>
                                        <p:tav tm="0">
                                          <p:val>
                                            <p:fltVal val="0"/>
                                          </p:val>
                                        </p:tav>
                                        <p:tav tm="100000">
                                          <p:val>
                                            <p:strVal val="#ppt_w"/>
                                          </p:val>
                                        </p:tav>
                                      </p:tavLst>
                                    </p:anim>
                                    <p:anim calcmode="lin" valueType="num">
                                      <p:cBhvr>
                                        <p:cTn id="49" dur="750" fill="hold"/>
                                        <p:tgtEl>
                                          <p:spTgt spid="11"/>
                                        </p:tgtEl>
                                        <p:attrNameLst>
                                          <p:attrName>ppt_h</p:attrName>
                                        </p:attrNameLst>
                                      </p:cBhvr>
                                      <p:tavLst>
                                        <p:tav tm="0">
                                          <p:val>
                                            <p:strVal val="#ppt_h"/>
                                          </p:val>
                                        </p:tav>
                                        <p:tav tm="100000">
                                          <p:val>
                                            <p:strVal val="#ppt_h"/>
                                          </p:val>
                                        </p:tav>
                                      </p:tavLst>
                                    </p:anim>
                                  </p:childTnLst>
                                </p:cTn>
                              </p:par>
                              <p:par>
                                <p:cTn id="50" presetID="17" presetClass="entr" presetSubtype="8" fill="hold" nodeType="withEffect">
                                  <p:stCondLst>
                                    <p:cond delay="750"/>
                                  </p:stCondLst>
                                  <p:childTnLst>
                                    <p:set>
                                      <p:cBhvr>
                                        <p:cTn id="51" dur="1" fill="hold">
                                          <p:stCondLst>
                                            <p:cond delay="0"/>
                                          </p:stCondLst>
                                        </p:cTn>
                                        <p:tgtEl>
                                          <p:spTgt spid="12"/>
                                        </p:tgtEl>
                                        <p:attrNameLst>
                                          <p:attrName>style.visibility</p:attrName>
                                        </p:attrNameLst>
                                      </p:cBhvr>
                                      <p:to>
                                        <p:strVal val="visible"/>
                                      </p:to>
                                    </p:set>
                                    <p:anim calcmode="lin" valueType="num">
                                      <p:cBhvr>
                                        <p:cTn id="52" dur="750" fill="hold"/>
                                        <p:tgtEl>
                                          <p:spTgt spid="12"/>
                                        </p:tgtEl>
                                        <p:attrNameLst>
                                          <p:attrName>ppt_x</p:attrName>
                                        </p:attrNameLst>
                                      </p:cBhvr>
                                      <p:tavLst>
                                        <p:tav tm="0">
                                          <p:val>
                                            <p:strVal val="#ppt_x-#ppt_w/2"/>
                                          </p:val>
                                        </p:tav>
                                        <p:tav tm="100000">
                                          <p:val>
                                            <p:strVal val="#ppt_x"/>
                                          </p:val>
                                        </p:tav>
                                      </p:tavLst>
                                    </p:anim>
                                    <p:anim calcmode="lin" valueType="num">
                                      <p:cBhvr>
                                        <p:cTn id="53" dur="750" fill="hold"/>
                                        <p:tgtEl>
                                          <p:spTgt spid="12"/>
                                        </p:tgtEl>
                                        <p:attrNameLst>
                                          <p:attrName>ppt_y</p:attrName>
                                        </p:attrNameLst>
                                      </p:cBhvr>
                                      <p:tavLst>
                                        <p:tav tm="0">
                                          <p:val>
                                            <p:strVal val="#ppt_y"/>
                                          </p:val>
                                        </p:tav>
                                        <p:tav tm="100000">
                                          <p:val>
                                            <p:strVal val="#ppt_y"/>
                                          </p:val>
                                        </p:tav>
                                      </p:tavLst>
                                    </p:anim>
                                    <p:anim calcmode="lin" valueType="num">
                                      <p:cBhvr>
                                        <p:cTn id="54" dur="750" fill="hold"/>
                                        <p:tgtEl>
                                          <p:spTgt spid="12"/>
                                        </p:tgtEl>
                                        <p:attrNameLst>
                                          <p:attrName>ppt_w</p:attrName>
                                        </p:attrNameLst>
                                      </p:cBhvr>
                                      <p:tavLst>
                                        <p:tav tm="0">
                                          <p:val>
                                            <p:fltVal val="0"/>
                                          </p:val>
                                        </p:tav>
                                        <p:tav tm="100000">
                                          <p:val>
                                            <p:strVal val="#ppt_w"/>
                                          </p:val>
                                        </p:tav>
                                      </p:tavLst>
                                    </p:anim>
                                    <p:anim calcmode="lin" valueType="num">
                                      <p:cBhvr>
                                        <p:cTn id="55" dur="750" fill="hold"/>
                                        <p:tgtEl>
                                          <p:spTgt spid="12"/>
                                        </p:tgtEl>
                                        <p:attrNameLst>
                                          <p:attrName>ppt_h</p:attrName>
                                        </p:attrNameLst>
                                      </p:cBhvr>
                                      <p:tavLst>
                                        <p:tav tm="0">
                                          <p:val>
                                            <p:strVal val="#ppt_h"/>
                                          </p:val>
                                        </p:tav>
                                        <p:tav tm="100000">
                                          <p:val>
                                            <p:strVal val="#ppt_h"/>
                                          </p:val>
                                        </p:tav>
                                      </p:tavLst>
                                    </p:anim>
                                  </p:childTnLst>
                                </p:cTn>
                              </p:par>
                              <p:par>
                                <p:cTn id="56" presetID="17" presetClass="entr" presetSubtype="8" fill="hold" nodeType="withEffect">
                                  <p:stCondLst>
                                    <p:cond delay="1000"/>
                                  </p:stCondLst>
                                  <p:childTnLst>
                                    <p:set>
                                      <p:cBhvr>
                                        <p:cTn id="57" dur="1" fill="hold">
                                          <p:stCondLst>
                                            <p:cond delay="0"/>
                                          </p:stCondLst>
                                        </p:cTn>
                                        <p:tgtEl>
                                          <p:spTgt spid="18"/>
                                        </p:tgtEl>
                                        <p:attrNameLst>
                                          <p:attrName>style.visibility</p:attrName>
                                        </p:attrNameLst>
                                      </p:cBhvr>
                                      <p:to>
                                        <p:strVal val="visible"/>
                                      </p:to>
                                    </p:set>
                                    <p:anim calcmode="lin" valueType="num">
                                      <p:cBhvr>
                                        <p:cTn id="58" dur="750" fill="hold"/>
                                        <p:tgtEl>
                                          <p:spTgt spid="18"/>
                                        </p:tgtEl>
                                        <p:attrNameLst>
                                          <p:attrName>ppt_x</p:attrName>
                                        </p:attrNameLst>
                                      </p:cBhvr>
                                      <p:tavLst>
                                        <p:tav tm="0">
                                          <p:val>
                                            <p:strVal val="#ppt_x-#ppt_w/2"/>
                                          </p:val>
                                        </p:tav>
                                        <p:tav tm="100000">
                                          <p:val>
                                            <p:strVal val="#ppt_x"/>
                                          </p:val>
                                        </p:tav>
                                      </p:tavLst>
                                    </p:anim>
                                    <p:anim calcmode="lin" valueType="num">
                                      <p:cBhvr>
                                        <p:cTn id="59" dur="750" fill="hold"/>
                                        <p:tgtEl>
                                          <p:spTgt spid="18"/>
                                        </p:tgtEl>
                                        <p:attrNameLst>
                                          <p:attrName>ppt_y</p:attrName>
                                        </p:attrNameLst>
                                      </p:cBhvr>
                                      <p:tavLst>
                                        <p:tav tm="0">
                                          <p:val>
                                            <p:strVal val="#ppt_y"/>
                                          </p:val>
                                        </p:tav>
                                        <p:tav tm="100000">
                                          <p:val>
                                            <p:strVal val="#ppt_y"/>
                                          </p:val>
                                        </p:tav>
                                      </p:tavLst>
                                    </p:anim>
                                    <p:anim calcmode="lin" valueType="num">
                                      <p:cBhvr>
                                        <p:cTn id="60" dur="750" fill="hold"/>
                                        <p:tgtEl>
                                          <p:spTgt spid="18"/>
                                        </p:tgtEl>
                                        <p:attrNameLst>
                                          <p:attrName>ppt_w</p:attrName>
                                        </p:attrNameLst>
                                      </p:cBhvr>
                                      <p:tavLst>
                                        <p:tav tm="0">
                                          <p:val>
                                            <p:fltVal val="0"/>
                                          </p:val>
                                        </p:tav>
                                        <p:tav tm="100000">
                                          <p:val>
                                            <p:strVal val="#ppt_w"/>
                                          </p:val>
                                        </p:tav>
                                      </p:tavLst>
                                    </p:anim>
                                    <p:anim calcmode="lin" valueType="num">
                                      <p:cBhvr>
                                        <p:cTn id="61" dur="75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8" grpId="0"/>
      <p:bldP spid="8" grpId="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hrome">
  <a:themeElements>
    <a:clrScheme name="Custom 1">
      <a:dk1>
        <a:srgbClr val="505050"/>
      </a:dk1>
      <a:lt1>
        <a:sysClr val="window" lastClr="FFFFFF"/>
      </a:lt1>
      <a:dk2>
        <a:srgbClr val="44546A"/>
      </a:dk2>
      <a:lt2>
        <a:srgbClr val="E7E6E6"/>
      </a:lt2>
      <a:accent1>
        <a:srgbClr val="D83B01"/>
      </a:accent1>
      <a:accent2>
        <a:srgbClr val="FFB900"/>
      </a:accent2>
      <a:accent3>
        <a:srgbClr val="008575"/>
      </a:accent3>
      <a:accent4>
        <a:srgbClr val="0078D4"/>
      </a:accent4>
      <a:accent5>
        <a:srgbClr val="8661C5"/>
      </a:accent5>
      <a:accent6>
        <a:srgbClr val="505050"/>
      </a:accent6>
      <a:hlink>
        <a:srgbClr val="0563C1"/>
      </a:hlink>
      <a:folHlink>
        <a:srgbClr val="954F72"/>
      </a:folHlink>
    </a:clrScheme>
    <a:fontScheme name="Sego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hrome">
  <a:themeElements>
    <a:clrScheme name="Custom 1">
      <a:dk1>
        <a:srgbClr val="505050"/>
      </a:dk1>
      <a:lt1>
        <a:sysClr val="window" lastClr="FFFFFF"/>
      </a:lt1>
      <a:dk2>
        <a:srgbClr val="44546A"/>
      </a:dk2>
      <a:lt2>
        <a:srgbClr val="E7E6E6"/>
      </a:lt2>
      <a:accent1>
        <a:srgbClr val="D83B01"/>
      </a:accent1>
      <a:accent2>
        <a:srgbClr val="FFB900"/>
      </a:accent2>
      <a:accent3>
        <a:srgbClr val="008575"/>
      </a:accent3>
      <a:accent4>
        <a:srgbClr val="0078D4"/>
      </a:accent4>
      <a:accent5>
        <a:srgbClr val="8661C5"/>
      </a:accent5>
      <a:accent6>
        <a:srgbClr val="505050"/>
      </a:accent6>
      <a:hlink>
        <a:srgbClr val="0563C1"/>
      </a:hlink>
      <a:folHlink>
        <a:srgbClr val="954F72"/>
      </a:folHlink>
    </a:clrScheme>
    <a:fontScheme name="Sego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hrome">
  <a:themeElements>
    <a:clrScheme name="Custom 1">
      <a:dk1>
        <a:srgbClr val="505050"/>
      </a:dk1>
      <a:lt1>
        <a:sysClr val="window" lastClr="FFFFFF"/>
      </a:lt1>
      <a:dk2>
        <a:srgbClr val="44546A"/>
      </a:dk2>
      <a:lt2>
        <a:srgbClr val="E7E6E6"/>
      </a:lt2>
      <a:accent1>
        <a:srgbClr val="D83B01"/>
      </a:accent1>
      <a:accent2>
        <a:srgbClr val="FFB900"/>
      </a:accent2>
      <a:accent3>
        <a:srgbClr val="008575"/>
      </a:accent3>
      <a:accent4>
        <a:srgbClr val="0078D4"/>
      </a:accent4>
      <a:accent5>
        <a:srgbClr val="8661C5"/>
      </a:accent5>
      <a:accent6>
        <a:srgbClr val="505050"/>
      </a:accent6>
      <a:hlink>
        <a:srgbClr val="0563C1"/>
      </a:hlink>
      <a:folHlink>
        <a:srgbClr val="954F72"/>
      </a:folHlink>
    </a:clrScheme>
    <a:fontScheme name="Sego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hrome">
  <a:themeElements>
    <a:clrScheme name="Custom 1">
      <a:dk1>
        <a:srgbClr val="505050"/>
      </a:dk1>
      <a:lt1>
        <a:sysClr val="window" lastClr="FFFFFF"/>
      </a:lt1>
      <a:dk2>
        <a:srgbClr val="44546A"/>
      </a:dk2>
      <a:lt2>
        <a:srgbClr val="E7E6E6"/>
      </a:lt2>
      <a:accent1>
        <a:srgbClr val="D83B01"/>
      </a:accent1>
      <a:accent2>
        <a:srgbClr val="FFB900"/>
      </a:accent2>
      <a:accent3>
        <a:srgbClr val="008575"/>
      </a:accent3>
      <a:accent4>
        <a:srgbClr val="0078D4"/>
      </a:accent4>
      <a:accent5>
        <a:srgbClr val="8661C5"/>
      </a:accent5>
      <a:accent6>
        <a:srgbClr val="505050"/>
      </a:accent6>
      <a:hlink>
        <a:srgbClr val="0563C1"/>
      </a:hlink>
      <a:folHlink>
        <a:srgbClr val="954F72"/>
      </a:folHlink>
    </a:clrScheme>
    <a:fontScheme name="Sego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hrome">
  <a:themeElements>
    <a:clrScheme name="Custom 1">
      <a:dk1>
        <a:srgbClr val="505050"/>
      </a:dk1>
      <a:lt1>
        <a:sysClr val="window" lastClr="FFFFFF"/>
      </a:lt1>
      <a:dk2>
        <a:srgbClr val="44546A"/>
      </a:dk2>
      <a:lt2>
        <a:srgbClr val="E7E6E6"/>
      </a:lt2>
      <a:accent1>
        <a:srgbClr val="D83B01"/>
      </a:accent1>
      <a:accent2>
        <a:srgbClr val="FFB900"/>
      </a:accent2>
      <a:accent3>
        <a:srgbClr val="008575"/>
      </a:accent3>
      <a:accent4>
        <a:srgbClr val="0078D4"/>
      </a:accent4>
      <a:accent5>
        <a:srgbClr val="8661C5"/>
      </a:accent5>
      <a:accent6>
        <a:srgbClr val="505050"/>
      </a:accent6>
      <a:hlink>
        <a:srgbClr val="0563C1"/>
      </a:hlink>
      <a:folHlink>
        <a:srgbClr val="954F72"/>
      </a:folHlink>
    </a:clrScheme>
    <a:fontScheme name="Sego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Chrome">
  <a:themeElements>
    <a:clrScheme name="Custom 1">
      <a:dk1>
        <a:srgbClr val="505050"/>
      </a:dk1>
      <a:lt1>
        <a:sysClr val="window" lastClr="FFFFFF"/>
      </a:lt1>
      <a:dk2>
        <a:srgbClr val="44546A"/>
      </a:dk2>
      <a:lt2>
        <a:srgbClr val="E7E6E6"/>
      </a:lt2>
      <a:accent1>
        <a:srgbClr val="D83B01"/>
      </a:accent1>
      <a:accent2>
        <a:srgbClr val="FFB900"/>
      </a:accent2>
      <a:accent3>
        <a:srgbClr val="008575"/>
      </a:accent3>
      <a:accent4>
        <a:srgbClr val="0078D4"/>
      </a:accent4>
      <a:accent5>
        <a:srgbClr val="8661C5"/>
      </a:accent5>
      <a:accent6>
        <a:srgbClr val="505050"/>
      </a:accent6>
      <a:hlink>
        <a:srgbClr val="0563C1"/>
      </a:hlink>
      <a:folHlink>
        <a:srgbClr val="954F72"/>
      </a:folHlink>
    </a:clrScheme>
    <a:fontScheme name="Sego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Chrome">
  <a:themeElements>
    <a:clrScheme name="Custom 1">
      <a:dk1>
        <a:srgbClr val="505050"/>
      </a:dk1>
      <a:lt1>
        <a:sysClr val="window" lastClr="FFFFFF"/>
      </a:lt1>
      <a:dk2>
        <a:srgbClr val="44546A"/>
      </a:dk2>
      <a:lt2>
        <a:srgbClr val="E7E6E6"/>
      </a:lt2>
      <a:accent1>
        <a:srgbClr val="D83B01"/>
      </a:accent1>
      <a:accent2>
        <a:srgbClr val="FFB900"/>
      </a:accent2>
      <a:accent3>
        <a:srgbClr val="008575"/>
      </a:accent3>
      <a:accent4>
        <a:srgbClr val="0078D4"/>
      </a:accent4>
      <a:accent5>
        <a:srgbClr val="8661C5"/>
      </a:accent5>
      <a:accent6>
        <a:srgbClr val="505050"/>
      </a:accent6>
      <a:hlink>
        <a:srgbClr val="0563C1"/>
      </a:hlink>
      <a:folHlink>
        <a:srgbClr val="954F72"/>
      </a:folHlink>
    </a:clrScheme>
    <a:fontScheme name="Sego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D4FAB68427F74D9E0E906813F5B514" ma:contentTypeVersion="11" ma:contentTypeDescription="Create a new document." ma:contentTypeScope="" ma:versionID="896fa718789e9dbcdbf87f1307227a20">
  <xsd:schema xmlns:xsd="http://www.w3.org/2001/XMLSchema" xmlns:xs="http://www.w3.org/2001/XMLSchema" xmlns:p="http://schemas.microsoft.com/office/2006/metadata/properties" xmlns:ns3="f04f7336-4ace-4012-bb2f-a294d784ac03" xmlns:ns4="73209ade-2e49-446e-88d6-69cc69a71c31" targetNamespace="http://schemas.microsoft.com/office/2006/metadata/properties" ma:root="true" ma:fieldsID="f7575eaba9c37af457991c91c318536e" ns3:_="" ns4:_="">
    <xsd:import namespace="f04f7336-4ace-4012-bb2f-a294d784ac03"/>
    <xsd:import namespace="73209ade-2e49-446e-88d6-69cc69a71c3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4f7336-4ace-4012-bb2f-a294d784ac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209ade-2e49-446e-88d6-69cc69a71c3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f04f7336-4ace-4012-bb2f-a294d784ac03" xsi:nil="true"/>
  </documentManagement>
</p:properties>
</file>

<file path=customXml/itemProps1.xml><?xml version="1.0" encoding="utf-8"?>
<ds:datastoreItem xmlns:ds="http://schemas.openxmlformats.org/officeDocument/2006/customXml" ds:itemID="{3EEBBEEA-B692-4C2D-9610-EBE44CCD36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4f7336-4ace-4012-bb2f-a294d784ac03"/>
    <ds:schemaRef ds:uri="73209ade-2e49-446e-88d6-69cc69a71c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434B8DC-6164-480A-998A-DF0F0AC5B230}">
  <ds:schemaRefs>
    <ds:schemaRef ds:uri="http://schemas.microsoft.com/sharepoint/v3/contenttype/forms"/>
  </ds:schemaRefs>
</ds:datastoreItem>
</file>

<file path=customXml/itemProps3.xml><?xml version="1.0" encoding="utf-8"?>
<ds:datastoreItem xmlns:ds="http://schemas.openxmlformats.org/officeDocument/2006/customXml" ds:itemID="{AE89CAD8-C3B3-4A06-BCDA-E988F558D40C}">
  <ds:schemaRefs>
    <ds:schemaRef ds:uri="http://schemas.microsoft.com/office/2006/metadata/properties"/>
    <ds:schemaRef ds:uri="http://schemas.microsoft.com/office/infopath/2007/PartnerControls"/>
    <ds:schemaRef ds:uri="f04f7336-4ace-4012-bb2f-a294d784ac03"/>
  </ds:schemaRefs>
</ds:datastoreItem>
</file>

<file path=docProps/app.xml><?xml version="1.0" encoding="utf-8"?>
<Properties xmlns="http://schemas.openxmlformats.org/officeDocument/2006/extended-properties" xmlns:vt="http://schemas.openxmlformats.org/officeDocument/2006/docPropsVTypes">
  <TotalTime>359</TotalTime>
  <Words>947</Words>
  <Application>Microsoft Office PowerPoint</Application>
  <PresentationFormat>Widescreen</PresentationFormat>
  <Paragraphs>122</Paragraphs>
  <Slides>9</Slides>
  <Notes>5</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9</vt:i4>
      </vt:variant>
    </vt:vector>
  </HeadingPairs>
  <TitlesOfParts>
    <vt:vector size="24" baseType="lpstr">
      <vt:lpstr>&amp;quot</vt:lpstr>
      <vt:lpstr>Arial</vt:lpstr>
      <vt:lpstr>Calibri</vt:lpstr>
      <vt:lpstr>Courier New</vt:lpstr>
      <vt:lpstr>Open Sans</vt:lpstr>
      <vt:lpstr>Segoe Pro SemiLight</vt:lpstr>
      <vt:lpstr>Segoe UI</vt:lpstr>
      <vt:lpstr>Segoe UI Semibold</vt:lpstr>
      <vt:lpstr>Chrome</vt:lpstr>
      <vt:lpstr>1_Chrome</vt:lpstr>
      <vt:lpstr>2_Chrome</vt:lpstr>
      <vt:lpstr>3_Chrome</vt:lpstr>
      <vt:lpstr>4_Chrome</vt:lpstr>
      <vt:lpstr>5_Chrome</vt:lpstr>
      <vt:lpstr>6_Chrome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Geraghty</dc:creator>
  <cp:lastModifiedBy>Kate Jefferyes</cp:lastModifiedBy>
  <cp:revision>9</cp:revision>
  <dcterms:created xsi:type="dcterms:W3CDTF">2019-12-23T12:21:01Z</dcterms:created>
  <dcterms:modified xsi:type="dcterms:W3CDTF">2020-04-03T08:52:33Z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0x010100C3D4FAB68427F74D9E0E906813F5B514</vt:lpwstr>
  </property>
  <property fmtid="{D5CDD505-2E9C-101B-9397-08002B2CF9AE}" pid="3" name="MSIP_Label_f42aa342-8706-4288-bd11-ebb85995028c_Enabled">
    <vt:lpwstr>True</vt:lpwstr>
  </property>
  <property fmtid="{D5CDD505-2E9C-101B-9397-08002B2CF9AE}" pid="4" name="MSIP_Label_f42aa342-8706-4288-bd11-ebb85995028c_SetDate">
    <vt:lpwstr>2020-03-25T00:11:24.3503458Z</vt:lpwstr>
  </property>
  <property fmtid="{D5CDD505-2E9C-101B-9397-08002B2CF9AE}" pid="5" name="Sensitivity">
    <vt:lpwstr>General</vt:lpwstr>
  </property>
  <property fmtid="{D5CDD505-2E9C-101B-9397-08002B2CF9AE}" pid="6" name="MSIP_Label_f42aa342-8706-4288-bd11-ebb85995028c_Application">
    <vt:lpwstr>Microsoft Azure Information Protection</vt:lpwstr>
  </property>
  <property fmtid="{D5CDD505-2E9C-101B-9397-08002B2CF9AE}" pid="7" name="MSIP_Label_f42aa342-8706-4288-bd11-ebb85995028c_ActionId">
    <vt:lpwstr>c4724e70-0357-4e59-9374-ed5eedf47f3e</vt:lpwstr>
  </property>
  <property fmtid="{D5CDD505-2E9C-101B-9397-08002B2CF9AE}" pid="8" name="MSIP_Label_f42aa342-8706-4288-bd11-ebb85995028c_Name">
    <vt:lpwstr>General</vt:lpwstr>
  </property>
  <property fmtid="{D5CDD505-2E9C-101B-9397-08002B2CF9AE}" pid="9" name="MSIP_Label_f42aa342-8706-4288-bd11-ebb85995028c_SiteId">
    <vt:lpwstr>72f988bf-86f1-41af-91ab-2d7cd011db47</vt:lpwstr>
  </property>
  <property fmtid="{D5CDD505-2E9C-101B-9397-08002B2CF9AE}" pid="10" name="MSIP_Label_f42aa342-8706-4288-bd11-ebb85995028c_Owner">
    <vt:lpwstr>anallen@microsoft.com</vt:lpwstr>
  </property>
  <property fmtid="{D5CDD505-2E9C-101B-9397-08002B2CF9AE}" pid="11" name="MSIP_Label_f42aa342-8706-4288-bd11-ebb85995028c_Extended_MSFT_Method">
    <vt:lpwstr>Automatic</vt:lpwstr>
  </property>
</Properties>
</file>