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5" r:id="rId5"/>
    <p:sldMasterId id="2147483690" r:id="rId6"/>
    <p:sldMasterId id="2147483705" r:id="rId7"/>
  </p:sldMasterIdLst>
  <p:notesMasterIdLst>
    <p:notesMasterId r:id="rId32"/>
  </p:notesMasterIdLst>
  <p:sldIdLst>
    <p:sldId id="263" r:id="rId8"/>
    <p:sldId id="2076136976" r:id="rId9"/>
    <p:sldId id="2076136966" r:id="rId10"/>
    <p:sldId id="2076136949" r:id="rId11"/>
    <p:sldId id="2076136950" r:id="rId12"/>
    <p:sldId id="266" r:id="rId13"/>
    <p:sldId id="2076136948" r:id="rId14"/>
    <p:sldId id="2076136958" r:id="rId15"/>
    <p:sldId id="2076136960" r:id="rId16"/>
    <p:sldId id="2076136959" r:id="rId17"/>
    <p:sldId id="2076136970" r:id="rId18"/>
    <p:sldId id="2076136961" r:id="rId19"/>
    <p:sldId id="2076136968" r:id="rId20"/>
    <p:sldId id="2076136973" r:id="rId21"/>
    <p:sldId id="2076136952" r:id="rId22"/>
    <p:sldId id="2076136953" r:id="rId23"/>
    <p:sldId id="2076136971" r:id="rId24"/>
    <p:sldId id="2076136955" r:id="rId25"/>
    <p:sldId id="2076136956" r:id="rId26"/>
    <p:sldId id="2076136972" r:id="rId27"/>
    <p:sldId id="2076136963" r:id="rId28"/>
    <p:sldId id="2076136975" r:id="rId29"/>
    <p:sldId id="271" r:id="rId30"/>
    <p:sldId id="267" r:id="rId31"/>
  </p:sldIdLst>
  <p:sldSz cx="12192000" cy="6858000"/>
  <p:notesSz cx="6858000" cy="293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oney Jewell" initials="MJ" lastIdx="1" clrIdx="0">
    <p:extLst>
      <p:ext uri="{19B8F6BF-5375-455C-9EA6-DF929625EA0E}">
        <p15:presenceInfo xmlns:p15="http://schemas.microsoft.com/office/powerpoint/2012/main" userId="S::mjewell@imprivata.com::65a9a6cd-3342-4be8-80fc-baf3dd8f6c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AA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2C443-76AA-2247-8AD0-65B3487327B8}" v="752" dt="2020-04-01T08:29:05.067"/>
    <p1510:client id="{49466F69-79E5-454D-8FF2-984A5CD44030}" v="4714" dt="2020-04-01T08:56:44.784"/>
    <p1510:client id="{83C2ECE3-61D1-AA2F-5A6A-9DCDA13BF7A9}" v="23" dt="2020-03-31T09:18:36.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Wilcox" userId="a32697b8-eb6c-4be9-8bc8-7c7ad69101e1" providerId="ADAL" clId="{0322C443-76AA-2247-8AD0-65B3487327B8}"/>
    <pc:docChg chg="undo custSel mod addSld delSld modSld sldOrd">
      <pc:chgData name="Andy Wilcox" userId="a32697b8-eb6c-4be9-8bc8-7c7ad69101e1" providerId="ADAL" clId="{0322C443-76AA-2247-8AD0-65B3487327B8}" dt="2020-04-01T08:29:05.067" v="1666" actId="20577"/>
      <pc:docMkLst>
        <pc:docMk/>
      </pc:docMkLst>
      <pc:sldChg chg="addSp delSp modSp">
        <pc:chgData name="Andy Wilcox" userId="a32697b8-eb6c-4be9-8bc8-7c7ad69101e1" providerId="ADAL" clId="{0322C443-76AA-2247-8AD0-65B3487327B8}" dt="2020-03-31T10:05:52.816" v="1425" actId="20577"/>
        <pc:sldMkLst>
          <pc:docMk/>
          <pc:sldMk cId="2813864156" sldId="263"/>
        </pc:sldMkLst>
        <pc:spChg chg="mod">
          <ac:chgData name="Andy Wilcox" userId="a32697b8-eb6c-4be9-8bc8-7c7ad69101e1" providerId="ADAL" clId="{0322C443-76AA-2247-8AD0-65B3487327B8}" dt="2020-03-31T10:05:52.816" v="1425" actId="20577"/>
          <ac:spMkLst>
            <pc:docMk/>
            <pc:sldMk cId="2813864156" sldId="263"/>
            <ac:spMk id="5" creationId="{BAA5182C-691B-E645-AA11-B2B12294FE2E}"/>
          </ac:spMkLst>
        </pc:spChg>
        <pc:picChg chg="mod">
          <ac:chgData name="Andy Wilcox" userId="a32697b8-eb6c-4be9-8bc8-7c7ad69101e1" providerId="ADAL" clId="{0322C443-76AA-2247-8AD0-65B3487327B8}" dt="2020-03-31T10:05:29.934" v="1423" actId="1076"/>
          <ac:picMkLst>
            <pc:docMk/>
            <pc:sldMk cId="2813864156" sldId="263"/>
            <ac:picMk id="4" creationId="{8849CB1D-3E0E-B545-9D0F-05D4DA2D1A60}"/>
          </ac:picMkLst>
        </pc:picChg>
        <pc:picChg chg="del">
          <ac:chgData name="Andy Wilcox" userId="a32697b8-eb6c-4be9-8bc8-7c7ad69101e1" providerId="ADAL" clId="{0322C443-76AA-2247-8AD0-65B3487327B8}" dt="2020-03-31T10:05:04.727" v="1418" actId="478"/>
          <ac:picMkLst>
            <pc:docMk/>
            <pc:sldMk cId="2813864156" sldId="263"/>
            <ac:picMk id="4" creationId="{A61DFD80-A384-400A-949E-D34B5F159935}"/>
          </ac:picMkLst>
        </pc:picChg>
        <pc:picChg chg="add">
          <ac:chgData name="Andy Wilcox" userId="a32697b8-eb6c-4be9-8bc8-7c7ad69101e1" providerId="ADAL" clId="{0322C443-76AA-2247-8AD0-65B3487327B8}" dt="2020-03-31T10:05:22.362" v="1421"/>
          <ac:picMkLst>
            <pc:docMk/>
            <pc:sldMk cId="2813864156" sldId="263"/>
            <ac:picMk id="6" creationId="{8849CB1D-3E0E-B545-9D0F-05D4DA2D1A60}"/>
          </ac:picMkLst>
        </pc:picChg>
      </pc:sldChg>
      <pc:sldChg chg="modSp ord">
        <pc:chgData name="Andy Wilcox" userId="a32697b8-eb6c-4be9-8bc8-7c7ad69101e1" providerId="ADAL" clId="{0322C443-76AA-2247-8AD0-65B3487327B8}" dt="2020-03-31T10:00:32.457" v="1416" actId="20577"/>
        <pc:sldMkLst>
          <pc:docMk/>
          <pc:sldMk cId="2443673736" sldId="266"/>
        </pc:sldMkLst>
        <pc:spChg chg="mod">
          <ac:chgData name="Andy Wilcox" userId="a32697b8-eb6c-4be9-8bc8-7c7ad69101e1" providerId="ADAL" clId="{0322C443-76AA-2247-8AD0-65B3487327B8}" dt="2020-03-31T09:40:57.920" v="1323" actId="20577"/>
          <ac:spMkLst>
            <pc:docMk/>
            <pc:sldMk cId="2443673736" sldId="266"/>
            <ac:spMk id="4" creationId="{64C1C81D-2197-1343-8EDA-659212B9E115}"/>
          </ac:spMkLst>
        </pc:spChg>
        <pc:spChg chg="mod">
          <ac:chgData name="Andy Wilcox" userId="a32697b8-eb6c-4be9-8bc8-7c7ad69101e1" providerId="ADAL" clId="{0322C443-76AA-2247-8AD0-65B3487327B8}" dt="2020-03-31T10:00:32.457" v="1416" actId="20577"/>
          <ac:spMkLst>
            <pc:docMk/>
            <pc:sldMk cId="2443673736" sldId="266"/>
            <ac:spMk id="10" creationId="{D63966C9-BB11-40B0-8903-B5FFB92B1F59}"/>
          </ac:spMkLst>
        </pc:spChg>
      </pc:sldChg>
      <pc:sldChg chg="modSp">
        <pc:chgData name="Andy Wilcox" userId="a32697b8-eb6c-4be9-8bc8-7c7ad69101e1" providerId="ADAL" clId="{0322C443-76AA-2247-8AD0-65B3487327B8}" dt="2020-03-30T10:25:51.777" v="61" actId="20577"/>
        <pc:sldMkLst>
          <pc:docMk/>
          <pc:sldMk cId="269270896" sldId="2076136949"/>
        </pc:sldMkLst>
        <pc:spChg chg="mod">
          <ac:chgData name="Andy Wilcox" userId="a32697b8-eb6c-4be9-8bc8-7c7ad69101e1" providerId="ADAL" clId="{0322C443-76AA-2247-8AD0-65B3487327B8}" dt="2020-03-30T10:25:51.777" v="61" actId="20577"/>
          <ac:spMkLst>
            <pc:docMk/>
            <pc:sldMk cId="269270896" sldId="2076136949"/>
            <ac:spMk id="13" creationId="{4500DBEA-BEB6-43FE-A86B-92605FB5F955}"/>
          </ac:spMkLst>
        </pc:spChg>
      </pc:sldChg>
      <pc:sldChg chg="addSp delSp modSp modAnim">
        <pc:chgData name="Andy Wilcox" userId="a32697b8-eb6c-4be9-8bc8-7c7ad69101e1" providerId="ADAL" clId="{0322C443-76AA-2247-8AD0-65B3487327B8}" dt="2020-03-30T10:40:18.516" v="355" actId="6549"/>
        <pc:sldMkLst>
          <pc:docMk/>
          <pc:sldMk cId="1564780704" sldId="2076136951"/>
        </pc:sldMkLst>
        <pc:spChg chg="add del mod">
          <ac:chgData name="Andy Wilcox" userId="a32697b8-eb6c-4be9-8bc8-7c7ad69101e1" providerId="ADAL" clId="{0322C443-76AA-2247-8AD0-65B3487327B8}" dt="2020-03-30T10:33:08.175" v="64"/>
          <ac:spMkLst>
            <pc:docMk/>
            <pc:sldMk cId="1564780704" sldId="2076136951"/>
            <ac:spMk id="10" creationId="{8B2D4E2E-246E-F74A-8D89-7B526EF02B80}"/>
          </ac:spMkLst>
        </pc:spChg>
        <pc:spChg chg="mod">
          <ac:chgData name="Andy Wilcox" userId="a32697b8-eb6c-4be9-8bc8-7c7ad69101e1" providerId="ADAL" clId="{0322C443-76AA-2247-8AD0-65B3487327B8}" dt="2020-03-30T10:39:14.365" v="314" actId="20577"/>
          <ac:spMkLst>
            <pc:docMk/>
            <pc:sldMk cId="1564780704" sldId="2076136951"/>
            <ac:spMk id="32" creationId="{BD58977F-CC4C-A94B-8E0C-8951B2DDABC7}"/>
          </ac:spMkLst>
        </pc:spChg>
        <pc:spChg chg="mod">
          <ac:chgData name="Andy Wilcox" userId="a32697b8-eb6c-4be9-8bc8-7c7ad69101e1" providerId="ADAL" clId="{0322C443-76AA-2247-8AD0-65B3487327B8}" dt="2020-03-30T10:37:01.668" v="217" actId="20577"/>
          <ac:spMkLst>
            <pc:docMk/>
            <pc:sldMk cId="1564780704" sldId="2076136951"/>
            <ac:spMk id="34" creationId="{16A6ECF7-3345-E741-81E5-B22BA196CB35}"/>
          </ac:spMkLst>
        </pc:spChg>
        <pc:spChg chg="add mod">
          <ac:chgData name="Andy Wilcox" userId="a32697b8-eb6c-4be9-8bc8-7c7ad69101e1" providerId="ADAL" clId="{0322C443-76AA-2247-8AD0-65B3487327B8}" dt="2020-03-30T10:40:18.516" v="355" actId="6549"/>
          <ac:spMkLst>
            <pc:docMk/>
            <pc:sldMk cId="1564780704" sldId="2076136951"/>
            <ac:spMk id="50" creationId="{E7DD1471-EA04-6048-99ED-99187AA6CB6D}"/>
          </ac:spMkLst>
        </pc:spChg>
        <pc:spChg chg="mod">
          <ac:chgData name="Andy Wilcox" userId="a32697b8-eb6c-4be9-8bc8-7c7ad69101e1" providerId="ADAL" clId="{0322C443-76AA-2247-8AD0-65B3487327B8}" dt="2020-03-30T10:37:06.532" v="223" actId="20577"/>
          <ac:spMkLst>
            <pc:docMk/>
            <pc:sldMk cId="1564780704" sldId="2076136951"/>
            <ac:spMk id="52" creationId="{16A6ECF7-3345-E741-81E5-B22BA196CB35}"/>
          </ac:spMkLst>
        </pc:spChg>
      </pc:sldChg>
      <pc:sldChg chg="modSp">
        <pc:chgData name="Andy Wilcox" userId="a32697b8-eb6c-4be9-8bc8-7c7ad69101e1" providerId="ADAL" clId="{0322C443-76AA-2247-8AD0-65B3487327B8}" dt="2020-03-30T11:11:29.802" v="987" actId="790"/>
        <pc:sldMkLst>
          <pc:docMk/>
          <pc:sldMk cId="3500391552" sldId="2076136952"/>
        </pc:sldMkLst>
        <pc:spChg chg="mod">
          <ac:chgData name="Andy Wilcox" userId="a32697b8-eb6c-4be9-8bc8-7c7ad69101e1" providerId="ADAL" clId="{0322C443-76AA-2247-8AD0-65B3487327B8}" dt="2020-03-30T11:11:29.802" v="987" actId="790"/>
          <ac:spMkLst>
            <pc:docMk/>
            <pc:sldMk cId="3500391552" sldId="2076136952"/>
            <ac:spMk id="4" creationId="{B7D82F6E-2390-4338-B3DA-6706A51468A2}"/>
          </ac:spMkLst>
        </pc:spChg>
      </pc:sldChg>
      <pc:sldChg chg="addSp delSp modSp mod modClrScheme modShow chgLayout">
        <pc:chgData name="Andy Wilcox" userId="a32697b8-eb6c-4be9-8bc8-7c7ad69101e1" providerId="ADAL" clId="{0322C443-76AA-2247-8AD0-65B3487327B8}" dt="2020-03-31T13:57:11.519" v="1648" actId="1076"/>
        <pc:sldMkLst>
          <pc:docMk/>
          <pc:sldMk cId="831818245" sldId="2076136953"/>
        </pc:sldMkLst>
        <pc:spChg chg="mod ord">
          <ac:chgData name="Andy Wilcox" userId="a32697b8-eb6c-4be9-8bc8-7c7ad69101e1" providerId="ADAL" clId="{0322C443-76AA-2247-8AD0-65B3487327B8}" dt="2020-03-31T13:56:54.711" v="1646" actId="14100"/>
          <ac:spMkLst>
            <pc:docMk/>
            <pc:sldMk cId="831818245" sldId="2076136953"/>
            <ac:spMk id="2" creationId="{51BF9F2B-B9F0-411C-B411-6DEB1D1D0749}"/>
          </ac:spMkLst>
        </pc:spChg>
        <pc:spChg chg="add mod ord">
          <ac:chgData name="Andy Wilcox" userId="a32697b8-eb6c-4be9-8bc8-7c7ad69101e1" providerId="ADAL" clId="{0322C443-76AA-2247-8AD0-65B3487327B8}" dt="2020-03-31T13:56:15.274" v="1637" actId="27636"/>
          <ac:spMkLst>
            <pc:docMk/>
            <pc:sldMk cId="831818245" sldId="2076136953"/>
            <ac:spMk id="3" creationId="{FB3441CA-BE1B-4641-AC35-DFB5E11EF6FC}"/>
          </ac:spMkLst>
        </pc:spChg>
        <pc:spChg chg="add del mod">
          <ac:chgData name="Andy Wilcox" userId="a32697b8-eb6c-4be9-8bc8-7c7ad69101e1" providerId="ADAL" clId="{0322C443-76AA-2247-8AD0-65B3487327B8}" dt="2020-03-31T13:42:07.357" v="1621" actId="26606"/>
          <ac:spMkLst>
            <pc:docMk/>
            <pc:sldMk cId="831818245" sldId="2076136953"/>
            <ac:spMk id="10" creationId="{3AD17B53-B75C-409D-A686-16A7FEB5FF6A}"/>
          </ac:spMkLst>
        </pc:spChg>
        <pc:spChg chg="add del mod">
          <ac:chgData name="Andy Wilcox" userId="a32697b8-eb6c-4be9-8bc8-7c7ad69101e1" providerId="ADAL" clId="{0322C443-76AA-2247-8AD0-65B3487327B8}" dt="2020-03-31T13:42:07.357" v="1621" actId="26606"/>
          <ac:spMkLst>
            <pc:docMk/>
            <pc:sldMk cId="831818245" sldId="2076136953"/>
            <ac:spMk id="12" creationId="{5106C241-270D-4C78-B960-2E65B5818B04}"/>
          </ac:spMkLst>
        </pc:spChg>
        <pc:picChg chg="add mod">
          <ac:chgData name="Andy Wilcox" userId="a32697b8-eb6c-4be9-8bc8-7c7ad69101e1" providerId="ADAL" clId="{0322C443-76AA-2247-8AD0-65B3487327B8}" dt="2020-03-31T13:57:07.717" v="1647" actId="14100"/>
          <ac:picMkLst>
            <pc:docMk/>
            <pc:sldMk cId="831818245" sldId="2076136953"/>
            <ac:picMk id="5" creationId="{D8C94E0B-E158-714A-9517-57DF106429DE}"/>
          </ac:picMkLst>
        </pc:picChg>
        <pc:picChg chg="add mod">
          <ac:chgData name="Andy Wilcox" userId="a32697b8-eb6c-4be9-8bc8-7c7ad69101e1" providerId="ADAL" clId="{0322C443-76AA-2247-8AD0-65B3487327B8}" dt="2020-03-31T13:57:11.519" v="1648" actId="1076"/>
          <ac:picMkLst>
            <pc:docMk/>
            <pc:sldMk cId="831818245" sldId="2076136953"/>
            <ac:picMk id="8" creationId="{78B3E912-A36A-8A42-B9F2-9C10E09653D2}"/>
          </ac:picMkLst>
        </pc:picChg>
      </pc:sldChg>
      <pc:sldChg chg="mod ord modShow">
        <pc:chgData name="Andy Wilcox" userId="a32697b8-eb6c-4be9-8bc8-7c7ad69101e1" providerId="ADAL" clId="{0322C443-76AA-2247-8AD0-65B3487327B8}" dt="2020-03-30T10:41:57.126" v="358" actId="20578"/>
        <pc:sldMkLst>
          <pc:docMk/>
          <pc:sldMk cId="3090011859" sldId="2076136954"/>
        </pc:sldMkLst>
      </pc:sldChg>
      <pc:sldChg chg="addSp modSp">
        <pc:chgData name="Andy Wilcox" userId="a32697b8-eb6c-4be9-8bc8-7c7ad69101e1" providerId="ADAL" clId="{0322C443-76AA-2247-8AD0-65B3487327B8}" dt="2020-03-31T14:00:56.640" v="1664" actId="6549"/>
        <pc:sldMkLst>
          <pc:docMk/>
          <pc:sldMk cId="1728068320" sldId="2076136955"/>
        </pc:sldMkLst>
        <pc:spChg chg="mod">
          <ac:chgData name="Andy Wilcox" userId="a32697b8-eb6c-4be9-8bc8-7c7ad69101e1" providerId="ADAL" clId="{0322C443-76AA-2247-8AD0-65B3487327B8}" dt="2020-03-31T14:00:56.640" v="1664" actId="6549"/>
          <ac:spMkLst>
            <pc:docMk/>
            <pc:sldMk cId="1728068320" sldId="2076136955"/>
            <ac:spMk id="24" creationId="{131303E1-B8D1-4770-9BA4-634C34DC7B0A}"/>
          </ac:spMkLst>
        </pc:spChg>
        <pc:picChg chg="add mod">
          <ac:chgData name="Andy Wilcox" userId="a32697b8-eb6c-4be9-8bc8-7c7ad69101e1" providerId="ADAL" clId="{0322C443-76AA-2247-8AD0-65B3487327B8}" dt="2020-03-31T13:59:33.566" v="1651" actId="1076"/>
          <ac:picMkLst>
            <pc:docMk/>
            <pc:sldMk cId="1728068320" sldId="2076136955"/>
            <ac:picMk id="11" creationId="{DFCF3F84-4D63-464B-9EB2-BB3701F0B7EC}"/>
          </ac:picMkLst>
        </pc:picChg>
      </pc:sldChg>
      <pc:sldChg chg="modSp">
        <pc:chgData name="Andy Wilcox" userId="a32697b8-eb6c-4be9-8bc8-7c7ad69101e1" providerId="ADAL" clId="{0322C443-76AA-2247-8AD0-65B3487327B8}" dt="2020-03-31T08:32:02.934" v="1253" actId="790"/>
        <pc:sldMkLst>
          <pc:docMk/>
          <pc:sldMk cId="2151867009" sldId="2076136956"/>
        </pc:sldMkLst>
        <pc:spChg chg="mod">
          <ac:chgData name="Andy Wilcox" userId="a32697b8-eb6c-4be9-8bc8-7c7ad69101e1" providerId="ADAL" clId="{0322C443-76AA-2247-8AD0-65B3487327B8}" dt="2020-03-31T08:32:02.934" v="1253" actId="790"/>
          <ac:spMkLst>
            <pc:docMk/>
            <pc:sldMk cId="2151867009" sldId="2076136956"/>
            <ac:spMk id="24" creationId="{131303E1-B8D1-4770-9BA4-634C34DC7B0A}"/>
          </ac:spMkLst>
        </pc:spChg>
      </pc:sldChg>
      <pc:sldChg chg="modSp ord">
        <pc:chgData name="Andy Wilcox" userId="a32697b8-eb6c-4be9-8bc8-7c7ad69101e1" providerId="ADAL" clId="{0322C443-76AA-2247-8AD0-65B3487327B8}" dt="2020-03-30T12:24:36.326" v="1215" actId="790"/>
        <pc:sldMkLst>
          <pc:docMk/>
          <pc:sldMk cId="182529317" sldId="2076136958"/>
        </pc:sldMkLst>
        <pc:spChg chg="mod">
          <ac:chgData name="Andy Wilcox" userId="a32697b8-eb6c-4be9-8bc8-7c7ad69101e1" providerId="ADAL" clId="{0322C443-76AA-2247-8AD0-65B3487327B8}" dt="2020-03-30T12:24:36.326" v="1215" actId="790"/>
          <ac:spMkLst>
            <pc:docMk/>
            <pc:sldMk cId="182529317" sldId="2076136958"/>
            <ac:spMk id="23" creationId="{962B87BE-FF97-41A7-88EE-40A56A9BEEB2}"/>
          </ac:spMkLst>
        </pc:spChg>
      </pc:sldChg>
      <pc:sldChg chg="delSp modSp ord">
        <pc:chgData name="Andy Wilcox" userId="a32697b8-eb6c-4be9-8bc8-7c7ad69101e1" providerId="ADAL" clId="{0322C443-76AA-2247-8AD0-65B3487327B8}" dt="2020-03-31T09:13:00.784" v="1297" actId="13926"/>
        <pc:sldMkLst>
          <pc:docMk/>
          <pc:sldMk cId="336238008" sldId="2076136959"/>
        </pc:sldMkLst>
        <pc:spChg chg="mod">
          <ac:chgData name="Andy Wilcox" userId="a32697b8-eb6c-4be9-8bc8-7c7ad69101e1" providerId="ADAL" clId="{0322C443-76AA-2247-8AD0-65B3487327B8}" dt="2020-03-31T09:13:00.784" v="1297" actId="13926"/>
          <ac:spMkLst>
            <pc:docMk/>
            <pc:sldMk cId="336238008" sldId="2076136959"/>
            <ac:spMk id="2" creationId="{00000000-0000-0000-0000-000000000000}"/>
          </ac:spMkLst>
        </pc:spChg>
        <pc:spChg chg="mod">
          <ac:chgData name="Andy Wilcox" userId="a32697b8-eb6c-4be9-8bc8-7c7ad69101e1" providerId="ADAL" clId="{0322C443-76AA-2247-8AD0-65B3487327B8}" dt="2020-03-30T10:43:34.515" v="431" actId="20577"/>
          <ac:spMkLst>
            <pc:docMk/>
            <pc:sldMk cId="336238008" sldId="2076136959"/>
            <ac:spMk id="14" creationId="{0D2F8CA2-AAA3-406C-9EEC-48BDC17DF070}"/>
          </ac:spMkLst>
        </pc:spChg>
        <pc:spChg chg="mod">
          <ac:chgData name="Andy Wilcox" userId="a32697b8-eb6c-4be9-8bc8-7c7ad69101e1" providerId="ADAL" clId="{0322C443-76AA-2247-8AD0-65B3487327B8}" dt="2020-03-31T09:12:11.511" v="1296" actId="6549"/>
          <ac:spMkLst>
            <pc:docMk/>
            <pc:sldMk cId="336238008" sldId="2076136959"/>
            <ac:spMk id="24" creationId="{131303E1-B8D1-4770-9BA4-634C34DC7B0A}"/>
          </ac:spMkLst>
        </pc:spChg>
        <pc:picChg chg="del">
          <ac:chgData name="Andy Wilcox" userId="a32697b8-eb6c-4be9-8bc8-7c7ad69101e1" providerId="ADAL" clId="{0322C443-76AA-2247-8AD0-65B3487327B8}" dt="2020-03-30T10:42:25.253" v="361" actId="478"/>
          <ac:picMkLst>
            <pc:docMk/>
            <pc:sldMk cId="336238008" sldId="2076136959"/>
            <ac:picMk id="12" creationId="{27F62A88-6084-4A42-A51F-C837A695417C}"/>
          </ac:picMkLst>
        </pc:picChg>
      </pc:sldChg>
      <pc:sldChg chg="modSp ord">
        <pc:chgData name="Andy Wilcox" userId="a32697b8-eb6c-4be9-8bc8-7c7ad69101e1" providerId="ADAL" clId="{0322C443-76AA-2247-8AD0-65B3487327B8}" dt="2020-03-30T12:26:13.416" v="1226" actId="20577"/>
        <pc:sldMkLst>
          <pc:docMk/>
          <pc:sldMk cId="510981773" sldId="2076136960"/>
        </pc:sldMkLst>
        <pc:spChg chg="mod">
          <ac:chgData name="Andy Wilcox" userId="a32697b8-eb6c-4be9-8bc8-7c7ad69101e1" providerId="ADAL" clId="{0322C443-76AA-2247-8AD0-65B3487327B8}" dt="2020-03-30T12:26:13.416" v="1226" actId="20577"/>
          <ac:spMkLst>
            <pc:docMk/>
            <pc:sldMk cId="510981773" sldId="2076136960"/>
            <ac:spMk id="24" creationId="{131303E1-B8D1-4770-9BA4-634C34DC7B0A}"/>
          </ac:spMkLst>
        </pc:spChg>
      </pc:sldChg>
      <pc:sldChg chg="modSp ord">
        <pc:chgData name="Andy Wilcox" userId="a32697b8-eb6c-4be9-8bc8-7c7ad69101e1" providerId="ADAL" clId="{0322C443-76AA-2247-8AD0-65B3487327B8}" dt="2020-03-31T08:33:09.461" v="1255" actId="20577"/>
        <pc:sldMkLst>
          <pc:docMk/>
          <pc:sldMk cId="3082760506" sldId="2076136961"/>
        </pc:sldMkLst>
        <pc:spChg chg="mod">
          <ac:chgData name="Andy Wilcox" userId="a32697b8-eb6c-4be9-8bc8-7c7ad69101e1" providerId="ADAL" clId="{0322C443-76AA-2247-8AD0-65B3487327B8}" dt="2020-03-31T08:33:09.461" v="1255" actId="20577"/>
          <ac:spMkLst>
            <pc:docMk/>
            <pc:sldMk cId="3082760506" sldId="2076136961"/>
            <ac:spMk id="59" creationId="{87FEAE60-5ABE-4B97-AC94-1C2D61FC8123}"/>
          </ac:spMkLst>
        </pc:spChg>
      </pc:sldChg>
      <pc:sldChg chg="mod ord modShow">
        <pc:chgData name="Andy Wilcox" userId="a32697b8-eb6c-4be9-8bc8-7c7ad69101e1" providerId="ADAL" clId="{0322C443-76AA-2247-8AD0-65B3487327B8}" dt="2020-03-30T10:54:17.701" v="617" actId="20578"/>
        <pc:sldMkLst>
          <pc:docMk/>
          <pc:sldMk cId="1364701625" sldId="2076136962"/>
        </pc:sldMkLst>
      </pc:sldChg>
      <pc:sldChg chg="addSp delSp modSp mod modClrScheme chgLayout">
        <pc:chgData name="Andy Wilcox" userId="a32697b8-eb6c-4be9-8bc8-7c7ad69101e1" providerId="ADAL" clId="{0322C443-76AA-2247-8AD0-65B3487327B8}" dt="2020-03-31T08:34:51.462" v="1287" actId="20577"/>
        <pc:sldMkLst>
          <pc:docMk/>
          <pc:sldMk cId="3601812644" sldId="2076136963"/>
        </pc:sldMkLst>
        <pc:spChg chg="mod ord">
          <ac:chgData name="Andy Wilcox" userId="a32697b8-eb6c-4be9-8bc8-7c7ad69101e1" providerId="ADAL" clId="{0322C443-76AA-2247-8AD0-65B3487327B8}" dt="2020-03-30T10:55:59.079" v="646" actId="700"/>
          <ac:spMkLst>
            <pc:docMk/>
            <pc:sldMk cId="3601812644" sldId="2076136963"/>
            <ac:spMk id="2" creationId="{A2B57A56-7ED9-44C5-AA96-0E6378AB14BA}"/>
          </ac:spMkLst>
        </pc:spChg>
        <pc:spChg chg="del">
          <ac:chgData name="Andy Wilcox" userId="a32697b8-eb6c-4be9-8bc8-7c7ad69101e1" providerId="ADAL" clId="{0322C443-76AA-2247-8AD0-65B3487327B8}" dt="2020-03-30T10:54:51.088" v="640" actId="478"/>
          <ac:spMkLst>
            <pc:docMk/>
            <pc:sldMk cId="3601812644" sldId="2076136963"/>
            <ac:spMk id="3" creationId="{DD5D00EB-1C24-4362-A512-9058311B435E}"/>
          </ac:spMkLst>
        </pc:spChg>
        <pc:spChg chg="add mod ord">
          <ac:chgData name="Andy Wilcox" userId="a32697b8-eb6c-4be9-8bc8-7c7ad69101e1" providerId="ADAL" clId="{0322C443-76AA-2247-8AD0-65B3487327B8}" dt="2020-03-31T08:34:51.462" v="1287" actId="20577"/>
          <ac:spMkLst>
            <pc:docMk/>
            <pc:sldMk cId="3601812644" sldId="2076136963"/>
            <ac:spMk id="5" creationId="{063B990E-7618-CE4F-B401-DEBCB74F088A}"/>
          </ac:spMkLst>
        </pc:spChg>
        <pc:picChg chg="add mod">
          <ac:chgData name="Andy Wilcox" userId="a32697b8-eb6c-4be9-8bc8-7c7ad69101e1" providerId="ADAL" clId="{0322C443-76AA-2247-8AD0-65B3487327B8}" dt="2020-03-30T10:55:39.103" v="645" actId="1076"/>
          <ac:picMkLst>
            <pc:docMk/>
            <pc:sldMk cId="3601812644" sldId="2076136963"/>
            <ac:picMk id="4" creationId="{B26B2696-C2A1-5F4D-A8D6-5D1A5E6579B8}"/>
          </ac:picMkLst>
        </pc:picChg>
      </pc:sldChg>
      <pc:sldChg chg="mod ord modShow">
        <pc:chgData name="Andy Wilcox" userId="a32697b8-eb6c-4be9-8bc8-7c7ad69101e1" providerId="ADAL" clId="{0322C443-76AA-2247-8AD0-65B3487327B8}" dt="2020-03-30T10:54:28.613" v="619" actId="20578"/>
        <pc:sldMkLst>
          <pc:docMk/>
          <pc:sldMk cId="1186232125" sldId="2076136964"/>
        </pc:sldMkLst>
      </pc:sldChg>
      <pc:sldChg chg="add del">
        <pc:chgData name="Andy Wilcox" userId="a32697b8-eb6c-4be9-8bc8-7c7ad69101e1" providerId="ADAL" clId="{0322C443-76AA-2247-8AD0-65B3487327B8}" dt="2020-03-31T13:57:19.315" v="1649" actId="2696"/>
        <pc:sldMkLst>
          <pc:docMk/>
          <pc:sldMk cId="2468915949" sldId="2076136964"/>
        </pc:sldMkLst>
      </pc:sldChg>
      <pc:sldChg chg="modSp">
        <pc:chgData name="Andy Wilcox" userId="a32697b8-eb6c-4be9-8bc8-7c7ad69101e1" providerId="ADAL" clId="{0322C443-76AA-2247-8AD0-65B3487327B8}" dt="2020-03-30T12:03:39.134" v="1212" actId="313"/>
        <pc:sldMkLst>
          <pc:docMk/>
          <pc:sldMk cId="1413351736" sldId="2076136966"/>
        </pc:sldMkLst>
        <pc:spChg chg="mod">
          <ac:chgData name="Andy Wilcox" userId="a32697b8-eb6c-4be9-8bc8-7c7ad69101e1" providerId="ADAL" clId="{0322C443-76AA-2247-8AD0-65B3487327B8}" dt="2020-03-30T12:03:39.134" v="1212" actId="313"/>
          <ac:spMkLst>
            <pc:docMk/>
            <pc:sldMk cId="1413351736" sldId="2076136966"/>
            <ac:spMk id="6" creationId="{15D4A59A-5E6A-46C6-A9D8-5556DFFC54AD}"/>
          </ac:spMkLst>
        </pc:spChg>
        <pc:spChg chg="mod">
          <ac:chgData name="Andy Wilcox" userId="a32697b8-eb6c-4be9-8bc8-7c7ad69101e1" providerId="ADAL" clId="{0322C443-76AA-2247-8AD0-65B3487327B8}" dt="2020-03-30T12:03:23.086" v="1210" actId="20577"/>
          <ac:spMkLst>
            <pc:docMk/>
            <pc:sldMk cId="1413351736" sldId="2076136966"/>
            <ac:spMk id="8" creationId="{0F507C3C-BAAF-4B15-BD50-CE90A215A0D9}"/>
          </ac:spMkLst>
        </pc:spChg>
      </pc:sldChg>
      <pc:sldChg chg="addSp modSp mod modClrScheme chgLayout">
        <pc:chgData name="Andy Wilcox" userId="a32697b8-eb6c-4be9-8bc8-7c7ad69101e1" providerId="ADAL" clId="{0322C443-76AA-2247-8AD0-65B3487327B8}" dt="2020-03-30T11:13:20.281" v="1186" actId="20577"/>
        <pc:sldMkLst>
          <pc:docMk/>
          <pc:sldMk cId="1535906514" sldId="2076136967"/>
        </pc:sldMkLst>
        <pc:spChg chg="mod ord">
          <ac:chgData name="Andy Wilcox" userId="a32697b8-eb6c-4be9-8bc8-7c7ad69101e1" providerId="ADAL" clId="{0322C443-76AA-2247-8AD0-65B3487327B8}" dt="2020-03-30T11:11:46.976" v="989" actId="700"/>
          <ac:spMkLst>
            <pc:docMk/>
            <pc:sldMk cId="1535906514" sldId="2076136967"/>
            <ac:spMk id="2" creationId="{06D7832A-F96C-4C48-8E27-ED98A8CB5202}"/>
          </ac:spMkLst>
        </pc:spChg>
        <pc:spChg chg="add mod ord">
          <ac:chgData name="Andy Wilcox" userId="a32697b8-eb6c-4be9-8bc8-7c7ad69101e1" providerId="ADAL" clId="{0322C443-76AA-2247-8AD0-65B3487327B8}" dt="2020-03-30T11:13:20.281" v="1186" actId="20577"/>
          <ac:spMkLst>
            <pc:docMk/>
            <pc:sldMk cId="1535906514" sldId="2076136967"/>
            <ac:spMk id="3" creationId="{D610B4FE-1D89-5245-992A-86A4229944AB}"/>
          </ac:spMkLst>
        </pc:spChg>
      </pc:sldChg>
      <pc:sldChg chg="delSp modSp add">
        <pc:chgData name="Andy Wilcox" userId="a32697b8-eb6c-4be9-8bc8-7c7ad69101e1" providerId="ADAL" clId="{0322C443-76AA-2247-8AD0-65B3487327B8}" dt="2020-03-31T08:33:30.080" v="1256" actId="6549"/>
        <pc:sldMkLst>
          <pc:docMk/>
          <pc:sldMk cId="42931939" sldId="2076136968"/>
        </pc:sldMkLst>
        <pc:spChg chg="mod">
          <ac:chgData name="Andy Wilcox" userId="a32697b8-eb6c-4be9-8bc8-7c7ad69101e1" providerId="ADAL" clId="{0322C443-76AA-2247-8AD0-65B3487327B8}" dt="2020-03-31T08:33:30.080" v="1256" actId="6549"/>
          <ac:spMkLst>
            <pc:docMk/>
            <pc:sldMk cId="42931939" sldId="2076136968"/>
            <ac:spMk id="59" creationId="{87FEAE60-5ABE-4B97-AC94-1C2D61FC8123}"/>
          </ac:spMkLst>
        </pc:spChg>
        <pc:spChg chg="mod">
          <ac:chgData name="Andy Wilcox" userId="a32697b8-eb6c-4be9-8bc8-7c7ad69101e1" providerId="ADAL" clId="{0322C443-76AA-2247-8AD0-65B3487327B8}" dt="2020-03-30T10:45:53.781" v="522" actId="6549"/>
          <ac:spMkLst>
            <pc:docMk/>
            <pc:sldMk cId="42931939" sldId="2076136968"/>
            <ac:spMk id="64" creationId="{F6122913-FC1B-43AC-86C8-4D4192B16C64}"/>
          </ac:spMkLst>
        </pc:spChg>
        <pc:picChg chg="del">
          <ac:chgData name="Andy Wilcox" userId="a32697b8-eb6c-4be9-8bc8-7c7ad69101e1" providerId="ADAL" clId="{0322C443-76AA-2247-8AD0-65B3487327B8}" dt="2020-03-30T10:44:32.410" v="436" actId="478"/>
          <ac:picMkLst>
            <pc:docMk/>
            <pc:sldMk cId="42931939" sldId="2076136968"/>
            <ac:picMk id="1026" creationId="{091DC50E-19C6-4101-8814-ECCF0508668B}"/>
          </ac:picMkLst>
        </pc:picChg>
      </pc:sldChg>
      <pc:sldChg chg="modSp">
        <pc:chgData name="Andy Wilcox" userId="a32697b8-eb6c-4be9-8bc8-7c7ad69101e1" providerId="ADAL" clId="{0322C443-76AA-2247-8AD0-65B3487327B8}" dt="2020-03-31T09:49:52.864" v="1357" actId="20577"/>
        <pc:sldMkLst>
          <pc:docMk/>
          <pc:sldMk cId="1380171710" sldId="2076136973"/>
        </pc:sldMkLst>
        <pc:spChg chg="mod">
          <ac:chgData name="Andy Wilcox" userId="a32697b8-eb6c-4be9-8bc8-7c7ad69101e1" providerId="ADAL" clId="{0322C443-76AA-2247-8AD0-65B3487327B8}" dt="2020-03-31T09:49:52.864" v="1357" actId="20577"/>
          <ac:spMkLst>
            <pc:docMk/>
            <pc:sldMk cId="1380171710" sldId="2076136973"/>
            <ac:spMk id="5" creationId="{00000000-0000-0000-0000-000000000000}"/>
          </ac:spMkLst>
        </pc:spChg>
      </pc:sldChg>
      <pc:sldChg chg="del mod modShow">
        <pc:chgData name="Andy Wilcox" userId="a32697b8-eb6c-4be9-8bc8-7c7ad69101e1" providerId="ADAL" clId="{0322C443-76AA-2247-8AD0-65B3487327B8}" dt="2020-03-31T10:01:02.947" v="1417" actId="2696"/>
        <pc:sldMkLst>
          <pc:docMk/>
          <pc:sldMk cId="4092473074" sldId="2076136974"/>
        </pc:sldMkLst>
      </pc:sldChg>
      <pc:sldChg chg="modSp add">
        <pc:chgData name="Andy Wilcox" userId="a32697b8-eb6c-4be9-8bc8-7c7ad69101e1" providerId="ADAL" clId="{0322C443-76AA-2247-8AD0-65B3487327B8}" dt="2020-03-31T10:00:04.288" v="1402" actId="20577"/>
        <pc:sldMkLst>
          <pc:docMk/>
          <pc:sldMk cId="3054314449" sldId="2076136975"/>
        </pc:sldMkLst>
        <pc:spChg chg="mod">
          <ac:chgData name="Andy Wilcox" userId="a32697b8-eb6c-4be9-8bc8-7c7ad69101e1" providerId="ADAL" clId="{0322C443-76AA-2247-8AD0-65B3487327B8}" dt="2020-03-31T10:00:04.288" v="1402" actId="20577"/>
          <ac:spMkLst>
            <pc:docMk/>
            <pc:sldMk cId="3054314449" sldId="2076136975"/>
            <ac:spMk id="10" creationId="{D63966C9-BB11-40B0-8903-B5FFB92B1F59}"/>
          </ac:spMkLst>
        </pc:spChg>
      </pc:sldChg>
      <pc:sldChg chg="add del">
        <pc:chgData name="Andy Wilcox" userId="a32697b8-eb6c-4be9-8bc8-7c7ad69101e1" providerId="ADAL" clId="{0322C443-76AA-2247-8AD0-65B3487327B8}" dt="2020-03-31T10:05:08.083" v="1420"/>
        <pc:sldMkLst>
          <pc:docMk/>
          <pc:sldMk cId="876786746" sldId="2076136976"/>
        </pc:sldMkLst>
      </pc:sldChg>
      <pc:sldChg chg="modSp">
        <pc:chgData name="Andy Wilcox" userId="a32697b8-eb6c-4be9-8bc8-7c7ad69101e1" providerId="ADAL" clId="{0322C443-76AA-2247-8AD0-65B3487327B8}" dt="2020-04-01T08:29:05.067" v="1666" actId="20577"/>
        <pc:sldMkLst>
          <pc:docMk/>
          <pc:sldMk cId="3987385794" sldId="2076136976"/>
        </pc:sldMkLst>
        <pc:spChg chg="mod">
          <ac:chgData name="Andy Wilcox" userId="a32697b8-eb6c-4be9-8bc8-7c7ad69101e1" providerId="ADAL" clId="{0322C443-76AA-2247-8AD0-65B3487327B8}" dt="2020-04-01T08:29:05.067" v="1666" actId="20577"/>
          <ac:spMkLst>
            <pc:docMk/>
            <pc:sldMk cId="3987385794" sldId="2076136976"/>
            <ac:spMk id="29" creationId="{E23FEEB9-FE69-4A0D-AA3B-DF5A92309CAA}"/>
          </ac:spMkLst>
        </pc:spChg>
      </pc:sldChg>
    </pc:docChg>
  </pc:docChgLst>
  <pc:docChgLst>
    <pc:chgData name="Melloney Jewell" userId="65a9a6cd-3342-4be8-80fc-baf3dd8f6c13" providerId="ADAL" clId="{49466F69-79E5-454D-8FF2-984A5CD44030}"/>
    <pc:docChg chg="undo custSel addSld delSld modSld sldOrd">
      <pc:chgData name="Melloney Jewell" userId="65a9a6cd-3342-4be8-80fc-baf3dd8f6c13" providerId="ADAL" clId="{49466F69-79E5-454D-8FF2-984A5CD44030}" dt="2020-04-01T08:56:44.784" v="5155" actId="12"/>
      <pc:docMkLst>
        <pc:docMk/>
      </pc:docMkLst>
      <pc:sldChg chg="del">
        <pc:chgData name="Melloney Jewell" userId="65a9a6cd-3342-4be8-80fc-baf3dd8f6c13" providerId="ADAL" clId="{49466F69-79E5-454D-8FF2-984A5CD44030}" dt="2020-03-25T22:19:24.271" v="55" actId="2696"/>
        <pc:sldMkLst>
          <pc:docMk/>
          <pc:sldMk cId="1393501245" sldId="260"/>
        </pc:sldMkLst>
      </pc:sldChg>
      <pc:sldChg chg="del">
        <pc:chgData name="Melloney Jewell" userId="65a9a6cd-3342-4be8-80fc-baf3dd8f6c13" providerId="ADAL" clId="{49466F69-79E5-454D-8FF2-984A5CD44030}" dt="2020-03-25T22:19:24.341" v="62" actId="2696"/>
        <pc:sldMkLst>
          <pc:docMk/>
          <pc:sldMk cId="2155306339" sldId="261"/>
        </pc:sldMkLst>
      </pc:sldChg>
      <pc:sldChg chg="del">
        <pc:chgData name="Melloney Jewell" userId="65a9a6cd-3342-4be8-80fc-baf3dd8f6c13" providerId="ADAL" clId="{49466F69-79E5-454D-8FF2-984A5CD44030}" dt="2020-03-25T22:19:24.319" v="60" actId="2696"/>
        <pc:sldMkLst>
          <pc:docMk/>
          <pc:sldMk cId="561472912" sldId="262"/>
        </pc:sldMkLst>
      </pc:sldChg>
      <pc:sldChg chg="addSp delSp modSp">
        <pc:chgData name="Melloney Jewell" userId="65a9a6cd-3342-4be8-80fc-baf3dd8f6c13" providerId="ADAL" clId="{49466F69-79E5-454D-8FF2-984A5CD44030}" dt="2020-03-31T15:21:20.444" v="4097" actId="14100"/>
        <pc:sldMkLst>
          <pc:docMk/>
          <pc:sldMk cId="2813864156" sldId="263"/>
        </pc:sldMkLst>
        <pc:spChg chg="mod">
          <ac:chgData name="Melloney Jewell" userId="65a9a6cd-3342-4be8-80fc-baf3dd8f6c13" providerId="ADAL" clId="{49466F69-79E5-454D-8FF2-984A5CD44030}" dt="2020-03-31T10:06:10.562" v="4076" actId="1076"/>
          <ac:spMkLst>
            <pc:docMk/>
            <pc:sldMk cId="2813864156" sldId="263"/>
            <ac:spMk id="2" creationId="{9EDDDC5F-8D9A-4B42-828C-001C3B1EF723}"/>
          </ac:spMkLst>
        </pc:spChg>
        <pc:spChg chg="mod">
          <ac:chgData name="Melloney Jewell" userId="65a9a6cd-3342-4be8-80fc-baf3dd8f6c13" providerId="ADAL" clId="{49466F69-79E5-454D-8FF2-984A5CD44030}" dt="2020-03-25T22:05:50.801" v="42" actId="113"/>
          <ac:spMkLst>
            <pc:docMk/>
            <pc:sldMk cId="2813864156" sldId="263"/>
            <ac:spMk id="3" creationId="{E176303C-A854-B047-BA4F-5B6FDA3DD3FF}"/>
          </ac:spMkLst>
        </pc:spChg>
        <pc:spChg chg="del mod">
          <ac:chgData name="Melloney Jewell" userId="65a9a6cd-3342-4be8-80fc-baf3dd8f6c13" providerId="ADAL" clId="{49466F69-79E5-454D-8FF2-984A5CD44030}" dt="2020-03-25T22:06:16.471" v="51" actId="478"/>
          <ac:spMkLst>
            <pc:docMk/>
            <pc:sldMk cId="2813864156" sldId="263"/>
            <ac:spMk id="4" creationId="{2E94F440-4FC7-3F45-B5EC-E905221D5F17}"/>
          </ac:spMkLst>
        </pc:spChg>
        <pc:spChg chg="mod">
          <ac:chgData name="Melloney Jewell" userId="65a9a6cd-3342-4be8-80fc-baf3dd8f6c13" providerId="ADAL" clId="{49466F69-79E5-454D-8FF2-984A5CD44030}" dt="2020-03-31T10:06:36.669" v="4083" actId="14100"/>
          <ac:spMkLst>
            <pc:docMk/>
            <pc:sldMk cId="2813864156" sldId="263"/>
            <ac:spMk id="5" creationId="{BAA5182C-691B-E645-AA11-B2B12294FE2E}"/>
          </ac:spMkLst>
        </pc:spChg>
        <pc:spChg chg="add mod">
          <ac:chgData name="Melloney Jewell" userId="65a9a6cd-3342-4be8-80fc-baf3dd8f6c13" providerId="ADAL" clId="{49466F69-79E5-454D-8FF2-984A5CD44030}" dt="2020-03-31T15:21:20.444" v="4097" actId="14100"/>
          <ac:spMkLst>
            <pc:docMk/>
            <pc:sldMk cId="2813864156" sldId="263"/>
            <ac:spMk id="6" creationId="{90993669-E5B4-402B-B0FC-146C5D976995}"/>
          </ac:spMkLst>
        </pc:spChg>
        <pc:picChg chg="add mod">
          <ac:chgData name="Melloney Jewell" userId="65a9a6cd-3342-4be8-80fc-baf3dd8f6c13" providerId="ADAL" clId="{49466F69-79E5-454D-8FF2-984A5CD44030}" dt="2020-03-31T10:04:35.803" v="4049" actId="1076"/>
          <ac:picMkLst>
            <pc:docMk/>
            <pc:sldMk cId="2813864156" sldId="263"/>
            <ac:picMk id="4" creationId="{A61DFD80-A384-400A-949E-D34B5F159935}"/>
          </ac:picMkLst>
        </pc:picChg>
      </pc:sldChg>
      <pc:sldChg chg="del">
        <pc:chgData name="Melloney Jewell" userId="65a9a6cd-3342-4be8-80fc-baf3dd8f6c13" providerId="ADAL" clId="{49466F69-79E5-454D-8FF2-984A5CD44030}" dt="2020-03-25T22:19:24.313" v="59" actId="2696"/>
        <pc:sldMkLst>
          <pc:docMk/>
          <pc:sldMk cId="363484019" sldId="264"/>
        </pc:sldMkLst>
      </pc:sldChg>
      <pc:sldChg chg="del">
        <pc:chgData name="Melloney Jewell" userId="65a9a6cd-3342-4be8-80fc-baf3dd8f6c13" providerId="ADAL" clId="{49466F69-79E5-454D-8FF2-984A5CD44030}" dt="2020-03-25T22:19:24.333" v="61" actId="2696"/>
        <pc:sldMkLst>
          <pc:docMk/>
          <pc:sldMk cId="17895100" sldId="265"/>
        </pc:sldMkLst>
      </pc:sldChg>
      <pc:sldChg chg="modSp add ord modNotesTx">
        <pc:chgData name="Melloney Jewell" userId="65a9a6cd-3342-4be8-80fc-baf3dd8f6c13" providerId="ADAL" clId="{49466F69-79E5-454D-8FF2-984A5CD44030}" dt="2020-03-31T01:52:55.362" v="3322"/>
        <pc:sldMkLst>
          <pc:docMk/>
          <pc:sldMk cId="2443673736" sldId="266"/>
        </pc:sldMkLst>
        <pc:spChg chg="mod">
          <ac:chgData name="Melloney Jewell" userId="65a9a6cd-3342-4be8-80fc-baf3dd8f6c13" providerId="ADAL" clId="{49466F69-79E5-454D-8FF2-984A5CD44030}" dt="2020-03-31T01:36:21.709" v="2750" actId="20577"/>
          <ac:spMkLst>
            <pc:docMk/>
            <pc:sldMk cId="2443673736" sldId="266"/>
            <ac:spMk id="4" creationId="{64C1C81D-2197-1343-8EDA-659212B9E115}"/>
          </ac:spMkLst>
        </pc:spChg>
      </pc:sldChg>
      <pc:sldChg chg="delSp modSp del">
        <pc:chgData name="Melloney Jewell" userId="65a9a6cd-3342-4be8-80fc-baf3dd8f6c13" providerId="ADAL" clId="{49466F69-79E5-454D-8FF2-984A5CD44030}" dt="2020-03-30T08:49:00.816" v="405" actId="2696"/>
        <pc:sldMkLst>
          <pc:docMk/>
          <pc:sldMk cId="2950088889" sldId="266"/>
        </pc:sldMkLst>
        <pc:spChg chg="mod">
          <ac:chgData name="Melloney Jewell" userId="65a9a6cd-3342-4be8-80fc-baf3dd8f6c13" providerId="ADAL" clId="{49466F69-79E5-454D-8FF2-984A5CD44030}" dt="2020-03-25T22:52:23.726" v="265" actId="20577"/>
          <ac:spMkLst>
            <pc:docMk/>
            <pc:sldMk cId="2950088889" sldId="266"/>
            <ac:spMk id="4" creationId="{64C1C81D-2197-1343-8EDA-659212B9E115}"/>
          </ac:spMkLst>
        </pc:spChg>
        <pc:spChg chg="del">
          <ac:chgData name="Melloney Jewell" userId="65a9a6cd-3342-4be8-80fc-baf3dd8f6c13" providerId="ADAL" clId="{49466F69-79E5-454D-8FF2-984A5CD44030}" dt="2020-03-25T22:20:43.301" v="65" actId="478"/>
          <ac:spMkLst>
            <pc:docMk/>
            <pc:sldMk cId="2950088889" sldId="266"/>
            <ac:spMk id="11" creationId="{4129A466-E155-40E3-99D2-2E98028737AA}"/>
          </ac:spMkLst>
        </pc:spChg>
        <pc:spChg chg="del">
          <ac:chgData name="Melloney Jewell" userId="65a9a6cd-3342-4be8-80fc-baf3dd8f6c13" providerId="ADAL" clId="{49466F69-79E5-454D-8FF2-984A5CD44030}" dt="2020-03-25T22:20:50.345" v="66" actId="478"/>
          <ac:spMkLst>
            <pc:docMk/>
            <pc:sldMk cId="2950088889" sldId="266"/>
            <ac:spMk id="12" creationId="{FCC5E588-9FAB-484E-B0A6-438376138C3C}"/>
          </ac:spMkLst>
        </pc:spChg>
        <pc:picChg chg="del">
          <ac:chgData name="Melloney Jewell" userId="65a9a6cd-3342-4be8-80fc-baf3dd8f6c13" providerId="ADAL" clId="{49466F69-79E5-454D-8FF2-984A5CD44030}" dt="2020-03-25T22:19:59.672" v="64" actId="478"/>
          <ac:picMkLst>
            <pc:docMk/>
            <pc:sldMk cId="2950088889" sldId="266"/>
            <ac:picMk id="5" creationId="{FD531931-BE32-455D-9A28-1D8CA7401661}"/>
          </ac:picMkLst>
        </pc:picChg>
      </pc:sldChg>
      <pc:sldChg chg="delSp">
        <pc:chgData name="Melloney Jewell" userId="65a9a6cd-3342-4be8-80fc-baf3dd8f6c13" providerId="ADAL" clId="{49466F69-79E5-454D-8FF2-984A5CD44030}" dt="2020-03-25T22:21:00.879" v="67" actId="478"/>
        <pc:sldMkLst>
          <pc:docMk/>
          <pc:sldMk cId="4112137516" sldId="267"/>
        </pc:sldMkLst>
        <pc:spChg chg="del">
          <ac:chgData name="Melloney Jewell" userId="65a9a6cd-3342-4be8-80fc-baf3dd8f6c13" providerId="ADAL" clId="{49466F69-79E5-454D-8FF2-984A5CD44030}" dt="2020-03-25T22:21:00.879" v="67" actId="478"/>
          <ac:spMkLst>
            <pc:docMk/>
            <pc:sldMk cId="4112137516" sldId="267"/>
            <ac:spMk id="2" creationId="{7F8EA638-17C0-42B3-B3E1-9A09696D4B3B}"/>
          </ac:spMkLst>
        </pc:spChg>
      </pc:sldChg>
      <pc:sldChg chg="del">
        <pc:chgData name="Melloney Jewell" userId="65a9a6cd-3342-4be8-80fc-baf3dd8f6c13" providerId="ADAL" clId="{49466F69-79E5-454D-8FF2-984A5CD44030}" dt="2020-03-25T22:19:24.353" v="63" actId="2696"/>
        <pc:sldMkLst>
          <pc:docMk/>
          <pc:sldMk cId="2319140242" sldId="268"/>
        </pc:sldMkLst>
      </pc:sldChg>
      <pc:sldChg chg="addSp delSp modSp modNotesTx">
        <pc:chgData name="Melloney Jewell" userId="65a9a6cd-3342-4be8-80fc-baf3dd8f6c13" providerId="ADAL" clId="{49466F69-79E5-454D-8FF2-984A5CD44030}" dt="2020-04-01T08:38:00.433" v="5100"/>
        <pc:sldMkLst>
          <pc:docMk/>
          <pc:sldMk cId="2093671225" sldId="271"/>
        </pc:sldMkLst>
        <pc:spChg chg="mod">
          <ac:chgData name="Melloney Jewell" userId="65a9a6cd-3342-4be8-80fc-baf3dd8f6c13" providerId="ADAL" clId="{49466F69-79E5-454D-8FF2-984A5CD44030}" dt="2020-03-31T08:39:30.018" v="4028" actId="404"/>
          <ac:spMkLst>
            <pc:docMk/>
            <pc:sldMk cId="2093671225" sldId="271"/>
            <ac:spMk id="2" creationId="{CCEECD2E-B08C-4CAA-A401-68D8DCB5D6DA}"/>
          </ac:spMkLst>
        </pc:spChg>
        <pc:spChg chg="del">
          <ac:chgData name="Melloney Jewell" userId="65a9a6cd-3342-4be8-80fc-baf3dd8f6c13" providerId="ADAL" clId="{49466F69-79E5-454D-8FF2-984A5CD44030}" dt="2020-03-25T22:22:58.569" v="187" actId="478"/>
          <ac:spMkLst>
            <pc:docMk/>
            <pc:sldMk cId="2093671225" sldId="271"/>
            <ac:spMk id="3" creationId="{526A8C57-CBBE-4B89-A95A-4B6D26214624}"/>
          </ac:spMkLst>
        </pc:spChg>
        <pc:spChg chg="add mod">
          <ac:chgData name="Melloney Jewell" userId="65a9a6cd-3342-4be8-80fc-baf3dd8f6c13" providerId="ADAL" clId="{49466F69-79E5-454D-8FF2-984A5CD44030}" dt="2020-04-01T08:38:00.433" v="5100"/>
          <ac:spMkLst>
            <pc:docMk/>
            <pc:sldMk cId="2093671225" sldId="271"/>
            <ac:spMk id="3" creationId="{FBAA8CFD-67F4-43DC-AF46-45A285D76B44}"/>
          </ac:spMkLst>
        </pc:spChg>
        <pc:spChg chg="add del">
          <ac:chgData name="Melloney Jewell" userId="65a9a6cd-3342-4be8-80fc-baf3dd8f6c13" providerId="ADAL" clId="{49466F69-79E5-454D-8FF2-984A5CD44030}" dt="2020-03-25T23:04:22.956" v="366"/>
          <ac:spMkLst>
            <pc:docMk/>
            <pc:sldMk cId="2093671225" sldId="271"/>
            <ac:spMk id="23" creationId="{1263E874-0356-4A81-B729-EB00A9929E61}"/>
          </ac:spMkLst>
        </pc:spChg>
        <pc:spChg chg="add del">
          <ac:chgData name="Melloney Jewell" userId="65a9a6cd-3342-4be8-80fc-baf3dd8f6c13" providerId="ADAL" clId="{49466F69-79E5-454D-8FF2-984A5CD44030}" dt="2020-03-25T23:04:22.956" v="366"/>
          <ac:spMkLst>
            <pc:docMk/>
            <pc:sldMk cId="2093671225" sldId="271"/>
            <ac:spMk id="24" creationId="{CD42DBF0-506A-4C96-9F7B-08CC6E7B600B}"/>
          </ac:spMkLst>
        </pc:spChg>
        <pc:spChg chg="add mod">
          <ac:chgData name="Melloney Jewell" userId="65a9a6cd-3342-4be8-80fc-baf3dd8f6c13" providerId="ADAL" clId="{49466F69-79E5-454D-8FF2-984A5CD44030}" dt="2020-03-25T23:07:06.892" v="391" actId="1076"/>
          <ac:spMkLst>
            <pc:docMk/>
            <pc:sldMk cId="2093671225" sldId="271"/>
            <ac:spMk id="28" creationId="{3BED97BF-6075-489F-AEE7-55945737A9C3}"/>
          </ac:spMkLst>
        </pc:spChg>
        <pc:spChg chg="add mod">
          <ac:chgData name="Melloney Jewell" userId="65a9a6cd-3342-4be8-80fc-baf3dd8f6c13" providerId="ADAL" clId="{49466F69-79E5-454D-8FF2-984A5CD44030}" dt="2020-03-25T23:07:06.892" v="391" actId="1076"/>
          <ac:spMkLst>
            <pc:docMk/>
            <pc:sldMk cId="2093671225" sldId="271"/>
            <ac:spMk id="29" creationId="{E23FEEB9-FE69-4A0D-AA3B-DF5A92309CAA}"/>
          </ac:spMkLst>
        </pc:spChg>
        <pc:spChg chg="del mod">
          <ac:chgData name="Melloney Jewell" userId="65a9a6cd-3342-4be8-80fc-baf3dd8f6c13" providerId="ADAL" clId="{49466F69-79E5-454D-8FF2-984A5CD44030}" dt="2020-03-25T22:27:15.342" v="207" actId="478"/>
          <ac:spMkLst>
            <pc:docMk/>
            <pc:sldMk cId="2093671225" sldId="271"/>
            <ac:spMk id="52" creationId="{A30324A0-D80F-40F2-9855-9787922CF4D5}"/>
          </ac:spMkLst>
        </pc:spChg>
        <pc:spChg chg="del mod">
          <ac:chgData name="Melloney Jewell" userId="65a9a6cd-3342-4be8-80fc-baf3dd8f6c13" providerId="ADAL" clId="{49466F69-79E5-454D-8FF2-984A5CD44030}" dt="2020-03-25T22:27:15.342" v="207" actId="478"/>
          <ac:spMkLst>
            <pc:docMk/>
            <pc:sldMk cId="2093671225" sldId="271"/>
            <ac:spMk id="53" creationId="{8EBDED49-97E8-4EA0-927C-F0EBBECDB792}"/>
          </ac:spMkLst>
        </pc:spChg>
        <pc:spChg chg="del mod">
          <ac:chgData name="Melloney Jewell" userId="65a9a6cd-3342-4be8-80fc-baf3dd8f6c13" providerId="ADAL" clId="{49466F69-79E5-454D-8FF2-984A5CD44030}" dt="2020-03-25T22:27:15.342" v="207" actId="478"/>
          <ac:spMkLst>
            <pc:docMk/>
            <pc:sldMk cId="2093671225" sldId="271"/>
            <ac:spMk id="54" creationId="{18FEAA5F-C55E-4A61-8CC9-9FCF45214B1E}"/>
          </ac:spMkLst>
        </pc:spChg>
        <pc:spChg chg="del mod">
          <ac:chgData name="Melloney Jewell" userId="65a9a6cd-3342-4be8-80fc-baf3dd8f6c13" providerId="ADAL" clId="{49466F69-79E5-454D-8FF2-984A5CD44030}" dt="2020-03-25T22:27:15.342" v="207" actId="478"/>
          <ac:spMkLst>
            <pc:docMk/>
            <pc:sldMk cId="2093671225" sldId="271"/>
            <ac:spMk id="55" creationId="{CF587C52-9881-4BA8-975E-8D9B10399A27}"/>
          </ac:spMkLst>
        </pc:spChg>
        <pc:spChg chg="del mod">
          <ac:chgData name="Melloney Jewell" userId="65a9a6cd-3342-4be8-80fc-baf3dd8f6c13" providerId="ADAL" clId="{49466F69-79E5-454D-8FF2-984A5CD44030}" dt="2020-03-25T22:27:15.342" v="207" actId="478"/>
          <ac:spMkLst>
            <pc:docMk/>
            <pc:sldMk cId="2093671225" sldId="271"/>
            <ac:spMk id="56" creationId="{6E8640DC-E64A-4CFE-80ED-5AD14067CF2E}"/>
          </ac:spMkLst>
        </pc:spChg>
        <pc:spChg chg="del mod">
          <ac:chgData name="Melloney Jewell" userId="65a9a6cd-3342-4be8-80fc-baf3dd8f6c13" providerId="ADAL" clId="{49466F69-79E5-454D-8FF2-984A5CD44030}" dt="2020-03-25T22:27:15.342" v="207" actId="478"/>
          <ac:spMkLst>
            <pc:docMk/>
            <pc:sldMk cId="2093671225" sldId="271"/>
            <ac:spMk id="57" creationId="{27EF5317-C7CC-459F-B04D-885B82831134}"/>
          </ac:spMkLst>
        </pc:spChg>
        <pc:spChg chg="del">
          <ac:chgData name="Melloney Jewell" userId="65a9a6cd-3342-4be8-80fc-baf3dd8f6c13" providerId="ADAL" clId="{49466F69-79E5-454D-8FF2-984A5CD44030}" dt="2020-03-25T22:23:02.167" v="191" actId="478"/>
          <ac:spMkLst>
            <pc:docMk/>
            <pc:sldMk cId="2093671225" sldId="271"/>
            <ac:spMk id="2049" creationId="{BF0C3AD4-3743-4BF7-BBD1-561535052A78}"/>
          </ac:spMkLst>
        </pc:spChg>
        <pc:spChg chg="del mod">
          <ac:chgData name="Melloney Jewell" userId="65a9a6cd-3342-4be8-80fc-baf3dd8f6c13" providerId="ADAL" clId="{49466F69-79E5-454D-8FF2-984A5CD44030}" dt="2020-03-25T22:22:59.987" v="189" actId="478"/>
          <ac:spMkLst>
            <pc:docMk/>
            <pc:sldMk cId="2093671225" sldId="271"/>
            <ac:spMk id="2057" creationId="{24F668DC-D98F-4C47-906E-89775B2DF503}"/>
          </ac:spMkLst>
        </pc:spChg>
        <pc:grpChg chg="add mod">
          <ac:chgData name="Melloney Jewell" userId="65a9a6cd-3342-4be8-80fc-baf3dd8f6c13" providerId="ADAL" clId="{49466F69-79E5-454D-8FF2-984A5CD44030}" dt="2020-04-01T08:29:39.263" v="5094" actId="14100"/>
          <ac:grpSpMkLst>
            <pc:docMk/>
            <pc:sldMk cId="2093671225" sldId="271"/>
            <ac:grpSpMk id="4" creationId="{CC7CDCE1-81E3-40A7-A6F2-37C8F6DB246A}"/>
          </ac:grpSpMkLst>
        </pc:grpChg>
        <pc:grpChg chg="add del">
          <ac:chgData name="Melloney Jewell" userId="65a9a6cd-3342-4be8-80fc-baf3dd8f6c13" providerId="ADAL" clId="{49466F69-79E5-454D-8FF2-984A5CD44030}" dt="2020-03-25T23:04:22.956" v="366"/>
          <ac:grpSpMkLst>
            <pc:docMk/>
            <pc:sldMk cId="2093671225" sldId="271"/>
            <ac:grpSpMk id="20" creationId="{9D4B4490-0A00-486F-9077-7336BC472A18}"/>
          </ac:grpSpMkLst>
        </pc:grpChg>
        <pc:grpChg chg="add mod">
          <ac:chgData name="Melloney Jewell" userId="65a9a6cd-3342-4be8-80fc-baf3dd8f6c13" providerId="ADAL" clId="{49466F69-79E5-454D-8FF2-984A5CD44030}" dt="2020-03-25T23:07:01.639" v="389" actId="1076"/>
          <ac:grpSpMkLst>
            <pc:docMk/>
            <pc:sldMk cId="2093671225" sldId="271"/>
            <ac:grpSpMk id="25" creationId="{37DA9DCF-8B0B-4033-B4C8-737CF074F4F5}"/>
          </ac:grpSpMkLst>
        </pc:grpChg>
        <pc:picChg chg="add del mod">
          <ac:chgData name="Melloney Jewell" userId="65a9a6cd-3342-4be8-80fc-baf3dd8f6c13" providerId="ADAL" clId="{49466F69-79E5-454D-8FF2-984A5CD44030}" dt="2020-03-31T08:41:22.413" v="4041" actId="478"/>
          <ac:picMkLst>
            <pc:docMk/>
            <pc:sldMk cId="2093671225" sldId="271"/>
            <ac:picMk id="3" creationId="{30944898-1FAA-4D81-9410-C2164ABF894E}"/>
          </ac:picMkLst>
        </pc:picChg>
        <pc:picChg chg="add del mod">
          <ac:chgData name="Melloney Jewell" userId="65a9a6cd-3342-4be8-80fc-baf3dd8f6c13" providerId="ADAL" clId="{49466F69-79E5-454D-8FF2-984A5CD44030}" dt="2020-03-31T08:39:35.875" v="4029" actId="478"/>
          <ac:picMkLst>
            <pc:docMk/>
            <pc:sldMk cId="2093671225" sldId="271"/>
            <ac:picMk id="4" creationId="{24B1AA2D-1FFF-45B3-B7E6-1C94EAF76D8A}"/>
          </ac:picMkLst>
        </pc:picChg>
        <pc:picChg chg="add mod">
          <ac:chgData name="Melloney Jewell" userId="65a9a6cd-3342-4be8-80fc-baf3dd8f6c13" providerId="ADAL" clId="{49466F69-79E5-454D-8FF2-984A5CD44030}" dt="2020-04-01T08:29:36.752" v="5093" actId="164"/>
          <ac:picMkLst>
            <pc:docMk/>
            <pc:sldMk cId="2093671225" sldId="271"/>
            <ac:picMk id="5" creationId="{4DB509A3-BB99-4BFC-ACC2-48C1FB5A1DEB}"/>
          </ac:picMkLst>
        </pc:picChg>
        <pc:picChg chg="add del mod modCrop">
          <ac:chgData name="Melloney Jewell" userId="65a9a6cd-3342-4be8-80fc-baf3dd8f6c13" providerId="ADAL" clId="{49466F69-79E5-454D-8FF2-984A5CD44030}" dt="2020-04-01T08:29:36.752" v="5093" actId="164"/>
          <ac:picMkLst>
            <pc:docMk/>
            <pc:sldMk cId="2093671225" sldId="271"/>
            <ac:picMk id="6" creationId="{CA53BA57-3A44-4925-82C9-BA1D71D62BE4}"/>
          </ac:picMkLst>
        </pc:picChg>
        <pc:picChg chg="add mod">
          <ac:chgData name="Melloney Jewell" userId="65a9a6cd-3342-4be8-80fc-baf3dd8f6c13" providerId="ADAL" clId="{49466F69-79E5-454D-8FF2-984A5CD44030}" dt="2020-04-01T08:29:36.752" v="5093" actId="164"/>
          <ac:picMkLst>
            <pc:docMk/>
            <pc:sldMk cId="2093671225" sldId="271"/>
            <ac:picMk id="7" creationId="{E1FC27A6-FD21-4B58-8FCC-A19E1E653340}"/>
          </ac:picMkLst>
        </pc:picChg>
        <pc:picChg chg="del mod">
          <ac:chgData name="Melloney Jewell" userId="65a9a6cd-3342-4be8-80fc-baf3dd8f6c13" providerId="ADAL" clId="{49466F69-79E5-454D-8FF2-984A5CD44030}" dt="2020-03-25T22:27:18.954" v="209" actId="478"/>
          <ac:picMkLst>
            <pc:docMk/>
            <pc:sldMk cId="2093671225" sldId="271"/>
            <ac:picMk id="60" creationId="{C78765CE-6B8B-4888-916B-49D95A1D16CE}"/>
          </ac:picMkLst>
        </pc:picChg>
        <pc:picChg chg="del">
          <ac:chgData name="Melloney Jewell" userId="65a9a6cd-3342-4be8-80fc-baf3dd8f6c13" providerId="ADAL" clId="{49466F69-79E5-454D-8FF2-984A5CD44030}" dt="2020-03-25T22:23:00.917" v="190" actId="478"/>
          <ac:picMkLst>
            <pc:docMk/>
            <pc:sldMk cId="2093671225" sldId="271"/>
            <ac:picMk id="2048" creationId="{D8D9356D-B08E-4142-961B-224C650CD603}"/>
          </ac:picMkLst>
        </pc:picChg>
        <pc:picChg chg="del mod">
          <ac:chgData name="Melloney Jewell" userId="65a9a6cd-3342-4be8-80fc-baf3dd8f6c13" providerId="ADAL" clId="{49466F69-79E5-454D-8FF2-984A5CD44030}" dt="2020-03-25T22:27:17.360" v="208" actId="478"/>
          <ac:picMkLst>
            <pc:docMk/>
            <pc:sldMk cId="2093671225" sldId="271"/>
            <ac:picMk id="2050" creationId="{6D396A69-FE24-44BB-AA0C-A348C35C0051}"/>
          </ac:picMkLst>
        </pc:picChg>
        <pc:picChg chg="del">
          <ac:chgData name="Melloney Jewell" userId="65a9a6cd-3342-4be8-80fc-baf3dd8f6c13" providerId="ADAL" clId="{49466F69-79E5-454D-8FF2-984A5CD44030}" dt="2020-03-25T22:22:55.374" v="185" actId="478"/>
          <ac:picMkLst>
            <pc:docMk/>
            <pc:sldMk cId="2093671225" sldId="271"/>
            <ac:picMk id="2055" creationId="{24948B10-EC0A-42BF-8999-22F0C252CD0E}"/>
          </ac:picMkLst>
        </pc:picChg>
        <pc:picChg chg="del">
          <ac:chgData name="Melloney Jewell" userId="65a9a6cd-3342-4be8-80fc-baf3dd8f6c13" providerId="ADAL" clId="{49466F69-79E5-454D-8FF2-984A5CD44030}" dt="2020-03-25T22:22:55.781" v="186" actId="478"/>
          <ac:picMkLst>
            <pc:docMk/>
            <pc:sldMk cId="2093671225" sldId="271"/>
            <ac:picMk id="2056" creationId="{F3954822-4784-4E11-B2A6-37191B0ED81F}"/>
          </ac:picMkLst>
        </pc:picChg>
      </pc:sldChg>
      <pc:sldChg chg="addSp delSp modSp add del">
        <pc:chgData name="Melloney Jewell" userId="65a9a6cd-3342-4be8-80fc-baf3dd8f6c13" providerId="ADAL" clId="{49466F69-79E5-454D-8FF2-984A5CD44030}" dt="2020-03-30T08:49:00.837" v="406" actId="2696"/>
        <pc:sldMkLst>
          <pc:docMk/>
          <pc:sldMk cId="941142450" sldId="272"/>
        </pc:sldMkLst>
        <pc:spChg chg="mod">
          <ac:chgData name="Melloney Jewell" userId="65a9a6cd-3342-4be8-80fc-baf3dd8f6c13" providerId="ADAL" clId="{49466F69-79E5-454D-8FF2-984A5CD44030}" dt="2020-03-25T22:21:38.761" v="99" actId="20577"/>
          <ac:spMkLst>
            <pc:docMk/>
            <pc:sldMk cId="941142450" sldId="272"/>
            <ac:spMk id="2" creationId="{7A0E97EE-84E5-43CF-A0A2-22DF428582B4}"/>
          </ac:spMkLst>
        </pc:spChg>
        <pc:spChg chg="del">
          <ac:chgData name="Melloney Jewell" userId="65a9a6cd-3342-4be8-80fc-baf3dd8f6c13" providerId="ADAL" clId="{49466F69-79E5-454D-8FF2-984A5CD44030}" dt="2020-03-25T22:22:13.082" v="100" actId="478"/>
          <ac:spMkLst>
            <pc:docMk/>
            <pc:sldMk cId="941142450" sldId="272"/>
            <ac:spMk id="3" creationId="{8FF0472B-2BCA-48C0-9A3C-C266AAFAFB38}"/>
          </ac:spMkLst>
        </pc:spChg>
        <pc:spChg chg="add mod">
          <ac:chgData name="Melloney Jewell" userId="65a9a6cd-3342-4be8-80fc-baf3dd8f6c13" providerId="ADAL" clId="{49466F69-79E5-454D-8FF2-984A5CD44030}" dt="2020-03-25T22:22:50.888" v="184" actId="20577"/>
          <ac:spMkLst>
            <pc:docMk/>
            <pc:sldMk cId="941142450" sldId="272"/>
            <ac:spMk id="6" creationId="{E5CB387A-AB55-4CA6-9E5E-ED798CA9A796}"/>
          </ac:spMkLst>
        </pc:spChg>
        <pc:graphicFrameChg chg="add del">
          <ac:chgData name="Melloney Jewell" userId="65a9a6cd-3342-4be8-80fc-baf3dd8f6c13" providerId="ADAL" clId="{49466F69-79E5-454D-8FF2-984A5CD44030}" dt="2020-03-25T22:22:20.673" v="110"/>
          <ac:graphicFrameMkLst>
            <pc:docMk/>
            <pc:sldMk cId="941142450" sldId="272"/>
            <ac:graphicFrameMk id="4" creationId="{30EDE6A7-6E73-4108-98FB-5F5A028AAFDC}"/>
          </ac:graphicFrameMkLst>
        </pc:graphicFrameChg>
        <pc:graphicFrameChg chg="add mod">
          <ac:chgData name="Melloney Jewell" userId="65a9a6cd-3342-4be8-80fc-baf3dd8f6c13" providerId="ADAL" clId="{49466F69-79E5-454D-8FF2-984A5CD44030}" dt="2020-03-25T22:22:23.552" v="112" actId="1076"/>
          <ac:graphicFrameMkLst>
            <pc:docMk/>
            <pc:sldMk cId="941142450" sldId="272"/>
            <ac:graphicFrameMk id="5" creationId="{DB9067D0-8153-43D2-BCFB-EEB345909D18}"/>
          </ac:graphicFrameMkLst>
        </pc:graphicFrameChg>
      </pc:sldChg>
      <pc:sldChg chg="add del ord modTransition">
        <pc:chgData name="Melloney Jewell" userId="65a9a6cd-3342-4be8-80fc-baf3dd8f6c13" providerId="ADAL" clId="{49466F69-79E5-454D-8FF2-984A5CD44030}" dt="2020-03-30T13:07:55.752" v="1529" actId="2696"/>
        <pc:sldMkLst>
          <pc:docMk/>
          <pc:sldMk cId="2217242443" sldId="272"/>
        </pc:sldMkLst>
      </pc:sldChg>
      <pc:sldChg chg="addSp delSp modSp add del">
        <pc:chgData name="Melloney Jewell" userId="65a9a6cd-3342-4be8-80fc-baf3dd8f6c13" providerId="ADAL" clId="{49466F69-79E5-454D-8FF2-984A5CD44030}" dt="2020-03-30T08:49:09.534" v="408" actId="2696"/>
        <pc:sldMkLst>
          <pc:docMk/>
          <pc:sldMk cId="1904078866" sldId="273"/>
        </pc:sldMkLst>
        <pc:spChg chg="del">
          <ac:chgData name="Melloney Jewell" userId="65a9a6cd-3342-4be8-80fc-baf3dd8f6c13" providerId="ADAL" clId="{49466F69-79E5-454D-8FF2-984A5CD44030}" dt="2020-03-25T22:29:46.988" v="217"/>
          <ac:spMkLst>
            <pc:docMk/>
            <pc:sldMk cId="1904078866" sldId="273"/>
            <ac:spMk id="2" creationId="{2C1F99D9-9BE2-4EB5-A278-600E22E9A206}"/>
          </ac:spMkLst>
        </pc:spChg>
        <pc:spChg chg="del">
          <ac:chgData name="Melloney Jewell" userId="65a9a6cd-3342-4be8-80fc-baf3dd8f6c13" providerId="ADAL" clId="{49466F69-79E5-454D-8FF2-984A5CD44030}" dt="2020-03-25T22:29:46.988" v="217"/>
          <ac:spMkLst>
            <pc:docMk/>
            <pc:sldMk cId="1904078866" sldId="273"/>
            <ac:spMk id="3" creationId="{17CBEF2F-D9BB-4BAC-9DAE-0F6056B1F4FB}"/>
          </ac:spMkLst>
        </pc:spChg>
        <pc:spChg chg="del">
          <ac:chgData name="Melloney Jewell" userId="65a9a6cd-3342-4be8-80fc-baf3dd8f6c13" providerId="ADAL" clId="{49466F69-79E5-454D-8FF2-984A5CD44030}" dt="2020-03-25T22:29:46.988" v="217"/>
          <ac:spMkLst>
            <pc:docMk/>
            <pc:sldMk cId="1904078866" sldId="273"/>
            <ac:spMk id="4" creationId="{2F522DB6-66EF-4E06-A824-ED775F0798EE}"/>
          </ac:spMkLst>
        </pc:spChg>
        <pc:spChg chg="del">
          <ac:chgData name="Melloney Jewell" userId="65a9a6cd-3342-4be8-80fc-baf3dd8f6c13" providerId="ADAL" clId="{49466F69-79E5-454D-8FF2-984A5CD44030}" dt="2020-03-25T22:29:46.988" v="217"/>
          <ac:spMkLst>
            <pc:docMk/>
            <pc:sldMk cId="1904078866" sldId="273"/>
            <ac:spMk id="5" creationId="{7F69D570-66B3-44DF-BFBE-C6DF584EE408}"/>
          </ac:spMkLst>
        </pc:spChg>
        <pc:spChg chg="add mod">
          <ac:chgData name="Melloney Jewell" userId="65a9a6cd-3342-4be8-80fc-baf3dd8f6c13" providerId="ADAL" clId="{49466F69-79E5-454D-8FF2-984A5CD44030}" dt="2020-03-25T22:30:05.171" v="229" actId="404"/>
          <ac:spMkLst>
            <pc:docMk/>
            <pc:sldMk cId="1904078866" sldId="273"/>
            <ac:spMk id="6" creationId="{781E630E-DB44-4B11-BD45-FBA58656CF8B}"/>
          </ac:spMkLst>
        </pc:spChg>
        <pc:spChg chg="add del mod">
          <ac:chgData name="Melloney Jewell" userId="65a9a6cd-3342-4be8-80fc-baf3dd8f6c13" providerId="ADAL" clId="{49466F69-79E5-454D-8FF2-984A5CD44030}" dt="2020-03-25T22:43:47.934" v="234" actId="478"/>
          <ac:spMkLst>
            <pc:docMk/>
            <pc:sldMk cId="1904078866" sldId="273"/>
            <ac:spMk id="7" creationId="{A5A1AF5F-047E-42DC-8317-84701E3EDA91}"/>
          </ac:spMkLst>
        </pc:spChg>
        <pc:spChg chg="add del mod">
          <ac:chgData name="Melloney Jewell" userId="65a9a6cd-3342-4be8-80fc-baf3dd8f6c13" providerId="ADAL" clId="{49466F69-79E5-454D-8FF2-984A5CD44030}" dt="2020-03-25T23:05:17.598" v="382" actId="478"/>
          <ac:spMkLst>
            <pc:docMk/>
            <pc:sldMk cId="1904078866" sldId="273"/>
            <ac:spMk id="11" creationId="{716017CE-2852-4CB1-9FE7-E5014859B1FB}"/>
          </ac:spMkLst>
        </pc:spChg>
        <pc:spChg chg="add del mod">
          <ac:chgData name="Melloney Jewell" userId="65a9a6cd-3342-4be8-80fc-baf3dd8f6c13" providerId="ADAL" clId="{49466F69-79E5-454D-8FF2-984A5CD44030}" dt="2020-03-25T23:05:20.102" v="383" actId="478"/>
          <ac:spMkLst>
            <pc:docMk/>
            <pc:sldMk cId="1904078866" sldId="273"/>
            <ac:spMk id="12" creationId="{8E1E06D1-453B-4CE5-A5A9-2ED3A2E20714}"/>
          </ac:spMkLst>
        </pc:spChg>
        <pc:grpChg chg="add del mod">
          <ac:chgData name="Melloney Jewell" userId="65a9a6cd-3342-4be8-80fc-baf3dd8f6c13" providerId="ADAL" clId="{49466F69-79E5-454D-8FF2-984A5CD44030}" dt="2020-03-25T23:05:16.059" v="381" actId="478"/>
          <ac:grpSpMkLst>
            <pc:docMk/>
            <pc:sldMk cId="1904078866" sldId="273"/>
            <ac:grpSpMk id="10" creationId="{235068D3-B448-4FF2-8AB1-736567F47155}"/>
          </ac:grpSpMkLst>
        </pc:grpChg>
        <pc:picChg chg="add mod ord modCrop">
          <ac:chgData name="Melloney Jewell" userId="65a9a6cd-3342-4be8-80fc-baf3dd8f6c13" providerId="ADAL" clId="{49466F69-79E5-454D-8FF2-984A5CD44030}" dt="2020-03-25T22:50:05.226" v="254" actId="164"/>
          <ac:picMkLst>
            <pc:docMk/>
            <pc:sldMk cId="1904078866" sldId="273"/>
            <ac:picMk id="8" creationId="{6858A617-6E33-462A-85BB-126B8C56E44A}"/>
          </ac:picMkLst>
        </pc:picChg>
        <pc:picChg chg="add mod">
          <ac:chgData name="Melloney Jewell" userId="65a9a6cd-3342-4be8-80fc-baf3dd8f6c13" providerId="ADAL" clId="{49466F69-79E5-454D-8FF2-984A5CD44030}" dt="2020-03-25T22:50:05.226" v="254" actId="164"/>
          <ac:picMkLst>
            <pc:docMk/>
            <pc:sldMk cId="1904078866" sldId="273"/>
            <ac:picMk id="9" creationId="{5BD9B5B5-91B9-4B78-9B95-9DC48FF29863}"/>
          </ac:picMkLst>
        </pc:picChg>
      </pc:sldChg>
      <pc:sldChg chg="del">
        <pc:chgData name="Melloney Jewell" userId="65a9a6cd-3342-4be8-80fc-baf3dd8f6c13" providerId="ADAL" clId="{49466F69-79E5-454D-8FF2-984A5CD44030}" dt="2020-03-25T22:19:24.309" v="58" actId="2696"/>
        <pc:sldMkLst>
          <pc:docMk/>
          <pc:sldMk cId="3278013752" sldId="273"/>
        </pc:sldMkLst>
      </pc:sldChg>
      <pc:sldChg chg="del">
        <pc:chgData name="Melloney Jewell" userId="65a9a6cd-3342-4be8-80fc-baf3dd8f6c13" providerId="ADAL" clId="{49466F69-79E5-454D-8FF2-984A5CD44030}" dt="2020-03-25T22:19:24.300" v="57" actId="2696"/>
        <pc:sldMkLst>
          <pc:docMk/>
          <pc:sldMk cId="980998053" sldId="274"/>
        </pc:sldMkLst>
      </pc:sldChg>
      <pc:sldChg chg="del">
        <pc:chgData name="Melloney Jewell" userId="65a9a6cd-3342-4be8-80fc-baf3dd8f6c13" providerId="ADAL" clId="{49466F69-79E5-454D-8FF2-984A5CD44030}" dt="2020-03-25T22:19:24.285" v="56" actId="2696"/>
        <pc:sldMkLst>
          <pc:docMk/>
          <pc:sldMk cId="3523300451" sldId="275"/>
        </pc:sldMkLst>
      </pc:sldChg>
      <pc:sldChg chg="add del ord modTransition">
        <pc:chgData name="Melloney Jewell" userId="65a9a6cd-3342-4be8-80fc-baf3dd8f6c13" providerId="ADAL" clId="{49466F69-79E5-454D-8FF2-984A5CD44030}" dt="2020-03-31T01:24:21.448" v="2635" actId="2696"/>
        <pc:sldMkLst>
          <pc:docMk/>
          <pc:sldMk cId="108537066" sldId="658"/>
        </pc:sldMkLst>
      </pc:sldChg>
      <pc:sldChg chg="add del">
        <pc:chgData name="Melloney Jewell" userId="65a9a6cd-3342-4be8-80fc-baf3dd8f6c13" providerId="ADAL" clId="{49466F69-79E5-454D-8FF2-984A5CD44030}" dt="2020-03-30T08:34:46.497" v="404" actId="2696"/>
        <pc:sldMkLst>
          <pc:docMk/>
          <pc:sldMk cId="190429403" sldId="661"/>
        </pc:sldMkLst>
      </pc:sldChg>
      <pc:sldChg chg="add del">
        <pc:chgData name="Melloney Jewell" userId="65a9a6cd-3342-4be8-80fc-baf3dd8f6c13" providerId="ADAL" clId="{49466F69-79E5-454D-8FF2-984A5CD44030}" dt="2020-03-30T08:34:46.464" v="401" actId="2696"/>
        <pc:sldMkLst>
          <pc:docMk/>
          <pc:sldMk cId="3571215782" sldId="799"/>
        </pc:sldMkLst>
      </pc:sldChg>
      <pc:sldChg chg="add del modNotes">
        <pc:chgData name="Melloney Jewell" userId="65a9a6cd-3342-4be8-80fc-baf3dd8f6c13" providerId="ADAL" clId="{49466F69-79E5-454D-8FF2-984A5CD44030}" dt="2020-03-30T08:34:46.374" v="398" actId="2696"/>
        <pc:sldMkLst>
          <pc:docMk/>
          <pc:sldMk cId="3620510182" sldId="1089"/>
        </pc:sldMkLst>
      </pc:sldChg>
      <pc:sldChg chg="add del">
        <pc:chgData name="Melloney Jewell" userId="65a9a6cd-3342-4be8-80fc-baf3dd8f6c13" providerId="ADAL" clId="{49466F69-79E5-454D-8FF2-984A5CD44030}" dt="2020-03-30T08:34:46.448" v="400" actId="2696"/>
        <pc:sldMkLst>
          <pc:docMk/>
          <pc:sldMk cId="1914262168" sldId="1098"/>
        </pc:sldMkLst>
      </pc:sldChg>
      <pc:sldChg chg="add del">
        <pc:chgData name="Melloney Jewell" userId="65a9a6cd-3342-4be8-80fc-baf3dd8f6c13" providerId="ADAL" clId="{49466F69-79E5-454D-8FF2-984A5CD44030}" dt="2020-03-30T08:34:46.404" v="399" actId="2696"/>
        <pc:sldMkLst>
          <pc:docMk/>
          <pc:sldMk cId="961198423" sldId="2076136921"/>
        </pc:sldMkLst>
      </pc:sldChg>
      <pc:sldChg chg="add del">
        <pc:chgData name="Melloney Jewell" userId="65a9a6cd-3342-4be8-80fc-baf3dd8f6c13" providerId="ADAL" clId="{49466F69-79E5-454D-8FF2-984A5CD44030}" dt="2020-03-30T08:34:46.305" v="396" actId="2696"/>
        <pc:sldMkLst>
          <pc:docMk/>
          <pc:sldMk cId="875901706" sldId="2076136923"/>
        </pc:sldMkLst>
      </pc:sldChg>
      <pc:sldChg chg="add del">
        <pc:chgData name="Melloney Jewell" userId="65a9a6cd-3342-4be8-80fc-baf3dd8f6c13" providerId="ADAL" clId="{49466F69-79E5-454D-8FF2-984A5CD44030}" dt="2020-03-30T08:34:46.251" v="394" actId="2696"/>
        <pc:sldMkLst>
          <pc:docMk/>
          <pc:sldMk cId="3097050198" sldId="2076136930"/>
        </pc:sldMkLst>
      </pc:sldChg>
      <pc:sldChg chg="add del">
        <pc:chgData name="Melloney Jewell" userId="65a9a6cd-3342-4be8-80fc-baf3dd8f6c13" providerId="ADAL" clId="{49466F69-79E5-454D-8FF2-984A5CD44030}" dt="2020-03-30T08:34:46.277" v="395" actId="2696"/>
        <pc:sldMkLst>
          <pc:docMk/>
          <pc:sldMk cId="2240222347" sldId="2076136933"/>
        </pc:sldMkLst>
      </pc:sldChg>
      <pc:sldChg chg="add del">
        <pc:chgData name="Melloney Jewell" userId="65a9a6cd-3342-4be8-80fc-baf3dd8f6c13" providerId="ADAL" clId="{49466F69-79E5-454D-8FF2-984A5CD44030}" dt="2020-03-30T08:34:46.334" v="397" actId="2696"/>
        <pc:sldMkLst>
          <pc:docMk/>
          <pc:sldMk cId="1548307414" sldId="2076136934"/>
        </pc:sldMkLst>
      </pc:sldChg>
      <pc:sldChg chg="add del">
        <pc:chgData name="Melloney Jewell" userId="65a9a6cd-3342-4be8-80fc-baf3dd8f6c13" providerId="ADAL" clId="{49466F69-79E5-454D-8FF2-984A5CD44030}" dt="2020-03-30T08:34:46.485" v="403" actId="2696"/>
        <pc:sldMkLst>
          <pc:docMk/>
          <pc:sldMk cId="4001073136" sldId="2076136935"/>
        </pc:sldMkLst>
      </pc:sldChg>
      <pc:sldChg chg="add del">
        <pc:chgData name="Melloney Jewell" userId="65a9a6cd-3342-4be8-80fc-baf3dd8f6c13" providerId="ADAL" clId="{49466F69-79E5-454D-8FF2-984A5CD44030}" dt="2020-03-30T08:34:46.475" v="402" actId="2696"/>
        <pc:sldMkLst>
          <pc:docMk/>
          <pc:sldMk cId="1444154040" sldId="2076136936"/>
        </pc:sldMkLst>
      </pc:sldChg>
      <pc:sldChg chg="del">
        <pc:chgData name="Melloney Jewell" userId="65a9a6cd-3342-4be8-80fc-baf3dd8f6c13" providerId="ADAL" clId="{49466F69-79E5-454D-8FF2-984A5CD44030}" dt="2020-03-30T08:33:18.770" v="393" actId="2696"/>
        <pc:sldMkLst>
          <pc:docMk/>
          <pc:sldMk cId="732963610" sldId="2076136937"/>
        </pc:sldMkLst>
      </pc:sldChg>
      <pc:sldChg chg="modSp">
        <pc:chgData name="Melloney Jewell" userId="65a9a6cd-3342-4be8-80fc-baf3dd8f6c13" providerId="ADAL" clId="{49466F69-79E5-454D-8FF2-984A5CD44030}" dt="2020-03-31T23:24:53.661" v="5016"/>
        <pc:sldMkLst>
          <pc:docMk/>
          <pc:sldMk cId="3475495157" sldId="2076136948"/>
        </pc:sldMkLst>
        <pc:spChg chg="mod">
          <ac:chgData name="Melloney Jewell" userId="65a9a6cd-3342-4be8-80fc-baf3dd8f6c13" providerId="ADAL" clId="{49466F69-79E5-454D-8FF2-984A5CD44030}" dt="2020-03-31T23:24:53.661" v="5016"/>
          <ac:spMkLst>
            <pc:docMk/>
            <pc:sldMk cId="3475495157" sldId="2076136948"/>
            <ac:spMk id="5" creationId="{00000000-0000-0000-0000-000000000000}"/>
          </ac:spMkLst>
        </pc:spChg>
      </pc:sldChg>
      <pc:sldChg chg="addSp delSp modSp modAnim modNotes modNotesTx">
        <pc:chgData name="Melloney Jewell" userId="65a9a6cd-3342-4be8-80fc-baf3dd8f6c13" providerId="ADAL" clId="{49466F69-79E5-454D-8FF2-984A5CD44030}" dt="2020-04-01T08:55:37.375" v="5147" actId="27636"/>
        <pc:sldMkLst>
          <pc:docMk/>
          <pc:sldMk cId="269270896" sldId="2076136949"/>
        </pc:sldMkLst>
        <pc:spChg chg="mod">
          <ac:chgData name="Melloney Jewell" userId="65a9a6cd-3342-4be8-80fc-baf3dd8f6c13" providerId="ADAL" clId="{49466F69-79E5-454D-8FF2-984A5CD44030}" dt="2020-03-31T00:41:47.566" v="2320" actId="20577"/>
          <ac:spMkLst>
            <pc:docMk/>
            <pc:sldMk cId="269270896" sldId="2076136949"/>
            <ac:spMk id="2" creationId="{0090D9C8-B0B4-014E-8239-3DF57F232A73}"/>
          </ac:spMkLst>
        </pc:spChg>
        <pc:spChg chg="add del mod topLvl">
          <ac:chgData name="Melloney Jewell" userId="65a9a6cd-3342-4be8-80fc-baf3dd8f6c13" providerId="ADAL" clId="{49466F69-79E5-454D-8FF2-984A5CD44030}" dt="2020-03-31T00:48:14.574" v="2332"/>
          <ac:spMkLst>
            <pc:docMk/>
            <pc:sldMk cId="269270896" sldId="2076136949"/>
            <ac:spMk id="8" creationId="{2A9EE226-8D98-0543-91CC-9C758604571E}"/>
          </ac:spMkLst>
        </pc:spChg>
        <pc:spChg chg="mod">
          <ac:chgData name="Melloney Jewell" userId="65a9a6cd-3342-4be8-80fc-baf3dd8f6c13" providerId="ADAL" clId="{49466F69-79E5-454D-8FF2-984A5CD44030}" dt="2020-03-31T00:45:49.177" v="2325"/>
          <ac:spMkLst>
            <pc:docMk/>
            <pc:sldMk cId="269270896" sldId="2076136949"/>
            <ac:spMk id="11" creationId="{17B8959C-AC31-418C-B27D-E7B730E5EC8D}"/>
          </ac:spMkLst>
        </pc:spChg>
        <pc:grpChg chg="add del mod">
          <ac:chgData name="Melloney Jewell" userId="65a9a6cd-3342-4be8-80fc-baf3dd8f6c13" providerId="ADAL" clId="{49466F69-79E5-454D-8FF2-984A5CD44030}" dt="2020-03-31T00:48:01.767" v="2331" actId="165"/>
          <ac:grpSpMkLst>
            <pc:docMk/>
            <pc:sldMk cId="269270896" sldId="2076136949"/>
            <ac:grpSpMk id="4" creationId="{C99AD77D-1C2B-4180-A909-22E0C1FBE02D}"/>
          </ac:grpSpMkLst>
        </pc:grpChg>
        <pc:picChg chg="add del mod topLvl">
          <ac:chgData name="Melloney Jewell" userId="65a9a6cd-3342-4be8-80fc-baf3dd8f6c13" providerId="ADAL" clId="{49466F69-79E5-454D-8FF2-984A5CD44030}" dt="2020-03-31T00:48:14.574" v="2332"/>
          <ac:picMkLst>
            <pc:docMk/>
            <pc:sldMk cId="269270896" sldId="2076136949"/>
            <ac:picMk id="7" creationId="{84890D91-3B79-5F4E-B8A6-1CEA1D825E7E}"/>
          </ac:picMkLst>
        </pc:picChg>
        <pc:picChg chg="mod modCrop">
          <ac:chgData name="Melloney Jewell" userId="65a9a6cd-3342-4be8-80fc-baf3dd8f6c13" providerId="ADAL" clId="{49466F69-79E5-454D-8FF2-984A5CD44030}" dt="2020-03-31T00:46:28.683" v="2329"/>
          <ac:picMkLst>
            <pc:docMk/>
            <pc:sldMk cId="269270896" sldId="2076136949"/>
            <ac:picMk id="15" creationId="{21AB97BC-2476-46EA-96B2-92CBFB307EDD}"/>
          </ac:picMkLst>
        </pc:picChg>
        <pc:picChg chg="add del mod modCrop">
          <ac:chgData name="Melloney Jewell" userId="65a9a6cd-3342-4be8-80fc-baf3dd8f6c13" providerId="ADAL" clId="{49466F69-79E5-454D-8FF2-984A5CD44030}" dt="2020-03-31T00:48:56.080" v="2339" actId="1076"/>
          <ac:picMkLst>
            <pc:docMk/>
            <pc:sldMk cId="269270896" sldId="2076136949"/>
            <ac:picMk id="16" creationId="{5B1B0036-9D51-4855-8163-8B72F3A15A09}"/>
          </ac:picMkLst>
        </pc:picChg>
      </pc:sldChg>
      <pc:sldChg chg="modSp modNotesTx">
        <pc:chgData name="Melloney Jewell" userId="65a9a6cd-3342-4be8-80fc-baf3dd8f6c13" providerId="ADAL" clId="{49466F69-79E5-454D-8FF2-984A5CD44030}" dt="2020-03-31T08:05:42.983" v="3711" actId="14100"/>
        <pc:sldMkLst>
          <pc:docMk/>
          <pc:sldMk cId="97167476" sldId="2076136950"/>
        </pc:sldMkLst>
        <pc:spChg chg="mod">
          <ac:chgData name="Melloney Jewell" userId="65a9a6cd-3342-4be8-80fc-baf3dd8f6c13" providerId="ADAL" clId="{49466F69-79E5-454D-8FF2-984A5CD44030}" dt="2020-03-31T08:05:42.983" v="3711" actId="14100"/>
          <ac:spMkLst>
            <pc:docMk/>
            <pc:sldMk cId="97167476" sldId="2076136950"/>
            <ac:spMk id="2" creationId="{0090D9C8-B0B4-014E-8239-3DF57F232A73}"/>
          </ac:spMkLst>
        </pc:spChg>
      </pc:sldChg>
      <pc:sldChg chg="delSp modSp del ord modTransition">
        <pc:chgData name="Melloney Jewell" userId="65a9a6cd-3342-4be8-80fc-baf3dd8f6c13" providerId="ADAL" clId="{49466F69-79E5-454D-8FF2-984A5CD44030}" dt="2020-03-30T13:07:55.734" v="1528" actId="2696"/>
        <pc:sldMkLst>
          <pc:docMk/>
          <pc:sldMk cId="1564780704" sldId="2076136951"/>
        </pc:sldMkLst>
        <pc:spChg chg="del mod">
          <ac:chgData name="Melloney Jewell" userId="65a9a6cd-3342-4be8-80fc-baf3dd8f6c13" providerId="ADAL" clId="{49466F69-79E5-454D-8FF2-984A5CD44030}" dt="2020-03-30T08:57:09.044" v="656" actId="478"/>
          <ac:spMkLst>
            <pc:docMk/>
            <pc:sldMk cId="1564780704" sldId="2076136951"/>
            <ac:spMk id="10" creationId="{1A66CA77-88F3-42CB-98C0-4880B70E5ACE}"/>
          </ac:spMkLst>
        </pc:spChg>
      </pc:sldChg>
      <pc:sldChg chg="ord modNotesTx">
        <pc:chgData name="Melloney Jewell" userId="65a9a6cd-3342-4be8-80fc-baf3dd8f6c13" providerId="ADAL" clId="{49466F69-79E5-454D-8FF2-984A5CD44030}" dt="2020-03-31T01:27:57.100" v="2705" actId="5793"/>
        <pc:sldMkLst>
          <pc:docMk/>
          <pc:sldMk cId="3500391552" sldId="2076136952"/>
        </pc:sldMkLst>
      </pc:sldChg>
      <pc:sldChg chg="modSp ord modTransition modNotesTx">
        <pc:chgData name="Melloney Jewell" userId="65a9a6cd-3342-4be8-80fc-baf3dd8f6c13" providerId="ADAL" clId="{49466F69-79E5-454D-8FF2-984A5CD44030}" dt="2020-03-31T08:22:12.081" v="3849" actId="20577"/>
        <pc:sldMkLst>
          <pc:docMk/>
          <pc:sldMk cId="831818245" sldId="2076136953"/>
        </pc:sldMkLst>
        <pc:spChg chg="mod">
          <ac:chgData name="Melloney Jewell" userId="65a9a6cd-3342-4be8-80fc-baf3dd8f6c13" providerId="ADAL" clId="{49466F69-79E5-454D-8FF2-984A5CD44030}" dt="2020-03-31T08:22:12.081" v="3849" actId="20577"/>
          <ac:spMkLst>
            <pc:docMk/>
            <pc:sldMk cId="831818245" sldId="2076136953"/>
            <ac:spMk id="3" creationId="{FB3441CA-BE1B-4641-AC35-DFB5E11EF6FC}"/>
          </ac:spMkLst>
        </pc:spChg>
      </pc:sldChg>
      <pc:sldChg chg="modSp del">
        <pc:chgData name="Melloney Jewell" userId="65a9a6cd-3342-4be8-80fc-baf3dd8f6c13" providerId="ADAL" clId="{49466F69-79E5-454D-8FF2-984A5CD44030}" dt="2020-03-31T01:24:40.981" v="2636" actId="2696"/>
        <pc:sldMkLst>
          <pc:docMk/>
          <pc:sldMk cId="3090011859" sldId="2076136954"/>
        </pc:sldMkLst>
        <pc:spChg chg="mod">
          <ac:chgData name="Melloney Jewell" userId="65a9a6cd-3342-4be8-80fc-baf3dd8f6c13" providerId="ADAL" clId="{49466F69-79E5-454D-8FF2-984A5CD44030}" dt="2020-03-30T08:59:50.476" v="661" actId="1076"/>
          <ac:spMkLst>
            <pc:docMk/>
            <pc:sldMk cId="3090011859" sldId="2076136954"/>
            <ac:spMk id="10" creationId="{85351A32-ECF9-4427-B39C-FA9ADC2D8DD6}"/>
          </ac:spMkLst>
        </pc:spChg>
      </pc:sldChg>
      <pc:sldChg chg="delSp modSp">
        <pc:chgData name="Melloney Jewell" userId="65a9a6cd-3342-4be8-80fc-baf3dd8f6c13" providerId="ADAL" clId="{49466F69-79E5-454D-8FF2-984A5CD44030}" dt="2020-03-31T15:49:06.135" v="4137" actId="1076"/>
        <pc:sldMkLst>
          <pc:docMk/>
          <pc:sldMk cId="1728068320" sldId="2076136955"/>
        </pc:sldMkLst>
        <pc:spChg chg="del mod">
          <ac:chgData name="Melloney Jewell" userId="65a9a6cd-3342-4be8-80fc-baf3dd8f6c13" providerId="ADAL" clId="{49466F69-79E5-454D-8FF2-984A5CD44030}" dt="2020-03-31T01:19:48.783" v="2620" actId="478"/>
          <ac:spMkLst>
            <pc:docMk/>
            <pc:sldMk cId="1728068320" sldId="2076136955"/>
            <ac:spMk id="13" creationId="{6568417D-76AA-496A-831F-A9DEB9DDB959}"/>
          </ac:spMkLst>
        </pc:spChg>
        <pc:spChg chg="mod">
          <ac:chgData name="Melloney Jewell" userId="65a9a6cd-3342-4be8-80fc-baf3dd8f6c13" providerId="ADAL" clId="{49466F69-79E5-454D-8FF2-984A5CD44030}" dt="2020-03-31T08:36:50.049" v="3960" actId="13926"/>
          <ac:spMkLst>
            <pc:docMk/>
            <pc:sldMk cId="1728068320" sldId="2076136955"/>
            <ac:spMk id="24" creationId="{131303E1-B8D1-4770-9BA4-634C34DC7B0A}"/>
          </ac:spMkLst>
        </pc:spChg>
        <pc:grpChg chg="mod">
          <ac:chgData name="Melloney Jewell" userId="65a9a6cd-3342-4be8-80fc-baf3dd8f6c13" providerId="ADAL" clId="{49466F69-79E5-454D-8FF2-984A5CD44030}" dt="2020-03-31T01:19:43.077" v="2618" actId="1076"/>
          <ac:grpSpMkLst>
            <pc:docMk/>
            <pc:sldMk cId="1728068320" sldId="2076136955"/>
            <ac:grpSpMk id="23" creationId="{F24C7955-D648-44EF-BD3A-CDB6894164CA}"/>
          </ac:grpSpMkLst>
        </pc:grpChg>
        <pc:picChg chg="del">
          <ac:chgData name="Melloney Jewell" userId="65a9a6cd-3342-4be8-80fc-baf3dd8f6c13" providerId="ADAL" clId="{49466F69-79E5-454D-8FF2-984A5CD44030}" dt="2020-03-31T01:19:47.542" v="2619" actId="478"/>
          <ac:picMkLst>
            <pc:docMk/>
            <pc:sldMk cId="1728068320" sldId="2076136955"/>
            <ac:picMk id="11" creationId="{D790CCF4-4DB1-4E74-BE8F-DBE4B0BEC6E4}"/>
          </ac:picMkLst>
        </pc:picChg>
        <pc:picChg chg="mod">
          <ac:chgData name="Melloney Jewell" userId="65a9a6cd-3342-4be8-80fc-baf3dd8f6c13" providerId="ADAL" clId="{49466F69-79E5-454D-8FF2-984A5CD44030}" dt="2020-03-31T15:49:06.135" v="4137" actId="1076"/>
          <ac:picMkLst>
            <pc:docMk/>
            <pc:sldMk cId="1728068320" sldId="2076136955"/>
            <ac:picMk id="11" creationId="{DFCF3F84-4D63-464B-9EB2-BB3701F0B7EC}"/>
          </ac:picMkLst>
        </pc:picChg>
        <pc:picChg chg="mod">
          <ac:chgData name="Melloney Jewell" userId="65a9a6cd-3342-4be8-80fc-baf3dd8f6c13" providerId="ADAL" clId="{49466F69-79E5-454D-8FF2-984A5CD44030}" dt="2020-03-31T01:19:39.937" v="2617" actId="1076"/>
          <ac:picMkLst>
            <pc:docMk/>
            <pc:sldMk cId="1728068320" sldId="2076136955"/>
            <ac:picMk id="16" creationId="{7F050B39-D35A-9848-BF4D-20E6A654C462}"/>
          </ac:picMkLst>
        </pc:picChg>
      </pc:sldChg>
      <pc:sldChg chg="delSp modSp modNotesTx">
        <pc:chgData name="Melloney Jewell" userId="65a9a6cd-3342-4be8-80fc-baf3dd8f6c13" providerId="ADAL" clId="{49466F69-79E5-454D-8FF2-984A5CD44030}" dt="2020-03-31T01:51:41.274" v="3318" actId="478"/>
        <pc:sldMkLst>
          <pc:docMk/>
          <pc:sldMk cId="2151867009" sldId="2076136956"/>
        </pc:sldMkLst>
        <pc:spChg chg="del mod">
          <ac:chgData name="Melloney Jewell" userId="65a9a6cd-3342-4be8-80fc-baf3dd8f6c13" providerId="ADAL" clId="{49466F69-79E5-454D-8FF2-984A5CD44030}" dt="2020-03-31T01:51:41.274" v="3318" actId="478"/>
          <ac:spMkLst>
            <pc:docMk/>
            <pc:sldMk cId="2151867009" sldId="2076136956"/>
            <ac:spMk id="10" creationId="{A316165C-6A50-4D3E-927E-7255BAF94E19}"/>
          </ac:spMkLst>
        </pc:spChg>
      </pc:sldChg>
      <pc:sldChg chg="modTransition modNotesTx">
        <pc:chgData name="Melloney Jewell" userId="65a9a6cd-3342-4be8-80fc-baf3dd8f6c13" providerId="ADAL" clId="{49466F69-79E5-454D-8FF2-984A5CD44030}" dt="2020-03-30T13:04:19.107" v="1519"/>
        <pc:sldMkLst>
          <pc:docMk/>
          <pc:sldMk cId="1453538374" sldId="2076136957"/>
        </pc:sldMkLst>
      </pc:sldChg>
      <pc:sldChg chg="addSp delSp modSp modNotes modNotesTx">
        <pc:chgData name="Melloney Jewell" userId="65a9a6cd-3342-4be8-80fc-baf3dd8f6c13" providerId="ADAL" clId="{49466F69-79E5-454D-8FF2-984A5CD44030}" dt="2020-03-31T23:10:41.621" v="4158" actId="20577"/>
        <pc:sldMkLst>
          <pc:docMk/>
          <pc:sldMk cId="182529317" sldId="2076136958"/>
        </pc:sldMkLst>
        <pc:spChg chg="mod">
          <ac:chgData name="Melloney Jewell" userId="65a9a6cd-3342-4be8-80fc-baf3dd8f6c13" providerId="ADAL" clId="{49466F69-79E5-454D-8FF2-984A5CD44030}" dt="2020-03-31T01:03:47.265" v="2417" actId="404"/>
          <ac:spMkLst>
            <pc:docMk/>
            <pc:sldMk cId="182529317" sldId="2076136958"/>
            <ac:spMk id="16" creationId="{878EF298-44EE-49D0-872B-B9303C89A51A}"/>
          </ac:spMkLst>
        </pc:spChg>
        <pc:spChg chg="mod">
          <ac:chgData name="Melloney Jewell" userId="65a9a6cd-3342-4be8-80fc-baf3dd8f6c13" providerId="ADAL" clId="{49466F69-79E5-454D-8FF2-984A5CD44030}" dt="2020-03-31T23:10:12.278" v="4154" actId="20577"/>
          <ac:spMkLst>
            <pc:docMk/>
            <pc:sldMk cId="182529317" sldId="2076136958"/>
            <ac:spMk id="17" creationId="{CAE3FB11-B933-43AB-AFFC-3356157038CB}"/>
          </ac:spMkLst>
        </pc:spChg>
        <pc:spChg chg="mod">
          <ac:chgData name="Melloney Jewell" userId="65a9a6cd-3342-4be8-80fc-baf3dd8f6c13" providerId="ADAL" clId="{49466F69-79E5-454D-8FF2-984A5CD44030}" dt="2020-03-31T23:10:41.621" v="4158" actId="20577"/>
          <ac:spMkLst>
            <pc:docMk/>
            <pc:sldMk cId="182529317" sldId="2076136958"/>
            <ac:spMk id="22" creationId="{35C3121B-E93C-4837-ACEB-A917F51F73D5}"/>
          </ac:spMkLst>
        </pc:spChg>
        <pc:spChg chg="mod">
          <ac:chgData name="Melloney Jewell" userId="65a9a6cd-3342-4be8-80fc-baf3dd8f6c13" providerId="ADAL" clId="{49466F69-79E5-454D-8FF2-984A5CD44030}" dt="2020-03-31T01:05:03.970" v="2435" actId="1076"/>
          <ac:spMkLst>
            <pc:docMk/>
            <pc:sldMk cId="182529317" sldId="2076136958"/>
            <ac:spMk id="23" creationId="{962B87BE-FF97-41A7-88EE-40A56A9BEEB2}"/>
          </ac:spMkLst>
        </pc:spChg>
        <pc:grpChg chg="add mod">
          <ac:chgData name="Melloney Jewell" userId="65a9a6cd-3342-4be8-80fc-baf3dd8f6c13" providerId="ADAL" clId="{49466F69-79E5-454D-8FF2-984A5CD44030}" dt="2020-03-31T01:04:52.330" v="2433" actId="14100"/>
          <ac:grpSpMkLst>
            <pc:docMk/>
            <pc:sldMk cId="182529317" sldId="2076136958"/>
            <ac:grpSpMk id="15" creationId="{3086A359-7C32-42DA-9E7E-A85D9A31ABE6}"/>
          </ac:grpSpMkLst>
        </pc:grpChg>
        <pc:grpChg chg="mod">
          <ac:chgData name="Melloney Jewell" userId="65a9a6cd-3342-4be8-80fc-baf3dd8f6c13" providerId="ADAL" clId="{49466F69-79E5-454D-8FF2-984A5CD44030}" dt="2020-03-31T01:04:36.691" v="2430" actId="14100"/>
          <ac:grpSpMkLst>
            <pc:docMk/>
            <pc:sldMk cId="182529317" sldId="2076136958"/>
            <ac:grpSpMk id="20" creationId="{862383CF-9267-428B-BB8A-B02FE80E9C71}"/>
          </ac:grpSpMkLst>
        </pc:grpChg>
        <pc:picChg chg="add del mod">
          <ac:chgData name="Melloney Jewell" userId="65a9a6cd-3342-4be8-80fc-baf3dd8f6c13" providerId="ADAL" clId="{49466F69-79E5-454D-8FF2-984A5CD44030}" dt="2020-03-31T01:05:10.276" v="2436" actId="1076"/>
          <ac:picMkLst>
            <pc:docMk/>
            <pc:sldMk cId="182529317" sldId="2076136958"/>
            <ac:picMk id="2052" creationId="{FECE6C69-99FE-4DC5-83CB-E3ACF746E2EE}"/>
          </ac:picMkLst>
        </pc:picChg>
      </pc:sldChg>
      <pc:sldChg chg="addSp delSp modSp modNotesTx">
        <pc:chgData name="Melloney Jewell" userId="65a9a6cd-3342-4be8-80fc-baf3dd8f6c13" providerId="ADAL" clId="{49466F69-79E5-454D-8FF2-984A5CD44030}" dt="2020-03-31T01:53:55.028" v="3334" actId="20577"/>
        <pc:sldMkLst>
          <pc:docMk/>
          <pc:sldMk cId="336238008" sldId="2076136959"/>
        </pc:sldMkLst>
        <pc:spChg chg="mod">
          <ac:chgData name="Melloney Jewell" userId="65a9a6cd-3342-4be8-80fc-baf3dd8f6c13" providerId="ADAL" clId="{49466F69-79E5-454D-8FF2-984A5CD44030}" dt="2020-03-31T01:53:55.028" v="3334" actId="20577"/>
          <ac:spMkLst>
            <pc:docMk/>
            <pc:sldMk cId="336238008" sldId="2076136959"/>
            <ac:spMk id="2" creationId="{00000000-0000-0000-0000-000000000000}"/>
          </ac:spMkLst>
        </pc:spChg>
        <pc:spChg chg="add mod">
          <ac:chgData name="Melloney Jewell" userId="65a9a6cd-3342-4be8-80fc-baf3dd8f6c13" providerId="ADAL" clId="{49466F69-79E5-454D-8FF2-984A5CD44030}" dt="2020-03-31T01:49:46.132" v="3315" actId="14100"/>
          <ac:spMkLst>
            <pc:docMk/>
            <pc:sldMk cId="336238008" sldId="2076136959"/>
            <ac:spMk id="10" creationId="{46618769-4255-4F3E-9E98-EC772BF61D03}"/>
          </ac:spMkLst>
        </pc:spChg>
        <pc:spChg chg="add del mod">
          <ac:chgData name="Melloney Jewell" userId="65a9a6cd-3342-4be8-80fc-baf3dd8f6c13" providerId="ADAL" clId="{49466F69-79E5-454D-8FF2-984A5CD44030}" dt="2020-03-31T01:49:48.602" v="3316" actId="20577"/>
          <ac:spMkLst>
            <pc:docMk/>
            <pc:sldMk cId="336238008" sldId="2076136959"/>
            <ac:spMk id="14" creationId="{0D2F8CA2-AAA3-406C-9EEC-48BDC17DF070}"/>
          </ac:spMkLst>
        </pc:spChg>
        <pc:spChg chg="mod">
          <ac:chgData name="Melloney Jewell" userId="65a9a6cd-3342-4be8-80fc-baf3dd8f6c13" providerId="ADAL" clId="{49466F69-79E5-454D-8FF2-984A5CD44030}" dt="2020-03-31T01:47:53.436" v="3300" actId="14100"/>
          <ac:spMkLst>
            <pc:docMk/>
            <pc:sldMk cId="336238008" sldId="2076136959"/>
            <ac:spMk id="21" creationId="{B2613620-3E08-49A1-9611-69E87990FBB3}"/>
          </ac:spMkLst>
        </pc:spChg>
        <pc:spChg chg="mod">
          <ac:chgData name="Melloney Jewell" userId="65a9a6cd-3342-4be8-80fc-baf3dd8f6c13" providerId="ADAL" clId="{49466F69-79E5-454D-8FF2-984A5CD44030}" dt="2020-03-31T01:48:25.980" v="3306" actId="20577"/>
          <ac:spMkLst>
            <pc:docMk/>
            <pc:sldMk cId="336238008" sldId="2076136959"/>
            <ac:spMk id="24" creationId="{131303E1-B8D1-4770-9BA4-634C34DC7B0A}"/>
          </ac:spMkLst>
        </pc:spChg>
        <pc:grpChg chg="add del mod">
          <ac:chgData name="Melloney Jewell" userId="65a9a6cd-3342-4be8-80fc-baf3dd8f6c13" providerId="ADAL" clId="{49466F69-79E5-454D-8FF2-984A5CD44030}" dt="2020-03-31T01:49:04.828" v="3308" actId="478"/>
          <ac:grpSpMkLst>
            <pc:docMk/>
            <pc:sldMk cId="336238008" sldId="2076136959"/>
            <ac:grpSpMk id="20" creationId="{862383CF-9267-428B-BB8A-B02FE80E9C71}"/>
          </ac:grpSpMkLst>
        </pc:grpChg>
        <pc:picChg chg="add del">
          <ac:chgData name="Melloney Jewell" userId="65a9a6cd-3342-4be8-80fc-baf3dd8f6c13" providerId="ADAL" clId="{49466F69-79E5-454D-8FF2-984A5CD44030}" dt="2020-03-30T09:00:21.889" v="667" actId="478"/>
          <ac:picMkLst>
            <pc:docMk/>
            <pc:sldMk cId="336238008" sldId="2076136959"/>
            <ac:picMk id="12" creationId="{27F62A88-6084-4A42-A51F-C837A695417C}"/>
          </ac:picMkLst>
        </pc:picChg>
      </pc:sldChg>
      <pc:sldChg chg="addSp delSp modSp modNotes modNotesTx">
        <pc:chgData name="Melloney Jewell" userId="65a9a6cd-3342-4be8-80fc-baf3dd8f6c13" providerId="ADAL" clId="{49466F69-79E5-454D-8FF2-984A5CD44030}" dt="2020-03-31T01:05:22.068" v="2438" actId="1076"/>
        <pc:sldMkLst>
          <pc:docMk/>
          <pc:sldMk cId="510981773" sldId="2076136960"/>
        </pc:sldMkLst>
        <pc:grpChg chg="add del">
          <ac:chgData name="Melloney Jewell" userId="65a9a6cd-3342-4be8-80fc-baf3dd8f6c13" providerId="ADAL" clId="{49466F69-79E5-454D-8FF2-984A5CD44030}" dt="2020-03-30T12:26:14.507" v="1125"/>
          <ac:grpSpMkLst>
            <pc:docMk/>
            <pc:sldMk cId="510981773" sldId="2076136960"/>
            <ac:grpSpMk id="20" creationId="{862383CF-9267-428B-BB8A-B02FE80E9C71}"/>
          </ac:grpSpMkLst>
        </pc:grpChg>
        <pc:picChg chg="mod">
          <ac:chgData name="Melloney Jewell" userId="65a9a6cd-3342-4be8-80fc-baf3dd8f6c13" providerId="ADAL" clId="{49466F69-79E5-454D-8FF2-984A5CD44030}" dt="2020-03-31T01:05:22.068" v="2438" actId="1076"/>
          <ac:picMkLst>
            <pc:docMk/>
            <pc:sldMk cId="510981773" sldId="2076136960"/>
            <ac:picMk id="12" creationId="{62D2B5CB-F967-A849-B851-4BD57E7454CC}"/>
          </ac:picMkLst>
        </pc:picChg>
        <pc:picChg chg="del">
          <ac:chgData name="Melloney Jewell" userId="65a9a6cd-3342-4be8-80fc-baf3dd8f6c13" providerId="ADAL" clId="{49466F69-79E5-454D-8FF2-984A5CD44030}" dt="2020-03-30T12:25:51.579" v="1122" actId="478"/>
          <ac:picMkLst>
            <pc:docMk/>
            <pc:sldMk cId="510981773" sldId="2076136960"/>
            <ac:picMk id="2052" creationId="{FECE6C69-99FE-4DC5-83CB-E3ACF746E2EE}"/>
          </ac:picMkLst>
        </pc:picChg>
      </pc:sldChg>
      <pc:sldChg chg="modSp modNotes modNotesTx">
        <pc:chgData name="Melloney Jewell" userId="65a9a6cd-3342-4be8-80fc-baf3dd8f6c13" providerId="ADAL" clId="{49466F69-79E5-454D-8FF2-984A5CD44030}" dt="2020-03-31T08:38:54.444" v="3975" actId="13926"/>
        <pc:sldMkLst>
          <pc:docMk/>
          <pc:sldMk cId="3082760506" sldId="2076136961"/>
        </pc:sldMkLst>
        <pc:spChg chg="mod">
          <ac:chgData name="Melloney Jewell" userId="65a9a6cd-3342-4be8-80fc-baf3dd8f6c13" providerId="ADAL" clId="{49466F69-79E5-454D-8FF2-984A5CD44030}" dt="2020-03-31T01:07:22.491" v="2493" actId="1076"/>
          <ac:spMkLst>
            <pc:docMk/>
            <pc:sldMk cId="3082760506" sldId="2076136961"/>
            <ac:spMk id="3" creationId="{00000000-0000-0000-0000-000000000000}"/>
          </ac:spMkLst>
        </pc:spChg>
        <pc:spChg chg="mod">
          <ac:chgData name="Melloney Jewell" userId="65a9a6cd-3342-4be8-80fc-baf3dd8f6c13" providerId="ADAL" clId="{49466F69-79E5-454D-8FF2-984A5CD44030}" dt="2020-03-31T01:06:59.641" v="2492" actId="20577"/>
          <ac:spMkLst>
            <pc:docMk/>
            <pc:sldMk cId="3082760506" sldId="2076136961"/>
            <ac:spMk id="59" creationId="{87FEAE60-5ABE-4B97-AC94-1C2D61FC8123}"/>
          </ac:spMkLst>
        </pc:spChg>
        <pc:spChg chg="mod">
          <ac:chgData name="Melloney Jewell" userId="65a9a6cd-3342-4be8-80fc-baf3dd8f6c13" providerId="ADAL" clId="{49466F69-79E5-454D-8FF2-984A5CD44030}" dt="2020-03-31T08:38:54.444" v="3975" actId="13926"/>
          <ac:spMkLst>
            <pc:docMk/>
            <pc:sldMk cId="3082760506" sldId="2076136961"/>
            <ac:spMk id="60" creationId="{ECC6482C-59DC-4CEA-9CAF-5F3B26D488C5}"/>
          </ac:spMkLst>
        </pc:spChg>
        <pc:grpChg chg="mod">
          <ac:chgData name="Melloney Jewell" userId="65a9a6cd-3342-4be8-80fc-baf3dd8f6c13" providerId="ADAL" clId="{49466F69-79E5-454D-8FF2-984A5CD44030}" dt="2020-03-31T01:06:15.861" v="2446" actId="1076"/>
          <ac:grpSpMkLst>
            <pc:docMk/>
            <pc:sldMk cId="3082760506" sldId="2076136961"/>
            <ac:grpSpMk id="49" creationId="{6A83A22A-5747-4045-808F-6EA324BC981D}"/>
          </ac:grpSpMkLst>
        </pc:grpChg>
        <pc:grpChg chg="mod">
          <ac:chgData name="Melloney Jewell" userId="65a9a6cd-3342-4be8-80fc-baf3dd8f6c13" providerId="ADAL" clId="{49466F69-79E5-454D-8FF2-984A5CD44030}" dt="2020-03-31T01:06:10.736" v="2445" actId="1076"/>
          <ac:grpSpMkLst>
            <pc:docMk/>
            <pc:sldMk cId="3082760506" sldId="2076136961"/>
            <ac:grpSpMk id="50" creationId="{0B2FC298-B7C6-49FD-A9E1-50E86F3A796A}"/>
          </ac:grpSpMkLst>
        </pc:grpChg>
        <pc:picChg chg="mod">
          <ac:chgData name="Melloney Jewell" userId="65a9a6cd-3342-4be8-80fc-baf3dd8f6c13" providerId="ADAL" clId="{49466F69-79E5-454D-8FF2-984A5CD44030}" dt="2020-03-31T01:06:00.493" v="2444" actId="1076"/>
          <ac:picMkLst>
            <pc:docMk/>
            <pc:sldMk cId="3082760506" sldId="2076136961"/>
            <ac:picMk id="1026" creationId="{091DC50E-19C6-4101-8814-ECCF0508668B}"/>
          </ac:picMkLst>
        </pc:picChg>
      </pc:sldChg>
      <pc:sldChg chg="modSp del">
        <pc:chgData name="Melloney Jewell" userId="65a9a6cd-3342-4be8-80fc-baf3dd8f6c13" providerId="ADAL" clId="{49466F69-79E5-454D-8FF2-984A5CD44030}" dt="2020-03-31T01:24:45.991" v="2637" actId="2696"/>
        <pc:sldMkLst>
          <pc:docMk/>
          <pc:sldMk cId="1364701625" sldId="2076136962"/>
        </pc:sldMkLst>
        <pc:spChg chg="mod">
          <ac:chgData name="Melloney Jewell" userId="65a9a6cd-3342-4be8-80fc-baf3dd8f6c13" providerId="ADAL" clId="{49466F69-79E5-454D-8FF2-984A5CD44030}" dt="2020-03-30T09:00:35.696" v="668" actId="404"/>
          <ac:spMkLst>
            <pc:docMk/>
            <pc:sldMk cId="1364701625" sldId="2076136962"/>
            <ac:spMk id="3" creationId="{17EF24EA-5EEA-43DF-AB7D-399A391D58E5}"/>
          </ac:spMkLst>
        </pc:spChg>
      </pc:sldChg>
      <pc:sldChg chg="addSp delSp modSp ord modNotesTx">
        <pc:chgData name="Melloney Jewell" userId="65a9a6cd-3342-4be8-80fc-baf3dd8f6c13" providerId="ADAL" clId="{49466F69-79E5-454D-8FF2-984A5CD44030}" dt="2020-03-31T23:35:31.323" v="5025" actId="1076"/>
        <pc:sldMkLst>
          <pc:docMk/>
          <pc:sldMk cId="3601812644" sldId="2076136963"/>
        </pc:sldMkLst>
        <pc:spChg chg="mod">
          <ac:chgData name="Melloney Jewell" userId="65a9a6cd-3342-4be8-80fc-baf3dd8f6c13" providerId="ADAL" clId="{49466F69-79E5-454D-8FF2-984A5CD44030}" dt="2020-03-31T07:41:10.164" v="3669" actId="20577"/>
          <ac:spMkLst>
            <pc:docMk/>
            <pc:sldMk cId="3601812644" sldId="2076136963"/>
            <ac:spMk id="2" creationId="{A2B57A56-7ED9-44C5-AA96-0E6378AB14BA}"/>
          </ac:spMkLst>
        </pc:spChg>
        <pc:spChg chg="mod">
          <ac:chgData name="Melloney Jewell" userId="65a9a6cd-3342-4be8-80fc-baf3dd8f6c13" providerId="ADAL" clId="{49466F69-79E5-454D-8FF2-984A5CD44030}" dt="2020-03-31T23:35:25.798" v="5024" actId="114"/>
          <ac:spMkLst>
            <pc:docMk/>
            <pc:sldMk cId="3601812644" sldId="2076136963"/>
            <ac:spMk id="5" creationId="{063B990E-7618-CE4F-B401-DEBCB74F088A}"/>
          </ac:spMkLst>
        </pc:spChg>
        <pc:spChg chg="add">
          <ac:chgData name="Melloney Jewell" userId="65a9a6cd-3342-4be8-80fc-baf3dd8f6c13" providerId="ADAL" clId="{49466F69-79E5-454D-8FF2-984A5CD44030}" dt="2020-03-31T01:52:11.628" v="3319"/>
          <ac:spMkLst>
            <pc:docMk/>
            <pc:sldMk cId="3601812644" sldId="2076136963"/>
            <ac:spMk id="12" creationId="{2CF1D7E3-49B6-450B-BFD6-45EEFA3F548F}"/>
          </ac:spMkLst>
        </pc:spChg>
        <pc:spChg chg="add">
          <ac:chgData name="Melloney Jewell" userId="65a9a6cd-3342-4be8-80fc-baf3dd8f6c13" providerId="ADAL" clId="{49466F69-79E5-454D-8FF2-984A5CD44030}" dt="2020-03-31T01:52:13.271" v="3320"/>
          <ac:spMkLst>
            <pc:docMk/>
            <pc:sldMk cId="3601812644" sldId="2076136963"/>
            <ac:spMk id="13" creationId="{50DDEF45-1879-4AEA-8E04-E8A2C383B933}"/>
          </ac:spMkLst>
        </pc:spChg>
        <pc:grpChg chg="add mod">
          <ac:chgData name="Melloney Jewell" userId="65a9a6cd-3342-4be8-80fc-baf3dd8f6c13" providerId="ADAL" clId="{49466F69-79E5-454D-8FF2-984A5CD44030}" dt="2020-03-31T23:21:13.525" v="4741" actId="1076"/>
          <ac:grpSpMkLst>
            <pc:docMk/>
            <pc:sldMk cId="3601812644" sldId="2076136963"/>
            <ac:grpSpMk id="3" creationId="{CCEF181D-144C-4D28-8F96-E07070EF337E}"/>
          </ac:grpSpMkLst>
        </pc:grpChg>
        <pc:grpChg chg="add del mod">
          <ac:chgData name="Melloney Jewell" userId="65a9a6cd-3342-4be8-80fc-baf3dd8f6c13" providerId="ADAL" clId="{49466F69-79E5-454D-8FF2-984A5CD44030}" dt="2020-03-31T01:12:57.864" v="2523" actId="165"/>
          <ac:grpSpMkLst>
            <pc:docMk/>
            <pc:sldMk cId="3601812644" sldId="2076136963"/>
            <ac:grpSpMk id="8" creationId="{69889E8E-1E7D-4043-8A84-4B28D0471897}"/>
          </ac:grpSpMkLst>
        </pc:grpChg>
        <pc:picChg chg="del">
          <ac:chgData name="Melloney Jewell" userId="65a9a6cd-3342-4be8-80fc-baf3dd8f6c13" providerId="ADAL" clId="{49466F69-79E5-454D-8FF2-984A5CD44030}" dt="2020-03-31T01:08:42.267" v="2499" actId="478"/>
          <ac:picMkLst>
            <pc:docMk/>
            <pc:sldMk cId="3601812644" sldId="2076136963"/>
            <ac:picMk id="4" creationId="{B26B2696-C2A1-5F4D-A8D6-5D1A5E6579B8}"/>
          </ac:picMkLst>
        </pc:picChg>
        <pc:picChg chg="add del mod topLvl">
          <ac:chgData name="Melloney Jewell" userId="65a9a6cd-3342-4be8-80fc-baf3dd8f6c13" providerId="ADAL" clId="{49466F69-79E5-454D-8FF2-984A5CD44030}" dt="2020-03-31T01:35:27.808" v="2728" actId="478"/>
          <ac:picMkLst>
            <pc:docMk/>
            <pc:sldMk cId="3601812644" sldId="2076136963"/>
            <ac:picMk id="6" creationId="{579A296C-9FA3-4B72-9CA6-4E192A54436C}"/>
          </ac:picMkLst>
        </pc:picChg>
        <pc:picChg chg="add del mod ord">
          <ac:chgData name="Melloney Jewell" userId="65a9a6cd-3342-4be8-80fc-baf3dd8f6c13" providerId="ADAL" clId="{49466F69-79E5-454D-8FF2-984A5CD44030}" dt="2020-03-31T01:11:08.168" v="2506" actId="478"/>
          <ac:picMkLst>
            <pc:docMk/>
            <pc:sldMk cId="3601812644" sldId="2076136963"/>
            <ac:picMk id="7" creationId="{37E52EF1-41C3-4AF3-9D3D-7E3F575EEC49}"/>
          </ac:picMkLst>
        </pc:picChg>
        <pc:picChg chg="add del mod">
          <ac:chgData name="Melloney Jewell" userId="65a9a6cd-3342-4be8-80fc-baf3dd8f6c13" providerId="ADAL" clId="{49466F69-79E5-454D-8FF2-984A5CD44030}" dt="2020-03-31T01:18:41.712" v="2603" actId="478"/>
          <ac:picMkLst>
            <pc:docMk/>
            <pc:sldMk cId="3601812644" sldId="2076136963"/>
            <ac:picMk id="9" creationId="{AEDDF307-2DEC-4FD9-8B7E-F26709209709}"/>
          </ac:picMkLst>
        </pc:picChg>
        <pc:picChg chg="add del mod">
          <ac:chgData name="Melloney Jewell" userId="65a9a6cd-3342-4be8-80fc-baf3dd8f6c13" providerId="ADAL" clId="{49466F69-79E5-454D-8FF2-984A5CD44030}" dt="2020-03-31T01:23:25.256" v="2633" actId="478"/>
          <ac:picMkLst>
            <pc:docMk/>
            <pc:sldMk cId="3601812644" sldId="2076136963"/>
            <ac:picMk id="10" creationId="{794250CC-D337-4025-9A16-525FED019FA3}"/>
          </ac:picMkLst>
        </pc:picChg>
        <pc:picChg chg="add del mod modCrop">
          <ac:chgData name="Melloney Jewell" userId="65a9a6cd-3342-4be8-80fc-baf3dd8f6c13" providerId="ADAL" clId="{49466F69-79E5-454D-8FF2-984A5CD44030}" dt="2020-03-31T01:34:48.680" v="2723" actId="478"/>
          <ac:picMkLst>
            <pc:docMk/>
            <pc:sldMk cId="3601812644" sldId="2076136963"/>
            <ac:picMk id="11" creationId="{8F3156F5-D3DD-4884-A9DD-CD837D85C263}"/>
          </ac:picMkLst>
        </pc:picChg>
        <pc:picChg chg="add del mod">
          <ac:chgData name="Melloney Jewell" userId="65a9a6cd-3342-4be8-80fc-baf3dd8f6c13" providerId="ADAL" clId="{49466F69-79E5-454D-8FF2-984A5CD44030}" dt="2020-03-31T07:43:11.553" v="3675" actId="478"/>
          <ac:picMkLst>
            <pc:docMk/>
            <pc:sldMk cId="3601812644" sldId="2076136963"/>
            <ac:picMk id="19" creationId="{7AA89063-FC76-4D81-9F83-4A2DB3B1ACD8}"/>
          </ac:picMkLst>
        </pc:picChg>
        <pc:picChg chg="add mod">
          <ac:chgData name="Melloney Jewell" userId="65a9a6cd-3342-4be8-80fc-baf3dd8f6c13" providerId="ADAL" clId="{49466F69-79E5-454D-8FF2-984A5CD44030}" dt="2020-03-31T23:19:42.362" v="4498" actId="164"/>
          <ac:picMkLst>
            <pc:docMk/>
            <pc:sldMk cId="3601812644" sldId="2076136963"/>
            <ac:picMk id="1026" creationId="{F3CD5DB3-C684-49FA-9F11-C87681C95779}"/>
          </ac:picMkLst>
        </pc:picChg>
        <pc:picChg chg="add mod">
          <ac:chgData name="Melloney Jewell" userId="65a9a6cd-3342-4be8-80fc-baf3dd8f6c13" providerId="ADAL" clId="{49466F69-79E5-454D-8FF2-984A5CD44030}" dt="2020-03-31T23:19:42.362" v="4498" actId="164"/>
          <ac:picMkLst>
            <pc:docMk/>
            <pc:sldMk cId="3601812644" sldId="2076136963"/>
            <ac:picMk id="1028" creationId="{0F693EB3-A048-47A5-965D-29580482BC6D}"/>
          </ac:picMkLst>
        </pc:picChg>
        <pc:picChg chg="add mod">
          <ac:chgData name="Melloney Jewell" userId="65a9a6cd-3342-4be8-80fc-baf3dd8f6c13" providerId="ADAL" clId="{49466F69-79E5-454D-8FF2-984A5CD44030}" dt="2020-03-31T23:35:31.323" v="5025" actId="1076"/>
          <ac:picMkLst>
            <pc:docMk/>
            <pc:sldMk cId="3601812644" sldId="2076136963"/>
            <ac:picMk id="1030" creationId="{3FCA91B8-A757-48CD-9C01-41286A22A79B}"/>
          </ac:picMkLst>
        </pc:picChg>
        <pc:picChg chg="add del mod topLvl">
          <ac:chgData name="Melloney Jewell" userId="65a9a6cd-3342-4be8-80fc-baf3dd8f6c13" providerId="ADAL" clId="{49466F69-79E5-454D-8FF2-984A5CD44030}" dt="2020-03-31T01:14:40.311" v="2574" actId="478"/>
          <ac:picMkLst>
            <pc:docMk/>
            <pc:sldMk cId="3601812644" sldId="2076136963"/>
            <ac:picMk id="2050" creationId="{0FD156CB-CE81-4ADC-81E1-706480AC6AA4}"/>
          </ac:picMkLst>
        </pc:picChg>
        <pc:picChg chg="add del mod">
          <ac:chgData name="Melloney Jewell" userId="65a9a6cd-3342-4be8-80fc-baf3dd8f6c13" providerId="ADAL" clId="{49466F69-79E5-454D-8FF2-984A5CD44030}" dt="2020-03-31T23:17:05.398" v="4365" actId="478"/>
          <ac:picMkLst>
            <pc:docMk/>
            <pc:sldMk cId="3601812644" sldId="2076136963"/>
            <ac:picMk id="2052" creationId="{A90AC04B-6477-4CBA-9BCC-E15E1C819623}"/>
          </ac:picMkLst>
        </pc:picChg>
        <pc:picChg chg="add mod">
          <ac:chgData name="Melloney Jewell" userId="65a9a6cd-3342-4be8-80fc-baf3dd8f6c13" providerId="ADAL" clId="{49466F69-79E5-454D-8FF2-984A5CD44030}" dt="2020-03-31T23:21:25.707" v="4742" actId="1076"/>
          <ac:picMkLst>
            <pc:docMk/>
            <pc:sldMk cId="3601812644" sldId="2076136963"/>
            <ac:picMk id="2054" creationId="{0EC18F4D-DED4-46A9-8C72-F3F065A97CAD}"/>
          </ac:picMkLst>
        </pc:picChg>
        <pc:picChg chg="add del mod">
          <ac:chgData name="Melloney Jewell" userId="65a9a6cd-3342-4be8-80fc-baf3dd8f6c13" providerId="ADAL" clId="{49466F69-79E5-454D-8FF2-984A5CD44030}" dt="2020-03-31T23:16:27.297" v="4361" actId="478"/>
          <ac:picMkLst>
            <pc:docMk/>
            <pc:sldMk cId="3601812644" sldId="2076136963"/>
            <ac:picMk id="2056" creationId="{4915D897-FC8C-43DB-ABFB-DE615E272CF5}"/>
          </ac:picMkLst>
        </pc:picChg>
        <pc:picChg chg="add del">
          <ac:chgData name="Melloney Jewell" userId="65a9a6cd-3342-4be8-80fc-baf3dd8f6c13" providerId="ADAL" clId="{49466F69-79E5-454D-8FF2-984A5CD44030}" dt="2020-03-31T01:22:50.256" v="2627" actId="478"/>
          <ac:picMkLst>
            <pc:docMk/>
            <pc:sldMk cId="3601812644" sldId="2076136963"/>
            <ac:picMk id="2058" creationId="{BA5CEDE0-2659-439C-804C-7B1FA860507D}"/>
          </ac:picMkLst>
        </pc:picChg>
      </pc:sldChg>
      <pc:sldChg chg="del">
        <pc:chgData name="Melloney Jewell" userId="65a9a6cd-3342-4be8-80fc-baf3dd8f6c13" providerId="ADAL" clId="{49466F69-79E5-454D-8FF2-984A5CD44030}" dt="2020-03-31T01:24:48.373" v="2638" actId="2696"/>
        <pc:sldMkLst>
          <pc:docMk/>
          <pc:sldMk cId="1186232125" sldId="2076136964"/>
        </pc:sldMkLst>
      </pc:sldChg>
      <pc:sldChg chg="del">
        <pc:chgData name="Melloney Jewell" userId="65a9a6cd-3342-4be8-80fc-baf3dd8f6c13" providerId="ADAL" clId="{49466F69-79E5-454D-8FF2-984A5CD44030}" dt="2020-03-30T08:57:50.776" v="659" actId="2696"/>
        <pc:sldMkLst>
          <pc:docMk/>
          <pc:sldMk cId="1266272274" sldId="2076136965"/>
        </pc:sldMkLst>
      </pc:sldChg>
      <pc:sldChg chg="addSp delSp modSp add modAnim modNotesTx">
        <pc:chgData name="Melloney Jewell" userId="65a9a6cd-3342-4be8-80fc-baf3dd8f6c13" providerId="ADAL" clId="{49466F69-79E5-454D-8FF2-984A5CD44030}" dt="2020-03-31T08:13:36.841" v="3742" actId="478"/>
        <pc:sldMkLst>
          <pc:docMk/>
          <pc:sldMk cId="1413351736" sldId="2076136966"/>
        </pc:sldMkLst>
        <pc:spChg chg="del">
          <ac:chgData name="Melloney Jewell" userId="65a9a6cd-3342-4be8-80fc-baf3dd8f6c13" providerId="ADAL" clId="{49466F69-79E5-454D-8FF2-984A5CD44030}" dt="2020-03-30T08:50:10.169" v="413"/>
          <ac:spMkLst>
            <pc:docMk/>
            <pc:sldMk cId="1413351736" sldId="2076136966"/>
            <ac:spMk id="2" creationId="{9581DADE-A757-49CC-B5A7-EBEB802970C1}"/>
          </ac:spMkLst>
        </pc:spChg>
        <pc:spChg chg="del">
          <ac:chgData name="Melloney Jewell" userId="65a9a6cd-3342-4be8-80fc-baf3dd8f6c13" providerId="ADAL" clId="{49466F69-79E5-454D-8FF2-984A5CD44030}" dt="2020-03-30T08:50:10.169" v="413"/>
          <ac:spMkLst>
            <pc:docMk/>
            <pc:sldMk cId="1413351736" sldId="2076136966"/>
            <ac:spMk id="3" creationId="{D38D1054-0DCC-40CC-AE2C-10A237829741}"/>
          </ac:spMkLst>
        </pc:spChg>
        <pc:spChg chg="del">
          <ac:chgData name="Melloney Jewell" userId="65a9a6cd-3342-4be8-80fc-baf3dd8f6c13" providerId="ADAL" clId="{49466F69-79E5-454D-8FF2-984A5CD44030}" dt="2020-03-30T08:50:10.169" v="413"/>
          <ac:spMkLst>
            <pc:docMk/>
            <pc:sldMk cId="1413351736" sldId="2076136966"/>
            <ac:spMk id="4" creationId="{9DEB459E-2A1A-4A17-84F8-308905B9A1FB}"/>
          </ac:spMkLst>
        </pc:spChg>
        <pc:spChg chg="del">
          <ac:chgData name="Melloney Jewell" userId="65a9a6cd-3342-4be8-80fc-baf3dd8f6c13" providerId="ADAL" clId="{49466F69-79E5-454D-8FF2-984A5CD44030}" dt="2020-03-30T08:50:10.169" v="413"/>
          <ac:spMkLst>
            <pc:docMk/>
            <pc:sldMk cId="1413351736" sldId="2076136966"/>
            <ac:spMk id="5" creationId="{732A8DF1-6893-4109-BF87-441BD9BB1D4F}"/>
          </ac:spMkLst>
        </pc:spChg>
        <pc:spChg chg="add mod">
          <ac:chgData name="Melloney Jewell" userId="65a9a6cd-3342-4be8-80fc-baf3dd8f6c13" providerId="ADAL" clId="{49466F69-79E5-454D-8FF2-984A5CD44030}" dt="2020-03-30T08:52:48.831" v="649" actId="20577"/>
          <ac:spMkLst>
            <pc:docMk/>
            <pc:sldMk cId="1413351736" sldId="2076136966"/>
            <ac:spMk id="6" creationId="{15D4A59A-5E6A-46C6-A9D8-5556DFFC54AD}"/>
          </ac:spMkLst>
        </pc:spChg>
        <pc:spChg chg="add del mod">
          <ac:chgData name="Melloney Jewell" userId="65a9a6cd-3342-4be8-80fc-baf3dd8f6c13" providerId="ADAL" clId="{49466F69-79E5-454D-8FF2-984A5CD44030}" dt="2020-03-30T23:05:09.849" v="1531" actId="478"/>
          <ac:spMkLst>
            <pc:docMk/>
            <pc:sldMk cId="1413351736" sldId="2076136966"/>
            <ac:spMk id="7" creationId="{28301610-DE1B-4FDB-BF89-5E7ED18DF58C}"/>
          </ac:spMkLst>
        </pc:spChg>
        <pc:spChg chg="add del mod">
          <ac:chgData name="Melloney Jewell" userId="65a9a6cd-3342-4be8-80fc-baf3dd8f6c13" providerId="ADAL" clId="{49466F69-79E5-454D-8FF2-984A5CD44030}" dt="2020-03-30T23:05:31.350" v="1533" actId="478"/>
          <ac:spMkLst>
            <pc:docMk/>
            <pc:sldMk cId="1413351736" sldId="2076136966"/>
            <ac:spMk id="8" creationId="{0F507C3C-BAAF-4B15-BD50-CE90A215A0D9}"/>
          </ac:spMkLst>
        </pc:spChg>
        <pc:spChg chg="add del mod">
          <ac:chgData name="Melloney Jewell" userId="65a9a6cd-3342-4be8-80fc-baf3dd8f6c13" providerId="ADAL" clId="{49466F69-79E5-454D-8FF2-984A5CD44030}" dt="2020-03-30T23:05:33.585" v="1534" actId="478"/>
          <ac:spMkLst>
            <pc:docMk/>
            <pc:sldMk cId="1413351736" sldId="2076136966"/>
            <ac:spMk id="10" creationId="{8F972A35-E70E-4B96-9D3C-317A0ACA9EA2}"/>
          </ac:spMkLst>
        </pc:spChg>
        <pc:spChg chg="add mod ord">
          <ac:chgData name="Melloney Jewell" userId="65a9a6cd-3342-4be8-80fc-baf3dd8f6c13" providerId="ADAL" clId="{49466F69-79E5-454D-8FF2-984A5CD44030}" dt="2020-03-31T00:58:41.992" v="2401" actId="1076"/>
          <ac:spMkLst>
            <pc:docMk/>
            <pc:sldMk cId="1413351736" sldId="2076136966"/>
            <ac:spMk id="15" creationId="{50AEC312-4179-4269-995E-B8289AFEBD37}"/>
          </ac:spMkLst>
        </pc:spChg>
        <pc:spChg chg="add del">
          <ac:chgData name="Melloney Jewell" userId="65a9a6cd-3342-4be8-80fc-baf3dd8f6c13" providerId="ADAL" clId="{49466F69-79E5-454D-8FF2-984A5CD44030}" dt="2020-03-30T23:10:03.552" v="1551"/>
          <ac:spMkLst>
            <pc:docMk/>
            <pc:sldMk cId="1413351736" sldId="2076136966"/>
            <ac:spMk id="16" creationId="{99C78EE7-E990-4C1F-859E-BFA60BB19131}"/>
          </ac:spMkLst>
        </pc:spChg>
        <pc:spChg chg="add mod">
          <ac:chgData name="Melloney Jewell" userId="65a9a6cd-3342-4be8-80fc-baf3dd8f6c13" providerId="ADAL" clId="{49466F69-79E5-454D-8FF2-984A5CD44030}" dt="2020-03-31T00:02:25.692" v="1756" actId="14100"/>
          <ac:spMkLst>
            <pc:docMk/>
            <pc:sldMk cId="1413351736" sldId="2076136966"/>
            <ac:spMk id="25" creationId="{4F206DB9-3D88-45AD-BEC4-A209D6FF5FCE}"/>
          </ac:spMkLst>
        </pc:spChg>
        <pc:spChg chg="add mod">
          <ac:chgData name="Melloney Jewell" userId="65a9a6cd-3342-4be8-80fc-baf3dd8f6c13" providerId="ADAL" clId="{49466F69-79E5-454D-8FF2-984A5CD44030}" dt="2020-03-31T00:58:39.288" v="2400" actId="1076"/>
          <ac:spMkLst>
            <pc:docMk/>
            <pc:sldMk cId="1413351736" sldId="2076136966"/>
            <ac:spMk id="28" creationId="{051C7FA7-77F8-4037-8027-2916690EF23D}"/>
          </ac:spMkLst>
        </pc:spChg>
        <pc:spChg chg="add mod">
          <ac:chgData name="Melloney Jewell" userId="65a9a6cd-3342-4be8-80fc-baf3dd8f6c13" providerId="ADAL" clId="{49466F69-79E5-454D-8FF2-984A5CD44030}" dt="2020-03-31T02:07:44.762" v="3630" actId="1076"/>
          <ac:spMkLst>
            <pc:docMk/>
            <pc:sldMk cId="1413351736" sldId="2076136966"/>
            <ac:spMk id="30" creationId="{C2CBCA96-76A9-4DB8-BDC3-C8290F966304}"/>
          </ac:spMkLst>
        </pc:spChg>
        <pc:grpChg chg="add mod">
          <ac:chgData name="Melloney Jewell" userId="65a9a6cd-3342-4be8-80fc-baf3dd8f6c13" providerId="ADAL" clId="{49466F69-79E5-454D-8FF2-984A5CD44030}" dt="2020-03-31T00:58:22.333" v="2399" actId="1036"/>
          <ac:grpSpMkLst>
            <pc:docMk/>
            <pc:sldMk cId="1413351736" sldId="2076136966"/>
            <ac:grpSpMk id="27" creationId="{D109C1FF-7043-4236-BAFF-539D0A18D4F2}"/>
          </ac:grpSpMkLst>
        </pc:grpChg>
        <pc:graphicFrameChg chg="add del mod modGraphic">
          <ac:chgData name="Melloney Jewell" userId="65a9a6cd-3342-4be8-80fc-baf3dd8f6c13" providerId="ADAL" clId="{49466F69-79E5-454D-8FF2-984A5CD44030}" dt="2020-03-31T00:01:29.738" v="1752" actId="478"/>
          <ac:graphicFrameMkLst>
            <pc:docMk/>
            <pc:sldMk cId="1413351736" sldId="2076136966"/>
            <ac:graphicFrameMk id="11" creationId="{D9AEAECD-5263-4E62-A130-BF52087E35E5}"/>
          </ac:graphicFrameMkLst>
        </pc:graphicFrameChg>
        <pc:picChg chg="add mod modCrop">
          <ac:chgData name="Melloney Jewell" userId="65a9a6cd-3342-4be8-80fc-baf3dd8f6c13" providerId="ADAL" clId="{49466F69-79E5-454D-8FF2-984A5CD44030}" dt="2020-03-31T07:53:23.668" v="3705" actId="14100"/>
          <ac:picMkLst>
            <pc:docMk/>
            <pc:sldMk cId="1413351736" sldId="2076136966"/>
            <ac:picMk id="13" creationId="{02E81ABC-BF63-436D-B32B-9DBE87890324}"/>
          </ac:picMkLst>
        </pc:picChg>
        <pc:picChg chg="add mod modCrop">
          <ac:chgData name="Melloney Jewell" userId="65a9a6cd-3342-4be8-80fc-baf3dd8f6c13" providerId="ADAL" clId="{49466F69-79E5-454D-8FF2-984A5CD44030}" dt="2020-03-31T00:59:57.277" v="2403"/>
          <ac:picMkLst>
            <pc:docMk/>
            <pc:sldMk cId="1413351736" sldId="2076136966"/>
            <ac:picMk id="14" creationId="{2C03DF2D-52EB-40FB-A621-6719BA9A183D}"/>
          </ac:picMkLst>
        </pc:picChg>
        <pc:picChg chg="add mod modCrop">
          <ac:chgData name="Melloney Jewell" userId="65a9a6cd-3342-4be8-80fc-baf3dd8f6c13" providerId="ADAL" clId="{49466F69-79E5-454D-8FF2-984A5CD44030}" dt="2020-03-31T00:59:57.277" v="2403"/>
          <ac:picMkLst>
            <pc:docMk/>
            <pc:sldMk cId="1413351736" sldId="2076136966"/>
            <ac:picMk id="17" creationId="{F5B7DE4B-5D00-45A6-B8CD-E5E0BA4A720B}"/>
          </ac:picMkLst>
        </pc:picChg>
        <pc:picChg chg="add del mod modCrop">
          <ac:chgData name="Melloney Jewell" userId="65a9a6cd-3342-4be8-80fc-baf3dd8f6c13" providerId="ADAL" clId="{49466F69-79E5-454D-8FF2-984A5CD44030}" dt="2020-03-30T23:41:59.177" v="1624" actId="478"/>
          <ac:picMkLst>
            <pc:docMk/>
            <pc:sldMk cId="1413351736" sldId="2076136966"/>
            <ac:picMk id="18" creationId="{8E55D963-E6CE-46B4-8BDC-1013A13F99C5}"/>
          </ac:picMkLst>
        </pc:picChg>
        <pc:picChg chg="add del mod">
          <ac:chgData name="Melloney Jewell" userId="65a9a6cd-3342-4be8-80fc-baf3dd8f6c13" providerId="ADAL" clId="{49466F69-79E5-454D-8FF2-984A5CD44030}" dt="2020-03-30T23:39:41.516" v="1589" actId="478"/>
          <ac:picMkLst>
            <pc:docMk/>
            <pc:sldMk cId="1413351736" sldId="2076136966"/>
            <ac:picMk id="19" creationId="{F96DB36D-2BE0-4B37-9AA9-1826FB5651A9}"/>
          </ac:picMkLst>
        </pc:picChg>
        <pc:picChg chg="add mod modCrop">
          <ac:chgData name="Melloney Jewell" userId="65a9a6cd-3342-4be8-80fc-baf3dd8f6c13" providerId="ADAL" clId="{49466F69-79E5-454D-8FF2-984A5CD44030}" dt="2020-03-31T00:59:57.277" v="2403"/>
          <ac:picMkLst>
            <pc:docMk/>
            <pc:sldMk cId="1413351736" sldId="2076136966"/>
            <ac:picMk id="20" creationId="{2FAE1B32-4E03-4EF4-B60A-08F1C5EC764D}"/>
          </ac:picMkLst>
        </pc:picChg>
        <pc:picChg chg="add mod ord modCrop">
          <ac:chgData name="Melloney Jewell" userId="65a9a6cd-3342-4be8-80fc-baf3dd8f6c13" providerId="ADAL" clId="{49466F69-79E5-454D-8FF2-984A5CD44030}" dt="2020-03-31T00:58:22.333" v="2399" actId="1036"/>
          <ac:picMkLst>
            <pc:docMk/>
            <pc:sldMk cId="1413351736" sldId="2076136966"/>
            <ac:picMk id="21" creationId="{58D753C8-5F5D-44A3-AD37-72EAEB823C0E}"/>
          </ac:picMkLst>
        </pc:picChg>
        <pc:picChg chg="add del mod">
          <ac:chgData name="Melloney Jewell" userId="65a9a6cd-3342-4be8-80fc-baf3dd8f6c13" providerId="ADAL" clId="{49466F69-79E5-454D-8FF2-984A5CD44030}" dt="2020-03-30T23:47:00.853" v="1651" actId="478"/>
          <ac:picMkLst>
            <pc:docMk/>
            <pc:sldMk cId="1413351736" sldId="2076136966"/>
            <ac:picMk id="22" creationId="{DA941E40-409A-42DD-966C-B19F0DF4112D}"/>
          </ac:picMkLst>
        </pc:picChg>
        <pc:picChg chg="add del mod">
          <ac:chgData name="Melloney Jewell" userId="65a9a6cd-3342-4be8-80fc-baf3dd8f6c13" providerId="ADAL" clId="{49466F69-79E5-454D-8FF2-984A5CD44030}" dt="2020-03-30T23:50:11.337" v="1657" actId="478"/>
          <ac:picMkLst>
            <pc:docMk/>
            <pc:sldMk cId="1413351736" sldId="2076136966"/>
            <ac:picMk id="23" creationId="{8A8A08AF-C37A-437E-8427-5197E8B44AF5}"/>
          </ac:picMkLst>
        </pc:picChg>
        <pc:picChg chg="add del mod modCrop">
          <ac:chgData name="Melloney Jewell" userId="65a9a6cd-3342-4be8-80fc-baf3dd8f6c13" providerId="ADAL" clId="{49466F69-79E5-454D-8FF2-984A5CD44030}" dt="2020-03-31T00:06:10.707" v="1766" actId="478"/>
          <ac:picMkLst>
            <pc:docMk/>
            <pc:sldMk cId="1413351736" sldId="2076136966"/>
            <ac:picMk id="24" creationId="{80E48801-2575-41B0-94DE-681DA76F12C3}"/>
          </ac:picMkLst>
        </pc:picChg>
        <pc:picChg chg="add del mod modCrop">
          <ac:chgData name="Melloney Jewell" userId="65a9a6cd-3342-4be8-80fc-baf3dd8f6c13" providerId="ADAL" clId="{49466F69-79E5-454D-8FF2-984A5CD44030}" dt="2020-03-30T23:57:55.162" v="1694" actId="478"/>
          <ac:picMkLst>
            <pc:docMk/>
            <pc:sldMk cId="1413351736" sldId="2076136966"/>
            <ac:picMk id="26" creationId="{3D01E20A-D794-47CF-A005-A361F27497A4}"/>
          </ac:picMkLst>
        </pc:picChg>
        <pc:picChg chg="add del mod">
          <ac:chgData name="Melloney Jewell" userId="65a9a6cd-3342-4be8-80fc-baf3dd8f6c13" providerId="ADAL" clId="{49466F69-79E5-454D-8FF2-984A5CD44030}" dt="2020-03-31T01:22:37.912" v="2625" actId="478"/>
          <ac:picMkLst>
            <pc:docMk/>
            <pc:sldMk cId="1413351736" sldId="2076136966"/>
            <ac:picMk id="29" creationId="{E112881B-98CA-41FA-B887-7114A9D37D46}"/>
          </ac:picMkLst>
        </pc:picChg>
        <pc:picChg chg="add mod modCrop">
          <ac:chgData name="Melloney Jewell" userId="65a9a6cd-3342-4be8-80fc-baf3dd8f6c13" providerId="ADAL" clId="{49466F69-79E5-454D-8FF2-984A5CD44030}" dt="2020-03-31T07:53:10.966" v="3704" actId="14100"/>
          <ac:picMkLst>
            <pc:docMk/>
            <pc:sldMk cId="1413351736" sldId="2076136966"/>
            <ac:picMk id="31" creationId="{488A28D5-5287-47A6-8675-15761EC18A30}"/>
          </ac:picMkLst>
        </pc:picChg>
        <pc:picChg chg="add del mod">
          <ac:chgData name="Melloney Jewell" userId="65a9a6cd-3342-4be8-80fc-baf3dd8f6c13" providerId="ADAL" clId="{49466F69-79E5-454D-8FF2-984A5CD44030}" dt="2020-03-31T08:01:49.346" v="3709" actId="478"/>
          <ac:picMkLst>
            <pc:docMk/>
            <pc:sldMk cId="1413351736" sldId="2076136966"/>
            <ac:picMk id="32" creationId="{23BDCD66-FBC1-43F3-A56B-56FB7B7930C2}"/>
          </ac:picMkLst>
        </pc:picChg>
        <pc:picChg chg="add del mod modCrop">
          <ac:chgData name="Melloney Jewell" userId="65a9a6cd-3342-4be8-80fc-baf3dd8f6c13" providerId="ADAL" clId="{49466F69-79E5-454D-8FF2-984A5CD44030}" dt="2020-03-31T08:13:36.841" v="3742" actId="478"/>
          <ac:picMkLst>
            <pc:docMk/>
            <pc:sldMk cId="1413351736" sldId="2076136966"/>
            <ac:picMk id="33" creationId="{E4D35834-29C4-4B31-83AA-AABA48750B79}"/>
          </ac:picMkLst>
        </pc:picChg>
        <pc:picChg chg="add del mod">
          <ac:chgData name="Melloney Jewell" userId="65a9a6cd-3342-4be8-80fc-baf3dd8f6c13" providerId="ADAL" clId="{49466F69-79E5-454D-8FF2-984A5CD44030}" dt="2020-03-30T23:48:01.828" v="1654" actId="478"/>
          <ac:picMkLst>
            <pc:docMk/>
            <pc:sldMk cId="1413351736" sldId="2076136966"/>
            <ac:picMk id="1026" creationId="{C163D62B-BB26-4253-8BEF-2C59DBDD41BC}"/>
          </ac:picMkLst>
        </pc:picChg>
        <pc:picChg chg="add del mod">
          <ac:chgData name="Melloney Jewell" userId="65a9a6cd-3342-4be8-80fc-baf3dd8f6c13" providerId="ADAL" clId="{49466F69-79E5-454D-8FF2-984A5CD44030}" dt="2020-03-31T07:52:36.388" v="3701" actId="478"/>
          <ac:picMkLst>
            <pc:docMk/>
            <pc:sldMk cId="1413351736" sldId="2076136966"/>
            <ac:picMk id="1028" creationId="{7B93AC3F-964B-4E70-A20C-33468F41F3C2}"/>
          </ac:picMkLst>
        </pc:picChg>
        <pc:picChg chg="add mod">
          <ac:chgData name="Melloney Jewell" userId="65a9a6cd-3342-4be8-80fc-baf3dd8f6c13" providerId="ADAL" clId="{49466F69-79E5-454D-8FF2-984A5CD44030}" dt="2020-03-31T00:59:57.277" v="2403"/>
          <ac:picMkLst>
            <pc:docMk/>
            <pc:sldMk cId="1413351736" sldId="2076136966"/>
            <ac:picMk id="1030" creationId="{CC7497D1-91C2-4E73-9787-FD7D979852FF}"/>
          </ac:picMkLst>
        </pc:picChg>
      </pc:sldChg>
      <pc:sldChg chg="modSp add del modTransition modNotesTx">
        <pc:chgData name="Melloney Jewell" userId="65a9a6cd-3342-4be8-80fc-baf3dd8f6c13" providerId="ADAL" clId="{49466F69-79E5-454D-8FF2-984A5CD44030}" dt="2020-03-31T01:25:52.401" v="2677" actId="2696"/>
        <pc:sldMkLst>
          <pc:docMk/>
          <pc:sldMk cId="1535906514" sldId="2076136967"/>
        </pc:sldMkLst>
        <pc:spChg chg="mod">
          <ac:chgData name="Melloney Jewell" userId="65a9a6cd-3342-4be8-80fc-baf3dd8f6c13" providerId="ADAL" clId="{49466F69-79E5-454D-8FF2-984A5CD44030}" dt="2020-03-30T09:05:44.888" v="688" actId="20577"/>
          <ac:spMkLst>
            <pc:docMk/>
            <pc:sldMk cId="1535906514" sldId="2076136967"/>
            <ac:spMk id="2" creationId="{06D7832A-F96C-4C48-8E27-ED98A8CB5202}"/>
          </ac:spMkLst>
        </pc:spChg>
      </pc:sldChg>
      <pc:sldChg chg="add del">
        <pc:chgData name="Melloney Jewell" userId="65a9a6cd-3342-4be8-80fc-baf3dd8f6c13" providerId="ADAL" clId="{49466F69-79E5-454D-8FF2-984A5CD44030}" dt="2020-03-30T08:54:15.672" v="652" actId="2696"/>
        <pc:sldMkLst>
          <pc:docMk/>
          <pc:sldMk cId="2101148787" sldId="2076136967"/>
        </pc:sldMkLst>
      </pc:sldChg>
      <pc:sldChg chg="addSp delSp modSp modNotesTx">
        <pc:chgData name="Melloney Jewell" userId="65a9a6cd-3342-4be8-80fc-baf3dd8f6c13" providerId="ADAL" clId="{49466F69-79E5-454D-8FF2-984A5CD44030}" dt="2020-04-01T00:46:39.888" v="5091" actId="20577"/>
        <pc:sldMkLst>
          <pc:docMk/>
          <pc:sldMk cId="42931939" sldId="2076136968"/>
        </pc:sldMkLst>
        <pc:spChg chg="mod">
          <ac:chgData name="Melloney Jewell" userId="65a9a6cd-3342-4be8-80fc-baf3dd8f6c13" providerId="ADAL" clId="{49466F69-79E5-454D-8FF2-984A5CD44030}" dt="2020-03-31T01:07:33.847" v="2494" actId="1076"/>
          <ac:spMkLst>
            <pc:docMk/>
            <pc:sldMk cId="42931939" sldId="2076136968"/>
            <ac:spMk id="3" creationId="{00000000-0000-0000-0000-000000000000}"/>
          </ac:spMkLst>
        </pc:spChg>
        <pc:spChg chg="mod">
          <ac:chgData name="Melloney Jewell" userId="65a9a6cd-3342-4be8-80fc-baf3dd8f6c13" providerId="ADAL" clId="{49466F69-79E5-454D-8FF2-984A5CD44030}" dt="2020-03-31T08:11:45.393" v="3732" actId="20577"/>
          <ac:spMkLst>
            <pc:docMk/>
            <pc:sldMk cId="42931939" sldId="2076136968"/>
            <ac:spMk id="59" creationId="{87FEAE60-5ABE-4B97-AC94-1C2D61FC8123}"/>
          </ac:spMkLst>
        </pc:spChg>
        <pc:spChg chg="mod">
          <ac:chgData name="Melloney Jewell" userId="65a9a6cd-3342-4be8-80fc-baf3dd8f6c13" providerId="ADAL" clId="{49466F69-79E5-454D-8FF2-984A5CD44030}" dt="2020-03-31T08:38:44.826" v="3973" actId="207"/>
          <ac:spMkLst>
            <pc:docMk/>
            <pc:sldMk cId="42931939" sldId="2076136968"/>
            <ac:spMk id="60" creationId="{ECC6482C-59DC-4CEA-9CAF-5F3B26D488C5}"/>
          </ac:spMkLst>
        </pc:spChg>
        <pc:grpChg chg="del">
          <ac:chgData name="Melloney Jewell" userId="65a9a6cd-3342-4be8-80fc-baf3dd8f6c13" providerId="ADAL" clId="{49466F69-79E5-454D-8FF2-984A5CD44030}" dt="2020-03-31T01:50:16.017" v="3317" actId="478"/>
          <ac:grpSpMkLst>
            <pc:docMk/>
            <pc:sldMk cId="42931939" sldId="2076136968"/>
            <ac:grpSpMk id="50" creationId="{0B2FC298-B7C6-49FD-A9E1-50E86F3A796A}"/>
          </ac:grpSpMkLst>
        </pc:grpChg>
        <pc:picChg chg="add mod">
          <ac:chgData name="Melloney Jewell" userId="65a9a6cd-3342-4be8-80fc-baf3dd8f6c13" providerId="ADAL" clId="{49466F69-79E5-454D-8FF2-984A5CD44030}" dt="2020-03-31T23:26:54.248" v="5020" actId="1076"/>
          <ac:picMkLst>
            <pc:docMk/>
            <pc:sldMk cId="42931939" sldId="2076136968"/>
            <ac:picMk id="2050" creationId="{A14CCB96-94B1-43E0-96A7-863BE4A53AEF}"/>
          </ac:picMkLst>
        </pc:picChg>
      </pc:sldChg>
      <pc:sldChg chg="modSp add del">
        <pc:chgData name="Melloney Jewell" userId="65a9a6cd-3342-4be8-80fc-baf3dd8f6c13" providerId="ADAL" clId="{49466F69-79E5-454D-8FF2-984A5CD44030}" dt="2020-03-31T08:38:20.973" v="3970" actId="2696"/>
        <pc:sldMkLst>
          <pc:docMk/>
          <pc:sldMk cId="2268250400" sldId="2076136969"/>
        </pc:sldMkLst>
        <pc:spChg chg="mod">
          <ac:chgData name="Melloney Jewell" userId="65a9a6cd-3342-4be8-80fc-baf3dd8f6c13" providerId="ADAL" clId="{49466F69-79E5-454D-8FF2-984A5CD44030}" dt="2020-03-30T13:04:31.554" v="1527" actId="20577"/>
          <ac:spMkLst>
            <pc:docMk/>
            <pc:sldMk cId="2268250400" sldId="2076136969"/>
            <ac:spMk id="2" creationId="{FF6A6613-278A-4EC1-A5DE-9708AE09D928}"/>
          </ac:spMkLst>
        </pc:spChg>
      </pc:sldChg>
      <pc:sldChg chg="modSp add del">
        <pc:chgData name="Melloney Jewell" userId="65a9a6cd-3342-4be8-80fc-baf3dd8f6c13" providerId="ADAL" clId="{49466F69-79E5-454D-8FF2-984A5CD44030}" dt="2020-03-31T02:07:04.091" v="3628" actId="2696"/>
        <pc:sldMkLst>
          <pc:docMk/>
          <pc:sldMk cId="3144237523" sldId="2076136970"/>
        </pc:sldMkLst>
        <pc:spChg chg="mod">
          <ac:chgData name="Melloney Jewell" userId="65a9a6cd-3342-4be8-80fc-baf3dd8f6c13" providerId="ADAL" clId="{49466F69-79E5-454D-8FF2-984A5CD44030}" dt="2020-03-31T02:06:02.860" v="3572" actId="20577"/>
          <ac:spMkLst>
            <pc:docMk/>
            <pc:sldMk cId="3144237523" sldId="2076136970"/>
            <ac:spMk id="5" creationId="{00000000-0000-0000-0000-000000000000}"/>
          </ac:spMkLst>
        </pc:spChg>
      </pc:sldChg>
      <pc:sldChg chg="modSp add ord">
        <pc:chgData name="Melloney Jewell" userId="65a9a6cd-3342-4be8-80fc-baf3dd8f6c13" providerId="ADAL" clId="{49466F69-79E5-454D-8FF2-984A5CD44030}" dt="2020-03-31T23:25:01.323" v="5017"/>
        <pc:sldMkLst>
          <pc:docMk/>
          <pc:sldMk cId="3278238829" sldId="2076136970"/>
        </pc:sldMkLst>
        <pc:spChg chg="mod">
          <ac:chgData name="Melloney Jewell" userId="65a9a6cd-3342-4be8-80fc-baf3dd8f6c13" providerId="ADAL" clId="{49466F69-79E5-454D-8FF2-984A5CD44030}" dt="2020-03-31T23:25:01.323" v="5017"/>
          <ac:spMkLst>
            <pc:docMk/>
            <pc:sldMk cId="3278238829" sldId="2076136970"/>
            <ac:spMk id="5" creationId="{00000000-0000-0000-0000-000000000000}"/>
          </ac:spMkLst>
        </pc:spChg>
      </pc:sldChg>
      <pc:sldChg chg="modSp add del">
        <pc:chgData name="Melloney Jewell" userId="65a9a6cd-3342-4be8-80fc-baf3dd8f6c13" providerId="ADAL" clId="{49466F69-79E5-454D-8FF2-984A5CD44030}" dt="2020-03-31T02:07:53.355" v="3631" actId="2696"/>
        <pc:sldMkLst>
          <pc:docMk/>
          <pc:sldMk cId="1568586042" sldId="2076136971"/>
        </pc:sldMkLst>
        <pc:spChg chg="mod">
          <ac:chgData name="Melloney Jewell" userId="65a9a6cd-3342-4be8-80fc-baf3dd8f6c13" providerId="ADAL" clId="{49466F69-79E5-454D-8FF2-984A5CD44030}" dt="2020-03-31T01:58:58.863" v="3514" actId="20577"/>
          <ac:spMkLst>
            <pc:docMk/>
            <pc:sldMk cId="1568586042" sldId="2076136971"/>
            <ac:spMk id="5" creationId="{00000000-0000-0000-0000-000000000000}"/>
          </ac:spMkLst>
        </pc:spChg>
      </pc:sldChg>
      <pc:sldChg chg="modSp add">
        <pc:chgData name="Melloney Jewell" userId="65a9a6cd-3342-4be8-80fc-baf3dd8f6c13" providerId="ADAL" clId="{49466F69-79E5-454D-8FF2-984A5CD44030}" dt="2020-03-31T23:24:33.498" v="5013"/>
        <pc:sldMkLst>
          <pc:docMk/>
          <pc:sldMk cId="2732158781" sldId="2076136971"/>
        </pc:sldMkLst>
        <pc:spChg chg="mod">
          <ac:chgData name="Melloney Jewell" userId="65a9a6cd-3342-4be8-80fc-baf3dd8f6c13" providerId="ADAL" clId="{49466F69-79E5-454D-8FF2-984A5CD44030}" dt="2020-03-31T23:24:33.498" v="5013"/>
          <ac:spMkLst>
            <pc:docMk/>
            <pc:sldMk cId="2732158781" sldId="2076136971"/>
            <ac:spMk id="5" creationId="{00000000-0000-0000-0000-000000000000}"/>
          </ac:spMkLst>
        </pc:spChg>
      </pc:sldChg>
      <pc:sldChg chg="modSp add">
        <pc:chgData name="Melloney Jewell" userId="65a9a6cd-3342-4be8-80fc-baf3dd8f6c13" providerId="ADAL" clId="{49466F69-79E5-454D-8FF2-984A5CD44030}" dt="2020-03-31T23:24:41.911" v="5015"/>
        <pc:sldMkLst>
          <pc:docMk/>
          <pc:sldMk cId="3420131415" sldId="2076136972"/>
        </pc:sldMkLst>
        <pc:spChg chg="mod">
          <ac:chgData name="Melloney Jewell" userId="65a9a6cd-3342-4be8-80fc-baf3dd8f6c13" providerId="ADAL" clId="{49466F69-79E5-454D-8FF2-984A5CD44030}" dt="2020-03-31T23:24:41.911" v="5015"/>
          <ac:spMkLst>
            <pc:docMk/>
            <pc:sldMk cId="3420131415" sldId="2076136972"/>
            <ac:spMk id="5" creationId="{00000000-0000-0000-0000-000000000000}"/>
          </ac:spMkLst>
        </pc:spChg>
      </pc:sldChg>
      <pc:sldChg chg="modSp add del">
        <pc:chgData name="Melloney Jewell" userId="65a9a6cd-3342-4be8-80fc-baf3dd8f6c13" providerId="ADAL" clId="{49466F69-79E5-454D-8FF2-984A5CD44030}" dt="2020-03-31T02:07:01.377" v="3627" actId="2696"/>
        <pc:sldMkLst>
          <pc:docMk/>
          <pc:sldMk cId="3887606808" sldId="2076136972"/>
        </pc:sldMkLst>
        <pc:spChg chg="mod">
          <ac:chgData name="Melloney Jewell" userId="65a9a6cd-3342-4be8-80fc-baf3dd8f6c13" providerId="ADAL" clId="{49466F69-79E5-454D-8FF2-984A5CD44030}" dt="2020-03-31T02:06:53.845" v="3626" actId="20577"/>
          <ac:spMkLst>
            <pc:docMk/>
            <pc:sldMk cId="3887606808" sldId="2076136972"/>
            <ac:spMk id="5" creationId="{00000000-0000-0000-0000-000000000000}"/>
          </ac:spMkLst>
        </pc:spChg>
      </pc:sldChg>
      <pc:sldChg chg="modSp add">
        <pc:chgData name="Melloney Jewell" userId="65a9a6cd-3342-4be8-80fc-baf3dd8f6c13" providerId="ADAL" clId="{49466F69-79E5-454D-8FF2-984A5CD44030}" dt="2020-03-31T23:24:25.861" v="5011"/>
        <pc:sldMkLst>
          <pc:docMk/>
          <pc:sldMk cId="1380171710" sldId="2076136973"/>
        </pc:sldMkLst>
        <pc:spChg chg="mod">
          <ac:chgData name="Melloney Jewell" userId="65a9a6cd-3342-4be8-80fc-baf3dd8f6c13" providerId="ADAL" clId="{49466F69-79E5-454D-8FF2-984A5CD44030}" dt="2020-03-31T23:24:25.861" v="5011"/>
          <ac:spMkLst>
            <pc:docMk/>
            <pc:sldMk cId="1380171710" sldId="2076136973"/>
            <ac:spMk id="5" creationId="{00000000-0000-0000-0000-000000000000}"/>
          </ac:spMkLst>
        </pc:spChg>
      </pc:sldChg>
      <pc:sldChg chg="modSp add">
        <pc:chgData name="Melloney Jewell" userId="65a9a6cd-3342-4be8-80fc-baf3dd8f6c13" providerId="ADAL" clId="{49466F69-79E5-454D-8FF2-984A5CD44030}" dt="2020-03-31T08:38:14.138" v="3969" actId="14100"/>
        <pc:sldMkLst>
          <pc:docMk/>
          <pc:sldMk cId="4092473074" sldId="2076136974"/>
        </pc:sldMkLst>
        <pc:spChg chg="mod">
          <ac:chgData name="Melloney Jewell" userId="65a9a6cd-3342-4be8-80fc-baf3dd8f6c13" providerId="ADAL" clId="{49466F69-79E5-454D-8FF2-984A5CD44030}" dt="2020-03-31T08:38:14.138" v="3969" actId="14100"/>
          <ac:spMkLst>
            <pc:docMk/>
            <pc:sldMk cId="4092473074" sldId="2076136974"/>
            <ac:spMk id="2" creationId="{0090D9C8-B0B4-014E-8239-3DF57F232A73}"/>
          </ac:spMkLst>
        </pc:spChg>
      </pc:sldChg>
      <pc:sldChg chg="addSp delSp modSp add modNotesTx">
        <pc:chgData name="Melloney Jewell" userId="65a9a6cd-3342-4be8-80fc-baf3dd8f6c13" providerId="ADAL" clId="{49466F69-79E5-454D-8FF2-984A5CD44030}" dt="2020-04-01T08:56:44.784" v="5155" actId="12"/>
        <pc:sldMkLst>
          <pc:docMk/>
          <pc:sldMk cId="3987385794" sldId="2076136976"/>
        </pc:sldMkLst>
        <pc:spChg chg="add mod">
          <ac:chgData name="Melloney Jewell" userId="65a9a6cd-3342-4be8-80fc-baf3dd8f6c13" providerId="ADAL" clId="{49466F69-79E5-454D-8FF2-984A5CD44030}" dt="2020-03-31T15:24:13.344" v="4134" actId="113"/>
          <ac:spMkLst>
            <pc:docMk/>
            <pc:sldMk cId="3987385794" sldId="2076136976"/>
            <ac:spMk id="11" creationId="{9B7D4B94-64AF-4CBD-AB21-6369682CE763}"/>
          </ac:spMkLst>
        </pc:spChg>
        <pc:spChg chg="mod">
          <ac:chgData name="Melloney Jewell" userId="65a9a6cd-3342-4be8-80fc-baf3dd8f6c13" providerId="ADAL" clId="{49466F69-79E5-454D-8FF2-984A5CD44030}" dt="2020-03-31T15:24:04.910" v="4132" actId="164"/>
          <ac:spMkLst>
            <pc:docMk/>
            <pc:sldMk cId="3987385794" sldId="2076136976"/>
            <ac:spMk id="28" creationId="{3BED97BF-6075-489F-AEE7-55945737A9C3}"/>
          </ac:spMkLst>
        </pc:spChg>
        <pc:spChg chg="mod">
          <ac:chgData name="Melloney Jewell" userId="65a9a6cd-3342-4be8-80fc-baf3dd8f6c13" providerId="ADAL" clId="{49466F69-79E5-454D-8FF2-984A5CD44030}" dt="2020-03-31T15:24:04.910" v="4132" actId="164"/>
          <ac:spMkLst>
            <pc:docMk/>
            <pc:sldMk cId="3987385794" sldId="2076136976"/>
            <ac:spMk id="29" creationId="{E23FEEB9-FE69-4A0D-AA3B-DF5A92309CAA}"/>
          </ac:spMkLst>
        </pc:spChg>
        <pc:grpChg chg="add mod">
          <ac:chgData name="Melloney Jewell" userId="65a9a6cd-3342-4be8-80fc-baf3dd8f6c13" providerId="ADAL" clId="{49466F69-79E5-454D-8FF2-984A5CD44030}" dt="2020-03-31T15:24:19.877" v="4135" actId="1076"/>
          <ac:grpSpMkLst>
            <pc:docMk/>
            <pc:sldMk cId="3987385794" sldId="2076136976"/>
            <ac:grpSpMk id="3" creationId="{5E928B74-2C2B-4209-A8D6-A216E34581A1}"/>
          </ac:grpSpMkLst>
        </pc:grpChg>
        <pc:grpChg chg="del">
          <ac:chgData name="Melloney Jewell" userId="65a9a6cd-3342-4be8-80fc-baf3dd8f6c13" providerId="ADAL" clId="{49466F69-79E5-454D-8FF2-984A5CD44030}" dt="2020-03-31T15:21:46.839" v="4102" actId="165"/>
          <ac:grpSpMkLst>
            <pc:docMk/>
            <pc:sldMk cId="3987385794" sldId="2076136976"/>
            <ac:grpSpMk id="25" creationId="{37DA9DCF-8B0B-4033-B4C8-737CF074F4F5}"/>
          </ac:grpSpMkLst>
        </pc:grpChg>
        <pc:picChg chg="del">
          <ac:chgData name="Melloney Jewell" userId="65a9a6cd-3342-4be8-80fc-baf3dd8f6c13" providerId="ADAL" clId="{49466F69-79E5-454D-8FF2-984A5CD44030}" dt="2020-03-31T15:21:41.427" v="4099" actId="478"/>
          <ac:picMkLst>
            <pc:docMk/>
            <pc:sldMk cId="3987385794" sldId="2076136976"/>
            <ac:picMk id="5" creationId="{4DB509A3-BB99-4BFC-ACC2-48C1FB5A1DEB}"/>
          </ac:picMkLst>
        </pc:picChg>
        <pc:picChg chg="del">
          <ac:chgData name="Melloney Jewell" userId="65a9a6cd-3342-4be8-80fc-baf3dd8f6c13" providerId="ADAL" clId="{49466F69-79E5-454D-8FF2-984A5CD44030}" dt="2020-03-31T15:21:42.581" v="4101" actId="478"/>
          <ac:picMkLst>
            <pc:docMk/>
            <pc:sldMk cId="3987385794" sldId="2076136976"/>
            <ac:picMk id="6" creationId="{CA53BA57-3A44-4925-82C9-BA1D71D62BE4}"/>
          </ac:picMkLst>
        </pc:picChg>
        <pc:picChg chg="del">
          <ac:chgData name="Melloney Jewell" userId="65a9a6cd-3342-4be8-80fc-baf3dd8f6c13" providerId="ADAL" clId="{49466F69-79E5-454D-8FF2-984A5CD44030}" dt="2020-03-31T15:21:42.206" v="4100" actId="478"/>
          <ac:picMkLst>
            <pc:docMk/>
            <pc:sldMk cId="3987385794" sldId="2076136976"/>
            <ac:picMk id="7" creationId="{E1FC27A6-FD21-4B58-8FCC-A19E1E653340}"/>
          </ac:picMkLst>
        </pc:picChg>
        <pc:picChg chg="mod topLvl">
          <ac:chgData name="Melloney Jewell" userId="65a9a6cd-3342-4be8-80fc-baf3dd8f6c13" providerId="ADAL" clId="{49466F69-79E5-454D-8FF2-984A5CD44030}" dt="2020-03-31T15:24:04.910" v="4132" actId="164"/>
          <ac:picMkLst>
            <pc:docMk/>
            <pc:sldMk cId="3987385794" sldId="2076136976"/>
            <ac:picMk id="26" creationId="{4FE4E425-EC7B-41A9-827C-A8B07EE5E228}"/>
          </ac:picMkLst>
        </pc:picChg>
        <pc:picChg chg="mod topLvl">
          <ac:chgData name="Melloney Jewell" userId="65a9a6cd-3342-4be8-80fc-baf3dd8f6c13" providerId="ADAL" clId="{49466F69-79E5-454D-8FF2-984A5CD44030}" dt="2020-03-31T15:24:04.910" v="4132" actId="164"/>
          <ac:picMkLst>
            <pc:docMk/>
            <pc:sldMk cId="3987385794" sldId="2076136976"/>
            <ac:picMk id="27" creationId="{64AE811A-755C-48CB-9E3C-6934D7474B4D}"/>
          </ac:picMkLst>
        </pc:picChg>
      </pc:sldChg>
    </pc:docChg>
  </pc:docChgLst>
  <pc:docChgLst>
    <pc:chgData name="Melloney Jewell" userId="S::mjewell@imprivata.com::65a9a6cd-3342-4be8-80fc-baf3dd8f6c13" providerId="AD" clId="Web-{83C2ECE3-61D1-AA2F-5A6A-9DCDA13BF7A9}"/>
    <pc:docChg chg="delSld modSld">
      <pc:chgData name="Melloney Jewell" userId="S::mjewell@imprivata.com::65a9a6cd-3342-4be8-80fc-baf3dd8f6c13" providerId="AD" clId="Web-{83C2ECE3-61D1-AA2F-5A6A-9DCDA13BF7A9}" dt="2020-03-31T09:18:36.019" v="82" actId="20577"/>
      <pc:docMkLst>
        <pc:docMk/>
      </pc:docMkLst>
      <pc:sldChg chg="modNotes">
        <pc:chgData name="Melloney Jewell" userId="S::mjewell@imprivata.com::65a9a6cd-3342-4be8-80fc-baf3dd8f6c13" providerId="AD" clId="Web-{83C2ECE3-61D1-AA2F-5A6A-9DCDA13BF7A9}" dt="2020-03-31T09:05:45.158" v="56"/>
        <pc:sldMkLst>
          <pc:docMk/>
          <pc:sldMk cId="1728068320" sldId="2076136955"/>
        </pc:sldMkLst>
      </pc:sldChg>
      <pc:sldChg chg="modNotes">
        <pc:chgData name="Melloney Jewell" userId="S::mjewell@imprivata.com::65a9a6cd-3342-4be8-80fc-baf3dd8f6c13" providerId="AD" clId="Web-{83C2ECE3-61D1-AA2F-5A6A-9DCDA13BF7A9}" dt="2020-03-31T09:06:32.550" v="59"/>
        <pc:sldMkLst>
          <pc:docMk/>
          <pc:sldMk cId="2151867009" sldId="2076136956"/>
        </pc:sldMkLst>
      </pc:sldChg>
      <pc:sldChg chg="del">
        <pc:chgData name="Melloney Jewell" userId="S::mjewell@imprivata.com::65a9a6cd-3342-4be8-80fc-baf3dd8f6c13" providerId="AD" clId="Web-{83C2ECE3-61D1-AA2F-5A6A-9DCDA13BF7A9}" dt="2020-03-31T09:06:32.626" v="60"/>
        <pc:sldMkLst>
          <pc:docMk/>
          <pc:sldMk cId="1453538374" sldId="2076136957"/>
        </pc:sldMkLst>
      </pc:sldChg>
      <pc:sldChg chg="modSp">
        <pc:chgData name="Melloney Jewell" userId="S::mjewell@imprivata.com::65a9a6cd-3342-4be8-80fc-baf3dd8f6c13" providerId="AD" clId="Web-{83C2ECE3-61D1-AA2F-5A6A-9DCDA13BF7A9}" dt="2020-03-31T09:18:29.128" v="81" actId="20577"/>
        <pc:sldMkLst>
          <pc:docMk/>
          <pc:sldMk cId="3082760506" sldId="2076136961"/>
        </pc:sldMkLst>
        <pc:spChg chg="mod">
          <ac:chgData name="Melloney Jewell" userId="S::mjewell@imprivata.com::65a9a6cd-3342-4be8-80fc-baf3dd8f6c13" providerId="AD" clId="Web-{83C2ECE3-61D1-AA2F-5A6A-9DCDA13BF7A9}" dt="2020-03-31T09:18:29.128" v="81" actId="20577"/>
          <ac:spMkLst>
            <pc:docMk/>
            <pc:sldMk cId="3082760506" sldId="2076136961"/>
            <ac:spMk id="60" creationId="{ECC6482C-59DC-4CEA-9CAF-5F3B26D488C5}"/>
          </ac:spMkLst>
        </pc:spChg>
      </pc:sldChg>
      <pc:sldChg chg="delSp modSp modNotes">
        <pc:chgData name="Melloney Jewell" userId="S::mjewell@imprivata.com::65a9a6cd-3342-4be8-80fc-baf3dd8f6c13" providerId="AD" clId="Web-{83C2ECE3-61D1-AA2F-5A6A-9DCDA13BF7A9}" dt="2020-03-31T09:18:03.894" v="80" actId="14100"/>
        <pc:sldMkLst>
          <pc:docMk/>
          <pc:sldMk cId="1413351736" sldId="2076136966"/>
        </pc:sldMkLst>
        <pc:spChg chg="mod">
          <ac:chgData name="Melloney Jewell" userId="S::mjewell@imprivata.com::65a9a6cd-3342-4be8-80fc-baf3dd8f6c13" providerId="AD" clId="Web-{83C2ECE3-61D1-AA2F-5A6A-9DCDA13BF7A9}" dt="2020-03-31T09:15:54.534" v="76" actId="20577"/>
          <ac:spMkLst>
            <pc:docMk/>
            <pc:sldMk cId="1413351736" sldId="2076136966"/>
            <ac:spMk id="6" creationId="{15D4A59A-5E6A-46C6-A9D8-5556DFFC54AD}"/>
          </ac:spMkLst>
        </pc:spChg>
        <pc:spChg chg="mod">
          <ac:chgData name="Melloney Jewell" userId="S::mjewell@imprivata.com::65a9a6cd-3342-4be8-80fc-baf3dd8f6c13" providerId="AD" clId="Web-{83C2ECE3-61D1-AA2F-5A6A-9DCDA13BF7A9}" dt="2020-03-31T09:18:03.894" v="80" actId="14100"/>
          <ac:spMkLst>
            <pc:docMk/>
            <pc:sldMk cId="1413351736" sldId="2076136966"/>
            <ac:spMk id="28" creationId="{051C7FA7-77F8-4037-8027-2916690EF23D}"/>
          </ac:spMkLst>
        </pc:spChg>
        <pc:spChg chg="del mod">
          <ac:chgData name="Melloney Jewell" userId="S::mjewell@imprivata.com::65a9a6cd-3342-4be8-80fc-baf3dd8f6c13" providerId="AD" clId="Web-{83C2ECE3-61D1-AA2F-5A6A-9DCDA13BF7A9}" dt="2020-03-31T09:15:45.378" v="73"/>
          <ac:spMkLst>
            <pc:docMk/>
            <pc:sldMk cId="1413351736" sldId="2076136966"/>
            <ac:spMk id="30" creationId="{C2CBCA96-76A9-4DB8-BDC3-C8290F966304}"/>
          </ac:spMkLst>
        </pc:spChg>
      </pc:sldChg>
      <pc:sldChg chg="modSp modNotes">
        <pc:chgData name="Melloney Jewell" userId="S::mjewell@imprivata.com::65a9a6cd-3342-4be8-80fc-baf3dd8f6c13" providerId="AD" clId="Web-{83C2ECE3-61D1-AA2F-5A6A-9DCDA13BF7A9}" dt="2020-03-31T09:18:36.019" v="82" actId="20577"/>
        <pc:sldMkLst>
          <pc:docMk/>
          <pc:sldMk cId="42931939" sldId="2076136968"/>
        </pc:sldMkLst>
        <pc:spChg chg="mod">
          <ac:chgData name="Melloney Jewell" userId="S::mjewell@imprivata.com::65a9a6cd-3342-4be8-80fc-baf3dd8f6c13" providerId="AD" clId="Web-{83C2ECE3-61D1-AA2F-5A6A-9DCDA13BF7A9}" dt="2020-03-31T09:18:36.019" v="82" actId="20577"/>
          <ac:spMkLst>
            <pc:docMk/>
            <pc:sldMk cId="42931939" sldId="2076136968"/>
            <ac:spMk id="60" creationId="{ECC6482C-59DC-4CEA-9CAF-5F3B26D488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D1331-25E2-9D4E-AF2C-0C6C8730D2BE}"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0D3D1-B7B3-DA45-8C1A-7170A58D1EFE}" type="slidenum">
              <a:rPr lang="en-US" smtClean="0"/>
              <a:t>‹#›</a:t>
            </a:fld>
            <a:endParaRPr lang="en-US"/>
          </a:p>
        </p:txBody>
      </p:sp>
    </p:spTree>
    <p:extLst>
      <p:ext uri="{BB962C8B-B14F-4D97-AF65-F5344CB8AC3E}">
        <p14:creationId xmlns:p14="http://schemas.microsoft.com/office/powerpoint/2010/main" val="368472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mprivata.co.uk/uk/covid-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legraph.co.uk/news/2019/10/24/nhs-technology-bad-takes-17-minutes-log-pc-countrys-senior-doct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witter.com/dvh13?ref_src=twsrc%5Etfw%7Ctwcamp%5Etweetembed%7Ctwterm%5E1244730705235582980&amp;ref_url=https%3A%2F%2Fwww.digitalhealth.net%2F2020%2F03%2Fbarts-extends-cerner-epr-to-nhs-nightingale-hospital%2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m04.safelinks.protection.outlook.com/?url=http://email.imprivata.com/Q0kZ00Z0FT1i00wCJ000000&amp;data=02|01|jfoden@imprivata.com|525929dddca64d7d9aac08d7c6a3b046|fe7e419a1e894601a24b3d64fd104025|0|0|637196278657342088&amp;sdata=JZ8DFU/Lpya6TLTMcHVtdMr01T/Vmi5/u9NatrloB/g%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nam04.safelinks.protection.outlook.com/?url=http://email.imprivata.com/HF001000w010kZ00iCZ00UJ&amp;data=02|01|jfoden@imprivata.com|525929dddca64d7d9aac08d7c6a3b046|fe7e419a1e894601a24b3d64fd104025|0|0|637196278657342088&amp;sdata=smfSF3LtOxMikAC/p46vw18Y6Kb3s4r2ZbZguiOaR%2B0%3D&amp;reserved=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bc.co.uk/news/technology-5183846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Imprivata’s approach is Customers first, especially in the time of COVID-19</a:t>
            </a:r>
          </a:p>
          <a:p>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Efficiency, productivity and security are at the core of all Imprivata’s digital identity solutions, and our technology has been in the field, helping to speed care delivery for over a decade.  And while Imprivata is not on the front lines, our solutions can and are being leveraged as part of the COVID-19 response.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Our foundational </a:t>
            </a:r>
            <a:r>
              <a:rPr lang="en-US" sz="1200" b="1" u="sng"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solution is the leading SSO technology for healthcare allowing for fast, easy and seamless access to healthcare systems. This is all about efficiency and productivity of technology that our providers need in order to be effective in dispensing healthcare. This is NO different than what Imprivata has always done, and we continue to do it.</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Extended the use of our technology to our customers and market – all free of charge through end of July. This includes Confirm ID Remote Access for healthcare remote workers – all of which have been very well received by our customers. Hannah – don’t feel like you need to highlight this point as we will mention in the deck and we don’t want our presentation to some across as a special offer, this session is focused on sharing use cases and best-practices.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Further exploring more “extensions” to support our customers based on the use-cases we are seeing.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Enhancing capacity – so we can continue to serve healthcare at this time or elevated and surge need.</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We are rapidly building a list of use-cases, materials and resources, that can be seen on our dedicated Covid-19 information page </a:t>
            </a:r>
            <a:r>
              <a:rPr lang="en-GB" sz="1200" u="sng" kern="1200">
                <a:solidFill>
                  <a:schemeClr val="tx1"/>
                </a:solidFill>
                <a:effectLst/>
                <a:latin typeface="+mn-lt"/>
                <a:ea typeface="+mn-ea"/>
                <a:cs typeface="+mn-cs"/>
                <a:hlinkClick r:id="rId3"/>
              </a:rPr>
              <a:t>https://www.imprivata.co.uk/uk/covid-19</a:t>
            </a:r>
            <a:r>
              <a:rPr lang="en-US" sz="1200" kern="1200">
                <a:solidFill>
                  <a:schemeClr val="tx1"/>
                </a:solidFill>
                <a:effectLst/>
                <a:latin typeface="+mn-lt"/>
                <a:ea typeface="+mn-ea"/>
                <a:cs typeface="+mn-cs"/>
              </a:rPr>
              <a:t> along with blogs and best-practice information.</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Today we will be covering over 8 use cases from both acute and CCG settings covering single sign-on, provisioning of remote and temporary workers and telehealth and patient communications.</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FE60D3D1-B7B3-DA45-8C1A-7170A58D1EFE}" type="slidenum">
              <a:rPr lang="en-US" smtClean="0"/>
              <a:t>2</a:t>
            </a:fld>
            <a:endParaRPr lang="en-US"/>
          </a:p>
        </p:txBody>
      </p:sp>
    </p:spTree>
    <p:extLst>
      <p:ext uri="{BB962C8B-B14F-4D97-AF65-F5344CB8AC3E}">
        <p14:creationId xmlns:p14="http://schemas.microsoft.com/office/powerpoint/2010/main" val="31720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bg1"/>
                </a:solidFill>
              </a:rPr>
              <a:t>Dan to lead</a:t>
            </a:r>
            <a:endParaRPr lang="en-US" sz="1200">
              <a:solidFill>
                <a:schemeClr val="bg1"/>
              </a:solidFill>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solidFill>
                <a:schemeClr val="bg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bg1"/>
                </a:solidFill>
              </a:rPr>
              <a:t>Dan to add 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solidFill>
                <a:schemeClr val="bg1"/>
              </a:solidFill>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bg1"/>
                </a:solidFill>
                <a:cs typeface="Calibri"/>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bg1"/>
              </a:solidFill>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From Imprivata blog: Slow login times are the main frustration of NHS staff with clinicians battling as many as 15 different systems and </a:t>
            </a:r>
            <a:r>
              <a:rPr lang="en-GB" sz="1200" b="1" i="0" u="none" strike="noStrike" kern="1200">
                <a:solidFill>
                  <a:schemeClr val="tx1"/>
                </a:solidFill>
                <a:effectLst/>
                <a:latin typeface="+mn-lt"/>
                <a:ea typeface="+mn-ea"/>
                <a:cs typeface="+mn-cs"/>
                <a:hlinkClick r:id="rId3"/>
              </a:rPr>
              <a:t>GPs reporting</a:t>
            </a:r>
            <a:r>
              <a:rPr lang="en-GB" sz="1200" b="0" i="0" kern="1200">
                <a:solidFill>
                  <a:schemeClr val="tx1"/>
                </a:solidFill>
                <a:effectLst/>
                <a:latin typeface="+mn-lt"/>
                <a:ea typeface="+mn-ea"/>
                <a:cs typeface="+mn-cs"/>
              </a:rPr>
              <a:t> as much as 17 minutes to login into their PCs – the equivalent of almost two appointments</a:t>
            </a:r>
            <a:endParaRPr lang="en-US" sz="1200">
              <a:solidFill>
                <a:schemeClr val="bg1"/>
              </a:solidFill>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60DBFDD4-604F-4933-8C4F-254AB0232E3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7797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UK specific notes: </a:t>
            </a:r>
          </a:p>
          <a:p>
            <a:pPr marL="628650" lvl="1" indent="-171450">
              <a:buFont typeface="Arial" panose="020B0604020202020204" pitchFamily="34" charset="0"/>
              <a:buChar char="•"/>
            </a:pPr>
            <a:r>
              <a:rPr lang="en-GB"/>
              <a:t>Letters sent to 65,000 retired doctors and nurses. </a:t>
            </a:r>
          </a:p>
          <a:p>
            <a:pPr marL="628650" lvl="1" indent="-171450">
              <a:buFont typeface="Arial" panose="020B0604020202020204" pitchFamily="34" charset="0"/>
              <a:buChar char="•"/>
            </a:pPr>
            <a:r>
              <a:rPr lang="en-GB"/>
              <a:t>More than 7500 nurses have been placed on an emergency register. </a:t>
            </a:r>
          </a:p>
          <a:p>
            <a:pPr marL="628650" lvl="1" indent="-171450">
              <a:buFont typeface="Arial" panose="020B0604020202020204" pitchFamily="34" charset="0"/>
              <a:buChar char="•"/>
            </a:pPr>
            <a:r>
              <a:rPr lang="en-GB" sz="1200" b="0" i="0" kern="1200">
                <a:solidFill>
                  <a:schemeClr val="tx1"/>
                </a:solidFill>
                <a:effectLst/>
                <a:latin typeface="+mn-lt"/>
                <a:ea typeface="+mn-ea"/>
                <a:cs typeface="+mn-cs"/>
              </a:rPr>
              <a:t>About 11,000 former medics have also agreed to return to the health service and more than 24,000 final year student nurses and medics will join them</a:t>
            </a:r>
            <a:endParaRPr lang="en-GB"/>
          </a:p>
          <a:p>
            <a:pPr marL="628650" lvl="1" indent="-171450">
              <a:buFont typeface="Arial" panose="020B0604020202020204" pitchFamily="34" charset="0"/>
              <a:buChar char="•"/>
            </a:pPr>
            <a:r>
              <a:rPr lang="en-GB" sz="1200" b="0" i="0" kern="1200">
                <a:solidFill>
                  <a:schemeClr val="tx1"/>
                </a:solidFill>
                <a:effectLst/>
                <a:latin typeface="+mn-lt"/>
                <a:ea typeface="+mn-ea"/>
                <a:cs typeface="+mn-cs"/>
              </a:rPr>
              <a:t>25% of NHS doctors are off work sick or in isolation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3DA09BFF-9304-4EE8-967B-56F816FBB8C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61471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IDG to up-staff </a:t>
            </a:r>
          </a:p>
          <a:p>
            <a:r>
              <a:rPr lang="en-GB"/>
              <a:t>Quickly provision to tele-health. Quickly provisioned for Skype for tele-health</a:t>
            </a:r>
          </a:p>
          <a:p>
            <a:endParaRPr lang="en-GB" b="1"/>
          </a:p>
          <a:p>
            <a:r>
              <a:rPr lang="en-GB" b="1"/>
              <a:t>Can we use Virtua?</a:t>
            </a:r>
          </a:p>
        </p:txBody>
      </p:sp>
      <p:sp>
        <p:nvSpPr>
          <p:cNvPr id="4" name="Slide Number Placeholder 3"/>
          <p:cNvSpPr>
            <a:spLocks noGrp="1"/>
          </p:cNvSpPr>
          <p:nvPr>
            <p:ph type="sldNum" sz="quarter" idx="5"/>
          </p:nvPr>
        </p:nvSpPr>
        <p:spPr/>
        <p:txBody>
          <a:bodyPr/>
          <a:lstStyle/>
          <a:p>
            <a:fld id="{FE60D3D1-B7B3-DA45-8C1A-7170A58D1EFE}" type="slidenum">
              <a:rPr lang="en-US" smtClean="0"/>
              <a:t>16</a:t>
            </a:fld>
            <a:endParaRPr lang="en-US"/>
          </a:p>
        </p:txBody>
      </p:sp>
    </p:spTree>
    <p:extLst>
      <p:ext uri="{BB962C8B-B14F-4D97-AF65-F5344CB8AC3E}">
        <p14:creationId xmlns:p14="http://schemas.microsoft.com/office/powerpoint/2010/main" val="400524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 University of Rochester Medical Center has put restrictions in place for hospital visitation, in an effort to reduce the risk of spreading infectious disease</a:t>
            </a:r>
          </a:p>
          <a:p>
            <a:pPr marL="171450" indent="-171450">
              <a:buFont typeface="Arial" panose="020B0604020202020204" pitchFamily="34" charset="0"/>
              <a:buChar char="•"/>
            </a:pPr>
            <a:r>
              <a:rPr lang="en-US" sz="1200" kern="1200">
                <a:solidFill>
                  <a:schemeClr val="tx1"/>
                </a:solidFill>
                <a:effectLst/>
                <a:latin typeface="+mn-lt"/>
                <a:ea typeface="+mn-ea"/>
                <a:cs typeface="+mn-cs"/>
              </a:rPr>
              <a:t>URMC is considering providing iPads to patients so they can communicate with would-be visitors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These would be shared iPads, so URMC needs a way to provision, configure, wipe-clean, and reset the devices back to a “ready state” for the next patient to use</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URMC asking Imprivata to work on implementing </a:t>
            </a:r>
            <a:r>
              <a:rPr lang="en-US" sz="1200" kern="1200" err="1">
                <a:solidFill>
                  <a:schemeClr val="tx1"/>
                </a:solidFill>
                <a:effectLst/>
                <a:latin typeface="+mn-lt"/>
                <a:ea typeface="+mn-ea"/>
                <a:cs typeface="+mn-cs"/>
              </a:rPr>
              <a:t>GroundControl</a:t>
            </a:r>
            <a:r>
              <a:rPr lang="en-US" sz="1200" kern="1200">
                <a:solidFill>
                  <a:schemeClr val="tx1"/>
                </a:solidFill>
                <a:effectLst/>
                <a:latin typeface="+mn-lt"/>
                <a:ea typeface="+mn-ea"/>
                <a:cs typeface="+mn-cs"/>
              </a:rPr>
              <a:t> to manage these devices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Jeremiah Green, systems management, says “I see </a:t>
            </a:r>
            <a:r>
              <a:rPr lang="en-US" sz="1200" kern="1200" err="1">
                <a:solidFill>
                  <a:schemeClr val="tx1"/>
                </a:solidFill>
                <a:effectLst/>
                <a:latin typeface="+mn-lt"/>
                <a:ea typeface="+mn-ea"/>
                <a:cs typeface="+mn-cs"/>
              </a:rPr>
              <a:t>GroundControl</a:t>
            </a:r>
            <a:r>
              <a:rPr lang="en-US" sz="1200" kern="1200">
                <a:solidFill>
                  <a:schemeClr val="tx1"/>
                </a:solidFill>
                <a:effectLst/>
                <a:latin typeface="+mn-lt"/>
                <a:ea typeface="+mn-ea"/>
                <a:cs typeface="+mn-cs"/>
              </a:rPr>
              <a:t> as essential to an effort like this.”</a:t>
            </a:r>
            <a:endParaRPr lang="en-US" sz="1200" kern="1200">
              <a:solidFill>
                <a:schemeClr val="tx1"/>
              </a:solidFill>
              <a:effectLst/>
              <a:latin typeface="+mn-lt"/>
              <a:cs typeface="Calibri"/>
            </a:endParaRPr>
          </a:p>
          <a:p>
            <a:pPr marL="171450" indent="-1714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a:cs typeface="Calibri"/>
              </a:rPr>
              <a:t>Also use this side to talk about the use case at </a:t>
            </a:r>
            <a:r>
              <a:rPr lang="en-US"/>
              <a:t>CHA MSFT </a:t>
            </a:r>
            <a:endParaRPr lang="en-US">
              <a:cs typeface="Calibri"/>
            </a:endParaRP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9BFF-9304-4EE8-967B-56F816FBB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56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Dan to speak to this</a:t>
            </a:r>
          </a:p>
          <a:p>
            <a:pPr marL="171450" indent="-171450">
              <a:buFont typeface="Arial" panose="020B0604020202020204" pitchFamily="34" charset="0"/>
              <a:buChar char="•"/>
            </a:pPr>
            <a:r>
              <a:rPr lang="en-US" sz="1200" kern="1200">
                <a:solidFill>
                  <a:schemeClr val="tx1"/>
                </a:solidFill>
                <a:effectLst/>
                <a:latin typeface="+mn-lt"/>
                <a:ea typeface="+mn-ea"/>
                <a:cs typeface="+mn-cs"/>
              </a:rPr>
              <a:t>Shortage of PPE</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a:t>CHA MSFT  - </a:t>
            </a:r>
            <a:r>
              <a:rPr lang="en-GB"/>
              <a:t>Not just </a:t>
            </a:r>
            <a:r>
              <a:rPr lang="en-GB" err="1"/>
              <a:t>ios</a:t>
            </a:r>
            <a:r>
              <a:rPr lang="en-GB"/>
              <a:t> – android zebra</a:t>
            </a:r>
          </a:p>
          <a:p>
            <a:pPr marL="171450" indent="-171450">
              <a:buFont typeface="Arial" panose="020B0604020202020204" pitchFamily="34" charset="0"/>
              <a:buChar char="•"/>
              <a:defRPr/>
            </a:pPr>
            <a:r>
              <a:rPr lang="en-US"/>
              <a:t>Also use this side to talk about the use case at CHA MSFT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9BFF-9304-4EE8-967B-56F816FBB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7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Dan to lead</a:t>
            </a:r>
          </a:p>
          <a:p>
            <a:endParaRPr lang="en-GB"/>
          </a:p>
          <a:p>
            <a:r>
              <a:rPr lang="en-GB"/>
              <a:t>New quote on this slide is from a tweet by David van Heel, CCIO at </a:t>
            </a:r>
            <a:r>
              <a:rPr lang="en-GB" err="1"/>
              <a:t>Barts</a:t>
            </a:r>
            <a:r>
              <a:rPr lang="en-GB"/>
              <a:t> Health</a:t>
            </a:r>
          </a:p>
          <a:p>
            <a:r>
              <a:rPr lang="en-GB">
                <a:hlinkClick r:id="rId3"/>
              </a:rPr>
              <a:t>https://twitter.com/dvh13?ref_src=twsrc%5Etfw%7Ctwcamp%5Etweetembed%7Ctwterm%5E1244730705235582980&amp;ref_url=https%3A%2F%2Fwww.digitalhealth.net%2F2020%2F03%2Fbarts-extends-cerner-epr-to-nhs-nightingale-hospital%2F</a:t>
            </a:r>
            <a:endParaRPr lang="en-GB"/>
          </a:p>
          <a:p>
            <a:endParaRPr lang="en-GB"/>
          </a:p>
          <a:p>
            <a:r>
              <a:rPr lang="en-GB"/>
              <a:t>Mention clinical assessment offering</a:t>
            </a:r>
          </a:p>
        </p:txBody>
      </p:sp>
      <p:sp>
        <p:nvSpPr>
          <p:cNvPr id="4" name="Slide Number Placeholder 3"/>
          <p:cNvSpPr>
            <a:spLocks noGrp="1"/>
          </p:cNvSpPr>
          <p:nvPr>
            <p:ph type="sldNum" sz="quarter" idx="5"/>
          </p:nvPr>
        </p:nvSpPr>
        <p:spPr/>
        <p:txBody>
          <a:bodyPr/>
          <a:lstStyle/>
          <a:p>
            <a:fld id="{FE60D3D1-B7B3-DA45-8C1A-7170A58D1EFE}" type="slidenum">
              <a:rPr lang="en-US" smtClean="0"/>
              <a:t>21</a:t>
            </a:fld>
            <a:endParaRPr lang="en-US"/>
          </a:p>
        </p:txBody>
      </p:sp>
    </p:spTree>
    <p:extLst>
      <p:ext uri="{BB962C8B-B14F-4D97-AF65-F5344CB8AC3E}">
        <p14:creationId xmlns:p14="http://schemas.microsoft.com/office/powerpoint/2010/main" val="189153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Dan lead. Foundational qualities that Imp</a:t>
            </a:r>
          </a:p>
          <a:p>
            <a:pPr marL="171450" indent="-171450">
              <a:buFontTx/>
              <a:buChar char="-"/>
            </a:pPr>
            <a:r>
              <a:rPr lang="en-GB"/>
              <a:t>Sean comment</a:t>
            </a:r>
          </a:p>
        </p:txBody>
      </p:sp>
      <p:sp>
        <p:nvSpPr>
          <p:cNvPr id="4" name="Slide Number Placeholder 3"/>
          <p:cNvSpPr>
            <a:spLocks noGrp="1"/>
          </p:cNvSpPr>
          <p:nvPr>
            <p:ph type="sldNum" sz="quarter" idx="5"/>
          </p:nvPr>
        </p:nvSpPr>
        <p:spPr/>
        <p:txBody>
          <a:bodyPr/>
          <a:lstStyle/>
          <a:p>
            <a:fld id="{FE60D3D1-B7B3-DA45-8C1A-7170A58D1EFE}" type="slidenum">
              <a:rPr lang="en-US" smtClean="0"/>
              <a:t>22</a:t>
            </a:fld>
            <a:endParaRPr lang="en-US"/>
          </a:p>
        </p:txBody>
      </p:sp>
    </p:spTree>
    <p:extLst>
      <p:ext uri="{BB962C8B-B14F-4D97-AF65-F5344CB8AC3E}">
        <p14:creationId xmlns:p14="http://schemas.microsoft.com/office/powerpoint/2010/main" val="1822720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what they can find on the website</a:t>
            </a:r>
          </a:p>
          <a:p>
            <a:pPr marL="171450" indent="-171450">
              <a:buFont typeface="Arial" panose="020B0604020202020204" pitchFamily="34" charset="0"/>
              <a:buChar char="•"/>
            </a:pPr>
            <a:r>
              <a:rPr lang="en-GB"/>
              <a:t>Use case content</a:t>
            </a:r>
          </a:p>
          <a:p>
            <a:pPr marL="171450" indent="-171450">
              <a:buFont typeface="Arial" panose="020B0604020202020204" pitchFamily="34" charset="0"/>
              <a:buChar char="•"/>
            </a:pPr>
            <a:r>
              <a:rPr lang="en-GB"/>
              <a:t>Details of offerings available from Imprivata</a:t>
            </a:r>
          </a:p>
          <a:p>
            <a:pPr marL="171450" indent="-171450">
              <a:buFont typeface="Arial" panose="020B0604020202020204" pitchFamily="34" charset="0"/>
              <a:buChar char="•"/>
            </a:pPr>
            <a:r>
              <a:rPr lang="en-GB"/>
              <a:t>Blogs</a:t>
            </a:r>
          </a:p>
          <a:p>
            <a:pPr marL="171450" indent="-171450">
              <a:buFont typeface="Arial" panose="020B0604020202020204" pitchFamily="34" charset="0"/>
              <a:buChar char="•"/>
            </a:pPr>
            <a:r>
              <a:rPr lang="en-GB"/>
              <a:t>Further webinars</a:t>
            </a:r>
          </a:p>
          <a:p>
            <a:pPr marL="171450" indent="-171450">
              <a:buFont typeface="Arial" panose="020B0604020202020204" pitchFamily="34" charset="0"/>
              <a:buChar char="•"/>
            </a:pPr>
            <a:r>
              <a:rPr lang="en-GB"/>
              <a:t>Hardware cleaning guides</a:t>
            </a:r>
          </a:p>
        </p:txBody>
      </p:sp>
      <p:sp>
        <p:nvSpPr>
          <p:cNvPr id="4" name="Slide Number Placeholder 3"/>
          <p:cNvSpPr>
            <a:spLocks noGrp="1"/>
          </p:cNvSpPr>
          <p:nvPr>
            <p:ph type="sldNum" sz="quarter" idx="5"/>
          </p:nvPr>
        </p:nvSpPr>
        <p:spPr/>
        <p:txBody>
          <a:bodyPr/>
          <a:lstStyle/>
          <a:p>
            <a:fld id="{FE60D3D1-B7B3-DA45-8C1A-7170A58D1EFE}" type="slidenum">
              <a:rPr lang="en-US" smtClean="0"/>
              <a:t>23</a:t>
            </a:fld>
            <a:endParaRPr lang="en-US"/>
          </a:p>
        </p:txBody>
      </p:sp>
    </p:spTree>
    <p:extLst>
      <p:ext uri="{BB962C8B-B14F-4D97-AF65-F5344CB8AC3E}">
        <p14:creationId xmlns:p14="http://schemas.microsoft.com/office/powerpoint/2010/main" val="55283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Acknowledge the effort and work that the NHS have been doing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Calls to the 111 service have increased by up to 400%</a:t>
            </a:r>
            <a:endParaRPr lang="en-GB" sz="1200" b="0" i="0" kern="1200">
              <a:solidFill>
                <a:schemeClr val="tx1"/>
              </a:solidFill>
              <a:effectLst/>
              <a:latin typeface="+mn-lt"/>
              <a:cs typeface="Calibri"/>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London Ambulance Service said it was receiving 8,000 calls a day - up 3,000 on an average "very busy" day</a:t>
            </a:r>
            <a:endParaRPr lang="en-GB">
              <a:cs typeface="Calibri"/>
            </a:endParaRP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750,000 people sign up to join NHS volunteer army in less than a week</a:t>
            </a:r>
            <a:endParaRPr lang="en-GB" sz="1200" b="0" i="0" kern="1200">
              <a:solidFill>
                <a:schemeClr val="tx1"/>
              </a:solidFill>
              <a:effectLst/>
              <a:latin typeface="+mn-lt"/>
              <a:cs typeface="Calibri"/>
            </a:endParaRPr>
          </a:p>
          <a:p>
            <a:pPr marL="171450" indent="-171450">
              <a:buFont typeface="Arial" panose="020B0604020202020204" pitchFamily="34" charset="0"/>
              <a:buChar char="•"/>
            </a:pPr>
            <a:r>
              <a:rPr lang="en-GB"/>
              <a:t>Letters sent to 65,000 retired doctors and nurses. More than 7500 nurses have been placed on an emergency register. </a:t>
            </a:r>
            <a:r>
              <a:rPr lang="en-GB" sz="1200" b="0" i="0" kern="1200">
                <a:solidFill>
                  <a:schemeClr val="tx1"/>
                </a:solidFill>
                <a:effectLst/>
                <a:latin typeface="+mn-lt"/>
                <a:ea typeface="+mn-ea"/>
                <a:cs typeface="+mn-cs"/>
              </a:rPr>
              <a:t>About 11,000 former medics have also agreed to return to the health service and more than 24,000 final year student nurses and medics will join them</a:t>
            </a:r>
            <a:endParaRPr lang="en-GB">
              <a:cs typeface="Calibri"/>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25% of NHS doctors are off work sick or in isolation</a:t>
            </a:r>
            <a:endParaRPr lang="en-GB">
              <a:cs typeface="Calibri"/>
            </a:endParaRPr>
          </a:p>
          <a:p>
            <a:pPr marL="171450" indent="-171450">
              <a:buFont typeface="Arial" panose="020B0604020202020204" pitchFamily="34" charset="0"/>
              <a:buChar char="•"/>
            </a:pPr>
            <a:r>
              <a:rPr lang="en-GB"/>
              <a:t>Nightingale London hospital at the excel arena will treat up to 4000 patients and was set up in a matter of days. Additional sites are being set up in Birmingham, Manchester, Cardiff &amp; Glasgow. </a:t>
            </a:r>
            <a:endParaRPr lang="en-GB">
              <a:cs typeface="Calibri"/>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Across England, hospital services have been reconfigured so that 33,000 hospital beds are available to treat further </a:t>
            </a:r>
            <a:r>
              <a:rPr lang="en-GB"/>
              <a:t>Coronavirus</a:t>
            </a:r>
            <a:r>
              <a:rPr lang="en-GB" sz="1200" b="0" i="0" kern="1200">
                <a:solidFill>
                  <a:schemeClr val="tx1"/>
                </a:solidFill>
                <a:effectLst/>
                <a:latin typeface="+mn-lt"/>
                <a:ea typeface="+mn-ea"/>
                <a:cs typeface="+mn-cs"/>
              </a:rPr>
              <a:t> patients.</a:t>
            </a:r>
            <a:endParaRPr lang="en-GB" sz="1200" b="0" i="0" kern="1200">
              <a:solidFill>
                <a:schemeClr val="tx1"/>
              </a:solidFill>
              <a:effectLst/>
              <a:latin typeface="+mn-lt"/>
              <a:cs typeface="Calibri"/>
            </a:endParaRPr>
          </a:p>
          <a:p>
            <a:pPr marL="171450" indent="-171450">
              <a:buFont typeface="Arial" panose="020B0604020202020204" pitchFamily="34" charset="0"/>
              <a:buChar char="•"/>
            </a:pPr>
            <a:r>
              <a:rPr lang="en-GB"/>
              <a:t>Pragmatic approach to tackling clinical need</a:t>
            </a:r>
            <a:endParaRPr lang="en-GB">
              <a:cs typeface="Calibri" panose="020F0502020204030204"/>
            </a:endParaRPr>
          </a:p>
          <a:p>
            <a:pPr marL="171450" indent="-171450">
              <a:buFont typeface="Arial" panose="020B0604020202020204" pitchFamily="34" charset="0"/>
              <a:buChar char="•"/>
            </a:pPr>
            <a:r>
              <a:rPr lang="en-GB"/>
              <a:t>Imprivata has 100+ customer we are helping with specific projects in relation to Covid-19.</a:t>
            </a:r>
            <a:endParaRPr lang="en-GB">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FE60D3D1-B7B3-DA45-8C1A-7170A58D1EFE}" type="slidenum">
              <a:rPr lang="en-US" smtClean="0"/>
              <a:t>3</a:t>
            </a:fld>
            <a:endParaRPr lang="en-US"/>
          </a:p>
        </p:txBody>
      </p:sp>
    </p:spTree>
    <p:extLst>
      <p:ext uri="{BB962C8B-B14F-4D97-AF65-F5344CB8AC3E}">
        <p14:creationId xmlns:p14="http://schemas.microsoft.com/office/powerpoint/2010/main" val="74474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Tx/>
              <a:buChar char="-"/>
            </a:pPr>
            <a:r>
              <a:rPr lang="en-US" sz="1200" b="0" i="0" kern="1200">
                <a:solidFill>
                  <a:schemeClr val="tx1"/>
                </a:solidFill>
                <a:effectLst/>
                <a:latin typeface="+mn-lt"/>
                <a:ea typeface="ＭＳ Ｐゴシック" charset="0"/>
                <a:cs typeface="ＭＳ Ｐゴシック" charset="0"/>
              </a:rPr>
              <a:t>Dan will cover the middle part </a:t>
            </a:r>
          </a:p>
          <a:p>
            <a:pPr marL="171450" indent="-171450">
              <a:buFontTx/>
              <a:buChar char="-"/>
            </a:pPr>
            <a:r>
              <a:rPr lang="en-US" sz="1200" b="0" i="0" kern="1200">
                <a:solidFill>
                  <a:schemeClr val="tx1"/>
                </a:solidFill>
                <a:effectLst/>
                <a:latin typeface="+mn-lt"/>
                <a:ea typeface="ＭＳ Ｐゴシック" charset="0"/>
                <a:cs typeface="ＭＳ Ｐゴシック" charset="0"/>
              </a:rPr>
              <a:t>Sean to talk about the outer part (Dan to add UK </a:t>
            </a:r>
            <a:r>
              <a:rPr lang="en-US" sz="1200" b="0" i="0" kern="1200" err="1">
                <a:solidFill>
                  <a:schemeClr val="tx1"/>
                </a:solidFill>
                <a:effectLst/>
                <a:latin typeface="+mn-lt"/>
                <a:ea typeface="ＭＳ Ｐゴシック" charset="0"/>
                <a:cs typeface="ＭＳ Ｐゴシック" charset="0"/>
              </a:rPr>
              <a:t>colour</a:t>
            </a:r>
            <a:r>
              <a:rPr lang="en-US" sz="1200" b="0" i="0" kern="1200">
                <a:solidFill>
                  <a:schemeClr val="tx1"/>
                </a:solidFill>
                <a:effectLst/>
                <a:latin typeface="+mn-lt"/>
                <a:ea typeface="ＭＳ Ｐゴシック" charset="0"/>
                <a:cs typeface="ＭＳ Ｐゴシック" charset="0"/>
              </a:rPr>
              <a:t>). Talk about Covid-19 – how things are getting hyper-complex</a:t>
            </a:r>
          </a:p>
          <a:p>
            <a:pPr marL="171450" indent="-171450">
              <a:buFontTx/>
              <a:buChar char="-"/>
            </a:pPr>
            <a:endParaRPr lang="en-US" sz="1200" b="0" i="0" u="none" kern="1200">
              <a:solidFill>
                <a:schemeClr val="tx1"/>
              </a:solidFill>
              <a:effectLst/>
              <a:latin typeface="+mn-lt"/>
              <a:ea typeface="ＭＳ Ｐゴシック" charset="0"/>
              <a:cs typeface="ＭＳ Ｐゴシック" charset="0"/>
            </a:endParaRPr>
          </a:p>
          <a:p>
            <a:r>
              <a:rPr lang="en-GB" sz="1200" b="1" kern="1200">
                <a:solidFill>
                  <a:schemeClr val="tx1"/>
                </a:solidFill>
                <a:effectLst/>
                <a:latin typeface="+mn-lt"/>
                <a:ea typeface="+mn-ea"/>
                <a:cs typeface="+mn-cs"/>
              </a:rPr>
              <a:t>Who is Imprivata</a:t>
            </a:r>
            <a:endParaRPr lang="en-GB"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Imprivata identity and access management (IAM) solutions are purpose-built to meet the unique, demanding, and constantly changing security, compliance, and workflow challenges of the modern healthcare enterprise.</a:t>
            </a:r>
            <a:endParaRPr lang="en-GB"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With Imprivata IAM solutions, healthcare organizations can strike the necessary, but often elusive, balance between security and clinical workflow efficiency across the evolving healthcare technology landscape.</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pPr marL="0" indent="0">
              <a:buFontTx/>
              <a:buNone/>
            </a:pPr>
            <a:r>
              <a:rPr lang="en-US" sz="1200" b="1" i="0" u="none" kern="1200">
                <a:solidFill>
                  <a:schemeClr val="tx1"/>
                </a:solidFill>
                <a:effectLst/>
                <a:latin typeface="+mn-lt"/>
                <a:ea typeface="ＭＳ Ｐゴシック" charset="0"/>
                <a:cs typeface="ＭＳ Ｐゴシック" charset="0"/>
              </a:rPr>
              <a:t>Talking points about Imprivata: </a:t>
            </a:r>
            <a:endParaRPr lang="en-US" sz="1200" b="0" i="0" u="none" kern="1200">
              <a:solidFill>
                <a:schemeClr val="tx1"/>
              </a:solidFill>
              <a:effectLst/>
              <a:latin typeface="+mn-lt"/>
              <a:ea typeface="ＭＳ Ｐゴシック" charset="0"/>
              <a:cs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latin typeface="+mn-lt"/>
                <a:ea typeface="+mn-ea"/>
                <a:cs typeface="+mn-cs"/>
              </a:rPr>
              <a:t>75% of acute Trusts are using Imprivata solutions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Imprivata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is the </a:t>
            </a:r>
            <a:r>
              <a:rPr lang="en-US" sz="1200" b="1" kern="1200">
                <a:solidFill>
                  <a:schemeClr val="tx1"/>
                </a:solidFill>
                <a:effectLst/>
                <a:latin typeface="+mn-lt"/>
                <a:ea typeface="+mn-ea"/>
                <a:cs typeface="+mn-cs"/>
              </a:rPr>
              <a:t>leading NHS </a:t>
            </a:r>
            <a:r>
              <a:rPr lang="en-US" sz="1200" b="0" kern="1200">
                <a:solidFill>
                  <a:schemeClr val="tx1"/>
                </a:solidFill>
                <a:effectLst/>
                <a:latin typeface="+mn-lt"/>
                <a:ea typeface="+mn-ea"/>
                <a:cs typeface="+mn-cs"/>
              </a:rPr>
              <a:t>enterprise single sign-on and virtual desktop access platform</a:t>
            </a:r>
            <a:r>
              <a:rPr lang="en-US" sz="1200" kern="1200">
                <a:solidFill>
                  <a:schemeClr val="tx1"/>
                </a:solidFill>
                <a:effectLst/>
                <a:latin typeface="+mn-lt"/>
                <a:ea typeface="+mn-ea"/>
                <a:cs typeface="+mn-cs"/>
              </a:rPr>
              <a:t>, enabling clinicians to spend less time with technology and more time with patients.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Over 2,200 healthcare </a:t>
            </a:r>
            <a:r>
              <a:rPr lang="en-US" sz="1200" kern="1200" err="1">
                <a:solidFill>
                  <a:schemeClr val="tx1"/>
                </a:solidFill>
                <a:effectLst/>
                <a:latin typeface="+mn-lt"/>
                <a:ea typeface="+mn-ea"/>
                <a:cs typeface="+mn-cs"/>
              </a:rPr>
              <a:t>organisations</a:t>
            </a:r>
            <a:r>
              <a:rPr lang="en-US" sz="1200" kern="1200">
                <a:solidFill>
                  <a:schemeClr val="tx1"/>
                </a:solidFill>
                <a:effectLst/>
                <a:latin typeface="+mn-lt"/>
                <a:ea typeface="+mn-ea"/>
                <a:cs typeface="+mn-cs"/>
              </a:rPr>
              <a:t> in 45 countries and over 8 million users worldwide use Imprivata solutions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In 2019, NHS customers carried out over 45 million logins using Imprivata </a:t>
            </a:r>
            <a:r>
              <a:rPr lang="en-GB" sz="1200" kern="1200" err="1">
                <a:solidFill>
                  <a:schemeClr val="tx1"/>
                </a:solidFill>
                <a:effectLst/>
                <a:latin typeface="+mn-lt"/>
                <a:ea typeface="+mn-ea"/>
                <a:cs typeface="+mn-cs"/>
              </a:rPr>
              <a:t>OneSign</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saving on average 45 seconds per login, that’s nearly 24,000 full days of time given back to clinicians</a:t>
            </a:r>
            <a:r>
              <a:rPr lang="en-GB" sz="1200" kern="1200">
                <a:solidFill>
                  <a:schemeClr val="tx1"/>
                </a:solidFill>
                <a:effectLst/>
                <a:latin typeface="+mn-lt"/>
                <a:ea typeface="+mn-ea"/>
                <a:cs typeface="+mn-cs"/>
              </a:rPr>
              <a:t> to focus on patient care.</a:t>
            </a:r>
          </a:p>
          <a:p>
            <a:pPr marL="171450" indent="-171450">
              <a:buFontTx/>
              <a:buChar char="-"/>
            </a:pPr>
            <a:endParaRPr lang="en-US" sz="1200" b="0" i="0" kern="120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94820FDC-3F20-43E7-AE4E-887A0C8A0BA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898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sz="1200" b="0" i="0" kern="1200">
                <a:solidFill>
                  <a:schemeClr val="tx1"/>
                </a:solidFill>
                <a:effectLst/>
                <a:latin typeface="+mn-lt"/>
                <a:ea typeface="ＭＳ Ｐゴシック" charset="0"/>
                <a:cs typeface="ＭＳ Ｐゴシック" charset="0"/>
              </a:rPr>
              <a:t>Sean to start </a:t>
            </a:r>
          </a:p>
          <a:p>
            <a:pPr marL="171450" indent="-171450">
              <a:buFontTx/>
              <a:buChar char="-"/>
            </a:pPr>
            <a:r>
              <a:rPr lang="en-US" sz="1200" b="0" i="0" kern="1200">
                <a:solidFill>
                  <a:schemeClr val="tx1"/>
                </a:solidFill>
                <a:effectLst/>
                <a:latin typeface="+mn-lt"/>
                <a:ea typeface="ＭＳ Ｐゴシック" charset="0"/>
                <a:cs typeface="ＭＳ Ｐゴシック" charset="0"/>
              </a:rPr>
              <a:t>Dan to embellish the point and add </a:t>
            </a:r>
            <a:r>
              <a:rPr lang="en-US" sz="1200" b="0" i="0" kern="1200" err="1">
                <a:solidFill>
                  <a:schemeClr val="tx1"/>
                </a:solidFill>
                <a:effectLst/>
                <a:latin typeface="+mn-lt"/>
                <a:ea typeface="ＭＳ Ｐゴシック" charset="0"/>
                <a:cs typeface="ＭＳ Ｐゴシック" charset="0"/>
              </a:rPr>
              <a:t>colour</a:t>
            </a:r>
            <a:endParaRPr lang="en-US" sz="1200" b="0" i="0" kern="120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94820FDC-3F20-43E7-AE4E-887A0C8A0BA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898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Dan lead. Foundational qualities that Imp</a:t>
            </a:r>
          </a:p>
          <a:p>
            <a:pPr marL="171450" indent="-171450">
              <a:buFontTx/>
              <a:buChar char="-"/>
            </a:pPr>
            <a:r>
              <a:rPr lang="en-GB"/>
              <a:t>Sean comment</a:t>
            </a:r>
          </a:p>
        </p:txBody>
      </p:sp>
      <p:sp>
        <p:nvSpPr>
          <p:cNvPr id="4" name="Slide Number Placeholder 3"/>
          <p:cNvSpPr>
            <a:spLocks noGrp="1"/>
          </p:cNvSpPr>
          <p:nvPr>
            <p:ph type="sldNum" sz="quarter" idx="5"/>
          </p:nvPr>
        </p:nvSpPr>
        <p:spPr/>
        <p:txBody>
          <a:bodyPr/>
          <a:lstStyle/>
          <a:p>
            <a:fld id="{FE60D3D1-B7B3-DA45-8C1A-7170A58D1EFE}" type="slidenum">
              <a:rPr lang="en-US" smtClean="0"/>
              <a:t>6</a:t>
            </a:fld>
            <a:endParaRPr lang="en-US"/>
          </a:p>
        </p:txBody>
      </p:sp>
    </p:spTree>
    <p:extLst>
      <p:ext uri="{BB962C8B-B14F-4D97-AF65-F5344CB8AC3E}">
        <p14:creationId xmlns:p14="http://schemas.microsoft.com/office/powerpoint/2010/main" val="390674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sz="1200" kern="1200">
                <a:solidFill>
                  <a:schemeClr val="tx1"/>
                </a:solidFill>
                <a:effectLst/>
                <a:latin typeface="+mn-lt"/>
                <a:ea typeface="+mn-ea"/>
                <a:cs typeface="+mn-cs"/>
              </a:rPr>
              <a:t>Sean to start, Dan to comment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Yale New Haven Health (New Haven, CT) has implemented a process for using Imprivata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to help mitigate the spread of infectious disease.</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Yale is using Imprivata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data to identify users who had been in areas of the hospital with a potential risk of infection. They first developed this solution last year when a patient in one of their units was diagnosed with measles, and they continue to use it today.</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Yale uses multiple data points (for example, staffing sheets) as a means of assessing risk, while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provides the granularity to narrow down which specific users have accessed workstations in different departments.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provides the precise date and time of the access, helping Yale identify users who are potentially at risk (for example, those users who accessed a workstation in a specific location of the hospital where a patient with an identified infectious disease may be).</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This is accomplished by analyzing the information that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collects when users tap their proximity badge to access a workstation.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creates an audit record of the user’s name, the workstation they accessed, the time and date they accessed the workstation, and how long they used it for.</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By matching this data to the location of the workstation, Yale is able to determine which specific users were in areas with a risk of infection, and they can take any necessary actions.</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We have developed an </a:t>
            </a:r>
            <a:r>
              <a:rPr lang="en-US" sz="1200" b="1" u="none" strike="noStrike" kern="1200">
                <a:solidFill>
                  <a:schemeClr val="tx1"/>
                </a:solidFill>
                <a:effectLst/>
                <a:latin typeface="+mn-lt"/>
                <a:ea typeface="+mn-ea"/>
                <a:cs typeface="+mn-cs"/>
                <a:hlinkClick r:id="rId3"/>
              </a:rPr>
              <a:t>article</a:t>
            </a:r>
            <a:r>
              <a:rPr lang="en-US" sz="1200" kern="1200">
                <a:solidFill>
                  <a:schemeClr val="tx1"/>
                </a:solidFill>
                <a:effectLst/>
                <a:latin typeface="+mn-lt"/>
                <a:ea typeface="+mn-ea"/>
                <a:cs typeface="+mn-cs"/>
              </a:rPr>
              <a:t> to document Yale’s process, which you can access through the </a:t>
            </a:r>
            <a:r>
              <a:rPr lang="en-US" sz="1200" b="1" u="none" strike="noStrike" kern="1200">
                <a:solidFill>
                  <a:schemeClr val="tx1"/>
                </a:solidFill>
                <a:effectLst/>
                <a:latin typeface="+mn-lt"/>
                <a:ea typeface="+mn-ea"/>
                <a:cs typeface="+mn-cs"/>
                <a:hlinkClick r:id="rId4"/>
              </a:rPr>
              <a:t>Imprivata Support and Learning Center</a:t>
            </a:r>
            <a:r>
              <a:rPr lang="en-US" sz="1200" kern="1200">
                <a:solidFill>
                  <a:schemeClr val="tx1"/>
                </a:solidFill>
                <a:effectLst/>
                <a:latin typeface="+mn-lt"/>
                <a:ea typeface="+mn-ea"/>
                <a:cs typeface="+mn-cs"/>
              </a:rPr>
              <a:t>. We thank Yale New Haven's CISO Glynn Stanton and his team for sharing this process that we hope you find valuable in your own efforts to prevent the spread of infectious disease.</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9BFF-9304-4EE8-967B-56F816FBB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50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sz="1200" kern="1200">
                <a:solidFill>
                  <a:schemeClr val="tx1"/>
                </a:solidFill>
                <a:effectLst/>
                <a:latin typeface="+mn-lt"/>
                <a:ea typeface="+mn-ea"/>
                <a:cs typeface="+mn-cs"/>
              </a:rPr>
              <a:t>Sean to start, Dan to comment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Yale New Haven Health is also using Imprivata to support a second workflow developed in response to COVID-19</a:t>
            </a:r>
          </a:p>
          <a:p>
            <a:pPr marL="171450" indent="-171450">
              <a:buFont typeface="Arial" panose="020B0604020202020204" pitchFamily="34" charset="0"/>
              <a:buChar char="•"/>
            </a:pPr>
            <a:r>
              <a:rPr lang="en-US" sz="1200" kern="1200">
                <a:solidFill>
                  <a:schemeClr val="tx1"/>
                </a:solidFill>
                <a:effectLst/>
                <a:latin typeface="+mn-lt"/>
                <a:ea typeface="+mn-ea"/>
                <a:cs typeface="+mn-cs"/>
              </a:rPr>
              <a:t>Yale is requiring users to self-check and record their temperature twice each day to monitor for symptoms of COVID-19</a:t>
            </a:r>
          </a:p>
          <a:p>
            <a:pPr marL="171450" indent="-171450">
              <a:buFont typeface="Arial" panose="020B0604020202020204" pitchFamily="34" charset="0"/>
              <a:buChar char="•"/>
            </a:pPr>
            <a:r>
              <a:rPr lang="en-US" sz="1200" kern="1200">
                <a:solidFill>
                  <a:schemeClr val="tx1"/>
                </a:solidFill>
                <a:effectLst/>
                <a:latin typeface="+mn-lt"/>
                <a:ea typeface="+mn-ea"/>
                <a:cs typeface="+mn-cs"/>
              </a:rPr>
              <a:t>Yale is developing a home-grown Web app to support this workflow, and they want to ensure it is as easy as possible for users</a:t>
            </a:r>
          </a:p>
          <a:p>
            <a:pPr marL="171450" indent="-171450">
              <a:buFont typeface="Arial" panose="020B0604020202020204" pitchFamily="34" charset="0"/>
              <a:buChar char="•"/>
            </a:pPr>
            <a:r>
              <a:rPr lang="en-US" sz="1200" kern="1200">
                <a:solidFill>
                  <a:schemeClr val="tx1"/>
                </a:solidFill>
                <a:effectLst/>
                <a:latin typeface="+mn-lt"/>
                <a:ea typeface="+mn-ea"/>
                <a:cs typeface="+mn-cs"/>
              </a:rPr>
              <a:t>Yale is working with Imprivata to integrate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to allow users to tap into a workstation then SSO into their application</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intent is to ensure the workflow is fast and easy for users </a:t>
            </a:r>
          </a:p>
          <a:p>
            <a:pPr marL="171450" indent="-171450">
              <a:buFont typeface="Arial" panose="020B0604020202020204" pitchFamily="34" charset="0"/>
              <a:buChar char="•"/>
            </a:pPr>
            <a:r>
              <a:rPr lang="en-US" sz="1200" kern="1200">
                <a:solidFill>
                  <a:schemeClr val="tx1"/>
                </a:solidFill>
                <a:effectLst/>
                <a:latin typeface="+mn-lt"/>
                <a:ea typeface="+mn-ea"/>
                <a:cs typeface="+mn-cs"/>
              </a:rPr>
              <a:t>Imprivata </a:t>
            </a:r>
            <a:r>
              <a:rPr lang="en-US" sz="1200" kern="1200" err="1">
                <a:solidFill>
                  <a:schemeClr val="tx1"/>
                </a:solidFill>
                <a:effectLst/>
                <a:latin typeface="+mn-lt"/>
                <a:ea typeface="+mn-ea"/>
                <a:cs typeface="+mn-cs"/>
              </a:rPr>
              <a:t>OneSign</a:t>
            </a:r>
            <a:r>
              <a:rPr lang="en-US" sz="1200" kern="1200">
                <a:solidFill>
                  <a:schemeClr val="tx1"/>
                </a:solidFill>
                <a:effectLst/>
                <a:latin typeface="+mn-lt"/>
                <a:ea typeface="+mn-ea"/>
                <a:cs typeface="+mn-cs"/>
              </a:rPr>
              <a:t> will also provide audit data to help Yale track compliance with this policy</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workflow and policy initiated with Yale’s clinical team, who internally reached out to Yale’s IT department specifically asking if Imprivata could support the new workflow</a:t>
            </a:r>
          </a:p>
          <a:p>
            <a:pPr marL="171450" indent="-171450">
              <a:buFont typeface="Arial" panose="020B0604020202020204" pitchFamily="34" charset="0"/>
              <a:buChar char="•"/>
            </a:pPr>
            <a:r>
              <a:rPr lang="en-US" sz="1200" kern="1200">
                <a:solidFill>
                  <a:schemeClr val="tx1"/>
                </a:solidFill>
                <a:effectLst/>
                <a:latin typeface="+mn-lt"/>
                <a:ea typeface="+mn-ea"/>
                <a:cs typeface="+mn-cs"/>
              </a:rPr>
              <a:t>Demonstrating confidence and trust customers have in Imprivata, Yale’s CISO Glynn Stanton connected the clinical team with Imprivata and responded with, “Imprivata has been great about working with customers to ensure their technology to manage through the COVID-19 epidemic.”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9BFF-9304-4EE8-967B-56F816FBB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88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sz="1200" kern="1200">
                <a:solidFill>
                  <a:schemeClr val="tx1"/>
                </a:solidFill>
                <a:effectLst/>
                <a:latin typeface="+mn-lt"/>
                <a:ea typeface="+mn-ea"/>
                <a:cs typeface="+mn-cs"/>
              </a:rPr>
              <a:t>Dan to lead on this slide</a:t>
            </a:r>
          </a:p>
          <a:p>
            <a:pPr marL="0" indent="0">
              <a:buFont typeface="Arial" panose="020B0604020202020204" pitchFamily="34" charset="0"/>
              <a:buNone/>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Region </a:t>
            </a:r>
            <a:r>
              <a:rPr lang="en-GB" sz="1200" kern="1200" err="1">
                <a:solidFill>
                  <a:schemeClr val="tx1"/>
                </a:solidFill>
                <a:effectLst/>
                <a:latin typeface="+mn-lt"/>
                <a:ea typeface="+mn-ea"/>
                <a:cs typeface="+mn-cs"/>
              </a:rPr>
              <a:t>Nordjylland</a:t>
            </a:r>
            <a:r>
              <a:rPr lang="en-GB" sz="1200" kern="1200">
                <a:solidFill>
                  <a:schemeClr val="tx1"/>
                </a:solidFill>
                <a:effectLst/>
                <a:latin typeface="+mn-lt"/>
                <a:ea typeface="+mn-ea"/>
                <a:cs typeface="+mn-cs"/>
              </a:rPr>
              <a:t>  (Region N) in Denmark plans to use Imprivata </a:t>
            </a:r>
            <a:r>
              <a:rPr lang="en-GB" sz="1200" kern="1200" err="1">
                <a:solidFill>
                  <a:schemeClr val="tx1"/>
                </a:solidFill>
                <a:effectLst/>
                <a:latin typeface="+mn-lt"/>
                <a:ea typeface="+mn-ea"/>
                <a:cs typeface="+mn-cs"/>
              </a:rPr>
              <a:t>OneSign</a:t>
            </a:r>
            <a:r>
              <a:rPr lang="en-GB" sz="1200" kern="1200">
                <a:solidFill>
                  <a:schemeClr val="tx1"/>
                </a:solidFill>
                <a:effectLst/>
                <a:latin typeface="+mn-lt"/>
                <a:ea typeface="+mn-ea"/>
                <a:cs typeface="+mn-cs"/>
              </a:rPr>
              <a:t> to support a “minimal contact” environment in its newly established pandemic treatment centres throughout its hospitals</a:t>
            </a:r>
          </a:p>
          <a:p>
            <a:pPr marL="171450" indent="-171450">
              <a:buFont typeface="Arial" panose="020B0604020202020204" pitchFamily="34" charset="0"/>
              <a:buChar char="•"/>
            </a:pPr>
            <a:r>
              <a:rPr lang="en-GB" sz="1200" kern="1200">
                <a:solidFill>
                  <a:schemeClr val="tx1"/>
                </a:solidFill>
                <a:effectLst/>
                <a:latin typeface="+mn-lt"/>
                <a:ea typeface="+mn-ea"/>
                <a:cs typeface="+mn-cs"/>
              </a:rPr>
              <a:t>This is a newer </a:t>
            </a:r>
            <a:r>
              <a:rPr lang="en-GB" sz="1200" kern="1200" err="1">
                <a:solidFill>
                  <a:schemeClr val="tx1"/>
                </a:solidFill>
                <a:effectLst/>
                <a:latin typeface="+mn-lt"/>
                <a:ea typeface="+mn-ea"/>
                <a:cs typeface="+mn-cs"/>
              </a:rPr>
              <a:t>OneSign</a:t>
            </a:r>
            <a:r>
              <a:rPr lang="en-GB" sz="1200" kern="1200">
                <a:solidFill>
                  <a:schemeClr val="tx1"/>
                </a:solidFill>
                <a:effectLst/>
                <a:latin typeface="+mn-lt"/>
                <a:ea typeface="+mn-ea"/>
                <a:cs typeface="+mn-cs"/>
              </a:rPr>
              <a:t> customer that purchased 13,400 </a:t>
            </a:r>
            <a:r>
              <a:rPr lang="en-GB" sz="1200" kern="1200" err="1">
                <a:solidFill>
                  <a:schemeClr val="tx1"/>
                </a:solidFill>
                <a:effectLst/>
                <a:latin typeface="+mn-lt"/>
                <a:ea typeface="+mn-ea"/>
                <a:cs typeface="+mn-cs"/>
              </a:rPr>
              <a:t>OneSign</a:t>
            </a:r>
            <a:r>
              <a:rPr lang="en-GB" sz="1200" kern="1200">
                <a:solidFill>
                  <a:schemeClr val="tx1"/>
                </a:solidFill>
                <a:effectLst/>
                <a:latin typeface="+mn-lt"/>
                <a:ea typeface="+mn-ea"/>
                <a:cs typeface="+mn-cs"/>
              </a:rPr>
              <a:t> licenses, but only a few hundred proximity badge readers initially as they phase the rollout</a:t>
            </a:r>
          </a:p>
          <a:p>
            <a:pPr marL="171450" indent="-171450">
              <a:buFont typeface="Arial" panose="020B0604020202020204" pitchFamily="34" charset="0"/>
              <a:buChar char="•"/>
            </a:pPr>
            <a:r>
              <a:rPr lang="en-GB" sz="1200" kern="1200">
                <a:solidFill>
                  <a:schemeClr val="tx1"/>
                </a:solidFill>
                <a:effectLst/>
                <a:latin typeface="+mn-lt"/>
                <a:ea typeface="+mn-ea"/>
                <a:cs typeface="+mn-cs"/>
              </a:rPr>
              <a:t>However, the COVID-19 pandemic has accelerated the need for readers to support pandemic treatment centres that Region N is building through its hospitals </a:t>
            </a:r>
          </a:p>
          <a:p>
            <a:pPr marL="171450" indent="-171450">
              <a:buFont typeface="Arial" panose="020B0604020202020204" pitchFamily="34" charset="0"/>
              <a:buChar char="•"/>
            </a:pPr>
            <a:r>
              <a:rPr lang="en-GB" sz="1200" kern="1200">
                <a:solidFill>
                  <a:schemeClr val="tx1"/>
                </a:solidFill>
                <a:effectLst/>
                <a:latin typeface="+mn-lt"/>
                <a:ea typeface="+mn-ea"/>
                <a:cs typeface="+mn-cs"/>
              </a:rPr>
              <a:t>They aim to create a “minimal touch” environment to reduce risk of providers contracting COVID-19 when treating infected patients</a:t>
            </a:r>
          </a:p>
          <a:p>
            <a:pPr marL="171450" indent="-171450">
              <a:buFont typeface="Arial" panose="020B0604020202020204" pitchFamily="34" charset="0"/>
              <a:buChar char="•"/>
            </a:pPr>
            <a:r>
              <a:rPr lang="en-GB" sz="1200" kern="1200">
                <a:solidFill>
                  <a:schemeClr val="tx1"/>
                </a:solidFill>
                <a:effectLst/>
                <a:latin typeface="+mn-lt"/>
                <a:ea typeface="+mn-ea"/>
                <a:cs typeface="+mn-cs"/>
              </a:rPr>
              <a:t>Imprivata fast-tracked a shipment of MFR-75 card readers to the customer to help them scale quickly </a:t>
            </a: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62626"/>
                </a:solidFill>
                <a:latin typeface="Arial"/>
              </a:rPr>
              <a:t>Card readers were identified as a potential infection risk as cards could be left in machines in close proximity to patients and then carried off the ward with the clinician potentially spreading infection</a:t>
            </a: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0" indent="0">
              <a:buFont typeface="Arial" panose="020B0604020202020204" pitchFamily="34" charset="0"/>
              <a:buNone/>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9BFF-9304-4EE8-967B-56F816FBB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50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bg1"/>
                </a:solidFill>
              </a:rPr>
              <a:t>Sean to lead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solidFill>
                <a:schemeClr val="bg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bg1"/>
                </a:solidFill>
              </a:rPr>
              <a:t>Boston Medical Center, like many organizations in all industries, has experienced a rapid increase in its remote workforce to support social distancing in response to COVID-19</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solidFill>
                <a:schemeClr val="bg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bg1"/>
                </a:solidFill>
              </a:rPr>
              <a:t>This requires IT to quickly deliver remote network access for a greater number of remote workers. This access still needs to be secure, particularly as hackers are taking advantage of the COVID-19 pandemic through targeted phishing attacks and similar scams (BBC article here: </a:t>
            </a:r>
            <a:r>
              <a:rPr lang="en-GB" sz="1200" u="sng" kern="1200">
                <a:solidFill>
                  <a:schemeClr val="tx1"/>
                </a:solidFill>
                <a:effectLst/>
                <a:latin typeface="+mn-lt"/>
                <a:ea typeface="+mn-ea"/>
                <a:cs typeface="+mn-cs"/>
                <a:hlinkClick r:id="rId3"/>
              </a:rPr>
              <a:t>https://www.bbc.co.uk/news/technology-51838468</a:t>
            </a:r>
            <a:r>
              <a:rPr lang="en-GB" sz="1200" u="sng" kern="1200">
                <a:solidFill>
                  <a:schemeClr val="tx1"/>
                </a:solidFill>
                <a:effectLst/>
                <a:latin typeface="+mn-lt"/>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u="sng" kern="120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bg1"/>
                </a:solidFill>
              </a:rPr>
              <a:t>BMC and other customer are delivering this secure remote access with Imprivata Confirm ID. Enforcing multifactor authentication increases security and secures remote network access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solidFill>
                <a:schemeClr val="bg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bg1"/>
                </a:solidFill>
              </a:rPr>
              <a:t>To support customers as they manage this rapid and unplanned increase in remote workforce, Imprivata is offering customers licenses of Confirm ID for Remote Access to all users at no cost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60DBFDD4-604F-4933-8C4F-254AB0232E3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1215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2721"/>
            <a:ext cx="12192000" cy="12848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12"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76" y="275521"/>
            <a:ext cx="2493049" cy="884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
          <p:cNvSpPr>
            <a:spLocks noChangeArrowheads="1"/>
          </p:cNvSpPr>
          <p:nvPr/>
        </p:nvSpPr>
        <p:spPr bwMode="auto">
          <a:xfrm>
            <a:off x="4519084" y="1405467"/>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8" name="Freeform 8"/>
          <p:cNvSpPr>
            <a:spLocks/>
          </p:cNvSpPr>
          <p:nvPr/>
        </p:nvSpPr>
        <p:spPr bwMode="auto">
          <a:xfrm flipH="1">
            <a:off x="11427885"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10" name="Freeform 7"/>
          <p:cNvSpPr>
            <a:spLocks/>
          </p:cNvSpPr>
          <p:nvPr/>
        </p:nvSpPr>
        <p:spPr bwMode="auto">
          <a:xfrm>
            <a:off x="4260852"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hasCustomPrompt="1"/>
          </p:nvPr>
        </p:nvSpPr>
        <p:spPr>
          <a:xfrm>
            <a:off x="4622571" y="1439502"/>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4128961" y="5028418"/>
            <a:ext cx="3773640" cy="1344564"/>
          </a:xfrm>
          <a:prstGeom prst="rect">
            <a:avLst/>
          </a:prstGeom>
        </p:spPr>
        <p:txBody>
          <a:bodyPr anchor="t">
            <a:noAutofit/>
          </a:bodyPr>
          <a:lstStyle>
            <a:lvl1pPr marL="0" indent="0" algn="l">
              <a:lnSpc>
                <a:spcPct val="100000"/>
              </a:lnSpc>
              <a:spcBef>
                <a:spcPts val="800"/>
              </a:spcBef>
              <a:buFontTx/>
              <a:buNone/>
              <a:defRPr sz="16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4628749" y="3298219"/>
            <a:ext cx="6944183" cy="585169"/>
          </a:xfrm>
          <a:prstGeom prst="rect">
            <a:avLst/>
          </a:prstGeom>
        </p:spPr>
        <p:txBody>
          <a:bodyPr/>
          <a:lstStyle>
            <a:lvl1pPr marL="0" marR="0" indent="0" algn="l" defTabSz="121917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8208360" y="5004900"/>
            <a:ext cx="3775525" cy="1363133"/>
          </a:xfrm>
        </p:spPr>
        <p:txBody>
          <a:bodyPr anchor="t"/>
          <a:lstStyle>
            <a:lvl1pPr marL="0" indent="0">
              <a:lnSpc>
                <a:spcPct val="100000"/>
              </a:lnSpc>
              <a:spcBef>
                <a:spcPts val="800"/>
              </a:spcBef>
              <a:buNone/>
              <a:defRPr sz="1600"/>
            </a:lvl1pPr>
            <a:lvl2pPr marL="533387"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163412258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s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330694933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Transition">
    <p:spTree>
      <p:nvGrpSpPr>
        <p:cNvPr id="1" name=""/>
        <p:cNvGrpSpPr/>
        <p:nvPr/>
      </p:nvGrpSpPr>
      <p:grpSpPr>
        <a:xfrm>
          <a:off x="0" y="0"/>
          <a:ext cx="0" cy="0"/>
          <a:chOff x="0" y="0"/>
          <a:chExt cx="0" cy="0"/>
        </a:xfrm>
      </p:grpSpPr>
      <p:grpSp>
        <p:nvGrpSpPr>
          <p:cNvPr id="2" name="Group 1"/>
          <p:cNvGrpSpPr/>
          <p:nvPr/>
        </p:nvGrpSpPr>
        <p:grpSpPr>
          <a:xfrm>
            <a:off x="5032442" y="1925606"/>
            <a:ext cx="6387785" cy="2912284"/>
            <a:chOff x="3195638" y="862013"/>
            <a:chExt cx="5797550" cy="2643187"/>
          </a:xfrm>
        </p:grpSpPr>
        <p:sp>
          <p:nvSpPr>
            <p:cNvPr id="17" name="Rectangle 9"/>
            <p:cNvSpPr>
              <a:spLocks noChangeArrowheads="1"/>
            </p:cNvSpPr>
            <p:nvPr/>
          </p:nvSpPr>
          <p:spPr bwMode="auto">
            <a:xfrm>
              <a:off x="3389313" y="1054100"/>
              <a:ext cx="5408612" cy="2262188"/>
            </a:xfrm>
            <a:prstGeom prst="rect">
              <a:avLst/>
            </a:prstGeom>
            <a:solidFill>
              <a:srgbClr val="E0E1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1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19"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grpSp>
      <p:sp>
        <p:nvSpPr>
          <p:cNvPr id="4" name="Rectangle 7"/>
          <p:cNvSpPr>
            <a:spLocks noChangeArrowheads="1"/>
          </p:cNvSpPr>
          <p:nvPr/>
        </p:nvSpPr>
        <p:spPr bwMode="auto">
          <a:xfrm flipH="1">
            <a:off x="0" y="1"/>
            <a:ext cx="12192000" cy="12848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p:nvPr>
        </p:nvSpPr>
        <p:spPr>
          <a:xfrm>
            <a:off x="5359352" y="3449124"/>
            <a:ext cx="5850272" cy="843173"/>
          </a:xfrm>
          <a:prstGeom prst="rect">
            <a:avLst/>
          </a:prstGeom>
        </p:spPr>
        <p:txBody>
          <a:bodyPr anchor="t"/>
          <a:lstStyle>
            <a:lvl1pPr algn="l">
              <a:lnSpc>
                <a:spcPct val="100000"/>
              </a:lnSpc>
              <a:defRPr sz="2133" b="0" cap="none" baseline="0">
                <a:solidFill>
                  <a:srgbClr val="636466"/>
                </a:solidFill>
                <a:latin typeface="+mn-lt"/>
              </a:defRPr>
            </a:lvl1pPr>
          </a:lstStyle>
          <a:p>
            <a:r>
              <a:rPr lang="en-GB"/>
              <a:t>Click to edit Master title style</a:t>
            </a:r>
            <a:endParaRPr lang="en-US"/>
          </a:p>
        </p:txBody>
      </p:sp>
      <p:sp>
        <p:nvSpPr>
          <p:cNvPr id="11" name="Text Placeholder 2"/>
          <p:cNvSpPr>
            <a:spLocks noGrp="1"/>
          </p:cNvSpPr>
          <p:nvPr>
            <p:ph type="body" idx="1"/>
          </p:nvPr>
        </p:nvSpPr>
        <p:spPr>
          <a:xfrm>
            <a:off x="5359352" y="2306123"/>
            <a:ext cx="5846912" cy="1117600"/>
          </a:xfrm>
          <a:prstGeom prst="rect">
            <a:avLst/>
          </a:prstGeom>
        </p:spPr>
        <p:txBody>
          <a:bodyPr anchor="b"/>
          <a:lstStyle>
            <a:lvl1pPr marL="0" indent="0">
              <a:lnSpc>
                <a:spcPct val="100000"/>
              </a:lnSpc>
              <a:spcBef>
                <a:spcPts val="0"/>
              </a:spcBef>
              <a:buNone/>
              <a:defRPr sz="3200">
                <a:solidFill>
                  <a:schemeClr val="accent1"/>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p>
        </p:txBody>
      </p:sp>
    </p:spTree>
    <p:extLst>
      <p:ext uri="{BB962C8B-B14F-4D97-AF65-F5344CB8AC3E}">
        <p14:creationId xmlns:p14="http://schemas.microsoft.com/office/powerpoint/2010/main" val="149083554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618" y="2345267"/>
            <a:ext cx="4186767"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700635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734" y="2918885"/>
            <a:ext cx="4182533" cy="1020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931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7132-B636-9040-B163-114A25A209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AE0197-319D-AF49-AC65-B84915973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DF71C1-A501-EE4A-8BDD-8B232ECE97F4}"/>
              </a:ext>
            </a:extLst>
          </p:cNvPr>
          <p:cNvSpPr>
            <a:spLocks noGrp="1"/>
          </p:cNvSpPr>
          <p:nvPr>
            <p:ph type="dt" sz="half" idx="10"/>
          </p:nvPr>
        </p:nvSpPr>
        <p:spPr/>
        <p:txBody>
          <a:bodyPr/>
          <a:lstStyle/>
          <a:p>
            <a:fld id="{14CD609E-84D5-B64E-A7BF-836EE1C674D3}" type="datetimeFigureOut">
              <a:rPr lang="en-US" smtClean="0"/>
              <a:t>4/1/2020</a:t>
            </a:fld>
            <a:endParaRPr lang="en-US"/>
          </a:p>
        </p:txBody>
      </p:sp>
      <p:sp>
        <p:nvSpPr>
          <p:cNvPr id="5" name="Footer Placeholder 4">
            <a:extLst>
              <a:ext uri="{FF2B5EF4-FFF2-40B4-BE49-F238E27FC236}">
                <a16:creationId xmlns:a16="http://schemas.microsoft.com/office/drawing/2014/main" id="{A3705C4C-8ABC-7142-88D1-CDB5321D7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9AA2E-4B88-7C4A-AA36-6CB81D92D763}"/>
              </a:ext>
            </a:extLst>
          </p:cNvPr>
          <p:cNvSpPr>
            <a:spLocks noGrp="1"/>
          </p:cNvSpPr>
          <p:nvPr>
            <p:ph type="sldNum" sz="quarter" idx="12"/>
          </p:nvPr>
        </p:nvSpPr>
        <p:spPr/>
        <p:txBody>
          <a:bodyPr/>
          <a:lstStyle/>
          <a:p>
            <a:fld id="{D57B76A7-1265-C74F-8DC8-2EDE9A0C9598}" type="slidenum">
              <a:rPr lang="en-US" smtClean="0"/>
              <a:t>‹#›</a:t>
            </a:fld>
            <a:endParaRPr lang="en-US"/>
          </a:p>
        </p:txBody>
      </p:sp>
    </p:spTree>
    <p:extLst>
      <p:ext uri="{BB962C8B-B14F-4D97-AF65-F5344CB8AC3E}">
        <p14:creationId xmlns:p14="http://schemas.microsoft.com/office/powerpoint/2010/main" val="1978615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2721"/>
            <a:ext cx="12192000" cy="12848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12" name="Picture 8" descr="Imprivata-tagline-(R).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276" y="275521"/>
            <a:ext cx="2493049" cy="884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
          <p:cNvSpPr>
            <a:spLocks noChangeArrowheads="1"/>
          </p:cNvSpPr>
          <p:nvPr/>
        </p:nvSpPr>
        <p:spPr bwMode="auto">
          <a:xfrm>
            <a:off x="4519084" y="1405467"/>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8" name="Freeform 8"/>
          <p:cNvSpPr>
            <a:spLocks/>
          </p:cNvSpPr>
          <p:nvPr/>
        </p:nvSpPr>
        <p:spPr bwMode="auto">
          <a:xfrm flipH="1">
            <a:off x="11427885"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10" name="Freeform 7"/>
          <p:cNvSpPr>
            <a:spLocks/>
          </p:cNvSpPr>
          <p:nvPr/>
        </p:nvSpPr>
        <p:spPr bwMode="auto">
          <a:xfrm>
            <a:off x="4260852"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hasCustomPrompt="1"/>
          </p:nvPr>
        </p:nvSpPr>
        <p:spPr>
          <a:xfrm>
            <a:off x="4622571" y="1439502"/>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4128961" y="5028418"/>
            <a:ext cx="3773640" cy="1344564"/>
          </a:xfrm>
          <a:prstGeom prst="rect">
            <a:avLst/>
          </a:prstGeom>
        </p:spPr>
        <p:txBody>
          <a:bodyPr anchor="t">
            <a:noAutofit/>
          </a:bodyPr>
          <a:lstStyle>
            <a:lvl1pPr marL="0" indent="0" algn="l">
              <a:lnSpc>
                <a:spcPct val="100000"/>
              </a:lnSpc>
              <a:spcBef>
                <a:spcPts val="800"/>
              </a:spcBef>
              <a:buFontTx/>
              <a:buNone/>
              <a:defRPr sz="16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4628749" y="3298219"/>
            <a:ext cx="6944183" cy="585169"/>
          </a:xfrm>
          <a:prstGeom prst="rect">
            <a:avLst/>
          </a:prstGeom>
        </p:spPr>
        <p:txBody>
          <a:bodyPr/>
          <a:lstStyle>
            <a:lvl1pPr marL="0" marR="0" indent="0" algn="l" defTabSz="121917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8208360" y="5004900"/>
            <a:ext cx="3775525" cy="1363133"/>
          </a:xfrm>
        </p:spPr>
        <p:txBody>
          <a:bodyPr anchor="t"/>
          <a:lstStyle>
            <a:lvl1pPr marL="0" indent="0">
              <a:lnSpc>
                <a:spcPct val="100000"/>
              </a:lnSpc>
              <a:spcBef>
                <a:spcPts val="800"/>
              </a:spcBef>
              <a:buNone/>
              <a:defRPr sz="1600"/>
            </a:lvl1pPr>
            <a:lvl2pPr marL="533387"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311389368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
            <a:ext cx="12192000" cy="12848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6" name="Rectangle 9"/>
          <p:cNvSpPr>
            <a:spLocks noChangeArrowheads="1"/>
          </p:cNvSpPr>
          <p:nvPr/>
        </p:nvSpPr>
        <p:spPr bwMode="auto">
          <a:xfrm>
            <a:off x="4519084" y="1405467"/>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reeform 8"/>
          <p:cNvSpPr>
            <a:spLocks/>
          </p:cNvSpPr>
          <p:nvPr/>
        </p:nvSpPr>
        <p:spPr bwMode="auto">
          <a:xfrm flipH="1">
            <a:off x="11427885"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10" name="Freeform 7"/>
          <p:cNvSpPr>
            <a:spLocks/>
          </p:cNvSpPr>
          <p:nvPr/>
        </p:nvSpPr>
        <p:spPr bwMode="auto">
          <a:xfrm>
            <a:off x="4260852"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hasCustomPrompt="1"/>
          </p:nvPr>
        </p:nvSpPr>
        <p:spPr>
          <a:xfrm>
            <a:off x="4622571" y="1439502"/>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4128961" y="5028418"/>
            <a:ext cx="3773640" cy="1344564"/>
          </a:xfrm>
          <a:prstGeom prst="rect">
            <a:avLst/>
          </a:prstGeom>
        </p:spPr>
        <p:txBody>
          <a:bodyPr anchor="t">
            <a:noAutofit/>
          </a:bodyPr>
          <a:lstStyle>
            <a:lvl1pPr marL="0" indent="0" algn="l">
              <a:lnSpc>
                <a:spcPct val="100000"/>
              </a:lnSpc>
              <a:spcBef>
                <a:spcPts val="800"/>
              </a:spcBef>
              <a:buFontTx/>
              <a:buNone/>
              <a:defRPr sz="16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4628749" y="3298219"/>
            <a:ext cx="6944183" cy="585169"/>
          </a:xfrm>
          <a:prstGeom prst="rect">
            <a:avLst/>
          </a:prstGeom>
        </p:spPr>
        <p:txBody>
          <a:bodyPr/>
          <a:lstStyle>
            <a:lvl1pPr marL="0" marR="0" indent="0" algn="l" defTabSz="121917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8208360" y="5004900"/>
            <a:ext cx="3775525" cy="1363133"/>
          </a:xfrm>
        </p:spPr>
        <p:txBody>
          <a:bodyPr anchor="t"/>
          <a:lstStyle>
            <a:lvl1pPr marL="0" indent="0">
              <a:lnSpc>
                <a:spcPct val="100000"/>
              </a:lnSpc>
              <a:spcBef>
                <a:spcPts val="800"/>
              </a:spcBef>
              <a:buNone/>
              <a:defRPr sz="1600"/>
            </a:lvl1pPr>
            <a:lvl2pPr marL="533387"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249445412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10"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
        <p:nvSpPr>
          <p:cNvPr id="11" name="Text Placeholder 7"/>
          <p:cNvSpPr>
            <a:spLocks noGrp="1"/>
          </p:cNvSpPr>
          <p:nvPr>
            <p:ph idx="1"/>
          </p:nvPr>
        </p:nvSpPr>
        <p:spPr>
          <a:xfrm>
            <a:off x="314695" y="1462887"/>
            <a:ext cx="11582400" cy="5039512"/>
          </a:xfrm>
          <a:prstGeom prst="rect">
            <a:avLst/>
          </a:prstGeom>
        </p:spPr>
        <p:txBody>
          <a:bodyPr rtlCol="0">
            <a:normAutofit/>
          </a:bodyPr>
          <a:lstStyle>
            <a:lvl2pPr>
              <a:defRPr sz="240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263381281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5" name="Text Placeholder 2"/>
          <p:cNvSpPr>
            <a:spLocks noGrp="1"/>
          </p:cNvSpPr>
          <p:nvPr>
            <p:ph type="body" idx="11"/>
          </p:nvPr>
        </p:nvSpPr>
        <p:spPr bwMode="gray">
          <a:xfrm>
            <a:off x="314695" y="1286127"/>
            <a:ext cx="1158240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7" name="Content Placeholder 4"/>
          <p:cNvSpPr>
            <a:spLocks noGrp="1"/>
          </p:cNvSpPr>
          <p:nvPr>
            <p:ph sz="quarter" idx="12"/>
          </p:nvPr>
        </p:nvSpPr>
        <p:spPr>
          <a:xfrm>
            <a:off x="314695" y="1975555"/>
            <a:ext cx="1158240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a:spcBef>
                <a:spcPts val="800"/>
              </a:spcBef>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31076067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3" name="Content Placeholder 2"/>
          <p:cNvSpPr>
            <a:spLocks noGrp="1"/>
          </p:cNvSpPr>
          <p:nvPr>
            <p:ph sz="half" idx="1"/>
          </p:nvPr>
        </p:nvSpPr>
        <p:spPr bwMode="gray">
          <a:xfrm>
            <a:off x="314695" y="1462802"/>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bwMode="gray">
          <a:xfrm>
            <a:off x="6288775" y="1447988"/>
            <a:ext cx="5608320" cy="5046949"/>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2133"/>
            </a:lvl4pPr>
            <a:lvl5pPr>
              <a:spcBef>
                <a:spcPts val="800"/>
              </a:spcBef>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88661817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
            <a:ext cx="12192000" cy="12848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6" name="Rectangle 9"/>
          <p:cNvSpPr>
            <a:spLocks noChangeArrowheads="1"/>
          </p:cNvSpPr>
          <p:nvPr/>
        </p:nvSpPr>
        <p:spPr bwMode="auto">
          <a:xfrm>
            <a:off x="4519084" y="1405467"/>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reeform 8"/>
          <p:cNvSpPr>
            <a:spLocks/>
          </p:cNvSpPr>
          <p:nvPr/>
        </p:nvSpPr>
        <p:spPr bwMode="auto">
          <a:xfrm flipH="1">
            <a:off x="11427885"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10" name="Freeform 7"/>
          <p:cNvSpPr>
            <a:spLocks/>
          </p:cNvSpPr>
          <p:nvPr/>
        </p:nvSpPr>
        <p:spPr bwMode="auto">
          <a:xfrm>
            <a:off x="4260852"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hasCustomPrompt="1"/>
          </p:nvPr>
        </p:nvSpPr>
        <p:spPr>
          <a:xfrm>
            <a:off x="4622571" y="1439502"/>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4128961" y="5028418"/>
            <a:ext cx="3773640" cy="1344564"/>
          </a:xfrm>
          <a:prstGeom prst="rect">
            <a:avLst/>
          </a:prstGeom>
        </p:spPr>
        <p:txBody>
          <a:bodyPr anchor="t">
            <a:noAutofit/>
          </a:bodyPr>
          <a:lstStyle>
            <a:lvl1pPr marL="0" indent="0" algn="l">
              <a:lnSpc>
                <a:spcPct val="100000"/>
              </a:lnSpc>
              <a:spcBef>
                <a:spcPts val="800"/>
              </a:spcBef>
              <a:buFontTx/>
              <a:buNone/>
              <a:defRPr sz="16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4628749" y="3298219"/>
            <a:ext cx="6944183" cy="585169"/>
          </a:xfrm>
          <a:prstGeom prst="rect">
            <a:avLst/>
          </a:prstGeom>
        </p:spPr>
        <p:txBody>
          <a:bodyPr/>
          <a:lstStyle>
            <a:lvl1pPr marL="0" marR="0" indent="0" algn="l" defTabSz="121917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8208360" y="5004900"/>
            <a:ext cx="3775525" cy="1363133"/>
          </a:xfrm>
        </p:spPr>
        <p:txBody>
          <a:bodyPr anchor="t"/>
          <a:lstStyle>
            <a:lvl1pPr marL="0" indent="0">
              <a:lnSpc>
                <a:spcPct val="100000"/>
              </a:lnSpc>
              <a:spcBef>
                <a:spcPts val="800"/>
              </a:spcBef>
              <a:buNone/>
              <a:defRPr sz="1600"/>
            </a:lvl1pPr>
            <a:lvl2pPr marL="533387"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4111495271"/>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9" name="Text Placeholder 2"/>
          <p:cNvSpPr>
            <a:spLocks noGrp="1"/>
          </p:cNvSpPr>
          <p:nvPr>
            <p:ph type="body" idx="14"/>
          </p:nvPr>
        </p:nvSpPr>
        <p:spPr bwMode="gray">
          <a:xfrm>
            <a:off x="314695" y="1286127"/>
            <a:ext cx="560832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10" name="Content Placeholder 4"/>
          <p:cNvSpPr>
            <a:spLocks noGrp="1"/>
          </p:cNvSpPr>
          <p:nvPr>
            <p:ph sz="quarter" idx="15"/>
          </p:nvPr>
        </p:nvSpPr>
        <p:spPr>
          <a:xfrm>
            <a:off x="31469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349" indent="0">
              <a:spcBef>
                <a:spcPts val="800"/>
              </a:spcBef>
              <a:buNone/>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
        <p:nvSpPr>
          <p:cNvPr id="17" name="Text Placeholder 2"/>
          <p:cNvSpPr>
            <a:spLocks noGrp="1"/>
          </p:cNvSpPr>
          <p:nvPr>
            <p:ph type="body" idx="16"/>
          </p:nvPr>
        </p:nvSpPr>
        <p:spPr bwMode="gray">
          <a:xfrm>
            <a:off x="6288775" y="1286127"/>
            <a:ext cx="560832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18" name="Content Placeholder 4"/>
          <p:cNvSpPr>
            <a:spLocks noGrp="1"/>
          </p:cNvSpPr>
          <p:nvPr>
            <p:ph sz="quarter" idx="17"/>
          </p:nvPr>
        </p:nvSpPr>
        <p:spPr>
          <a:xfrm>
            <a:off x="628877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349" indent="0">
              <a:spcBef>
                <a:spcPts val="800"/>
              </a:spcBef>
              <a:buNone/>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8843692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7" name="Content Placeholder 2"/>
          <p:cNvSpPr>
            <a:spLocks noGrp="1"/>
          </p:cNvSpPr>
          <p:nvPr>
            <p:ph sz="half" idx="1"/>
          </p:nvPr>
        </p:nvSpPr>
        <p:spPr bwMode="gray">
          <a:xfrm>
            <a:off x="314695" y="1462802"/>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292360229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6"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25561197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719667"/>
            <a:ext cx="12192000" cy="61383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103097276"/>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aphics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3399982916"/>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Transition">
    <p:spTree>
      <p:nvGrpSpPr>
        <p:cNvPr id="1" name=""/>
        <p:cNvGrpSpPr/>
        <p:nvPr/>
      </p:nvGrpSpPr>
      <p:grpSpPr>
        <a:xfrm>
          <a:off x="0" y="0"/>
          <a:ext cx="0" cy="0"/>
          <a:chOff x="0" y="0"/>
          <a:chExt cx="0" cy="0"/>
        </a:xfrm>
      </p:grpSpPr>
      <p:grpSp>
        <p:nvGrpSpPr>
          <p:cNvPr id="2" name="Group 1"/>
          <p:cNvGrpSpPr/>
          <p:nvPr/>
        </p:nvGrpSpPr>
        <p:grpSpPr>
          <a:xfrm>
            <a:off x="5032442" y="1925606"/>
            <a:ext cx="6387785" cy="2912284"/>
            <a:chOff x="3195638" y="862013"/>
            <a:chExt cx="5797550" cy="2643187"/>
          </a:xfrm>
        </p:grpSpPr>
        <p:sp>
          <p:nvSpPr>
            <p:cNvPr id="17" name="Rectangle 9"/>
            <p:cNvSpPr>
              <a:spLocks noChangeArrowheads="1"/>
            </p:cNvSpPr>
            <p:nvPr/>
          </p:nvSpPr>
          <p:spPr bwMode="auto">
            <a:xfrm>
              <a:off x="3389313" y="1054100"/>
              <a:ext cx="5408612" cy="2262188"/>
            </a:xfrm>
            <a:prstGeom prst="rect">
              <a:avLst/>
            </a:prstGeom>
            <a:solidFill>
              <a:srgbClr val="E0E1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1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sp>
          <p:nvSpPr>
            <p:cNvPr id="19"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p>
          </p:txBody>
        </p:sp>
      </p:grpSp>
      <p:sp>
        <p:nvSpPr>
          <p:cNvPr id="4" name="Rectangle 7"/>
          <p:cNvSpPr>
            <a:spLocks noChangeArrowheads="1"/>
          </p:cNvSpPr>
          <p:nvPr/>
        </p:nvSpPr>
        <p:spPr bwMode="auto">
          <a:xfrm flipH="1">
            <a:off x="0" y="1"/>
            <a:ext cx="12192000" cy="12848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p:nvPr>
        </p:nvSpPr>
        <p:spPr>
          <a:xfrm>
            <a:off x="5359352" y="3449124"/>
            <a:ext cx="5850272" cy="843173"/>
          </a:xfrm>
          <a:prstGeom prst="rect">
            <a:avLst/>
          </a:prstGeom>
        </p:spPr>
        <p:txBody>
          <a:bodyPr anchor="t"/>
          <a:lstStyle>
            <a:lvl1pPr algn="l">
              <a:lnSpc>
                <a:spcPct val="100000"/>
              </a:lnSpc>
              <a:defRPr sz="2133" b="0" cap="none" baseline="0">
                <a:solidFill>
                  <a:srgbClr val="636466"/>
                </a:solidFill>
                <a:latin typeface="+mn-lt"/>
              </a:defRPr>
            </a:lvl1pPr>
          </a:lstStyle>
          <a:p>
            <a:r>
              <a:rPr lang="en-GB"/>
              <a:t>Click to edit Master title style</a:t>
            </a:r>
            <a:endParaRPr lang="en-US"/>
          </a:p>
        </p:txBody>
      </p:sp>
      <p:sp>
        <p:nvSpPr>
          <p:cNvPr id="11" name="Text Placeholder 2"/>
          <p:cNvSpPr>
            <a:spLocks noGrp="1"/>
          </p:cNvSpPr>
          <p:nvPr>
            <p:ph type="body" idx="1"/>
          </p:nvPr>
        </p:nvSpPr>
        <p:spPr>
          <a:xfrm>
            <a:off x="5359352" y="2306123"/>
            <a:ext cx="5846912" cy="1117600"/>
          </a:xfrm>
          <a:prstGeom prst="rect">
            <a:avLst/>
          </a:prstGeom>
        </p:spPr>
        <p:txBody>
          <a:bodyPr anchor="b"/>
          <a:lstStyle>
            <a:lvl1pPr marL="0" indent="0">
              <a:lnSpc>
                <a:spcPct val="100000"/>
              </a:lnSpc>
              <a:spcBef>
                <a:spcPts val="0"/>
              </a:spcBef>
              <a:buNone/>
              <a:defRPr sz="3200">
                <a:solidFill>
                  <a:schemeClr val="accent1"/>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p>
        </p:txBody>
      </p:sp>
    </p:spTree>
    <p:extLst>
      <p:ext uri="{BB962C8B-B14F-4D97-AF65-F5344CB8AC3E}">
        <p14:creationId xmlns:p14="http://schemas.microsoft.com/office/powerpoint/2010/main" val="193792966"/>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3" name="Picture 8" descr="Imprivata-tagline-(R).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2618" y="2345267"/>
            <a:ext cx="4186767"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8936619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4734" y="2918885"/>
            <a:ext cx="4182533" cy="1020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1230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C3F-8861-8642-9C64-CD4F48EF16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62358C-242C-464A-8F29-0E21DE109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46CBBF-BDDC-8E46-AA7A-3020BC44E100}"/>
              </a:ext>
            </a:extLst>
          </p:cNvPr>
          <p:cNvSpPr>
            <a:spLocks noGrp="1"/>
          </p:cNvSpPr>
          <p:nvPr>
            <p:ph type="dt" sz="half" idx="10"/>
          </p:nvPr>
        </p:nvSpPr>
        <p:spPr/>
        <p:txBody>
          <a:bodyPr/>
          <a:lstStyle/>
          <a:p>
            <a:fld id="{4338F642-D594-1047-B4D3-99B53296B975}" type="datetimeFigureOut">
              <a:rPr lang="en-US" smtClean="0"/>
              <a:t>4/1/2020</a:t>
            </a:fld>
            <a:endParaRPr lang="en-US"/>
          </a:p>
        </p:txBody>
      </p:sp>
      <p:sp>
        <p:nvSpPr>
          <p:cNvPr id="5" name="Footer Placeholder 4">
            <a:extLst>
              <a:ext uri="{FF2B5EF4-FFF2-40B4-BE49-F238E27FC236}">
                <a16:creationId xmlns:a16="http://schemas.microsoft.com/office/drawing/2014/main" id="{D39EB96A-2A49-254C-8E24-72A34E336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12AA7-49ED-8247-88C9-70F6745D1EAC}"/>
              </a:ext>
            </a:extLst>
          </p:cNvPr>
          <p:cNvSpPr>
            <a:spLocks noGrp="1"/>
          </p:cNvSpPr>
          <p:nvPr>
            <p:ph type="sldNum" sz="quarter" idx="12"/>
          </p:nvPr>
        </p:nvSpPr>
        <p:spPr/>
        <p:txBody>
          <a:bodyPr/>
          <a:lstStyle/>
          <a:p>
            <a:fld id="{DAFA369C-363C-1F4D-979D-1F0DCA2194A9}" type="slidenum">
              <a:rPr lang="en-US" smtClean="0"/>
              <a:t>‹#›</a:t>
            </a:fld>
            <a:endParaRPr lang="en-US"/>
          </a:p>
        </p:txBody>
      </p:sp>
    </p:spTree>
    <p:extLst>
      <p:ext uri="{BB962C8B-B14F-4D97-AF65-F5344CB8AC3E}">
        <p14:creationId xmlns:p14="http://schemas.microsoft.com/office/powerpoint/2010/main" val="1811344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Rectangle 8"/>
          <p:cNvSpPr>
            <a:spLocks noChangeArrowheads="1"/>
          </p:cNvSpPr>
          <p:nvPr/>
        </p:nvSpPr>
        <p:spPr bwMode="auto">
          <a:xfrm>
            <a:off x="0" y="63501"/>
            <a:ext cx="12192000" cy="12848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pic>
        <p:nvPicPr>
          <p:cNvPr id="7"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18" y="275167"/>
            <a:ext cx="2493433" cy="8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auto">
          <a:xfrm>
            <a:off x="4519084" y="1405467"/>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sp>
        <p:nvSpPr>
          <p:cNvPr id="10" name="Freeform 8"/>
          <p:cNvSpPr>
            <a:spLocks/>
          </p:cNvSpPr>
          <p:nvPr/>
        </p:nvSpPr>
        <p:spPr bwMode="auto">
          <a:xfrm flipH="1">
            <a:off x="11427885"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7"/>
          <p:cNvSpPr>
            <a:spLocks/>
          </p:cNvSpPr>
          <p:nvPr/>
        </p:nvSpPr>
        <p:spPr bwMode="auto">
          <a:xfrm>
            <a:off x="4260852"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p:nvPr>
        </p:nvSpPr>
        <p:spPr>
          <a:xfrm>
            <a:off x="4622571" y="1439502"/>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Master text styles</a:t>
            </a:r>
          </a:p>
        </p:txBody>
      </p:sp>
      <p:sp>
        <p:nvSpPr>
          <p:cNvPr id="11" name="Rectangle 3"/>
          <p:cNvSpPr>
            <a:spLocks noGrp="1" noChangeArrowheads="1"/>
          </p:cNvSpPr>
          <p:nvPr>
            <p:ph type="subTitle" idx="1"/>
          </p:nvPr>
        </p:nvSpPr>
        <p:spPr>
          <a:xfrm>
            <a:off x="4128961" y="5028418"/>
            <a:ext cx="3773640" cy="1344564"/>
          </a:xfrm>
          <a:prstGeom prst="rect">
            <a:avLst/>
          </a:prstGeom>
        </p:spPr>
        <p:txBody>
          <a:bodyPr>
            <a:noAutofit/>
          </a:bodyPr>
          <a:lstStyle>
            <a:lvl1pPr marL="0" indent="0" algn="l">
              <a:lnSpc>
                <a:spcPct val="100000"/>
              </a:lnSpc>
              <a:spcBef>
                <a:spcPts val="800"/>
              </a:spcBef>
              <a:buFontTx/>
              <a:buNone/>
              <a:defRPr sz="1600" b="0">
                <a:solidFill>
                  <a:schemeClr val="tx1"/>
                </a:solidFill>
              </a:defRPr>
            </a:lvl1pPr>
          </a:lstStyle>
          <a:p>
            <a:r>
              <a:rPr lang="en-US"/>
              <a:t>Click to edit Master subtitle style</a:t>
            </a:r>
          </a:p>
        </p:txBody>
      </p:sp>
      <p:sp>
        <p:nvSpPr>
          <p:cNvPr id="14" name="Text Placeholder 21"/>
          <p:cNvSpPr>
            <a:spLocks noGrp="1"/>
          </p:cNvSpPr>
          <p:nvPr>
            <p:ph type="body" sz="quarter" idx="11"/>
          </p:nvPr>
        </p:nvSpPr>
        <p:spPr>
          <a:xfrm>
            <a:off x="4628749" y="3298219"/>
            <a:ext cx="6944183" cy="585169"/>
          </a:xfrm>
          <a:prstGeom prst="rect">
            <a:avLst/>
          </a:prstGeom>
        </p:spPr>
        <p:txBody>
          <a:bodyPr/>
          <a:lstStyle>
            <a:lvl1pPr marL="0" marR="0" indent="0" algn="l" defTabSz="121917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Master text styles</a:t>
            </a:r>
          </a:p>
        </p:txBody>
      </p:sp>
      <p:sp>
        <p:nvSpPr>
          <p:cNvPr id="17" name="Text Placeholder 16"/>
          <p:cNvSpPr>
            <a:spLocks noGrp="1"/>
          </p:cNvSpPr>
          <p:nvPr>
            <p:ph type="body" sz="quarter" idx="12"/>
          </p:nvPr>
        </p:nvSpPr>
        <p:spPr>
          <a:xfrm>
            <a:off x="8208360" y="5004900"/>
            <a:ext cx="3775525" cy="1363133"/>
          </a:xfrm>
        </p:spPr>
        <p:txBody>
          <a:bodyPr/>
          <a:lstStyle>
            <a:lvl1pPr marL="0" indent="0">
              <a:lnSpc>
                <a:spcPct val="100000"/>
              </a:lnSpc>
              <a:spcBef>
                <a:spcPts val="800"/>
              </a:spcBef>
              <a:buNone/>
              <a:defRPr sz="1600"/>
            </a:lvl1pPr>
            <a:lvl2pPr marL="533387" indent="0">
              <a:buNone/>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0080663"/>
      </p:ext>
    </p:extLst>
  </p:cSld>
  <p:clrMapOvr>
    <a:masterClrMapping/>
  </p:clrMapOvr>
  <p:transition>
    <p:wipe dir="r"/>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10"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
        <p:nvSpPr>
          <p:cNvPr id="11" name="Text Placeholder 7"/>
          <p:cNvSpPr>
            <a:spLocks noGrp="1"/>
          </p:cNvSpPr>
          <p:nvPr>
            <p:ph idx="1"/>
          </p:nvPr>
        </p:nvSpPr>
        <p:spPr>
          <a:xfrm>
            <a:off x="314695" y="1462887"/>
            <a:ext cx="11582400" cy="5039512"/>
          </a:xfrm>
          <a:prstGeom prst="rect">
            <a:avLst/>
          </a:prstGeom>
        </p:spPr>
        <p:txBody>
          <a:bodyPr rtlCol="0">
            <a:normAutofit/>
          </a:bodyPr>
          <a:lstStyle>
            <a:lvl2pPr>
              <a:defRPr sz="240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2254442948"/>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6" name="Rectangle 8"/>
          <p:cNvSpPr>
            <a:spLocks noChangeArrowheads="1"/>
          </p:cNvSpPr>
          <p:nvPr/>
        </p:nvSpPr>
        <p:spPr bwMode="auto">
          <a:xfrm>
            <a:off x="0" y="1"/>
            <a:ext cx="12192000" cy="12848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sp>
        <p:nvSpPr>
          <p:cNvPr id="7" name="Rectangle 9"/>
          <p:cNvSpPr>
            <a:spLocks noChangeArrowheads="1"/>
          </p:cNvSpPr>
          <p:nvPr/>
        </p:nvSpPr>
        <p:spPr bwMode="auto">
          <a:xfrm>
            <a:off x="4519084" y="1405467"/>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8"/>
          <p:cNvSpPr>
            <a:spLocks/>
          </p:cNvSpPr>
          <p:nvPr/>
        </p:nvSpPr>
        <p:spPr bwMode="auto">
          <a:xfrm flipH="1">
            <a:off x="11427885"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7"/>
          <p:cNvSpPr>
            <a:spLocks/>
          </p:cNvSpPr>
          <p:nvPr/>
        </p:nvSpPr>
        <p:spPr bwMode="auto">
          <a:xfrm>
            <a:off x="4260852" y="1149352"/>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p:nvPr>
        </p:nvSpPr>
        <p:spPr>
          <a:xfrm>
            <a:off x="4622571" y="1439502"/>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Master text styles</a:t>
            </a:r>
          </a:p>
        </p:txBody>
      </p:sp>
      <p:sp>
        <p:nvSpPr>
          <p:cNvPr id="11" name="Rectangle 3"/>
          <p:cNvSpPr>
            <a:spLocks noGrp="1" noChangeArrowheads="1"/>
          </p:cNvSpPr>
          <p:nvPr>
            <p:ph type="subTitle" idx="1"/>
          </p:nvPr>
        </p:nvSpPr>
        <p:spPr>
          <a:xfrm>
            <a:off x="4128961" y="5028418"/>
            <a:ext cx="3773640" cy="1344564"/>
          </a:xfrm>
          <a:prstGeom prst="rect">
            <a:avLst/>
          </a:prstGeom>
        </p:spPr>
        <p:txBody>
          <a:bodyPr>
            <a:noAutofit/>
          </a:bodyPr>
          <a:lstStyle>
            <a:lvl1pPr marL="0" indent="0" algn="l">
              <a:lnSpc>
                <a:spcPct val="100000"/>
              </a:lnSpc>
              <a:spcBef>
                <a:spcPts val="800"/>
              </a:spcBef>
              <a:buFontTx/>
              <a:buNone/>
              <a:defRPr sz="1600" b="0">
                <a:solidFill>
                  <a:schemeClr val="tx1"/>
                </a:solidFill>
              </a:defRPr>
            </a:lvl1pPr>
          </a:lstStyle>
          <a:p>
            <a:r>
              <a:rPr lang="en-US"/>
              <a:t>Click to edit Master subtitle style</a:t>
            </a:r>
          </a:p>
        </p:txBody>
      </p:sp>
      <p:sp>
        <p:nvSpPr>
          <p:cNvPr id="14" name="Text Placeholder 21"/>
          <p:cNvSpPr>
            <a:spLocks noGrp="1"/>
          </p:cNvSpPr>
          <p:nvPr>
            <p:ph type="body" sz="quarter" idx="11"/>
          </p:nvPr>
        </p:nvSpPr>
        <p:spPr>
          <a:xfrm>
            <a:off x="4628749" y="3298219"/>
            <a:ext cx="6944183" cy="585169"/>
          </a:xfrm>
          <a:prstGeom prst="rect">
            <a:avLst/>
          </a:prstGeom>
        </p:spPr>
        <p:txBody>
          <a:bodyPr/>
          <a:lstStyle>
            <a:lvl1pPr marL="0" marR="0" indent="0" algn="l" defTabSz="121917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Master text styles</a:t>
            </a:r>
          </a:p>
        </p:txBody>
      </p:sp>
      <p:sp>
        <p:nvSpPr>
          <p:cNvPr id="17" name="Text Placeholder 16"/>
          <p:cNvSpPr>
            <a:spLocks noGrp="1"/>
          </p:cNvSpPr>
          <p:nvPr>
            <p:ph type="body" sz="quarter" idx="12"/>
          </p:nvPr>
        </p:nvSpPr>
        <p:spPr>
          <a:xfrm>
            <a:off x="8208360" y="5004900"/>
            <a:ext cx="3775525" cy="1363133"/>
          </a:xfrm>
        </p:spPr>
        <p:txBody>
          <a:bodyPr/>
          <a:lstStyle>
            <a:lvl1pPr marL="0" indent="0">
              <a:lnSpc>
                <a:spcPct val="100000"/>
              </a:lnSpc>
              <a:spcBef>
                <a:spcPts val="800"/>
              </a:spcBef>
              <a:buNone/>
              <a:defRPr sz="1600"/>
            </a:lvl1pPr>
            <a:lvl2pPr marL="533387" indent="0">
              <a:buNone/>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32494505"/>
      </p:ext>
    </p:extLst>
  </p:cSld>
  <p:clrMapOvr>
    <a:masterClrMapping/>
  </p:clrMapOvr>
  <p:transition>
    <p:wipe dir="r"/>
  </p:transition>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367794CE-F19E-A14A-BF2C-2BC03AA237DE}"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10"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314695" y="1462887"/>
            <a:ext cx="11582400" cy="5039512"/>
          </a:xfrm>
          <a:prstGeom prst="rect">
            <a:avLst/>
          </a:prstGeom>
        </p:spPr>
        <p:txBody>
          <a:bodyPr rtlCol="0">
            <a:normAutofit/>
          </a:bodyPr>
          <a:lstStyle>
            <a:lvl2pPr>
              <a:defRPr sz="24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032495320"/>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40E9C030-87C1-4F4C-98E0-E80AD6026543}"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5" name="Text Placeholder 2"/>
          <p:cNvSpPr>
            <a:spLocks noGrp="1"/>
          </p:cNvSpPr>
          <p:nvPr>
            <p:ph type="body" idx="11"/>
          </p:nvPr>
        </p:nvSpPr>
        <p:spPr bwMode="gray">
          <a:xfrm>
            <a:off x="314695" y="1286127"/>
            <a:ext cx="1158240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7" name="Content Placeholder 4"/>
          <p:cNvSpPr>
            <a:spLocks noGrp="1"/>
          </p:cNvSpPr>
          <p:nvPr>
            <p:ph sz="quarter" idx="12"/>
          </p:nvPr>
        </p:nvSpPr>
        <p:spPr>
          <a:xfrm>
            <a:off x="314695" y="1975555"/>
            <a:ext cx="1158240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a:spcBef>
                <a:spcPts val="800"/>
              </a:spcBef>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20813643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C2409A8D-47A3-3D4F-A0BE-F64948A1C12A}"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3" name="Content Placeholder 2"/>
          <p:cNvSpPr>
            <a:spLocks noGrp="1"/>
          </p:cNvSpPr>
          <p:nvPr>
            <p:ph sz="half" idx="1"/>
          </p:nvPr>
        </p:nvSpPr>
        <p:spPr bwMode="gray">
          <a:xfrm>
            <a:off x="314695" y="1462802"/>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6288775" y="1447988"/>
            <a:ext cx="5608320" cy="5046949"/>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2133"/>
            </a:lvl4pPr>
            <a:lvl5pPr>
              <a:spcBef>
                <a:spcPts val="800"/>
              </a:spcBef>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51005320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4ECCFB13-4984-9443-B79A-793AAA8B0973}"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9" name="Text Placeholder 2"/>
          <p:cNvSpPr>
            <a:spLocks noGrp="1"/>
          </p:cNvSpPr>
          <p:nvPr>
            <p:ph type="body" idx="14"/>
          </p:nvPr>
        </p:nvSpPr>
        <p:spPr bwMode="gray">
          <a:xfrm>
            <a:off x="314695" y="1286127"/>
            <a:ext cx="560832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Content Placeholder 4"/>
          <p:cNvSpPr>
            <a:spLocks noGrp="1"/>
          </p:cNvSpPr>
          <p:nvPr>
            <p:ph sz="quarter" idx="15"/>
          </p:nvPr>
        </p:nvSpPr>
        <p:spPr>
          <a:xfrm>
            <a:off x="31469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349" indent="0">
              <a:spcBef>
                <a:spcPts val="800"/>
              </a:spcBef>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6288775" y="1286127"/>
            <a:ext cx="560832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8" name="Content Placeholder 4"/>
          <p:cNvSpPr>
            <a:spLocks noGrp="1"/>
          </p:cNvSpPr>
          <p:nvPr>
            <p:ph sz="quarter" idx="17"/>
          </p:nvPr>
        </p:nvSpPr>
        <p:spPr>
          <a:xfrm>
            <a:off x="628877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349" indent="0">
              <a:spcBef>
                <a:spcPts val="800"/>
              </a:spcBef>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11942983"/>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A544C073-0D96-9C40-9921-07DBF8BA2E5E}"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7" name="Content Placeholder 2"/>
          <p:cNvSpPr>
            <a:spLocks noGrp="1"/>
          </p:cNvSpPr>
          <p:nvPr>
            <p:ph sz="half" idx="1"/>
          </p:nvPr>
        </p:nvSpPr>
        <p:spPr bwMode="gray">
          <a:xfrm>
            <a:off x="314695" y="1462802"/>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94281776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22DDB2CC-8E45-1248-9B84-9195E82567F7}"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6"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302875859"/>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719667"/>
            <a:ext cx="12192000" cy="6138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1DB9D37A-81E4-354E-B9A9-7D3E63E49AB5}"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Tree>
    <p:extLst>
      <p:ext uri="{BB962C8B-B14F-4D97-AF65-F5344CB8AC3E}">
        <p14:creationId xmlns:p14="http://schemas.microsoft.com/office/powerpoint/2010/main" val="417897282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aphics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defRPr/>
            </a:pPr>
            <a:fld id="{1973EE50-696F-9D4C-B369-45C419137B9C}" type="slidenum">
              <a:rPr lang="en-US" altLang="en-US" sz="1067">
                <a:solidFill>
                  <a:schemeClr val="tx2"/>
                </a:solidFill>
                <a:cs typeface="+mn-cs"/>
              </a:rPr>
              <a:pPr algn="r">
                <a:lnSpc>
                  <a:spcPct val="90000"/>
                </a:lnSpc>
                <a:spcBef>
                  <a:spcPct val="50000"/>
                </a:spcBef>
                <a:defRPr/>
              </a:pPr>
              <a:t>‹#›</a:t>
            </a:fld>
            <a:endParaRPr lang="en-US" altLang="en-US" sz="1067">
              <a:solidFill>
                <a:schemeClr val="tx2"/>
              </a:solidFill>
              <a:cs typeface="+mn-cs"/>
            </a:endParaRPr>
          </a:p>
        </p:txBody>
      </p:sp>
      <p:sp>
        <p:nvSpPr>
          <p:cNvPr id="4" name="Rectangle 7"/>
          <p:cNvSpPr>
            <a:spLocks noChangeArrowheads="1"/>
          </p:cNvSpPr>
          <p:nvPr userDrawn="1"/>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5" name="Rectangle 5"/>
          <p:cNvSpPr txBox="1">
            <a:spLocks noChangeArrowheads="1"/>
          </p:cNvSpPr>
          <p:nvPr userDrawn="1"/>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90000"/>
              </a:lnSpc>
              <a:spcBef>
                <a:spcPct val="50000"/>
              </a:spcBef>
            </a:pPr>
            <a:fld id="{9CBBA591-D6C8-4037-9038-1B3F18A8732C}"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760671667"/>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Transition">
    <p:spTree>
      <p:nvGrpSpPr>
        <p:cNvPr id="1" name=""/>
        <p:cNvGrpSpPr/>
        <p:nvPr/>
      </p:nvGrpSpPr>
      <p:grpSpPr>
        <a:xfrm>
          <a:off x="0" y="0"/>
          <a:ext cx="0" cy="0"/>
          <a:chOff x="0" y="0"/>
          <a:chExt cx="0" cy="0"/>
        </a:xfrm>
      </p:grpSpPr>
      <p:grpSp>
        <p:nvGrpSpPr>
          <p:cNvPr id="4" name="Group 5"/>
          <p:cNvGrpSpPr>
            <a:grpSpLocks/>
          </p:cNvGrpSpPr>
          <p:nvPr/>
        </p:nvGrpSpPr>
        <p:grpSpPr bwMode="auto">
          <a:xfrm>
            <a:off x="5033433" y="1926167"/>
            <a:ext cx="6385984" cy="2912533"/>
            <a:chOff x="3195638" y="862013"/>
            <a:chExt cx="5797550" cy="2643187"/>
          </a:xfrm>
        </p:grpSpPr>
        <p:sp>
          <p:nvSpPr>
            <p:cNvPr id="5" name="Rectangle 9"/>
            <p:cNvSpPr>
              <a:spLocks noChangeArrowheads="1"/>
            </p:cNvSpPr>
            <p:nvPr/>
          </p:nvSpPr>
          <p:spPr bwMode="auto">
            <a:xfrm>
              <a:off x="3389723" y="1054105"/>
              <a:ext cx="5407459" cy="2262845"/>
            </a:xfrm>
            <a:prstGeom prst="rect">
              <a:avLst/>
            </a:prstGeom>
            <a:solidFill>
              <a:srgbClr val="E0E1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sp>
          <p:nvSpPr>
            <p:cNvPr id="6"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7"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8" name="Rectangle 7"/>
          <p:cNvSpPr>
            <a:spLocks noChangeArrowheads="1"/>
          </p:cNvSpPr>
          <p:nvPr/>
        </p:nvSpPr>
        <p:spPr bwMode="auto">
          <a:xfrm flipH="1">
            <a:off x="0" y="1"/>
            <a:ext cx="12192000" cy="12848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5359352" y="3449124"/>
            <a:ext cx="5850272" cy="843173"/>
          </a:xfrm>
          <a:prstGeom prst="rect">
            <a:avLst/>
          </a:prstGeom>
        </p:spPr>
        <p:txBody>
          <a:bodyPr anchor="t"/>
          <a:lstStyle>
            <a:lvl1pPr algn="l">
              <a:lnSpc>
                <a:spcPct val="100000"/>
              </a:lnSpc>
              <a:defRPr sz="2133"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5359352" y="2306123"/>
            <a:ext cx="5846912" cy="1117600"/>
          </a:xfrm>
          <a:prstGeom prst="rect">
            <a:avLst/>
          </a:prstGeom>
        </p:spPr>
        <p:txBody>
          <a:bodyPr anchor="b"/>
          <a:lstStyle>
            <a:lvl1pPr marL="0" indent="0">
              <a:lnSpc>
                <a:spcPct val="100000"/>
              </a:lnSpc>
              <a:spcBef>
                <a:spcPts val="0"/>
              </a:spcBef>
              <a:buNone/>
              <a:defRPr sz="3200">
                <a:solidFill>
                  <a:schemeClr val="accent1"/>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551" y="277284"/>
            <a:ext cx="24997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68728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5" name="Text Placeholder 2"/>
          <p:cNvSpPr>
            <a:spLocks noGrp="1"/>
          </p:cNvSpPr>
          <p:nvPr>
            <p:ph type="body" idx="11"/>
          </p:nvPr>
        </p:nvSpPr>
        <p:spPr bwMode="gray">
          <a:xfrm>
            <a:off x="314695" y="1286127"/>
            <a:ext cx="1158240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7" name="Content Placeholder 4"/>
          <p:cNvSpPr>
            <a:spLocks noGrp="1"/>
          </p:cNvSpPr>
          <p:nvPr>
            <p:ph sz="quarter" idx="12"/>
          </p:nvPr>
        </p:nvSpPr>
        <p:spPr>
          <a:xfrm>
            <a:off x="314695" y="1975555"/>
            <a:ext cx="1158240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a:spcBef>
                <a:spcPts val="800"/>
              </a:spcBef>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2082294190"/>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618" y="2345267"/>
            <a:ext cx="418676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10818"/>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defRPr/>
            </a:pPr>
            <a:endParaRPr lang="en-US" altLang="en-US" sz="2133">
              <a:solidFill>
                <a:schemeClr val="bg2"/>
              </a:solidFill>
              <a:cs typeface="+mn-cs"/>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734" y="2918885"/>
            <a:ext cx="4182533" cy="102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800557"/>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ntent Horizontal">
    <p:spTree>
      <p:nvGrpSpPr>
        <p:cNvPr id="1" name=""/>
        <p:cNvGrpSpPr/>
        <p:nvPr/>
      </p:nvGrpSpPr>
      <p:grpSpPr>
        <a:xfrm>
          <a:off x="0" y="0"/>
          <a:ext cx="0" cy="0"/>
          <a:chOff x="0" y="0"/>
          <a:chExt cx="0" cy="0"/>
        </a:xfrm>
      </p:grpSpPr>
      <p:sp>
        <p:nvSpPr>
          <p:cNvPr id="20" name="Text Placeholder 4"/>
          <p:cNvSpPr>
            <a:spLocks noGrp="1"/>
          </p:cNvSpPr>
          <p:nvPr>
            <p:ph type="body" sz="quarter" idx="24"/>
          </p:nvPr>
        </p:nvSpPr>
        <p:spPr>
          <a:xfrm>
            <a:off x="609600" y="3772925"/>
            <a:ext cx="10972800" cy="311624"/>
          </a:xfrm>
        </p:spPr>
        <p:txBody>
          <a:bodyPr>
            <a:spAutoFit/>
          </a:bodyPr>
          <a:lstStyle>
            <a:lvl1pPr algn="ctr">
              <a:defRPr sz="1500">
                <a:solidFill>
                  <a:schemeClr val="tx1"/>
                </a:solidFill>
                <a:latin typeface="Calibri" panose="020F0502020204030204" pitchFamily="34" charset="0"/>
                <a:cs typeface="Calibri" panose="020F050202020403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 name="Content Placeholder 5"/>
          <p:cNvSpPr>
            <a:spLocks noGrp="1"/>
          </p:cNvSpPr>
          <p:nvPr>
            <p:ph sz="quarter" idx="15"/>
          </p:nvPr>
        </p:nvSpPr>
        <p:spPr>
          <a:xfrm>
            <a:off x="609600" y="4012375"/>
            <a:ext cx="10972800" cy="1905000"/>
          </a:xfrm>
        </p:spPr>
        <p:txBody>
          <a:bodyPr vert="horz" lIns="0" tIns="45720" rIns="0" bIns="0" rtlCol="0">
            <a:normAutofit/>
          </a:bodyPr>
          <a:lstStyle>
            <a:lvl1pPr>
              <a:defRPr lang="en-US" dirty="0" smtClean="0">
                <a:latin typeface="Calibri" panose="020F0502020204030204" pitchFamily="34" charset="0"/>
                <a:cs typeface="Calibri" panose="020F0502020204030204" pitchFamily="34" charset="0"/>
              </a:defRPr>
            </a:lvl1pPr>
            <a:lvl2pPr>
              <a:buClr>
                <a:schemeClr val="accent1"/>
              </a:buClr>
              <a:defRPr lang="en-US" dirty="0" smtClean="0">
                <a:solidFill>
                  <a:schemeClr val="tx1"/>
                </a:solidFill>
                <a:latin typeface="Calibri" panose="020F0502020204030204" pitchFamily="34" charset="0"/>
                <a:cs typeface="Calibri" panose="020F0502020204030204" pitchFamily="34" charset="0"/>
              </a:defRPr>
            </a:lvl2pPr>
            <a:lvl3pPr>
              <a:buClr>
                <a:schemeClr val="accent1"/>
              </a:buClr>
              <a:defRPr lang="en-US" dirty="0" smtClean="0">
                <a:solidFill>
                  <a:schemeClr val="tx1"/>
                </a:solidFill>
                <a:latin typeface="Calibri" panose="020F0502020204030204" pitchFamily="34" charset="0"/>
                <a:cs typeface="Calibri" panose="020F0502020204030204" pitchFamily="34" charset="0"/>
              </a:defRPr>
            </a:lvl3pPr>
            <a:lvl4pPr>
              <a:buClr>
                <a:schemeClr val="accent1"/>
              </a:buClr>
              <a:defRPr lang="en-US" dirty="0" smtClean="0">
                <a:solidFill>
                  <a:schemeClr val="tx1"/>
                </a:solidFill>
                <a:latin typeface="Calibri" panose="020F0502020204030204" pitchFamily="34" charset="0"/>
                <a:cs typeface="Calibri" panose="020F0502020204030204" pitchFamily="34" charset="0"/>
              </a:defRPr>
            </a:lvl4pPr>
            <a:lvl5pPr>
              <a:buClr>
                <a:schemeClr val="accent1"/>
              </a:buClr>
              <a:defRPr lang="en-US" dirty="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09600" y="1587215"/>
            <a:ext cx="10972800" cy="1905000"/>
          </a:xfrm>
        </p:spPr>
        <p:txBody>
          <a:bodyPr vert="horz" lIns="0" tIns="45720" rIns="0" bIns="0" rtlCol="0">
            <a:normAutofit/>
          </a:bodyPr>
          <a:lstStyle>
            <a:lvl1pPr>
              <a:defRPr lang="en-US" dirty="0" smtClean="0">
                <a:latin typeface="Calibri" panose="020F0502020204030204" pitchFamily="34" charset="0"/>
                <a:cs typeface="Calibri" panose="020F0502020204030204" pitchFamily="34" charset="0"/>
              </a:defRPr>
            </a:lvl1pPr>
            <a:lvl2pPr>
              <a:buClr>
                <a:schemeClr val="accent1"/>
              </a:buClr>
              <a:defRPr lang="en-US" dirty="0" smtClean="0">
                <a:solidFill>
                  <a:schemeClr val="tx1"/>
                </a:solidFill>
                <a:latin typeface="Calibri" panose="020F0502020204030204" pitchFamily="34" charset="0"/>
                <a:cs typeface="Calibri" panose="020F0502020204030204" pitchFamily="34" charset="0"/>
              </a:defRPr>
            </a:lvl2pPr>
            <a:lvl3pPr>
              <a:buClr>
                <a:schemeClr val="accent1"/>
              </a:buClr>
              <a:defRPr lang="en-US" dirty="0" smtClean="0">
                <a:solidFill>
                  <a:schemeClr val="tx1"/>
                </a:solidFill>
                <a:latin typeface="Calibri" panose="020F0502020204030204" pitchFamily="34" charset="0"/>
                <a:cs typeface="Calibri" panose="020F0502020204030204" pitchFamily="34" charset="0"/>
              </a:defRPr>
            </a:lvl3pPr>
            <a:lvl4pPr>
              <a:buClr>
                <a:schemeClr val="accent1"/>
              </a:buClr>
              <a:defRPr lang="en-US" dirty="0" smtClean="0">
                <a:solidFill>
                  <a:schemeClr val="tx1"/>
                </a:solidFill>
                <a:latin typeface="Calibri" panose="020F0502020204030204" pitchFamily="34" charset="0"/>
                <a:cs typeface="Calibri" panose="020F0502020204030204" pitchFamily="34" charset="0"/>
              </a:defRPr>
            </a:lvl4pPr>
            <a:lvl5pPr>
              <a:buClr>
                <a:schemeClr val="accent1"/>
              </a:buClr>
              <a:defRPr lang="en-US" dirty="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609600" y="302561"/>
            <a:ext cx="10972800" cy="359009"/>
          </a:xfrm>
        </p:spPr>
        <p:txBody>
          <a:bodyPr anchor="t" anchorCtr="0"/>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5" name="Text Placeholder 4"/>
          <p:cNvSpPr>
            <a:spLocks noGrp="1"/>
          </p:cNvSpPr>
          <p:nvPr>
            <p:ph type="body" sz="quarter" idx="22"/>
          </p:nvPr>
        </p:nvSpPr>
        <p:spPr>
          <a:xfrm>
            <a:off x="609600" y="1327528"/>
            <a:ext cx="10972800" cy="311624"/>
          </a:xfrm>
        </p:spPr>
        <p:txBody>
          <a:bodyPr>
            <a:spAutoFit/>
          </a:bodyPr>
          <a:lstStyle>
            <a:lvl1pPr algn="ctr">
              <a:defRPr sz="1500">
                <a:solidFill>
                  <a:schemeClr val="tx1"/>
                </a:solidFill>
                <a:latin typeface="Calibri" panose="020F0502020204030204" pitchFamily="34" charset="0"/>
                <a:cs typeface="Calibri" panose="020F050202020403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19"/>
          <p:cNvSpPr>
            <a:spLocks noGrp="1"/>
          </p:cNvSpPr>
          <p:nvPr>
            <p:ph type="body" sz="quarter" idx="21"/>
          </p:nvPr>
        </p:nvSpPr>
        <p:spPr>
          <a:xfrm>
            <a:off x="609600" y="685801"/>
            <a:ext cx="10972800" cy="282388"/>
          </a:xfrm>
        </p:spPr>
        <p:txBody>
          <a:bodyPr anchor="ctr" anchorCtr="0">
            <a:normAutofit/>
          </a:bodyPr>
          <a:lstStyle>
            <a:lvl1pPr>
              <a:defRPr lang="en-US" sz="1667" b="0" kern="0" dirty="0" smtClean="0">
                <a:solidFill>
                  <a:schemeClr val="accent1"/>
                </a:solidFill>
                <a:effectLst/>
                <a:latin typeface="Calibri" panose="020F0502020204030204" pitchFamily="34" charset="0"/>
                <a:ea typeface="+mj-ea"/>
                <a:cs typeface="Calibri" panose="020F0502020204030204" pitchFamily="34" charset="0"/>
              </a:defRPr>
            </a:lvl1pPr>
          </a:lstStyle>
          <a:p>
            <a:pPr lvl="0"/>
            <a:r>
              <a:rPr lang="en-US"/>
              <a:t>Click to edit Master text styles</a:t>
            </a:r>
          </a:p>
        </p:txBody>
      </p:sp>
      <p:sp>
        <p:nvSpPr>
          <p:cNvPr id="14" name="Content Placeholder 15"/>
          <p:cNvSpPr>
            <a:spLocks noGrp="1"/>
          </p:cNvSpPr>
          <p:nvPr>
            <p:ph sz="quarter" idx="13"/>
          </p:nvPr>
        </p:nvSpPr>
        <p:spPr>
          <a:xfrm>
            <a:off x="609600" y="6046159"/>
            <a:ext cx="10972800" cy="115416"/>
          </a:xfrm>
        </p:spPr>
        <p:txBody>
          <a:bodyPr vert="horz" wrap="square" lIns="0" tIns="0" rIns="0" bIns="0" rtlCol="0" anchor="b" anchorCtr="0">
            <a:spAutoFit/>
          </a:bodyPr>
          <a:lstStyle>
            <a:lvl1pPr marL="105047" marR="0" indent="-105047" algn="l" defTabSz="761952" rtl="0" eaLnBrk="1" fontAlgn="base" latinLnBrk="0" hangingPunct="1">
              <a:lnSpc>
                <a:spcPct val="100000"/>
              </a:lnSpc>
              <a:spcBef>
                <a:spcPts val="0"/>
              </a:spcBef>
              <a:spcAft>
                <a:spcPct val="0"/>
              </a:spcAft>
              <a:buClr>
                <a:schemeClr val="tx1"/>
              </a:buClr>
              <a:buSzTx/>
              <a:buFont typeface="Wingdings" pitchFamily="-65" charset="2"/>
              <a:buNone/>
              <a:tabLst/>
              <a:defRPr lang="en-US" sz="751" b="0" i="0" dirty="0" smtClean="0">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2527313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2720"/>
            <a:ext cx="12192000" cy="6795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12" name="Picture 8" descr="Imprivata-tagline-(R).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9277" y="275522"/>
            <a:ext cx="2493049" cy="88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4519085" y="1405468"/>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8" name="Freeform 8"/>
          <p:cNvSpPr>
            <a:spLocks/>
          </p:cNvSpPr>
          <p:nvPr/>
        </p:nvSpPr>
        <p:spPr bwMode="auto">
          <a:xfrm flipH="1">
            <a:off x="11427886" y="1149353"/>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7"/>
          <p:cNvSpPr>
            <a:spLocks/>
          </p:cNvSpPr>
          <p:nvPr/>
        </p:nvSpPr>
        <p:spPr bwMode="auto">
          <a:xfrm>
            <a:off x="4260853" y="1149353"/>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hasCustomPrompt="1"/>
          </p:nvPr>
        </p:nvSpPr>
        <p:spPr>
          <a:xfrm>
            <a:off x="4622571" y="1439503"/>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4128961" y="5028419"/>
            <a:ext cx="3773640" cy="1344564"/>
          </a:xfrm>
          <a:prstGeom prst="rect">
            <a:avLst/>
          </a:prstGeom>
        </p:spPr>
        <p:txBody>
          <a:bodyPr anchor="t">
            <a:noAutofit/>
          </a:bodyPr>
          <a:lstStyle>
            <a:lvl1pPr marL="0" indent="0" algn="l">
              <a:lnSpc>
                <a:spcPct val="100000"/>
              </a:lnSpc>
              <a:spcBef>
                <a:spcPts val="800"/>
              </a:spcBef>
              <a:buFontTx/>
              <a:buNone/>
              <a:defRPr sz="16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4628750" y="3298219"/>
            <a:ext cx="6944183" cy="585169"/>
          </a:xfrm>
          <a:prstGeom prst="rect">
            <a:avLst/>
          </a:prstGeom>
        </p:spPr>
        <p:txBody>
          <a:bodyPr/>
          <a:lstStyle>
            <a:lvl1pPr marL="0" marR="0" indent="0" algn="l" defTabSz="121914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8208360" y="5004900"/>
            <a:ext cx="3775525" cy="1363133"/>
          </a:xfrm>
        </p:spPr>
        <p:txBody>
          <a:bodyPr anchor="t"/>
          <a:lstStyle>
            <a:lvl1pPr marL="0" indent="0">
              <a:lnSpc>
                <a:spcPct val="100000"/>
              </a:lnSpc>
              <a:spcBef>
                <a:spcPts val="800"/>
              </a:spcBef>
              <a:buNone/>
              <a:defRPr sz="1600"/>
            </a:lvl1pPr>
            <a:lvl2pPr marL="533373"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2118172466"/>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6" name="Rectangle 9"/>
          <p:cNvSpPr>
            <a:spLocks noChangeArrowheads="1"/>
          </p:cNvSpPr>
          <p:nvPr/>
        </p:nvSpPr>
        <p:spPr bwMode="auto">
          <a:xfrm>
            <a:off x="4519085" y="1405468"/>
            <a:ext cx="7211483" cy="3016251"/>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553" y="277284"/>
            <a:ext cx="24997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11427886" y="1149353"/>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7"/>
          <p:cNvSpPr>
            <a:spLocks/>
          </p:cNvSpPr>
          <p:nvPr/>
        </p:nvSpPr>
        <p:spPr bwMode="auto">
          <a:xfrm>
            <a:off x="4260853" y="1149353"/>
            <a:ext cx="563033" cy="3524249"/>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Text Placeholder 6"/>
          <p:cNvSpPr>
            <a:spLocks noGrp="1"/>
          </p:cNvSpPr>
          <p:nvPr>
            <p:ph type="body" sz="quarter" idx="10" hasCustomPrompt="1"/>
          </p:nvPr>
        </p:nvSpPr>
        <p:spPr>
          <a:xfrm>
            <a:off x="4622571" y="1439503"/>
            <a:ext cx="6917448" cy="1743604"/>
          </a:xfrm>
          <a:prstGeom prst="rect">
            <a:avLst/>
          </a:prstGeom>
        </p:spPr>
        <p:txBody>
          <a:bodyPr anchor="ctr">
            <a:noAutofit/>
          </a:bodyPr>
          <a:lstStyle>
            <a:lvl1pPr marL="0" indent="0">
              <a:buFontTx/>
              <a:buNone/>
              <a:defRPr sz="4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4128961" y="5028419"/>
            <a:ext cx="3773640" cy="1344564"/>
          </a:xfrm>
          <a:prstGeom prst="rect">
            <a:avLst/>
          </a:prstGeom>
        </p:spPr>
        <p:txBody>
          <a:bodyPr anchor="t">
            <a:noAutofit/>
          </a:bodyPr>
          <a:lstStyle>
            <a:lvl1pPr marL="0" indent="0" algn="l">
              <a:lnSpc>
                <a:spcPct val="100000"/>
              </a:lnSpc>
              <a:spcBef>
                <a:spcPts val="800"/>
              </a:spcBef>
              <a:buFontTx/>
              <a:buNone/>
              <a:defRPr sz="16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4628750" y="3298219"/>
            <a:ext cx="6944183" cy="585169"/>
          </a:xfrm>
          <a:prstGeom prst="rect">
            <a:avLst/>
          </a:prstGeom>
        </p:spPr>
        <p:txBody>
          <a:bodyPr/>
          <a:lstStyle>
            <a:lvl1pPr marL="0" marR="0" indent="0" algn="l" defTabSz="1219140" rtl="0" eaLnBrk="1" fontAlgn="base" latinLnBrk="0" hangingPunct="1">
              <a:lnSpc>
                <a:spcPct val="95000"/>
              </a:lnSpc>
              <a:spcBef>
                <a:spcPts val="1600"/>
              </a:spcBef>
              <a:spcAft>
                <a:spcPct val="0"/>
              </a:spcAft>
              <a:buClr>
                <a:schemeClr val="accent1"/>
              </a:buClr>
              <a:buSzTx/>
              <a:buFont typeface="Arial" pitchFamily="34" charset="0"/>
              <a:buNone/>
              <a:tabLst/>
              <a:defRPr sz="2667"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8208360" y="5004900"/>
            <a:ext cx="3775525" cy="1363133"/>
          </a:xfrm>
        </p:spPr>
        <p:txBody>
          <a:bodyPr anchor="t"/>
          <a:lstStyle>
            <a:lvl1pPr marL="0" indent="0">
              <a:lnSpc>
                <a:spcPct val="100000"/>
              </a:lnSpc>
              <a:spcBef>
                <a:spcPts val="800"/>
              </a:spcBef>
              <a:buNone/>
              <a:defRPr sz="1600"/>
            </a:lvl1pPr>
            <a:lvl2pPr marL="533373"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131445635"/>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10"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314695" y="1462887"/>
            <a:ext cx="11582400" cy="5039512"/>
          </a:xfrm>
          <a:prstGeom prst="rect">
            <a:avLst/>
          </a:prstGeom>
        </p:spPr>
        <p:txBody>
          <a:bodyPr rtlCol="0">
            <a:normAutofit/>
          </a:bodyPr>
          <a:lstStyle>
            <a:lvl2pPr>
              <a:defRPr sz="24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277685200"/>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5" name="Text Placeholder 2"/>
          <p:cNvSpPr>
            <a:spLocks noGrp="1"/>
          </p:cNvSpPr>
          <p:nvPr>
            <p:ph type="body" idx="11"/>
          </p:nvPr>
        </p:nvSpPr>
        <p:spPr bwMode="gray">
          <a:xfrm>
            <a:off x="314695" y="1286127"/>
            <a:ext cx="11582400" cy="498480"/>
          </a:xfrm>
          <a:prstGeom prst="rect">
            <a:avLst/>
          </a:prstGeom>
        </p:spPr>
        <p:txBody>
          <a:bodyPr>
            <a:noAutofit/>
          </a:bodyPr>
          <a:lstStyle>
            <a:lvl1pPr marL="0" indent="0">
              <a:buNone/>
              <a:defRPr sz="3200" b="0" i="0">
                <a:solidFill>
                  <a:srgbClr val="53535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7" name="Content Placeholder 4"/>
          <p:cNvSpPr>
            <a:spLocks noGrp="1"/>
          </p:cNvSpPr>
          <p:nvPr>
            <p:ph sz="quarter" idx="12"/>
          </p:nvPr>
        </p:nvSpPr>
        <p:spPr>
          <a:xfrm>
            <a:off x="314695" y="1975555"/>
            <a:ext cx="1158240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a:spcBef>
                <a:spcPts val="800"/>
              </a:spcBef>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798400131"/>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3" name="Content Placeholder 2"/>
          <p:cNvSpPr>
            <a:spLocks noGrp="1"/>
          </p:cNvSpPr>
          <p:nvPr>
            <p:ph sz="half" idx="1"/>
          </p:nvPr>
        </p:nvSpPr>
        <p:spPr bwMode="gray">
          <a:xfrm>
            <a:off x="314695" y="1462803"/>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6288775" y="1447988"/>
            <a:ext cx="5608320" cy="5046949"/>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2133"/>
            </a:lvl4pPr>
            <a:lvl5pPr>
              <a:spcBef>
                <a:spcPts val="800"/>
              </a:spcBef>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4020353517"/>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9" name="Text Placeholder 2"/>
          <p:cNvSpPr>
            <a:spLocks noGrp="1"/>
          </p:cNvSpPr>
          <p:nvPr>
            <p:ph type="body" idx="14"/>
          </p:nvPr>
        </p:nvSpPr>
        <p:spPr bwMode="gray">
          <a:xfrm>
            <a:off x="314695" y="1286127"/>
            <a:ext cx="5608320" cy="498480"/>
          </a:xfrm>
          <a:prstGeom prst="rect">
            <a:avLst/>
          </a:prstGeom>
        </p:spPr>
        <p:txBody>
          <a:bodyPr>
            <a:noAutofit/>
          </a:bodyPr>
          <a:lstStyle>
            <a:lvl1pPr marL="0" indent="0">
              <a:buNone/>
              <a:defRPr sz="3200" b="0" i="0">
                <a:solidFill>
                  <a:srgbClr val="53535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10" name="Content Placeholder 4"/>
          <p:cNvSpPr>
            <a:spLocks noGrp="1"/>
          </p:cNvSpPr>
          <p:nvPr>
            <p:ph sz="quarter" idx="15"/>
          </p:nvPr>
        </p:nvSpPr>
        <p:spPr>
          <a:xfrm>
            <a:off x="31469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298" indent="0">
              <a:spcBef>
                <a:spcPts val="800"/>
              </a:spcBef>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6288775" y="1286127"/>
            <a:ext cx="5608320" cy="498480"/>
          </a:xfrm>
          <a:prstGeom prst="rect">
            <a:avLst/>
          </a:prstGeom>
        </p:spPr>
        <p:txBody>
          <a:bodyPr>
            <a:noAutofit/>
          </a:bodyPr>
          <a:lstStyle>
            <a:lvl1pPr marL="0" indent="0">
              <a:buNone/>
              <a:defRPr sz="3200" b="0" i="0">
                <a:solidFill>
                  <a:srgbClr val="53535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18" name="Content Placeholder 4"/>
          <p:cNvSpPr>
            <a:spLocks noGrp="1"/>
          </p:cNvSpPr>
          <p:nvPr>
            <p:ph sz="quarter" idx="17"/>
          </p:nvPr>
        </p:nvSpPr>
        <p:spPr>
          <a:xfrm>
            <a:off x="628877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298" indent="0">
              <a:spcBef>
                <a:spcPts val="800"/>
              </a:spcBef>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94989014"/>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7" name="Content Placeholder 2"/>
          <p:cNvSpPr>
            <a:spLocks noGrp="1"/>
          </p:cNvSpPr>
          <p:nvPr>
            <p:ph sz="half" idx="1"/>
          </p:nvPr>
        </p:nvSpPr>
        <p:spPr bwMode="gray">
          <a:xfrm>
            <a:off x="314695" y="1462803"/>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2333525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3" name="Content Placeholder 2"/>
          <p:cNvSpPr>
            <a:spLocks noGrp="1"/>
          </p:cNvSpPr>
          <p:nvPr>
            <p:ph sz="half" idx="1"/>
          </p:nvPr>
        </p:nvSpPr>
        <p:spPr bwMode="gray">
          <a:xfrm>
            <a:off x="314695" y="1462802"/>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bwMode="gray">
          <a:xfrm>
            <a:off x="6288775" y="1447988"/>
            <a:ext cx="5608320" cy="5046949"/>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2133"/>
            </a:lvl4pPr>
            <a:lvl5pPr>
              <a:spcBef>
                <a:spcPts val="800"/>
              </a:spcBef>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3587878286"/>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6"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887737888"/>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719668"/>
            <a:ext cx="12192000" cy="6138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3" name="Rectangle 5"/>
          <p:cNvSpPr txBox="1">
            <a:spLocks noChangeArrowheads="1"/>
          </p:cNvSpPr>
          <p:nvPr/>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2150398862"/>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3" name="Rectangle 5"/>
          <p:cNvSpPr txBox="1">
            <a:spLocks noChangeArrowheads="1"/>
          </p:cNvSpPr>
          <p:nvPr userDrawn="1"/>
        </p:nvSpPr>
        <p:spPr bwMode="gray">
          <a:xfrm>
            <a:off x="11137902" y="6599768"/>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33638401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Transition">
    <p:spTree>
      <p:nvGrpSpPr>
        <p:cNvPr id="1" name=""/>
        <p:cNvGrpSpPr/>
        <p:nvPr/>
      </p:nvGrpSpPr>
      <p:grpSpPr>
        <a:xfrm>
          <a:off x="0" y="0"/>
          <a:ext cx="0" cy="0"/>
          <a:chOff x="0" y="0"/>
          <a:chExt cx="0" cy="0"/>
        </a:xfrm>
      </p:grpSpPr>
      <p:sp>
        <p:nvSpPr>
          <p:cNvPr id="4" name="Rectangle 7"/>
          <p:cNvSpPr>
            <a:spLocks noChangeArrowheads="1"/>
          </p:cNvSpPr>
          <p:nvPr/>
        </p:nvSpPr>
        <p:spPr bwMode="auto">
          <a:xfrm flipH="1">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grpSp>
        <p:nvGrpSpPr>
          <p:cNvPr id="2" name="Group 1"/>
          <p:cNvGrpSpPr/>
          <p:nvPr userDrawn="1"/>
        </p:nvGrpSpPr>
        <p:grpSpPr>
          <a:xfrm>
            <a:off x="5032444" y="1925607"/>
            <a:ext cx="6387785" cy="2912284"/>
            <a:chOff x="3195638" y="862013"/>
            <a:chExt cx="5797550" cy="2643187"/>
          </a:xfrm>
        </p:grpSpPr>
        <p:sp>
          <p:nvSpPr>
            <p:cNvPr id="17" name="Rectangle 9"/>
            <p:cNvSpPr>
              <a:spLocks noChangeArrowheads="1"/>
            </p:cNvSpPr>
            <p:nvPr userDrawn="1"/>
          </p:nvSpPr>
          <p:spPr bwMode="auto">
            <a:xfrm>
              <a:off x="3389313" y="1054100"/>
              <a:ext cx="5408612" cy="2262188"/>
            </a:xfrm>
            <a:prstGeom prst="rect">
              <a:avLst/>
            </a:prstGeom>
            <a:solidFill>
              <a:srgbClr val="E0E1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18" name="Freeform 8"/>
            <p:cNvSpPr>
              <a:spLocks/>
            </p:cNvSpPr>
            <p:nvPr userDrawn="1"/>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9" name="Freeform 7"/>
            <p:cNvSpPr>
              <a:spLocks/>
            </p:cNvSpPr>
            <p:nvPr userDrawn="1"/>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pic>
        <p:nvPicPr>
          <p:cNvPr id="6" name="Picture 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63553" y="277284"/>
            <a:ext cx="24997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5359352" y="3449124"/>
            <a:ext cx="5850272" cy="843173"/>
          </a:xfrm>
          <a:prstGeom prst="rect">
            <a:avLst/>
          </a:prstGeom>
        </p:spPr>
        <p:txBody>
          <a:bodyPr anchor="t"/>
          <a:lstStyle>
            <a:lvl1pPr algn="l">
              <a:lnSpc>
                <a:spcPct val="100000"/>
              </a:lnSpc>
              <a:defRPr sz="2133"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5359352" y="2306123"/>
            <a:ext cx="5846912" cy="1117600"/>
          </a:xfrm>
          <a:prstGeom prst="rect">
            <a:avLst/>
          </a:prstGeom>
        </p:spPr>
        <p:txBody>
          <a:bodyPr anchor="b"/>
          <a:lstStyle>
            <a:lvl1pPr marL="0" indent="0">
              <a:lnSpc>
                <a:spcPct val="100000"/>
              </a:lnSpc>
              <a:spcBef>
                <a:spcPts val="0"/>
              </a:spcBef>
              <a:buNone/>
              <a:defRPr sz="3200">
                <a:solidFill>
                  <a:schemeClr val="accent1"/>
                </a:solidFill>
                <a:latin typeface="+mn-lt"/>
              </a:defRPr>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a:t>Click to edit Master text styles</a:t>
            </a:r>
          </a:p>
        </p:txBody>
      </p:sp>
    </p:spTree>
    <p:extLst>
      <p:ext uri="{BB962C8B-B14F-4D97-AF65-F5344CB8AC3E}">
        <p14:creationId xmlns:p14="http://schemas.microsoft.com/office/powerpoint/2010/main" val="3019115769"/>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02619" y="2345267"/>
            <a:ext cx="418676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790405"/>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4735" y="2918886"/>
            <a:ext cx="4182533" cy="102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33210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9" name="Text Placeholder 2"/>
          <p:cNvSpPr>
            <a:spLocks noGrp="1"/>
          </p:cNvSpPr>
          <p:nvPr>
            <p:ph type="body" idx="14"/>
          </p:nvPr>
        </p:nvSpPr>
        <p:spPr bwMode="gray">
          <a:xfrm>
            <a:off x="314695" y="1286127"/>
            <a:ext cx="560832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10" name="Content Placeholder 4"/>
          <p:cNvSpPr>
            <a:spLocks noGrp="1"/>
          </p:cNvSpPr>
          <p:nvPr>
            <p:ph sz="quarter" idx="15"/>
          </p:nvPr>
        </p:nvSpPr>
        <p:spPr>
          <a:xfrm>
            <a:off x="31469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349" indent="0">
              <a:spcBef>
                <a:spcPts val="800"/>
              </a:spcBef>
              <a:buNone/>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
        <p:nvSpPr>
          <p:cNvPr id="17" name="Text Placeholder 2"/>
          <p:cNvSpPr>
            <a:spLocks noGrp="1"/>
          </p:cNvSpPr>
          <p:nvPr>
            <p:ph type="body" idx="16"/>
          </p:nvPr>
        </p:nvSpPr>
        <p:spPr bwMode="gray">
          <a:xfrm>
            <a:off x="6288775" y="1286127"/>
            <a:ext cx="5608320" cy="498480"/>
          </a:xfrm>
          <a:prstGeom prst="rect">
            <a:avLst/>
          </a:prstGeom>
        </p:spPr>
        <p:txBody>
          <a:bodyPr>
            <a:noAutofit/>
          </a:bodyPr>
          <a:lstStyle>
            <a:lvl1pPr marL="0" indent="0">
              <a:buNone/>
              <a:defRPr sz="3200" b="0" i="0">
                <a:solidFill>
                  <a:srgbClr val="53535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18" name="Content Placeholder 4"/>
          <p:cNvSpPr>
            <a:spLocks noGrp="1"/>
          </p:cNvSpPr>
          <p:nvPr>
            <p:ph sz="quarter" idx="17"/>
          </p:nvPr>
        </p:nvSpPr>
        <p:spPr>
          <a:xfrm>
            <a:off x="6288775" y="1975555"/>
            <a:ext cx="5608320" cy="4518196"/>
          </a:xfrm>
          <a:prstGeom prst="rect">
            <a:avLst/>
          </a:prstGeom>
        </p:spPr>
        <p:txBody>
          <a:bodyPr>
            <a:normAutofit/>
          </a:bodyPr>
          <a:lstStyle>
            <a:lvl1pPr>
              <a:defRPr sz="2667"/>
            </a:lvl1pPr>
            <a:lvl2pPr>
              <a:spcBef>
                <a:spcPts val="800"/>
              </a:spcBef>
              <a:defRPr sz="2400"/>
            </a:lvl2pPr>
            <a:lvl3pPr>
              <a:spcBef>
                <a:spcPts val="800"/>
              </a:spcBef>
              <a:defRPr sz="2133"/>
            </a:lvl3pPr>
            <a:lvl4pPr>
              <a:spcBef>
                <a:spcPts val="800"/>
              </a:spcBef>
              <a:defRPr sz="1867"/>
            </a:lvl4pPr>
            <a:lvl5pPr marL="2057349" indent="0">
              <a:spcBef>
                <a:spcPts val="800"/>
              </a:spcBef>
              <a:buNone/>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40439750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7" name="Content Placeholder 2"/>
          <p:cNvSpPr>
            <a:spLocks noGrp="1"/>
          </p:cNvSpPr>
          <p:nvPr>
            <p:ph sz="half" idx="1"/>
          </p:nvPr>
        </p:nvSpPr>
        <p:spPr bwMode="gray">
          <a:xfrm>
            <a:off x="314695" y="1462802"/>
            <a:ext cx="5608320" cy="5053143"/>
          </a:xfrm>
          <a:prstGeom prst="rect">
            <a:avLst/>
          </a:prstGeom>
        </p:spPr>
        <p:txBody>
          <a:bodyPr>
            <a:normAutofit/>
          </a:bodyPr>
          <a:lstStyle>
            <a:lvl1pPr>
              <a:spcBef>
                <a:spcPts val="1333"/>
              </a:spcBef>
              <a:defRPr sz="2667"/>
            </a:lvl1pPr>
            <a:lvl2pPr>
              <a:spcBef>
                <a:spcPts val="800"/>
              </a:spcBef>
              <a:defRPr sz="2400"/>
            </a:lvl2pPr>
            <a:lvl3pPr>
              <a:spcBef>
                <a:spcPts val="800"/>
              </a:spcBef>
              <a:defRPr sz="2133"/>
            </a:lvl3pPr>
            <a:lvl4pPr>
              <a:spcBef>
                <a:spcPts val="800"/>
              </a:spcBef>
              <a:defRPr sz="1867"/>
            </a:lvl4pPr>
            <a:lvl5pPr>
              <a:spcBef>
                <a:spcPts val="800"/>
              </a:spcBef>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161136069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
        <p:nvSpPr>
          <p:cNvPr id="6" name="Rectangle 2"/>
          <p:cNvSpPr>
            <a:spLocks noGrp="1" noChangeArrowheads="1"/>
          </p:cNvSpPr>
          <p:nvPr>
            <p:ph type="title"/>
          </p:nvPr>
        </p:nvSpPr>
        <p:spPr bwMode="auto">
          <a:xfrm>
            <a:off x="314695" y="110833"/>
            <a:ext cx="11582400" cy="9652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227107085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719667"/>
            <a:ext cx="12192000" cy="61383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2133">
              <a:solidFill>
                <a:schemeClr val="bg2"/>
              </a:solidFill>
            </a:endParaRPr>
          </a:p>
        </p:txBody>
      </p:sp>
      <p:sp>
        <p:nvSpPr>
          <p:cNvPr id="3" name="Rectangle 5"/>
          <p:cNvSpPr txBox="1">
            <a:spLocks noChangeArrowheads="1"/>
          </p:cNvSpPr>
          <p:nvPr/>
        </p:nvSpPr>
        <p:spPr bwMode="gray">
          <a:xfrm>
            <a:off x="11137901" y="6599767"/>
            <a:ext cx="1071033" cy="298451"/>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1067">
                <a:solidFill>
                  <a:schemeClr val="tx2"/>
                </a:solidFill>
              </a:rPr>
              <a:pPr algn="r">
                <a:lnSpc>
                  <a:spcPct val="90000"/>
                </a:lnSpc>
                <a:spcBef>
                  <a:spcPct val="50000"/>
                </a:spcBef>
              </a:pPr>
              <a:t>‹#›</a:t>
            </a:fld>
            <a:endParaRPr lang="en-US" altLang="en-US" sz="1067">
              <a:solidFill>
                <a:schemeClr val="tx2"/>
              </a:solidFill>
            </a:endParaRPr>
          </a:p>
        </p:txBody>
      </p:sp>
    </p:spTree>
    <p:extLst>
      <p:ext uri="{BB962C8B-B14F-4D97-AF65-F5344CB8AC3E}">
        <p14:creationId xmlns:p14="http://schemas.microsoft.com/office/powerpoint/2010/main" val="77558323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1185333"/>
            <a:ext cx="12192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62684" y="137584"/>
            <a:ext cx="1547283" cy="37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315384" y="110067"/>
            <a:ext cx="115824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GB" altLang="en-US"/>
              <a:t>Click to edit Master title style</a:t>
            </a:r>
            <a:endParaRPr lang="en-US" altLang="en-US"/>
          </a:p>
        </p:txBody>
      </p:sp>
      <p:sp>
        <p:nvSpPr>
          <p:cNvPr id="1029" name="Text Placeholder 7"/>
          <p:cNvSpPr>
            <a:spLocks noGrp="1"/>
          </p:cNvSpPr>
          <p:nvPr>
            <p:ph type="body" idx="1"/>
          </p:nvPr>
        </p:nvSpPr>
        <p:spPr bwMode="auto">
          <a:xfrm>
            <a:off x="315384" y="1462618"/>
            <a:ext cx="11582400" cy="5039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2767015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wipe dir="r"/>
  </p:transition>
  <p:txStyles>
    <p:titleStyle>
      <a:lvl1pPr algn="l" rtl="0" eaLnBrk="1" fontAlgn="base" hangingPunct="1">
        <a:lnSpc>
          <a:spcPts val="3333"/>
        </a:lnSpc>
        <a:spcBef>
          <a:spcPct val="0"/>
        </a:spcBef>
        <a:spcAft>
          <a:spcPct val="0"/>
        </a:spcAft>
        <a:defRPr sz="3733">
          <a:solidFill>
            <a:schemeClr val="accent1"/>
          </a:solidFill>
          <a:latin typeface="+mj-lt"/>
          <a:ea typeface="ＭＳ Ｐゴシック" charset="0"/>
          <a:cs typeface="ＭＳ Ｐゴシック" charset="0"/>
        </a:defRPr>
      </a:lvl1pPr>
      <a:lvl2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2pPr>
      <a:lvl3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3pPr>
      <a:lvl4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4pPr>
      <a:lvl5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5pPr>
      <a:lvl6pPr marL="609585" algn="l" rtl="0" eaLnBrk="1" fontAlgn="base" hangingPunct="1">
        <a:lnSpc>
          <a:spcPct val="90000"/>
        </a:lnSpc>
        <a:spcBef>
          <a:spcPct val="0"/>
        </a:spcBef>
        <a:spcAft>
          <a:spcPct val="0"/>
        </a:spcAft>
        <a:defRPr sz="4267" b="1">
          <a:solidFill>
            <a:schemeClr val="tx2"/>
          </a:solidFill>
          <a:latin typeface="Arial" charset="0"/>
        </a:defRPr>
      </a:lvl6pPr>
      <a:lvl7pPr marL="1219170" algn="l" rtl="0" eaLnBrk="1" fontAlgn="base" hangingPunct="1">
        <a:lnSpc>
          <a:spcPct val="90000"/>
        </a:lnSpc>
        <a:spcBef>
          <a:spcPct val="0"/>
        </a:spcBef>
        <a:spcAft>
          <a:spcPct val="0"/>
        </a:spcAft>
        <a:defRPr sz="4267" b="1">
          <a:solidFill>
            <a:schemeClr val="tx2"/>
          </a:solidFill>
          <a:latin typeface="Arial" charset="0"/>
        </a:defRPr>
      </a:lvl7pPr>
      <a:lvl8pPr marL="1828754" algn="l" rtl="0" eaLnBrk="1" fontAlgn="base" hangingPunct="1">
        <a:lnSpc>
          <a:spcPct val="90000"/>
        </a:lnSpc>
        <a:spcBef>
          <a:spcPct val="0"/>
        </a:spcBef>
        <a:spcAft>
          <a:spcPct val="0"/>
        </a:spcAft>
        <a:defRPr sz="4267" b="1">
          <a:solidFill>
            <a:schemeClr val="tx2"/>
          </a:solidFill>
          <a:latin typeface="Arial" charset="0"/>
        </a:defRPr>
      </a:lvl8pPr>
      <a:lvl9pPr marL="2438339" algn="l" rtl="0" eaLnBrk="1" fontAlgn="base" hangingPunct="1">
        <a:lnSpc>
          <a:spcPct val="90000"/>
        </a:lnSpc>
        <a:spcBef>
          <a:spcPct val="0"/>
        </a:spcBef>
        <a:spcAft>
          <a:spcPct val="0"/>
        </a:spcAft>
        <a:defRPr sz="4267" b="1">
          <a:solidFill>
            <a:schemeClr val="tx2"/>
          </a:solidFill>
          <a:latin typeface="Arial" charset="0"/>
        </a:defRPr>
      </a:lvl9pPr>
    </p:titleStyle>
    <p:body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1185333"/>
            <a:ext cx="12192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0462684" y="137584"/>
            <a:ext cx="1547283" cy="37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315384" y="110067"/>
            <a:ext cx="115824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GB" altLang="en-US"/>
              <a:t>Click to edit Master title style</a:t>
            </a:r>
            <a:endParaRPr lang="en-US" altLang="en-US"/>
          </a:p>
        </p:txBody>
      </p:sp>
      <p:sp>
        <p:nvSpPr>
          <p:cNvPr id="1029" name="Text Placeholder 7"/>
          <p:cNvSpPr>
            <a:spLocks noGrp="1"/>
          </p:cNvSpPr>
          <p:nvPr>
            <p:ph type="body" idx="1"/>
          </p:nvPr>
        </p:nvSpPr>
        <p:spPr bwMode="auto">
          <a:xfrm>
            <a:off x="315384" y="1462618"/>
            <a:ext cx="11582400" cy="5039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33893437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wipe dir="r"/>
  </p:transition>
  <p:txStyles>
    <p:titleStyle>
      <a:lvl1pPr algn="l" rtl="0" eaLnBrk="1" fontAlgn="base" hangingPunct="1">
        <a:lnSpc>
          <a:spcPts val="3333"/>
        </a:lnSpc>
        <a:spcBef>
          <a:spcPct val="0"/>
        </a:spcBef>
        <a:spcAft>
          <a:spcPct val="0"/>
        </a:spcAft>
        <a:defRPr sz="3733">
          <a:solidFill>
            <a:schemeClr val="accent1"/>
          </a:solidFill>
          <a:latin typeface="+mj-lt"/>
          <a:ea typeface="ＭＳ Ｐゴシック" charset="0"/>
          <a:cs typeface="ＭＳ Ｐゴシック" charset="0"/>
        </a:defRPr>
      </a:lvl1pPr>
      <a:lvl2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2pPr>
      <a:lvl3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3pPr>
      <a:lvl4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4pPr>
      <a:lvl5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5pPr>
      <a:lvl6pPr marL="609585" algn="l" rtl="0" eaLnBrk="1" fontAlgn="base" hangingPunct="1">
        <a:lnSpc>
          <a:spcPct val="90000"/>
        </a:lnSpc>
        <a:spcBef>
          <a:spcPct val="0"/>
        </a:spcBef>
        <a:spcAft>
          <a:spcPct val="0"/>
        </a:spcAft>
        <a:defRPr sz="4267" b="1">
          <a:solidFill>
            <a:schemeClr val="tx2"/>
          </a:solidFill>
          <a:latin typeface="Arial" charset="0"/>
        </a:defRPr>
      </a:lvl6pPr>
      <a:lvl7pPr marL="1219170" algn="l" rtl="0" eaLnBrk="1" fontAlgn="base" hangingPunct="1">
        <a:lnSpc>
          <a:spcPct val="90000"/>
        </a:lnSpc>
        <a:spcBef>
          <a:spcPct val="0"/>
        </a:spcBef>
        <a:spcAft>
          <a:spcPct val="0"/>
        </a:spcAft>
        <a:defRPr sz="4267" b="1">
          <a:solidFill>
            <a:schemeClr val="tx2"/>
          </a:solidFill>
          <a:latin typeface="Arial" charset="0"/>
        </a:defRPr>
      </a:lvl7pPr>
      <a:lvl8pPr marL="1828754" algn="l" rtl="0" eaLnBrk="1" fontAlgn="base" hangingPunct="1">
        <a:lnSpc>
          <a:spcPct val="90000"/>
        </a:lnSpc>
        <a:spcBef>
          <a:spcPct val="0"/>
        </a:spcBef>
        <a:spcAft>
          <a:spcPct val="0"/>
        </a:spcAft>
        <a:defRPr sz="4267" b="1">
          <a:solidFill>
            <a:schemeClr val="tx2"/>
          </a:solidFill>
          <a:latin typeface="Arial" charset="0"/>
        </a:defRPr>
      </a:lvl8pPr>
      <a:lvl9pPr marL="2438339" algn="l" rtl="0" eaLnBrk="1" fontAlgn="base" hangingPunct="1">
        <a:lnSpc>
          <a:spcPct val="90000"/>
        </a:lnSpc>
        <a:spcBef>
          <a:spcPct val="0"/>
        </a:spcBef>
        <a:spcAft>
          <a:spcPct val="0"/>
        </a:spcAft>
        <a:defRPr sz="4267" b="1">
          <a:solidFill>
            <a:schemeClr val="tx2"/>
          </a:solidFill>
          <a:latin typeface="Arial" charset="0"/>
        </a:defRPr>
      </a:lvl9pPr>
    </p:titleStyle>
    <p:body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1185333"/>
            <a:ext cx="12192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62684" y="137584"/>
            <a:ext cx="1547283" cy="37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315384" y="110067"/>
            <a:ext cx="11582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0" numCol="1" anchor="b" anchorCtr="0" compatLnSpc="1">
            <a:prstTxWarp prst="textNoShape">
              <a:avLst/>
            </a:prstTxWarp>
          </a:bodyPr>
          <a:lstStyle/>
          <a:p>
            <a:pPr lvl="0"/>
            <a:r>
              <a:rPr lang="en-US"/>
              <a:t>Click to edit Master title style</a:t>
            </a:r>
          </a:p>
        </p:txBody>
      </p:sp>
      <p:sp>
        <p:nvSpPr>
          <p:cNvPr id="1029" name="Text Placeholder 7"/>
          <p:cNvSpPr>
            <a:spLocks noGrp="1"/>
          </p:cNvSpPr>
          <p:nvPr>
            <p:ph type="body" idx="1"/>
          </p:nvPr>
        </p:nvSpPr>
        <p:spPr bwMode="auto">
          <a:xfrm>
            <a:off x="315384" y="1462618"/>
            <a:ext cx="11582400" cy="503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501597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p:wipe dir="r"/>
  </p:transition>
  <p:hf sldNum="0" hdr="0" dt="0"/>
  <p:txStyles>
    <p:titleStyle>
      <a:lvl1pPr algn="l" rtl="0" eaLnBrk="1" fontAlgn="base" hangingPunct="1">
        <a:lnSpc>
          <a:spcPts val="3333"/>
        </a:lnSpc>
        <a:spcBef>
          <a:spcPct val="0"/>
        </a:spcBef>
        <a:spcAft>
          <a:spcPct val="0"/>
        </a:spcAft>
        <a:defRPr sz="3733">
          <a:solidFill>
            <a:schemeClr val="accent1"/>
          </a:solidFill>
          <a:latin typeface="+mj-lt"/>
          <a:ea typeface="ＭＳ Ｐゴシック" charset="0"/>
          <a:cs typeface="ＭＳ Ｐゴシック" charset="0"/>
        </a:defRPr>
      </a:lvl1pPr>
      <a:lvl2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2pPr>
      <a:lvl3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3pPr>
      <a:lvl4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4pPr>
      <a:lvl5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5pPr>
      <a:lvl6pPr marL="609585" algn="l" rtl="0" eaLnBrk="1" fontAlgn="base" hangingPunct="1">
        <a:lnSpc>
          <a:spcPct val="90000"/>
        </a:lnSpc>
        <a:spcBef>
          <a:spcPct val="0"/>
        </a:spcBef>
        <a:spcAft>
          <a:spcPct val="0"/>
        </a:spcAft>
        <a:defRPr sz="4267" b="1">
          <a:solidFill>
            <a:schemeClr val="tx2"/>
          </a:solidFill>
          <a:latin typeface="Arial" charset="0"/>
        </a:defRPr>
      </a:lvl6pPr>
      <a:lvl7pPr marL="1219170" algn="l" rtl="0" eaLnBrk="1" fontAlgn="base" hangingPunct="1">
        <a:lnSpc>
          <a:spcPct val="90000"/>
        </a:lnSpc>
        <a:spcBef>
          <a:spcPct val="0"/>
        </a:spcBef>
        <a:spcAft>
          <a:spcPct val="0"/>
        </a:spcAft>
        <a:defRPr sz="4267" b="1">
          <a:solidFill>
            <a:schemeClr val="tx2"/>
          </a:solidFill>
          <a:latin typeface="Arial" charset="0"/>
        </a:defRPr>
      </a:lvl7pPr>
      <a:lvl8pPr marL="1828754" algn="l" rtl="0" eaLnBrk="1" fontAlgn="base" hangingPunct="1">
        <a:lnSpc>
          <a:spcPct val="90000"/>
        </a:lnSpc>
        <a:spcBef>
          <a:spcPct val="0"/>
        </a:spcBef>
        <a:spcAft>
          <a:spcPct val="0"/>
        </a:spcAft>
        <a:defRPr sz="4267" b="1">
          <a:solidFill>
            <a:schemeClr val="tx2"/>
          </a:solidFill>
          <a:latin typeface="Arial" charset="0"/>
        </a:defRPr>
      </a:lvl8pPr>
      <a:lvl9pPr marL="2438339" algn="l" rtl="0" eaLnBrk="1" fontAlgn="base" hangingPunct="1">
        <a:lnSpc>
          <a:spcPct val="90000"/>
        </a:lnSpc>
        <a:spcBef>
          <a:spcPct val="0"/>
        </a:spcBef>
        <a:spcAft>
          <a:spcPct val="0"/>
        </a:spcAft>
        <a:defRPr sz="4267" b="1">
          <a:solidFill>
            <a:schemeClr val="tx2"/>
          </a:solidFill>
          <a:latin typeface="Arial" charset="0"/>
        </a:defRPr>
      </a:lvl9pPr>
    </p:titleStyle>
    <p:bodyStyle>
      <a:lvl1pPr marL="302676" indent="-302676" algn="l" rtl="0" eaLnBrk="1" fontAlgn="base" hangingPunct="1">
        <a:lnSpc>
          <a:spcPct val="95000"/>
        </a:lnSpc>
        <a:spcBef>
          <a:spcPts val="1600"/>
        </a:spcBef>
        <a:spcAft>
          <a:spcPct val="0"/>
        </a:spcAft>
        <a:buClr>
          <a:schemeClr val="accent1"/>
        </a:buClr>
        <a:buFont typeface="Arial"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1185333"/>
            <a:ext cx="12192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462685" y="137585"/>
            <a:ext cx="1547283" cy="37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315384" y="110067"/>
            <a:ext cx="11582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9" name="Text Placeholder 7"/>
          <p:cNvSpPr>
            <a:spLocks noGrp="1"/>
          </p:cNvSpPr>
          <p:nvPr>
            <p:ph type="body" idx="1"/>
          </p:nvPr>
        </p:nvSpPr>
        <p:spPr bwMode="auto">
          <a:xfrm>
            <a:off x="315384" y="1462619"/>
            <a:ext cx="11582400" cy="503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350642710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ransition>
    <p:wipe dir="r"/>
  </p:transition>
  <p:hf sldNum="0" hdr="0" dt="0"/>
  <p:txStyles>
    <p:titleStyle>
      <a:lvl1pPr algn="l" rtl="0" eaLnBrk="1" fontAlgn="base" hangingPunct="1">
        <a:lnSpc>
          <a:spcPts val="3333"/>
        </a:lnSpc>
        <a:spcBef>
          <a:spcPct val="0"/>
        </a:spcBef>
        <a:spcAft>
          <a:spcPct val="0"/>
        </a:spcAft>
        <a:defRPr sz="3733">
          <a:solidFill>
            <a:schemeClr val="accent1"/>
          </a:solidFill>
          <a:latin typeface="+mj-lt"/>
          <a:ea typeface="ＭＳ Ｐゴシック" charset="0"/>
          <a:cs typeface="ＭＳ Ｐゴシック" charset="0"/>
        </a:defRPr>
      </a:lvl1pPr>
      <a:lvl2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2pPr>
      <a:lvl3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3pPr>
      <a:lvl4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4pPr>
      <a:lvl5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5pPr>
      <a:lvl6pPr marL="609570" algn="l" rtl="0" eaLnBrk="1" fontAlgn="base" hangingPunct="1">
        <a:lnSpc>
          <a:spcPct val="90000"/>
        </a:lnSpc>
        <a:spcBef>
          <a:spcPct val="0"/>
        </a:spcBef>
        <a:spcAft>
          <a:spcPct val="0"/>
        </a:spcAft>
        <a:defRPr sz="4267" b="1">
          <a:solidFill>
            <a:schemeClr val="tx2"/>
          </a:solidFill>
          <a:latin typeface="Arial" charset="0"/>
        </a:defRPr>
      </a:lvl6pPr>
      <a:lvl7pPr marL="1219140" algn="l" rtl="0" eaLnBrk="1" fontAlgn="base" hangingPunct="1">
        <a:lnSpc>
          <a:spcPct val="90000"/>
        </a:lnSpc>
        <a:spcBef>
          <a:spcPct val="0"/>
        </a:spcBef>
        <a:spcAft>
          <a:spcPct val="0"/>
        </a:spcAft>
        <a:defRPr sz="4267" b="1">
          <a:solidFill>
            <a:schemeClr val="tx2"/>
          </a:solidFill>
          <a:latin typeface="Arial" charset="0"/>
        </a:defRPr>
      </a:lvl7pPr>
      <a:lvl8pPr marL="1828709" algn="l" rtl="0" eaLnBrk="1" fontAlgn="base" hangingPunct="1">
        <a:lnSpc>
          <a:spcPct val="90000"/>
        </a:lnSpc>
        <a:spcBef>
          <a:spcPct val="0"/>
        </a:spcBef>
        <a:spcAft>
          <a:spcPct val="0"/>
        </a:spcAft>
        <a:defRPr sz="4267" b="1">
          <a:solidFill>
            <a:schemeClr val="tx2"/>
          </a:solidFill>
          <a:latin typeface="Arial" charset="0"/>
        </a:defRPr>
      </a:lvl8pPr>
      <a:lvl9pPr marL="2438278" algn="l" rtl="0" eaLnBrk="1" fontAlgn="base" hangingPunct="1">
        <a:lnSpc>
          <a:spcPct val="90000"/>
        </a:lnSpc>
        <a:spcBef>
          <a:spcPct val="0"/>
        </a:spcBef>
        <a:spcAft>
          <a:spcPct val="0"/>
        </a:spcAft>
        <a:defRPr sz="4267" b="1">
          <a:solidFill>
            <a:schemeClr val="tx2"/>
          </a:solidFill>
          <a:latin typeface="Arial" charset="0"/>
        </a:defRPr>
      </a:lvl9pPr>
    </p:titleStyle>
    <p:bodyStyle>
      <a:lvl1pPr marL="302668" indent="-302668"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54" indent="-380981"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32" indent="-304784"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01" indent="-457178"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082" indent="-304784"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652" indent="-304784"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221" indent="-304784"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790" indent="-304784"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360" indent="-304784"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36.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djohnston@imprivata.com" TargetMode="External"/><Relationship Id="rId5" Type="http://schemas.openxmlformats.org/officeDocument/2006/relationships/hyperlink" Target="mailto:skelly@imprivata.com"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27.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5.xml"/><Relationship Id="rId5" Type="http://schemas.openxmlformats.org/officeDocument/2006/relationships/image" Target="../media/image18.tiff"/><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mailto:djohnston@imprivata.com" TargetMode="External"/><Relationship Id="rId5" Type="http://schemas.openxmlformats.org/officeDocument/2006/relationships/hyperlink" Target="mailto:skelly@imprivata.com" TargetMode="External"/><Relationship Id="rId10" Type="http://schemas.openxmlformats.org/officeDocument/2006/relationships/hyperlink" Target="https://www.imprivata.co.uk/uk/covid-19" TargetMode="External"/><Relationship Id="rId4" Type="http://schemas.openxmlformats.org/officeDocument/2006/relationships/image" Target="../media/image7.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tif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21.emf"/><Relationship Id="rId5" Type="http://schemas.openxmlformats.org/officeDocument/2006/relationships/hyperlink" Target="https://nam04.safelinks.protection.outlook.com/?url=http://email.imprivata.com/Q0kZ00Z0FT1i00wCJ000000&amp;data=02|01|jfoden@imprivata.com|525929dddca64d7d9aac08d7c6a3b046|fe7e419a1e894601a24b3d64fd104025|0|0|637196278657342088&amp;sdata=JZ8DFU/Lpya6TLTMcHVtdMr01T/Vmi5/u9NatrloB/g%3D&amp;reserved=0"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DDC5F-8D9A-4B42-828C-001C3B1EF723}"/>
              </a:ext>
            </a:extLst>
          </p:cNvPr>
          <p:cNvSpPr>
            <a:spLocks noGrp="1"/>
          </p:cNvSpPr>
          <p:nvPr>
            <p:ph type="body" sz="quarter" idx="10"/>
          </p:nvPr>
        </p:nvSpPr>
        <p:spPr>
          <a:xfrm>
            <a:off x="4712757" y="1614975"/>
            <a:ext cx="6379687" cy="1743604"/>
          </a:xfrm>
        </p:spPr>
        <p:txBody>
          <a:bodyPr/>
          <a:lstStyle/>
          <a:p>
            <a:r>
              <a:rPr lang="en-GB" sz="3200" b="1"/>
              <a:t>Digital Responses to COVID-19</a:t>
            </a:r>
          </a:p>
          <a:p>
            <a:r>
              <a:rPr lang="en-GB" sz="3200"/>
              <a:t>Ensuring safe, secure, and uninterrupted care</a:t>
            </a:r>
          </a:p>
        </p:txBody>
      </p:sp>
      <p:sp>
        <p:nvSpPr>
          <p:cNvPr id="3" name="Subtitle 2">
            <a:extLst>
              <a:ext uri="{FF2B5EF4-FFF2-40B4-BE49-F238E27FC236}">
                <a16:creationId xmlns:a16="http://schemas.microsoft.com/office/drawing/2014/main" id="{E176303C-A854-B047-BA4F-5B6FDA3DD3FF}"/>
              </a:ext>
            </a:extLst>
          </p:cNvPr>
          <p:cNvSpPr>
            <a:spLocks noGrp="1"/>
          </p:cNvSpPr>
          <p:nvPr>
            <p:ph type="subTitle" idx="1"/>
          </p:nvPr>
        </p:nvSpPr>
        <p:spPr/>
        <p:txBody>
          <a:bodyPr/>
          <a:lstStyle/>
          <a:p>
            <a:r>
              <a:rPr lang="en-US" b="1"/>
              <a:t>Dr Sean Kelly MD</a:t>
            </a:r>
          </a:p>
          <a:p>
            <a:r>
              <a:rPr lang="en-GB"/>
              <a:t>Chief Medical Officer, Imprivata</a:t>
            </a:r>
            <a:endParaRPr lang="en-US"/>
          </a:p>
        </p:txBody>
      </p:sp>
      <p:sp>
        <p:nvSpPr>
          <p:cNvPr id="5" name="Text Placeholder 4">
            <a:extLst>
              <a:ext uri="{FF2B5EF4-FFF2-40B4-BE49-F238E27FC236}">
                <a16:creationId xmlns:a16="http://schemas.microsoft.com/office/drawing/2014/main" id="{BAA5182C-691B-E645-AA11-B2B12294FE2E}"/>
              </a:ext>
            </a:extLst>
          </p:cNvPr>
          <p:cNvSpPr>
            <a:spLocks noGrp="1"/>
          </p:cNvSpPr>
          <p:nvPr>
            <p:ph type="body" sz="quarter" idx="12"/>
          </p:nvPr>
        </p:nvSpPr>
        <p:spPr>
          <a:xfrm>
            <a:off x="8208360" y="5004900"/>
            <a:ext cx="3174015" cy="1363133"/>
          </a:xfrm>
        </p:spPr>
        <p:txBody>
          <a:bodyPr/>
          <a:lstStyle/>
          <a:p>
            <a:r>
              <a:rPr lang="en-GB" b="1"/>
              <a:t>Daniel Johnston MRes, RN</a:t>
            </a:r>
          </a:p>
          <a:p>
            <a:r>
              <a:rPr lang="en-GB"/>
              <a:t>Clinical Workflow Specialist, CSO,  Imprivata</a:t>
            </a:r>
            <a:endParaRPr lang="en-US"/>
          </a:p>
        </p:txBody>
      </p:sp>
      <p:sp>
        <p:nvSpPr>
          <p:cNvPr id="6" name="Subtitle 2">
            <a:extLst>
              <a:ext uri="{FF2B5EF4-FFF2-40B4-BE49-F238E27FC236}">
                <a16:creationId xmlns:a16="http://schemas.microsoft.com/office/drawing/2014/main" id="{90993669-E5B4-402B-B0FC-146C5D976995}"/>
              </a:ext>
            </a:extLst>
          </p:cNvPr>
          <p:cNvSpPr txBox="1">
            <a:spLocks/>
          </p:cNvSpPr>
          <p:nvPr/>
        </p:nvSpPr>
        <p:spPr bwMode="auto">
          <a:xfrm>
            <a:off x="4712756" y="3521216"/>
            <a:ext cx="4831293" cy="134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100000"/>
              </a:lnSpc>
              <a:spcBef>
                <a:spcPts val="800"/>
              </a:spcBef>
              <a:spcAft>
                <a:spcPct val="0"/>
              </a:spcAft>
              <a:buClr>
                <a:schemeClr val="accent1"/>
              </a:buClr>
              <a:buFontTx/>
              <a:buNone/>
              <a:defRPr sz="1600" b="0">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r>
              <a:rPr lang="en-GB" sz="2400" kern="0">
                <a:solidFill>
                  <a:schemeClr val="bg1"/>
                </a:solidFill>
              </a:rPr>
              <a:t>Wednesday, April 1</a:t>
            </a:r>
            <a:r>
              <a:rPr lang="en-GB" sz="2400" kern="0" baseline="30000">
                <a:solidFill>
                  <a:schemeClr val="bg1"/>
                </a:solidFill>
              </a:rPr>
              <a:t>st</a:t>
            </a:r>
            <a:r>
              <a:rPr lang="en-GB" sz="2400" kern="0">
                <a:solidFill>
                  <a:schemeClr val="bg1"/>
                </a:solidFill>
              </a:rPr>
              <a:t>, 2020</a:t>
            </a:r>
            <a:endParaRPr lang="en-US" sz="2400" kern="0">
              <a:solidFill>
                <a:schemeClr val="bg1"/>
              </a:solidFill>
            </a:endParaRPr>
          </a:p>
        </p:txBody>
      </p:sp>
      <p:pic>
        <p:nvPicPr>
          <p:cNvPr id="4" name="Picture 5">
            <a:extLst>
              <a:ext uri="{FF2B5EF4-FFF2-40B4-BE49-F238E27FC236}">
                <a16:creationId xmlns:a16="http://schemas.microsoft.com/office/drawing/2014/main" id="{8849CB1D-3E0E-B545-9D0F-05D4DA2D1A60}"/>
              </a:ext>
            </a:extLst>
          </p:cNvPr>
          <p:cNvPicPr>
            <a:picLocks noChangeAspect="1"/>
          </p:cNvPicPr>
          <p:nvPr/>
        </p:nvPicPr>
        <p:blipFill>
          <a:blip r:embed="rId2"/>
          <a:stretch>
            <a:fillRect/>
          </a:stretch>
        </p:blipFill>
        <p:spPr>
          <a:xfrm>
            <a:off x="271584" y="1313838"/>
            <a:ext cx="2692400" cy="812800"/>
          </a:xfrm>
          <a:prstGeom prst="rect">
            <a:avLst/>
          </a:prstGeom>
        </p:spPr>
      </p:pic>
    </p:spTree>
    <p:extLst>
      <p:ext uri="{BB962C8B-B14F-4D97-AF65-F5344CB8AC3E}">
        <p14:creationId xmlns:p14="http://schemas.microsoft.com/office/powerpoint/2010/main" val="281386415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63" y="110833"/>
            <a:ext cx="8633506" cy="965200"/>
          </a:xfrm>
        </p:spPr>
        <p:txBody>
          <a:bodyPr/>
          <a:lstStyle/>
          <a:p>
            <a:r>
              <a:rPr lang="en-US" sz="2667">
                <a:ea typeface="ＭＳ Ｐゴシック"/>
              </a:rPr>
              <a:t>Using </a:t>
            </a:r>
            <a:r>
              <a:rPr lang="en-US" sz="2667" err="1">
                <a:ea typeface="ＭＳ Ｐゴシック"/>
              </a:rPr>
              <a:t>OneSign</a:t>
            </a:r>
            <a:r>
              <a:rPr lang="en-US" sz="2667">
                <a:ea typeface="ＭＳ Ｐゴシック"/>
              </a:rPr>
              <a:t> to support contained environments in COVID-19 treatment centers</a:t>
            </a:r>
          </a:p>
        </p:txBody>
      </p:sp>
      <p:sp>
        <p:nvSpPr>
          <p:cNvPr id="24" name="Content Placeholder 2">
            <a:extLst>
              <a:ext uri="{FF2B5EF4-FFF2-40B4-BE49-F238E27FC236}">
                <a16:creationId xmlns:a16="http://schemas.microsoft.com/office/drawing/2014/main" id="{131303E1-B8D1-4770-9BA4-634C34DC7B0A}"/>
              </a:ext>
            </a:extLst>
          </p:cNvPr>
          <p:cNvSpPr txBox="1">
            <a:spLocks/>
          </p:cNvSpPr>
          <p:nvPr/>
        </p:nvSpPr>
        <p:spPr bwMode="auto">
          <a:xfrm>
            <a:off x="192759" y="1376855"/>
            <a:ext cx="7942248" cy="492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3200"/>
              </a:spcBef>
              <a:buClr>
                <a:srgbClr val="CC0033"/>
              </a:buClr>
            </a:pPr>
            <a:r>
              <a:rPr lang="en-GB" sz="1867">
                <a:solidFill>
                  <a:srgbClr val="262626"/>
                </a:solidFill>
                <a:latin typeface="Arial"/>
              </a:rPr>
              <a:t>Scandinavian healthcare organisation is building centres throughout its hospitals to treat patients with COVID-19</a:t>
            </a:r>
          </a:p>
          <a:p>
            <a:pPr marL="302676" indent="-302676" defTabSz="1219170">
              <a:lnSpc>
                <a:spcPct val="100000"/>
              </a:lnSpc>
              <a:spcBef>
                <a:spcPts val="3200"/>
              </a:spcBef>
              <a:buClr>
                <a:srgbClr val="CC0033"/>
              </a:buClr>
            </a:pPr>
            <a:r>
              <a:rPr lang="en-GB" sz="1867">
                <a:solidFill>
                  <a:srgbClr val="262626"/>
                </a:solidFill>
                <a:latin typeface="Arial"/>
              </a:rPr>
              <a:t>These environments will aim to reduce the risk of clinicians contracting COVID-19 when treating infected patients</a:t>
            </a:r>
          </a:p>
          <a:p>
            <a:pPr marL="302676" indent="-302676" defTabSz="1219170">
              <a:lnSpc>
                <a:spcPct val="100000"/>
              </a:lnSpc>
              <a:spcBef>
                <a:spcPts val="3200"/>
              </a:spcBef>
              <a:buClr>
                <a:srgbClr val="CC0033"/>
              </a:buClr>
            </a:pPr>
            <a:r>
              <a:rPr lang="en-GB" sz="1867">
                <a:solidFill>
                  <a:srgbClr val="262626"/>
                </a:solidFill>
                <a:latin typeface="Arial"/>
              </a:rPr>
              <a:t>Card readers were identified as a potential infection risk as cards could be left in machines in close proximity to patients and then carried off the ward with the clinician potentially spreading infection</a:t>
            </a:r>
          </a:p>
          <a:p>
            <a:pPr marL="302676" indent="-302676" defTabSz="1219170">
              <a:lnSpc>
                <a:spcPct val="100000"/>
              </a:lnSpc>
              <a:spcBef>
                <a:spcPts val="3200"/>
              </a:spcBef>
              <a:buClr>
                <a:srgbClr val="CC0033"/>
              </a:buClr>
            </a:pPr>
            <a:r>
              <a:rPr lang="en-GB" sz="1867">
                <a:solidFill>
                  <a:srgbClr val="262626"/>
                </a:solidFill>
                <a:latin typeface="Arial"/>
              </a:rPr>
              <a:t>Part of this approach is to enable proximity badge tap                            access via Imprivata </a:t>
            </a:r>
            <a:r>
              <a:rPr lang="en-GB" sz="1867" err="1">
                <a:solidFill>
                  <a:srgbClr val="262626"/>
                </a:solidFill>
                <a:latin typeface="Arial"/>
              </a:rPr>
              <a:t>OneSign</a:t>
            </a:r>
            <a:endParaRPr lang="en-GB" sz="1867">
              <a:solidFill>
                <a:srgbClr val="262626"/>
              </a:solidFill>
              <a:latin typeface="Arial"/>
            </a:endParaRPr>
          </a:p>
          <a:p>
            <a:pPr marL="302676" indent="-302676" defTabSz="1219170">
              <a:lnSpc>
                <a:spcPct val="100000"/>
              </a:lnSpc>
              <a:spcBef>
                <a:spcPts val="3200"/>
              </a:spcBef>
              <a:buClr>
                <a:srgbClr val="CC0033"/>
              </a:buClr>
            </a:pPr>
            <a:r>
              <a:rPr lang="en-GB" sz="1867">
                <a:solidFill>
                  <a:srgbClr val="262626"/>
                </a:solidFill>
                <a:latin typeface="Arial"/>
              </a:rPr>
              <a:t>Imprivata worked with hospital to ensure fast-tracked                          shipment of additional proximity readers to support this effort</a:t>
            </a:r>
          </a:p>
        </p:txBody>
      </p:sp>
      <p:sp>
        <p:nvSpPr>
          <p:cNvPr id="14" name="Rectangle 13">
            <a:extLst>
              <a:ext uri="{FF2B5EF4-FFF2-40B4-BE49-F238E27FC236}">
                <a16:creationId xmlns:a16="http://schemas.microsoft.com/office/drawing/2014/main" id="{0D2F8CA2-AAA3-406C-9EEC-48BDC17DF070}"/>
              </a:ext>
            </a:extLst>
          </p:cNvPr>
          <p:cNvSpPr/>
          <p:nvPr/>
        </p:nvSpPr>
        <p:spPr bwMode="auto">
          <a:xfrm>
            <a:off x="8460826" y="4845269"/>
            <a:ext cx="3204087" cy="1639614"/>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r>
              <a:rPr lang="en-US" sz="1867">
                <a:solidFill>
                  <a:srgbClr val="FFFFFF"/>
                </a:solidFill>
                <a:latin typeface="Arial" charset="0"/>
              </a:rPr>
              <a:t>“…appreciate the time and effort Imprivata has put into this delivery.”</a:t>
            </a:r>
          </a:p>
          <a:p>
            <a:pPr algn="ctr" defTabSz="1219170" fontAlgn="base">
              <a:spcAft>
                <a:spcPct val="0"/>
              </a:spcAft>
            </a:pPr>
            <a:endParaRPr lang="en-US" sz="1867">
              <a:solidFill>
                <a:srgbClr val="FFFFFF"/>
              </a:solidFill>
              <a:latin typeface="Arial" charset="0"/>
            </a:endParaRPr>
          </a:p>
        </p:txBody>
      </p:sp>
      <p:pic>
        <p:nvPicPr>
          <p:cNvPr id="16" name="Picture 15">
            <a:extLst>
              <a:ext uri="{FF2B5EF4-FFF2-40B4-BE49-F238E27FC236}">
                <a16:creationId xmlns:a16="http://schemas.microsoft.com/office/drawing/2014/main" id="{5BE498C2-0E1D-1649-9889-318BEFB2EC4A}"/>
              </a:ext>
            </a:extLst>
          </p:cNvPr>
          <p:cNvPicPr>
            <a:picLocks noChangeAspect="1"/>
          </p:cNvPicPr>
          <p:nvPr/>
        </p:nvPicPr>
        <p:blipFill>
          <a:blip r:embed="rId3"/>
          <a:stretch>
            <a:fillRect/>
          </a:stretch>
        </p:blipFill>
        <p:spPr>
          <a:xfrm>
            <a:off x="8318092" y="1531186"/>
            <a:ext cx="1936241" cy="2241964"/>
          </a:xfrm>
          <a:prstGeom prst="rect">
            <a:avLst/>
          </a:prstGeom>
        </p:spPr>
      </p:pic>
      <p:sp>
        <p:nvSpPr>
          <p:cNvPr id="10" name="Rectangle 9">
            <a:extLst>
              <a:ext uri="{FF2B5EF4-FFF2-40B4-BE49-F238E27FC236}">
                <a16:creationId xmlns:a16="http://schemas.microsoft.com/office/drawing/2014/main" id="{46618769-4255-4F3E-9E98-EC772BF61D03}"/>
              </a:ext>
            </a:extLst>
          </p:cNvPr>
          <p:cNvSpPr/>
          <p:nvPr/>
        </p:nvSpPr>
        <p:spPr bwMode="auto">
          <a:xfrm>
            <a:off x="8460825" y="4742442"/>
            <a:ext cx="3202683" cy="49380"/>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endParaRPr lang="en-US" altLang="en-US" sz="1200">
              <a:solidFill>
                <a:srgbClr val="FFFFFF"/>
              </a:solidFill>
              <a:latin typeface="Arial" charset="0"/>
            </a:endParaRPr>
          </a:p>
        </p:txBody>
      </p:sp>
    </p:spTree>
    <p:extLst>
      <p:ext uri="{BB962C8B-B14F-4D97-AF65-F5344CB8AC3E}">
        <p14:creationId xmlns:p14="http://schemas.microsoft.com/office/powerpoint/2010/main" val="33623800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408827" y="2276475"/>
            <a:ext cx="5846912" cy="1874152"/>
          </a:xfrm>
        </p:spPr>
        <p:txBody>
          <a:bodyPr anchor="t"/>
          <a:lstStyle/>
          <a:p>
            <a:r>
              <a:rPr lang="en-US" b="1"/>
              <a:t>High Impact Use Cases:</a:t>
            </a:r>
          </a:p>
          <a:p>
            <a:r>
              <a:rPr lang="en-US"/>
              <a:t>Secure access for an increased remote workforce</a:t>
            </a:r>
          </a:p>
        </p:txBody>
      </p:sp>
    </p:spTree>
    <p:extLst>
      <p:ext uri="{BB962C8B-B14F-4D97-AF65-F5344CB8AC3E}">
        <p14:creationId xmlns:p14="http://schemas.microsoft.com/office/powerpoint/2010/main" val="327823882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720" y="130257"/>
            <a:ext cx="7431109" cy="965200"/>
          </a:xfrm>
        </p:spPr>
        <p:txBody>
          <a:bodyPr/>
          <a:lstStyle/>
          <a:p>
            <a:r>
              <a:rPr lang="en-US" sz="2667"/>
              <a:t>Using Confirm ID to enable secure access for an increased remote workforce </a:t>
            </a:r>
          </a:p>
        </p:txBody>
      </p:sp>
      <p:grpSp>
        <p:nvGrpSpPr>
          <p:cNvPr id="2" name="Group 1">
            <a:extLst>
              <a:ext uri="{FF2B5EF4-FFF2-40B4-BE49-F238E27FC236}">
                <a16:creationId xmlns:a16="http://schemas.microsoft.com/office/drawing/2014/main" id="{E937BEE6-4B88-46C9-A136-C278D82F53CC}"/>
              </a:ext>
            </a:extLst>
          </p:cNvPr>
          <p:cNvGrpSpPr/>
          <p:nvPr/>
        </p:nvGrpSpPr>
        <p:grpSpPr>
          <a:xfrm>
            <a:off x="6568532" y="1576246"/>
            <a:ext cx="5207297" cy="1816100"/>
            <a:chOff x="4769184" y="1173449"/>
            <a:chExt cx="3905473" cy="1362075"/>
          </a:xfrm>
        </p:grpSpPr>
        <p:grpSp>
          <p:nvGrpSpPr>
            <p:cNvPr id="61" name="Group 246"/>
            <p:cNvGrpSpPr>
              <a:grpSpLocks noChangeAspect="1"/>
            </p:cNvGrpSpPr>
            <p:nvPr/>
          </p:nvGrpSpPr>
          <p:grpSpPr bwMode="auto">
            <a:xfrm>
              <a:off x="4769184" y="1584456"/>
              <a:ext cx="1318984" cy="554594"/>
              <a:chOff x="2032000" y="1387475"/>
              <a:chExt cx="5160963" cy="2098675"/>
            </a:xfrm>
          </p:grpSpPr>
          <p:grpSp>
            <p:nvGrpSpPr>
              <p:cNvPr id="62" name="Group 255"/>
              <p:cNvGrpSpPr>
                <a:grpSpLocks/>
              </p:cNvGrpSpPr>
              <p:nvPr/>
            </p:nvGrpSpPr>
            <p:grpSpPr bwMode="auto">
              <a:xfrm>
                <a:off x="2032000" y="1387475"/>
                <a:ext cx="5160963" cy="2098675"/>
                <a:chOff x="2499697" y="1209503"/>
                <a:chExt cx="5161192" cy="2098868"/>
              </a:xfrm>
            </p:grpSpPr>
            <p:sp>
              <p:nvSpPr>
                <p:cNvPr id="91" name="Rounded Rectangle 90"/>
                <p:cNvSpPr/>
                <p:nvPr/>
              </p:nvSpPr>
              <p:spPr bwMode="auto">
                <a:xfrm>
                  <a:off x="2499697" y="1209503"/>
                  <a:ext cx="5161192" cy="2098868"/>
                </a:xfrm>
                <a:prstGeom prst="roundRect">
                  <a:avLst>
                    <a:gd name="adj" fmla="val 20557"/>
                  </a:avLst>
                </a:prstGeom>
                <a:solidFill>
                  <a:schemeClr val="bg1">
                    <a:lumMod val="95000"/>
                  </a:schemeClr>
                </a:solidFill>
                <a:ln w="9525">
                  <a:solidFill>
                    <a:schemeClr val="bg1">
                      <a:lumMod val="75000"/>
                    </a:schemeClr>
                  </a:solidFill>
                  <a:miter lim="800000"/>
                  <a:headEnd/>
                  <a:tailEnd/>
                </a:ln>
                <a:effectLst/>
              </p:spPr>
              <p:txBody>
                <a:bodyPr wrap="none" anchor="ctr"/>
                <a:lstStyle/>
                <a:p>
                  <a:pPr algn="ctr" defTabSz="1219170" fontAlgn="base">
                    <a:lnSpc>
                      <a:spcPct val="90000"/>
                    </a:lnSpc>
                    <a:spcBef>
                      <a:spcPct val="50000"/>
                    </a:spcBef>
                    <a:spcAft>
                      <a:spcPct val="0"/>
                    </a:spcAft>
                    <a:defRPr/>
                  </a:pPr>
                  <a:endParaRPr lang="en-US" sz="2133">
                    <a:solidFill>
                      <a:srgbClr val="E0E1E3"/>
                    </a:solidFill>
                    <a:latin typeface="Arial"/>
                    <a:cs typeface="ＭＳ Ｐゴシック" charset="0"/>
                  </a:endParaRPr>
                </a:p>
              </p:txBody>
            </p:sp>
            <p:grpSp>
              <p:nvGrpSpPr>
                <p:cNvPr id="92" name="Group 10"/>
                <p:cNvGrpSpPr>
                  <a:grpSpLocks/>
                </p:cNvGrpSpPr>
                <p:nvPr/>
              </p:nvGrpSpPr>
              <p:grpSpPr bwMode="auto">
                <a:xfrm>
                  <a:off x="2797633" y="1383644"/>
                  <a:ext cx="4459896" cy="1489373"/>
                  <a:chOff x="2155276" y="955084"/>
                  <a:chExt cx="5463207" cy="1824424"/>
                </a:xfrm>
              </p:grpSpPr>
              <p:sp>
                <p:nvSpPr>
                  <p:cNvPr id="93" name="Rounded Rectangle 92"/>
                  <p:cNvSpPr/>
                  <p:nvPr/>
                </p:nvSpPr>
                <p:spPr bwMode="auto">
                  <a:xfrm>
                    <a:off x="2677455" y="1101038"/>
                    <a:ext cx="4941028" cy="617497"/>
                  </a:xfrm>
                  <a:prstGeom prst="roundRect">
                    <a:avLst/>
                  </a:prstGeom>
                  <a:solidFill>
                    <a:schemeClr val="bg1"/>
                  </a:solidFill>
                  <a:ln w="38100">
                    <a:solidFill>
                      <a:schemeClr val="bg1">
                        <a:lumMod val="65000"/>
                      </a:schemeClr>
                    </a:solidFill>
                    <a:miter lim="800000"/>
                    <a:headEnd/>
                    <a:tailEnd/>
                  </a:ln>
                  <a:effectLst/>
                </p:spPr>
                <p:txBody>
                  <a:bodyPr wrap="none" anchor="ctr"/>
                  <a:lstStyle/>
                  <a:p>
                    <a:pPr algn="ctr" defTabSz="1219170" fontAlgn="base">
                      <a:lnSpc>
                        <a:spcPct val="90000"/>
                      </a:lnSpc>
                      <a:spcBef>
                        <a:spcPct val="50000"/>
                      </a:spcBef>
                      <a:spcAft>
                        <a:spcPct val="0"/>
                      </a:spcAft>
                      <a:defRPr/>
                    </a:pPr>
                    <a:endParaRPr lang="en-US" sz="2133">
                      <a:solidFill>
                        <a:srgbClr val="E0E1E3"/>
                      </a:solidFill>
                      <a:latin typeface="Arial"/>
                      <a:cs typeface="ＭＳ Ｐゴシック" charset="0"/>
                    </a:endParaRPr>
                  </a:p>
                </p:txBody>
              </p:sp>
              <p:sp>
                <p:nvSpPr>
                  <p:cNvPr id="95" name="Rounded Rectangle 94"/>
                  <p:cNvSpPr/>
                  <p:nvPr/>
                </p:nvSpPr>
                <p:spPr bwMode="auto">
                  <a:xfrm>
                    <a:off x="2677455" y="2035705"/>
                    <a:ext cx="4941028" cy="620303"/>
                  </a:xfrm>
                  <a:prstGeom prst="roundRect">
                    <a:avLst/>
                  </a:prstGeom>
                  <a:solidFill>
                    <a:schemeClr val="bg1"/>
                  </a:solidFill>
                  <a:ln w="38100">
                    <a:solidFill>
                      <a:schemeClr val="bg1">
                        <a:lumMod val="65000"/>
                      </a:schemeClr>
                    </a:solidFill>
                    <a:miter lim="800000"/>
                    <a:headEnd/>
                    <a:tailEnd/>
                  </a:ln>
                  <a:effectLst/>
                </p:spPr>
                <p:txBody>
                  <a:bodyPr wrap="none" anchor="ctr"/>
                  <a:lstStyle/>
                  <a:p>
                    <a:pPr algn="ctr" defTabSz="1219170" fontAlgn="base">
                      <a:lnSpc>
                        <a:spcPct val="90000"/>
                      </a:lnSpc>
                      <a:spcBef>
                        <a:spcPct val="50000"/>
                      </a:spcBef>
                      <a:spcAft>
                        <a:spcPct val="0"/>
                      </a:spcAft>
                      <a:defRPr/>
                    </a:pPr>
                    <a:endParaRPr lang="en-US" sz="2133">
                      <a:solidFill>
                        <a:srgbClr val="E0E1E3"/>
                      </a:solidFill>
                      <a:latin typeface="Arial"/>
                      <a:cs typeface="ＭＳ Ｐゴシック" charset="0"/>
                    </a:endParaRPr>
                  </a:p>
                </p:txBody>
              </p:sp>
              <p:grpSp>
                <p:nvGrpSpPr>
                  <p:cNvPr id="96" name="Group 6"/>
                  <p:cNvGrpSpPr>
                    <a:grpSpLocks/>
                  </p:cNvGrpSpPr>
                  <p:nvPr/>
                </p:nvGrpSpPr>
                <p:grpSpPr bwMode="auto">
                  <a:xfrm>
                    <a:off x="2158085" y="1923432"/>
                    <a:ext cx="856256" cy="856076"/>
                    <a:chOff x="2324153" y="-1290526"/>
                    <a:chExt cx="856256" cy="856076"/>
                  </a:xfrm>
                </p:grpSpPr>
                <p:grpSp>
                  <p:nvGrpSpPr>
                    <p:cNvPr id="117" name="Group 288"/>
                    <p:cNvGrpSpPr>
                      <a:grpSpLocks/>
                    </p:cNvGrpSpPr>
                    <p:nvPr/>
                  </p:nvGrpSpPr>
                  <p:grpSpPr bwMode="auto">
                    <a:xfrm>
                      <a:off x="2324153" y="-1290526"/>
                      <a:ext cx="856256" cy="856076"/>
                      <a:chOff x="4190909" y="3296422"/>
                      <a:chExt cx="773583" cy="773420"/>
                    </a:xfrm>
                  </p:grpSpPr>
                  <p:sp>
                    <p:nvSpPr>
                      <p:cNvPr id="121" name="Oval 120"/>
                      <p:cNvSpPr/>
                      <p:nvPr/>
                    </p:nvSpPr>
                    <p:spPr>
                      <a:xfrm>
                        <a:off x="4190909" y="3296422"/>
                        <a:ext cx="773583" cy="773420"/>
                      </a:xfrm>
                      <a:prstGeom prst="ellipse">
                        <a:avLst/>
                      </a:prstGeom>
                      <a:solidFill>
                        <a:schemeClr val="bg1">
                          <a:lumMod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r>
                          <a:rPr lang="en-US" sz="1799">
                            <a:solidFill>
                              <a:srgbClr val="FFFFFF"/>
                            </a:solidFill>
                            <a:latin typeface="Arial"/>
                          </a:rPr>
                          <a:t>  </a:t>
                        </a:r>
                      </a:p>
                    </p:txBody>
                  </p:sp>
                  <p:sp>
                    <p:nvSpPr>
                      <p:cNvPr id="122" name="Oval 121"/>
                      <p:cNvSpPr/>
                      <p:nvPr/>
                    </p:nvSpPr>
                    <p:spPr>
                      <a:xfrm>
                        <a:off x="4254317" y="3359817"/>
                        <a:ext cx="644230" cy="6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endParaRPr lang="en-US" sz="1799">
                          <a:solidFill>
                            <a:srgbClr val="FFFFFF"/>
                          </a:solidFill>
                          <a:latin typeface="Arial"/>
                        </a:endParaRPr>
                      </a:p>
                    </p:txBody>
                  </p:sp>
                </p:grpSp>
                <p:grpSp>
                  <p:nvGrpSpPr>
                    <p:cNvPr id="118" name="Group 117"/>
                    <p:cNvGrpSpPr/>
                    <p:nvPr/>
                  </p:nvGrpSpPr>
                  <p:grpSpPr>
                    <a:xfrm>
                      <a:off x="2624726" y="-1113240"/>
                      <a:ext cx="281734" cy="464589"/>
                      <a:chOff x="4152900" y="2716213"/>
                      <a:chExt cx="330200" cy="544513"/>
                    </a:xfrm>
                    <a:solidFill>
                      <a:schemeClr val="accent1"/>
                    </a:solidFill>
                  </p:grpSpPr>
                  <p:sp>
                    <p:nvSpPr>
                      <p:cNvPr id="119" name="Freeform 7"/>
                      <p:cNvSpPr>
                        <a:spLocks noEditPoints="1"/>
                      </p:cNvSpPr>
                      <p:nvPr/>
                    </p:nvSpPr>
                    <p:spPr bwMode="auto">
                      <a:xfrm>
                        <a:off x="4152900" y="2935288"/>
                        <a:ext cx="330200" cy="325438"/>
                      </a:xfrm>
                      <a:custGeom>
                        <a:avLst/>
                        <a:gdLst>
                          <a:gd name="T0" fmla="*/ 79 w 87"/>
                          <a:gd name="T1" fmla="*/ 0 h 86"/>
                          <a:gd name="T2" fmla="*/ 8 w 87"/>
                          <a:gd name="T3" fmla="*/ 0 h 86"/>
                          <a:gd name="T4" fmla="*/ 0 w 87"/>
                          <a:gd name="T5" fmla="*/ 8 h 86"/>
                          <a:gd name="T6" fmla="*/ 0 w 87"/>
                          <a:gd name="T7" fmla="*/ 78 h 86"/>
                          <a:gd name="T8" fmla="*/ 8 w 87"/>
                          <a:gd name="T9" fmla="*/ 86 h 86"/>
                          <a:gd name="T10" fmla="*/ 79 w 87"/>
                          <a:gd name="T11" fmla="*/ 86 h 86"/>
                          <a:gd name="T12" fmla="*/ 87 w 87"/>
                          <a:gd name="T13" fmla="*/ 78 h 86"/>
                          <a:gd name="T14" fmla="*/ 87 w 87"/>
                          <a:gd name="T15" fmla="*/ 8 h 86"/>
                          <a:gd name="T16" fmla="*/ 79 w 87"/>
                          <a:gd name="T17" fmla="*/ 0 h 86"/>
                          <a:gd name="T18" fmla="*/ 33 w 87"/>
                          <a:gd name="T19" fmla="*/ 66 h 86"/>
                          <a:gd name="T20" fmla="*/ 39 w 87"/>
                          <a:gd name="T21" fmla="*/ 43 h 86"/>
                          <a:gd name="T22" fmla="*/ 35 w 87"/>
                          <a:gd name="T23" fmla="*/ 35 h 86"/>
                          <a:gd name="T24" fmla="*/ 35 w 87"/>
                          <a:gd name="T25" fmla="*/ 33 h 86"/>
                          <a:gd name="T26" fmla="*/ 43 w 87"/>
                          <a:gd name="T27" fmla="*/ 26 h 86"/>
                          <a:gd name="T28" fmla="*/ 52 w 87"/>
                          <a:gd name="T29" fmla="*/ 33 h 86"/>
                          <a:gd name="T30" fmla="*/ 52 w 87"/>
                          <a:gd name="T31" fmla="*/ 35 h 86"/>
                          <a:gd name="T32" fmla="*/ 48 w 87"/>
                          <a:gd name="T33" fmla="*/ 43 h 86"/>
                          <a:gd name="T34" fmla="*/ 54 w 87"/>
                          <a:gd name="T35" fmla="*/ 66 h 86"/>
                          <a:gd name="T36" fmla="*/ 33 w 87"/>
                          <a:gd name="T37"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86">
                            <a:moveTo>
                              <a:pt x="79" y="0"/>
                            </a:moveTo>
                            <a:cubicBezTo>
                              <a:pt x="8" y="0"/>
                              <a:pt x="8" y="0"/>
                              <a:pt x="8" y="0"/>
                            </a:cubicBezTo>
                            <a:cubicBezTo>
                              <a:pt x="3" y="0"/>
                              <a:pt x="0" y="4"/>
                              <a:pt x="0" y="8"/>
                            </a:cubicBezTo>
                            <a:cubicBezTo>
                              <a:pt x="0" y="78"/>
                              <a:pt x="0" y="78"/>
                              <a:pt x="0" y="78"/>
                            </a:cubicBezTo>
                            <a:cubicBezTo>
                              <a:pt x="0" y="82"/>
                              <a:pt x="3" y="86"/>
                              <a:pt x="8" y="86"/>
                            </a:cubicBezTo>
                            <a:cubicBezTo>
                              <a:pt x="79" y="86"/>
                              <a:pt x="79" y="86"/>
                              <a:pt x="79" y="86"/>
                            </a:cubicBezTo>
                            <a:cubicBezTo>
                              <a:pt x="84" y="86"/>
                              <a:pt x="87" y="82"/>
                              <a:pt x="87" y="78"/>
                            </a:cubicBezTo>
                            <a:cubicBezTo>
                              <a:pt x="87" y="8"/>
                              <a:pt x="87" y="8"/>
                              <a:pt x="87" y="8"/>
                            </a:cubicBezTo>
                            <a:cubicBezTo>
                              <a:pt x="87" y="4"/>
                              <a:pt x="84" y="0"/>
                              <a:pt x="79" y="0"/>
                            </a:cubicBezTo>
                            <a:close/>
                            <a:moveTo>
                              <a:pt x="33" y="66"/>
                            </a:moveTo>
                            <a:cubicBezTo>
                              <a:pt x="39" y="43"/>
                              <a:pt x="39" y="43"/>
                              <a:pt x="39" y="43"/>
                            </a:cubicBezTo>
                            <a:cubicBezTo>
                              <a:pt x="37" y="42"/>
                              <a:pt x="35" y="39"/>
                              <a:pt x="35" y="35"/>
                            </a:cubicBezTo>
                            <a:cubicBezTo>
                              <a:pt x="35" y="34"/>
                              <a:pt x="35" y="34"/>
                              <a:pt x="35" y="33"/>
                            </a:cubicBezTo>
                            <a:cubicBezTo>
                              <a:pt x="36" y="29"/>
                              <a:pt x="39" y="26"/>
                              <a:pt x="43" y="26"/>
                            </a:cubicBezTo>
                            <a:cubicBezTo>
                              <a:pt x="48" y="26"/>
                              <a:pt x="51" y="29"/>
                              <a:pt x="52" y="33"/>
                            </a:cubicBezTo>
                            <a:cubicBezTo>
                              <a:pt x="52" y="34"/>
                              <a:pt x="52" y="34"/>
                              <a:pt x="52" y="35"/>
                            </a:cubicBezTo>
                            <a:cubicBezTo>
                              <a:pt x="52" y="39"/>
                              <a:pt x="50" y="42"/>
                              <a:pt x="48" y="43"/>
                            </a:cubicBezTo>
                            <a:cubicBezTo>
                              <a:pt x="54" y="66"/>
                              <a:pt x="54" y="66"/>
                              <a:pt x="54" y="66"/>
                            </a:cubicBezTo>
                            <a:lnTo>
                              <a:pt x="33" y="66"/>
                            </a:ln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120" name="Freeform 8"/>
                      <p:cNvSpPr>
                        <a:spLocks/>
                      </p:cNvSpPr>
                      <p:nvPr/>
                    </p:nvSpPr>
                    <p:spPr bwMode="auto">
                      <a:xfrm>
                        <a:off x="4194175" y="2716213"/>
                        <a:ext cx="246063" cy="203200"/>
                      </a:xfrm>
                      <a:custGeom>
                        <a:avLst/>
                        <a:gdLst>
                          <a:gd name="T0" fmla="*/ 32 w 65"/>
                          <a:gd name="T1" fmla="*/ 0 h 54"/>
                          <a:gd name="T2" fmla="*/ 0 w 65"/>
                          <a:gd name="T3" fmla="*/ 33 h 54"/>
                          <a:gd name="T4" fmla="*/ 0 w 65"/>
                          <a:gd name="T5" fmla="*/ 54 h 54"/>
                          <a:gd name="T6" fmla="*/ 13 w 65"/>
                          <a:gd name="T7" fmla="*/ 54 h 54"/>
                          <a:gd name="T8" fmla="*/ 13 w 65"/>
                          <a:gd name="T9" fmla="*/ 33 h 54"/>
                          <a:gd name="T10" fmla="*/ 32 w 65"/>
                          <a:gd name="T11" fmla="*/ 13 h 54"/>
                          <a:gd name="T12" fmla="*/ 52 w 65"/>
                          <a:gd name="T13" fmla="*/ 33 h 54"/>
                          <a:gd name="T14" fmla="*/ 52 w 65"/>
                          <a:gd name="T15" fmla="*/ 54 h 54"/>
                          <a:gd name="T16" fmla="*/ 65 w 65"/>
                          <a:gd name="T17" fmla="*/ 54 h 54"/>
                          <a:gd name="T18" fmla="*/ 65 w 65"/>
                          <a:gd name="T19" fmla="*/ 33 h 54"/>
                          <a:gd name="T20" fmla="*/ 32 w 6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4">
                            <a:moveTo>
                              <a:pt x="32" y="0"/>
                            </a:moveTo>
                            <a:cubicBezTo>
                              <a:pt x="15" y="0"/>
                              <a:pt x="0" y="15"/>
                              <a:pt x="0" y="33"/>
                            </a:cubicBezTo>
                            <a:cubicBezTo>
                              <a:pt x="0" y="54"/>
                              <a:pt x="0" y="54"/>
                              <a:pt x="0" y="54"/>
                            </a:cubicBezTo>
                            <a:cubicBezTo>
                              <a:pt x="13" y="54"/>
                              <a:pt x="13" y="54"/>
                              <a:pt x="13" y="54"/>
                            </a:cubicBezTo>
                            <a:cubicBezTo>
                              <a:pt x="13" y="33"/>
                              <a:pt x="13" y="33"/>
                              <a:pt x="13" y="33"/>
                            </a:cubicBezTo>
                            <a:cubicBezTo>
                              <a:pt x="13" y="22"/>
                              <a:pt x="22" y="13"/>
                              <a:pt x="32" y="13"/>
                            </a:cubicBezTo>
                            <a:cubicBezTo>
                              <a:pt x="43" y="13"/>
                              <a:pt x="52" y="22"/>
                              <a:pt x="52" y="33"/>
                            </a:cubicBezTo>
                            <a:cubicBezTo>
                              <a:pt x="52" y="54"/>
                              <a:pt x="52" y="54"/>
                              <a:pt x="52" y="54"/>
                            </a:cubicBezTo>
                            <a:cubicBezTo>
                              <a:pt x="65" y="54"/>
                              <a:pt x="65" y="54"/>
                              <a:pt x="65" y="54"/>
                            </a:cubicBezTo>
                            <a:cubicBezTo>
                              <a:pt x="65" y="33"/>
                              <a:pt x="65" y="33"/>
                              <a:pt x="65" y="33"/>
                            </a:cubicBezTo>
                            <a:cubicBezTo>
                              <a:pt x="65" y="15"/>
                              <a:pt x="50" y="0"/>
                              <a:pt x="32" y="0"/>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grpSp>
              </p:grpSp>
              <p:pic>
                <p:nvPicPr>
                  <p:cNvPr id="97" name="Picture 28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76330" y="1114111"/>
                    <a:ext cx="2274037" cy="665496"/>
                  </a:xfrm>
                  <a:prstGeom prst="rect">
                    <a:avLst/>
                  </a:prstGeom>
                  <a:noFill/>
                  <a:ln>
                    <a:noFill/>
                  </a:ln>
                </p:spPr>
              </p:pic>
              <p:grpSp>
                <p:nvGrpSpPr>
                  <p:cNvPr id="98" name="Group 5"/>
                  <p:cNvGrpSpPr>
                    <a:grpSpLocks/>
                  </p:cNvGrpSpPr>
                  <p:nvPr/>
                </p:nvGrpSpPr>
                <p:grpSpPr bwMode="auto">
                  <a:xfrm>
                    <a:off x="2155276" y="955084"/>
                    <a:ext cx="856258" cy="856077"/>
                    <a:chOff x="909992" y="-2159202"/>
                    <a:chExt cx="856258" cy="856077"/>
                  </a:xfrm>
                </p:grpSpPr>
                <p:grpSp>
                  <p:nvGrpSpPr>
                    <p:cNvPr id="101" name="Group 330"/>
                    <p:cNvGrpSpPr>
                      <a:grpSpLocks/>
                    </p:cNvGrpSpPr>
                    <p:nvPr/>
                  </p:nvGrpSpPr>
                  <p:grpSpPr bwMode="auto">
                    <a:xfrm>
                      <a:off x="909992" y="-2159202"/>
                      <a:ext cx="856258" cy="856077"/>
                      <a:chOff x="4190583" y="3296587"/>
                      <a:chExt cx="773585" cy="773421"/>
                    </a:xfrm>
                  </p:grpSpPr>
                  <p:sp>
                    <p:nvSpPr>
                      <p:cNvPr id="115" name="Oval 114"/>
                      <p:cNvSpPr/>
                      <p:nvPr/>
                    </p:nvSpPr>
                    <p:spPr>
                      <a:xfrm>
                        <a:off x="4190583" y="3296587"/>
                        <a:ext cx="773585" cy="773421"/>
                      </a:xfrm>
                      <a:prstGeom prst="ellipse">
                        <a:avLst/>
                      </a:prstGeom>
                      <a:solidFill>
                        <a:schemeClr val="bg1">
                          <a:lumMod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r>
                          <a:rPr lang="en-US" sz="1799">
                            <a:solidFill>
                              <a:srgbClr val="FFFFFF"/>
                            </a:solidFill>
                            <a:latin typeface="Arial"/>
                          </a:rPr>
                          <a:t>  </a:t>
                        </a:r>
                      </a:p>
                    </p:txBody>
                  </p:sp>
                  <p:sp>
                    <p:nvSpPr>
                      <p:cNvPr id="116" name="Oval 115"/>
                      <p:cNvSpPr/>
                      <p:nvPr/>
                    </p:nvSpPr>
                    <p:spPr>
                      <a:xfrm>
                        <a:off x="4253993" y="3362518"/>
                        <a:ext cx="644230" cy="641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endParaRPr lang="en-US" sz="1799">
                          <a:solidFill>
                            <a:srgbClr val="FFFFFF"/>
                          </a:solidFill>
                          <a:latin typeface="Arial"/>
                        </a:endParaRPr>
                      </a:p>
                    </p:txBody>
                  </p:sp>
                </p:grpSp>
                <p:grpSp>
                  <p:nvGrpSpPr>
                    <p:cNvPr id="106" name="Group 105"/>
                    <p:cNvGrpSpPr/>
                    <p:nvPr/>
                  </p:nvGrpSpPr>
                  <p:grpSpPr>
                    <a:xfrm>
                      <a:off x="1169553" y="-2000134"/>
                      <a:ext cx="354714" cy="487569"/>
                      <a:chOff x="2546496" y="-2062284"/>
                      <a:chExt cx="354714" cy="487569"/>
                    </a:xfrm>
                    <a:solidFill>
                      <a:schemeClr val="accent1"/>
                    </a:solidFill>
                  </p:grpSpPr>
                  <p:sp>
                    <p:nvSpPr>
                      <p:cNvPr id="113" name="Freeform 5"/>
                      <p:cNvSpPr>
                        <a:spLocks/>
                      </p:cNvSpPr>
                      <p:nvPr/>
                    </p:nvSpPr>
                    <p:spPr bwMode="auto">
                      <a:xfrm>
                        <a:off x="2546496" y="-1825594"/>
                        <a:ext cx="354714" cy="250879"/>
                      </a:xfrm>
                      <a:custGeom>
                        <a:avLst/>
                        <a:gdLst>
                          <a:gd name="T0" fmla="*/ 115 w 230"/>
                          <a:gd name="T1" fmla="*/ 163 h 163"/>
                          <a:gd name="T2" fmla="*/ 189 w 230"/>
                          <a:gd name="T3" fmla="*/ 147 h 163"/>
                          <a:gd name="T4" fmla="*/ 227 w 230"/>
                          <a:gd name="T5" fmla="*/ 124 h 163"/>
                          <a:gd name="T6" fmla="*/ 219 w 230"/>
                          <a:gd name="T7" fmla="*/ 25 h 163"/>
                          <a:gd name="T8" fmla="*/ 185 w 230"/>
                          <a:gd name="T9" fmla="*/ 0 h 163"/>
                          <a:gd name="T10" fmla="*/ 158 w 230"/>
                          <a:gd name="T11" fmla="*/ 0 h 163"/>
                          <a:gd name="T12" fmla="*/ 148 w 230"/>
                          <a:gd name="T13" fmla="*/ 5 h 163"/>
                          <a:gd name="T14" fmla="*/ 115 w 230"/>
                          <a:gd name="T15" fmla="*/ 20 h 163"/>
                          <a:gd name="T16" fmla="*/ 82 w 230"/>
                          <a:gd name="T17" fmla="*/ 5 h 163"/>
                          <a:gd name="T18" fmla="*/ 72 w 230"/>
                          <a:gd name="T19" fmla="*/ 0 h 163"/>
                          <a:gd name="T20" fmla="*/ 45 w 230"/>
                          <a:gd name="T21" fmla="*/ 0 h 163"/>
                          <a:gd name="T22" fmla="*/ 11 w 230"/>
                          <a:gd name="T23" fmla="*/ 25 h 163"/>
                          <a:gd name="T24" fmla="*/ 4 w 230"/>
                          <a:gd name="T25" fmla="*/ 124 h 163"/>
                          <a:gd name="T26" fmla="*/ 41 w 230"/>
                          <a:gd name="T27" fmla="*/ 147 h 163"/>
                          <a:gd name="T28" fmla="*/ 115 w 230"/>
                          <a:gd name="T2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163">
                            <a:moveTo>
                              <a:pt x="115" y="163"/>
                            </a:moveTo>
                            <a:cubicBezTo>
                              <a:pt x="173" y="163"/>
                              <a:pt x="184" y="149"/>
                              <a:pt x="189" y="147"/>
                            </a:cubicBezTo>
                            <a:cubicBezTo>
                              <a:pt x="197" y="145"/>
                              <a:pt x="224" y="145"/>
                              <a:pt x="227" y="124"/>
                            </a:cubicBezTo>
                            <a:cubicBezTo>
                              <a:pt x="229" y="98"/>
                              <a:pt x="230" y="52"/>
                              <a:pt x="219" y="25"/>
                            </a:cubicBezTo>
                            <a:cubicBezTo>
                              <a:pt x="211" y="6"/>
                              <a:pt x="197" y="0"/>
                              <a:pt x="185" y="0"/>
                            </a:cubicBezTo>
                            <a:cubicBezTo>
                              <a:pt x="158" y="0"/>
                              <a:pt x="158" y="0"/>
                              <a:pt x="158" y="0"/>
                            </a:cubicBezTo>
                            <a:cubicBezTo>
                              <a:pt x="154" y="0"/>
                              <a:pt x="150" y="2"/>
                              <a:pt x="148" y="5"/>
                            </a:cubicBezTo>
                            <a:cubicBezTo>
                              <a:pt x="141" y="14"/>
                              <a:pt x="130" y="20"/>
                              <a:pt x="115" y="20"/>
                            </a:cubicBezTo>
                            <a:cubicBezTo>
                              <a:pt x="100" y="20"/>
                              <a:pt x="90" y="14"/>
                              <a:pt x="82" y="5"/>
                            </a:cubicBezTo>
                            <a:cubicBezTo>
                              <a:pt x="80" y="2"/>
                              <a:pt x="76" y="0"/>
                              <a:pt x="72" y="0"/>
                            </a:cubicBezTo>
                            <a:cubicBezTo>
                              <a:pt x="45" y="0"/>
                              <a:pt x="45" y="0"/>
                              <a:pt x="45" y="0"/>
                            </a:cubicBezTo>
                            <a:cubicBezTo>
                              <a:pt x="33" y="0"/>
                              <a:pt x="19" y="6"/>
                              <a:pt x="11" y="25"/>
                            </a:cubicBezTo>
                            <a:cubicBezTo>
                              <a:pt x="0" y="52"/>
                              <a:pt x="1" y="98"/>
                              <a:pt x="4" y="124"/>
                            </a:cubicBezTo>
                            <a:cubicBezTo>
                              <a:pt x="6" y="145"/>
                              <a:pt x="33" y="145"/>
                              <a:pt x="41" y="147"/>
                            </a:cubicBezTo>
                            <a:cubicBezTo>
                              <a:pt x="46" y="149"/>
                              <a:pt x="57" y="163"/>
                              <a:pt x="115" y="163"/>
                            </a:cubicBezTo>
                            <a:close/>
                          </a:path>
                        </a:pathLst>
                      </a:custGeom>
                      <a:grpFill/>
                      <a:ln>
                        <a:noFill/>
                      </a:ln>
                    </p:spPr>
                    <p:txBody>
                      <a:bodyPr lIns="91416" tIns="45708" rIns="91416" bIns="45708"/>
                      <a:lstStyle/>
                      <a:p>
                        <a:pPr algn="ctr" defTabSz="1219170" fontAlgn="base">
                          <a:lnSpc>
                            <a:spcPct val="90000"/>
                          </a:lnSpc>
                          <a:spcBef>
                            <a:spcPct val="50000"/>
                          </a:spcBef>
                          <a:spcAft>
                            <a:spcPct val="0"/>
                          </a:spcAft>
                          <a:defRPr/>
                        </a:pPr>
                        <a:endParaRPr lang="en-US" sz="1799">
                          <a:solidFill>
                            <a:srgbClr val="636466"/>
                          </a:solidFill>
                          <a:latin typeface="Arial" charset="0"/>
                          <a:cs typeface="ＭＳ Ｐゴシック" charset="0"/>
                        </a:endParaRPr>
                      </a:p>
                    </p:txBody>
                  </p:sp>
                  <p:sp>
                    <p:nvSpPr>
                      <p:cNvPr id="114" name="Freeform 6"/>
                      <p:cNvSpPr>
                        <a:spLocks/>
                      </p:cNvSpPr>
                      <p:nvPr/>
                    </p:nvSpPr>
                    <p:spPr bwMode="auto">
                      <a:xfrm>
                        <a:off x="2637432" y="-2062284"/>
                        <a:ext cx="172842" cy="197993"/>
                      </a:xfrm>
                      <a:custGeom>
                        <a:avLst/>
                        <a:gdLst>
                          <a:gd name="T0" fmla="*/ 112 w 112"/>
                          <a:gd name="T1" fmla="*/ 56 h 129"/>
                          <a:gd name="T2" fmla="*/ 56 w 112"/>
                          <a:gd name="T3" fmla="*/ 129 h 129"/>
                          <a:gd name="T4" fmla="*/ 0 w 112"/>
                          <a:gd name="T5" fmla="*/ 56 h 129"/>
                          <a:gd name="T6" fmla="*/ 56 w 112"/>
                          <a:gd name="T7" fmla="*/ 0 h 129"/>
                          <a:gd name="T8" fmla="*/ 112 w 112"/>
                          <a:gd name="T9" fmla="*/ 56 h 129"/>
                        </a:gdLst>
                        <a:ahLst/>
                        <a:cxnLst>
                          <a:cxn ang="0">
                            <a:pos x="T0" y="T1"/>
                          </a:cxn>
                          <a:cxn ang="0">
                            <a:pos x="T2" y="T3"/>
                          </a:cxn>
                          <a:cxn ang="0">
                            <a:pos x="T4" y="T5"/>
                          </a:cxn>
                          <a:cxn ang="0">
                            <a:pos x="T6" y="T7"/>
                          </a:cxn>
                          <a:cxn ang="0">
                            <a:pos x="T8" y="T9"/>
                          </a:cxn>
                        </a:cxnLst>
                        <a:rect l="0" t="0" r="r" b="b"/>
                        <a:pathLst>
                          <a:path w="112" h="129">
                            <a:moveTo>
                              <a:pt x="112" y="56"/>
                            </a:moveTo>
                            <a:cubicBezTo>
                              <a:pt x="112" y="86"/>
                              <a:pt x="101" y="129"/>
                              <a:pt x="56" y="129"/>
                            </a:cubicBezTo>
                            <a:cubicBezTo>
                              <a:pt x="12" y="129"/>
                              <a:pt x="0" y="86"/>
                              <a:pt x="0" y="56"/>
                            </a:cubicBezTo>
                            <a:cubicBezTo>
                              <a:pt x="0" y="25"/>
                              <a:pt x="25" y="0"/>
                              <a:pt x="56" y="0"/>
                            </a:cubicBezTo>
                            <a:cubicBezTo>
                              <a:pt x="87" y="0"/>
                              <a:pt x="112" y="25"/>
                              <a:pt x="112" y="56"/>
                            </a:cubicBezTo>
                            <a:close/>
                          </a:path>
                        </a:pathLst>
                      </a:custGeom>
                      <a:grpFill/>
                      <a:ln>
                        <a:noFill/>
                      </a:ln>
                    </p:spPr>
                    <p:txBody>
                      <a:bodyPr lIns="91416" tIns="45708" rIns="91416" bIns="45708"/>
                      <a:lstStyle/>
                      <a:p>
                        <a:pPr algn="ctr" defTabSz="1219170" fontAlgn="base">
                          <a:lnSpc>
                            <a:spcPct val="90000"/>
                          </a:lnSpc>
                          <a:spcBef>
                            <a:spcPct val="50000"/>
                          </a:spcBef>
                          <a:spcAft>
                            <a:spcPct val="0"/>
                          </a:spcAft>
                          <a:defRPr/>
                        </a:pPr>
                        <a:endParaRPr lang="en-US" sz="1799">
                          <a:solidFill>
                            <a:srgbClr val="636466"/>
                          </a:solidFill>
                          <a:latin typeface="Arial" charset="0"/>
                          <a:cs typeface="ＭＳ Ｐゴシック" charset="0"/>
                        </a:endParaRPr>
                      </a:p>
                    </p:txBody>
                  </p:sp>
                </p:grpSp>
              </p:grpSp>
            </p:grpSp>
          </p:grpSp>
          <p:grpSp>
            <p:nvGrpSpPr>
              <p:cNvPr id="63" name="Group 62"/>
              <p:cNvGrpSpPr>
                <a:grpSpLocks/>
              </p:cNvGrpSpPr>
              <p:nvPr/>
            </p:nvGrpSpPr>
            <p:grpSpPr bwMode="auto">
              <a:xfrm>
                <a:off x="3128966" y="2577734"/>
                <a:ext cx="3457580" cy="271462"/>
                <a:chOff x="3282918" y="2720787"/>
                <a:chExt cx="3458004" cy="271523"/>
              </a:xfrm>
              <a:solidFill>
                <a:srgbClr val="2C3F57"/>
              </a:solidFill>
            </p:grpSpPr>
            <p:sp>
              <p:nvSpPr>
                <p:cNvPr id="66" name="Freeform 13"/>
                <p:cNvSpPr>
                  <a:spLocks/>
                </p:cNvSpPr>
                <p:nvPr/>
              </p:nvSpPr>
              <p:spPr bwMode="auto">
                <a:xfrm>
                  <a:off x="3282918" y="2720787"/>
                  <a:ext cx="300074"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B2B1CF"/>
                    </a:solidFill>
                    <a:latin typeface="Arial" charset="0"/>
                    <a:cs typeface="ＭＳ Ｐゴシック" charset="0"/>
                  </a:endParaRPr>
                </a:p>
              </p:txBody>
            </p:sp>
            <p:sp>
              <p:nvSpPr>
                <p:cNvPr id="69" name="Freeform 13"/>
                <p:cNvSpPr>
                  <a:spLocks/>
                </p:cNvSpPr>
                <p:nvPr/>
              </p:nvSpPr>
              <p:spPr bwMode="auto">
                <a:xfrm>
                  <a:off x="3633799" y="2720787"/>
                  <a:ext cx="300075"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B2B1CF"/>
                    </a:solidFill>
                    <a:latin typeface="Arial" charset="0"/>
                    <a:cs typeface="ＭＳ Ｐゴシック" charset="0"/>
                  </a:endParaRPr>
                </a:p>
              </p:txBody>
            </p:sp>
            <p:sp>
              <p:nvSpPr>
                <p:cNvPr id="72" name="Freeform 13"/>
                <p:cNvSpPr>
                  <a:spLocks/>
                </p:cNvSpPr>
                <p:nvPr/>
              </p:nvSpPr>
              <p:spPr bwMode="auto">
                <a:xfrm>
                  <a:off x="3984680" y="2720787"/>
                  <a:ext cx="300074"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B2B1CF"/>
                    </a:solidFill>
                    <a:latin typeface="Arial" charset="0"/>
                    <a:cs typeface="ＭＳ Ｐゴシック" charset="0"/>
                  </a:endParaRPr>
                </a:p>
              </p:txBody>
            </p:sp>
            <p:sp>
              <p:nvSpPr>
                <p:cNvPr id="77" name="Freeform 13"/>
                <p:cNvSpPr>
                  <a:spLocks/>
                </p:cNvSpPr>
                <p:nvPr/>
              </p:nvSpPr>
              <p:spPr bwMode="auto">
                <a:xfrm>
                  <a:off x="4335500"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78" name="Freeform 13"/>
                <p:cNvSpPr>
                  <a:spLocks/>
                </p:cNvSpPr>
                <p:nvPr/>
              </p:nvSpPr>
              <p:spPr bwMode="auto">
                <a:xfrm>
                  <a:off x="4686361"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79" name="Freeform 13"/>
                <p:cNvSpPr>
                  <a:spLocks/>
                </p:cNvSpPr>
                <p:nvPr/>
              </p:nvSpPr>
              <p:spPr bwMode="auto">
                <a:xfrm>
                  <a:off x="5037222"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80" name="Freeform 13"/>
                <p:cNvSpPr>
                  <a:spLocks/>
                </p:cNvSpPr>
                <p:nvPr/>
              </p:nvSpPr>
              <p:spPr bwMode="auto">
                <a:xfrm>
                  <a:off x="5388083"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88" name="Freeform 13"/>
                <p:cNvSpPr>
                  <a:spLocks/>
                </p:cNvSpPr>
                <p:nvPr/>
              </p:nvSpPr>
              <p:spPr bwMode="auto">
                <a:xfrm>
                  <a:off x="5738944"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89" name="Freeform 13"/>
                <p:cNvSpPr>
                  <a:spLocks/>
                </p:cNvSpPr>
                <p:nvPr/>
              </p:nvSpPr>
              <p:spPr bwMode="auto">
                <a:xfrm>
                  <a:off x="6089805"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90" name="Freeform 13"/>
                <p:cNvSpPr>
                  <a:spLocks/>
                </p:cNvSpPr>
                <p:nvPr/>
              </p:nvSpPr>
              <p:spPr bwMode="auto">
                <a:xfrm>
                  <a:off x="6440663"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grpSp>
        </p:grpSp>
        <p:sp>
          <p:nvSpPr>
            <p:cNvPr id="6" name="Plus 5"/>
            <p:cNvSpPr/>
            <p:nvPr/>
          </p:nvSpPr>
          <p:spPr bwMode="auto">
            <a:xfrm>
              <a:off x="6329347" y="1662085"/>
              <a:ext cx="382514" cy="362973"/>
            </a:xfrm>
            <a:prstGeom prst="mathPlus">
              <a:avLst/>
            </a:prstGeom>
            <a:solidFill>
              <a:srgbClr val="CC0033"/>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lnSpc>
                  <a:spcPct val="90000"/>
                </a:lnSpc>
                <a:spcBef>
                  <a:spcPct val="50000"/>
                </a:spcBef>
                <a:spcAft>
                  <a:spcPct val="0"/>
                </a:spcAft>
              </a:pPr>
              <a:endParaRPr lang="en-US" sz="2133" b="1">
                <a:solidFill>
                  <a:srgbClr val="FFFFFF"/>
                </a:solidFill>
                <a:latin typeface="Arial"/>
              </a:endParaRPr>
            </a:p>
          </p:txBody>
        </p:sp>
        <p:grpSp>
          <p:nvGrpSpPr>
            <p:cNvPr id="53" name="Group 52">
              <a:extLst>
                <a:ext uri="{FF2B5EF4-FFF2-40B4-BE49-F238E27FC236}">
                  <a16:creationId xmlns:a16="http://schemas.microsoft.com/office/drawing/2014/main" id="{E4DFA49A-C343-4D04-9066-BDE1A84B53CB}"/>
                </a:ext>
              </a:extLst>
            </p:cNvPr>
            <p:cNvGrpSpPr>
              <a:grpSpLocks noChangeAspect="1"/>
            </p:cNvGrpSpPr>
            <p:nvPr/>
          </p:nvGrpSpPr>
          <p:grpSpPr>
            <a:xfrm>
              <a:off x="7040403" y="1173449"/>
              <a:ext cx="1634254" cy="1362075"/>
              <a:chOff x="5068331" y="1759261"/>
              <a:chExt cx="3854490" cy="3200400"/>
            </a:xfrm>
          </p:grpSpPr>
          <p:pic>
            <p:nvPicPr>
              <p:cNvPr id="54" name="Picture 53">
                <a:extLst>
                  <a:ext uri="{FF2B5EF4-FFF2-40B4-BE49-F238E27FC236}">
                    <a16:creationId xmlns:a16="http://schemas.microsoft.com/office/drawing/2014/main" id="{0588D56A-3B9C-4A35-94CA-1319A2185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331" y="1759261"/>
                <a:ext cx="1803043" cy="3200400"/>
              </a:xfrm>
              <a:prstGeom prst="rect">
                <a:avLst/>
              </a:prstGeom>
            </p:spPr>
          </p:pic>
          <p:pic>
            <p:nvPicPr>
              <p:cNvPr id="55" name="Picture 54">
                <a:extLst>
                  <a:ext uri="{FF2B5EF4-FFF2-40B4-BE49-F238E27FC236}">
                    <a16:creationId xmlns:a16="http://schemas.microsoft.com/office/drawing/2014/main" id="{1E33AC8D-D705-4893-B2D9-F9AE9AB90A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778" y="1759261"/>
                <a:ext cx="1803043" cy="3200400"/>
              </a:xfrm>
              <a:prstGeom prst="rect">
                <a:avLst/>
              </a:prstGeom>
            </p:spPr>
          </p:pic>
        </p:grpSp>
      </p:grpSp>
      <p:sp>
        <p:nvSpPr>
          <p:cNvPr id="59" name="Content Placeholder 2">
            <a:extLst>
              <a:ext uri="{FF2B5EF4-FFF2-40B4-BE49-F238E27FC236}">
                <a16:creationId xmlns:a16="http://schemas.microsoft.com/office/drawing/2014/main" id="{87FEAE60-5ABE-4B97-AC94-1C2D61FC8123}"/>
              </a:ext>
            </a:extLst>
          </p:cNvPr>
          <p:cNvSpPr txBox="1">
            <a:spLocks/>
          </p:cNvSpPr>
          <p:nvPr/>
        </p:nvSpPr>
        <p:spPr bwMode="auto">
          <a:xfrm>
            <a:off x="138106" y="1576246"/>
            <a:ext cx="6038473" cy="36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2400"/>
              </a:spcBef>
              <a:buClr>
                <a:srgbClr val="CC0033"/>
              </a:buClr>
            </a:pPr>
            <a:r>
              <a:rPr lang="en-GB" sz="1867">
                <a:solidFill>
                  <a:srgbClr val="262626"/>
                </a:solidFill>
                <a:latin typeface="Arial"/>
              </a:rPr>
              <a:t>Children’s Hospital of the King’s Daughters, Virginia, USA  (like many healthcare organisations) is experiencing an increase in remote workers</a:t>
            </a:r>
          </a:p>
          <a:p>
            <a:pPr marL="302676" indent="-302676" defTabSz="1219170">
              <a:lnSpc>
                <a:spcPct val="100000"/>
              </a:lnSpc>
              <a:spcBef>
                <a:spcPts val="2400"/>
              </a:spcBef>
              <a:buClr>
                <a:srgbClr val="CC0033"/>
              </a:buClr>
            </a:pPr>
            <a:r>
              <a:rPr lang="en-GB" sz="1867">
                <a:solidFill>
                  <a:srgbClr val="262626"/>
                </a:solidFill>
                <a:latin typeface="Arial"/>
              </a:rPr>
              <a:t>These users need remote network access</a:t>
            </a:r>
          </a:p>
          <a:p>
            <a:pPr marL="302676" indent="-302676" defTabSz="1219170">
              <a:lnSpc>
                <a:spcPct val="100000"/>
              </a:lnSpc>
              <a:spcBef>
                <a:spcPts val="2400"/>
              </a:spcBef>
              <a:buClr>
                <a:srgbClr val="CC0033"/>
              </a:buClr>
            </a:pPr>
            <a:r>
              <a:rPr lang="en-GB" sz="1867">
                <a:solidFill>
                  <a:srgbClr val="262626"/>
                </a:solidFill>
                <a:latin typeface="Arial"/>
              </a:rPr>
              <a:t>Imprivata Confirm ID helps CHKD and other customers secure this remote access</a:t>
            </a:r>
          </a:p>
          <a:p>
            <a:pPr marL="302676" indent="-302676" defTabSz="1219170">
              <a:lnSpc>
                <a:spcPct val="100000"/>
              </a:lnSpc>
              <a:spcBef>
                <a:spcPts val="2400"/>
              </a:spcBef>
              <a:buClr>
                <a:srgbClr val="CC0033"/>
              </a:buClr>
            </a:pPr>
            <a:r>
              <a:rPr lang="en-GB" sz="1867">
                <a:solidFill>
                  <a:srgbClr val="262626"/>
                </a:solidFill>
                <a:latin typeface="Arial"/>
              </a:rPr>
              <a:t>Multifactor authentication increases security and safeguards against unauthorised access </a:t>
            </a:r>
          </a:p>
        </p:txBody>
      </p:sp>
      <p:grpSp>
        <p:nvGrpSpPr>
          <p:cNvPr id="49" name="Group 48">
            <a:extLst>
              <a:ext uri="{FF2B5EF4-FFF2-40B4-BE49-F238E27FC236}">
                <a16:creationId xmlns:a16="http://schemas.microsoft.com/office/drawing/2014/main" id="{6A83A22A-5747-4045-808F-6EA324BC981D}"/>
              </a:ext>
            </a:extLst>
          </p:cNvPr>
          <p:cNvGrpSpPr/>
          <p:nvPr/>
        </p:nvGrpSpPr>
        <p:grpSpPr>
          <a:xfrm>
            <a:off x="253720" y="5473534"/>
            <a:ext cx="6042257" cy="923770"/>
            <a:chOff x="447239" y="3782337"/>
            <a:chExt cx="8818422" cy="1144548"/>
          </a:xfrm>
        </p:grpSpPr>
        <p:sp>
          <p:nvSpPr>
            <p:cNvPr id="51" name="Rectangle 50">
              <a:extLst>
                <a:ext uri="{FF2B5EF4-FFF2-40B4-BE49-F238E27FC236}">
                  <a16:creationId xmlns:a16="http://schemas.microsoft.com/office/drawing/2014/main" id="{892D8606-772B-4B3B-8034-AF77EEA2851B}"/>
                </a:ext>
              </a:extLst>
            </p:cNvPr>
            <p:cNvSpPr/>
            <p:nvPr/>
          </p:nvSpPr>
          <p:spPr bwMode="auto">
            <a:xfrm>
              <a:off x="447239" y="3782337"/>
              <a:ext cx="8818418" cy="45719"/>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endParaRPr lang="en-US" altLang="en-US" sz="1867">
                <a:solidFill>
                  <a:srgbClr val="FFFFFF"/>
                </a:solidFill>
                <a:latin typeface="Arial" charset="0"/>
              </a:endParaRPr>
            </a:p>
          </p:txBody>
        </p:sp>
        <p:sp>
          <p:nvSpPr>
            <p:cNvPr id="60" name="Rectangle 59">
              <a:extLst>
                <a:ext uri="{FF2B5EF4-FFF2-40B4-BE49-F238E27FC236}">
                  <a16:creationId xmlns:a16="http://schemas.microsoft.com/office/drawing/2014/main" id="{ECC6482C-59DC-4CEA-9CAF-5F3B26D488C5}"/>
                </a:ext>
              </a:extLst>
            </p:cNvPr>
            <p:cNvSpPr/>
            <p:nvPr/>
          </p:nvSpPr>
          <p:spPr bwMode="auto">
            <a:xfrm>
              <a:off x="447243" y="3867013"/>
              <a:ext cx="8818418" cy="1059872"/>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r>
                <a:rPr lang="en-US" sz="1850">
                  <a:latin typeface="Arial"/>
                  <a:cs typeface="Arial"/>
                </a:rPr>
                <a:t>Imprivata is offering Confirm ID licenses at </a:t>
              </a:r>
              <a:r>
                <a:rPr lang="en-US" sz="1850" b="1" u="sng">
                  <a:latin typeface="Arial"/>
                  <a:cs typeface="Arial"/>
                </a:rPr>
                <a:t>no cost </a:t>
              </a:r>
              <a:r>
                <a:rPr lang="en-US" sz="1850">
                  <a:latin typeface="Arial"/>
                  <a:cs typeface="Arial"/>
                </a:rPr>
                <a:t>to provide secure access for increased remote workforce</a:t>
              </a:r>
            </a:p>
          </p:txBody>
        </p:sp>
      </p:grpSp>
      <p:pic>
        <p:nvPicPr>
          <p:cNvPr id="1026" name="Picture 2" descr="Image result for children's hospital of the king's daughters logo">
            <a:extLst>
              <a:ext uri="{FF2B5EF4-FFF2-40B4-BE49-F238E27FC236}">
                <a16:creationId xmlns:a16="http://schemas.microsoft.com/office/drawing/2014/main" id="{091DC50E-19C6-4101-8814-ECCF050866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641" y="42857"/>
            <a:ext cx="1390827" cy="1062735"/>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0B2FC298-B7C6-49FD-A9E1-50E86F3A796A}"/>
              </a:ext>
            </a:extLst>
          </p:cNvPr>
          <p:cNvGrpSpPr/>
          <p:nvPr/>
        </p:nvGrpSpPr>
        <p:grpSpPr>
          <a:xfrm>
            <a:off x="7585323" y="4618083"/>
            <a:ext cx="4044327" cy="1779195"/>
            <a:chOff x="447239" y="3782337"/>
            <a:chExt cx="8818422" cy="1144548"/>
          </a:xfrm>
        </p:grpSpPr>
        <p:sp>
          <p:nvSpPr>
            <p:cNvPr id="52" name="Rectangle 51">
              <a:extLst>
                <a:ext uri="{FF2B5EF4-FFF2-40B4-BE49-F238E27FC236}">
                  <a16:creationId xmlns:a16="http://schemas.microsoft.com/office/drawing/2014/main" id="{B5E60E4E-9E74-4C87-86B7-49FD8B23CBBB}"/>
                </a:ext>
              </a:extLst>
            </p:cNvPr>
            <p:cNvSpPr/>
            <p:nvPr/>
          </p:nvSpPr>
          <p:spPr bwMode="auto">
            <a:xfrm>
              <a:off x="447239" y="3782337"/>
              <a:ext cx="8818418" cy="45719"/>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endParaRPr lang="en-US" altLang="en-US" sz="1867">
                <a:solidFill>
                  <a:srgbClr val="FFFFFF"/>
                </a:solidFill>
                <a:latin typeface="Arial" charset="0"/>
              </a:endParaRPr>
            </a:p>
          </p:txBody>
        </p:sp>
        <p:sp>
          <p:nvSpPr>
            <p:cNvPr id="64" name="Rectangle 63">
              <a:extLst>
                <a:ext uri="{FF2B5EF4-FFF2-40B4-BE49-F238E27FC236}">
                  <a16:creationId xmlns:a16="http://schemas.microsoft.com/office/drawing/2014/main" id="{F6122913-FC1B-43AC-86C8-4D4192B16C64}"/>
                </a:ext>
              </a:extLst>
            </p:cNvPr>
            <p:cNvSpPr/>
            <p:nvPr/>
          </p:nvSpPr>
          <p:spPr bwMode="auto">
            <a:xfrm>
              <a:off x="447243" y="3867013"/>
              <a:ext cx="8818418" cy="1059872"/>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r>
                <a:rPr lang="en-US" sz="1867">
                  <a:solidFill>
                    <a:srgbClr val="FFFFFF"/>
                  </a:solidFill>
                  <a:latin typeface="Arial" charset="0"/>
                </a:rPr>
                <a:t>“Thank you for being a good partner and we appreciate this very much!”</a:t>
              </a:r>
            </a:p>
            <a:p>
              <a:pPr algn="ctr" defTabSz="1219170" fontAlgn="base">
                <a:spcAft>
                  <a:spcPct val="0"/>
                </a:spcAft>
              </a:pPr>
              <a:endParaRPr lang="en-US" sz="1867">
                <a:solidFill>
                  <a:srgbClr val="FFFFFF"/>
                </a:solidFill>
                <a:latin typeface="Arial" charset="0"/>
              </a:endParaRPr>
            </a:p>
            <a:p>
              <a:pPr algn="ctr" defTabSz="1219170" fontAlgn="base">
                <a:spcAft>
                  <a:spcPct val="0"/>
                </a:spcAft>
              </a:pPr>
              <a:r>
                <a:rPr lang="en-US" sz="1867">
                  <a:solidFill>
                    <a:srgbClr val="FFFFFF"/>
                  </a:solidFill>
                  <a:latin typeface="Arial" charset="0"/>
                </a:rPr>
                <a:t> – Deborah Barnes, CIO</a:t>
              </a:r>
            </a:p>
          </p:txBody>
        </p:sp>
      </p:grpSp>
    </p:spTree>
    <p:extLst>
      <p:ext uri="{BB962C8B-B14F-4D97-AF65-F5344CB8AC3E}">
        <p14:creationId xmlns:p14="http://schemas.microsoft.com/office/powerpoint/2010/main" val="308276050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490" y="140392"/>
            <a:ext cx="7431109" cy="965200"/>
          </a:xfrm>
        </p:spPr>
        <p:txBody>
          <a:bodyPr/>
          <a:lstStyle/>
          <a:p>
            <a:r>
              <a:rPr lang="en-US" sz="2667"/>
              <a:t>Using Confirm ID to enable secure access for an increased remote workforce </a:t>
            </a:r>
          </a:p>
        </p:txBody>
      </p:sp>
      <p:grpSp>
        <p:nvGrpSpPr>
          <p:cNvPr id="2" name="Group 1">
            <a:extLst>
              <a:ext uri="{FF2B5EF4-FFF2-40B4-BE49-F238E27FC236}">
                <a16:creationId xmlns:a16="http://schemas.microsoft.com/office/drawing/2014/main" id="{E937BEE6-4B88-46C9-A136-C278D82F53CC}"/>
              </a:ext>
            </a:extLst>
          </p:cNvPr>
          <p:cNvGrpSpPr/>
          <p:nvPr/>
        </p:nvGrpSpPr>
        <p:grpSpPr>
          <a:xfrm>
            <a:off x="6568532" y="1576246"/>
            <a:ext cx="5207297" cy="1816100"/>
            <a:chOff x="4769184" y="1173449"/>
            <a:chExt cx="3905473" cy="1362075"/>
          </a:xfrm>
        </p:grpSpPr>
        <p:grpSp>
          <p:nvGrpSpPr>
            <p:cNvPr id="61" name="Group 246"/>
            <p:cNvGrpSpPr>
              <a:grpSpLocks noChangeAspect="1"/>
            </p:cNvGrpSpPr>
            <p:nvPr/>
          </p:nvGrpSpPr>
          <p:grpSpPr bwMode="auto">
            <a:xfrm>
              <a:off x="4769184" y="1584456"/>
              <a:ext cx="1318984" cy="554594"/>
              <a:chOff x="2032000" y="1387475"/>
              <a:chExt cx="5160963" cy="2098675"/>
            </a:xfrm>
          </p:grpSpPr>
          <p:grpSp>
            <p:nvGrpSpPr>
              <p:cNvPr id="62" name="Group 255"/>
              <p:cNvGrpSpPr>
                <a:grpSpLocks/>
              </p:cNvGrpSpPr>
              <p:nvPr/>
            </p:nvGrpSpPr>
            <p:grpSpPr bwMode="auto">
              <a:xfrm>
                <a:off x="2032000" y="1387475"/>
                <a:ext cx="5160963" cy="2098675"/>
                <a:chOff x="2499697" y="1209503"/>
                <a:chExt cx="5161192" cy="2098868"/>
              </a:xfrm>
            </p:grpSpPr>
            <p:sp>
              <p:nvSpPr>
                <p:cNvPr id="91" name="Rounded Rectangle 90"/>
                <p:cNvSpPr/>
                <p:nvPr/>
              </p:nvSpPr>
              <p:spPr bwMode="auto">
                <a:xfrm>
                  <a:off x="2499697" y="1209503"/>
                  <a:ext cx="5161192" cy="2098868"/>
                </a:xfrm>
                <a:prstGeom prst="roundRect">
                  <a:avLst>
                    <a:gd name="adj" fmla="val 20557"/>
                  </a:avLst>
                </a:prstGeom>
                <a:solidFill>
                  <a:schemeClr val="bg1">
                    <a:lumMod val="95000"/>
                  </a:schemeClr>
                </a:solidFill>
                <a:ln w="9525">
                  <a:solidFill>
                    <a:schemeClr val="bg1">
                      <a:lumMod val="75000"/>
                    </a:schemeClr>
                  </a:solidFill>
                  <a:miter lim="800000"/>
                  <a:headEnd/>
                  <a:tailEnd/>
                </a:ln>
                <a:effectLst/>
              </p:spPr>
              <p:txBody>
                <a:bodyPr wrap="none" anchor="ctr"/>
                <a:lstStyle/>
                <a:p>
                  <a:pPr algn="ctr" defTabSz="1219170" fontAlgn="base">
                    <a:lnSpc>
                      <a:spcPct val="90000"/>
                    </a:lnSpc>
                    <a:spcBef>
                      <a:spcPct val="50000"/>
                    </a:spcBef>
                    <a:spcAft>
                      <a:spcPct val="0"/>
                    </a:spcAft>
                    <a:defRPr/>
                  </a:pPr>
                  <a:endParaRPr lang="en-US" sz="2133">
                    <a:solidFill>
                      <a:srgbClr val="E0E1E3"/>
                    </a:solidFill>
                    <a:latin typeface="Arial"/>
                    <a:cs typeface="ＭＳ Ｐゴシック" charset="0"/>
                  </a:endParaRPr>
                </a:p>
              </p:txBody>
            </p:sp>
            <p:grpSp>
              <p:nvGrpSpPr>
                <p:cNvPr id="92" name="Group 10"/>
                <p:cNvGrpSpPr>
                  <a:grpSpLocks/>
                </p:cNvGrpSpPr>
                <p:nvPr/>
              </p:nvGrpSpPr>
              <p:grpSpPr bwMode="auto">
                <a:xfrm>
                  <a:off x="2797633" y="1383644"/>
                  <a:ext cx="4459896" cy="1489373"/>
                  <a:chOff x="2155276" y="955084"/>
                  <a:chExt cx="5463207" cy="1824424"/>
                </a:xfrm>
              </p:grpSpPr>
              <p:sp>
                <p:nvSpPr>
                  <p:cNvPr id="93" name="Rounded Rectangle 92"/>
                  <p:cNvSpPr/>
                  <p:nvPr/>
                </p:nvSpPr>
                <p:spPr bwMode="auto">
                  <a:xfrm>
                    <a:off x="2677455" y="1101038"/>
                    <a:ext cx="4941028" cy="617497"/>
                  </a:xfrm>
                  <a:prstGeom prst="roundRect">
                    <a:avLst/>
                  </a:prstGeom>
                  <a:solidFill>
                    <a:schemeClr val="bg1"/>
                  </a:solidFill>
                  <a:ln w="38100">
                    <a:solidFill>
                      <a:schemeClr val="bg1">
                        <a:lumMod val="65000"/>
                      </a:schemeClr>
                    </a:solidFill>
                    <a:miter lim="800000"/>
                    <a:headEnd/>
                    <a:tailEnd/>
                  </a:ln>
                  <a:effectLst/>
                </p:spPr>
                <p:txBody>
                  <a:bodyPr wrap="none" anchor="ctr"/>
                  <a:lstStyle/>
                  <a:p>
                    <a:pPr algn="ctr" defTabSz="1219170" fontAlgn="base">
                      <a:lnSpc>
                        <a:spcPct val="90000"/>
                      </a:lnSpc>
                      <a:spcBef>
                        <a:spcPct val="50000"/>
                      </a:spcBef>
                      <a:spcAft>
                        <a:spcPct val="0"/>
                      </a:spcAft>
                      <a:defRPr/>
                    </a:pPr>
                    <a:endParaRPr lang="en-US" sz="2133">
                      <a:solidFill>
                        <a:srgbClr val="E0E1E3"/>
                      </a:solidFill>
                      <a:latin typeface="Arial"/>
                      <a:cs typeface="ＭＳ Ｐゴシック" charset="0"/>
                    </a:endParaRPr>
                  </a:p>
                </p:txBody>
              </p:sp>
              <p:sp>
                <p:nvSpPr>
                  <p:cNvPr id="95" name="Rounded Rectangle 94"/>
                  <p:cNvSpPr/>
                  <p:nvPr/>
                </p:nvSpPr>
                <p:spPr bwMode="auto">
                  <a:xfrm>
                    <a:off x="2677455" y="2035705"/>
                    <a:ext cx="4941028" cy="620303"/>
                  </a:xfrm>
                  <a:prstGeom prst="roundRect">
                    <a:avLst/>
                  </a:prstGeom>
                  <a:solidFill>
                    <a:schemeClr val="bg1"/>
                  </a:solidFill>
                  <a:ln w="38100">
                    <a:solidFill>
                      <a:schemeClr val="bg1">
                        <a:lumMod val="65000"/>
                      </a:schemeClr>
                    </a:solidFill>
                    <a:miter lim="800000"/>
                    <a:headEnd/>
                    <a:tailEnd/>
                  </a:ln>
                  <a:effectLst/>
                </p:spPr>
                <p:txBody>
                  <a:bodyPr wrap="none" anchor="ctr"/>
                  <a:lstStyle/>
                  <a:p>
                    <a:pPr algn="ctr" defTabSz="1219170" fontAlgn="base">
                      <a:lnSpc>
                        <a:spcPct val="90000"/>
                      </a:lnSpc>
                      <a:spcBef>
                        <a:spcPct val="50000"/>
                      </a:spcBef>
                      <a:spcAft>
                        <a:spcPct val="0"/>
                      </a:spcAft>
                      <a:defRPr/>
                    </a:pPr>
                    <a:endParaRPr lang="en-US" sz="2133">
                      <a:solidFill>
                        <a:srgbClr val="E0E1E3"/>
                      </a:solidFill>
                      <a:latin typeface="Arial"/>
                      <a:cs typeface="ＭＳ Ｐゴシック" charset="0"/>
                    </a:endParaRPr>
                  </a:p>
                </p:txBody>
              </p:sp>
              <p:grpSp>
                <p:nvGrpSpPr>
                  <p:cNvPr id="96" name="Group 6"/>
                  <p:cNvGrpSpPr>
                    <a:grpSpLocks/>
                  </p:cNvGrpSpPr>
                  <p:nvPr/>
                </p:nvGrpSpPr>
                <p:grpSpPr bwMode="auto">
                  <a:xfrm>
                    <a:off x="2158085" y="1923432"/>
                    <a:ext cx="856256" cy="856076"/>
                    <a:chOff x="2324153" y="-1290526"/>
                    <a:chExt cx="856256" cy="856076"/>
                  </a:xfrm>
                </p:grpSpPr>
                <p:grpSp>
                  <p:nvGrpSpPr>
                    <p:cNvPr id="117" name="Group 288"/>
                    <p:cNvGrpSpPr>
                      <a:grpSpLocks/>
                    </p:cNvGrpSpPr>
                    <p:nvPr/>
                  </p:nvGrpSpPr>
                  <p:grpSpPr bwMode="auto">
                    <a:xfrm>
                      <a:off x="2324153" y="-1290526"/>
                      <a:ext cx="856256" cy="856076"/>
                      <a:chOff x="4190909" y="3296422"/>
                      <a:chExt cx="773583" cy="773420"/>
                    </a:xfrm>
                  </p:grpSpPr>
                  <p:sp>
                    <p:nvSpPr>
                      <p:cNvPr id="121" name="Oval 120"/>
                      <p:cNvSpPr/>
                      <p:nvPr/>
                    </p:nvSpPr>
                    <p:spPr>
                      <a:xfrm>
                        <a:off x="4190909" y="3296422"/>
                        <a:ext cx="773583" cy="773420"/>
                      </a:xfrm>
                      <a:prstGeom prst="ellipse">
                        <a:avLst/>
                      </a:prstGeom>
                      <a:solidFill>
                        <a:schemeClr val="bg1">
                          <a:lumMod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r>
                          <a:rPr lang="en-US" sz="1799">
                            <a:solidFill>
                              <a:srgbClr val="FFFFFF"/>
                            </a:solidFill>
                            <a:latin typeface="Arial"/>
                          </a:rPr>
                          <a:t>  </a:t>
                        </a:r>
                      </a:p>
                    </p:txBody>
                  </p:sp>
                  <p:sp>
                    <p:nvSpPr>
                      <p:cNvPr id="122" name="Oval 121"/>
                      <p:cNvSpPr/>
                      <p:nvPr/>
                    </p:nvSpPr>
                    <p:spPr>
                      <a:xfrm>
                        <a:off x="4254317" y="3359817"/>
                        <a:ext cx="644230" cy="6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endParaRPr lang="en-US" sz="1799">
                          <a:solidFill>
                            <a:srgbClr val="FFFFFF"/>
                          </a:solidFill>
                          <a:latin typeface="Arial"/>
                        </a:endParaRPr>
                      </a:p>
                    </p:txBody>
                  </p:sp>
                </p:grpSp>
                <p:grpSp>
                  <p:nvGrpSpPr>
                    <p:cNvPr id="118" name="Group 117"/>
                    <p:cNvGrpSpPr/>
                    <p:nvPr/>
                  </p:nvGrpSpPr>
                  <p:grpSpPr>
                    <a:xfrm>
                      <a:off x="2624726" y="-1113240"/>
                      <a:ext cx="281734" cy="464589"/>
                      <a:chOff x="4152900" y="2716213"/>
                      <a:chExt cx="330200" cy="544513"/>
                    </a:xfrm>
                    <a:solidFill>
                      <a:schemeClr val="accent1"/>
                    </a:solidFill>
                  </p:grpSpPr>
                  <p:sp>
                    <p:nvSpPr>
                      <p:cNvPr id="119" name="Freeform 7"/>
                      <p:cNvSpPr>
                        <a:spLocks noEditPoints="1"/>
                      </p:cNvSpPr>
                      <p:nvPr/>
                    </p:nvSpPr>
                    <p:spPr bwMode="auto">
                      <a:xfrm>
                        <a:off x="4152900" y="2935288"/>
                        <a:ext cx="330200" cy="325438"/>
                      </a:xfrm>
                      <a:custGeom>
                        <a:avLst/>
                        <a:gdLst>
                          <a:gd name="T0" fmla="*/ 79 w 87"/>
                          <a:gd name="T1" fmla="*/ 0 h 86"/>
                          <a:gd name="T2" fmla="*/ 8 w 87"/>
                          <a:gd name="T3" fmla="*/ 0 h 86"/>
                          <a:gd name="T4" fmla="*/ 0 w 87"/>
                          <a:gd name="T5" fmla="*/ 8 h 86"/>
                          <a:gd name="T6" fmla="*/ 0 w 87"/>
                          <a:gd name="T7" fmla="*/ 78 h 86"/>
                          <a:gd name="T8" fmla="*/ 8 w 87"/>
                          <a:gd name="T9" fmla="*/ 86 h 86"/>
                          <a:gd name="T10" fmla="*/ 79 w 87"/>
                          <a:gd name="T11" fmla="*/ 86 h 86"/>
                          <a:gd name="T12" fmla="*/ 87 w 87"/>
                          <a:gd name="T13" fmla="*/ 78 h 86"/>
                          <a:gd name="T14" fmla="*/ 87 w 87"/>
                          <a:gd name="T15" fmla="*/ 8 h 86"/>
                          <a:gd name="T16" fmla="*/ 79 w 87"/>
                          <a:gd name="T17" fmla="*/ 0 h 86"/>
                          <a:gd name="T18" fmla="*/ 33 w 87"/>
                          <a:gd name="T19" fmla="*/ 66 h 86"/>
                          <a:gd name="T20" fmla="*/ 39 w 87"/>
                          <a:gd name="T21" fmla="*/ 43 h 86"/>
                          <a:gd name="T22" fmla="*/ 35 w 87"/>
                          <a:gd name="T23" fmla="*/ 35 h 86"/>
                          <a:gd name="T24" fmla="*/ 35 w 87"/>
                          <a:gd name="T25" fmla="*/ 33 h 86"/>
                          <a:gd name="T26" fmla="*/ 43 w 87"/>
                          <a:gd name="T27" fmla="*/ 26 h 86"/>
                          <a:gd name="T28" fmla="*/ 52 w 87"/>
                          <a:gd name="T29" fmla="*/ 33 h 86"/>
                          <a:gd name="T30" fmla="*/ 52 w 87"/>
                          <a:gd name="T31" fmla="*/ 35 h 86"/>
                          <a:gd name="T32" fmla="*/ 48 w 87"/>
                          <a:gd name="T33" fmla="*/ 43 h 86"/>
                          <a:gd name="T34" fmla="*/ 54 w 87"/>
                          <a:gd name="T35" fmla="*/ 66 h 86"/>
                          <a:gd name="T36" fmla="*/ 33 w 87"/>
                          <a:gd name="T37"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86">
                            <a:moveTo>
                              <a:pt x="79" y="0"/>
                            </a:moveTo>
                            <a:cubicBezTo>
                              <a:pt x="8" y="0"/>
                              <a:pt x="8" y="0"/>
                              <a:pt x="8" y="0"/>
                            </a:cubicBezTo>
                            <a:cubicBezTo>
                              <a:pt x="3" y="0"/>
                              <a:pt x="0" y="4"/>
                              <a:pt x="0" y="8"/>
                            </a:cubicBezTo>
                            <a:cubicBezTo>
                              <a:pt x="0" y="78"/>
                              <a:pt x="0" y="78"/>
                              <a:pt x="0" y="78"/>
                            </a:cubicBezTo>
                            <a:cubicBezTo>
                              <a:pt x="0" y="82"/>
                              <a:pt x="3" y="86"/>
                              <a:pt x="8" y="86"/>
                            </a:cubicBezTo>
                            <a:cubicBezTo>
                              <a:pt x="79" y="86"/>
                              <a:pt x="79" y="86"/>
                              <a:pt x="79" y="86"/>
                            </a:cubicBezTo>
                            <a:cubicBezTo>
                              <a:pt x="84" y="86"/>
                              <a:pt x="87" y="82"/>
                              <a:pt x="87" y="78"/>
                            </a:cubicBezTo>
                            <a:cubicBezTo>
                              <a:pt x="87" y="8"/>
                              <a:pt x="87" y="8"/>
                              <a:pt x="87" y="8"/>
                            </a:cubicBezTo>
                            <a:cubicBezTo>
                              <a:pt x="87" y="4"/>
                              <a:pt x="84" y="0"/>
                              <a:pt x="79" y="0"/>
                            </a:cubicBezTo>
                            <a:close/>
                            <a:moveTo>
                              <a:pt x="33" y="66"/>
                            </a:moveTo>
                            <a:cubicBezTo>
                              <a:pt x="39" y="43"/>
                              <a:pt x="39" y="43"/>
                              <a:pt x="39" y="43"/>
                            </a:cubicBezTo>
                            <a:cubicBezTo>
                              <a:pt x="37" y="42"/>
                              <a:pt x="35" y="39"/>
                              <a:pt x="35" y="35"/>
                            </a:cubicBezTo>
                            <a:cubicBezTo>
                              <a:pt x="35" y="34"/>
                              <a:pt x="35" y="34"/>
                              <a:pt x="35" y="33"/>
                            </a:cubicBezTo>
                            <a:cubicBezTo>
                              <a:pt x="36" y="29"/>
                              <a:pt x="39" y="26"/>
                              <a:pt x="43" y="26"/>
                            </a:cubicBezTo>
                            <a:cubicBezTo>
                              <a:pt x="48" y="26"/>
                              <a:pt x="51" y="29"/>
                              <a:pt x="52" y="33"/>
                            </a:cubicBezTo>
                            <a:cubicBezTo>
                              <a:pt x="52" y="34"/>
                              <a:pt x="52" y="34"/>
                              <a:pt x="52" y="35"/>
                            </a:cubicBezTo>
                            <a:cubicBezTo>
                              <a:pt x="52" y="39"/>
                              <a:pt x="50" y="42"/>
                              <a:pt x="48" y="43"/>
                            </a:cubicBezTo>
                            <a:cubicBezTo>
                              <a:pt x="54" y="66"/>
                              <a:pt x="54" y="66"/>
                              <a:pt x="54" y="66"/>
                            </a:cubicBezTo>
                            <a:lnTo>
                              <a:pt x="33" y="66"/>
                            </a:ln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120" name="Freeform 8"/>
                      <p:cNvSpPr>
                        <a:spLocks/>
                      </p:cNvSpPr>
                      <p:nvPr/>
                    </p:nvSpPr>
                    <p:spPr bwMode="auto">
                      <a:xfrm>
                        <a:off x="4194175" y="2716213"/>
                        <a:ext cx="246063" cy="203200"/>
                      </a:xfrm>
                      <a:custGeom>
                        <a:avLst/>
                        <a:gdLst>
                          <a:gd name="T0" fmla="*/ 32 w 65"/>
                          <a:gd name="T1" fmla="*/ 0 h 54"/>
                          <a:gd name="T2" fmla="*/ 0 w 65"/>
                          <a:gd name="T3" fmla="*/ 33 h 54"/>
                          <a:gd name="T4" fmla="*/ 0 w 65"/>
                          <a:gd name="T5" fmla="*/ 54 h 54"/>
                          <a:gd name="T6" fmla="*/ 13 w 65"/>
                          <a:gd name="T7" fmla="*/ 54 h 54"/>
                          <a:gd name="T8" fmla="*/ 13 w 65"/>
                          <a:gd name="T9" fmla="*/ 33 h 54"/>
                          <a:gd name="T10" fmla="*/ 32 w 65"/>
                          <a:gd name="T11" fmla="*/ 13 h 54"/>
                          <a:gd name="T12" fmla="*/ 52 w 65"/>
                          <a:gd name="T13" fmla="*/ 33 h 54"/>
                          <a:gd name="T14" fmla="*/ 52 w 65"/>
                          <a:gd name="T15" fmla="*/ 54 h 54"/>
                          <a:gd name="T16" fmla="*/ 65 w 65"/>
                          <a:gd name="T17" fmla="*/ 54 h 54"/>
                          <a:gd name="T18" fmla="*/ 65 w 65"/>
                          <a:gd name="T19" fmla="*/ 33 h 54"/>
                          <a:gd name="T20" fmla="*/ 32 w 6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4">
                            <a:moveTo>
                              <a:pt x="32" y="0"/>
                            </a:moveTo>
                            <a:cubicBezTo>
                              <a:pt x="15" y="0"/>
                              <a:pt x="0" y="15"/>
                              <a:pt x="0" y="33"/>
                            </a:cubicBezTo>
                            <a:cubicBezTo>
                              <a:pt x="0" y="54"/>
                              <a:pt x="0" y="54"/>
                              <a:pt x="0" y="54"/>
                            </a:cubicBezTo>
                            <a:cubicBezTo>
                              <a:pt x="13" y="54"/>
                              <a:pt x="13" y="54"/>
                              <a:pt x="13" y="54"/>
                            </a:cubicBezTo>
                            <a:cubicBezTo>
                              <a:pt x="13" y="33"/>
                              <a:pt x="13" y="33"/>
                              <a:pt x="13" y="33"/>
                            </a:cubicBezTo>
                            <a:cubicBezTo>
                              <a:pt x="13" y="22"/>
                              <a:pt x="22" y="13"/>
                              <a:pt x="32" y="13"/>
                            </a:cubicBezTo>
                            <a:cubicBezTo>
                              <a:pt x="43" y="13"/>
                              <a:pt x="52" y="22"/>
                              <a:pt x="52" y="33"/>
                            </a:cubicBezTo>
                            <a:cubicBezTo>
                              <a:pt x="52" y="54"/>
                              <a:pt x="52" y="54"/>
                              <a:pt x="52" y="54"/>
                            </a:cubicBezTo>
                            <a:cubicBezTo>
                              <a:pt x="65" y="54"/>
                              <a:pt x="65" y="54"/>
                              <a:pt x="65" y="54"/>
                            </a:cubicBezTo>
                            <a:cubicBezTo>
                              <a:pt x="65" y="33"/>
                              <a:pt x="65" y="33"/>
                              <a:pt x="65" y="33"/>
                            </a:cubicBezTo>
                            <a:cubicBezTo>
                              <a:pt x="65" y="15"/>
                              <a:pt x="50" y="0"/>
                              <a:pt x="32" y="0"/>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grpSp>
              </p:grpSp>
              <p:pic>
                <p:nvPicPr>
                  <p:cNvPr id="97" name="Picture 28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76330" y="1114111"/>
                    <a:ext cx="2274037" cy="665496"/>
                  </a:xfrm>
                  <a:prstGeom prst="rect">
                    <a:avLst/>
                  </a:prstGeom>
                  <a:noFill/>
                  <a:ln>
                    <a:noFill/>
                  </a:ln>
                </p:spPr>
              </p:pic>
              <p:grpSp>
                <p:nvGrpSpPr>
                  <p:cNvPr id="98" name="Group 5"/>
                  <p:cNvGrpSpPr>
                    <a:grpSpLocks/>
                  </p:cNvGrpSpPr>
                  <p:nvPr/>
                </p:nvGrpSpPr>
                <p:grpSpPr bwMode="auto">
                  <a:xfrm>
                    <a:off x="2155276" y="955084"/>
                    <a:ext cx="856258" cy="856077"/>
                    <a:chOff x="909992" y="-2159202"/>
                    <a:chExt cx="856258" cy="856077"/>
                  </a:xfrm>
                </p:grpSpPr>
                <p:grpSp>
                  <p:nvGrpSpPr>
                    <p:cNvPr id="101" name="Group 330"/>
                    <p:cNvGrpSpPr>
                      <a:grpSpLocks/>
                    </p:cNvGrpSpPr>
                    <p:nvPr/>
                  </p:nvGrpSpPr>
                  <p:grpSpPr bwMode="auto">
                    <a:xfrm>
                      <a:off x="909992" y="-2159202"/>
                      <a:ext cx="856258" cy="856077"/>
                      <a:chOff x="4190583" y="3296587"/>
                      <a:chExt cx="773585" cy="773421"/>
                    </a:xfrm>
                  </p:grpSpPr>
                  <p:sp>
                    <p:nvSpPr>
                      <p:cNvPr id="115" name="Oval 114"/>
                      <p:cNvSpPr/>
                      <p:nvPr/>
                    </p:nvSpPr>
                    <p:spPr>
                      <a:xfrm>
                        <a:off x="4190583" y="3296587"/>
                        <a:ext cx="773585" cy="773421"/>
                      </a:xfrm>
                      <a:prstGeom prst="ellipse">
                        <a:avLst/>
                      </a:prstGeom>
                      <a:solidFill>
                        <a:schemeClr val="bg1">
                          <a:lumMod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r>
                          <a:rPr lang="en-US" sz="1799">
                            <a:solidFill>
                              <a:srgbClr val="FFFFFF"/>
                            </a:solidFill>
                            <a:latin typeface="Arial"/>
                          </a:rPr>
                          <a:t>  </a:t>
                        </a:r>
                      </a:p>
                    </p:txBody>
                  </p:sp>
                  <p:sp>
                    <p:nvSpPr>
                      <p:cNvPr id="116" name="Oval 115"/>
                      <p:cNvSpPr/>
                      <p:nvPr/>
                    </p:nvSpPr>
                    <p:spPr>
                      <a:xfrm>
                        <a:off x="4253993" y="3362518"/>
                        <a:ext cx="644230" cy="641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lnSpc>
                            <a:spcPct val="90000"/>
                          </a:lnSpc>
                          <a:spcBef>
                            <a:spcPct val="50000"/>
                          </a:spcBef>
                          <a:spcAft>
                            <a:spcPct val="0"/>
                          </a:spcAft>
                          <a:defRPr/>
                        </a:pPr>
                        <a:endParaRPr lang="en-US" sz="1799">
                          <a:solidFill>
                            <a:srgbClr val="FFFFFF"/>
                          </a:solidFill>
                          <a:latin typeface="Arial"/>
                        </a:endParaRPr>
                      </a:p>
                    </p:txBody>
                  </p:sp>
                </p:grpSp>
                <p:grpSp>
                  <p:nvGrpSpPr>
                    <p:cNvPr id="106" name="Group 105"/>
                    <p:cNvGrpSpPr/>
                    <p:nvPr/>
                  </p:nvGrpSpPr>
                  <p:grpSpPr>
                    <a:xfrm>
                      <a:off x="1169553" y="-2000134"/>
                      <a:ext cx="354714" cy="487569"/>
                      <a:chOff x="2546496" y="-2062284"/>
                      <a:chExt cx="354714" cy="487569"/>
                    </a:xfrm>
                    <a:solidFill>
                      <a:schemeClr val="accent1"/>
                    </a:solidFill>
                  </p:grpSpPr>
                  <p:sp>
                    <p:nvSpPr>
                      <p:cNvPr id="113" name="Freeform 5"/>
                      <p:cNvSpPr>
                        <a:spLocks/>
                      </p:cNvSpPr>
                      <p:nvPr/>
                    </p:nvSpPr>
                    <p:spPr bwMode="auto">
                      <a:xfrm>
                        <a:off x="2546496" y="-1825594"/>
                        <a:ext cx="354714" cy="250879"/>
                      </a:xfrm>
                      <a:custGeom>
                        <a:avLst/>
                        <a:gdLst>
                          <a:gd name="T0" fmla="*/ 115 w 230"/>
                          <a:gd name="T1" fmla="*/ 163 h 163"/>
                          <a:gd name="T2" fmla="*/ 189 w 230"/>
                          <a:gd name="T3" fmla="*/ 147 h 163"/>
                          <a:gd name="T4" fmla="*/ 227 w 230"/>
                          <a:gd name="T5" fmla="*/ 124 h 163"/>
                          <a:gd name="T6" fmla="*/ 219 w 230"/>
                          <a:gd name="T7" fmla="*/ 25 h 163"/>
                          <a:gd name="T8" fmla="*/ 185 w 230"/>
                          <a:gd name="T9" fmla="*/ 0 h 163"/>
                          <a:gd name="T10" fmla="*/ 158 w 230"/>
                          <a:gd name="T11" fmla="*/ 0 h 163"/>
                          <a:gd name="T12" fmla="*/ 148 w 230"/>
                          <a:gd name="T13" fmla="*/ 5 h 163"/>
                          <a:gd name="T14" fmla="*/ 115 w 230"/>
                          <a:gd name="T15" fmla="*/ 20 h 163"/>
                          <a:gd name="T16" fmla="*/ 82 w 230"/>
                          <a:gd name="T17" fmla="*/ 5 h 163"/>
                          <a:gd name="T18" fmla="*/ 72 w 230"/>
                          <a:gd name="T19" fmla="*/ 0 h 163"/>
                          <a:gd name="T20" fmla="*/ 45 w 230"/>
                          <a:gd name="T21" fmla="*/ 0 h 163"/>
                          <a:gd name="T22" fmla="*/ 11 w 230"/>
                          <a:gd name="T23" fmla="*/ 25 h 163"/>
                          <a:gd name="T24" fmla="*/ 4 w 230"/>
                          <a:gd name="T25" fmla="*/ 124 h 163"/>
                          <a:gd name="T26" fmla="*/ 41 w 230"/>
                          <a:gd name="T27" fmla="*/ 147 h 163"/>
                          <a:gd name="T28" fmla="*/ 115 w 230"/>
                          <a:gd name="T2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163">
                            <a:moveTo>
                              <a:pt x="115" y="163"/>
                            </a:moveTo>
                            <a:cubicBezTo>
                              <a:pt x="173" y="163"/>
                              <a:pt x="184" y="149"/>
                              <a:pt x="189" y="147"/>
                            </a:cubicBezTo>
                            <a:cubicBezTo>
                              <a:pt x="197" y="145"/>
                              <a:pt x="224" y="145"/>
                              <a:pt x="227" y="124"/>
                            </a:cubicBezTo>
                            <a:cubicBezTo>
                              <a:pt x="229" y="98"/>
                              <a:pt x="230" y="52"/>
                              <a:pt x="219" y="25"/>
                            </a:cubicBezTo>
                            <a:cubicBezTo>
                              <a:pt x="211" y="6"/>
                              <a:pt x="197" y="0"/>
                              <a:pt x="185" y="0"/>
                            </a:cubicBezTo>
                            <a:cubicBezTo>
                              <a:pt x="158" y="0"/>
                              <a:pt x="158" y="0"/>
                              <a:pt x="158" y="0"/>
                            </a:cubicBezTo>
                            <a:cubicBezTo>
                              <a:pt x="154" y="0"/>
                              <a:pt x="150" y="2"/>
                              <a:pt x="148" y="5"/>
                            </a:cubicBezTo>
                            <a:cubicBezTo>
                              <a:pt x="141" y="14"/>
                              <a:pt x="130" y="20"/>
                              <a:pt x="115" y="20"/>
                            </a:cubicBezTo>
                            <a:cubicBezTo>
                              <a:pt x="100" y="20"/>
                              <a:pt x="90" y="14"/>
                              <a:pt x="82" y="5"/>
                            </a:cubicBezTo>
                            <a:cubicBezTo>
                              <a:pt x="80" y="2"/>
                              <a:pt x="76" y="0"/>
                              <a:pt x="72" y="0"/>
                            </a:cubicBezTo>
                            <a:cubicBezTo>
                              <a:pt x="45" y="0"/>
                              <a:pt x="45" y="0"/>
                              <a:pt x="45" y="0"/>
                            </a:cubicBezTo>
                            <a:cubicBezTo>
                              <a:pt x="33" y="0"/>
                              <a:pt x="19" y="6"/>
                              <a:pt x="11" y="25"/>
                            </a:cubicBezTo>
                            <a:cubicBezTo>
                              <a:pt x="0" y="52"/>
                              <a:pt x="1" y="98"/>
                              <a:pt x="4" y="124"/>
                            </a:cubicBezTo>
                            <a:cubicBezTo>
                              <a:pt x="6" y="145"/>
                              <a:pt x="33" y="145"/>
                              <a:pt x="41" y="147"/>
                            </a:cubicBezTo>
                            <a:cubicBezTo>
                              <a:pt x="46" y="149"/>
                              <a:pt x="57" y="163"/>
                              <a:pt x="115" y="163"/>
                            </a:cubicBezTo>
                            <a:close/>
                          </a:path>
                        </a:pathLst>
                      </a:custGeom>
                      <a:grpFill/>
                      <a:ln>
                        <a:noFill/>
                      </a:ln>
                    </p:spPr>
                    <p:txBody>
                      <a:bodyPr lIns="91416" tIns="45708" rIns="91416" bIns="45708"/>
                      <a:lstStyle/>
                      <a:p>
                        <a:pPr algn="ctr" defTabSz="1219170" fontAlgn="base">
                          <a:lnSpc>
                            <a:spcPct val="90000"/>
                          </a:lnSpc>
                          <a:spcBef>
                            <a:spcPct val="50000"/>
                          </a:spcBef>
                          <a:spcAft>
                            <a:spcPct val="0"/>
                          </a:spcAft>
                          <a:defRPr/>
                        </a:pPr>
                        <a:endParaRPr lang="en-US" sz="1799">
                          <a:solidFill>
                            <a:srgbClr val="636466"/>
                          </a:solidFill>
                          <a:latin typeface="Arial" charset="0"/>
                          <a:cs typeface="ＭＳ Ｐゴシック" charset="0"/>
                        </a:endParaRPr>
                      </a:p>
                    </p:txBody>
                  </p:sp>
                  <p:sp>
                    <p:nvSpPr>
                      <p:cNvPr id="114" name="Freeform 6"/>
                      <p:cNvSpPr>
                        <a:spLocks/>
                      </p:cNvSpPr>
                      <p:nvPr/>
                    </p:nvSpPr>
                    <p:spPr bwMode="auto">
                      <a:xfrm>
                        <a:off x="2637432" y="-2062284"/>
                        <a:ext cx="172842" cy="197993"/>
                      </a:xfrm>
                      <a:custGeom>
                        <a:avLst/>
                        <a:gdLst>
                          <a:gd name="T0" fmla="*/ 112 w 112"/>
                          <a:gd name="T1" fmla="*/ 56 h 129"/>
                          <a:gd name="T2" fmla="*/ 56 w 112"/>
                          <a:gd name="T3" fmla="*/ 129 h 129"/>
                          <a:gd name="T4" fmla="*/ 0 w 112"/>
                          <a:gd name="T5" fmla="*/ 56 h 129"/>
                          <a:gd name="T6" fmla="*/ 56 w 112"/>
                          <a:gd name="T7" fmla="*/ 0 h 129"/>
                          <a:gd name="T8" fmla="*/ 112 w 112"/>
                          <a:gd name="T9" fmla="*/ 56 h 129"/>
                        </a:gdLst>
                        <a:ahLst/>
                        <a:cxnLst>
                          <a:cxn ang="0">
                            <a:pos x="T0" y="T1"/>
                          </a:cxn>
                          <a:cxn ang="0">
                            <a:pos x="T2" y="T3"/>
                          </a:cxn>
                          <a:cxn ang="0">
                            <a:pos x="T4" y="T5"/>
                          </a:cxn>
                          <a:cxn ang="0">
                            <a:pos x="T6" y="T7"/>
                          </a:cxn>
                          <a:cxn ang="0">
                            <a:pos x="T8" y="T9"/>
                          </a:cxn>
                        </a:cxnLst>
                        <a:rect l="0" t="0" r="r" b="b"/>
                        <a:pathLst>
                          <a:path w="112" h="129">
                            <a:moveTo>
                              <a:pt x="112" y="56"/>
                            </a:moveTo>
                            <a:cubicBezTo>
                              <a:pt x="112" y="86"/>
                              <a:pt x="101" y="129"/>
                              <a:pt x="56" y="129"/>
                            </a:cubicBezTo>
                            <a:cubicBezTo>
                              <a:pt x="12" y="129"/>
                              <a:pt x="0" y="86"/>
                              <a:pt x="0" y="56"/>
                            </a:cubicBezTo>
                            <a:cubicBezTo>
                              <a:pt x="0" y="25"/>
                              <a:pt x="25" y="0"/>
                              <a:pt x="56" y="0"/>
                            </a:cubicBezTo>
                            <a:cubicBezTo>
                              <a:pt x="87" y="0"/>
                              <a:pt x="112" y="25"/>
                              <a:pt x="112" y="56"/>
                            </a:cubicBezTo>
                            <a:close/>
                          </a:path>
                        </a:pathLst>
                      </a:custGeom>
                      <a:grpFill/>
                      <a:ln>
                        <a:noFill/>
                      </a:ln>
                    </p:spPr>
                    <p:txBody>
                      <a:bodyPr lIns="91416" tIns="45708" rIns="91416" bIns="45708"/>
                      <a:lstStyle/>
                      <a:p>
                        <a:pPr algn="ctr" defTabSz="1219170" fontAlgn="base">
                          <a:lnSpc>
                            <a:spcPct val="90000"/>
                          </a:lnSpc>
                          <a:spcBef>
                            <a:spcPct val="50000"/>
                          </a:spcBef>
                          <a:spcAft>
                            <a:spcPct val="0"/>
                          </a:spcAft>
                          <a:defRPr/>
                        </a:pPr>
                        <a:endParaRPr lang="en-US" sz="1799">
                          <a:solidFill>
                            <a:srgbClr val="636466"/>
                          </a:solidFill>
                          <a:latin typeface="Arial" charset="0"/>
                          <a:cs typeface="ＭＳ Ｐゴシック" charset="0"/>
                        </a:endParaRPr>
                      </a:p>
                    </p:txBody>
                  </p:sp>
                </p:grpSp>
              </p:grpSp>
            </p:grpSp>
          </p:grpSp>
          <p:grpSp>
            <p:nvGrpSpPr>
              <p:cNvPr id="63" name="Group 62"/>
              <p:cNvGrpSpPr>
                <a:grpSpLocks/>
              </p:cNvGrpSpPr>
              <p:nvPr/>
            </p:nvGrpSpPr>
            <p:grpSpPr bwMode="auto">
              <a:xfrm>
                <a:off x="3128966" y="2577734"/>
                <a:ext cx="3457580" cy="271462"/>
                <a:chOff x="3282918" y="2720787"/>
                <a:chExt cx="3458004" cy="271523"/>
              </a:xfrm>
              <a:solidFill>
                <a:srgbClr val="2C3F57"/>
              </a:solidFill>
            </p:grpSpPr>
            <p:sp>
              <p:nvSpPr>
                <p:cNvPr id="66" name="Freeform 13"/>
                <p:cNvSpPr>
                  <a:spLocks/>
                </p:cNvSpPr>
                <p:nvPr/>
              </p:nvSpPr>
              <p:spPr bwMode="auto">
                <a:xfrm>
                  <a:off x="3282918" y="2720787"/>
                  <a:ext cx="300074"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B2B1CF"/>
                    </a:solidFill>
                    <a:latin typeface="Arial" charset="0"/>
                    <a:cs typeface="ＭＳ Ｐゴシック" charset="0"/>
                  </a:endParaRPr>
                </a:p>
              </p:txBody>
            </p:sp>
            <p:sp>
              <p:nvSpPr>
                <p:cNvPr id="69" name="Freeform 13"/>
                <p:cNvSpPr>
                  <a:spLocks/>
                </p:cNvSpPr>
                <p:nvPr/>
              </p:nvSpPr>
              <p:spPr bwMode="auto">
                <a:xfrm>
                  <a:off x="3633799" y="2720787"/>
                  <a:ext cx="300075"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B2B1CF"/>
                    </a:solidFill>
                    <a:latin typeface="Arial" charset="0"/>
                    <a:cs typeface="ＭＳ Ｐゴシック" charset="0"/>
                  </a:endParaRPr>
                </a:p>
              </p:txBody>
            </p:sp>
            <p:sp>
              <p:nvSpPr>
                <p:cNvPr id="72" name="Freeform 13"/>
                <p:cNvSpPr>
                  <a:spLocks/>
                </p:cNvSpPr>
                <p:nvPr/>
              </p:nvSpPr>
              <p:spPr bwMode="auto">
                <a:xfrm>
                  <a:off x="3984680" y="2720787"/>
                  <a:ext cx="300074"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B2B1CF"/>
                    </a:solidFill>
                    <a:latin typeface="Arial" charset="0"/>
                    <a:cs typeface="ＭＳ Ｐゴシック" charset="0"/>
                  </a:endParaRPr>
                </a:p>
              </p:txBody>
            </p:sp>
            <p:sp>
              <p:nvSpPr>
                <p:cNvPr id="77" name="Freeform 13"/>
                <p:cNvSpPr>
                  <a:spLocks/>
                </p:cNvSpPr>
                <p:nvPr/>
              </p:nvSpPr>
              <p:spPr bwMode="auto">
                <a:xfrm>
                  <a:off x="4335500"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78" name="Freeform 13"/>
                <p:cNvSpPr>
                  <a:spLocks/>
                </p:cNvSpPr>
                <p:nvPr/>
              </p:nvSpPr>
              <p:spPr bwMode="auto">
                <a:xfrm>
                  <a:off x="4686361"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79" name="Freeform 13"/>
                <p:cNvSpPr>
                  <a:spLocks/>
                </p:cNvSpPr>
                <p:nvPr/>
              </p:nvSpPr>
              <p:spPr bwMode="auto">
                <a:xfrm>
                  <a:off x="5037222"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80" name="Freeform 13"/>
                <p:cNvSpPr>
                  <a:spLocks/>
                </p:cNvSpPr>
                <p:nvPr/>
              </p:nvSpPr>
              <p:spPr bwMode="auto">
                <a:xfrm>
                  <a:off x="5388083"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88" name="Freeform 13"/>
                <p:cNvSpPr>
                  <a:spLocks/>
                </p:cNvSpPr>
                <p:nvPr/>
              </p:nvSpPr>
              <p:spPr bwMode="auto">
                <a:xfrm>
                  <a:off x="5738944"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89" name="Freeform 13"/>
                <p:cNvSpPr>
                  <a:spLocks/>
                </p:cNvSpPr>
                <p:nvPr/>
              </p:nvSpPr>
              <p:spPr bwMode="auto">
                <a:xfrm>
                  <a:off x="6089805"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sp>
              <p:nvSpPr>
                <p:cNvPr id="90" name="Freeform 13"/>
                <p:cNvSpPr>
                  <a:spLocks/>
                </p:cNvSpPr>
                <p:nvPr/>
              </p:nvSpPr>
              <p:spPr bwMode="auto">
                <a:xfrm>
                  <a:off x="6440663"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algn="ctr" defTabSz="1219170" fontAlgn="base">
                    <a:lnSpc>
                      <a:spcPct val="90000"/>
                    </a:lnSpc>
                    <a:spcBef>
                      <a:spcPct val="50000"/>
                    </a:spcBef>
                    <a:spcAft>
                      <a:spcPct val="0"/>
                    </a:spcAft>
                    <a:defRPr/>
                  </a:pPr>
                  <a:endParaRPr lang="en-US" sz="2400">
                    <a:solidFill>
                      <a:srgbClr val="262626"/>
                    </a:solidFill>
                    <a:latin typeface="Arial" charset="0"/>
                    <a:cs typeface="ＭＳ Ｐゴシック" charset="0"/>
                  </a:endParaRPr>
                </a:p>
              </p:txBody>
            </p:sp>
          </p:grpSp>
        </p:grpSp>
        <p:sp>
          <p:nvSpPr>
            <p:cNvPr id="6" name="Plus 5"/>
            <p:cNvSpPr/>
            <p:nvPr/>
          </p:nvSpPr>
          <p:spPr bwMode="auto">
            <a:xfrm>
              <a:off x="6329347" y="1662085"/>
              <a:ext cx="382514" cy="362973"/>
            </a:xfrm>
            <a:prstGeom prst="mathPlus">
              <a:avLst/>
            </a:prstGeom>
            <a:solidFill>
              <a:srgbClr val="CC0033"/>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lnSpc>
                  <a:spcPct val="90000"/>
                </a:lnSpc>
                <a:spcBef>
                  <a:spcPct val="50000"/>
                </a:spcBef>
                <a:spcAft>
                  <a:spcPct val="0"/>
                </a:spcAft>
              </a:pPr>
              <a:endParaRPr lang="en-US" sz="2133" b="1">
                <a:solidFill>
                  <a:srgbClr val="FFFFFF"/>
                </a:solidFill>
                <a:latin typeface="Arial"/>
              </a:endParaRPr>
            </a:p>
          </p:txBody>
        </p:sp>
        <p:grpSp>
          <p:nvGrpSpPr>
            <p:cNvPr id="53" name="Group 52">
              <a:extLst>
                <a:ext uri="{FF2B5EF4-FFF2-40B4-BE49-F238E27FC236}">
                  <a16:creationId xmlns:a16="http://schemas.microsoft.com/office/drawing/2014/main" id="{E4DFA49A-C343-4D04-9066-BDE1A84B53CB}"/>
                </a:ext>
              </a:extLst>
            </p:cNvPr>
            <p:cNvGrpSpPr>
              <a:grpSpLocks noChangeAspect="1"/>
            </p:cNvGrpSpPr>
            <p:nvPr/>
          </p:nvGrpSpPr>
          <p:grpSpPr>
            <a:xfrm>
              <a:off x="7040403" y="1173449"/>
              <a:ext cx="1634254" cy="1362075"/>
              <a:chOff x="5068331" y="1759261"/>
              <a:chExt cx="3854490" cy="3200400"/>
            </a:xfrm>
          </p:grpSpPr>
          <p:pic>
            <p:nvPicPr>
              <p:cNvPr id="54" name="Picture 53">
                <a:extLst>
                  <a:ext uri="{FF2B5EF4-FFF2-40B4-BE49-F238E27FC236}">
                    <a16:creationId xmlns:a16="http://schemas.microsoft.com/office/drawing/2014/main" id="{0588D56A-3B9C-4A35-94CA-1319A2185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331" y="1759261"/>
                <a:ext cx="1803043" cy="3200400"/>
              </a:xfrm>
              <a:prstGeom prst="rect">
                <a:avLst/>
              </a:prstGeom>
            </p:spPr>
          </p:pic>
          <p:pic>
            <p:nvPicPr>
              <p:cNvPr id="55" name="Picture 54">
                <a:extLst>
                  <a:ext uri="{FF2B5EF4-FFF2-40B4-BE49-F238E27FC236}">
                    <a16:creationId xmlns:a16="http://schemas.microsoft.com/office/drawing/2014/main" id="{1E33AC8D-D705-4893-B2D9-F9AE9AB90A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778" y="1759261"/>
                <a:ext cx="1803043" cy="3200400"/>
              </a:xfrm>
              <a:prstGeom prst="rect">
                <a:avLst/>
              </a:prstGeom>
            </p:spPr>
          </p:pic>
        </p:grpSp>
      </p:grpSp>
      <p:sp>
        <p:nvSpPr>
          <p:cNvPr id="59" name="Content Placeholder 2">
            <a:extLst>
              <a:ext uri="{FF2B5EF4-FFF2-40B4-BE49-F238E27FC236}">
                <a16:creationId xmlns:a16="http://schemas.microsoft.com/office/drawing/2014/main" id="{87FEAE60-5ABE-4B97-AC94-1C2D61FC8123}"/>
              </a:ext>
            </a:extLst>
          </p:cNvPr>
          <p:cNvSpPr txBox="1">
            <a:spLocks/>
          </p:cNvSpPr>
          <p:nvPr/>
        </p:nvSpPr>
        <p:spPr bwMode="auto">
          <a:xfrm>
            <a:off x="138106" y="1576246"/>
            <a:ext cx="6038473" cy="36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2400"/>
              </a:spcBef>
              <a:buClr>
                <a:srgbClr val="CC0033"/>
              </a:buClr>
            </a:pPr>
            <a:r>
              <a:rPr lang="en-GB" sz="1867">
                <a:solidFill>
                  <a:srgbClr val="262626"/>
                </a:solidFill>
                <a:latin typeface="Arial"/>
              </a:rPr>
              <a:t>NHS Clinical Commissioning Group in the Midlands needed to increase the number of staff working remotely</a:t>
            </a:r>
          </a:p>
          <a:p>
            <a:pPr marL="302676" indent="-302676" defTabSz="1219170">
              <a:lnSpc>
                <a:spcPct val="100000"/>
              </a:lnSpc>
              <a:spcBef>
                <a:spcPts val="2400"/>
              </a:spcBef>
              <a:buClr>
                <a:srgbClr val="CC0033"/>
              </a:buClr>
            </a:pPr>
            <a:r>
              <a:rPr lang="en-GB" sz="1867">
                <a:solidFill>
                  <a:srgbClr val="262626"/>
                </a:solidFill>
                <a:latin typeface="Arial"/>
              </a:rPr>
              <a:t>These users need remote network access</a:t>
            </a:r>
          </a:p>
          <a:p>
            <a:pPr marL="302676" indent="-302676" defTabSz="1219170">
              <a:lnSpc>
                <a:spcPct val="100000"/>
              </a:lnSpc>
              <a:spcBef>
                <a:spcPts val="2400"/>
              </a:spcBef>
              <a:buClr>
                <a:srgbClr val="CC0033"/>
              </a:buClr>
            </a:pPr>
            <a:r>
              <a:rPr lang="en-GB" sz="1867">
                <a:solidFill>
                  <a:srgbClr val="262626"/>
                </a:solidFill>
                <a:latin typeface="Arial"/>
              </a:rPr>
              <a:t>Imprivata Confirm ID helps them, and other customers secure this remote access</a:t>
            </a:r>
          </a:p>
          <a:p>
            <a:pPr marL="302676" indent="-302676" defTabSz="1219170">
              <a:lnSpc>
                <a:spcPct val="100000"/>
              </a:lnSpc>
              <a:spcBef>
                <a:spcPts val="2400"/>
              </a:spcBef>
              <a:buClr>
                <a:srgbClr val="CC0033"/>
              </a:buClr>
            </a:pPr>
            <a:r>
              <a:rPr lang="en-GB" sz="1867">
                <a:solidFill>
                  <a:srgbClr val="262626"/>
                </a:solidFill>
                <a:latin typeface="Arial"/>
              </a:rPr>
              <a:t>Multifactor authentication can be enabled for users without them having to attend in person to collect a token </a:t>
            </a:r>
          </a:p>
        </p:txBody>
      </p:sp>
      <p:grpSp>
        <p:nvGrpSpPr>
          <p:cNvPr id="49" name="Group 48">
            <a:extLst>
              <a:ext uri="{FF2B5EF4-FFF2-40B4-BE49-F238E27FC236}">
                <a16:creationId xmlns:a16="http://schemas.microsoft.com/office/drawing/2014/main" id="{6A83A22A-5747-4045-808F-6EA324BC981D}"/>
              </a:ext>
            </a:extLst>
          </p:cNvPr>
          <p:cNvGrpSpPr/>
          <p:nvPr/>
        </p:nvGrpSpPr>
        <p:grpSpPr>
          <a:xfrm>
            <a:off x="138106" y="5269067"/>
            <a:ext cx="6042257" cy="923770"/>
            <a:chOff x="447239" y="3782337"/>
            <a:chExt cx="8818422" cy="1144548"/>
          </a:xfrm>
        </p:grpSpPr>
        <p:sp>
          <p:nvSpPr>
            <p:cNvPr id="51" name="Rectangle 50">
              <a:extLst>
                <a:ext uri="{FF2B5EF4-FFF2-40B4-BE49-F238E27FC236}">
                  <a16:creationId xmlns:a16="http://schemas.microsoft.com/office/drawing/2014/main" id="{892D8606-772B-4B3B-8034-AF77EEA2851B}"/>
                </a:ext>
              </a:extLst>
            </p:cNvPr>
            <p:cNvSpPr/>
            <p:nvPr/>
          </p:nvSpPr>
          <p:spPr bwMode="auto">
            <a:xfrm>
              <a:off x="447239" y="3782337"/>
              <a:ext cx="8818418" cy="45719"/>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endParaRPr lang="en-US" altLang="en-US" sz="1867">
                <a:solidFill>
                  <a:srgbClr val="FFFFFF"/>
                </a:solidFill>
                <a:latin typeface="Arial" charset="0"/>
              </a:endParaRPr>
            </a:p>
          </p:txBody>
        </p:sp>
        <p:sp>
          <p:nvSpPr>
            <p:cNvPr id="60" name="Rectangle 59">
              <a:extLst>
                <a:ext uri="{FF2B5EF4-FFF2-40B4-BE49-F238E27FC236}">
                  <a16:creationId xmlns:a16="http://schemas.microsoft.com/office/drawing/2014/main" id="{ECC6482C-59DC-4CEA-9CAF-5F3B26D488C5}"/>
                </a:ext>
              </a:extLst>
            </p:cNvPr>
            <p:cNvSpPr/>
            <p:nvPr/>
          </p:nvSpPr>
          <p:spPr bwMode="auto">
            <a:xfrm>
              <a:off x="447243" y="3867013"/>
              <a:ext cx="8818418" cy="1059872"/>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r>
                <a:rPr lang="en-US" sz="1850">
                  <a:latin typeface="Arial"/>
                  <a:cs typeface="Arial"/>
                </a:rPr>
                <a:t>Imprivata is offering Confirm ID licenses at </a:t>
              </a:r>
              <a:r>
                <a:rPr lang="en-US" sz="1850" b="1" u="sng">
                  <a:latin typeface="Arial"/>
                  <a:cs typeface="Arial"/>
                </a:rPr>
                <a:t>no cost </a:t>
              </a:r>
              <a:r>
                <a:rPr lang="en-US" sz="1850">
                  <a:latin typeface="Arial"/>
                  <a:cs typeface="Arial"/>
                </a:rPr>
                <a:t>to provide secure access for increased remote workforce</a:t>
              </a:r>
            </a:p>
          </p:txBody>
        </p:sp>
      </p:grpSp>
      <p:pic>
        <p:nvPicPr>
          <p:cNvPr id="2050" name="Picture 2" descr="National Health Service - Wikipedia">
            <a:extLst>
              <a:ext uri="{FF2B5EF4-FFF2-40B4-BE49-F238E27FC236}">
                <a16:creationId xmlns:a16="http://schemas.microsoft.com/office/drawing/2014/main" id="{A14CCB96-94B1-43E0-96A7-863BE4A53A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2415" y="184194"/>
            <a:ext cx="1825378" cy="73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93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408827" y="2352675"/>
            <a:ext cx="4901821" cy="1934587"/>
          </a:xfrm>
        </p:spPr>
        <p:txBody>
          <a:bodyPr anchor="t"/>
          <a:lstStyle/>
          <a:p>
            <a:r>
              <a:rPr lang="en-US" b="1"/>
              <a:t>High Impact Use Cases:</a:t>
            </a:r>
          </a:p>
          <a:p>
            <a:r>
              <a:rPr lang="en-US"/>
              <a:t>Rapid workforce induction</a:t>
            </a:r>
          </a:p>
        </p:txBody>
      </p:sp>
    </p:spTree>
    <p:extLst>
      <p:ext uri="{BB962C8B-B14F-4D97-AF65-F5344CB8AC3E}">
        <p14:creationId xmlns:p14="http://schemas.microsoft.com/office/powerpoint/2010/main" val="138017171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B63F-C3CC-4412-8D09-B061F448D7CF}"/>
              </a:ext>
            </a:extLst>
          </p:cNvPr>
          <p:cNvSpPr>
            <a:spLocks noGrp="1"/>
          </p:cNvSpPr>
          <p:nvPr>
            <p:ph type="title"/>
          </p:nvPr>
        </p:nvSpPr>
        <p:spPr>
          <a:xfrm>
            <a:off x="314695" y="110833"/>
            <a:ext cx="9531797" cy="965200"/>
          </a:xfrm>
        </p:spPr>
        <p:txBody>
          <a:bodyPr/>
          <a:lstStyle/>
          <a:p>
            <a:r>
              <a:rPr lang="en-US" sz="3200"/>
              <a:t>Using Identity Governance to quickly provision and de-provision access during staff ramp-up/down</a:t>
            </a:r>
          </a:p>
        </p:txBody>
      </p:sp>
      <p:pic>
        <p:nvPicPr>
          <p:cNvPr id="3" name="Picture 2">
            <a:extLst>
              <a:ext uri="{FF2B5EF4-FFF2-40B4-BE49-F238E27FC236}">
                <a16:creationId xmlns:a16="http://schemas.microsoft.com/office/drawing/2014/main" id="{C3F18756-FA52-426A-A7F7-D971687F8D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12" t="11180" r="22635" b="1889"/>
          <a:stretch/>
        </p:blipFill>
        <p:spPr>
          <a:xfrm>
            <a:off x="7948133" y="2513713"/>
            <a:ext cx="4023251" cy="3071156"/>
          </a:xfrm>
          <a:prstGeom prst="rect">
            <a:avLst/>
          </a:prstGeom>
        </p:spPr>
      </p:pic>
      <p:sp>
        <p:nvSpPr>
          <p:cNvPr id="4" name="Content Placeholder 2">
            <a:extLst>
              <a:ext uri="{FF2B5EF4-FFF2-40B4-BE49-F238E27FC236}">
                <a16:creationId xmlns:a16="http://schemas.microsoft.com/office/drawing/2014/main" id="{B7D82F6E-2390-4338-B3DA-6706A51468A2}"/>
              </a:ext>
            </a:extLst>
          </p:cNvPr>
          <p:cNvSpPr txBox="1">
            <a:spLocks/>
          </p:cNvSpPr>
          <p:nvPr/>
        </p:nvSpPr>
        <p:spPr bwMode="auto">
          <a:xfrm>
            <a:off x="220617" y="1351417"/>
            <a:ext cx="6956761" cy="53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2400"/>
              </a:spcBef>
              <a:buClr>
                <a:srgbClr val="CC0033"/>
              </a:buClr>
            </a:pPr>
            <a:r>
              <a:rPr lang="en-GB" sz="1867">
                <a:solidFill>
                  <a:srgbClr val="262626"/>
                </a:solidFill>
                <a:latin typeface="Arial"/>
              </a:rPr>
              <a:t>Organisations are ramping up clinical and support staff to help manage COVID-19 response</a:t>
            </a:r>
          </a:p>
          <a:p>
            <a:pPr marL="302676" indent="-302676" defTabSz="1219170">
              <a:lnSpc>
                <a:spcPct val="100000"/>
              </a:lnSpc>
              <a:spcBef>
                <a:spcPts val="2400"/>
              </a:spcBef>
              <a:buClr>
                <a:srgbClr val="CC0033"/>
              </a:buClr>
            </a:pPr>
            <a:r>
              <a:rPr lang="en-GB" sz="1867">
                <a:solidFill>
                  <a:srgbClr val="262626"/>
                </a:solidFill>
                <a:latin typeface="Arial"/>
              </a:rPr>
              <a:t>These users need to be on-boarded quickly and given access to the necessary applications </a:t>
            </a:r>
          </a:p>
          <a:p>
            <a:pPr marL="302676" indent="-302676" defTabSz="1219170">
              <a:lnSpc>
                <a:spcPct val="100000"/>
              </a:lnSpc>
              <a:spcBef>
                <a:spcPts val="2400"/>
              </a:spcBef>
              <a:buClr>
                <a:srgbClr val="CC0033"/>
              </a:buClr>
            </a:pPr>
            <a:r>
              <a:rPr lang="en-GB" sz="1867">
                <a:solidFill>
                  <a:srgbClr val="262626"/>
                </a:solidFill>
                <a:latin typeface="Arial"/>
              </a:rPr>
              <a:t>Customers are using Imprivata Identity Governance to provide this access, including to enable a remote workforce</a:t>
            </a:r>
          </a:p>
          <a:p>
            <a:pPr marL="302676" indent="-302676" defTabSz="1219170">
              <a:lnSpc>
                <a:spcPct val="100000"/>
              </a:lnSpc>
              <a:spcBef>
                <a:spcPts val="2400"/>
              </a:spcBef>
              <a:buClr>
                <a:srgbClr val="CC0033"/>
              </a:buClr>
            </a:pPr>
            <a:r>
              <a:rPr lang="en-GB" sz="1867">
                <a:solidFill>
                  <a:srgbClr val="262626"/>
                </a:solidFill>
                <a:latin typeface="Arial"/>
              </a:rPr>
              <a:t>This includes using </a:t>
            </a:r>
            <a:r>
              <a:rPr lang="en-GB" sz="1867" err="1">
                <a:solidFill>
                  <a:srgbClr val="262626"/>
                </a:solidFill>
                <a:latin typeface="Arial"/>
              </a:rPr>
              <a:t>IdG's</a:t>
            </a:r>
            <a:r>
              <a:rPr lang="en-GB" sz="1867">
                <a:solidFill>
                  <a:srgbClr val="262626"/>
                </a:solidFill>
                <a:latin typeface="Arial"/>
              </a:rPr>
              <a:t> bulk feed to quickly provision access for critical apps that normally would require approval workflows, without losing audit trail</a:t>
            </a:r>
          </a:p>
          <a:p>
            <a:pPr marL="302676" indent="-302676" defTabSz="1219170">
              <a:lnSpc>
                <a:spcPct val="100000"/>
              </a:lnSpc>
              <a:spcBef>
                <a:spcPts val="2400"/>
              </a:spcBef>
              <a:buClr>
                <a:srgbClr val="CC0033"/>
              </a:buClr>
            </a:pPr>
            <a:r>
              <a:rPr lang="en-GB" sz="1867">
                <a:solidFill>
                  <a:srgbClr val="262626"/>
                </a:solidFill>
                <a:latin typeface="Arial"/>
              </a:rPr>
              <a:t>Gives users fast access without compromising security or auditing </a:t>
            </a:r>
          </a:p>
          <a:p>
            <a:pPr marL="302676" indent="-302676" defTabSz="1219170">
              <a:lnSpc>
                <a:spcPct val="100000"/>
              </a:lnSpc>
              <a:spcBef>
                <a:spcPts val="2400"/>
              </a:spcBef>
              <a:buClr>
                <a:srgbClr val="CC0033"/>
              </a:buClr>
            </a:pPr>
            <a:r>
              <a:rPr lang="en-GB" sz="1867">
                <a:solidFill>
                  <a:srgbClr val="262626"/>
                </a:solidFill>
                <a:latin typeface="Arial"/>
              </a:rPr>
              <a:t>Customers are then able to quickly de-provision remote network access for users who no longer need it</a:t>
            </a:r>
          </a:p>
        </p:txBody>
      </p:sp>
    </p:spTree>
    <p:extLst>
      <p:ext uri="{BB962C8B-B14F-4D97-AF65-F5344CB8AC3E}">
        <p14:creationId xmlns:p14="http://schemas.microsoft.com/office/powerpoint/2010/main" val="350039155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441CA-BE1B-4641-AC35-DFB5E11EF6FC}"/>
              </a:ext>
            </a:extLst>
          </p:cNvPr>
          <p:cNvSpPr>
            <a:spLocks noGrp="1"/>
          </p:cNvSpPr>
          <p:nvPr>
            <p:ph sz="half" idx="1"/>
          </p:nvPr>
        </p:nvSpPr>
        <p:spPr>
          <a:xfrm>
            <a:off x="314695" y="1462802"/>
            <a:ext cx="5608320" cy="5053143"/>
          </a:xfrm>
        </p:spPr>
        <p:txBody>
          <a:bodyPr wrap="square" anchor="t">
            <a:normAutofit/>
          </a:bodyPr>
          <a:lstStyle/>
          <a:p>
            <a:pPr marL="302252" indent="-302252"/>
            <a:r>
              <a:rPr lang="en-US" sz="2800">
                <a:ea typeface="ＭＳ Ｐゴシック"/>
              </a:rPr>
              <a:t>Increased remote workforce, including telehealth and non-clinical staff</a:t>
            </a:r>
          </a:p>
          <a:p>
            <a:pPr marL="403003" indent="-403003"/>
            <a:r>
              <a:rPr lang="en-US" sz="2800">
                <a:ea typeface="ＭＳ Ｐゴシック"/>
              </a:rPr>
              <a:t>Remote users need access to Skype for communication and collaboration</a:t>
            </a:r>
            <a:endParaRPr lang="en-US" sz="2800">
              <a:ea typeface="ＭＳ Ｐゴシック"/>
              <a:cs typeface="Arial"/>
            </a:endParaRPr>
          </a:p>
          <a:p>
            <a:pPr marL="302260" indent="-302260"/>
            <a:r>
              <a:rPr lang="en-US" sz="2800">
                <a:ea typeface="ＭＳ Ｐゴシック"/>
              </a:rPr>
              <a:t>Identity Governance helped provision Skype access for ~400 users in less than one hour</a:t>
            </a:r>
          </a:p>
        </p:txBody>
      </p:sp>
      <p:pic>
        <p:nvPicPr>
          <p:cNvPr id="5" name="Picture 4" descr="A picture containing clock, drawing&#10;&#10;Description automatically generated">
            <a:extLst>
              <a:ext uri="{FF2B5EF4-FFF2-40B4-BE49-F238E27FC236}">
                <a16:creationId xmlns:a16="http://schemas.microsoft.com/office/drawing/2014/main" id="{D8C94E0B-E158-714A-9517-57DF106429DE}"/>
              </a:ext>
            </a:extLst>
          </p:cNvPr>
          <p:cNvPicPr>
            <a:picLocks noChangeAspect="1"/>
          </p:cNvPicPr>
          <p:nvPr/>
        </p:nvPicPr>
        <p:blipFill>
          <a:blip r:embed="rId3"/>
          <a:stretch>
            <a:fillRect/>
          </a:stretch>
        </p:blipFill>
        <p:spPr>
          <a:xfrm>
            <a:off x="8182303" y="1462802"/>
            <a:ext cx="3137339" cy="3137339"/>
          </a:xfrm>
          <a:prstGeom prst="rect">
            <a:avLst/>
          </a:prstGeom>
          <a:noFill/>
        </p:spPr>
      </p:pic>
      <p:sp>
        <p:nvSpPr>
          <p:cNvPr id="2" name="Title 1">
            <a:extLst>
              <a:ext uri="{FF2B5EF4-FFF2-40B4-BE49-F238E27FC236}">
                <a16:creationId xmlns:a16="http://schemas.microsoft.com/office/drawing/2014/main" id="{51BF9F2B-B9F0-411C-B411-6DEB1D1D0749}"/>
              </a:ext>
            </a:extLst>
          </p:cNvPr>
          <p:cNvSpPr>
            <a:spLocks noGrp="1"/>
          </p:cNvSpPr>
          <p:nvPr>
            <p:ph type="title"/>
          </p:nvPr>
        </p:nvSpPr>
        <p:spPr>
          <a:xfrm>
            <a:off x="314695" y="110833"/>
            <a:ext cx="9814650" cy="965200"/>
          </a:xfrm>
        </p:spPr>
        <p:txBody>
          <a:bodyPr wrap="square" anchor="b">
            <a:normAutofit/>
          </a:bodyPr>
          <a:lstStyle/>
          <a:p>
            <a:r>
              <a:rPr lang="en-US" sz="2800"/>
              <a:t>Using Identity Governance to quickly provision access to Skype for remote users</a:t>
            </a:r>
          </a:p>
        </p:txBody>
      </p:sp>
      <p:pic>
        <p:nvPicPr>
          <p:cNvPr id="8" name="Picture 7">
            <a:extLst>
              <a:ext uri="{FF2B5EF4-FFF2-40B4-BE49-F238E27FC236}">
                <a16:creationId xmlns:a16="http://schemas.microsoft.com/office/drawing/2014/main" id="{78B3E912-A36A-8A42-B9F2-9C10E09653D2}"/>
              </a:ext>
            </a:extLst>
          </p:cNvPr>
          <p:cNvPicPr>
            <a:picLocks noChangeAspect="1"/>
          </p:cNvPicPr>
          <p:nvPr/>
        </p:nvPicPr>
        <p:blipFill rotWithShape="1">
          <a:blip r:embed="rId4"/>
          <a:srcRect l="9069" t="32386" r="9069" b="33850"/>
          <a:stretch/>
        </p:blipFill>
        <p:spPr>
          <a:xfrm>
            <a:off x="6662456" y="4600141"/>
            <a:ext cx="2340115" cy="965199"/>
          </a:xfrm>
          <a:prstGeom prst="rect">
            <a:avLst/>
          </a:prstGeom>
        </p:spPr>
      </p:pic>
    </p:spTree>
    <p:extLst>
      <p:ext uri="{BB962C8B-B14F-4D97-AF65-F5344CB8AC3E}">
        <p14:creationId xmlns:p14="http://schemas.microsoft.com/office/powerpoint/2010/main" val="83181824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408827" y="2314575"/>
            <a:ext cx="5479890" cy="1836052"/>
          </a:xfrm>
        </p:spPr>
        <p:txBody>
          <a:bodyPr anchor="t"/>
          <a:lstStyle/>
          <a:p>
            <a:r>
              <a:rPr lang="en-US" b="1"/>
              <a:t>High Impact Use Cases:</a:t>
            </a:r>
          </a:p>
          <a:p>
            <a:r>
              <a:rPr lang="en-US"/>
              <a:t>Enabling telehealth and patient communications</a:t>
            </a:r>
          </a:p>
        </p:txBody>
      </p:sp>
    </p:spTree>
    <p:extLst>
      <p:ext uri="{BB962C8B-B14F-4D97-AF65-F5344CB8AC3E}">
        <p14:creationId xmlns:p14="http://schemas.microsoft.com/office/powerpoint/2010/main" val="273215878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63" y="110833"/>
            <a:ext cx="6941532" cy="965200"/>
          </a:xfrm>
        </p:spPr>
        <p:txBody>
          <a:bodyPr/>
          <a:lstStyle/>
          <a:p>
            <a:r>
              <a:rPr lang="en-US" sz="2667">
                <a:ea typeface="ＭＳ Ｐゴシック"/>
              </a:rPr>
              <a:t>Using </a:t>
            </a:r>
            <a:r>
              <a:rPr lang="en-US" sz="2667" err="1">
                <a:ea typeface="ＭＳ Ｐゴシック"/>
              </a:rPr>
              <a:t>GroundControl</a:t>
            </a:r>
            <a:r>
              <a:rPr lang="en-US" sz="2667">
                <a:ea typeface="ＭＳ Ｐゴシック"/>
              </a:rPr>
              <a:t> to manage patient iPads to facilitate visitation restrictions</a:t>
            </a:r>
          </a:p>
        </p:txBody>
      </p:sp>
      <p:sp>
        <p:nvSpPr>
          <p:cNvPr id="24" name="Content Placeholder 2">
            <a:extLst>
              <a:ext uri="{FF2B5EF4-FFF2-40B4-BE49-F238E27FC236}">
                <a16:creationId xmlns:a16="http://schemas.microsoft.com/office/drawing/2014/main" id="{131303E1-B8D1-4770-9BA4-634C34DC7B0A}"/>
              </a:ext>
            </a:extLst>
          </p:cNvPr>
          <p:cNvSpPr txBox="1">
            <a:spLocks/>
          </p:cNvSpPr>
          <p:nvPr/>
        </p:nvSpPr>
        <p:spPr bwMode="auto">
          <a:xfrm>
            <a:off x="192759" y="1758252"/>
            <a:ext cx="6941532" cy="43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252" indent="-302252" defTabSz="1219170">
              <a:lnSpc>
                <a:spcPct val="100000"/>
              </a:lnSpc>
              <a:spcBef>
                <a:spcPts val="3200"/>
              </a:spcBef>
              <a:buClr>
                <a:srgbClr val="CC0033"/>
              </a:buClr>
            </a:pPr>
            <a:r>
              <a:rPr lang="en-US" sz="1867">
                <a:solidFill>
                  <a:srgbClr val="262626"/>
                </a:solidFill>
                <a:latin typeface="Arial"/>
                <a:ea typeface="ＭＳ Ｐゴシック"/>
              </a:rPr>
              <a:t>University of Rochester Medical Center has put in-person visitation restrictions in place to limit the risk of spreading COVID-19</a:t>
            </a:r>
            <a:endParaRPr lang="en-US" sz="2667">
              <a:solidFill>
                <a:srgbClr val="262626"/>
              </a:solidFill>
              <a:latin typeface="Arial"/>
              <a:ea typeface="ＭＳ Ｐゴシック"/>
            </a:endParaRPr>
          </a:p>
          <a:p>
            <a:pPr marL="302252" indent="-302252" defTabSz="1219170">
              <a:lnSpc>
                <a:spcPct val="100000"/>
              </a:lnSpc>
              <a:spcBef>
                <a:spcPts val="3200"/>
              </a:spcBef>
              <a:buClr>
                <a:srgbClr val="CC0033"/>
              </a:buClr>
            </a:pPr>
            <a:r>
              <a:rPr lang="en-US" sz="1867">
                <a:solidFill>
                  <a:srgbClr val="262626"/>
                </a:solidFill>
                <a:latin typeface="Arial"/>
                <a:ea typeface="ＭＳ Ｐゴシック"/>
              </a:rPr>
              <a:t>URMC is planning to give iPads to patients to communicate with would-be visitors</a:t>
            </a:r>
          </a:p>
          <a:p>
            <a:pPr marL="302252" indent="-302252" defTabSz="1219170">
              <a:lnSpc>
                <a:spcPct val="100000"/>
              </a:lnSpc>
              <a:spcBef>
                <a:spcPts val="3200"/>
              </a:spcBef>
              <a:buClr>
                <a:srgbClr val="CC0033"/>
              </a:buClr>
            </a:pPr>
            <a:r>
              <a:rPr lang="en-US" sz="1867">
                <a:solidFill>
                  <a:srgbClr val="262626"/>
                </a:solidFill>
                <a:latin typeface="Arial"/>
                <a:ea typeface="ＭＳ Ｐゴシック"/>
              </a:rPr>
              <a:t>These iPads would be shared, and therefore need to be configured and returned to a “ready state” for the next patient</a:t>
            </a:r>
            <a:endParaRPr lang="en-US" sz="2667">
              <a:solidFill>
                <a:srgbClr val="262626"/>
              </a:solidFill>
              <a:latin typeface="Arial"/>
            </a:endParaRPr>
          </a:p>
          <a:p>
            <a:pPr marL="302252" indent="-302252" defTabSz="1219170">
              <a:lnSpc>
                <a:spcPct val="100000"/>
              </a:lnSpc>
              <a:spcBef>
                <a:spcPts val="3200"/>
              </a:spcBef>
              <a:buClr>
                <a:srgbClr val="CC0033"/>
              </a:buClr>
            </a:pPr>
            <a:r>
              <a:rPr lang="en-US" sz="1867">
                <a:solidFill>
                  <a:srgbClr val="262626"/>
                </a:solidFill>
                <a:latin typeface="Arial"/>
                <a:ea typeface="ＭＳ Ｐゴシック"/>
              </a:rPr>
              <a:t>URMC working with Imprivata to implement </a:t>
            </a:r>
            <a:r>
              <a:rPr lang="en-US" sz="1867" err="1">
                <a:solidFill>
                  <a:srgbClr val="262626"/>
                </a:solidFill>
                <a:latin typeface="Arial"/>
                <a:ea typeface="ＭＳ Ｐゴシック"/>
              </a:rPr>
              <a:t>GroundControl</a:t>
            </a:r>
            <a:r>
              <a:rPr lang="en-US" sz="1867">
                <a:solidFill>
                  <a:srgbClr val="262626"/>
                </a:solidFill>
                <a:latin typeface="Arial"/>
                <a:ea typeface="ＭＳ Ｐゴシック"/>
              </a:rPr>
              <a:t> to manage this process</a:t>
            </a:r>
          </a:p>
        </p:txBody>
      </p:sp>
      <p:grpSp>
        <p:nvGrpSpPr>
          <p:cNvPr id="12" name="Group 11">
            <a:extLst>
              <a:ext uri="{FF2B5EF4-FFF2-40B4-BE49-F238E27FC236}">
                <a16:creationId xmlns:a16="http://schemas.microsoft.com/office/drawing/2014/main" id="{4EE5D4F7-AD09-4E43-8BFC-FAFC2A92357E}"/>
              </a:ext>
            </a:extLst>
          </p:cNvPr>
          <p:cNvGrpSpPr/>
          <p:nvPr/>
        </p:nvGrpSpPr>
        <p:grpSpPr>
          <a:xfrm>
            <a:off x="7803792" y="4379411"/>
            <a:ext cx="4050349" cy="2189507"/>
            <a:chOff x="447239" y="3782337"/>
            <a:chExt cx="8818422" cy="1144548"/>
          </a:xfrm>
        </p:grpSpPr>
        <p:sp>
          <p:nvSpPr>
            <p:cNvPr id="14" name="Rectangle 13">
              <a:extLst>
                <a:ext uri="{FF2B5EF4-FFF2-40B4-BE49-F238E27FC236}">
                  <a16:creationId xmlns:a16="http://schemas.microsoft.com/office/drawing/2014/main" id="{59128BDE-4F53-42D0-8AC9-A8691AA065FA}"/>
                </a:ext>
              </a:extLst>
            </p:cNvPr>
            <p:cNvSpPr/>
            <p:nvPr/>
          </p:nvSpPr>
          <p:spPr bwMode="auto">
            <a:xfrm>
              <a:off x="447239" y="3782337"/>
              <a:ext cx="8818418" cy="45719"/>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endParaRPr lang="en-US" altLang="en-US" sz="1867">
                <a:solidFill>
                  <a:srgbClr val="FFFFFF"/>
                </a:solidFill>
                <a:latin typeface="Arial" charset="0"/>
              </a:endParaRPr>
            </a:p>
          </p:txBody>
        </p:sp>
        <p:sp>
          <p:nvSpPr>
            <p:cNvPr id="15" name="Rectangle 14">
              <a:extLst>
                <a:ext uri="{FF2B5EF4-FFF2-40B4-BE49-F238E27FC236}">
                  <a16:creationId xmlns:a16="http://schemas.microsoft.com/office/drawing/2014/main" id="{A2FA6005-7705-499A-AB82-CED74EA8228D}"/>
                </a:ext>
              </a:extLst>
            </p:cNvPr>
            <p:cNvSpPr/>
            <p:nvPr/>
          </p:nvSpPr>
          <p:spPr bwMode="auto">
            <a:xfrm>
              <a:off x="447243" y="3867013"/>
              <a:ext cx="8818418" cy="1059872"/>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r>
                <a:rPr lang="en-US" sz="1867">
                  <a:solidFill>
                    <a:srgbClr val="FFFFFF"/>
                  </a:solidFill>
                  <a:latin typeface="Arial" charset="0"/>
                </a:rPr>
                <a:t>“I see </a:t>
              </a:r>
              <a:r>
                <a:rPr lang="en-US" sz="1867" err="1">
                  <a:solidFill>
                    <a:srgbClr val="FFFFFF"/>
                  </a:solidFill>
                  <a:latin typeface="Arial" charset="0"/>
                </a:rPr>
                <a:t>GroundControl</a:t>
              </a:r>
              <a:r>
                <a:rPr lang="en-US" sz="1867">
                  <a:solidFill>
                    <a:srgbClr val="FFFFFF"/>
                  </a:solidFill>
                  <a:latin typeface="Arial" charset="0"/>
                </a:rPr>
                <a:t> as essential  to an effort like this!”</a:t>
              </a:r>
            </a:p>
            <a:p>
              <a:pPr algn="ctr" defTabSz="1219170" fontAlgn="base">
                <a:spcAft>
                  <a:spcPct val="0"/>
                </a:spcAft>
              </a:pPr>
              <a:endParaRPr lang="en-US" sz="1867">
                <a:solidFill>
                  <a:srgbClr val="FFFFFF"/>
                </a:solidFill>
                <a:latin typeface="Arial" charset="0"/>
              </a:endParaRPr>
            </a:p>
            <a:p>
              <a:pPr algn="ctr" defTabSz="1219170" fontAlgn="base">
                <a:spcAft>
                  <a:spcPct val="0"/>
                </a:spcAft>
              </a:pPr>
              <a:r>
                <a:rPr lang="en-US" sz="1867">
                  <a:solidFill>
                    <a:srgbClr val="FFFFFF"/>
                  </a:solidFill>
                  <a:latin typeface="Arial" charset="0"/>
                </a:rPr>
                <a:t> – Jeremiah Green, systems management</a:t>
              </a:r>
            </a:p>
          </p:txBody>
        </p:sp>
      </p:grpSp>
      <p:grpSp>
        <p:nvGrpSpPr>
          <p:cNvPr id="23" name="Group 22">
            <a:extLst>
              <a:ext uri="{FF2B5EF4-FFF2-40B4-BE49-F238E27FC236}">
                <a16:creationId xmlns:a16="http://schemas.microsoft.com/office/drawing/2014/main" id="{F24C7955-D648-44EF-BD3A-CDB6894164CA}"/>
              </a:ext>
            </a:extLst>
          </p:cNvPr>
          <p:cNvGrpSpPr/>
          <p:nvPr/>
        </p:nvGrpSpPr>
        <p:grpSpPr>
          <a:xfrm rot="1328025">
            <a:off x="9363576" y="1266140"/>
            <a:ext cx="607380" cy="1280309"/>
            <a:chOff x="18633678" y="-9931312"/>
            <a:chExt cx="2082986" cy="4670177"/>
          </a:xfrm>
        </p:grpSpPr>
        <p:pic>
          <p:nvPicPr>
            <p:cNvPr id="25" name="Graphic 24" descr="Tablet">
              <a:extLst>
                <a:ext uri="{FF2B5EF4-FFF2-40B4-BE49-F238E27FC236}">
                  <a16:creationId xmlns:a16="http://schemas.microsoft.com/office/drawing/2014/main" id="{325C1358-6AC7-42E1-A42D-58714E228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37647">
              <a:off x="18633678" y="-9931312"/>
              <a:ext cx="2082986" cy="4670177"/>
            </a:xfrm>
            <a:prstGeom prst="rect">
              <a:avLst/>
            </a:prstGeom>
          </p:spPr>
        </p:pic>
        <p:pic>
          <p:nvPicPr>
            <p:cNvPr id="27" name="Picture 26">
              <a:extLst>
                <a:ext uri="{FF2B5EF4-FFF2-40B4-BE49-F238E27FC236}">
                  <a16:creationId xmlns:a16="http://schemas.microsoft.com/office/drawing/2014/main" id="{276C2A2E-38B5-41FF-A21C-59E8D2AFB5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277446">
              <a:off x="18666470" y="-8291276"/>
              <a:ext cx="2048078" cy="1376828"/>
            </a:xfrm>
            <a:prstGeom prst="rect">
              <a:avLst/>
            </a:prstGeom>
          </p:spPr>
        </p:pic>
      </p:grpSp>
      <p:pic>
        <p:nvPicPr>
          <p:cNvPr id="16" name="Picture 15">
            <a:extLst>
              <a:ext uri="{FF2B5EF4-FFF2-40B4-BE49-F238E27FC236}">
                <a16:creationId xmlns:a16="http://schemas.microsoft.com/office/drawing/2014/main" id="{7F050B39-D35A-9848-BF4D-20E6A654C462}"/>
              </a:ext>
            </a:extLst>
          </p:cNvPr>
          <p:cNvPicPr>
            <a:picLocks noChangeAspect="1"/>
          </p:cNvPicPr>
          <p:nvPr/>
        </p:nvPicPr>
        <p:blipFill>
          <a:blip r:embed="rId6"/>
          <a:stretch>
            <a:fillRect/>
          </a:stretch>
        </p:blipFill>
        <p:spPr>
          <a:xfrm>
            <a:off x="7491494" y="1849821"/>
            <a:ext cx="3883535" cy="2219163"/>
          </a:xfrm>
          <a:prstGeom prst="rect">
            <a:avLst/>
          </a:prstGeom>
        </p:spPr>
      </p:pic>
      <p:pic>
        <p:nvPicPr>
          <p:cNvPr id="11" name="Picture 10">
            <a:extLst>
              <a:ext uri="{FF2B5EF4-FFF2-40B4-BE49-F238E27FC236}">
                <a16:creationId xmlns:a16="http://schemas.microsoft.com/office/drawing/2014/main" id="{DFCF3F84-4D63-464B-9EB2-BB3701F0B7EC}"/>
              </a:ext>
            </a:extLst>
          </p:cNvPr>
          <p:cNvPicPr>
            <a:picLocks noChangeAspect="1"/>
          </p:cNvPicPr>
          <p:nvPr/>
        </p:nvPicPr>
        <p:blipFill rotWithShape="1">
          <a:blip r:embed="rId7"/>
          <a:srcRect l="10213" t="10062" r="12027" b="14251"/>
          <a:stretch/>
        </p:blipFill>
        <p:spPr>
          <a:xfrm>
            <a:off x="7026124" y="237621"/>
            <a:ext cx="930740" cy="833125"/>
          </a:xfrm>
          <a:prstGeom prst="rect">
            <a:avLst/>
          </a:prstGeom>
        </p:spPr>
      </p:pic>
    </p:spTree>
    <p:extLst>
      <p:ext uri="{BB962C8B-B14F-4D97-AF65-F5344CB8AC3E}">
        <p14:creationId xmlns:p14="http://schemas.microsoft.com/office/powerpoint/2010/main" val="172806832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01" y="110833"/>
            <a:ext cx="10208737" cy="965200"/>
          </a:xfrm>
        </p:spPr>
        <p:txBody>
          <a:bodyPr/>
          <a:lstStyle/>
          <a:p>
            <a:r>
              <a:rPr lang="en-US" sz="2667">
                <a:ea typeface="ＭＳ Ｐゴシック"/>
              </a:rPr>
              <a:t>Using </a:t>
            </a:r>
            <a:r>
              <a:rPr lang="en-US" sz="2667" err="1">
                <a:ea typeface="ＭＳ Ｐゴシック"/>
              </a:rPr>
              <a:t>GroundControl</a:t>
            </a:r>
            <a:r>
              <a:rPr lang="en-US" sz="2667">
                <a:ea typeface="ＭＳ Ｐゴシック"/>
              </a:rPr>
              <a:t> to manage in-patient iPads for telehealth in isolation wards</a:t>
            </a:r>
          </a:p>
        </p:txBody>
      </p:sp>
      <p:sp>
        <p:nvSpPr>
          <p:cNvPr id="24" name="Content Placeholder 2">
            <a:extLst>
              <a:ext uri="{FF2B5EF4-FFF2-40B4-BE49-F238E27FC236}">
                <a16:creationId xmlns:a16="http://schemas.microsoft.com/office/drawing/2014/main" id="{131303E1-B8D1-4770-9BA4-634C34DC7B0A}"/>
              </a:ext>
            </a:extLst>
          </p:cNvPr>
          <p:cNvSpPr txBox="1">
            <a:spLocks/>
          </p:cNvSpPr>
          <p:nvPr/>
        </p:nvSpPr>
        <p:spPr bwMode="auto">
          <a:xfrm>
            <a:off x="192759" y="1758252"/>
            <a:ext cx="6941532" cy="43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252" indent="-302252" defTabSz="1219170">
              <a:lnSpc>
                <a:spcPct val="100000"/>
              </a:lnSpc>
              <a:spcBef>
                <a:spcPts val="3200"/>
              </a:spcBef>
              <a:buClr>
                <a:srgbClr val="CC0033"/>
              </a:buClr>
            </a:pPr>
            <a:r>
              <a:rPr lang="en-GB" sz="1867">
                <a:solidFill>
                  <a:srgbClr val="262626"/>
                </a:solidFill>
                <a:latin typeface="Arial"/>
                <a:ea typeface="ＭＳ Ｐゴシック"/>
              </a:rPr>
              <a:t>West Coast health care providers are restricting physical contact with Covid-19 patients to reduce exposure to the virus</a:t>
            </a:r>
          </a:p>
          <a:p>
            <a:pPr marL="302252" indent="-302252" defTabSz="1219170">
              <a:lnSpc>
                <a:spcPct val="100000"/>
              </a:lnSpc>
              <a:spcBef>
                <a:spcPts val="3200"/>
              </a:spcBef>
              <a:buClr>
                <a:srgbClr val="CC0033"/>
              </a:buClr>
            </a:pPr>
            <a:r>
              <a:rPr lang="en-GB" sz="1867">
                <a:solidFill>
                  <a:srgbClr val="262626"/>
                </a:solidFill>
                <a:latin typeface="Arial"/>
                <a:ea typeface="ＭＳ Ｐゴシック"/>
              </a:rPr>
              <a:t>Organisations are planning to give iPads to patients to communicate with clinical staff when telehealth check-ins are appropriate</a:t>
            </a:r>
          </a:p>
          <a:p>
            <a:pPr marL="302252" indent="-302252" defTabSz="1219170">
              <a:lnSpc>
                <a:spcPct val="100000"/>
              </a:lnSpc>
              <a:spcBef>
                <a:spcPts val="3200"/>
              </a:spcBef>
              <a:buClr>
                <a:srgbClr val="CC0033"/>
              </a:buClr>
            </a:pPr>
            <a:r>
              <a:rPr lang="en-GB" sz="1867">
                <a:solidFill>
                  <a:srgbClr val="262626"/>
                </a:solidFill>
                <a:latin typeface="Arial"/>
                <a:ea typeface="ＭＳ Ｐゴシック"/>
              </a:rPr>
              <a:t>These iPads would be shared, and therefore need to be configured and returned to a “ready state” for the next patient</a:t>
            </a:r>
            <a:endParaRPr lang="en-GB" sz="2667">
              <a:solidFill>
                <a:srgbClr val="262626"/>
              </a:solidFill>
              <a:latin typeface="Arial"/>
            </a:endParaRPr>
          </a:p>
          <a:p>
            <a:pPr marL="302252" indent="-302252" defTabSz="1219170">
              <a:lnSpc>
                <a:spcPct val="100000"/>
              </a:lnSpc>
              <a:spcBef>
                <a:spcPts val="3200"/>
              </a:spcBef>
              <a:buClr>
                <a:srgbClr val="CC0033"/>
              </a:buClr>
            </a:pPr>
            <a:r>
              <a:rPr lang="en-GB" sz="1867">
                <a:solidFill>
                  <a:srgbClr val="262626"/>
                </a:solidFill>
                <a:latin typeface="Arial"/>
                <a:ea typeface="ＭＳ Ｐゴシック"/>
              </a:rPr>
              <a:t>Several organisations are working with Imprivata to implement </a:t>
            </a:r>
            <a:r>
              <a:rPr lang="en-GB" sz="1867" err="1">
                <a:solidFill>
                  <a:srgbClr val="262626"/>
                </a:solidFill>
                <a:latin typeface="Arial"/>
                <a:ea typeface="ＭＳ Ｐゴシック"/>
              </a:rPr>
              <a:t>GroundControl</a:t>
            </a:r>
            <a:r>
              <a:rPr lang="en-GB" sz="1867">
                <a:solidFill>
                  <a:srgbClr val="262626"/>
                </a:solidFill>
                <a:latin typeface="Arial"/>
                <a:ea typeface="ＭＳ Ｐゴシック"/>
              </a:rPr>
              <a:t> to manage this process</a:t>
            </a:r>
          </a:p>
        </p:txBody>
      </p:sp>
      <p:pic>
        <p:nvPicPr>
          <p:cNvPr id="16" name="Picture 15">
            <a:extLst>
              <a:ext uri="{FF2B5EF4-FFF2-40B4-BE49-F238E27FC236}">
                <a16:creationId xmlns:a16="http://schemas.microsoft.com/office/drawing/2014/main" id="{7F050B39-D35A-9848-BF4D-20E6A654C462}"/>
              </a:ext>
            </a:extLst>
          </p:cNvPr>
          <p:cNvPicPr>
            <a:picLocks noChangeAspect="1"/>
          </p:cNvPicPr>
          <p:nvPr/>
        </p:nvPicPr>
        <p:blipFill>
          <a:blip r:embed="rId3"/>
          <a:stretch>
            <a:fillRect/>
          </a:stretch>
        </p:blipFill>
        <p:spPr>
          <a:xfrm>
            <a:off x="8889046" y="4290831"/>
            <a:ext cx="2881919" cy="1646811"/>
          </a:xfrm>
          <a:prstGeom prst="rect">
            <a:avLst/>
          </a:prstGeom>
        </p:spPr>
      </p:pic>
      <p:grpSp>
        <p:nvGrpSpPr>
          <p:cNvPr id="8" name="Group 7">
            <a:extLst>
              <a:ext uri="{FF2B5EF4-FFF2-40B4-BE49-F238E27FC236}">
                <a16:creationId xmlns:a16="http://schemas.microsoft.com/office/drawing/2014/main" id="{7C4B2EBC-FD51-44B0-B3E9-CB2D0E4041D6}"/>
              </a:ext>
            </a:extLst>
          </p:cNvPr>
          <p:cNvGrpSpPr/>
          <p:nvPr/>
        </p:nvGrpSpPr>
        <p:grpSpPr>
          <a:xfrm>
            <a:off x="7940719" y="2753618"/>
            <a:ext cx="1018309" cy="3184823"/>
            <a:chOff x="5869423" y="1415425"/>
            <a:chExt cx="763732" cy="2388617"/>
          </a:xfrm>
        </p:grpSpPr>
        <p:grpSp>
          <p:nvGrpSpPr>
            <p:cNvPr id="5" name="Group 4">
              <a:extLst>
                <a:ext uri="{FF2B5EF4-FFF2-40B4-BE49-F238E27FC236}">
                  <a16:creationId xmlns:a16="http://schemas.microsoft.com/office/drawing/2014/main" id="{ECED5FE7-45C8-497B-A61B-93A18119AD97}"/>
                </a:ext>
              </a:extLst>
            </p:cNvPr>
            <p:cNvGrpSpPr/>
            <p:nvPr/>
          </p:nvGrpSpPr>
          <p:grpSpPr>
            <a:xfrm>
              <a:off x="5904204" y="1415425"/>
              <a:ext cx="698226" cy="1469102"/>
              <a:chOff x="6021636" y="1454569"/>
              <a:chExt cx="964404" cy="2024944"/>
            </a:xfrm>
          </p:grpSpPr>
          <p:pic>
            <p:nvPicPr>
              <p:cNvPr id="25" name="Graphic 24" descr="Tablet">
                <a:extLst>
                  <a:ext uri="{FF2B5EF4-FFF2-40B4-BE49-F238E27FC236}">
                    <a16:creationId xmlns:a16="http://schemas.microsoft.com/office/drawing/2014/main" id="{325C1358-6AC7-42E1-A42D-58714E228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37647">
                <a:off x="6021636" y="1454569"/>
                <a:ext cx="964404" cy="2024944"/>
              </a:xfrm>
              <a:prstGeom prst="rect">
                <a:avLst/>
              </a:prstGeom>
            </p:spPr>
          </p:pic>
          <p:pic>
            <p:nvPicPr>
              <p:cNvPr id="3" name="Picture 3" descr="A close up of a logo&#10;&#10;Description generated with high confidence">
                <a:extLst>
                  <a:ext uri="{FF2B5EF4-FFF2-40B4-BE49-F238E27FC236}">
                    <a16:creationId xmlns:a16="http://schemas.microsoft.com/office/drawing/2014/main" id="{9567744E-FCFB-4B82-BA06-A9963D09A2AF}"/>
                  </a:ext>
                </a:extLst>
              </p:cNvPr>
              <p:cNvPicPr>
                <a:picLocks noChangeAspect="1"/>
              </p:cNvPicPr>
              <p:nvPr/>
            </p:nvPicPr>
            <p:blipFill rotWithShape="1">
              <a:blip r:embed="rId6"/>
              <a:srcRect l="7229" t="13333" r="-2410" b="1667"/>
              <a:stretch/>
            </p:blipFill>
            <p:spPr>
              <a:xfrm>
                <a:off x="6184922" y="2065881"/>
                <a:ext cx="625551" cy="793430"/>
              </a:xfrm>
              <a:prstGeom prst="rect">
                <a:avLst/>
              </a:prstGeom>
            </p:spPr>
          </p:pic>
        </p:grpSp>
        <p:pic>
          <p:nvPicPr>
            <p:cNvPr id="6" name="Picture 6" descr="A picture containing furniture, table&#10;&#10;Description generated with very high confidence">
              <a:extLst>
                <a:ext uri="{FF2B5EF4-FFF2-40B4-BE49-F238E27FC236}">
                  <a16:creationId xmlns:a16="http://schemas.microsoft.com/office/drawing/2014/main" id="{52BD2413-E27D-4819-AFD6-4519C8BE3942}"/>
                </a:ext>
              </a:extLst>
            </p:cNvPr>
            <p:cNvPicPr>
              <a:picLocks noChangeAspect="1"/>
            </p:cNvPicPr>
            <p:nvPr/>
          </p:nvPicPr>
          <p:blipFill rotWithShape="1">
            <a:blip r:embed="rId7"/>
            <a:srcRect t="4918" r="1010" b="-820"/>
            <a:stretch/>
          </p:blipFill>
          <p:spPr>
            <a:xfrm>
              <a:off x="5869423" y="2568293"/>
              <a:ext cx="763732" cy="1235749"/>
            </a:xfrm>
            <a:prstGeom prst="rect">
              <a:avLst/>
            </a:prstGeom>
          </p:spPr>
        </p:pic>
      </p:grpSp>
    </p:spTree>
    <p:extLst>
      <p:ext uri="{BB962C8B-B14F-4D97-AF65-F5344CB8AC3E}">
        <p14:creationId xmlns:p14="http://schemas.microsoft.com/office/powerpoint/2010/main" val="215186700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CD2E-B08C-4CAA-A401-68D8DCB5D6DA}"/>
              </a:ext>
            </a:extLst>
          </p:cNvPr>
          <p:cNvSpPr>
            <a:spLocks noGrp="1"/>
          </p:cNvSpPr>
          <p:nvPr>
            <p:ph type="title"/>
          </p:nvPr>
        </p:nvSpPr>
        <p:spPr/>
        <p:txBody>
          <a:bodyPr/>
          <a:lstStyle/>
          <a:p>
            <a:r>
              <a:rPr lang="en-GB" sz="3200"/>
              <a:t>Customers first, especially in the time of COVID-19</a:t>
            </a:r>
          </a:p>
        </p:txBody>
      </p:sp>
      <p:grpSp>
        <p:nvGrpSpPr>
          <p:cNvPr id="3" name="Group 2">
            <a:extLst>
              <a:ext uri="{FF2B5EF4-FFF2-40B4-BE49-F238E27FC236}">
                <a16:creationId xmlns:a16="http://schemas.microsoft.com/office/drawing/2014/main" id="{5E928B74-2C2B-4209-A8D6-A216E34581A1}"/>
              </a:ext>
            </a:extLst>
          </p:cNvPr>
          <p:cNvGrpSpPr/>
          <p:nvPr/>
        </p:nvGrpSpPr>
        <p:grpSpPr>
          <a:xfrm>
            <a:off x="3210295" y="1000742"/>
            <a:ext cx="5791200" cy="5013185"/>
            <a:chOff x="314695" y="1104316"/>
            <a:chExt cx="5791200" cy="5013185"/>
          </a:xfrm>
        </p:grpSpPr>
        <p:pic>
          <p:nvPicPr>
            <p:cNvPr id="26" name="Picture 25">
              <a:extLst>
                <a:ext uri="{FF2B5EF4-FFF2-40B4-BE49-F238E27FC236}">
                  <a16:creationId xmlns:a16="http://schemas.microsoft.com/office/drawing/2014/main" id="{4FE4E425-EC7B-41A9-827C-A8B07EE5E228}"/>
                </a:ext>
              </a:extLst>
            </p:cNvPr>
            <p:cNvPicPr>
              <a:picLocks noChangeAspect="1"/>
            </p:cNvPicPr>
            <p:nvPr/>
          </p:nvPicPr>
          <p:blipFill>
            <a:blip r:embed="rId3"/>
            <a:stretch>
              <a:fillRect/>
            </a:stretch>
          </p:blipFill>
          <p:spPr>
            <a:xfrm>
              <a:off x="3403185" y="2307800"/>
              <a:ext cx="2242400" cy="2242400"/>
            </a:xfrm>
            <a:prstGeom prst="rect">
              <a:avLst/>
            </a:prstGeom>
          </p:spPr>
        </p:pic>
        <p:pic>
          <p:nvPicPr>
            <p:cNvPr id="27" name="Picture 26">
              <a:extLst>
                <a:ext uri="{FF2B5EF4-FFF2-40B4-BE49-F238E27FC236}">
                  <a16:creationId xmlns:a16="http://schemas.microsoft.com/office/drawing/2014/main" id="{64AE811A-755C-48CB-9E3C-6934D7474B4D}"/>
                </a:ext>
              </a:extLst>
            </p:cNvPr>
            <p:cNvPicPr>
              <a:picLocks noChangeAspect="1"/>
            </p:cNvPicPr>
            <p:nvPr/>
          </p:nvPicPr>
          <p:blipFill rotWithShape="1">
            <a:blip r:embed="rId4"/>
            <a:srcRect l="38528" r="15435" b="31901"/>
            <a:stretch/>
          </p:blipFill>
          <p:spPr>
            <a:xfrm>
              <a:off x="410061" y="2307800"/>
              <a:ext cx="2242400" cy="2242400"/>
            </a:xfrm>
            <a:prstGeom prst="rect">
              <a:avLst/>
            </a:prstGeom>
          </p:spPr>
        </p:pic>
        <p:sp>
          <p:nvSpPr>
            <p:cNvPr id="28" name="Subtitle 2">
              <a:extLst>
                <a:ext uri="{FF2B5EF4-FFF2-40B4-BE49-F238E27FC236}">
                  <a16:creationId xmlns:a16="http://schemas.microsoft.com/office/drawing/2014/main" id="{3BED97BF-6075-489F-AEE7-55945737A9C3}"/>
                </a:ext>
              </a:extLst>
            </p:cNvPr>
            <p:cNvSpPr txBox="1">
              <a:spLocks/>
            </p:cNvSpPr>
            <p:nvPr/>
          </p:nvSpPr>
          <p:spPr bwMode="auto">
            <a:xfrm>
              <a:off x="314695" y="4738455"/>
              <a:ext cx="2680510" cy="134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spcBef>
                  <a:spcPts val="600"/>
                </a:spcBef>
                <a:buNone/>
              </a:pPr>
              <a:r>
                <a:rPr lang="en-US" sz="1600" b="1" kern="0"/>
                <a:t>Dr Sean Kelly MD</a:t>
              </a:r>
            </a:p>
            <a:p>
              <a:pPr marL="0" indent="0">
                <a:spcBef>
                  <a:spcPts val="600"/>
                </a:spcBef>
                <a:buNone/>
              </a:pPr>
              <a:r>
                <a:rPr lang="en-GB" sz="1600" kern="0"/>
                <a:t>Chief Medical Officer, Imprivata</a:t>
              </a:r>
            </a:p>
            <a:p>
              <a:pPr marL="0" indent="0">
                <a:spcBef>
                  <a:spcPts val="600"/>
                </a:spcBef>
                <a:buNone/>
              </a:pPr>
              <a:r>
                <a:rPr lang="en-GB" sz="1600" kern="0">
                  <a:hlinkClick r:id="rId5"/>
                </a:rPr>
                <a:t>skelly@imprivata.com</a:t>
              </a:r>
              <a:r>
                <a:rPr lang="en-GB" sz="1600" kern="0"/>
                <a:t> </a:t>
              </a:r>
            </a:p>
            <a:p>
              <a:pPr marL="0" indent="0">
                <a:buNone/>
              </a:pPr>
              <a:endParaRPr lang="en-US" sz="1600" kern="0"/>
            </a:p>
          </p:txBody>
        </p:sp>
        <p:sp>
          <p:nvSpPr>
            <p:cNvPr id="29" name="Text Placeholder 4">
              <a:extLst>
                <a:ext uri="{FF2B5EF4-FFF2-40B4-BE49-F238E27FC236}">
                  <a16:creationId xmlns:a16="http://schemas.microsoft.com/office/drawing/2014/main" id="{E23FEEB9-FE69-4A0D-AA3B-DF5A92309CAA}"/>
                </a:ext>
              </a:extLst>
            </p:cNvPr>
            <p:cNvSpPr txBox="1">
              <a:spLocks/>
            </p:cNvSpPr>
            <p:nvPr/>
          </p:nvSpPr>
          <p:spPr>
            <a:xfrm>
              <a:off x="3307276" y="4754368"/>
              <a:ext cx="2798619" cy="1363133"/>
            </a:xfrm>
            <a:prstGeom prst="rect">
              <a:avLst/>
            </a:prstGeom>
          </p:spPr>
          <p:txBody>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spcBef>
                  <a:spcPts val="600"/>
                </a:spcBef>
                <a:buNone/>
              </a:pPr>
              <a:r>
                <a:rPr lang="en-GB" sz="1600" b="1" kern="0"/>
                <a:t>Daniel Johnston MRes, RN</a:t>
              </a:r>
            </a:p>
            <a:p>
              <a:pPr marL="0" indent="0">
                <a:spcBef>
                  <a:spcPts val="600"/>
                </a:spcBef>
                <a:buNone/>
              </a:pPr>
              <a:r>
                <a:rPr lang="en-GB" sz="1600" kern="0"/>
                <a:t>Clinical Workflow Specialist, Imprivata</a:t>
              </a:r>
            </a:p>
            <a:p>
              <a:pPr marL="0" indent="0">
                <a:spcBef>
                  <a:spcPts val="600"/>
                </a:spcBef>
                <a:buNone/>
              </a:pPr>
              <a:r>
                <a:rPr lang="en-GB" sz="1600" kern="0">
                  <a:hlinkClick r:id="rId6"/>
                </a:rPr>
                <a:t>djohnston@imprivata.com</a:t>
              </a:r>
              <a:endParaRPr lang="en-GB" sz="1600" kern="0"/>
            </a:p>
            <a:p>
              <a:pPr marL="0" indent="0">
                <a:spcBef>
                  <a:spcPts val="600"/>
                </a:spcBef>
                <a:buNone/>
              </a:pPr>
              <a:r>
                <a:rPr lang="en-GB" sz="1600" kern="0"/>
                <a:t>@</a:t>
              </a:r>
              <a:r>
                <a:rPr lang="en-GB" sz="1600" kern="0" err="1"/>
                <a:t>Dansjohnston</a:t>
              </a:r>
              <a:endParaRPr lang="en-US" sz="1600" kern="0"/>
            </a:p>
          </p:txBody>
        </p:sp>
        <p:sp>
          <p:nvSpPr>
            <p:cNvPr id="11" name="Title 1">
              <a:extLst>
                <a:ext uri="{FF2B5EF4-FFF2-40B4-BE49-F238E27FC236}">
                  <a16:creationId xmlns:a16="http://schemas.microsoft.com/office/drawing/2014/main" id="{9B7D4B94-64AF-4CBD-AB21-6369682CE763}"/>
                </a:ext>
              </a:extLst>
            </p:cNvPr>
            <p:cNvSpPr txBox="1">
              <a:spLocks/>
            </p:cNvSpPr>
            <p:nvPr/>
          </p:nvSpPr>
          <p:spPr bwMode="auto">
            <a:xfrm>
              <a:off x="314695" y="1104316"/>
              <a:ext cx="5330890" cy="965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ts val="3333"/>
                </a:lnSpc>
                <a:spcBef>
                  <a:spcPct val="0"/>
                </a:spcBef>
                <a:spcAft>
                  <a:spcPct val="0"/>
                </a:spcAft>
                <a:defRPr sz="3733">
                  <a:solidFill>
                    <a:schemeClr val="accent1"/>
                  </a:solidFill>
                  <a:latin typeface="+mj-lt"/>
                  <a:ea typeface="ＭＳ Ｐゴシック" charset="0"/>
                  <a:cs typeface="ＭＳ Ｐゴシック" charset="0"/>
                </a:defRPr>
              </a:lvl1pPr>
              <a:lvl2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2pPr>
              <a:lvl3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3pPr>
              <a:lvl4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4pPr>
              <a:lvl5pPr algn="l" rtl="0" eaLnBrk="1" fontAlgn="base" hangingPunct="1">
                <a:lnSpc>
                  <a:spcPts val="3333"/>
                </a:lnSpc>
                <a:spcBef>
                  <a:spcPct val="0"/>
                </a:spcBef>
                <a:spcAft>
                  <a:spcPct val="0"/>
                </a:spcAft>
                <a:defRPr sz="3733">
                  <a:solidFill>
                    <a:schemeClr val="accent1"/>
                  </a:solidFill>
                  <a:latin typeface="Arial" charset="0"/>
                  <a:ea typeface="ＭＳ Ｐゴシック" charset="0"/>
                  <a:cs typeface="ＭＳ Ｐゴシック" charset="0"/>
                </a:defRPr>
              </a:lvl5pPr>
              <a:lvl6pPr marL="609585" algn="l" rtl="0" eaLnBrk="1" fontAlgn="base" hangingPunct="1">
                <a:lnSpc>
                  <a:spcPct val="90000"/>
                </a:lnSpc>
                <a:spcBef>
                  <a:spcPct val="0"/>
                </a:spcBef>
                <a:spcAft>
                  <a:spcPct val="0"/>
                </a:spcAft>
                <a:defRPr sz="4267" b="1">
                  <a:solidFill>
                    <a:schemeClr val="tx2"/>
                  </a:solidFill>
                  <a:latin typeface="Arial" charset="0"/>
                </a:defRPr>
              </a:lvl6pPr>
              <a:lvl7pPr marL="1219170" algn="l" rtl="0" eaLnBrk="1" fontAlgn="base" hangingPunct="1">
                <a:lnSpc>
                  <a:spcPct val="90000"/>
                </a:lnSpc>
                <a:spcBef>
                  <a:spcPct val="0"/>
                </a:spcBef>
                <a:spcAft>
                  <a:spcPct val="0"/>
                </a:spcAft>
                <a:defRPr sz="4267" b="1">
                  <a:solidFill>
                    <a:schemeClr val="tx2"/>
                  </a:solidFill>
                  <a:latin typeface="Arial" charset="0"/>
                </a:defRPr>
              </a:lvl7pPr>
              <a:lvl8pPr marL="1828754" algn="l" rtl="0" eaLnBrk="1" fontAlgn="base" hangingPunct="1">
                <a:lnSpc>
                  <a:spcPct val="90000"/>
                </a:lnSpc>
                <a:spcBef>
                  <a:spcPct val="0"/>
                </a:spcBef>
                <a:spcAft>
                  <a:spcPct val="0"/>
                </a:spcAft>
                <a:defRPr sz="4267" b="1">
                  <a:solidFill>
                    <a:schemeClr val="tx2"/>
                  </a:solidFill>
                  <a:latin typeface="Arial" charset="0"/>
                </a:defRPr>
              </a:lvl8pPr>
              <a:lvl9pPr marL="2438339" algn="l" rtl="0" eaLnBrk="1" fontAlgn="base" hangingPunct="1">
                <a:lnSpc>
                  <a:spcPct val="90000"/>
                </a:lnSpc>
                <a:spcBef>
                  <a:spcPct val="0"/>
                </a:spcBef>
                <a:spcAft>
                  <a:spcPct val="0"/>
                </a:spcAft>
                <a:defRPr sz="4267" b="1">
                  <a:solidFill>
                    <a:schemeClr val="tx2"/>
                  </a:solidFill>
                  <a:latin typeface="Arial" charset="0"/>
                </a:defRPr>
              </a:lvl9pPr>
            </a:lstStyle>
            <a:p>
              <a:pPr algn="ctr"/>
              <a:r>
                <a:rPr lang="en-GB" sz="2400" b="1" kern="0"/>
                <a:t>Our presenters</a:t>
              </a:r>
            </a:p>
          </p:txBody>
        </p:sp>
      </p:grpSp>
    </p:spTree>
    <p:extLst>
      <p:ext uri="{BB962C8B-B14F-4D97-AF65-F5344CB8AC3E}">
        <p14:creationId xmlns:p14="http://schemas.microsoft.com/office/powerpoint/2010/main" val="3987385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408827" y="2257425"/>
            <a:ext cx="5479890" cy="2092898"/>
          </a:xfrm>
        </p:spPr>
        <p:txBody>
          <a:bodyPr anchor="t"/>
          <a:lstStyle/>
          <a:p>
            <a:r>
              <a:rPr lang="en-US" b="1"/>
              <a:t>High Impact Use Cases:</a:t>
            </a:r>
          </a:p>
          <a:p>
            <a:r>
              <a:rPr lang="en-GB"/>
              <a:t>Ensuring continuity of secure and uninterrupted care in temporary locations</a:t>
            </a:r>
          </a:p>
        </p:txBody>
      </p:sp>
    </p:spTree>
    <p:extLst>
      <p:ext uri="{BB962C8B-B14F-4D97-AF65-F5344CB8AC3E}">
        <p14:creationId xmlns:p14="http://schemas.microsoft.com/office/powerpoint/2010/main" val="342013141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3B990E-7618-CE4F-B401-DEBCB74F088A}"/>
              </a:ext>
            </a:extLst>
          </p:cNvPr>
          <p:cNvSpPr>
            <a:spLocks noGrp="1"/>
          </p:cNvSpPr>
          <p:nvPr>
            <p:ph sz="half" idx="1"/>
          </p:nvPr>
        </p:nvSpPr>
        <p:spPr>
          <a:xfrm>
            <a:off x="314694" y="1462803"/>
            <a:ext cx="6401415" cy="5053143"/>
          </a:xfrm>
        </p:spPr>
        <p:txBody>
          <a:bodyPr>
            <a:normAutofit/>
          </a:bodyPr>
          <a:lstStyle/>
          <a:p>
            <a:r>
              <a:rPr lang="en-GB" sz="2000"/>
              <a:t>Support NHS Trust mobilising Nightingale Hospital London</a:t>
            </a:r>
          </a:p>
          <a:p>
            <a:r>
              <a:rPr lang="en-GB" sz="2000"/>
              <a:t>Update existing infrastructure to support the new 4000+ bed hospital</a:t>
            </a:r>
          </a:p>
          <a:p>
            <a:r>
              <a:rPr lang="en-GB" sz="2000" i="1"/>
              <a:t>“Informatics team installed network, </a:t>
            </a:r>
            <a:r>
              <a:rPr lang="en-GB" sz="2000" i="1" err="1"/>
              <a:t>wifi</a:t>
            </a:r>
            <a:r>
              <a:rPr lang="en-GB" sz="2000" i="1"/>
              <a:t>, 1000’s of PCs…and Cerner e-health record. Fully integrated with 5 other </a:t>
            </a:r>
            <a:r>
              <a:rPr lang="en-GB" sz="2000" i="1" err="1"/>
              <a:t>Barts</a:t>
            </a:r>
            <a:r>
              <a:rPr lang="en-GB" sz="2000" i="1"/>
              <a:t> Health hospitals and existing patient data (+ local GPs)”</a:t>
            </a:r>
          </a:p>
          <a:p>
            <a:r>
              <a:rPr lang="en-GB" sz="2000"/>
              <a:t>Provide VDI solution for EMR                                                                                                                                            and application access at new                                          site at </a:t>
            </a:r>
            <a:r>
              <a:rPr lang="en-GB" sz="2000" err="1"/>
              <a:t>ExCel</a:t>
            </a:r>
            <a:endParaRPr lang="en-GB" sz="2000"/>
          </a:p>
        </p:txBody>
      </p:sp>
      <p:sp>
        <p:nvSpPr>
          <p:cNvPr id="2" name="Title 1">
            <a:extLst>
              <a:ext uri="{FF2B5EF4-FFF2-40B4-BE49-F238E27FC236}">
                <a16:creationId xmlns:a16="http://schemas.microsoft.com/office/drawing/2014/main" id="{A2B57A56-7ED9-44C5-AA96-0E6378AB14BA}"/>
              </a:ext>
            </a:extLst>
          </p:cNvPr>
          <p:cNvSpPr>
            <a:spLocks noGrp="1"/>
          </p:cNvSpPr>
          <p:nvPr>
            <p:ph type="title"/>
          </p:nvPr>
        </p:nvSpPr>
        <p:spPr/>
        <p:txBody>
          <a:bodyPr/>
          <a:lstStyle/>
          <a:p>
            <a:r>
              <a:rPr lang="en-US"/>
              <a:t>Nightingale Hospital London</a:t>
            </a:r>
          </a:p>
        </p:txBody>
      </p:sp>
      <p:pic>
        <p:nvPicPr>
          <p:cNvPr id="2054" name="Picture 6" descr="A first look inside London's new NHS Nightingale hospital for ...">
            <a:extLst>
              <a:ext uri="{FF2B5EF4-FFF2-40B4-BE49-F238E27FC236}">
                <a16:creationId xmlns:a16="http://schemas.microsoft.com/office/drawing/2014/main" id="{0EC18F4D-DED4-46A9-8C72-F3F065A97C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657" t="41706" r="15835" b="22893"/>
          <a:stretch/>
        </p:blipFill>
        <p:spPr bwMode="auto">
          <a:xfrm>
            <a:off x="4648543" y="4063839"/>
            <a:ext cx="2914703" cy="23683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CF1D7E3-49B6-450B-BFD6-45EEFA3F548F}"/>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13" name="Rectangle 12">
            <a:extLst>
              <a:ext uri="{FF2B5EF4-FFF2-40B4-BE49-F238E27FC236}">
                <a16:creationId xmlns:a16="http://schemas.microsoft.com/office/drawing/2014/main" id="{50DDEF45-1879-4AEA-8E04-E8A2C383B933}"/>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grpSp>
        <p:nvGrpSpPr>
          <p:cNvPr id="3" name="Group 2">
            <a:extLst>
              <a:ext uri="{FF2B5EF4-FFF2-40B4-BE49-F238E27FC236}">
                <a16:creationId xmlns:a16="http://schemas.microsoft.com/office/drawing/2014/main" id="{CCEF181D-144C-4D28-8F96-E07070EF337E}"/>
              </a:ext>
            </a:extLst>
          </p:cNvPr>
          <p:cNvGrpSpPr/>
          <p:nvPr/>
        </p:nvGrpSpPr>
        <p:grpSpPr>
          <a:xfrm>
            <a:off x="7703134" y="1480822"/>
            <a:ext cx="4193961" cy="4951371"/>
            <a:chOff x="7098289" y="772088"/>
            <a:chExt cx="4779017" cy="5642086"/>
          </a:xfrm>
        </p:grpSpPr>
        <p:pic>
          <p:nvPicPr>
            <p:cNvPr id="1026" name="Picture 2" descr="View image on Twitter">
              <a:extLst>
                <a:ext uri="{FF2B5EF4-FFF2-40B4-BE49-F238E27FC236}">
                  <a16:creationId xmlns:a16="http://schemas.microsoft.com/office/drawing/2014/main" id="{F3CD5DB3-C684-49FA-9F11-C87681C95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289" y="3715435"/>
              <a:ext cx="4779017" cy="2698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rts extends Cerner EPR to NHS Nightingale hospital">
              <a:extLst>
                <a:ext uri="{FF2B5EF4-FFF2-40B4-BE49-F238E27FC236}">
                  <a16:creationId xmlns:a16="http://schemas.microsoft.com/office/drawing/2014/main" id="{0F693EB3-A048-47A5-965D-29580482B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289" y="772088"/>
              <a:ext cx="4779016" cy="2841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National Health Service - Wikipedia">
            <a:extLst>
              <a:ext uri="{FF2B5EF4-FFF2-40B4-BE49-F238E27FC236}">
                <a16:creationId xmlns:a16="http://schemas.microsoft.com/office/drawing/2014/main" id="{3FCA91B8-A757-48CD-9C01-41286A22A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988" y="284515"/>
            <a:ext cx="1802350" cy="73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1264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1C81D-2197-1343-8EDA-659212B9E115}"/>
              </a:ext>
            </a:extLst>
          </p:cNvPr>
          <p:cNvSpPr>
            <a:spLocks noGrp="1"/>
          </p:cNvSpPr>
          <p:nvPr>
            <p:ph type="title"/>
          </p:nvPr>
        </p:nvSpPr>
        <p:spPr/>
        <p:txBody>
          <a:bodyPr/>
          <a:lstStyle/>
          <a:p>
            <a:r>
              <a:rPr lang="en-US"/>
              <a:t>Critical Priorities</a:t>
            </a:r>
          </a:p>
        </p:txBody>
      </p:sp>
      <p:grpSp>
        <p:nvGrpSpPr>
          <p:cNvPr id="50" name="Group 49">
            <a:extLst>
              <a:ext uri="{FF2B5EF4-FFF2-40B4-BE49-F238E27FC236}">
                <a16:creationId xmlns:a16="http://schemas.microsoft.com/office/drawing/2014/main" id="{4BC4F607-717C-4A90-B6F3-A1F39BA6C34B}"/>
              </a:ext>
            </a:extLst>
          </p:cNvPr>
          <p:cNvGrpSpPr/>
          <p:nvPr/>
        </p:nvGrpSpPr>
        <p:grpSpPr>
          <a:xfrm>
            <a:off x="690879" y="3051189"/>
            <a:ext cx="3479800" cy="3326081"/>
            <a:chOff x="690879" y="3051189"/>
            <a:chExt cx="3479800" cy="3326081"/>
          </a:xfrm>
        </p:grpSpPr>
        <p:sp>
          <p:nvSpPr>
            <p:cNvPr id="7" name="Rectangle: Rounded Corners 6">
              <a:extLst>
                <a:ext uri="{FF2B5EF4-FFF2-40B4-BE49-F238E27FC236}">
                  <a16:creationId xmlns:a16="http://schemas.microsoft.com/office/drawing/2014/main" id="{DF58FB60-039F-47CD-984F-536FF89EFDD4}"/>
                </a:ext>
              </a:extLst>
            </p:cNvPr>
            <p:cNvSpPr/>
            <p:nvPr/>
          </p:nvSpPr>
          <p:spPr bwMode="auto">
            <a:xfrm>
              <a:off x="690879" y="3232521"/>
              <a:ext cx="2977354" cy="3144749"/>
            </a:xfrm>
            <a:prstGeom prst="roundRect">
              <a:avLst>
                <a:gd name="adj" fmla="val 5954"/>
              </a:avLst>
            </a:prstGeom>
            <a:noFill/>
            <a:ln w="38100">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8" name="Rectangle 7">
              <a:extLst>
                <a:ext uri="{FF2B5EF4-FFF2-40B4-BE49-F238E27FC236}">
                  <a16:creationId xmlns:a16="http://schemas.microsoft.com/office/drawing/2014/main" id="{F1233D37-9876-40DC-891A-3B739A5378EB}"/>
                </a:ext>
              </a:extLst>
            </p:cNvPr>
            <p:cNvSpPr/>
            <p:nvPr/>
          </p:nvSpPr>
          <p:spPr bwMode="auto">
            <a:xfrm>
              <a:off x="1616149" y="3051189"/>
              <a:ext cx="2554530" cy="2215689"/>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0" name="Content Placeholder 4">
              <a:extLst>
                <a:ext uri="{FF2B5EF4-FFF2-40B4-BE49-F238E27FC236}">
                  <a16:creationId xmlns:a16="http://schemas.microsoft.com/office/drawing/2014/main" id="{D63966C9-BB11-40B0-8903-B5FFB92B1F59}"/>
                </a:ext>
              </a:extLst>
            </p:cNvPr>
            <p:cNvSpPr txBox="1">
              <a:spLocks/>
            </p:cNvSpPr>
            <p:nvPr/>
          </p:nvSpPr>
          <p:spPr bwMode="auto">
            <a:xfrm>
              <a:off x="853440" y="3552581"/>
              <a:ext cx="2507583" cy="261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buNone/>
              </a:pPr>
              <a:r>
                <a:rPr lang="en-GB" sz="2200" b="1" kern="0">
                  <a:solidFill>
                    <a:schemeClr val="accent1"/>
                  </a:solidFill>
                </a:rPr>
                <a:t>Minimise contamination</a:t>
              </a:r>
            </a:p>
            <a:p>
              <a:r>
                <a:rPr lang="en-GB" sz="1900" kern="0">
                  <a:solidFill>
                    <a:schemeClr val="tx1">
                      <a:lumMod val="75000"/>
                      <a:lumOff val="25000"/>
                    </a:schemeClr>
                  </a:solidFill>
                </a:rPr>
                <a:t>Minimise physical interaction with computers &amp; devices</a:t>
              </a:r>
            </a:p>
            <a:p>
              <a:r>
                <a:rPr lang="en-GB" sz="1900" kern="0">
                  <a:solidFill>
                    <a:schemeClr val="tx1">
                      <a:lumMod val="75000"/>
                      <a:lumOff val="25000"/>
                    </a:schemeClr>
                  </a:solidFill>
                </a:rPr>
                <a:t>Mitigate risk</a:t>
              </a:r>
            </a:p>
          </p:txBody>
        </p:sp>
        <p:sp>
          <p:nvSpPr>
            <p:cNvPr id="9" name="Oval 8">
              <a:extLst>
                <a:ext uri="{FF2B5EF4-FFF2-40B4-BE49-F238E27FC236}">
                  <a16:creationId xmlns:a16="http://schemas.microsoft.com/office/drawing/2014/main" id="{B475EA07-CB86-4907-8EBE-F73C5D960FB7}"/>
                </a:ext>
              </a:extLst>
            </p:cNvPr>
            <p:cNvSpPr/>
            <p:nvPr/>
          </p:nvSpPr>
          <p:spPr bwMode="auto">
            <a:xfrm>
              <a:off x="3574135" y="5193979"/>
              <a:ext cx="193040" cy="193040"/>
            </a:xfrm>
            <a:prstGeom prst="ellipse">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grpSp>
        <p:nvGrpSpPr>
          <p:cNvPr id="53" name="Group 52">
            <a:extLst>
              <a:ext uri="{FF2B5EF4-FFF2-40B4-BE49-F238E27FC236}">
                <a16:creationId xmlns:a16="http://schemas.microsoft.com/office/drawing/2014/main" id="{3F750594-CF92-4C8A-9D54-B9C1B99F2E9B}"/>
              </a:ext>
            </a:extLst>
          </p:cNvPr>
          <p:cNvGrpSpPr/>
          <p:nvPr/>
        </p:nvGrpSpPr>
        <p:grpSpPr>
          <a:xfrm>
            <a:off x="4360897" y="3051189"/>
            <a:ext cx="3287242" cy="3326081"/>
            <a:chOff x="4360897" y="3051189"/>
            <a:chExt cx="3287242" cy="3326081"/>
          </a:xfrm>
        </p:grpSpPr>
        <p:sp>
          <p:nvSpPr>
            <p:cNvPr id="13" name="Rectangle: Rounded Corners 12">
              <a:extLst>
                <a:ext uri="{FF2B5EF4-FFF2-40B4-BE49-F238E27FC236}">
                  <a16:creationId xmlns:a16="http://schemas.microsoft.com/office/drawing/2014/main" id="{46B654BF-AF17-4843-A609-6B2E0210BAC7}"/>
                </a:ext>
              </a:extLst>
            </p:cNvPr>
            <p:cNvSpPr/>
            <p:nvPr/>
          </p:nvSpPr>
          <p:spPr bwMode="auto">
            <a:xfrm>
              <a:off x="4360897" y="3232521"/>
              <a:ext cx="2977354" cy="3144749"/>
            </a:xfrm>
            <a:prstGeom prst="roundRect">
              <a:avLst>
                <a:gd name="adj" fmla="val 5954"/>
              </a:avLst>
            </a:prstGeom>
            <a:noFill/>
            <a:ln w="38100">
              <a:solidFill>
                <a:schemeClr val="accent2"/>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4" name="Rectangle 13">
              <a:extLst>
                <a:ext uri="{FF2B5EF4-FFF2-40B4-BE49-F238E27FC236}">
                  <a16:creationId xmlns:a16="http://schemas.microsoft.com/office/drawing/2014/main" id="{90E292C5-1DC3-4BAF-87AC-7E3794E54801}"/>
                </a:ext>
              </a:extLst>
            </p:cNvPr>
            <p:cNvSpPr/>
            <p:nvPr/>
          </p:nvSpPr>
          <p:spPr bwMode="auto">
            <a:xfrm>
              <a:off x="5286167" y="3051189"/>
              <a:ext cx="2361972" cy="2295144"/>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8" name="Oval 17">
              <a:extLst>
                <a:ext uri="{FF2B5EF4-FFF2-40B4-BE49-F238E27FC236}">
                  <a16:creationId xmlns:a16="http://schemas.microsoft.com/office/drawing/2014/main" id="{BFF252A0-353D-4908-A641-648E194C31DA}"/>
                </a:ext>
              </a:extLst>
            </p:cNvPr>
            <p:cNvSpPr/>
            <p:nvPr/>
          </p:nvSpPr>
          <p:spPr bwMode="auto">
            <a:xfrm>
              <a:off x="7244153" y="5193979"/>
              <a:ext cx="193040" cy="193040"/>
            </a:xfrm>
            <a:prstGeom prst="ellipse">
              <a:avLst/>
            </a:prstGeom>
            <a:solidFill>
              <a:schemeClr val="accent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9" name="Content Placeholder 4">
              <a:extLst>
                <a:ext uri="{FF2B5EF4-FFF2-40B4-BE49-F238E27FC236}">
                  <a16:creationId xmlns:a16="http://schemas.microsoft.com/office/drawing/2014/main" id="{4BF6CB7A-E16F-42E2-AD5A-615878DE8243}"/>
                </a:ext>
              </a:extLst>
            </p:cNvPr>
            <p:cNvSpPr txBox="1">
              <a:spLocks/>
            </p:cNvSpPr>
            <p:nvPr/>
          </p:nvSpPr>
          <p:spPr bwMode="auto">
            <a:xfrm>
              <a:off x="4523458" y="3552581"/>
              <a:ext cx="2621753" cy="261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buNone/>
              </a:pPr>
              <a:r>
                <a:rPr lang="en-GB" sz="2400" b="1" kern="0">
                  <a:solidFill>
                    <a:schemeClr val="accent2"/>
                  </a:solidFill>
                </a:rPr>
                <a:t>Increase Staff Efficiency</a:t>
              </a:r>
            </a:p>
            <a:p>
              <a:pPr>
                <a:buClr>
                  <a:schemeClr val="accent2"/>
                </a:buClr>
              </a:pPr>
              <a:r>
                <a:rPr lang="en-GB" sz="2000" kern="0">
                  <a:solidFill>
                    <a:schemeClr val="tx1">
                      <a:lumMod val="75000"/>
                      <a:lumOff val="25000"/>
                    </a:schemeClr>
                  </a:solidFill>
                </a:rPr>
                <a:t>Less time on      non-clinical actions</a:t>
              </a:r>
            </a:p>
            <a:p>
              <a:pPr>
                <a:buClr>
                  <a:schemeClr val="accent2"/>
                </a:buClr>
              </a:pPr>
              <a:r>
                <a:rPr lang="en-GB" sz="2000" kern="0">
                  <a:solidFill>
                    <a:schemeClr val="tx1">
                      <a:lumMod val="75000"/>
                      <a:lumOff val="25000"/>
                    </a:schemeClr>
                  </a:solidFill>
                </a:rPr>
                <a:t>Minimise generic access for better auditing</a:t>
              </a:r>
            </a:p>
            <a:p>
              <a:endParaRPr lang="en-GB" sz="2000" kern="0">
                <a:solidFill>
                  <a:schemeClr val="tx1">
                    <a:lumMod val="75000"/>
                    <a:lumOff val="25000"/>
                  </a:schemeClr>
                </a:solidFill>
              </a:endParaRPr>
            </a:p>
          </p:txBody>
        </p:sp>
      </p:grpSp>
      <p:grpSp>
        <p:nvGrpSpPr>
          <p:cNvPr id="51" name="Group 50">
            <a:extLst>
              <a:ext uri="{FF2B5EF4-FFF2-40B4-BE49-F238E27FC236}">
                <a16:creationId xmlns:a16="http://schemas.microsoft.com/office/drawing/2014/main" id="{762666F5-1C9C-4F10-9CE2-7ECF1709C3AE}"/>
              </a:ext>
            </a:extLst>
          </p:cNvPr>
          <p:cNvGrpSpPr/>
          <p:nvPr/>
        </p:nvGrpSpPr>
        <p:grpSpPr>
          <a:xfrm>
            <a:off x="5046934" y="1388086"/>
            <a:ext cx="1605280" cy="1917333"/>
            <a:chOff x="5046934" y="1388086"/>
            <a:chExt cx="1605280" cy="1917333"/>
          </a:xfrm>
        </p:grpSpPr>
        <p:grpSp>
          <p:nvGrpSpPr>
            <p:cNvPr id="15" name="Group 14">
              <a:extLst>
                <a:ext uri="{FF2B5EF4-FFF2-40B4-BE49-F238E27FC236}">
                  <a16:creationId xmlns:a16="http://schemas.microsoft.com/office/drawing/2014/main" id="{66EC0C78-027B-4917-8D22-0F8973BB2E08}"/>
                </a:ext>
              </a:extLst>
            </p:cNvPr>
            <p:cNvGrpSpPr/>
            <p:nvPr/>
          </p:nvGrpSpPr>
          <p:grpSpPr>
            <a:xfrm>
              <a:off x="5046934" y="1388086"/>
              <a:ext cx="1605280" cy="1917333"/>
              <a:chOff x="1727200" y="2306320"/>
              <a:chExt cx="1666240" cy="1990143"/>
            </a:xfrm>
            <a:effectLst>
              <a:outerShdw blurRad="50800" dist="38100" dir="5400000" algn="t" rotWithShape="0">
                <a:prstClr val="black">
                  <a:alpha val="40000"/>
                </a:prstClr>
              </a:outerShdw>
            </a:effectLst>
          </p:grpSpPr>
          <p:sp>
            <p:nvSpPr>
              <p:cNvPr id="16" name="Circle: Hollow 15">
                <a:extLst>
                  <a:ext uri="{FF2B5EF4-FFF2-40B4-BE49-F238E27FC236}">
                    <a16:creationId xmlns:a16="http://schemas.microsoft.com/office/drawing/2014/main" id="{3EEC889F-982D-4C64-9FEF-185BFD5B516E}"/>
                  </a:ext>
                </a:extLst>
              </p:cNvPr>
              <p:cNvSpPr/>
              <p:nvPr/>
            </p:nvSpPr>
            <p:spPr bwMode="auto">
              <a:xfrm>
                <a:off x="1727200" y="2306320"/>
                <a:ext cx="1666240" cy="1666240"/>
              </a:xfrm>
              <a:prstGeom prst="donut">
                <a:avLst>
                  <a:gd name="adj" fmla="val 10008"/>
                </a:avLst>
              </a:prstGeom>
              <a:solidFill>
                <a:schemeClr val="accent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7" name="Isosceles Triangle 16">
                <a:extLst>
                  <a:ext uri="{FF2B5EF4-FFF2-40B4-BE49-F238E27FC236}">
                    <a16:creationId xmlns:a16="http://schemas.microsoft.com/office/drawing/2014/main" id="{311D954B-C444-4C2E-A803-9A9EAB0A5B83}"/>
                  </a:ext>
                </a:extLst>
              </p:cNvPr>
              <p:cNvSpPr/>
              <p:nvPr/>
            </p:nvSpPr>
            <p:spPr bwMode="auto">
              <a:xfrm rot="10800000">
                <a:off x="2249226" y="3828639"/>
                <a:ext cx="622188" cy="467824"/>
              </a:xfrm>
              <a:prstGeom prst="triangle">
                <a:avLst/>
              </a:prstGeom>
              <a:solidFill>
                <a:schemeClr val="accent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pic>
          <p:nvPicPr>
            <p:cNvPr id="48" name="Picture 47" descr="A picture containing drawing, table&#10;&#10;Description automatically generated">
              <a:extLst>
                <a:ext uri="{FF2B5EF4-FFF2-40B4-BE49-F238E27FC236}">
                  <a16:creationId xmlns:a16="http://schemas.microsoft.com/office/drawing/2014/main" id="{42470C0E-E6E9-499C-8EFD-B121573AC5DE}"/>
                </a:ext>
              </a:extLst>
            </p:cNvPr>
            <p:cNvPicPr>
              <a:picLocks noChangeAspect="1"/>
            </p:cNvPicPr>
            <p:nvPr/>
          </p:nvPicPr>
          <p:blipFill>
            <a:blip r:embed="rId3"/>
            <a:stretch>
              <a:fillRect/>
            </a:stretch>
          </p:blipFill>
          <p:spPr>
            <a:xfrm>
              <a:off x="5194306" y="1511667"/>
              <a:ext cx="1421592" cy="1473692"/>
            </a:xfrm>
            <a:prstGeom prst="rect">
              <a:avLst/>
            </a:prstGeom>
          </p:spPr>
        </p:pic>
      </p:grpSp>
      <p:grpSp>
        <p:nvGrpSpPr>
          <p:cNvPr id="56" name="Group 55">
            <a:extLst>
              <a:ext uri="{FF2B5EF4-FFF2-40B4-BE49-F238E27FC236}">
                <a16:creationId xmlns:a16="http://schemas.microsoft.com/office/drawing/2014/main" id="{28AE6B10-2E9F-4486-B64A-CA08AEA26F53}"/>
              </a:ext>
            </a:extLst>
          </p:cNvPr>
          <p:cNvGrpSpPr/>
          <p:nvPr/>
        </p:nvGrpSpPr>
        <p:grpSpPr>
          <a:xfrm>
            <a:off x="1376916" y="1388086"/>
            <a:ext cx="1605280" cy="1917333"/>
            <a:chOff x="1376916" y="1388086"/>
            <a:chExt cx="1605280" cy="1917333"/>
          </a:xfrm>
        </p:grpSpPr>
        <p:grpSp>
          <p:nvGrpSpPr>
            <p:cNvPr id="6" name="Group 5">
              <a:extLst>
                <a:ext uri="{FF2B5EF4-FFF2-40B4-BE49-F238E27FC236}">
                  <a16:creationId xmlns:a16="http://schemas.microsoft.com/office/drawing/2014/main" id="{4C4C205E-593C-4678-91C9-5CE8DA9A726C}"/>
                </a:ext>
              </a:extLst>
            </p:cNvPr>
            <p:cNvGrpSpPr/>
            <p:nvPr/>
          </p:nvGrpSpPr>
          <p:grpSpPr>
            <a:xfrm>
              <a:off x="1376916" y="1388086"/>
              <a:ext cx="1605280" cy="1917333"/>
              <a:chOff x="1727200" y="2306320"/>
              <a:chExt cx="1666240" cy="1990143"/>
            </a:xfrm>
            <a:effectLst>
              <a:outerShdw blurRad="50800" dist="38100" dir="5400000" algn="t" rotWithShape="0">
                <a:prstClr val="black">
                  <a:alpha val="40000"/>
                </a:prstClr>
              </a:outerShdw>
            </a:effectLst>
          </p:grpSpPr>
          <p:sp>
            <p:nvSpPr>
              <p:cNvPr id="2" name="Circle: Hollow 1">
                <a:extLst>
                  <a:ext uri="{FF2B5EF4-FFF2-40B4-BE49-F238E27FC236}">
                    <a16:creationId xmlns:a16="http://schemas.microsoft.com/office/drawing/2014/main" id="{6877B214-C61D-4F72-B386-F709E570413E}"/>
                  </a:ext>
                </a:extLst>
              </p:cNvPr>
              <p:cNvSpPr/>
              <p:nvPr/>
            </p:nvSpPr>
            <p:spPr bwMode="auto">
              <a:xfrm>
                <a:off x="1727200" y="2306320"/>
                <a:ext cx="1666240" cy="1666240"/>
              </a:xfrm>
              <a:prstGeom prst="donut">
                <a:avLst>
                  <a:gd name="adj" fmla="val 10008"/>
                </a:avLst>
              </a:prstGeom>
              <a:solidFill>
                <a:srgbClr val="CC0033"/>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3" name="Isosceles Triangle 2">
                <a:extLst>
                  <a:ext uri="{FF2B5EF4-FFF2-40B4-BE49-F238E27FC236}">
                    <a16:creationId xmlns:a16="http://schemas.microsoft.com/office/drawing/2014/main" id="{E99AFCDB-0D52-4C50-9976-3BAE8CF47B87}"/>
                  </a:ext>
                </a:extLst>
              </p:cNvPr>
              <p:cNvSpPr/>
              <p:nvPr/>
            </p:nvSpPr>
            <p:spPr bwMode="auto">
              <a:xfrm rot="10800000">
                <a:off x="2249226" y="3828639"/>
                <a:ext cx="622188" cy="467824"/>
              </a:xfrm>
              <a:prstGeom prst="triangle">
                <a:avLst/>
              </a:prstGeom>
              <a:solidFill>
                <a:srgbClr val="CC0033"/>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pic>
          <p:nvPicPr>
            <p:cNvPr id="47" name="Picture 4" descr="Image result for imprivata">
              <a:extLst>
                <a:ext uri="{FF2B5EF4-FFF2-40B4-BE49-F238E27FC236}">
                  <a16:creationId xmlns:a16="http://schemas.microsoft.com/office/drawing/2014/main" id="{47AB0AAB-2D6F-4E9C-84DB-1C40181F5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365" y="1451913"/>
              <a:ext cx="1330630" cy="140912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F9E03009-256D-441D-B96C-BD5DA674B5D4}"/>
              </a:ext>
            </a:extLst>
          </p:cNvPr>
          <p:cNvGrpSpPr/>
          <p:nvPr/>
        </p:nvGrpSpPr>
        <p:grpSpPr>
          <a:xfrm>
            <a:off x="7838357" y="3048696"/>
            <a:ext cx="3484181" cy="3328574"/>
            <a:chOff x="7838357" y="3048696"/>
            <a:chExt cx="3484181" cy="3328574"/>
          </a:xfrm>
        </p:grpSpPr>
        <p:grpSp>
          <p:nvGrpSpPr>
            <p:cNvPr id="57" name="Group 56">
              <a:extLst>
                <a:ext uri="{FF2B5EF4-FFF2-40B4-BE49-F238E27FC236}">
                  <a16:creationId xmlns:a16="http://schemas.microsoft.com/office/drawing/2014/main" id="{8B8F56FB-5C35-4F33-9CA2-58C9E2FB9296}"/>
                </a:ext>
              </a:extLst>
            </p:cNvPr>
            <p:cNvGrpSpPr/>
            <p:nvPr/>
          </p:nvGrpSpPr>
          <p:grpSpPr>
            <a:xfrm>
              <a:off x="7838357" y="3048696"/>
              <a:ext cx="3484181" cy="3328574"/>
              <a:chOff x="7838357" y="3048696"/>
              <a:chExt cx="3484181" cy="3328574"/>
            </a:xfrm>
          </p:grpSpPr>
          <p:grpSp>
            <p:nvGrpSpPr>
              <p:cNvPr id="55" name="Group 54">
                <a:extLst>
                  <a:ext uri="{FF2B5EF4-FFF2-40B4-BE49-F238E27FC236}">
                    <a16:creationId xmlns:a16="http://schemas.microsoft.com/office/drawing/2014/main" id="{2F35B454-ACEE-4035-8F3A-2D30A5062954}"/>
                  </a:ext>
                </a:extLst>
              </p:cNvPr>
              <p:cNvGrpSpPr/>
              <p:nvPr/>
            </p:nvGrpSpPr>
            <p:grpSpPr>
              <a:xfrm>
                <a:off x="7838357" y="3048696"/>
                <a:ext cx="3484181" cy="3328574"/>
                <a:chOff x="7838357" y="3048696"/>
                <a:chExt cx="3484181" cy="3328574"/>
              </a:xfrm>
            </p:grpSpPr>
            <p:sp>
              <p:nvSpPr>
                <p:cNvPr id="20" name="Rectangle: Rounded Corners 19">
                  <a:extLst>
                    <a:ext uri="{FF2B5EF4-FFF2-40B4-BE49-F238E27FC236}">
                      <a16:creationId xmlns:a16="http://schemas.microsoft.com/office/drawing/2014/main" id="{2D79D286-94A5-4C6B-B43B-007DD2AE2742}"/>
                    </a:ext>
                  </a:extLst>
                </p:cNvPr>
                <p:cNvSpPr/>
                <p:nvPr/>
              </p:nvSpPr>
              <p:spPr bwMode="auto">
                <a:xfrm>
                  <a:off x="7838357" y="3232521"/>
                  <a:ext cx="2977354" cy="3144749"/>
                </a:xfrm>
                <a:prstGeom prst="roundRect">
                  <a:avLst>
                    <a:gd name="adj" fmla="val 5954"/>
                  </a:avLst>
                </a:prstGeom>
                <a:noFill/>
                <a:ln w="38100">
                  <a:solidFill>
                    <a:schemeClr val="accent5"/>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26" name="Rectangle 25">
                  <a:extLst>
                    <a:ext uri="{FF2B5EF4-FFF2-40B4-BE49-F238E27FC236}">
                      <a16:creationId xmlns:a16="http://schemas.microsoft.com/office/drawing/2014/main" id="{8554BCDE-4208-4BCB-A47F-03DBA6B5BB70}"/>
                    </a:ext>
                  </a:extLst>
                </p:cNvPr>
                <p:cNvSpPr/>
                <p:nvPr/>
              </p:nvSpPr>
              <p:spPr bwMode="auto">
                <a:xfrm>
                  <a:off x="8768008" y="3048696"/>
                  <a:ext cx="2554530" cy="2295144"/>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sp>
            <p:nvSpPr>
              <p:cNvPr id="24" name="Content Placeholder 4">
                <a:extLst>
                  <a:ext uri="{FF2B5EF4-FFF2-40B4-BE49-F238E27FC236}">
                    <a16:creationId xmlns:a16="http://schemas.microsoft.com/office/drawing/2014/main" id="{87CAC9E8-A00F-4202-BE76-27F810A9BABF}"/>
                  </a:ext>
                </a:extLst>
              </p:cNvPr>
              <p:cNvSpPr txBox="1">
                <a:spLocks/>
              </p:cNvSpPr>
              <p:nvPr/>
            </p:nvSpPr>
            <p:spPr bwMode="auto">
              <a:xfrm>
                <a:off x="8000918" y="3552581"/>
                <a:ext cx="2621753" cy="261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buNone/>
                </a:pPr>
                <a:r>
                  <a:rPr lang="en-GB" sz="2200" b="1" kern="0">
                    <a:solidFill>
                      <a:schemeClr val="accent5"/>
                    </a:solidFill>
                  </a:rPr>
                  <a:t>Maximise accessibility to patient data</a:t>
                </a:r>
              </a:p>
              <a:p>
                <a:pPr>
                  <a:buClr>
                    <a:schemeClr val="accent5"/>
                  </a:buClr>
                </a:pPr>
                <a:r>
                  <a:rPr lang="en-GB" sz="1900" kern="0">
                    <a:solidFill>
                      <a:schemeClr val="tx1">
                        <a:lumMod val="75000"/>
                        <a:lumOff val="25000"/>
                      </a:schemeClr>
                    </a:solidFill>
                  </a:rPr>
                  <a:t>Reduce lengthy login times</a:t>
                </a:r>
              </a:p>
              <a:p>
                <a:pPr>
                  <a:buClr>
                    <a:schemeClr val="accent5"/>
                  </a:buClr>
                </a:pPr>
                <a:r>
                  <a:rPr lang="en-GB" sz="1900" kern="0">
                    <a:solidFill>
                      <a:schemeClr val="tx1">
                        <a:lumMod val="75000"/>
                        <a:lumOff val="25000"/>
                      </a:schemeClr>
                    </a:solidFill>
                  </a:rPr>
                  <a:t>Streamline access to applications</a:t>
                </a:r>
              </a:p>
              <a:p>
                <a:endParaRPr lang="en-GB" sz="2000" kern="0">
                  <a:solidFill>
                    <a:schemeClr val="tx1">
                      <a:lumMod val="75000"/>
                      <a:lumOff val="25000"/>
                    </a:schemeClr>
                  </a:solidFill>
                </a:endParaRPr>
              </a:p>
            </p:txBody>
          </p:sp>
        </p:grpSp>
        <p:sp>
          <p:nvSpPr>
            <p:cNvPr id="27" name="Oval 26">
              <a:extLst>
                <a:ext uri="{FF2B5EF4-FFF2-40B4-BE49-F238E27FC236}">
                  <a16:creationId xmlns:a16="http://schemas.microsoft.com/office/drawing/2014/main" id="{9EECBD39-699B-48AC-917D-1C3B8F42CE6B}"/>
                </a:ext>
              </a:extLst>
            </p:cNvPr>
            <p:cNvSpPr/>
            <p:nvPr/>
          </p:nvSpPr>
          <p:spPr bwMode="auto">
            <a:xfrm>
              <a:off x="10725994" y="5191486"/>
              <a:ext cx="193040" cy="193040"/>
            </a:xfrm>
            <a:prstGeom prst="ellipse">
              <a:avLst/>
            </a:prstGeom>
            <a:solidFill>
              <a:schemeClr val="accent5"/>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grpSp>
        <p:nvGrpSpPr>
          <p:cNvPr id="54" name="Group 53">
            <a:extLst>
              <a:ext uri="{FF2B5EF4-FFF2-40B4-BE49-F238E27FC236}">
                <a16:creationId xmlns:a16="http://schemas.microsoft.com/office/drawing/2014/main" id="{D62AEC89-178A-4085-B61E-86CEEDC6ABE1}"/>
              </a:ext>
            </a:extLst>
          </p:cNvPr>
          <p:cNvGrpSpPr/>
          <p:nvPr/>
        </p:nvGrpSpPr>
        <p:grpSpPr>
          <a:xfrm>
            <a:off x="8524394" y="1388086"/>
            <a:ext cx="1605280" cy="1917333"/>
            <a:chOff x="8524394" y="1388086"/>
            <a:chExt cx="1605280" cy="1917333"/>
          </a:xfrm>
        </p:grpSpPr>
        <p:grpSp>
          <p:nvGrpSpPr>
            <p:cNvPr id="21" name="Group 20">
              <a:extLst>
                <a:ext uri="{FF2B5EF4-FFF2-40B4-BE49-F238E27FC236}">
                  <a16:creationId xmlns:a16="http://schemas.microsoft.com/office/drawing/2014/main" id="{A585EC4A-D69A-4EDA-B23E-258B0F460E99}"/>
                </a:ext>
              </a:extLst>
            </p:cNvPr>
            <p:cNvGrpSpPr/>
            <p:nvPr/>
          </p:nvGrpSpPr>
          <p:grpSpPr>
            <a:xfrm>
              <a:off x="8524394" y="1388086"/>
              <a:ext cx="1605280" cy="1917333"/>
              <a:chOff x="1727200" y="2306320"/>
              <a:chExt cx="1666240" cy="1990143"/>
            </a:xfrm>
            <a:solidFill>
              <a:schemeClr val="accent5"/>
            </a:solidFill>
            <a:effectLst>
              <a:outerShdw blurRad="50800" dist="38100" dir="5400000" algn="t" rotWithShape="0">
                <a:prstClr val="black">
                  <a:alpha val="40000"/>
                </a:prstClr>
              </a:outerShdw>
            </a:effectLst>
          </p:grpSpPr>
          <p:sp>
            <p:nvSpPr>
              <p:cNvPr id="22" name="Circle: Hollow 21">
                <a:extLst>
                  <a:ext uri="{FF2B5EF4-FFF2-40B4-BE49-F238E27FC236}">
                    <a16:creationId xmlns:a16="http://schemas.microsoft.com/office/drawing/2014/main" id="{BB40A3B6-C625-4681-B0A2-477C5BB2F2E9}"/>
                  </a:ext>
                </a:extLst>
              </p:cNvPr>
              <p:cNvSpPr/>
              <p:nvPr/>
            </p:nvSpPr>
            <p:spPr bwMode="auto">
              <a:xfrm>
                <a:off x="1727200" y="2306320"/>
                <a:ext cx="1666240" cy="1666240"/>
              </a:xfrm>
              <a:prstGeom prst="donut">
                <a:avLst>
                  <a:gd name="adj" fmla="val 10008"/>
                </a:avLst>
              </a:prstGeom>
              <a:grp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23" name="Isosceles Triangle 22">
                <a:extLst>
                  <a:ext uri="{FF2B5EF4-FFF2-40B4-BE49-F238E27FC236}">
                    <a16:creationId xmlns:a16="http://schemas.microsoft.com/office/drawing/2014/main" id="{8540998D-454B-4C51-B380-210A97B6E353}"/>
                  </a:ext>
                </a:extLst>
              </p:cNvPr>
              <p:cNvSpPr/>
              <p:nvPr/>
            </p:nvSpPr>
            <p:spPr bwMode="auto">
              <a:xfrm rot="10800000">
                <a:off x="2249226" y="3828639"/>
                <a:ext cx="622188" cy="467824"/>
              </a:xfrm>
              <a:prstGeom prst="triangle">
                <a:avLst/>
              </a:prstGeom>
              <a:grp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pic>
          <p:nvPicPr>
            <p:cNvPr id="49" name="Picture 48">
              <a:extLst>
                <a:ext uri="{FF2B5EF4-FFF2-40B4-BE49-F238E27FC236}">
                  <a16:creationId xmlns:a16="http://schemas.microsoft.com/office/drawing/2014/main" id="{3E276081-6B91-42F2-BD2E-157D14D20A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3632" y="1485899"/>
              <a:ext cx="1316391" cy="1649187"/>
            </a:xfrm>
            <a:prstGeom prst="rect">
              <a:avLst/>
            </a:prstGeom>
          </p:spPr>
        </p:pic>
      </p:grpSp>
    </p:spTree>
    <p:extLst>
      <p:ext uri="{BB962C8B-B14F-4D97-AF65-F5344CB8AC3E}">
        <p14:creationId xmlns:p14="http://schemas.microsoft.com/office/powerpoint/2010/main" val="30543144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CD2E-B08C-4CAA-A401-68D8DCB5D6DA}"/>
              </a:ext>
            </a:extLst>
          </p:cNvPr>
          <p:cNvSpPr>
            <a:spLocks noGrp="1"/>
          </p:cNvSpPr>
          <p:nvPr>
            <p:ph type="title"/>
          </p:nvPr>
        </p:nvSpPr>
        <p:spPr/>
        <p:txBody>
          <a:bodyPr/>
          <a:lstStyle/>
          <a:p>
            <a:r>
              <a:rPr lang="en-GB" sz="3200"/>
              <a:t>Customers first, especially in the time of COVID-19</a:t>
            </a:r>
          </a:p>
        </p:txBody>
      </p:sp>
      <p:grpSp>
        <p:nvGrpSpPr>
          <p:cNvPr id="25" name="Group 24">
            <a:extLst>
              <a:ext uri="{FF2B5EF4-FFF2-40B4-BE49-F238E27FC236}">
                <a16:creationId xmlns:a16="http://schemas.microsoft.com/office/drawing/2014/main" id="{37DA9DCF-8B0B-4033-B4C8-737CF074F4F5}"/>
              </a:ext>
            </a:extLst>
          </p:cNvPr>
          <p:cNvGrpSpPr/>
          <p:nvPr/>
        </p:nvGrpSpPr>
        <p:grpSpPr>
          <a:xfrm>
            <a:off x="6833720" y="1782033"/>
            <a:ext cx="2242401" cy="4615851"/>
            <a:chOff x="7440549" y="1385938"/>
            <a:chExt cx="2658352" cy="5472062"/>
          </a:xfrm>
        </p:grpSpPr>
        <p:pic>
          <p:nvPicPr>
            <p:cNvPr id="26" name="Picture 25">
              <a:extLst>
                <a:ext uri="{FF2B5EF4-FFF2-40B4-BE49-F238E27FC236}">
                  <a16:creationId xmlns:a16="http://schemas.microsoft.com/office/drawing/2014/main" id="{4FE4E425-EC7B-41A9-827C-A8B07EE5E228}"/>
                </a:ext>
              </a:extLst>
            </p:cNvPr>
            <p:cNvPicPr>
              <a:picLocks noChangeAspect="1"/>
            </p:cNvPicPr>
            <p:nvPr/>
          </p:nvPicPr>
          <p:blipFill>
            <a:blip r:embed="rId3"/>
            <a:stretch>
              <a:fillRect/>
            </a:stretch>
          </p:blipFill>
          <p:spPr>
            <a:xfrm>
              <a:off x="7440549" y="4199649"/>
              <a:ext cx="2658351" cy="2658351"/>
            </a:xfrm>
            <a:prstGeom prst="rect">
              <a:avLst/>
            </a:prstGeom>
          </p:spPr>
        </p:pic>
        <p:pic>
          <p:nvPicPr>
            <p:cNvPr id="27" name="Picture 26">
              <a:extLst>
                <a:ext uri="{FF2B5EF4-FFF2-40B4-BE49-F238E27FC236}">
                  <a16:creationId xmlns:a16="http://schemas.microsoft.com/office/drawing/2014/main" id="{64AE811A-755C-48CB-9E3C-6934D7474B4D}"/>
                </a:ext>
              </a:extLst>
            </p:cNvPr>
            <p:cNvPicPr>
              <a:picLocks noChangeAspect="1"/>
            </p:cNvPicPr>
            <p:nvPr/>
          </p:nvPicPr>
          <p:blipFill rotWithShape="1">
            <a:blip r:embed="rId4"/>
            <a:srcRect l="38528" r="15435" b="31901"/>
            <a:stretch/>
          </p:blipFill>
          <p:spPr>
            <a:xfrm>
              <a:off x="7440550" y="1385938"/>
              <a:ext cx="2658351" cy="2658351"/>
            </a:xfrm>
            <a:prstGeom prst="rect">
              <a:avLst/>
            </a:prstGeom>
          </p:spPr>
        </p:pic>
      </p:grpSp>
      <p:sp>
        <p:nvSpPr>
          <p:cNvPr id="28" name="Subtitle 2">
            <a:extLst>
              <a:ext uri="{FF2B5EF4-FFF2-40B4-BE49-F238E27FC236}">
                <a16:creationId xmlns:a16="http://schemas.microsoft.com/office/drawing/2014/main" id="{3BED97BF-6075-489F-AEE7-55945737A9C3}"/>
              </a:ext>
            </a:extLst>
          </p:cNvPr>
          <p:cNvSpPr txBox="1">
            <a:spLocks/>
          </p:cNvSpPr>
          <p:nvPr/>
        </p:nvSpPr>
        <p:spPr bwMode="auto">
          <a:xfrm>
            <a:off x="9216585" y="2921085"/>
            <a:ext cx="2680510" cy="134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spcBef>
                <a:spcPts val="600"/>
              </a:spcBef>
              <a:buNone/>
            </a:pPr>
            <a:r>
              <a:rPr lang="en-US" sz="1600" b="1" kern="0"/>
              <a:t>Dr Sean Kelly MD</a:t>
            </a:r>
          </a:p>
          <a:p>
            <a:pPr marL="0" indent="0">
              <a:spcBef>
                <a:spcPts val="600"/>
              </a:spcBef>
              <a:buNone/>
            </a:pPr>
            <a:r>
              <a:rPr lang="en-GB" sz="1600" kern="0"/>
              <a:t>Chief Medical Officer, Imprivata</a:t>
            </a:r>
          </a:p>
          <a:p>
            <a:pPr marL="0" indent="0">
              <a:spcBef>
                <a:spcPts val="600"/>
              </a:spcBef>
              <a:buNone/>
            </a:pPr>
            <a:r>
              <a:rPr lang="en-GB" sz="1600" kern="0">
                <a:hlinkClick r:id="rId5"/>
              </a:rPr>
              <a:t>skelly@imprivata.com</a:t>
            </a:r>
            <a:r>
              <a:rPr lang="en-GB" sz="1600" kern="0"/>
              <a:t> </a:t>
            </a:r>
          </a:p>
          <a:p>
            <a:pPr marL="0" indent="0">
              <a:buNone/>
            </a:pPr>
            <a:endParaRPr lang="en-US" sz="1600" kern="0"/>
          </a:p>
        </p:txBody>
      </p:sp>
      <p:sp>
        <p:nvSpPr>
          <p:cNvPr id="29" name="Text Placeholder 4">
            <a:extLst>
              <a:ext uri="{FF2B5EF4-FFF2-40B4-BE49-F238E27FC236}">
                <a16:creationId xmlns:a16="http://schemas.microsoft.com/office/drawing/2014/main" id="{E23FEEB9-FE69-4A0D-AA3B-DF5A92309CAA}"/>
              </a:ext>
            </a:extLst>
          </p:cNvPr>
          <p:cNvSpPr txBox="1">
            <a:spLocks/>
          </p:cNvSpPr>
          <p:nvPr/>
        </p:nvSpPr>
        <p:spPr>
          <a:xfrm>
            <a:off x="9216584" y="4896579"/>
            <a:ext cx="2798619" cy="1363133"/>
          </a:xfrm>
          <a:prstGeom prst="rect">
            <a:avLst/>
          </a:prstGeom>
        </p:spPr>
        <p:txBody>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667">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spcBef>
                <a:spcPts val="600"/>
              </a:spcBef>
              <a:buNone/>
            </a:pPr>
            <a:r>
              <a:rPr lang="en-GB" sz="1600" b="1" kern="0"/>
              <a:t>Daniel Johnston </a:t>
            </a:r>
            <a:r>
              <a:rPr lang="en-GB" sz="1600" b="1" kern="0" err="1"/>
              <a:t>Mres</a:t>
            </a:r>
            <a:r>
              <a:rPr lang="en-GB" sz="1600" b="1" kern="0"/>
              <a:t>, RN</a:t>
            </a:r>
          </a:p>
          <a:p>
            <a:pPr marL="0" indent="0">
              <a:spcBef>
                <a:spcPts val="600"/>
              </a:spcBef>
              <a:buNone/>
            </a:pPr>
            <a:r>
              <a:rPr lang="en-GB" sz="1600" kern="0"/>
              <a:t>Clinical Workflow Specialist, Imprivata</a:t>
            </a:r>
          </a:p>
          <a:p>
            <a:pPr marL="0" indent="0">
              <a:spcBef>
                <a:spcPts val="600"/>
              </a:spcBef>
              <a:buNone/>
            </a:pPr>
            <a:r>
              <a:rPr lang="en-GB" sz="1600" kern="0">
                <a:hlinkClick r:id="rId6"/>
              </a:rPr>
              <a:t>djohnston@imprivata.com</a:t>
            </a:r>
            <a:endParaRPr lang="en-GB" sz="1600" kern="0"/>
          </a:p>
          <a:p>
            <a:pPr marL="0" indent="0">
              <a:spcBef>
                <a:spcPts val="600"/>
              </a:spcBef>
              <a:buNone/>
            </a:pPr>
            <a:r>
              <a:rPr lang="en-GB" sz="1600" kern="0"/>
              <a:t>@</a:t>
            </a:r>
            <a:r>
              <a:rPr lang="en-GB" sz="1600" kern="0" err="1"/>
              <a:t>Dansjohnston</a:t>
            </a:r>
            <a:endParaRPr lang="en-US" sz="1600" kern="0"/>
          </a:p>
        </p:txBody>
      </p:sp>
      <p:grpSp>
        <p:nvGrpSpPr>
          <p:cNvPr id="4" name="Group 3">
            <a:extLst>
              <a:ext uri="{FF2B5EF4-FFF2-40B4-BE49-F238E27FC236}">
                <a16:creationId xmlns:a16="http://schemas.microsoft.com/office/drawing/2014/main" id="{CC7CDCE1-81E3-40A7-A6F2-37C8F6DB246A}"/>
              </a:ext>
            </a:extLst>
          </p:cNvPr>
          <p:cNvGrpSpPr/>
          <p:nvPr/>
        </p:nvGrpSpPr>
        <p:grpSpPr>
          <a:xfrm>
            <a:off x="375136" y="2215855"/>
            <a:ext cx="4227861" cy="4378773"/>
            <a:chOff x="375136" y="1401979"/>
            <a:chExt cx="5013687" cy="5192649"/>
          </a:xfrm>
        </p:grpSpPr>
        <p:pic>
          <p:nvPicPr>
            <p:cNvPr id="5" name="Picture 4">
              <a:extLst>
                <a:ext uri="{FF2B5EF4-FFF2-40B4-BE49-F238E27FC236}">
                  <a16:creationId xmlns:a16="http://schemas.microsoft.com/office/drawing/2014/main" id="{4DB509A3-BB99-4BFC-ACC2-48C1FB5A1DEB}"/>
                </a:ext>
              </a:extLst>
            </p:cNvPr>
            <p:cNvPicPr>
              <a:picLocks noChangeAspect="1"/>
            </p:cNvPicPr>
            <p:nvPr/>
          </p:nvPicPr>
          <p:blipFill>
            <a:blip r:embed="rId7"/>
            <a:stretch>
              <a:fillRect/>
            </a:stretch>
          </p:blipFill>
          <p:spPr>
            <a:xfrm>
              <a:off x="375136" y="1401979"/>
              <a:ext cx="4983144" cy="3170403"/>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CA53BA57-3A44-4925-82C9-BA1D71D62BE4}"/>
                </a:ext>
              </a:extLst>
            </p:cNvPr>
            <p:cNvPicPr>
              <a:picLocks noChangeAspect="1"/>
            </p:cNvPicPr>
            <p:nvPr/>
          </p:nvPicPr>
          <p:blipFill rotWithShape="1">
            <a:blip r:embed="rId8"/>
            <a:srcRect l="1" r="567"/>
            <a:stretch/>
          </p:blipFill>
          <p:spPr>
            <a:xfrm>
              <a:off x="375136" y="4759704"/>
              <a:ext cx="2630823" cy="180957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E1FC27A6-FD21-4B58-8FCC-A19E1E653340}"/>
                </a:ext>
              </a:extLst>
            </p:cNvPr>
            <p:cNvPicPr>
              <a:picLocks noChangeAspect="1"/>
            </p:cNvPicPr>
            <p:nvPr/>
          </p:nvPicPr>
          <p:blipFill>
            <a:blip r:embed="rId9"/>
            <a:stretch>
              <a:fillRect/>
            </a:stretch>
          </p:blipFill>
          <p:spPr>
            <a:xfrm>
              <a:off x="3146423" y="4759704"/>
              <a:ext cx="2242400" cy="1834924"/>
            </a:xfrm>
            <a:prstGeom prst="rect">
              <a:avLst/>
            </a:prstGeom>
            <a:ln>
              <a:solidFill>
                <a:schemeClr val="bg1">
                  <a:lumMod val="85000"/>
                </a:schemeClr>
              </a:solidFill>
            </a:ln>
          </p:spPr>
        </p:pic>
      </p:grpSp>
      <p:sp>
        <p:nvSpPr>
          <p:cNvPr id="3" name="Rectangle 2">
            <a:extLst>
              <a:ext uri="{FF2B5EF4-FFF2-40B4-BE49-F238E27FC236}">
                <a16:creationId xmlns:a16="http://schemas.microsoft.com/office/drawing/2014/main" id="{FBAA8CFD-67F4-43DC-AF46-45A285D76B44}"/>
              </a:ext>
            </a:extLst>
          </p:cNvPr>
          <p:cNvSpPr/>
          <p:nvPr/>
        </p:nvSpPr>
        <p:spPr>
          <a:xfrm>
            <a:off x="275752" y="1460594"/>
            <a:ext cx="6479081" cy="523220"/>
          </a:xfrm>
          <a:prstGeom prst="rect">
            <a:avLst/>
          </a:prstGeom>
        </p:spPr>
        <p:txBody>
          <a:bodyPr wrap="none">
            <a:spAutoFit/>
          </a:bodyPr>
          <a:lstStyle/>
          <a:p>
            <a:r>
              <a:rPr lang="en-GB" sz="2800">
                <a:hlinkClick r:id="rId10"/>
              </a:rPr>
              <a:t>https://www.imprivata.co.uk/uk/covid-19</a:t>
            </a:r>
            <a:endParaRPr lang="en-GB" sz="2800"/>
          </a:p>
        </p:txBody>
      </p:sp>
    </p:spTree>
    <p:extLst>
      <p:ext uri="{BB962C8B-B14F-4D97-AF65-F5344CB8AC3E}">
        <p14:creationId xmlns:p14="http://schemas.microsoft.com/office/powerpoint/2010/main" val="209367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137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urses treating coronavirus spat at and called 'disease spreaders ...">
            <a:extLst>
              <a:ext uri="{FF2B5EF4-FFF2-40B4-BE49-F238E27FC236}">
                <a16:creationId xmlns:a16="http://schemas.microsoft.com/office/drawing/2014/main" id="{CC7497D1-91C2-4E73-9787-FD7D979852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96"/>
          <a:stretch/>
        </p:blipFill>
        <p:spPr bwMode="auto">
          <a:xfrm>
            <a:off x="8936475" y="1508121"/>
            <a:ext cx="2729786" cy="24971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8D753C8-5F5D-44A3-AD37-72EAEB823C0E}"/>
              </a:ext>
            </a:extLst>
          </p:cNvPr>
          <p:cNvPicPr>
            <a:picLocks noChangeAspect="1"/>
          </p:cNvPicPr>
          <p:nvPr/>
        </p:nvPicPr>
        <p:blipFill rotWithShape="1">
          <a:blip r:embed="rId4"/>
          <a:srcRect l="8321" r="10163" b="1522"/>
          <a:stretch/>
        </p:blipFill>
        <p:spPr>
          <a:xfrm>
            <a:off x="3237403" y="4080287"/>
            <a:ext cx="2744518" cy="2520203"/>
          </a:xfrm>
          <a:prstGeom prst="rect">
            <a:avLst/>
          </a:prstGeom>
          <a:ln w="38100">
            <a:solidFill>
              <a:schemeClr val="bg1"/>
            </a:solidFill>
          </a:ln>
        </p:spPr>
      </p:pic>
      <p:sp>
        <p:nvSpPr>
          <p:cNvPr id="6" name="Title 5">
            <a:extLst>
              <a:ext uri="{FF2B5EF4-FFF2-40B4-BE49-F238E27FC236}">
                <a16:creationId xmlns:a16="http://schemas.microsoft.com/office/drawing/2014/main" id="{15D4A59A-5E6A-46C6-A9D8-5556DFFC54AD}"/>
              </a:ext>
            </a:extLst>
          </p:cNvPr>
          <p:cNvSpPr>
            <a:spLocks noGrp="1"/>
          </p:cNvSpPr>
          <p:nvPr>
            <p:ph type="title"/>
          </p:nvPr>
        </p:nvSpPr>
        <p:spPr>
          <a:xfrm>
            <a:off x="314695" y="407883"/>
            <a:ext cx="11582400" cy="668150"/>
          </a:xfrm>
        </p:spPr>
        <p:txBody>
          <a:bodyPr/>
          <a:lstStyle/>
          <a:p>
            <a:r>
              <a:rPr lang="en-GB" sz="3700">
                <a:ea typeface="+mj-lt"/>
                <a:cs typeface="+mj-lt"/>
              </a:rPr>
              <a:t>Digital Responses to COVID-19</a:t>
            </a:r>
          </a:p>
        </p:txBody>
      </p:sp>
      <p:pic>
        <p:nvPicPr>
          <p:cNvPr id="13" name="Picture 12">
            <a:extLst>
              <a:ext uri="{FF2B5EF4-FFF2-40B4-BE49-F238E27FC236}">
                <a16:creationId xmlns:a16="http://schemas.microsoft.com/office/drawing/2014/main" id="{02E81ABC-BF63-436D-B32B-9DBE87890324}"/>
              </a:ext>
            </a:extLst>
          </p:cNvPr>
          <p:cNvPicPr>
            <a:picLocks noChangeAspect="1"/>
          </p:cNvPicPr>
          <p:nvPr/>
        </p:nvPicPr>
        <p:blipFill rotWithShape="1">
          <a:blip r:embed="rId5"/>
          <a:srcRect l="13952" t="1449" r="13952"/>
          <a:stretch/>
        </p:blipFill>
        <p:spPr>
          <a:xfrm>
            <a:off x="8923169" y="4080287"/>
            <a:ext cx="2743092" cy="2520204"/>
          </a:xfrm>
          <a:prstGeom prst="rect">
            <a:avLst/>
          </a:prstGeom>
          <a:ln w="38100">
            <a:noFill/>
          </a:ln>
        </p:spPr>
      </p:pic>
      <p:pic>
        <p:nvPicPr>
          <p:cNvPr id="14" name="Picture 13">
            <a:extLst>
              <a:ext uri="{FF2B5EF4-FFF2-40B4-BE49-F238E27FC236}">
                <a16:creationId xmlns:a16="http://schemas.microsoft.com/office/drawing/2014/main" id="{2C03DF2D-52EB-40FB-A621-6719BA9A183D}"/>
              </a:ext>
            </a:extLst>
          </p:cNvPr>
          <p:cNvPicPr>
            <a:picLocks noChangeAspect="1"/>
          </p:cNvPicPr>
          <p:nvPr/>
        </p:nvPicPr>
        <p:blipFill rotWithShape="1">
          <a:blip r:embed="rId6"/>
          <a:srcRect l="27222"/>
          <a:stretch/>
        </p:blipFill>
        <p:spPr>
          <a:xfrm>
            <a:off x="3237402" y="1497535"/>
            <a:ext cx="2744517" cy="2511487"/>
          </a:xfrm>
          <a:prstGeom prst="rect">
            <a:avLst/>
          </a:prstGeom>
          <a:ln w="38100">
            <a:noFill/>
          </a:ln>
        </p:spPr>
      </p:pic>
      <p:pic>
        <p:nvPicPr>
          <p:cNvPr id="17" name="Picture 16">
            <a:extLst>
              <a:ext uri="{FF2B5EF4-FFF2-40B4-BE49-F238E27FC236}">
                <a16:creationId xmlns:a16="http://schemas.microsoft.com/office/drawing/2014/main" id="{F5B7DE4B-5D00-45A6-B8CD-E5E0BA4A720B}"/>
              </a:ext>
            </a:extLst>
          </p:cNvPr>
          <p:cNvPicPr>
            <a:picLocks noChangeAspect="1"/>
          </p:cNvPicPr>
          <p:nvPr/>
        </p:nvPicPr>
        <p:blipFill rotWithShape="1">
          <a:blip r:embed="rId7"/>
          <a:srcRect l="25371" t="3481" r="14875"/>
          <a:stretch/>
        </p:blipFill>
        <p:spPr>
          <a:xfrm>
            <a:off x="371150" y="4080287"/>
            <a:ext cx="2761152" cy="2509694"/>
          </a:xfrm>
          <a:prstGeom prst="rect">
            <a:avLst/>
          </a:prstGeom>
          <a:ln w="38100">
            <a:noFill/>
          </a:ln>
        </p:spPr>
      </p:pic>
      <p:pic>
        <p:nvPicPr>
          <p:cNvPr id="20" name="Picture 19">
            <a:extLst>
              <a:ext uri="{FF2B5EF4-FFF2-40B4-BE49-F238E27FC236}">
                <a16:creationId xmlns:a16="http://schemas.microsoft.com/office/drawing/2014/main" id="{2FAE1B32-4E03-4EF4-B60A-08F1C5EC764D}"/>
              </a:ext>
            </a:extLst>
          </p:cNvPr>
          <p:cNvPicPr>
            <a:picLocks noChangeAspect="1"/>
          </p:cNvPicPr>
          <p:nvPr/>
        </p:nvPicPr>
        <p:blipFill rotWithShape="1">
          <a:blip r:embed="rId8"/>
          <a:srcRect l="8834" r="29143"/>
          <a:stretch/>
        </p:blipFill>
        <p:spPr>
          <a:xfrm>
            <a:off x="371149" y="1501144"/>
            <a:ext cx="2761153" cy="2504160"/>
          </a:xfrm>
          <a:prstGeom prst="rect">
            <a:avLst/>
          </a:prstGeom>
          <a:ln w="38100">
            <a:noFill/>
          </a:ln>
        </p:spPr>
      </p:pic>
      <p:grpSp>
        <p:nvGrpSpPr>
          <p:cNvPr id="27" name="Group 26">
            <a:extLst>
              <a:ext uri="{FF2B5EF4-FFF2-40B4-BE49-F238E27FC236}">
                <a16:creationId xmlns:a16="http://schemas.microsoft.com/office/drawing/2014/main" id="{D109C1FF-7043-4236-BAFF-539D0A18D4F2}"/>
              </a:ext>
            </a:extLst>
          </p:cNvPr>
          <p:cNvGrpSpPr/>
          <p:nvPr/>
        </p:nvGrpSpPr>
        <p:grpSpPr>
          <a:xfrm>
            <a:off x="6068852" y="1497535"/>
            <a:ext cx="2777787" cy="2511487"/>
            <a:chOff x="3295294" y="1316161"/>
            <a:chExt cx="2777787" cy="2511487"/>
          </a:xfrm>
        </p:grpSpPr>
        <p:sp>
          <p:nvSpPr>
            <p:cNvPr id="25" name="Rectangle 24">
              <a:extLst>
                <a:ext uri="{FF2B5EF4-FFF2-40B4-BE49-F238E27FC236}">
                  <a16:creationId xmlns:a16="http://schemas.microsoft.com/office/drawing/2014/main" id="{4F206DB9-3D88-45AD-BEC4-A209D6FF5FCE}"/>
                </a:ext>
              </a:extLst>
            </p:cNvPr>
            <p:cNvSpPr/>
            <p:nvPr/>
          </p:nvSpPr>
          <p:spPr bwMode="auto">
            <a:xfrm>
              <a:off x="3295294" y="1316161"/>
              <a:ext cx="2777787" cy="2511487"/>
            </a:xfrm>
            <a:prstGeom prst="rect">
              <a:avLst/>
            </a:prstGeom>
            <a:solidFill>
              <a:srgbClr val="0070C0"/>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5" name="Rectangle 14">
              <a:extLst>
                <a:ext uri="{FF2B5EF4-FFF2-40B4-BE49-F238E27FC236}">
                  <a16:creationId xmlns:a16="http://schemas.microsoft.com/office/drawing/2014/main" id="{50AEC312-4179-4269-995E-B8289AFEBD37}"/>
                </a:ext>
              </a:extLst>
            </p:cNvPr>
            <p:cNvSpPr/>
            <p:nvPr/>
          </p:nvSpPr>
          <p:spPr>
            <a:xfrm>
              <a:off x="3370402" y="1467215"/>
              <a:ext cx="2558606" cy="1569660"/>
            </a:xfrm>
            <a:prstGeom prst="rect">
              <a:avLst/>
            </a:prstGeom>
          </p:spPr>
          <p:txBody>
            <a:bodyPr wrap="square">
              <a:spAutoFit/>
            </a:bodyPr>
            <a:lstStyle/>
            <a:p>
              <a:r>
                <a:rPr lang="en-GB" sz="1600">
                  <a:solidFill>
                    <a:schemeClr val="bg1"/>
                  </a:solidFill>
                  <a:latin typeface="+mj-lt"/>
                </a:rPr>
                <a:t>“The NHS is mobilising like never before but the scale of this challenge has not been seen in peacetime, so we need all the support we can get.”</a:t>
              </a:r>
            </a:p>
          </p:txBody>
        </p:sp>
      </p:grpSp>
      <p:sp>
        <p:nvSpPr>
          <p:cNvPr id="28" name="TextBox 27">
            <a:extLst>
              <a:ext uri="{FF2B5EF4-FFF2-40B4-BE49-F238E27FC236}">
                <a16:creationId xmlns:a16="http://schemas.microsoft.com/office/drawing/2014/main" id="{051C7FA7-77F8-4037-8027-2916690EF23D}"/>
              </a:ext>
            </a:extLst>
          </p:cNvPr>
          <p:cNvSpPr txBox="1"/>
          <p:nvPr/>
        </p:nvSpPr>
        <p:spPr bwMode="auto">
          <a:xfrm>
            <a:off x="6143960" y="3429000"/>
            <a:ext cx="2648064" cy="461665"/>
          </a:xfrm>
          <a:prstGeom prst="rect">
            <a:avLst/>
          </a:prstGeom>
          <a:noFill/>
          <a:ln w="12700" cap="sq" algn="ctr">
            <a:noFill/>
            <a:miter lim="800000"/>
            <a:headEnd/>
            <a:tailEnd/>
          </a:ln>
          <a:effectLst/>
        </p:spPr>
        <p:txBody>
          <a:bodyPr wrap="square" rtlCol="0" anchor="t">
            <a:spAutoFit/>
          </a:bodyPr>
          <a:lstStyle/>
          <a:p>
            <a:r>
              <a:rPr lang="en-GB" sz="1200">
                <a:solidFill>
                  <a:schemeClr val="bg1"/>
                </a:solidFill>
              </a:rPr>
              <a:t>Ruth May</a:t>
            </a:r>
            <a:endParaRPr lang="en-GB" sz="1200">
              <a:solidFill>
                <a:schemeClr val="bg1"/>
              </a:solidFill>
              <a:cs typeface="Arial"/>
            </a:endParaRPr>
          </a:p>
          <a:p>
            <a:r>
              <a:rPr lang="en-GB" sz="1200">
                <a:solidFill>
                  <a:schemeClr val="bg1"/>
                </a:solidFill>
              </a:rPr>
              <a:t>Chief Nursing Officer for England</a:t>
            </a:r>
            <a:endParaRPr lang="en-GB" sz="1200">
              <a:solidFill>
                <a:schemeClr val="bg1"/>
              </a:solidFill>
              <a:cs typeface="Arial"/>
            </a:endParaRPr>
          </a:p>
        </p:txBody>
      </p:sp>
      <p:pic>
        <p:nvPicPr>
          <p:cNvPr id="31" name="Picture 30">
            <a:extLst>
              <a:ext uri="{FF2B5EF4-FFF2-40B4-BE49-F238E27FC236}">
                <a16:creationId xmlns:a16="http://schemas.microsoft.com/office/drawing/2014/main" id="{488A28D5-5287-47A6-8675-15761EC18A30}"/>
              </a:ext>
            </a:extLst>
          </p:cNvPr>
          <p:cNvPicPr>
            <a:picLocks noChangeAspect="1"/>
          </p:cNvPicPr>
          <p:nvPr/>
        </p:nvPicPr>
        <p:blipFill rotWithShape="1">
          <a:blip r:embed="rId9"/>
          <a:srcRect r="27011"/>
          <a:stretch/>
        </p:blipFill>
        <p:spPr>
          <a:xfrm>
            <a:off x="6056260" y="4086542"/>
            <a:ext cx="2790379" cy="2513950"/>
          </a:xfrm>
          <a:prstGeom prst="rect">
            <a:avLst/>
          </a:prstGeom>
        </p:spPr>
      </p:pic>
    </p:spTree>
    <p:extLst>
      <p:ext uri="{BB962C8B-B14F-4D97-AF65-F5344CB8AC3E}">
        <p14:creationId xmlns:p14="http://schemas.microsoft.com/office/powerpoint/2010/main" val="1413351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D9C8-B0B4-014E-8239-3DF57F232A73}"/>
              </a:ext>
            </a:extLst>
          </p:cNvPr>
          <p:cNvSpPr>
            <a:spLocks noGrp="1"/>
          </p:cNvSpPr>
          <p:nvPr>
            <p:ph type="title"/>
          </p:nvPr>
        </p:nvSpPr>
        <p:spPr>
          <a:xfrm>
            <a:off x="314695" y="110833"/>
            <a:ext cx="9830791" cy="965200"/>
          </a:xfrm>
        </p:spPr>
        <p:txBody>
          <a:bodyPr/>
          <a:lstStyle/>
          <a:p>
            <a:r>
              <a:rPr lang="en-US" sz="3200"/>
              <a:t>COVID-19 response is disrupting already hypercomplex environments</a:t>
            </a:r>
          </a:p>
        </p:txBody>
      </p:sp>
      <p:pic>
        <p:nvPicPr>
          <p:cNvPr id="16" name="Picture 15">
            <a:extLst>
              <a:ext uri="{FF2B5EF4-FFF2-40B4-BE49-F238E27FC236}">
                <a16:creationId xmlns:a16="http://schemas.microsoft.com/office/drawing/2014/main" id="{5B1B0036-9D51-4855-8163-8B72F3A15A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22225" y="1076033"/>
            <a:ext cx="5747550" cy="5257839"/>
          </a:xfrm>
          <a:custGeom>
            <a:avLst/>
            <a:gdLst>
              <a:gd name="connsiteX0" fmla="*/ 5747550 w 5747550"/>
              <a:gd name="connsiteY0" fmla="*/ 3318952 h 5257839"/>
              <a:gd name="connsiteX1" fmla="*/ 5747550 w 5747550"/>
              <a:gd name="connsiteY1" fmla="*/ 5257839 h 5257839"/>
              <a:gd name="connsiteX2" fmla="*/ 3608065 w 5747550"/>
              <a:gd name="connsiteY2" fmla="*/ 5257839 h 5257839"/>
              <a:gd name="connsiteX3" fmla="*/ 3765877 w 5747550"/>
              <a:gd name="connsiteY3" fmla="*/ 5220678 h 5257839"/>
              <a:gd name="connsiteX4" fmla="*/ 5714713 w 5747550"/>
              <a:gd name="connsiteY4" fmla="*/ 3435908 h 5257839"/>
              <a:gd name="connsiteX5" fmla="*/ 0 w 5747550"/>
              <a:gd name="connsiteY5" fmla="*/ 3241110 h 5257839"/>
              <a:gd name="connsiteX6" fmla="*/ 54692 w 5747550"/>
              <a:gd name="connsiteY6" fmla="*/ 3435908 h 5257839"/>
              <a:gd name="connsiteX7" fmla="*/ 2003528 w 5747550"/>
              <a:gd name="connsiteY7" fmla="*/ 5220678 h 5257839"/>
              <a:gd name="connsiteX8" fmla="*/ 2161341 w 5747550"/>
              <a:gd name="connsiteY8" fmla="*/ 5257839 h 5257839"/>
              <a:gd name="connsiteX9" fmla="*/ 0 w 5747550"/>
              <a:gd name="connsiteY9" fmla="*/ 5257839 h 5257839"/>
              <a:gd name="connsiteX10" fmla="*/ 2871616 w 5747550"/>
              <a:gd name="connsiteY10" fmla="*/ 932788 h 5257839"/>
              <a:gd name="connsiteX11" fmla="*/ 4715531 w 5747550"/>
              <a:gd name="connsiteY11" fmla="*/ 2621469 h 5257839"/>
              <a:gd name="connsiteX12" fmla="*/ 2871616 w 5747550"/>
              <a:gd name="connsiteY12" fmla="*/ 4310150 h 5257839"/>
              <a:gd name="connsiteX13" fmla="*/ 1027702 w 5747550"/>
              <a:gd name="connsiteY13" fmla="*/ 2621469 h 5257839"/>
              <a:gd name="connsiteX14" fmla="*/ 2871616 w 5747550"/>
              <a:gd name="connsiteY14" fmla="*/ 932788 h 5257839"/>
              <a:gd name="connsiteX15" fmla="*/ 3608087 w 5747550"/>
              <a:gd name="connsiteY15" fmla="*/ 0 h 5257839"/>
              <a:gd name="connsiteX16" fmla="*/ 5747550 w 5747550"/>
              <a:gd name="connsiteY16" fmla="*/ 0 h 5257839"/>
              <a:gd name="connsiteX17" fmla="*/ 5747550 w 5747550"/>
              <a:gd name="connsiteY17" fmla="*/ 1938882 h 5257839"/>
              <a:gd name="connsiteX18" fmla="*/ 5714713 w 5747550"/>
              <a:gd name="connsiteY18" fmla="*/ 1821926 h 5257839"/>
              <a:gd name="connsiteX19" fmla="*/ 3765877 w 5747550"/>
              <a:gd name="connsiteY19" fmla="*/ 37157 h 5257839"/>
              <a:gd name="connsiteX20" fmla="*/ 0 w 5747550"/>
              <a:gd name="connsiteY20" fmla="*/ 0 h 5257839"/>
              <a:gd name="connsiteX21" fmla="*/ 2161319 w 5747550"/>
              <a:gd name="connsiteY21" fmla="*/ 0 h 5257839"/>
              <a:gd name="connsiteX22" fmla="*/ 2003528 w 5747550"/>
              <a:gd name="connsiteY22" fmla="*/ 37157 h 5257839"/>
              <a:gd name="connsiteX23" fmla="*/ 54692 w 5747550"/>
              <a:gd name="connsiteY23" fmla="*/ 1821926 h 5257839"/>
              <a:gd name="connsiteX24" fmla="*/ 0 w 5747550"/>
              <a:gd name="connsiteY24" fmla="*/ 2016724 h 52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47550" h="5257839">
                <a:moveTo>
                  <a:pt x="5747550" y="3318952"/>
                </a:moveTo>
                <a:lnTo>
                  <a:pt x="5747550" y="5257839"/>
                </a:lnTo>
                <a:lnTo>
                  <a:pt x="3608065" y="5257839"/>
                </a:lnTo>
                <a:lnTo>
                  <a:pt x="3765877" y="5220678"/>
                </a:lnTo>
                <a:cubicBezTo>
                  <a:pt x="4693753" y="4956375"/>
                  <a:pt x="5426114" y="4285669"/>
                  <a:pt x="5714713" y="3435908"/>
                </a:cubicBezTo>
                <a:close/>
                <a:moveTo>
                  <a:pt x="0" y="3241110"/>
                </a:moveTo>
                <a:lnTo>
                  <a:pt x="54692" y="3435908"/>
                </a:lnTo>
                <a:cubicBezTo>
                  <a:pt x="343291" y="4285669"/>
                  <a:pt x="1075652" y="4956375"/>
                  <a:pt x="2003528" y="5220678"/>
                </a:cubicBezTo>
                <a:lnTo>
                  <a:pt x="2161341" y="5257839"/>
                </a:lnTo>
                <a:lnTo>
                  <a:pt x="0" y="5257839"/>
                </a:lnTo>
                <a:close/>
                <a:moveTo>
                  <a:pt x="2871616" y="932788"/>
                </a:moveTo>
                <a:cubicBezTo>
                  <a:pt x="3889982" y="932788"/>
                  <a:pt x="4715531" y="1688836"/>
                  <a:pt x="4715531" y="2621469"/>
                </a:cubicBezTo>
                <a:cubicBezTo>
                  <a:pt x="4715531" y="3554101"/>
                  <a:pt x="3889982" y="4310150"/>
                  <a:pt x="2871616" y="4310150"/>
                </a:cubicBezTo>
                <a:cubicBezTo>
                  <a:pt x="1853251" y="4310150"/>
                  <a:pt x="1027702" y="3554101"/>
                  <a:pt x="1027702" y="2621469"/>
                </a:cubicBezTo>
                <a:cubicBezTo>
                  <a:pt x="1027702" y="1688836"/>
                  <a:pt x="1853251" y="932788"/>
                  <a:pt x="2871616" y="932788"/>
                </a:cubicBezTo>
                <a:close/>
                <a:moveTo>
                  <a:pt x="3608087" y="0"/>
                </a:moveTo>
                <a:lnTo>
                  <a:pt x="5747550" y="0"/>
                </a:lnTo>
                <a:lnTo>
                  <a:pt x="5747550" y="1938882"/>
                </a:lnTo>
                <a:lnTo>
                  <a:pt x="5714713" y="1821926"/>
                </a:lnTo>
                <a:cubicBezTo>
                  <a:pt x="5426114" y="972165"/>
                  <a:pt x="4693753" y="301460"/>
                  <a:pt x="3765877" y="37157"/>
                </a:cubicBezTo>
                <a:close/>
                <a:moveTo>
                  <a:pt x="0" y="0"/>
                </a:moveTo>
                <a:lnTo>
                  <a:pt x="2161319" y="0"/>
                </a:lnTo>
                <a:lnTo>
                  <a:pt x="2003528" y="37157"/>
                </a:lnTo>
                <a:cubicBezTo>
                  <a:pt x="1075652" y="301460"/>
                  <a:pt x="343291" y="972165"/>
                  <a:pt x="54692" y="1821926"/>
                </a:cubicBezTo>
                <a:lnTo>
                  <a:pt x="0" y="2016724"/>
                </a:lnTo>
                <a:close/>
              </a:path>
            </a:pathLst>
          </a:custGeom>
        </p:spPr>
      </p:pic>
      <p:sp>
        <p:nvSpPr>
          <p:cNvPr id="10" name="Speech Bubble: Rectangle 9">
            <a:extLst>
              <a:ext uri="{FF2B5EF4-FFF2-40B4-BE49-F238E27FC236}">
                <a16:creationId xmlns:a16="http://schemas.microsoft.com/office/drawing/2014/main" id="{F1270FFF-645A-4A00-87C0-D0B4C8BFE3C8}"/>
              </a:ext>
            </a:extLst>
          </p:cNvPr>
          <p:cNvSpPr/>
          <p:nvPr/>
        </p:nvSpPr>
        <p:spPr bwMode="auto">
          <a:xfrm>
            <a:off x="139183" y="1350593"/>
            <a:ext cx="4419283" cy="965200"/>
          </a:xfrm>
          <a:prstGeom prst="wedgeRectCallout">
            <a:avLst>
              <a:gd name="adj1" fmla="val 47214"/>
              <a:gd name="adj2" fmla="val 106210"/>
            </a:avLst>
          </a:prstGeom>
          <a:noFill/>
          <a:ln w="19050">
            <a:solidFill>
              <a:srgbClr val="C00000"/>
            </a:solid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28594" indent="-228594" defTabSz="1219170" fontAlgn="base">
              <a:spcAft>
                <a:spcPts val="1600"/>
              </a:spcAft>
              <a:buFont typeface="Arial" panose="020B0604020202020204" pitchFamily="34" charset="0"/>
              <a:buChar char="•"/>
            </a:pPr>
            <a:r>
              <a:rPr lang="en-US" sz="1600">
                <a:solidFill>
                  <a:srgbClr val="535353"/>
                </a:solidFill>
                <a:latin typeface="Arial"/>
              </a:rPr>
              <a:t>Additional clinical and support staff</a:t>
            </a:r>
          </a:p>
          <a:p>
            <a:pPr marL="228594" indent="-228594" defTabSz="1219170" fontAlgn="base">
              <a:spcAft>
                <a:spcPts val="1600"/>
              </a:spcAft>
              <a:buFont typeface="Arial" panose="020B0604020202020204" pitchFamily="34" charset="0"/>
              <a:buChar char="•"/>
            </a:pPr>
            <a:r>
              <a:rPr lang="en-US" sz="1600">
                <a:solidFill>
                  <a:srgbClr val="535353"/>
                </a:solidFill>
                <a:latin typeface="Arial"/>
              </a:rPr>
              <a:t>Clinicians with new and/or modified roles</a:t>
            </a:r>
          </a:p>
        </p:txBody>
      </p:sp>
      <p:sp>
        <p:nvSpPr>
          <p:cNvPr id="12" name="Speech Bubble: Rectangle 11">
            <a:extLst>
              <a:ext uri="{FF2B5EF4-FFF2-40B4-BE49-F238E27FC236}">
                <a16:creationId xmlns:a16="http://schemas.microsoft.com/office/drawing/2014/main" id="{F10840A1-6F60-45E5-938B-1F15AB742099}"/>
              </a:ext>
            </a:extLst>
          </p:cNvPr>
          <p:cNvSpPr/>
          <p:nvPr/>
        </p:nvSpPr>
        <p:spPr bwMode="auto">
          <a:xfrm>
            <a:off x="8412433" y="1350594"/>
            <a:ext cx="3582028" cy="1363452"/>
          </a:xfrm>
          <a:prstGeom prst="wedgeRectCallout">
            <a:avLst>
              <a:gd name="adj1" fmla="val -70904"/>
              <a:gd name="adj2" fmla="val 49947"/>
            </a:avLst>
          </a:prstGeom>
          <a:noFill/>
          <a:ln w="19050">
            <a:solidFill>
              <a:srgbClr val="C00000"/>
            </a:solid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28594" indent="-228594" defTabSz="1219170" fontAlgn="base">
              <a:spcAft>
                <a:spcPts val="1600"/>
              </a:spcAft>
              <a:buFont typeface="Arial" panose="020B0604020202020204" pitchFamily="34" charset="0"/>
              <a:buChar char="•"/>
            </a:pPr>
            <a:r>
              <a:rPr lang="en-US" sz="1600">
                <a:solidFill>
                  <a:srgbClr val="535353"/>
                </a:solidFill>
                <a:latin typeface="Arial"/>
              </a:rPr>
              <a:t>Increased remote workforce</a:t>
            </a:r>
          </a:p>
          <a:p>
            <a:pPr marL="228594" indent="-228594" defTabSz="1219170" fontAlgn="base">
              <a:spcAft>
                <a:spcPts val="1600"/>
              </a:spcAft>
              <a:buFont typeface="Arial" panose="020B0604020202020204" pitchFamily="34" charset="0"/>
              <a:buChar char="•"/>
            </a:pPr>
            <a:r>
              <a:rPr lang="en-US" sz="1600">
                <a:solidFill>
                  <a:srgbClr val="535353"/>
                </a:solidFill>
                <a:latin typeface="Arial"/>
              </a:rPr>
              <a:t>Remote and non-traditional treatment centers</a:t>
            </a:r>
          </a:p>
        </p:txBody>
      </p:sp>
      <p:sp>
        <p:nvSpPr>
          <p:cNvPr id="13" name="Speech Bubble: Rectangle 12">
            <a:extLst>
              <a:ext uri="{FF2B5EF4-FFF2-40B4-BE49-F238E27FC236}">
                <a16:creationId xmlns:a16="http://schemas.microsoft.com/office/drawing/2014/main" id="{4500DBEA-BEB6-43FE-A86B-92605FB5F955}"/>
              </a:ext>
            </a:extLst>
          </p:cNvPr>
          <p:cNvSpPr/>
          <p:nvPr/>
        </p:nvSpPr>
        <p:spPr bwMode="auto">
          <a:xfrm>
            <a:off x="71848" y="4919207"/>
            <a:ext cx="4486619" cy="1853512"/>
          </a:xfrm>
          <a:prstGeom prst="wedgeRectCallout">
            <a:avLst>
              <a:gd name="adj1" fmla="val 47964"/>
              <a:gd name="adj2" fmla="val -70965"/>
            </a:avLst>
          </a:prstGeom>
          <a:noFill/>
          <a:ln w="19050">
            <a:solidFill>
              <a:srgbClr val="C00000"/>
            </a:solid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28594" indent="-228594" defTabSz="1219170" fontAlgn="base">
              <a:spcAft>
                <a:spcPts val="1600"/>
              </a:spcAft>
              <a:buFont typeface="Arial" panose="020B0604020202020204" pitchFamily="34" charset="0"/>
              <a:buChar char="•"/>
            </a:pPr>
            <a:r>
              <a:rPr lang="en-US" sz="1600">
                <a:solidFill>
                  <a:srgbClr val="535353"/>
                </a:solidFill>
                <a:latin typeface="Arial"/>
              </a:rPr>
              <a:t>Fast-access to accommodate staff ramp-up</a:t>
            </a:r>
          </a:p>
          <a:p>
            <a:pPr marL="228594" indent="-228594" defTabSz="1219170" fontAlgn="base">
              <a:spcAft>
                <a:spcPts val="1600"/>
              </a:spcAft>
              <a:buFont typeface="Arial" panose="020B0604020202020204" pitchFamily="34" charset="0"/>
              <a:buChar char="•"/>
            </a:pPr>
            <a:r>
              <a:rPr lang="en-US" sz="1600">
                <a:solidFill>
                  <a:srgbClr val="535353"/>
                </a:solidFill>
                <a:latin typeface="Arial"/>
              </a:rPr>
              <a:t>Temporary access to new applications and workflows based on modified roles</a:t>
            </a:r>
          </a:p>
          <a:p>
            <a:pPr marL="228594" indent="-228594" defTabSz="1219170" fontAlgn="base">
              <a:spcAft>
                <a:spcPts val="1600"/>
              </a:spcAft>
              <a:buFont typeface="Arial" panose="020B0604020202020204" pitchFamily="34" charset="0"/>
              <a:buChar char="•"/>
            </a:pPr>
            <a:r>
              <a:rPr lang="en-US" sz="1600">
                <a:solidFill>
                  <a:srgbClr val="535353"/>
                </a:solidFill>
                <a:latin typeface="Arial"/>
              </a:rPr>
              <a:t>Introduction of new applications specifically for COVID-19</a:t>
            </a:r>
          </a:p>
        </p:txBody>
      </p:sp>
      <p:sp>
        <p:nvSpPr>
          <p:cNvPr id="14" name="Speech Bubble: Rectangle 13">
            <a:extLst>
              <a:ext uri="{FF2B5EF4-FFF2-40B4-BE49-F238E27FC236}">
                <a16:creationId xmlns:a16="http://schemas.microsoft.com/office/drawing/2014/main" id="{12E0055B-943A-4524-8914-192CDDC0CB74}"/>
              </a:ext>
            </a:extLst>
          </p:cNvPr>
          <p:cNvSpPr/>
          <p:nvPr/>
        </p:nvSpPr>
        <p:spPr bwMode="auto">
          <a:xfrm>
            <a:off x="8503216" y="4622359"/>
            <a:ext cx="3616936" cy="2150360"/>
          </a:xfrm>
          <a:prstGeom prst="wedgeRectCallout">
            <a:avLst>
              <a:gd name="adj1" fmla="val -72336"/>
              <a:gd name="adj2" fmla="val -48222"/>
            </a:avLst>
          </a:prstGeom>
          <a:noFill/>
          <a:ln w="19050">
            <a:solidFill>
              <a:srgbClr val="C00000"/>
            </a:solid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28594" indent="-228594" defTabSz="1219170" fontAlgn="base">
              <a:spcAft>
                <a:spcPts val="1600"/>
              </a:spcAft>
              <a:buFont typeface="Arial" panose="020B0604020202020204" pitchFamily="34" charset="0"/>
              <a:buChar char="•"/>
            </a:pPr>
            <a:r>
              <a:rPr lang="en-US" sz="1600">
                <a:solidFill>
                  <a:srgbClr val="535353"/>
                </a:solidFill>
                <a:latin typeface="Arial"/>
              </a:rPr>
              <a:t>Shared clinical mobile devices to manage dynamic nature of care</a:t>
            </a:r>
          </a:p>
          <a:p>
            <a:pPr marL="228594" indent="-228594" defTabSz="1219170" fontAlgn="base">
              <a:spcAft>
                <a:spcPts val="1600"/>
              </a:spcAft>
              <a:buFont typeface="Arial" panose="020B0604020202020204" pitchFamily="34" charset="0"/>
              <a:buChar char="•"/>
            </a:pPr>
            <a:r>
              <a:rPr lang="en-US" sz="1600">
                <a:solidFill>
                  <a:srgbClr val="535353"/>
                </a:solidFill>
                <a:latin typeface="Arial"/>
              </a:rPr>
              <a:t>Access via personal devices to accommodate remote work</a:t>
            </a:r>
          </a:p>
          <a:p>
            <a:pPr marL="228594" indent="-228594" defTabSz="1219170" fontAlgn="base">
              <a:spcAft>
                <a:spcPts val="1600"/>
              </a:spcAft>
              <a:buFont typeface="Arial" panose="020B0604020202020204" pitchFamily="34" charset="0"/>
              <a:buChar char="•"/>
            </a:pPr>
            <a:r>
              <a:rPr lang="en-US" sz="1600">
                <a:solidFill>
                  <a:srgbClr val="535353"/>
                </a:solidFill>
                <a:latin typeface="Arial"/>
              </a:rPr>
              <a:t>Mobile devices for patients to manage visitation restrictions</a:t>
            </a:r>
          </a:p>
        </p:txBody>
      </p:sp>
    </p:spTree>
    <p:extLst>
      <p:ext uri="{BB962C8B-B14F-4D97-AF65-F5344CB8AC3E}">
        <p14:creationId xmlns:p14="http://schemas.microsoft.com/office/powerpoint/2010/main" val="2692708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D9C8-B0B4-014E-8239-3DF57F232A73}"/>
              </a:ext>
            </a:extLst>
          </p:cNvPr>
          <p:cNvSpPr>
            <a:spLocks noGrp="1"/>
          </p:cNvSpPr>
          <p:nvPr>
            <p:ph type="title"/>
          </p:nvPr>
        </p:nvSpPr>
        <p:spPr>
          <a:xfrm>
            <a:off x="314697" y="110833"/>
            <a:ext cx="7620614" cy="965200"/>
          </a:xfrm>
        </p:spPr>
        <p:txBody>
          <a:bodyPr/>
          <a:lstStyle/>
          <a:p>
            <a:r>
              <a:rPr lang="en-US" sz="3200"/>
              <a:t>Managing and securing digital identity is as important as ever</a:t>
            </a:r>
          </a:p>
        </p:txBody>
      </p:sp>
      <p:pic>
        <p:nvPicPr>
          <p:cNvPr id="7" name="Picture 6">
            <a:extLst>
              <a:ext uri="{FF2B5EF4-FFF2-40B4-BE49-F238E27FC236}">
                <a16:creationId xmlns:a16="http://schemas.microsoft.com/office/drawing/2014/main" id="{84890D91-3B79-5F4E-B8A6-1CEA1D825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488" y="1391310"/>
            <a:ext cx="5061397" cy="5055780"/>
          </a:xfrm>
          <a:prstGeom prst="rect">
            <a:avLst/>
          </a:prstGeom>
        </p:spPr>
      </p:pic>
      <p:sp>
        <p:nvSpPr>
          <p:cNvPr id="6" name="Content Placeholder 2">
            <a:extLst>
              <a:ext uri="{FF2B5EF4-FFF2-40B4-BE49-F238E27FC236}">
                <a16:creationId xmlns:a16="http://schemas.microsoft.com/office/drawing/2014/main" id="{81C9D631-2230-4E83-A686-3257E5613D85}"/>
              </a:ext>
            </a:extLst>
          </p:cNvPr>
          <p:cNvSpPr txBox="1">
            <a:spLocks/>
          </p:cNvSpPr>
          <p:nvPr/>
        </p:nvSpPr>
        <p:spPr bwMode="auto">
          <a:xfrm>
            <a:off x="5661834" y="1391310"/>
            <a:ext cx="5936469" cy="52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252" indent="-302252" defTabSz="1219170">
              <a:lnSpc>
                <a:spcPct val="100000"/>
              </a:lnSpc>
              <a:spcBef>
                <a:spcPts val="1600"/>
              </a:spcBef>
              <a:buClr>
                <a:srgbClr val="CC0033"/>
              </a:buClr>
            </a:pPr>
            <a:r>
              <a:rPr lang="en-US" sz="1867">
                <a:solidFill>
                  <a:srgbClr val="262626"/>
                </a:solidFill>
                <a:latin typeface="Arial"/>
              </a:rPr>
              <a:t>Identity, authentication &amp; access management is critical to onboarding, managing, and securing trusted digital identities</a:t>
            </a:r>
            <a:endParaRPr lang="en-US" sz="2667">
              <a:solidFill>
                <a:srgbClr val="262626"/>
              </a:solidFill>
              <a:latin typeface="Arial"/>
            </a:endParaRPr>
          </a:p>
          <a:p>
            <a:pPr marL="914377" lvl="1" indent="-380990" defTabSz="1219170">
              <a:lnSpc>
                <a:spcPct val="100000"/>
              </a:lnSpc>
              <a:spcBef>
                <a:spcPts val="1600"/>
              </a:spcBef>
            </a:pPr>
            <a:r>
              <a:rPr lang="en-US" sz="1867">
                <a:solidFill>
                  <a:srgbClr val="262626"/>
                </a:solidFill>
                <a:latin typeface="Arial"/>
                <a:ea typeface="ＭＳ Ｐゴシック"/>
              </a:rPr>
              <a:t>Role-based access to quickly on-board clinical and support staff</a:t>
            </a:r>
            <a:endParaRPr lang="en-US" sz="1867">
              <a:solidFill>
                <a:srgbClr val="262626"/>
              </a:solidFill>
              <a:latin typeface="Arial"/>
              <a:ea typeface="ＭＳ Ｐゴシック"/>
              <a:cs typeface="Arial"/>
            </a:endParaRPr>
          </a:p>
          <a:p>
            <a:pPr marL="914377" lvl="1" indent="-380990" defTabSz="1219170">
              <a:lnSpc>
                <a:spcPct val="100000"/>
              </a:lnSpc>
              <a:spcBef>
                <a:spcPts val="1600"/>
              </a:spcBef>
            </a:pPr>
            <a:r>
              <a:rPr lang="en-US" sz="1867">
                <a:solidFill>
                  <a:srgbClr val="262626"/>
                </a:solidFill>
                <a:latin typeface="Arial"/>
              </a:rPr>
              <a:t>Quickly provisioning application access to accommodate staffing ramps and changing user roles</a:t>
            </a:r>
          </a:p>
          <a:p>
            <a:pPr marL="914377" lvl="1" indent="-380990" defTabSz="1219170">
              <a:lnSpc>
                <a:spcPct val="100000"/>
              </a:lnSpc>
              <a:spcBef>
                <a:spcPts val="1600"/>
              </a:spcBef>
            </a:pPr>
            <a:r>
              <a:rPr lang="en-US" sz="1867">
                <a:solidFill>
                  <a:srgbClr val="262626"/>
                </a:solidFill>
                <a:latin typeface="Arial"/>
                <a:ea typeface="ＭＳ Ｐゴシック"/>
              </a:rPr>
              <a:t>Enabling secure access for an increasingly remote workforce</a:t>
            </a:r>
            <a:endParaRPr lang="en-US" sz="1867">
              <a:solidFill>
                <a:srgbClr val="262626"/>
              </a:solidFill>
              <a:latin typeface="Arial"/>
              <a:ea typeface="ＭＳ Ｐゴシック"/>
              <a:cs typeface="Arial"/>
            </a:endParaRPr>
          </a:p>
          <a:p>
            <a:pPr marL="914377" lvl="1" indent="-380990" defTabSz="1219170">
              <a:lnSpc>
                <a:spcPct val="100000"/>
              </a:lnSpc>
              <a:spcBef>
                <a:spcPts val="1600"/>
              </a:spcBef>
            </a:pPr>
            <a:r>
              <a:rPr lang="en-US" sz="1867">
                <a:solidFill>
                  <a:srgbClr val="262626"/>
                </a:solidFill>
                <a:latin typeface="Arial"/>
              </a:rPr>
              <a:t>Provisioning and securing access to shared mobile devices for clinical and patient use</a:t>
            </a:r>
          </a:p>
          <a:p>
            <a:pPr marL="914377" lvl="1" indent="-380990" defTabSz="1219170">
              <a:lnSpc>
                <a:spcPct val="100000"/>
              </a:lnSpc>
              <a:spcBef>
                <a:spcPts val="1600"/>
              </a:spcBef>
            </a:pPr>
            <a:r>
              <a:rPr lang="en-US" sz="1867">
                <a:solidFill>
                  <a:srgbClr val="262626"/>
                </a:solidFill>
                <a:latin typeface="Arial"/>
                <a:ea typeface="ＭＳ Ｐゴシック"/>
              </a:rPr>
              <a:t>Maintaining audit trails to ensure compliance and security</a:t>
            </a:r>
            <a:endParaRPr lang="en-US" sz="1867">
              <a:solidFill>
                <a:srgbClr val="262626"/>
              </a:solidFill>
              <a:latin typeface="Arial"/>
              <a:ea typeface="ＭＳ Ｐゴシック"/>
              <a:cs typeface="Arial"/>
            </a:endParaRPr>
          </a:p>
        </p:txBody>
      </p:sp>
    </p:spTree>
    <p:extLst>
      <p:ext uri="{BB962C8B-B14F-4D97-AF65-F5344CB8AC3E}">
        <p14:creationId xmlns:p14="http://schemas.microsoft.com/office/powerpoint/2010/main" val="971674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1C81D-2197-1343-8EDA-659212B9E115}"/>
              </a:ext>
            </a:extLst>
          </p:cNvPr>
          <p:cNvSpPr>
            <a:spLocks noGrp="1"/>
          </p:cNvSpPr>
          <p:nvPr>
            <p:ph type="title"/>
          </p:nvPr>
        </p:nvSpPr>
        <p:spPr/>
        <p:txBody>
          <a:bodyPr/>
          <a:lstStyle/>
          <a:p>
            <a:r>
              <a:rPr lang="en-US"/>
              <a:t>Critical Priorities</a:t>
            </a:r>
          </a:p>
        </p:txBody>
      </p:sp>
      <p:grpSp>
        <p:nvGrpSpPr>
          <p:cNvPr id="50" name="Group 49">
            <a:extLst>
              <a:ext uri="{FF2B5EF4-FFF2-40B4-BE49-F238E27FC236}">
                <a16:creationId xmlns:a16="http://schemas.microsoft.com/office/drawing/2014/main" id="{4BC4F607-717C-4A90-B6F3-A1F39BA6C34B}"/>
              </a:ext>
            </a:extLst>
          </p:cNvPr>
          <p:cNvGrpSpPr/>
          <p:nvPr/>
        </p:nvGrpSpPr>
        <p:grpSpPr>
          <a:xfrm>
            <a:off x="690879" y="3051189"/>
            <a:ext cx="3479800" cy="3326081"/>
            <a:chOff x="690879" y="3051189"/>
            <a:chExt cx="3479800" cy="3326081"/>
          </a:xfrm>
        </p:grpSpPr>
        <p:sp>
          <p:nvSpPr>
            <p:cNvPr id="7" name="Rectangle: Rounded Corners 6">
              <a:extLst>
                <a:ext uri="{FF2B5EF4-FFF2-40B4-BE49-F238E27FC236}">
                  <a16:creationId xmlns:a16="http://schemas.microsoft.com/office/drawing/2014/main" id="{DF58FB60-039F-47CD-984F-536FF89EFDD4}"/>
                </a:ext>
              </a:extLst>
            </p:cNvPr>
            <p:cNvSpPr/>
            <p:nvPr/>
          </p:nvSpPr>
          <p:spPr bwMode="auto">
            <a:xfrm>
              <a:off x="690879" y="3232521"/>
              <a:ext cx="2977354" cy="3144749"/>
            </a:xfrm>
            <a:prstGeom prst="roundRect">
              <a:avLst>
                <a:gd name="adj" fmla="val 5954"/>
              </a:avLst>
            </a:prstGeom>
            <a:noFill/>
            <a:ln w="38100">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8" name="Rectangle 7">
              <a:extLst>
                <a:ext uri="{FF2B5EF4-FFF2-40B4-BE49-F238E27FC236}">
                  <a16:creationId xmlns:a16="http://schemas.microsoft.com/office/drawing/2014/main" id="{F1233D37-9876-40DC-891A-3B739A5378EB}"/>
                </a:ext>
              </a:extLst>
            </p:cNvPr>
            <p:cNvSpPr/>
            <p:nvPr/>
          </p:nvSpPr>
          <p:spPr bwMode="auto">
            <a:xfrm>
              <a:off x="1616149" y="3051189"/>
              <a:ext cx="2554530" cy="2215689"/>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0" name="Content Placeholder 4">
              <a:extLst>
                <a:ext uri="{FF2B5EF4-FFF2-40B4-BE49-F238E27FC236}">
                  <a16:creationId xmlns:a16="http://schemas.microsoft.com/office/drawing/2014/main" id="{D63966C9-BB11-40B0-8903-B5FFB92B1F59}"/>
                </a:ext>
              </a:extLst>
            </p:cNvPr>
            <p:cNvSpPr txBox="1">
              <a:spLocks/>
            </p:cNvSpPr>
            <p:nvPr/>
          </p:nvSpPr>
          <p:spPr bwMode="auto">
            <a:xfrm>
              <a:off x="853440" y="3552581"/>
              <a:ext cx="2507583" cy="261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buNone/>
              </a:pPr>
              <a:r>
                <a:rPr lang="en-GB" sz="2200" b="1" kern="0">
                  <a:solidFill>
                    <a:schemeClr val="accent1"/>
                  </a:solidFill>
                </a:rPr>
                <a:t>Minimise contamination</a:t>
              </a:r>
            </a:p>
            <a:p>
              <a:r>
                <a:rPr lang="en-GB" sz="1900" kern="0">
                  <a:solidFill>
                    <a:schemeClr val="tx1">
                      <a:lumMod val="75000"/>
                      <a:lumOff val="25000"/>
                    </a:schemeClr>
                  </a:solidFill>
                </a:rPr>
                <a:t>Minimise physical interaction with computers &amp; devices</a:t>
              </a:r>
            </a:p>
            <a:p>
              <a:r>
                <a:rPr lang="en-GB" sz="1900" kern="0">
                  <a:solidFill>
                    <a:schemeClr val="tx1">
                      <a:lumMod val="75000"/>
                      <a:lumOff val="25000"/>
                    </a:schemeClr>
                  </a:solidFill>
                </a:rPr>
                <a:t>Mitigate risk</a:t>
              </a:r>
            </a:p>
          </p:txBody>
        </p:sp>
        <p:sp>
          <p:nvSpPr>
            <p:cNvPr id="9" name="Oval 8">
              <a:extLst>
                <a:ext uri="{FF2B5EF4-FFF2-40B4-BE49-F238E27FC236}">
                  <a16:creationId xmlns:a16="http://schemas.microsoft.com/office/drawing/2014/main" id="{B475EA07-CB86-4907-8EBE-F73C5D960FB7}"/>
                </a:ext>
              </a:extLst>
            </p:cNvPr>
            <p:cNvSpPr/>
            <p:nvPr/>
          </p:nvSpPr>
          <p:spPr bwMode="auto">
            <a:xfrm>
              <a:off x="3574135" y="5193979"/>
              <a:ext cx="193040" cy="193040"/>
            </a:xfrm>
            <a:prstGeom prst="ellipse">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grpSp>
        <p:nvGrpSpPr>
          <p:cNvPr id="53" name="Group 52">
            <a:extLst>
              <a:ext uri="{FF2B5EF4-FFF2-40B4-BE49-F238E27FC236}">
                <a16:creationId xmlns:a16="http://schemas.microsoft.com/office/drawing/2014/main" id="{3F750594-CF92-4C8A-9D54-B9C1B99F2E9B}"/>
              </a:ext>
            </a:extLst>
          </p:cNvPr>
          <p:cNvGrpSpPr/>
          <p:nvPr/>
        </p:nvGrpSpPr>
        <p:grpSpPr>
          <a:xfrm>
            <a:off x="4360897" y="3051189"/>
            <a:ext cx="3287242" cy="3326081"/>
            <a:chOff x="4360897" y="3051189"/>
            <a:chExt cx="3287242" cy="3326081"/>
          </a:xfrm>
        </p:grpSpPr>
        <p:sp>
          <p:nvSpPr>
            <p:cNvPr id="13" name="Rectangle: Rounded Corners 12">
              <a:extLst>
                <a:ext uri="{FF2B5EF4-FFF2-40B4-BE49-F238E27FC236}">
                  <a16:creationId xmlns:a16="http://schemas.microsoft.com/office/drawing/2014/main" id="{46B654BF-AF17-4843-A609-6B2E0210BAC7}"/>
                </a:ext>
              </a:extLst>
            </p:cNvPr>
            <p:cNvSpPr/>
            <p:nvPr/>
          </p:nvSpPr>
          <p:spPr bwMode="auto">
            <a:xfrm>
              <a:off x="4360897" y="3232521"/>
              <a:ext cx="2977354" cy="3144749"/>
            </a:xfrm>
            <a:prstGeom prst="roundRect">
              <a:avLst>
                <a:gd name="adj" fmla="val 5954"/>
              </a:avLst>
            </a:prstGeom>
            <a:noFill/>
            <a:ln w="38100">
              <a:solidFill>
                <a:schemeClr val="accent2"/>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4" name="Rectangle 13">
              <a:extLst>
                <a:ext uri="{FF2B5EF4-FFF2-40B4-BE49-F238E27FC236}">
                  <a16:creationId xmlns:a16="http://schemas.microsoft.com/office/drawing/2014/main" id="{90E292C5-1DC3-4BAF-87AC-7E3794E54801}"/>
                </a:ext>
              </a:extLst>
            </p:cNvPr>
            <p:cNvSpPr/>
            <p:nvPr/>
          </p:nvSpPr>
          <p:spPr bwMode="auto">
            <a:xfrm>
              <a:off x="5286167" y="3051189"/>
              <a:ext cx="2361972" cy="2295144"/>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8" name="Oval 17">
              <a:extLst>
                <a:ext uri="{FF2B5EF4-FFF2-40B4-BE49-F238E27FC236}">
                  <a16:creationId xmlns:a16="http://schemas.microsoft.com/office/drawing/2014/main" id="{BFF252A0-353D-4908-A641-648E194C31DA}"/>
                </a:ext>
              </a:extLst>
            </p:cNvPr>
            <p:cNvSpPr/>
            <p:nvPr/>
          </p:nvSpPr>
          <p:spPr bwMode="auto">
            <a:xfrm>
              <a:off x="7244153" y="5193979"/>
              <a:ext cx="193040" cy="193040"/>
            </a:xfrm>
            <a:prstGeom prst="ellipse">
              <a:avLst/>
            </a:prstGeom>
            <a:solidFill>
              <a:schemeClr val="accent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9" name="Content Placeholder 4">
              <a:extLst>
                <a:ext uri="{FF2B5EF4-FFF2-40B4-BE49-F238E27FC236}">
                  <a16:creationId xmlns:a16="http://schemas.microsoft.com/office/drawing/2014/main" id="{4BF6CB7A-E16F-42E2-AD5A-615878DE8243}"/>
                </a:ext>
              </a:extLst>
            </p:cNvPr>
            <p:cNvSpPr txBox="1">
              <a:spLocks/>
            </p:cNvSpPr>
            <p:nvPr/>
          </p:nvSpPr>
          <p:spPr bwMode="auto">
            <a:xfrm>
              <a:off x="4523458" y="3552581"/>
              <a:ext cx="2621753" cy="261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buNone/>
              </a:pPr>
              <a:r>
                <a:rPr lang="en-GB" sz="2400" b="1" kern="0">
                  <a:solidFill>
                    <a:schemeClr val="accent2"/>
                  </a:solidFill>
                </a:rPr>
                <a:t>Increase Staff Efficiency</a:t>
              </a:r>
            </a:p>
            <a:p>
              <a:pPr>
                <a:buClr>
                  <a:schemeClr val="accent2"/>
                </a:buClr>
              </a:pPr>
              <a:r>
                <a:rPr lang="en-GB" sz="2000" kern="0">
                  <a:solidFill>
                    <a:schemeClr val="tx1">
                      <a:lumMod val="75000"/>
                      <a:lumOff val="25000"/>
                    </a:schemeClr>
                  </a:solidFill>
                </a:rPr>
                <a:t>Less time on      non-clinical actions</a:t>
              </a:r>
            </a:p>
            <a:p>
              <a:pPr>
                <a:buClr>
                  <a:schemeClr val="accent2"/>
                </a:buClr>
              </a:pPr>
              <a:r>
                <a:rPr lang="en-GB" sz="2000" kern="0">
                  <a:solidFill>
                    <a:schemeClr val="tx1">
                      <a:lumMod val="75000"/>
                      <a:lumOff val="25000"/>
                    </a:schemeClr>
                  </a:solidFill>
                </a:rPr>
                <a:t>Minimise generic access for better auditing</a:t>
              </a:r>
            </a:p>
            <a:p>
              <a:endParaRPr lang="en-GB" sz="2000" kern="0">
                <a:solidFill>
                  <a:schemeClr val="tx1">
                    <a:lumMod val="75000"/>
                    <a:lumOff val="25000"/>
                  </a:schemeClr>
                </a:solidFill>
              </a:endParaRPr>
            </a:p>
          </p:txBody>
        </p:sp>
      </p:grpSp>
      <p:grpSp>
        <p:nvGrpSpPr>
          <p:cNvPr id="51" name="Group 50">
            <a:extLst>
              <a:ext uri="{FF2B5EF4-FFF2-40B4-BE49-F238E27FC236}">
                <a16:creationId xmlns:a16="http://schemas.microsoft.com/office/drawing/2014/main" id="{762666F5-1C9C-4F10-9CE2-7ECF1709C3AE}"/>
              </a:ext>
            </a:extLst>
          </p:cNvPr>
          <p:cNvGrpSpPr/>
          <p:nvPr/>
        </p:nvGrpSpPr>
        <p:grpSpPr>
          <a:xfrm>
            <a:off x="5046934" y="1388086"/>
            <a:ext cx="1605280" cy="1917333"/>
            <a:chOff x="5046934" y="1388086"/>
            <a:chExt cx="1605280" cy="1917333"/>
          </a:xfrm>
        </p:grpSpPr>
        <p:grpSp>
          <p:nvGrpSpPr>
            <p:cNvPr id="15" name="Group 14">
              <a:extLst>
                <a:ext uri="{FF2B5EF4-FFF2-40B4-BE49-F238E27FC236}">
                  <a16:creationId xmlns:a16="http://schemas.microsoft.com/office/drawing/2014/main" id="{66EC0C78-027B-4917-8D22-0F8973BB2E08}"/>
                </a:ext>
              </a:extLst>
            </p:cNvPr>
            <p:cNvGrpSpPr/>
            <p:nvPr/>
          </p:nvGrpSpPr>
          <p:grpSpPr>
            <a:xfrm>
              <a:off x="5046934" y="1388086"/>
              <a:ext cx="1605280" cy="1917333"/>
              <a:chOff x="1727200" y="2306320"/>
              <a:chExt cx="1666240" cy="1990143"/>
            </a:xfrm>
            <a:effectLst>
              <a:outerShdw blurRad="50800" dist="38100" dir="5400000" algn="t" rotWithShape="0">
                <a:prstClr val="black">
                  <a:alpha val="40000"/>
                </a:prstClr>
              </a:outerShdw>
            </a:effectLst>
          </p:grpSpPr>
          <p:sp>
            <p:nvSpPr>
              <p:cNvPr id="16" name="Circle: Hollow 15">
                <a:extLst>
                  <a:ext uri="{FF2B5EF4-FFF2-40B4-BE49-F238E27FC236}">
                    <a16:creationId xmlns:a16="http://schemas.microsoft.com/office/drawing/2014/main" id="{3EEC889F-982D-4C64-9FEF-185BFD5B516E}"/>
                  </a:ext>
                </a:extLst>
              </p:cNvPr>
              <p:cNvSpPr/>
              <p:nvPr/>
            </p:nvSpPr>
            <p:spPr bwMode="auto">
              <a:xfrm>
                <a:off x="1727200" y="2306320"/>
                <a:ext cx="1666240" cy="1666240"/>
              </a:xfrm>
              <a:prstGeom prst="donut">
                <a:avLst>
                  <a:gd name="adj" fmla="val 10008"/>
                </a:avLst>
              </a:prstGeom>
              <a:solidFill>
                <a:schemeClr val="accent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17" name="Isosceles Triangle 16">
                <a:extLst>
                  <a:ext uri="{FF2B5EF4-FFF2-40B4-BE49-F238E27FC236}">
                    <a16:creationId xmlns:a16="http://schemas.microsoft.com/office/drawing/2014/main" id="{311D954B-C444-4C2E-A803-9A9EAB0A5B83}"/>
                  </a:ext>
                </a:extLst>
              </p:cNvPr>
              <p:cNvSpPr/>
              <p:nvPr/>
            </p:nvSpPr>
            <p:spPr bwMode="auto">
              <a:xfrm rot="10800000">
                <a:off x="2249226" y="3828639"/>
                <a:ext cx="622188" cy="467824"/>
              </a:xfrm>
              <a:prstGeom prst="triangle">
                <a:avLst/>
              </a:prstGeom>
              <a:solidFill>
                <a:schemeClr val="accent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pic>
          <p:nvPicPr>
            <p:cNvPr id="48" name="Picture 47" descr="A picture containing drawing, table&#10;&#10;Description automatically generated">
              <a:extLst>
                <a:ext uri="{FF2B5EF4-FFF2-40B4-BE49-F238E27FC236}">
                  <a16:creationId xmlns:a16="http://schemas.microsoft.com/office/drawing/2014/main" id="{42470C0E-E6E9-499C-8EFD-B121573AC5DE}"/>
                </a:ext>
              </a:extLst>
            </p:cNvPr>
            <p:cNvPicPr>
              <a:picLocks noChangeAspect="1"/>
            </p:cNvPicPr>
            <p:nvPr/>
          </p:nvPicPr>
          <p:blipFill>
            <a:blip r:embed="rId3"/>
            <a:stretch>
              <a:fillRect/>
            </a:stretch>
          </p:blipFill>
          <p:spPr>
            <a:xfrm>
              <a:off x="5194306" y="1511667"/>
              <a:ext cx="1421592" cy="1473692"/>
            </a:xfrm>
            <a:prstGeom prst="rect">
              <a:avLst/>
            </a:prstGeom>
          </p:spPr>
        </p:pic>
      </p:grpSp>
      <p:grpSp>
        <p:nvGrpSpPr>
          <p:cNvPr id="56" name="Group 55">
            <a:extLst>
              <a:ext uri="{FF2B5EF4-FFF2-40B4-BE49-F238E27FC236}">
                <a16:creationId xmlns:a16="http://schemas.microsoft.com/office/drawing/2014/main" id="{28AE6B10-2E9F-4486-B64A-CA08AEA26F53}"/>
              </a:ext>
            </a:extLst>
          </p:cNvPr>
          <p:cNvGrpSpPr/>
          <p:nvPr/>
        </p:nvGrpSpPr>
        <p:grpSpPr>
          <a:xfrm>
            <a:off x="1376916" y="1388086"/>
            <a:ext cx="1605280" cy="1917333"/>
            <a:chOff x="1376916" y="1388086"/>
            <a:chExt cx="1605280" cy="1917333"/>
          </a:xfrm>
        </p:grpSpPr>
        <p:grpSp>
          <p:nvGrpSpPr>
            <p:cNvPr id="6" name="Group 5">
              <a:extLst>
                <a:ext uri="{FF2B5EF4-FFF2-40B4-BE49-F238E27FC236}">
                  <a16:creationId xmlns:a16="http://schemas.microsoft.com/office/drawing/2014/main" id="{4C4C205E-593C-4678-91C9-5CE8DA9A726C}"/>
                </a:ext>
              </a:extLst>
            </p:cNvPr>
            <p:cNvGrpSpPr/>
            <p:nvPr/>
          </p:nvGrpSpPr>
          <p:grpSpPr>
            <a:xfrm>
              <a:off x="1376916" y="1388086"/>
              <a:ext cx="1605280" cy="1917333"/>
              <a:chOff x="1727200" y="2306320"/>
              <a:chExt cx="1666240" cy="1990143"/>
            </a:xfrm>
            <a:effectLst>
              <a:outerShdw blurRad="50800" dist="38100" dir="5400000" algn="t" rotWithShape="0">
                <a:prstClr val="black">
                  <a:alpha val="40000"/>
                </a:prstClr>
              </a:outerShdw>
            </a:effectLst>
          </p:grpSpPr>
          <p:sp>
            <p:nvSpPr>
              <p:cNvPr id="2" name="Circle: Hollow 1">
                <a:extLst>
                  <a:ext uri="{FF2B5EF4-FFF2-40B4-BE49-F238E27FC236}">
                    <a16:creationId xmlns:a16="http://schemas.microsoft.com/office/drawing/2014/main" id="{6877B214-C61D-4F72-B386-F709E570413E}"/>
                  </a:ext>
                </a:extLst>
              </p:cNvPr>
              <p:cNvSpPr/>
              <p:nvPr/>
            </p:nvSpPr>
            <p:spPr bwMode="auto">
              <a:xfrm>
                <a:off x="1727200" y="2306320"/>
                <a:ext cx="1666240" cy="1666240"/>
              </a:xfrm>
              <a:prstGeom prst="donut">
                <a:avLst>
                  <a:gd name="adj" fmla="val 10008"/>
                </a:avLst>
              </a:prstGeom>
              <a:solidFill>
                <a:srgbClr val="CC0033"/>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3" name="Isosceles Triangle 2">
                <a:extLst>
                  <a:ext uri="{FF2B5EF4-FFF2-40B4-BE49-F238E27FC236}">
                    <a16:creationId xmlns:a16="http://schemas.microsoft.com/office/drawing/2014/main" id="{E99AFCDB-0D52-4C50-9976-3BAE8CF47B87}"/>
                  </a:ext>
                </a:extLst>
              </p:cNvPr>
              <p:cNvSpPr/>
              <p:nvPr/>
            </p:nvSpPr>
            <p:spPr bwMode="auto">
              <a:xfrm rot="10800000">
                <a:off x="2249226" y="3828639"/>
                <a:ext cx="622188" cy="467824"/>
              </a:xfrm>
              <a:prstGeom prst="triangle">
                <a:avLst/>
              </a:prstGeom>
              <a:solidFill>
                <a:srgbClr val="CC0033"/>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pic>
          <p:nvPicPr>
            <p:cNvPr id="47" name="Picture 4" descr="Image result for imprivata">
              <a:extLst>
                <a:ext uri="{FF2B5EF4-FFF2-40B4-BE49-F238E27FC236}">
                  <a16:creationId xmlns:a16="http://schemas.microsoft.com/office/drawing/2014/main" id="{47AB0AAB-2D6F-4E9C-84DB-1C40181F5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365" y="1451913"/>
              <a:ext cx="1330630" cy="140912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F9E03009-256D-441D-B96C-BD5DA674B5D4}"/>
              </a:ext>
            </a:extLst>
          </p:cNvPr>
          <p:cNvGrpSpPr/>
          <p:nvPr/>
        </p:nvGrpSpPr>
        <p:grpSpPr>
          <a:xfrm>
            <a:off x="7838357" y="3048696"/>
            <a:ext cx="3484181" cy="3328574"/>
            <a:chOff x="7838357" y="3048696"/>
            <a:chExt cx="3484181" cy="3328574"/>
          </a:xfrm>
        </p:grpSpPr>
        <p:grpSp>
          <p:nvGrpSpPr>
            <p:cNvPr id="57" name="Group 56">
              <a:extLst>
                <a:ext uri="{FF2B5EF4-FFF2-40B4-BE49-F238E27FC236}">
                  <a16:creationId xmlns:a16="http://schemas.microsoft.com/office/drawing/2014/main" id="{8B8F56FB-5C35-4F33-9CA2-58C9E2FB9296}"/>
                </a:ext>
              </a:extLst>
            </p:cNvPr>
            <p:cNvGrpSpPr/>
            <p:nvPr/>
          </p:nvGrpSpPr>
          <p:grpSpPr>
            <a:xfrm>
              <a:off x="7838357" y="3048696"/>
              <a:ext cx="3484181" cy="3328574"/>
              <a:chOff x="7838357" y="3048696"/>
              <a:chExt cx="3484181" cy="3328574"/>
            </a:xfrm>
          </p:grpSpPr>
          <p:grpSp>
            <p:nvGrpSpPr>
              <p:cNvPr id="55" name="Group 54">
                <a:extLst>
                  <a:ext uri="{FF2B5EF4-FFF2-40B4-BE49-F238E27FC236}">
                    <a16:creationId xmlns:a16="http://schemas.microsoft.com/office/drawing/2014/main" id="{2F35B454-ACEE-4035-8F3A-2D30A5062954}"/>
                  </a:ext>
                </a:extLst>
              </p:cNvPr>
              <p:cNvGrpSpPr/>
              <p:nvPr/>
            </p:nvGrpSpPr>
            <p:grpSpPr>
              <a:xfrm>
                <a:off x="7838357" y="3048696"/>
                <a:ext cx="3484181" cy="3328574"/>
                <a:chOff x="7838357" y="3048696"/>
                <a:chExt cx="3484181" cy="3328574"/>
              </a:xfrm>
            </p:grpSpPr>
            <p:sp>
              <p:nvSpPr>
                <p:cNvPr id="20" name="Rectangle: Rounded Corners 19">
                  <a:extLst>
                    <a:ext uri="{FF2B5EF4-FFF2-40B4-BE49-F238E27FC236}">
                      <a16:creationId xmlns:a16="http://schemas.microsoft.com/office/drawing/2014/main" id="{2D79D286-94A5-4C6B-B43B-007DD2AE2742}"/>
                    </a:ext>
                  </a:extLst>
                </p:cNvPr>
                <p:cNvSpPr/>
                <p:nvPr/>
              </p:nvSpPr>
              <p:spPr bwMode="auto">
                <a:xfrm>
                  <a:off x="7838357" y="3232521"/>
                  <a:ext cx="2977354" cy="3144749"/>
                </a:xfrm>
                <a:prstGeom prst="roundRect">
                  <a:avLst>
                    <a:gd name="adj" fmla="val 5954"/>
                  </a:avLst>
                </a:prstGeom>
                <a:noFill/>
                <a:ln w="38100">
                  <a:solidFill>
                    <a:schemeClr val="accent5"/>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26" name="Rectangle 25">
                  <a:extLst>
                    <a:ext uri="{FF2B5EF4-FFF2-40B4-BE49-F238E27FC236}">
                      <a16:creationId xmlns:a16="http://schemas.microsoft.com/office/drawing/2014/main" id="{8554BCDE-4208-4BCB-A47F-03DBA6B5BB70}"/>
                    </a:ext>
                  </a:extLst>
                </p:cNvPr>
                <p:cNvSpPr/>
                <p:nvPr/>
              </p:nvSpPr>
              <p:spPr bwMode="auto">
                <a:xfrm>
                  <a:off x="8768008" y="3048696"/>
                  <a:ext cx="2554530" cy="2295144"/>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sp>
            <p:nvSpPr>
              <p:cNvPr id="24" name="Content Placeholder 4">
                <a:extLst>
                  <a:ext uri="{FF2B5EF4-FFF2-40B4-BE49-F238E27FC236}">
                    <a16:creationId xmlns:a16="http://schemas.microsoft.com/office/drawing/2014/main" id="{87CAC9E8-A00F-4202-BE76-27F810A9BABF}"/>
                  </a:ext>
                </a:extLst>
              </p:cNvPr>
              <p:cNvSpPr txBox="1">
                <a:spLocks/>
              </p:cNvSpPr>
              <p:nvPr/>
            </p:nvSpPr>
            <p:spPr bwMode="auto">
              <a:xfrm>
                <a:off x="8000918" y="3552581"/>
                <a:ext cx="2621753" cy="261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02676" indent="-302676" algn="l" rtl="0" eaLnBrk="1" fontAlgn="base" hangingPunct="1">
                  <a:lnSpc>
                    <a:spcPct val="95000"/>
                  </a:lnSpc>
                  <a:spcBef>
                    <a:spcPts val="1600"/>
                  </a:spcBef>
                  <a:spcAft>
                    <a:spcPct val="0"/>
                  </a:spcAft>
                  <a:buClr>
                    <a:schemeClr val="accent1"/>
                  </a:buClr>
                  <a:buFont typeface="Arial" pitchFamily="34" charset="0"/>
                  <a:buChar char="•"/>
                  <a:defRPr sz="2667">
                    <a:solidFill>
                      <a:schemeClr val="tx1"/>
                    </a:solidFill>
                    <a:latin typeface="+mn-lt"/>
                    <a:ea typeface="ＭＳ Ｐゴシック" charset="0"/>
                    <a:cs typeface="ＭＳ Ｐゴシック" charset="0"/>
                  </a:defRPr>
                </a:lvl1pPr>
                <a:lvl2pPr marL="914377" indent="-380990" algn="l" rtl="0" eaLnBrk="1" fontAlgn="base" hangingPunct="1">
                  <a:lnSpc>
                    <a:spcPct val="95000"/>
                  </a:lnSpc>
                  <a:spcBef>
                    <a:spcPct val="25000"/>
                  </a:spcBef>
                  <a:spcAft>
                    <a:spcPct val="0"/>
                  </a:spcAft>
                  <a:buClr>
                    <a:srgbClr val="5C5C5C"/>
                  </a:buClr>
                  <a:buChar char="–"/>
                  <a:defRPr sz="2400">
                    <a:solidFill>
                      <a:schemeClr val="tx1"/>
                    </a:solidFill>
                    <a:latin typeface="+mn-lt"/>
                    <a:ea typeface="ＭＳ Ｐゴシック" charset="0"/>
                  </a:defRPr>
                </a:lvl2pPr>
                <a:lvl3pPr marL="1371566" indent="-304792" algn="l" rtl="0" eaLnBrk="1" fontAlgn="base" hangingPunct="1">
                  <a:lnSpc>
                    <a:spcPct val="95000"/>
                  </a:lnSpc>
                  <a:spcBef>
                    <a:spcPct val="25000"/>
                  </a:spcBef>
                  <a:spcAft>
                    <a:spcPct val="0"/>
                  </a:spcAft>
                  <a:buClr>
                    <a:srgbClr val="5C5C5C"/>
                  </a:buClr>
                  <a:buFont typeface="Arial" pitchFamily="34" charset="0"/>
                  <a:buChar char="‒"/>
                  <a:defRPr sz="2133">
                    <a:solidFill>
                      <a:schemeClr val="tx1"/>
                    </a:solidFill>
                    <a:latin typeface="+mn-lt"/>
                    <a:ea typeface="ＭＳ Ｐゴシック" charset="0"/>
                  </a:defRPr>
                </a:lvl3pPr>
                <a:lvl4pPr marL="1981150" indent="-457189" algn="l" rtl="0" eaLnBrk="1" fontAlgn="base" hangingPunct="1">
                  <a:lnSpc>
                    <a:spcPct val="95000"/>
                  </a:lnSpc>
                  <a:spcBef>
                    <a:spcPct val="25000"/>
                  </a:spcBef>
                  <a:spcAft>
                    <a:spcPct val="0"/>
                  </a:spcAft>
                  <a:buClr>
                    <a:srgbClr val="5C5C5C"/>
                  </a:buClr>
                  <a:buFont typeface="Arial" pitchFamily="34" charset="0"/>
                  <a:buChar char="‒"/>
                  <a:defRPr sz="1867">
                    <a:solidFill>
                      <a:schemeClr val="tx1"/>
                    </a:solidFill>
                    <a:latin typeface="+mn-lt"/>
                    <a:ea typeface="ＭＳ Ｐゴシック" charset="0"/>
                  </a:defRPr>
                </a:lvl4pPr>
                <a:lvl5pPr marL="2362141" indent="-304792" algn="l" rtl="0" eaLnBrk="1" fontAlgn="base" hangingPunct="1">
                  <a:lnSpc>
                    <a:spcPct val="95000"/>
                  </a:lnSpc>
                  <a:spcBef>
                    <a:spcPct val="25000"/>
                  </a:spcBef>
                  <a:spcAft>
                    <a:spcPct val="0"/>
                  </a:spcAft>
                  <a:buClr>
                    <a:schemeClr val="accent1"/>
                  </a:buClr>
                  <a:buChar char="•"/>
                  <a:defRPr sz="2133">
                    <a:solidFill>
                      <a:schemeClr val="tx2"/>
                    </a:solidFill>
                    <a:latin typeface="+mn-lt"/>
                    <a:ea typeface="ＭＳ Ｐゴシック" charset="0"/>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a:lstStyle>
              <a:p>
                <a:pPr marL="0" indent="0">
                  <a:buNone/>
                </a:pPr>
                <a:r>
                  <a:rPr lang="en-GB" sz="2200" b="1" kern="0">
                    <a:solidFill>
                      <a:schemeClr val="accent5"/>
                    </a:solidFill>
                  </a:rPr>
                  <a:t>Maximise accessibility to patient data</a:t>
                </a:r>
              </a:p>
              <a:p>
                <a:pPr>
                  <a:buClr>
                    <a:schemeClr val="accent5"/>
                  </a:buClr>
                </a:pPr>
                <a:r>
                  <a:rPr lang="en-GB" sz="1900" kern="0">
                    <a:solidFill>
                      <a:schemeClr val="tx1">
                        <a:lumMod val="75000"/>
                        <a:lumOff val="25000"/>
                      </a:schemeClr>
                    </a:solidFill>
                  </a:rPr>
                  <a:t>Reduce lengthy login times</a:t>
                </a:r>
              </a:p>
              <a:p>
                <a:pPr>
                  <a:buClr>
                    <a:schemeClr val="accent5"/>
                  </a:buClr>
                </a:pPr>
                <a:r>
                  <a:rPr lang="en-GB" sz="1900" kern="0">
                    <a:solidFill>
                      <a:schemeClr val="tx1">
                        <a:lumMod val="75000"/>
                        <a:lumOff val="25000"/>
                      </a:schemeClr>
                    </a:solidFill>
                  </a:rPr>
                  <a:t>Streamline access to applications</a:t>
                </a:r>
              </a:p>
              <a:p>
                <a:endParaRPr lang="en-GB" sz="2000" kern="0">
                  <a:solidFill>
                    <a:schemeClr val="tx1">
                      <a:lumMod val="75000"/>
                      <a:lumOff val="25000"/>
                    </a:schemeClr>
                  </a:solidFill>
                </a:endParaRPr>
              </a:p>
            </p:txBody>
          </p:sp>
        </p:grpSp>
        <p:sp>
          <p:nvSpPr>
            <p:cNvPr id="27" name="Oval 26">
              <a:extLst>
                <a:ext uri="{FF2B5EF4-FFF2-40B4-BE49-F238E27FC236}">
                  <a16:creationId xmlns:a16="http://schemas.microsoft.com/office/drawing/2014/main" id="{9EECBD39-699B-48AC-917D-1C3B8F42CE6B}"/>
                </a:ext>
              </a:extLst>
            </p:cNvPr>
            <p:cNvSpPr/>
            <p:nvPr/>
          </p:nvSpPr>
          <p:spPr bwMode="auto">
            <a:xfrm>
              <a:off x="10725994" y="5191486"/>
              <a:ext cx="193040" cy="193040"/>
            </a:xfrm>
            <a:prstGeom prst="ellipse">
              <a:avLst/>
            </a:prstGeom>
            <a:solidFill>
              <a:schemeClr val="accent5"/>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grpSp>
        <p:nvGrpSpPr>
          <p:cNvPr id="54" name="Group 53">
            <a:extLst>
              <a:ext uri="{FF2B5EF4-FFF2-40B4-BE49-F238E27FC236}">
                <a16:creationId xmlns:a16="http://schemas.microsoft.com/office/drawing/2014/main" id="{D62AEC89-178A-4085-B61E-86CEEDC6ABE1}"/>
              </a:ext>
            </a:extLst>
          </p:cNvPr>
          <p:cNvGrpSpPr/>
          <p:nvPr/>
        </p:nvGrpSpPr>
        <p:grpSpPr>
          <a:xfrm>
            <a:off x="8524394" y="1388086"/>
            <a:ext cx="1605280" cy="1917333"/>
            <a:chOff x="8524394" y="1388086"/>
            <a:chExt cx="1605280" cy="1917333"/>
          </a:xfrm>
        </p:grpSpPr>
        <p:grpSp>
          <p:nvGrpSpPr>
            <p:cNvPr id="21" name="Group 20">
              <a:extLst>
                <a:ext uri="{FF2B5EF4-FFF2-40B4-BE49-F238E27FC236}">
                  <a16:creationId xmlns:a16="http://schemas.microsoft.com/office/drawing/2014/main" id="{A585EC4A-D69A-4EDA-B23E-258B0F460E99}"/>
                </a:ext>
              </a:extLst>
            </p:cNvPr>
            <p:cNvGrpSpPr/>
            <p:nvPr/>
          </p:nvGrpSpPr>
          <p:grpSpPr>
            <a:xfrm>
              <a:off x="8524394" y="1388086"/>
              <a:ext cx="1605280" cy="1917333"/>
              <a:chOff x="1727200" y="2306320"/>
              <a:chExt cx="1666240" cy="1990143"/>
            </a:xfrm>
            <a:solidFill>
              <a:schemeClr val="accent5"/>
            </a:solidFill>
            <a:effectLst>
              <a:outerShdw blurRad="50800" dist="38100" dir="5400000" algn="t" rotWithShape="0">
                <a:prstClr val="black">
                  <a:alpha val="40000"/>
                </a:prstClr>
              </a:outerShdw>
            </a:effectLst>
          </p:grpSpPr>
          <p:sp>
            <p:nvSpPr>
              <p:cNvPr id="22" name="Circle: Hollow 21">
                <a:extLst>
                  <a:ext uri="{FF2B5EF4-FFF2-40B4-BE49-F238E27FC236}">
                    <a16:creationId xmlns:a16="http://schemas.microsoft.com/office/drawing/2014/main" id="{BB40A3B6-C625-4681-B0A2-477C5BB2F2E9}"/>
                  </a:ext>
                </a:extLst>
              </p:cNvPr>
              <p:cNvSpPr/>
              <p:nvPr/>
            </p:nvSpPr>
            <p:spPr bwMode="auto">
              <a:xfrm>
                <a:off x="1727200" y="2306320"/>
                <a:ext cx="1666240" cy="1666240"/>
              </a:xfrm>
              <a:prstGeom prst="donut">
                <a:avLst>
                  <a:gd name="adj" fmla="val 10008"/>
                </a:avLst>
              </a:prstGeom>
              <a:grp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sp>
            <p:nvSpPr>
              <p:cNvPr id="23" name="Isosceles Triangle 22">
                <a:extLst>
                  <a:ext uri="{FF2B5EF4-FFF2-40B4-BE49-F238E27FC236}">
                    <a16:creationId xmlns:a16="http://schemas.microsoft.com/office/drawing/2014/main" id="{8540998D-454B-4C51-B380-210A97B6E353}"/>
                  </a:ext>
                </a:extLst>
              </p:cNvPr>
              <p:cNvSpPr/>
              <p:nvPr/>
            </p:nvSpPr>
            <p:spPr bwMode="auto">
              <a:xfrm rot="10800000">
                <a:off x="2249226" y="3828639"/>
                <a:ext cx="622188" cy="467824"/>
              </a:xfrm>
              <a:prstGeom prst="triangle">
                <a:avLst/>
              </a:prstGeom>
              <a:grp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600" b="1">
                  <a:solidFill>
                    <a:schemeClr val="bg1"/>
                  </a:solidFill>
                  <a:latin typeface="+mn-lt"/>
                </a:endParaRPr>
              </a:p>
            </p:txBody>
          </p:sp>
        </p:grpSp>
        <p:pic>
          <p:nvPicPr>
            <p:cNvPr id="49" name="Picture 48">
              <a:extLst>
                <a:ext uri="{FF2B5EF4-FFF2-40B4-BE49-F238E27FC236}">
                  <a16:creationId xmlns:a16="http://schemas.microsoft.com/office/drawing/2014/main" id="{3E276081-6B91-42F2-BD2E-157D14D20A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3632" y="1485899"/>
              <a:ext cx="1316391" cy="1649187"/>
            </a:xfrm>
            <a:prstGeom prst="rect">
              <a:avLst/>
            </a:prstGeom>
          </p:spPr>
        </p:pic>
      </p:grpSp>
    </p:spTree>
    <p:extLst>
      <p:ext uri="{BB962C8B-B14F-4D97-AF65-F5344CB8AC3E}">
        <p14:creationId xmlns:p14="http://schemas.microsoft.com/office/powerpoint/2010/main" val="2443673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408827" y="2371725"/>
            <a:ext cx="5846912" cy="2010130"/>
          </a:xfrm>
        </p:spPr>
        <p:txBody>
          <a:bodyPr anchor="t"/>
          <a:lstStyle/>
          <a:p>
            <a:r>
              <a:rPr lang="en-US" b="1"/>
              <a:t>High Impact Use Cases:</a:t>
            </a:r>
          </a:p>
          <a:p>
            <a:r>
              <a:rPr lang="en-GB"/>
              <a:t>Ensuring safe, secure, and uninterrupted care</a:t>
            </a:r>
          </a:p>
          <a:p>
            <a:endParaRPr lang="en-US"/>
          </a:p>
        </p:txBody>
      </p:sp>
    </p:spTree>
    <p:extLst>
      <p:ext uri="{BB962C8B-B14F-4D97-AF65-F5344CB8AC3E}">
        <p14:creationId xmlns:p14="http://schemas.microsoft.com/office/powerpoint/2010/main" val="347549515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5" y="110833"/>
            <a:ext cx="7287959" cy="965200"/>
          </a:xfrm>
        </p:spPr>
        <p:txBody>
          <a:bodyPr/>
          <a:lstStyle/>
          <a:p>
            <a:r>
              <a:rPr lang="en-US" sz="2667"/>
              <a:t>Using OneSign to help track and reduce the risk of spreading infectious disease </a:t>
            </a:r>
          </a:p>
        </p:txBody>
      </p:sp>
      <p:pic>
        <p:nvPicPr>
          <p:cNvPr id="7" name="Picture 6">
            <a:extLst>
              <a:ext uri="{FF2B5EF4-FFF2-40B4-BE49-F238E27FC236}">
                <a16:creationId xmlns:a16="http://schemas.microsoft.com/office/drawing/2014/main" id="{F414A3F0-5A4D-4938-A542-70BF27158D63}"/>
              </a:ext>
            </a:extLst>
          </p:cNvPr>
          <p:cNvPicPr>
            <a:picLocks noChangeAspect="1"/>
          </p:cNvPicPr>
          <p:nvPr/>
        </p:nvPicPr>
        <p:blipFill>
          <a:blip r:embed="rId3"/>
          <a:stretch>
            <a:fillRect/>
          </a:stretch>
        </p:blipFill>
        <p:spPr>
          <a:xfrm>
            <a:off x="5630239" y="1548000"/>
            <a:ext cx="5644816" cy="1166113"/>
          </a:xfrm>
          <a:prstGeom prst="rect">
            <a:avLst/>
          </a:prstGeom>
          <a:ln>
            <a:solidFill>
              <a:schemeClr val="tx2"/>
            </a:solidFill>
          </a:ln>
        </p:spPr>
      </p:pic>
      <p:pic>
        <p:nvPicPr>
          <p:cNvPr id="2052" name="Picture 4" descr="Image result for yale new haven health logo">
            <a:extLst>
              <a:ext uri="{FF2B5EF4-FFF2-40B4-BE49-F238E27FC236}">
                <a16:creationId xmlns:a16="http://schemas.microsoft.com/office/drawing/2014/main" id="{FECE6C69-99FE-4DC5-83CB-E3ACF746E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0381" y="11127"/>
            <a:ext cx="1519060" cy="116461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62383CF-9267-428B-BB8A-B02FE80E9C71}"/>
              </a:ext>
            </a:extLst>
          </p:cNvPr>
          <p:cNvGrpSpPr/>
          <p:nvPr/>
        </p:nvGrpSpPr>
        <p:grpSpPr>
          <a:xfrm>
            <a:off x="314695" y="5622445"/>
            <a:ext cx="5056091" cy="923770"/>
            <a:chOff x="447239" y="3782337"/>
            <a:chExt cx="8818422" cy="1144548"/>
          </a:xfrm>
        </p:grpSpPr>
        <p:sp>
          <p:nvSpPr>
            <p:cNvPr id="21" name="Rectangle 20">
              <a:extLst>
                <a:ext uri="{FF2B5EF4-FFF2-40B4-BE49-F238E27FC236}">
                  <a16:creationId xmlns:a16="http://schemas.microsoft.com/office/drawing/2014/main" id="{B2613620-3E08-49A1-9611-69E87990FBB3}"/>
                </a:ext>
              </a:extLst>
            </p:cNvPr>
            <p:cNvSpPr/>
            <p:nvPr/>
          </p:nvSpPr>
          <p:spPr bwMode="auto">
            <a:xfrm>
              <a:off x="447239" y="3782337"/>
              <a:ext cx="8818418" cy="45719"/>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lnSpc>
                  <a:spcPct val="90000"/>
                </a:lnSpc>
                <a:spcBef>
                  <a:spcPct val="50000"/>
                </a:spcBef>
                <a:spcAft>
                  <a:spcPct val="0"/>
                </a:spcAft>
              </a:pPr>
              <a:endParaRPr lang="en-US" altLang="en-US" sz="2133">
                <a:solidFill>
                  <a:srgbClr val="FFFFFF"/>
                </a:solidFill>
                <a:latin typeface="Arial" charset="0"/>
              </a:endParaRPr>
            </a:p>
          </p:txBody>
        </p:sp>
        <p:sp>
          <p:nvSpPr>
            <p:cNvPr id="22" name="Rectangle 21">
              <a:extLst>
                <a:ext uri="{FF2B5EF4-FFF2-40B4-BE49-F238E27FC236}">
                  <a16:creationId xmlns:a16="http://schemas.microsoft.com/office/drawing/2014/main" id="{35C3121B-E93C-4837-ACEB-A917F51F73D5}"/>
                </a:ext>
              </a:extLst>
            </p:cNvPr>
            <p:cNvSpPr/>
            <p:nvPr/>
          </p:nvSpPr>
          <p:spPr bwMode="auto">
            <a:xfrm>
              <a:off x="447243" y="3867013"/>
              <a:ext cx="8818418" cy="1059872"/>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lnSpc>
                  <a:spcPts val="2667"/>
                </a:lnSpc>
                <a:spcBef>
                  <a:spcPts val="800"/>
                </a:spcBef>
                <a:spcAft>
                  <a:spcPct val="0"/>
                </a:spcAft>
              </a:pPr>
              <a:r>
                <a:rPr lang="en-US" sz="1600">
                  <a:solidFill>
                    <a:srgbClr val="FFFFFF"/>
                  </a:solidFill>
                  <a:latin typeface="Arial" charset="0"/>
                </a:rPr>
                <a:t>Details of Yale’s process are documented in an </a:t>
              </a:r>
              <a:r>
                <a:rPr lang="en-US" sz="1600" b="1">
                  <a:solidFill>
                    <a:srgbClr val="FFFFFF"/>
                  </a:solidFill>
                  <a:latin typeface="Arial" charset="0"/>
                  <a:hlinkClick r:id="rId5">
                    <a:extLst>
                      <a:ext uri="{A12FA001-AC4F-418D-AE19-62706E023703}">
                        <ahyp:hlinkClr xmlns:ahyp="http://schemas.microsoft.com/office/drawing/2018/hyperlinkcolor" val="tx"/>
                      </a:ext>
                    </a:extLst>
                  </a:hlinkClick>
                </a:rPr>
                <a:t>article</a:t>
              </a:r>
              <a:r>
                <a:rPr lang="en-US" sz="1600" b="1">
                  <a:solidFill>
                    <a:srgbClr val="FFFFFF"/>
                  </a:solidFill>
                  <a:latin typeface="Arial" charset="0"/>
                </a:rPr>
                <a:t> o</a:t>
              </a:r>
              <a:r>
                <a:rPr lang="en-US" sz="1600">
                  <a:solidFill>
                    <a:srgbClr val="FFFFFF"/>
                  </a:solidFill>
                  <a:latin typeface="Arial" charset="0"/>
                </a:rPr>
                <a:t>n the Imprivata Support and Learning Center</a:t>
              </a:r>
            </a:p>
          </p:txBody>
        </p:sp>
      </p:grpSp>
      <p:sp>
        <p:nvSpPr>
          <p:cNvPr id="23" name="Content Placeholder 2">
            <a:extLst>
              <a:ext uri="{FF2B5EF4-FFF2-40B4-BE49-F238E27FC236}">
                <a16:creationId xmlns:a16="http://schemas.microsoft.com/office/drawing/2014/main" id="{962B87BE-FF97-41A7-88EE-40A56A9BEEB2}"/>
              </a:ext>
            </a:extLst>
          </p:cNvPr>
          <p:cNvSpPr txBox="1">
            <a:spLocks/>
          </p:cNvSpPr>
          <p:nvPr/>
        </p:nvSpPr>
        <p:spPr bwMode="auto">
          <a:xfrm>
            <a:off x="4887454" y="2995823"/>
            <a:ext cx="7130385" cy="212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1600"/>
              </a:spcBef>
              <a:buClr>
                <a:srgbClr val="CC0033"/>
              </a:buClr>
            </a:pPr>
            <a:r>
              <a:rPr lang="en-GB" sz="1867">
                <a:solidFill>
                  <a:srgbClr val="262626"/>
                </a:solidFill>
                <a:latin typeface="Arial"/>
              </a:rPr>
              <a:t>Login data can be analysed in real time via a Computer Activity and/or Login Activity report</a:t>
            </a:r>
          </a:p>
          <a:p>
            <a:pPr marL="302676" indent="-302676" defTabSz="1219170">
              <a:lnSpc>
                <a:spcPct val="100000"/>
              </a:lnSpc>
              <a:spcBef>
                <a:spcPts val="1600"/>
              </a:spcBef>
              <a:buClr>
                <a:srgbClr val="CC0033"/>
              </a:buClr>
            </a:pPr>
            <a:r>
              <a:rPr lang="en-GB" sz="1867">
                <a:solidFill>
                  <a:srgbClr val="262626"/>
                </a:solidFill>
                <a:latin typeface="Arial"/>
              </a:rPr>
              <a:t>Matching this data to workstation location helps Yale determine which specific users were in areas with a risk of infection (for example, did they access a workstation in a location nearby a patient with an identified infectious disease)</a:t>
            </a:r>
          </a:p>
          <a:p>
            <a:pPr marL="302676" indent="-302676" defTabSz="1219170">
              <a:lnSpc>
                <a:spcPct val="100000"/>
              </a:lnSpc>
              <a:spcBef>
                <a:spcPts val="1600"/>
              </a:spcBef>
              <a:buClr>
                <a:srgbClr val="CC0033"/>
              </a:buClr>
            </a:pPr>
            <a:endParaRPr lang="en-GB" sz="1867">
              <a:solidFill>
                <a:srgbClr val="262626"/>
              </a:solidFill>
              <a:latin typeface="Arial"/>
            </a:endParaRPr>
          </a:p>
        </p:txBody>
      </p:sp>
      <p:sp>
        <p:nvSpPr>
          <p:cNvPr id="24" name="Content Placeholder 2">
            <a:extLst>
              <a:ext uri="{FF2B5EF4-FFF2-40B4-BE49-F238E27FC236}">
                <a16:creationId xmlns:a16="http://schemas.microsoft.com/office/drawing/2014/main" id="{131303E1-B8D1-4770-9BA4-634C34DC7B0A}"/>
              </a:ext>
            </a:extLst>
          </p:cNvPr>
          <p:cNvSpPr txBox="1">
            <a:spLocks/>
          </p:cNvSpPr>
          <p:nvPr/>
        </p:nvSpPr>
        <p:spPr bwMode="auto">
          <a:xfrm>
            <a:off x="225462" y="3344670"/>
            <a:ext cx="4362741" cy="16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1600"/>
              </a:spcBef>
              <a:buClr>
                <a:srgbClr val="CC0033"/>
              </a:buClr>
            </a:pPr>
            <a:r>
              <a:rPr lang="en-US" sz="1867">
                <a:solidFill>
                  <a:srgbClr val="262626"/>
                </a:solidFill>
                <a:latin typeface="Arial"/>
              </a:rPr>
              <a:t>Yale’s clinicians tap their proximity badge to access a workstation</a:t>
            </a:r>
          </a:p>
          <a:p>
            <a:pPr marL="302676" indent="-302676" defTabSz="1219170">
              <a:lnSpc>
                <a:spcPct val="100000"/>
              </a:lnSpc>
              <a:spcBef>
                <a:spcPts val="1600"/>
              </a:spcBef>
              <a:buClr>
                <a:srgbClr val="CC0033"/>
              </a:buClr>
            </a:pPr>
            <a:r>
              <a:rPr lang="en-US" sz="1867" err="1">
                <a:solidFill>
                  <a:srgbClr val="262626"/>
                </a:solidFill>
                <a:latin typeface="Arial"/>
              </a:rPr>
              <a:t>OneSign</a:t>
            </a:r>
            <a:r>
              <a:rPr lang="en-US" sz="1867">
                <a:solidFill>
                  <a:srgbClr val="262626"/>
                </a:solidFill>
                <a:latin typeface="Arial"/>
              </a:rPr>
              <a:t> creates an audit record of the specific workstation, including a precise date and time </a:t>
            </a:r>
          </a:p>
        </p:txBody>
      </p:sp>
      <p:grpSp>
        <p:nvGrpSpPr>
          <p:cNvPr id="35" name="Group 34">
            <a:extLst>
              <a:ext uri="{FF2B5EF4-FFF2-40B4-BE49-F238E27FC236}">
                <a16:creationId xmlns:a16="http://schemas.microsoft.com/office/drawing/2014/main" id="{B59BE59C-F097-A74D-A84C-118E0A931999}"/>
              </a:ext>
            </a:extLst>
          </p:cNvPr>
          <p:cNvGrpSpPr/>
          <p:nvPr/>
        </p:nvGrpSpPr>
        <p:grpSpPr>
          <a:xfrm>
            <a:off x="1710430" y="1388475"/>
            <a:ext cx="2018263" cy="1870912"/>
            <a:chOff x="5934654" y="3758324"/>
            <a:chExt cx="2687265" cy="2491070"/>
          </a:xfrm>
        </p:grpSpPr>
        <p:pic>
          <p:nvPicPr>
            <p:cNvPr id="36" name="Picture 35">
              <a:extLst>
                <a:ext uri="{FF2B5EF4-FFF2-40B4-BE49-F238E27FC236}">
                  <a16:creationId xmlns:a16="http://schemas.microsoft.com/office/drawing/2014/main" id="{5BC97143-8743-164F-9957-6A3CBD44591A}"/>
                </a:ext>
              </a:extLst>
            </p:cNvPr>
            <p:cNvPicPr>
              <a:picLocks noChangeAspect="1"/>
            </p:cNvPicPr>
            <p:nvPr/>
          </p:nvPicPr>
          <p:blipFill>
            <a:blip r:embed="rId6">
              <a:alphaModFix amt="51000"/>
            </a:blip>
            <a:stretch>
              <a:fillRect/>
            </a:stretch>
          </p:blipFill>
          <p:spPr>
            <a:xfrm>
              <a:off x="7825905" y="4324209"/>
              <a:ext cx="796014" cy="547260"/>
            </a:xfrm>
            <a:prstGeom prst="rect">
              <a:avLst/>
            </a:prstGeom>
          </p:spPr>
        </p:pic>
        <p:pic>
          <p:nvPicPr>
            <p:cNvPr id="37" name="Picture 36">
              <a:extLst>
                <a:ext uri="{FF2B5EF4-FFF2-40B4-BE49-F238E27FC236}">
                  <a16:creationId xmlns:a16="http://schemas.microsoft.com/office/drawing/2014/main" id="{761AE12D-526F-4D4C-A279-214683F338BC}"/>
                </a:ext>
              </a:extLst>
            </p:cNvPr>
            <p:cNvPicPr>
              <a:picLocks noChangeAspect="1"/>
            </p:cNvPicPr>
            <p:nvPr/>
          </p:nvPicPr>
          <p:blipFill>
            <a:blip r:embed="rId6">
              <a:alphaModFix amt="70000"/>
            </a:blip>
            <a:stretch>
              <a:fillRect/>
            </a:stretch>
          </p:blipFill>
          <p:spPr>
            <a:xfrm>
              <a:off x="6684230" y="4370575"/>
              <a:ext cx="796014" cy="547260"/>
            </a:xfrm>
            <a:prstGeom prst="rect">
              <a:avLst/>
            </a:prstGeom>
          </p:spPr>
        </p:pic>
        <p:pic>
          <p:nvPicPr>
            <p:cNvPr id="38" name="Picture 37">
              <a:extLst>
                <a:ext uri="{FF2B5EF4-FFF2-40B4-BE49-F238E27FC236}">
                  <a16:creationId xmlns:a16="http://schemas.microsoft.com/office/drawing/2014/main" id="{FFE51970-EFE7-C14B-B5AC-B0C13A6B8AC0}"/>
                </a:ext>
              </a:extLst>
            </p:cNvPr>
            <p:cNvPicPr>
              <a:picLocks noChangeAspect="1"/>
            </p:cNvPicPr>
            <p:nvPr/>
          </p:nvPicPr>
          <p:blipFill>
            <a:blip r:embed="rId7"/>
            <a:stretch>
              <a:fillRect/>
            </a:stretch>
          </p:blipFill>
          <p:spPr>
            <a:xfrm>
              <a:off x="5934654" y="3801735"/>
              <a:ext cx="2113887" cy="2447659"/>
            </a:xfrm>
            <a:prstGeom prst="rect">
              <a:avLst/>
            </a:prstGeom>
          </p:spPr>
        </p:pic>
        <p:pic>
          <p:nvPicPr>
            <p:cNvPr id="39" name="Picture 38">
              <a:extLst>
                <a:ext uri="{FF2B5EF4-FFF2-40B4-BE49-F238E27FC236}">
                  <a16:creationId xmlns:a16="http://schemas.microsoft.com/office/drawing/2014/main" id="{502CB47B-0FF0-B14B-AFC1-5F7E9B589385}"/>
                </a:ext>
              </a:extLst>
            </p:cNvPr>
            <p:cNvPicPr>
              <a:picLocks noChangeAspect="1"/>
            </p:cNvPicPr>
            <p:nvPr/>
          </p:nvPicPr>
          <p:blipFill>
            <a:blip r:embed="rId6"/>
            <a:stretch>
              <a:fillRect/>
            </a:stretch>
          </p:blipFill>
          <p:spPr>
            <a:xfrm>
              <a:off x="7079420" y="3758324"/>
              <a:ext cx="796014" cy="547260"/>
            </a:xfrm>
            <a:prstGeom prst="rect">
              <a:avLst/>
            </a:prstGeom>
          </p:spPr>
        </p:pic>
      </p:grpSp>
      <p:grpSp>
        <p:nvGrpSpPr>
          <p:cNvPr id="15" name="Group 14">
            <a:extLst>
              <a:ext uri="{FF2B5EF4-FFF2-40B4-BE49-F238E27FC236}">
                <a16:creationId xmlns:a16="http://schemas.microsoft.com/office/drawing/2014/main" id="{3086A359-7C32-42DA-9E7E-A85D9A31ABE6}"/>
              </a:ext>
            </a:extLst>
          </p:cNvPr>
          <p:cNvGrpSpPr/>
          <p:nvPr/>
        </p:nvGrpSpPr>
        <p:grpSpPr>
          <a:xfrm>
            <a:off x="7073462" y="5309965"/>
            <a:ext cx="4726684" cy="1236199"/>
            <a:chOff x="447239" y="3782337"/>
            <a:chExt cx="8818422" cy="1144548"/>
          </a:xfrm>
        </p:grpSpPr>
        <p:sp>
          <p:nvSpPr>
            <p:cNvPr id="16" name="Rectangle 15">
              <a:extLst>
                <a:ext uri="{FF2B5EF4-FFF2-40B4-BE49-F238E27FC236}">
                  <a16:creationId xmlns:a16="http://schemas.microsoft.com/office/drawing/2014/main" id="{878EF298-44EE-49D0-872B-B9303C89A51A}"/>
                </a:ext>
              </a:extLst>
            </p:cNvPr>
            <p:cNvSpPr/>
            <p:nvPr/>
          </p:nvSpPr>
          <p:spPr bwMode="auto">
            <a:xfrm>
              <a:off x="447239" y="3782337"/>
              <a:ext cx="8818418" cy="45719"/>
            </a:xfrm>
            <a:prstGeom prst="rect">
              <a:avLst/>
            </a:prstGeom>
            <a:solidFill>
              <a:schemeClr val="accent1"/>
            </a:solidFill>
            <a:ln w="9525">
              <a:noFill/>
              <a:miter lim="800000"/>
              <a:headEnd/>
              <a:tailEnd/>
            </a:ln>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endParaRPr lang="en-US" altLang="en-US" sz="1200">
                <a:solidFill>
                  <a:srgbClr val="FFFFFF"/>
                </a:solidFill>
                <a:latin typeface="Arial" charset="0"/>
              </a:endParaRPr>
            </a:p>
          </p:txBody>
        </p:sp>
        <p:sp>
          <p:nvSpPr>
            <p:cNvPr id="17" name="Rectangle 16">
              <a:extLst>
                <a:ext uri="{FF2B5EF4-FFF2-40B4-BE49-F238E27FC236}">
                  <a16:creationId xmlns:a16="http://schemas.microsoft.com/office/drawing/2014/main" id="{CAE3FB11-B933-43AB-AFFC-3356157038CB}"/>
                </a:ext>
              </a:extLst>
            </p:cNvPr>
            <p:cNvSpPr/>
            <p:nvPr/>
          </p:nvSpPr>
          <p:spPr bwMode="auto">
            <a:xfrm>
              <a:off x="447243" y="3867013"/>
              <a:ext cx="8818418" cy="1059872"/>
            </a:xfrm>
            <a:prstGeom prst="rect">
              <a:avLst/>
            </a:prstGeom>
            <a:solidFill>
              <a:schemeClr val="accent3">
                <a:lumMod val="60000"/>
                <a:lumOff val="40000"/>
              </a:schemeClr>
            </a:solidFill>
            <a:ln w="9525">
              <a:noFill/>
              <a:miter lim="800000"/>
              <a:headEnd/>
              <a:tailE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fontAlgn="base">
                <a:spcAft>
                  <a:spcPct val="0"/>
                </a:spcAft>
              </a:pPr>
              <a:r>
                <a:rPr lang="en-US" sz="1400">
                  <a:solidFill>
                    <a:srgbClr val="FFFFFF"/>
                  </a:solidFill>
                  <a:latin typeface="Arial" charset="0"/>
                </a:rPr>
                <a:t>“Imprivata has been great about working with customers to use their technology to manage through the      COVID-19 epidemic”</a:t>
              </a:r>
            </a:p>
            <a:p>
              <a:pPr algn="ctr" defTabSz="1219170" fontAlgn="base">
                <a:spcAft>
                  <a:spcPct val="0"/>
                </a:spcAft>
              </a:pPr>
              <a:r>
                <a:rPr lang="en-US" sz="1400">
                  <a:solidFill>
                    <a:srgbClr val="FFFFFF"/>
                  </a:solidFill>
                  <a:latin typeface="Arial" charset="0"/>
                </a:rPr>
                <a:t> – </a:t>
              </a:r>
              <a:r>
                <a:rPr lang="en-US" sz="1400" b="1">
                  <a:solidFill>
                    <a:srgbClr val="FFFFFF"/>
                  </a:solidFill>
                  <a:latin typeface="Arial" charset="0"/>
                </a:rPr>
                <a:t>Glynn Stanton, CISO</a:t>
              </a:r>
            </a:p>
          </p:txBody>
        </p:sp>
      </p:grpSp>
    </p:spTree>
    <p:extLst>
      <p:ext uri="{BB962C8B-B14F-4D97-AF65-F5344CB8AC3E}">
        <p14:creationId xmlns:p14="http://schemas.microsoft.com/office/powerpoint/2010/main" val="18252931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63" y="110833"/>
            <a:ext cx="7883160" cy="965200"/>
          </a:xfrm>
        </p:spPr>
        <p:txBody>
          <a:bodyPr/>
          <a:lstStyle/>
          <a:p>
            <a:r>
              <a:rPr lang="en-US" sz="2667">
                <a:ea typeface="ＭＳ Ｐゴシック"/>
              </a:rPr>
              <a:t>Using OneSign to comply with mandatory temperature checks for clinical staff</a:t>
            </a:r>
          </a:p>
        </p:txBody>
      </p:sp>
      <p:sp>
        <p:nvSpPr>
          <p:cNvPr id="24" name="Content Placeholder 2">
            <a:extLst>
              <a:ext uri="{FF2B5EF4-FFF2-40B4-BE49-F238E27FC236}">
                <a16:creationId xmlns:a16="http://schemas.microsoft.com/office/drawing/2014/main" id="{131303E1-B8D1-4770-9BA4-634C34DC7B0A}"/>
              </a:ext>
            </a:extLst>
          </p:cNvPr>
          <p:cNvSpPr txBox="1">
            <a:spLocks/>
          </p:cNvSpPr>
          <p:nvPr/>
        </p:nvSpPr>
        <p:spPr bwMode="auto">
          <a:xfrm>
            <a:off x="192760" y="1758252"/>
            <a:ext cx="6616941" cy="43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227013" indent="-227013" algn="l" rtl="0" eaLnBrk="0" fontAlgn="base" hangingPunct="0">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0" fontAlgn="base" hangingPunct="0">
              <a:lnSpc>
                <a:spcPct val="95000"/>
              </a:lnSpc>
              <a:spcBef>
                <a:spcPct val="25000"/>
              </a:spcBef>
              <a:spcAft>
                <a:spcPct val="0"/>
              </a:spcAft>
              <a:buClr>
                <a:srgbClr val="5C5C5C"/>
              </a:buClr>
              <a:buChar char="–"/>
              <a:defRPr sz="1800">
                <a:solidFill>
                  <a:schemeClr val="tx1"/>
                </a:solidFill>
                <a:latin typeface="+mn-lt"/>
                <a:ea typeface="ＭＳ Ｐゴシック" charset="0"/>
              </a:defRPr>
            </a:lvl2pPr>
            <a:lvl3pPr marL="1028700" indent="-228600" algn="l" rtl="0" eaLnBrk="0" fontAlgn="base" hangingPunct="0">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0" fontAlgn="base" hangingPunct="0">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marL="302676" indent="-302676" defTabSz="1219170">
              <a:lnSpc>
                <a:spcPct val="100000"/>
              </a:lnSpc>
              <a:spcBef>
                <a:spcPts val="3200"/>
              </a:spcBef>
              <a:buClr>
                <a:srgbClr val="CC0033"/>
              </a:buClr>
            </a:pPr>
            <a:r>
              <a:rPr lang="en-US" sz="1867">
                <a:solidFill>
                  <a:srgbClr val="262626"/>
                </a:solidFill>
                <a:latin typeface="Arial"/>
              </a:rPr>
              <a:t>Hospital requires staff to self-check and record their temperature twice per day to monitor for potential symptoms of COVID-19</a:t>
            </a:r>
          </a:p>
          <a:p>
            <a:pPr marL="302676" indent="-302676" defTabSz="1219170">
              <a:lnSpc>
                <a:spcPct val="100000"/>
              </a:lnSpc>
              <a:spcBef>
                <a:spcPts val="3200"/>
              </a:spcBef>
              <a:buClr>
                <a:srgbClr val="CC0033"/>
              </a:buClr>
            </a:pPr>
            <a:r>
              <a:rPr lang="en-US" sz="1867">
                <a:solidFill>
                  <a:srgbClr val="262626"/>
                </a:solidFill>
                <a:latin typeface="Arial"/>
              </a:rPr>
              <a:t>Managed through a Web application developed in-house</a:t>
            </a:r>
          </a:p>
          <a:p>
            <a:pPr marL="302676" indent="-302676" defTabSz="1219170">
              <a:lnSpc>
                <a:spcPct val="100000"/>
              </a:lnSpc>
              <a:spcBef>
                <a:spcPts val="3200"/>
              </a:spcBef>
              <a:buClr>
                <a:srgbClr val="CC0033"/>
              </a:buClr>
            </a:pPr>
            <a:r>
              <a:rPr lang="en-US" sz="1867">
                <a:solidFill>
                  <a:srgbClr val="262626"/>
                </a:solidFill>
                <a:latin typeface="Arial"/>
              </a:rPr>
              <a:t>Working with Imprivata to enable SSO into their application via Imprivata </a:t>
            </a:r>
            <a:r>
              <a:rPr lang="en-US" sz="1867" err="1">
                <a:solidFill>
                  <a:srgbClr val="262626"/>
                </a:solidFill>
                <a:latin typeface="Arial"/>
              </a:rPr>
              <a:t>OneSign</a:t>
            </a:r>
            <a:endParaRPr lang="en-US" sz="1867">
              <a:solidFill>
                <a:srgbClr val="262626"/>
              </a:solidFill>
              <a:latin typeface="Arial"/>
            </a:endParaRPr>
          </a:p>
          <a:p>
            <a:pPr marL="302676" indent="-302676" defTabSz="1219170">
              <a:lnSpc>
                <a:spcPct val="100000"/>
              </a:lnSpc>
              <a:spcBef>
                <a:spcPts val="3200"/>
              </a:spcBef>
              <a:buClr>
                <a:srgbClr val="CC0033"/>
              </a:buClr>
            </a:pPr>
            <a:r>
              <a:rPr lang="en-US" sz="1867">
                <a:solidFill>
                  <a:srgbClr val="262626"/>
                </a:solidFill>
                <a:latin typeface="Arial"/>
              </a:rPr>
              <a:t>Allows for ease-of-use for providers and supports real-time auditing to track compliance</a:t>
            </a:r>
          </a:p>
          <a:p>
            <a:pPr marL="302676" indent="-302676" defTabSz="1219170">
              <a:lnSpc>
                <a:spcPct val="100000"/>
              </a:lnSpc>
              <a:spcBef>
                <a:spcPts val="3200"/>
              </a:spcBef>
              <a:buClr>
                <a:srgbClr val="CC0033"/>
              </a:buClr>
            </a:pPr>
            <a:endParaRPr lang="en-US" sz="1867">
              <a:solidFill>
                <a:srgbClr val="262626"/>
              </a:solidFill>
              <a:latin typeface="Arial"/>
            </a:endParaRPr>
          </a:p>
        </p:txBody>
      </p:sp>
      <p:pic>
        <p:nvPicPr>
          <p:cNvPr id="12" name="Picture 11">
            <a:extLst>
              <a:ext uri="{FF2B5EF4-FFF2-40B4-BE49-F238E27FC236}">
                <a16:creationId xmlns:a16="http://schemas.microsoft.com/office/drawing/2014/main" id="{62D2B5CB-F967-A849-B851-4BD57E7454CC}"/>
              </a:ext>
            </a:extLst>
          </p:cNvPr>
          <p:cNvPicPr>
            <a:picLocks noChangeAspect="1"/>
          </p:cNvPicPr>
          <p:nvPr/>
        </p:nvPicPr>
        <p:blipFill>
          <a:blip r:embed="rId3"/>
          <a:stretch>
            <a:fillRect/>
          </a:stretch>
        </p:blipFill>
        <p:spPr>
          <a:xfrm>
            <a:off x="8406420" y="1531185"/>
            <a:ext cx="2762313" cy="3198469"/>
          </a:xfrm>
          <a:prstGeom prst="rect">
            <a:avLst/>
          </a:prstGeom>
        </p:spPr>
      </p:pic>
    </p:spTree>
    <p:extLst>
      <p:ext uri="{BB962C8B-B14F-4D97-AF65-F5344CB8AC3E}">
        <p14:creationId xmlns:p14="http://schemas.microsoft.com/office/powerpoint/2010/main" val="510981773"/>
      </p:ext>
    </p:extLst>
  </p:cSld>
  <p:clrMapOvr>
    <a:masterClrMapping/>
  </p:clrMapOvr>
  <p:transition>
    <p:wipe dir="r"/>
  </p:transition>
</p:sld>
</file>

<file path=ppt/theme/theme1.xml><?xml version="1.0" encoding="utf-8"?>
<a:theme xmlns:a="http://schemas.openxmlformats.org/drawingml/2006/main" name="Imprivata 2016">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GDPR Slides" id="{6ACC8D57-A71C-5145-8AB3-D8572F7CFD8A}" vid="{BBAFC7AB-C928-A940-9CE7-D0D9E21BA252}"/>
    </a:ext>
  </a:extLst>
</a:theme>
</file>

<file path=ppt/theme/theme2.xml><?xml version="1.0" encoding="utf-8"?>
<a:theme xmlns:a="http://schemas.openxmlformats.org/drawingml/2006/main" name="1_Imprivata 2016">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Imprivata 2016" id="{A6B30E92-DEA6-7D4D-B961-F7FC15037F1F}" vid="{941F1E96-5773-7049-852C-1325D506AA1B}"/>
    </a:ext>
  </a:extLst>
</a:theme>
</file>

<file path=ppt/theme/theme3.xml><?xml version="1.0" encoding="utf-8"?>
<a:theme xmlns:a="http://schemas.openxmlformats.org/drawingml/2006/main" name="Default Them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theme>
</file>

<file path=ppt/theme/theme4.xml><?xml version="1.0" encoding="utf-8"?>
<a:theme xmlns:a="http://schemas.openxmlformats.org/drawingml/2006/main" name="1_2015-Imprivata-Templat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2016-Imprivata-Guidelines-Confidential" id="{2CFBF9D0-E1A8-6B43-AD41-6DF9195E0398}" vid="{25129352-0CF9-E14A-86DD-35BC95DB853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0BFD424D9C924C9A7EE8C805728C43" ma:contentTypeVersion="12" ma:contentTypeDescription="Create a new document." ma:contentTypeScope="" ma:versionID="278d9e7e3736b2e1c2ab062cc6007611">
  <xsd:schema xmlns:xsd="http://www.w3.org/2001/XMLSchema" xmlns:xs="http://www.w3.org/2001/XMLSchema" xmlns:p="http://schemas.microsoft.com/office/2006/metadata/properties" xmlns:ns2="0127ecf3-683f-482c-9885-f8c67e25a4f8" xmlns:ns3="584cf028-8d82-4f76-9070-9a64c7af27ed" targetNamespace="http://schemas.microsoft.com/office/2006/metadata/properties" ma:root="true" ma:fieldsID="da36055611dc82aaca2922e2c5d678e8" ns2:_="" ns3:_="">
    <xsd:import namespace="0127ecf3-683f-482c-9885-f8c67e25a4f8"/>
    <xsd:import namespace="584cf028-8d82-4f76-9070-9a64c7af27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7ecf3-683f-482c-9885-f8c67e25a4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4cf028-8d82-4f76-9070-9a64c7af27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4C9636-F94C-40AE-B3DB-87D0F6EE0FED}">
  <ds:schemaRefs>
    <ds:schemaRef ds:uri="http://schemas.microsoft.com/sharepoint/v3/contenttype/forms"/>
  </ds:schemaRefs>
</ds:datastoreItem>
</file>

<file path=customXml/itemProps2.xml><?xml version="1.0" encoding="utf-8"?>
<ds:datastoreItem xmlns:ds="http://schemas.openxmlformats.org/officeDocument/2006/customXml" ds:itemID="{2312C750-6E3D-47D9-A3C9-CF0F73748ED7}">
  <ds:schemaRefs>
    <ds:schemaRef ds:uri="0127ecf3-683f-482c-9885-f8c67e25a4f8"/>
    <ds:schemaRef ds:uri="584cf028-8d82-4f76-9070-9a64c7af27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E8E11C-4271-40A2-B1C8-D09AB5A893D7}">
  <ds:schemaRefs>
    <ds:schemaRef ds:uri="0127ecf3-683f-482c-9885-f8c67e25a4f8"/>
    <ds:schemaRef ds:uri="584cf028-8d82-4f76-9070-9a64c7af27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17</Notes>
  <HiddenSlides>0</HiddenSlide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Imprivata 2016</vt:lpstr>
      <vt:lpstr>1_Imprivata 2016</vt:lpstr>
      <vt:lpstr>Default Theme</vt:lpstr>
      <vt:lpstr>1_2015-Imprivata-Template</vt:lpstr>
      <vt:lpstr>PowerPoint Presentation</vt:lpstr>
      <vt:lpstr>Customers first, especially in the time of COVID-19</vt:lpstr>
      <vt:lpstr>Digital Responses to COVID-19</vt:lpstr>
      <vt:lpstr>COVID-19 response is disrupting already hypercomplex environments</vt:lpstr>
      <vt:lpstr>Managing and securing digital identity is as important as ever</vt:lpstr>
      <vt:lpstr>Critical Priorities</vt:lpstr>
      <vt:lpstr>PowerPoint Presentation</vt:lpstr>
      <vt:lpstr>Using OneSign to help track and reduce the risk of spreading infectious disease </vt:lpstr>
      <vt:lpstr>Using OneSign to comply with mandatory temperature checks for clinical staff</vt:lpstr>
      <vt:lpstr>Using OneSign to support contained environments in COVID-19 treatment centers</vt:lpstr>
      <vt:lpstr>PowerPoint Presentation</vt:lpstr>
      <vt:lpstr>Using Confirm ID to enable secure access for an increased remote workforce </vt:lpstr>
      <vt:lpstr>Using Confirm ID to enable secure access for an increased remote workforce </vt:lpstr>
      <vt:lpstr>PowerPoint Presentation</vt:lpstr>
      <vt:lpstr>Using Identity Governance to quickly provision and de-provision access during staff ramp-up/down</vt:lpstr>
      <vt:lpstr>Using Identity Governance to quickly provision access to Skype for remote users</vt:lpstr>
      <vt:lpstr>PowerPoint Presentation</vt:lpstr>
      <vt:lpstr>Using GroundControl to manage patient iPads to facilitate visitation restrictions</vt:lpstr>
      <vt:lpstr>Using GroundControl to manage in-patient iPads for telehealth in isolation wards</vt:lpstr>
      <vt:lpstr>PowerPoint Presentation</vt:lpstr>
      <vt:lpstr>Nightingale Hospital London</vt:lpstr>
      <vt:lpstr>Critical Priorities</vt:lpstr>
      <vt:lpstr>Customers first, especially in the time of COVID-19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Wilcox</dc:creator>
  <cp:revision>1</cp:revision>
  <dcterms:created xsi:type="dcterms:W3CDTF">2020-03-31T13:42:07Z</dcterms:created>
  <dcterms:modified xsi:type="dcterms:W3CDTF">2020-04-01T08:57:05Z</dcterms:modified>
</cp:coreProperties>
</file>