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80" r:id="rId5"/>
    <p:sldId id="274" r:id="rId6"/>
    <p:sldId id="262" r:id="rId7"/>
    <p:sldId id="271" r:id="rId8"/>
    <p:sldId id="275" r:id="rId9"/>
    <p:sldId id="263" r:id="rId10"/>
    <p:sldId id="261" r:id="rId11"/>
    <p:sldId id="266" r:id="rId12"/>
    <p:sldId id="264" r:id="rId13"/>
    <p:sldId id="269" r:id="rId14"/>
    <p:sldId id="270" r:id="rId15"/>
    <p:sldId id="276" r:id="rId16"/>
    <p:sldId id="268" r:id="rId17"/>
    <p:sldId id="267" r:id="rId18"/>
    <p:sldId id="272" r:id="rId19"/>
    <p:sldId id="265" r:id="rId20"/>
    <p:sldId id="279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/>
    <p:restoredTop sz="94694"/>
  </p:normalViewPr>
  <p:slideViewPr>
    <p:cSldViewPr snapToGrid="0" snapToObjects="1">
      <p:cViewPr varScale="1">
        <p:scale>
          <a:sx n="160" d="100"/>
          <a:sy n="16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51" d="100"/>
          <a:sy n="251" d="100"/>
        </p:scale>
        <p:origin x="1000" y="-19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42E48-4D62-394C-805A-5B937519F677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AA8FF-D1A2-8B49-8433-6A1DA60F3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7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AA8FF-D1A2-8B49-8433-6A1DA60F30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FD77-1BC9-1746-84D6-17B0C2B9B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EC4A8-84F9-DA4A-A3C4-1AA038DD0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83588-085C-0E45-9C12-5D5C2895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E9E68-100F-244F-B7FF-3400434B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47C5E-89EF-6D46-AE3A-E6E00E1A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2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3476-B6D0-114B-88CA-B5D5C8D4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7E263-E1D2-F945-80FC-9384746EF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E02CC-1805-FA40-BA4B-D9D317C6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A34DA-7B6D-4E46-9225-2503AE11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96606-3A79-4F4A-8C79-3230FB4A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C078C-2C4F-9046-9F31-EEC92E77C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8CC3C-1EF6-D24C-AF34-E3B81D354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D4382-BE5E-2940-92FA-8C933613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47AB1-BF24-6B4B-A581-0EE36B3B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9123-5BF0-7541-BBE4-51186657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0F8B-B21A-1F4A-927A-F2730CD0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AD9C2-642E-CA41-9A38-A311D8918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8C613-9AE2-9740-9EC7-D5D5D214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273AE-4780-B24C-A509-88E6434E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837B2-3D82-1A40-97C7-C41AACC2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EFD6-F969-D849-AC70-D5770200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BF31B-AB5F-144C-B96D-044692BD4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6524-A068-D840-987E-1CC8A236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5D61-A738-194D-A70E-71E0810A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9CD82-BDAB-BB42-BA1B-E036C7C5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7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CF6C-53D4-D34B-B5CE-E789CC2A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EAAF-88AB-4E4E-99C5-052B332D9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53B3-357A-5C47-85C7-1D7F4C93B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566F4-D537-B54A-81AE-DC0B684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4EFC8-CBC7-B74F-BDE1-C21F37CE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F0952-C1C8-1945-9010-EE7DA572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54D3-9B48-294E-BCDE-6B5BF76C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011B4-4378-BA4F-B312-BF830C32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C620B-8E90-864C-8444-293454FF7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E061E-8228-1E4E-B74D-7552C8B12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FF157-5968-A643-B236-C3DA300AC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66A10-9A21-8642-BCF5-5AE27CA8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07E9A-FAC7-D142-9A20-750909FD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02C1E-418A-4542-9988-7FC1B840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568D-58F4-CB4A-9A7C-CF618546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08063-06C1-444B-9CE3-FB53C6F5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71F21-35C1-B44F-92DD-B445E63A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36D73-2145-F049-AC87-78ECD341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0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3D338-EE72-FE48-89C8-A9DE6C2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305AD1-E890-0244-93EB-9449B540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B678E-BDB2-7042-B766-17EA2A2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1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7D46-5B7D-A44C-936A-FA73A182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52A92-4D73-E748-8554-74EC6F60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30424-AEE8-6747-9F1D-27E7040B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10CD9-6CBD-6840-85AE-0A508402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42B0B-982C-7A47-9CCD-FBB91A16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A1610-92FF-1641-A76B-69607DD8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C03B-B0BD-1C40-98DE-AE73833E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AB222-F4E6-C24E-8190-0A00ADE9F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9A53C-C55A-FE47-8D94-ECB5B3B14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17665-DD72-A24A-ADD4-E56F1438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7A786-EBEF-AF48-933D-8A5B2CFC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A7B06-51E0-D44B-92C1-7FAF4B13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F37B5-5D84-5940-81E0-D49ACCDD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CC730-B945-D04A-B495-0514F4CE8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8FE1-B94E-4E46-9E81-4352C5F4A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EA3D-4FA7-F14D-8E2A-76C781B96E45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D478F-5F54-DC45-9380-5F1F17E3A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C4D77-8B79-0745-AFE0-C3F8E6E9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C2ED-DE17-BC4A-AC5B-A31C26C06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8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health.net/live-covid-1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discourse.digitalhealth.ne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igitalhealth.net/events/digital-responses-to-covid-19-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82BC53-CDEF-384B-BB60-A8748F223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0" y="1782619"/>
            <a:ext cx="6654062" cy="2292100"/>
          </a:xfrm>
        </p:spPr>
        <p:txBody>
          <a:bodyPr>
            <a:normAutofit fontScale="90000"/>
          </a:bodyPr>
          <a:lstStyle/>
          <a:p>
            <a:r>
              <a:rPr lang="en-US" sz="4700" dirty="0">
                <a:solidFill>
                  <a:srgbClr val="FFFFFF"/>
                </a:solidFill>
              </a:rPr>
              <a:t>Simon </a:t>
            </a:r>
            <a:r>
              <a:rPr lang="en-US" sz="4700" dirty="0" err="1">
                <a:solidFill>
                  <a:srgbClr val="FFFFFF"/>
                </a:solidFill>
              </a:rPr>
              <a:t>Eclles</a:t>
            </a:r>
            <a:r>
              <a:rPr lang="en-US" sz="4700" dirty="0">
                <a:solidFill>
                  <a:srgbClr val="FFFFFF"/>
                </a:solidFill>
              </a:rPr>
              <a:t>, NHSX CCIO</a:t>
            </a:r>
            <a:br>
              <a:rPr lang="en-US" sz="4700" dirty="0">
                <a:solidFill>
                  <a:srgbClr val="FFFFFF"/>
                </a:solidFill>
              </a:rPr>
            </a:br>
            <a:r>
              <a:rPr lang="en-US" sz="4700" dirty="0">
                <a:solidFill>
                  <a:srgbClr val="FFFFFF"/>
                </a:solidFill>
              </a:rPr>
              <a:t>NHSX Briefing and Q&amp;A: Digital Responses to Covid-19</a:t>
            </a:r>
            <a:br>
              <a:rPr lang="en-US" sz="4700" dirty="0">
                <a:solidFill>
                  <a:srgbClr val="FFFFFF"/>
                </a:solidFill>
              </a:rPr>
            </a:br>
            <a:r>
              <a:rPr lang="en-US" sz="4700" dirty="0">
                <a:solidFill>
                  <a:srgbClr val="FFFFFF"/>
                </a:solidFill>
              </a:rPr>
              <a:t>24 March, 2020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BFCD-8F25-D943-8397-2C383B403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Chair: Jon Hoeksma, Digital Health</a:t>
            </a:r>
          </a:p>
        </p:txBody>
      </p:sp>
      <p:pic>
        <p:nvPicPr>
          <p:cNvPr id="5" name="Picture 4" descr="A picture containing red, food, people&#10;&#10;Description automatically generated">
            <a:extLst>
              <a:ext uri="{FF2B5EF4-FFF2-40B4-BE49-F238E27FC236}">
                <a16:creationId xmlns:a16="http://schemas.microsoft.com/office/drawing/2014/main" id="{4064DF5A-E2B1-46A8-82F2-CDC05F190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662" y="6000750"/>
            <a:ext cx="2824271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3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5F254A-0894-A949-8076-45953631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34134"/>
            <a:ext cx="10905066" cy="3189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5E325-6408-AA44-B40A-6476EC45687D}"/>
              </a:ext>
            </a:extLst>
          </p:cNvPr>
          <p:cNvSpPr txBox="1"/>
          <p:nvPr/>
        </p:nvSpPr>
        <p:spPr>
          <a:xfrm>
            <a:off x="1685677" y="978010"/>
            <a:ext cx="7124368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Question – how many </a:t>
            </a:r>
            <a:r>
              <a:rPr lang="en-US" dirty="0" err="1"/>
              <a:t>nhs.net</a:t>
            </a:r>
            <a:r>
              <a:rPr lang="en-US" dirty="0"/>
              <a:t> accounts can a trust create in a period?</a:t>
            </a:r>
          </a:p>
        </p:txBody>
      </p:sp>
    </p:spTree>
    <p:extLst>
      <p:ext uri="{BB962C8B-B14F-4D97-AF65-F5344CB8AC3E}">
        <p14:creationId xmlns:p14="http://schemas.microsoft.com/office/powerpoint/2010/main" val="24702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97CA0-9C64-3942-95CF-FC8438D8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16143"/>
            <a:ext cx="10905066" cy="422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106DCA-33FE-6A43-908A-EEC4D2804565}"/>
              </a:ext>
            </a:extLst>
          </p:cNvPr>
          <p:cNvSpPr txBox="1"/>
          <p:nvPr/>
        </p:nvSpPr>
        <p:spPr>
          <a:xfrm>
            <a:off x="1685677" y="978010"/>
            <a:ext cx="9088340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Blocker – slow CCG and ageing hardware and limited broadband preventing digital response</a:t>
            </a:r>
          </a:p>
        </p:txBody>
      </p:sp>
    </p:spTree>
    <p:extLst>
      <p:ext uri="{BB962C8B-B14F-4D97-AF65-F5344CB8AC3E}">
        <p14:creationId xmlns:p14="http://schemas.microsoft.com/office/powerpoint/2010/main" val="367769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ABBC1B-678B-9B42-B4B0-23B4477B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7821"/>
            <a:ext cx="10905066" cy="3462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B6494F-250F-2C47-8D41-E65E0C7FF2E7}"/>
              </a:ext>
            </a:extLst>
          </p:cNvPr>
          <p:cNvSpPr txBox="1"/>
          <p:nvPr/>
        </p:nvSpPr>
        <p:spPr>
          <a:xfrm>
            <a:off x="1685677" y="978010"/>
            <a:ext cx="8046720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Blocker – high local IT support/provider costs to practice  for laptops</a:t>
            </a:r>
          </a:p>
        </p:txBody>
      </p:sp>
    </p:spTree>
    <p:extLst>
      <p:ext uri="{BB962C8B-B14F-4D97-AF65-F5344CB8AC3E}">
        <p14:creationId xmlns:p14="http://schemas.microsoft.com/office/powerpoint/2010/main" val="11804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8CC0E1-7453-0348-B18D-D0E300C2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90812"/>
            <a:ext cx="10905066" cy="4689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CDC34-58FF-4242-AA32-7AC08E882C70}"/>
              </a:ext>
            </a:extLst>
          </p:cNvPr>
          <p:cNvSpPr txBox="1"/>
          <p:nvPr/>
        </p:nvSpPr>
        <p:spPr>
          <a:xfrm>
            <a:off x="1685677" y="978010"/>
            <a:ext cx="8404528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Blocker – CCG insisting build and configure hardware rather than allow VM build</a:t>
            </a:r>
          </a:p>
        </p:txBody>
      </p:sp>
    </p:spTree>
    <p:extLst>
      <p:ext uri="{BB962C8B-B14F-4D97-AF65-F5344CB8AC3E}">
        <p14:creationId xmlns:p14="http://schemas.microsoft.com/office/powerpoint/2010/main" val="76434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C8AC90-B2FE-0A42-A596-E4842DB9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0558"/>
            <a:ext cx="10905066" cy="3516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CE498-6965-0544-A112-821AC903B2B6}"/>
              </a:ext>
            </a:extLst>
          </p:cNvPr>
          <p:cNvSpPr txBox="1"/>
          <p:nvPr/>
        </p:nvSpPr>
        <p:spPr>
          <a:xfrm>
            <a:off x="1685677" y="978010"/>
            <a:ext cx="7124368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Request – clearer guidance on working from home/remotely approaches </a:t>
            </a:r>
          </a:p>
        </p:txBody>
      </p:sp>
    </p:spTree>
    <p:extLst>
      <p:ext uri="{BB962C8B-B14F-4D97-AF65-F5344CB8AC3E}">
        <p14:creationId xmlns:p14="http://schemas.microsoft.com/office/powerpoint/2010/main" val="309837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E04FC9-1C94-6543-AEAE-B1567F231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20392"/>
            <a:ext cx="10905066" cy="2617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4B1D9-791B-AF49-A08D-7A6B9D0CD755}"/>
              </a:ext>
            </a:extLst>
          </p:cNvPr>
          <p:cNvSpPr txBox="1"/>
          <p:nvPr/>
        </p:nvSpPr>
        <p:spPr>
          <a:xfrm>
            <a:off x="1685676" y="978010"/>
            <a:ext cx="8779123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Blocker – repots of  4-day delays in delivery of SMS from some messaging solutions</a:t>
            </a:r>
          </a:p>
        </p:txBody>
      </p:sp>
    </p:spTree>
    <p:extLst>
      <p:ext uri="{BB962C8B-B14F-4D97-AF65-F5344CB8AC3E}">
        <p14:creationId xmlns:p14="http://schemas.microsoft.com/office/powerpoint/2010/main" val="81008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8AE303-D383-E848-ABFD-A07BE633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16254"/>
            <a:ext cx="10905066" cy="4825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6902D-AB40-374E-B191-6EF8F9764432}"/>
              </a:ext>
            </a:extLst>
          </p:cNvPr>
          <p:cNvSpPr txBox="1"/>
          <p:nvPr/>
        </p:nvSpPr>
        <p:spPr>
          <a:xfrm>
            <a:off x="2091193" y="661312"/>
            <a:ext cx="9287124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Suggestion – provide MH nurses and CPNs with Zoom Groups and relax IG rules to make possible</a:t>
            </a:r>
          </a:p>
        </p:txBody>
      </p:sp>
    </p:spTree>
    <p:extLst>
      <p:ext uri="{BB962C8B-B14F-4D97-AF65-F5344CB8AC3E}">
        <p14:creationId xmlns:p14="http://schemas.microsoft.com/office/powerpoint/2010/main" val="254171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330128-F8A1-1E46-A147-492010EC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8659"/>
            <a:ext cx="10905066" cy="3080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6C335-4F2B-2B40-BF17-91B89E486781}"/>
              </a:ext>
            </a:extLst>
          </p:cNvPr>
          <p:cNvSpPr txBox="1"/>
          <p:nvPr/>
        </p:nvSpPr>
        <p:spPr>
          <a:xfrm>
            <a:off x="1478943" y="999694"/>
            <a:ext cx="7124368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Blocker – far too slow for some going through SCR connection approvals (2.5 years for some) through middleware.</a:t>
            </a:r>
          </a:p>
        </p:txBody>
      </p:sp>
    </p:spTree>
    <p:extLst>
      <p:ext uri="{BB962C8B-B14F-4D97-AF65-F5344CB8AC3E}">
        <p14:creationId xmlns:p14="http://schemas.microsoft.com/office/powerpoint/2010/main" val="77671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C8A94B-1FE3-9443-AD69-89EA64839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4" y="643467"/>
            <a:ext cx="10611552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D0C5C6-78F0-8148-BC28-EF973709D138}"/>
              </a:ext>
            </a:extLst>
          </p:cNvPr>
          <p:cNvSpPr txBox="1"/>
          <p:nvPr/>
        </p:nvSpPr>
        <p:spPr>
          <a:xfrm>
            <a:off x="1662054" y="406170"/>
            <a:ext cx="7124368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Blocker – Managed Service Providers supporting trusts key but slow to respond, behave commercially</a:t>
            </a:r>
          </a:p>
          <a:p>
            <a:r>
              <a:rPr lang="en-US" dirty="0"/>
              <a:t>Suggestion – Direct MSPs to act first and quote for work later</a:t>
            </a:r>
          </a:p>
        </p:txBody>
      </p:sp>
    </p:spTree>
    <p:extLst>
      <p:ext uri="{BB962C8B-B14F-4D97-AF65-F5344CB8AC3E}">
        <p14:creationId xmlns:p14="http://schemas.microsoft.com/office/powerpoint/2010/main" val="313027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02C503-C6FA-9C4F-A956-E1C94B19C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6310"/>
            <a:ext cx="10905066" cy="5125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6A02F-D00D-1B47-96A7-9B8D2780F257}"/>
              </a:ext>
            </a:extLst>
          </p:cNvPr>
          <p:cNvSpPr txBox="1"/>
          <p:nvPr/>
        </p:nvSpPr>
        <p:spPr>
          <a:xfrm>
            <a:off x="1685677" y="441614"/>
            <a:ext cx="7124368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Question – how to do the right thing at right level in layered approach</a:t>
            </a:r>
          </a:p>
          <a:p>
            <a:r>
              <a:rPr lang="en-US" dirty="0"/>
              <a:t>Suggestion – regional forums CCIO/CIO network</a:t>
            </a:r>
          </a:p>
        </p:txBody>
      </p:sp>
    </p:spTree>
    <p:extLst>
      <p:ext uri="{BB962C8B-B14F-4D97-AF65-F5344CB8AC3E}">
        <p14:creationId xmlns:p14="http://schemas.microsoft.com/office/powerpoint/2010/main" val="83320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26814-3BAB-E948-B908-D5842EAC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Digital Health &amp; Covid-19 </a:t>
            </a:r>
            <a:r>
              <a:rPr lang="en-US" sz="4000" dirty="0" err="1">
                <a:solidFill>
                  <a:srgbClr val="FFFFFF"/>
                </a:solidFill>
              </a:rPr>
              <a:t>www.digitalhealth.net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780E8-C0F1-8E44-9B02-299DEAAB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Daily Covid-19 News including live blog </a:t>
            </a:r>
            <a:r>
              <a:rPr lang="en-GB" sz="2400" dirty="0">
                <a:solidFill>
                  <a:srgbClr val="000000"/>
                </a:solidFill>
                <a:hlinkClick r:id="rId3"/>
              </a:rPr>
              <a:t>https://www.digitalhealth.net/live-covid-19/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Weekly Digital Responses to Covid-19 Webinars – each Friday @ 12.30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Weekly Networks Digital Responses to Cobid-19 Q&amp;A and briefing – 24 March @ 12.30 with Dr Simon Eccles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Discussion and sharing on Discourse </a:t>
            </a:r>
            <a:r>
              <a:rPr lang="en-GB" sz="2400" dirty="0">
                <a:solidFill>
                  <a:srgbClr val="000000"/>
                </a:solidFill>
                <a:hlinkClick r:id="rId4"/>
              </a:rPr>
              <a:t>https://discourse.digitalhealth.net/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red, food, people&#10;&#10;Description automatically generated">
            <a:extLst>
              <a:ext uri="{FF2B5EF4-FFF2-40B4-BE49-F238E27FC236}">
                <a16:creationId xmlns:a16="http://schemas.microsoft.com/office/drawing/2014/main" id="{583397D3-4D30-4086-960C-F9544650C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725" y="5750769"/>
            <a:ext cx="2737808" cy="8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62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389BC9-0E2A-0F41-8090-CD8497FC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612900"/>
            <a:ext cx="10223500" cy="363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2A878-19FE-4E49-9E80-21DF63A97D5D}"/>
              </a:ext>
            </a:extLst>
          </p:cNvPr>
          <p:cNvSpPr txBox="1"/>
          <p:nvPr/>
        </p:nvSpPr>
        <p:spPr>
          <a:xfrm>
            <a:off x="1685677" y="441614"/>
            <a:ext cx="7124368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Question – how to spread solutions across wider geographies?</a:t>
            </a:r>
          </a:p>
          <a:p>
            <a:r>
              <a:rPr lang="en-US" dirty="0"/>
              <a:t>Question – how to get best from national and local working?</a:t>
            </a:r>
          </a:p>
        </p:txBody>
      </p:sp>
    </p:spTree>
    <p:extLst>
      <p:ext uri="{BB962C8B-B14F-4D97-AF65-F5344CB8AC3E}">
        <p14:creationId xmlns:p14="http://schemas.microsoft.com/office/powerpoint/2010/main" val="346548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780E8-C0F1-8E44-9B02-299DEAAB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Panel Discussion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Chair: Jon Hoeksma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Dr Shaun O’Hanlon, medical director EMIS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Dr John Parry, medical director TPP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https://www.digitalhealth.net/events/digital-responses-to-covid-19-2/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red, food, people&#10;&#10;Description automatically generated">
            <a:extLst>
              <a:ext uri="{FF2B5EF4-FFF2-40B4-BE49-F238E27FC236}">
                <a16:creationId xmlns:a16="http://schemas.microsoft.com/office/drawing/2014/main" id="{583397D3-4D30-4086-960C-F9544650C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5" y="5750769"/>
            <a:ext cx="2737808" cy="83100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CD04B2-522E-9346-83CB-8EFD8FB1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895311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>
                <a:solidFill>
                  <a:srgbClr val="000000"/>
                </a:solidFill>
              </a:rPr>
              <a:t>Digital Responses to Covid19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Digital First Primary Care + Remote Care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+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NHS Staff identify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27 March, 12.30 -13.30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C6A6C66-45DE-9B42-92E0-84BABE858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4" y="643467"/>
            <a:ext cx="1036477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443410-270D-7D42-B7DC-1B4445A2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1530350"/>
            <a:ext cx="10274300" cy="3797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28F4ED-1E20-DC46-8E22-311381924EFC}"/>
              </a:ext>
            </a:extLst>
          </p:cNvPr>
          <p:cNvSpPr txBox="1"/>
          <p:nvPr/>
        </p:nvSpPr>
        <p:spPr>
          <a:xfrm>
            <a:off x="1685677" y="441614"/>
            <a:ext cx="7124368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Need – need a </a:t>
            </a:r>
            <a:r>
              <a:rPr lang="en-US" dirty="0" err="1"/>
              <a:t>centralised</a:t>
            </a:r>
            <a:r>
              <a:rPr lang="en-US" dirty="0"/>
              <a:t> reporting system to gain Covid-19 swab results</a:t>
            </a:r>
          </a:p>
        </p:txBody>
      </p:sp>
    </p:spTree>
    <p:extLst>
      <p:ext uri="{BB962C8B-B14F-4D97-AF65-F5344CB8AC3E}">
        <p14:creationId xmlns:p14="http://schemas.microsoft.com/office/powerpoint/2010/main" val="391164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3A81517-56EC-B146-BBAE-646FC7872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24" y="643467"/>
            <a:ext cx="7764552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F514A-B4FD-8642-8D52-6617EBE1D1DE}"/>
              </a:ext>
            </a:extLst>
          </p:cNvPr>
          <p:cNvSpPr txBox="1"/>
          <p:nvPr/>
        </p:nvSpPr>
        <p:spPr>
          <a:xfrm>
            <a:off x="4144124" y="643467"/>
            <a:ext cx="7124368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Question – how are we tracking patients nationally who have Covid-19</a:t>
            </a:r>
          </a:p>
          <a:p>
            <a:r>
              <a:rPr lang="en-US" dirty="0"/>
              <a:t>Challenge – linking up local trackers</a:t>
            </a:r>
          </a:p>
        </p:txBody>
      </p:sp>
    </p:spTree>
    <p:extLst>
      <p:ext uri="{BB962C8B-B14F-4D97-AF65-F5344CB8AC3E}">
        <p14:creationId xmlns:p14="http://schemas.microsoft.com/office/powerpoint/2010/main" val="295869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8108C2-AEC8-8C48-9102-7749D937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FBB24-3C16-0A46-8A52-7D3409263E6F}"/>
              </a:ext>
            </a:extLst>
          </p:cNvPr>
          <p:cNvSpPr txBox="1"/>
          <p:nvPr/>
        </p:nvSpPr>
        <p:spPr>
          <a:xfrm>
            <a:off x="5239910" y="798152"/>
            <a:ext cx="5661328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Request – national direction on VC apps and products</a:t>
            </a:r>
          </a:p>
        </p:txBody>
      </p:sp>
    </p:spTree>
    <p:extLst>
      <p:ext uri="{BB962C8B-B14F-4D97-AF65-F5344CB8AC3E}">
        <p14:creationId xmlns:p14="http://schemas.microsoft.com/office/powerpoint/2010/main" val="413928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8F58B9-8D35-D449-B954-43DF4A343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9665"/>
            <a:ext cx="10905066" cy="3598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97AA02-38F1-9348-A33E-A0271FA2307C}"/>
              </a:ext>
            </a:extLst>
          </p:cNvPr>
          <p:cNvSpPr txBox="1"/>
          <p:nvPr/>
        </p:nvSpPr>
        <p:spPr>
          <a:xfrm>
            <a:off x="858742" y="687940"/>
            <a:ext cx="7124368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Request – national guidance on video clinical consultations</a:t>
            </a:r>
          </a:p>
          <a:p>
            <a:r>
              <a:rPr lang="en-US" dirty="0"/>
              <a:t>Question – is there a national clinical VC solution?</a:t>
            </a:r>
          </a:p>
          <a:p>
            <a:r>
              <a:rPr lang="en-US" dirty="0"/>
              <a:t>Question – are clinical modules of Teams up and running?</a:t>
            </a:r>
          </a:p>
        </p:txBody>
      </p:sp>
    </p:spTree>
    <p:extLst>
      <p:ext uri="{BB962C8B-B14F-4D97-AF65-F5344CB8AC3E}">
        <p14:creationId xmlns:p14="http://schemas.microsoft.com/office/powerpoint/2010/main" val="9597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80BFCB-F7B8-694F-86BF-C31F087BB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771650"/>
            <a:ext cx="10160000" cy="3314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F980D-3BFC-6447-BB98-90E4946BB970}"/>
              </a:ext>
            </a:extLst>
          </p:cNvPr>
          <p:cNvSpPr txBox="1"/>
          <p:nvPr/>
        </p:nvSpPr>
        <p:spPr>
          <a:xfrm>
            <a:off x="1685677" y="978010"/>
            <a:ext cx="7124368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Request – national safety case for video consultations from NHSX</a:t>
            </a:r>
          </a:p>
        </p:txBody>
      </p:sp>
    </p:spTree>
    <p:extLst>
      <p:ext uri="{BB962C8B-B14F-4D97-AF65-F5344CB8AC3E}">
        <p14:creationId xmlns:p14="http://schemas.microsoft.com/office/powerpoint/2010/main" val="312100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BD33DE-BDF1-1347-A2C0-D2E78558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25194"/>
            <a:ext cx="10905066" cy="4007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211532-09DB-5944-AC34-87CB1BA4DDC8}"/>
              </a:ext>
            </a:extLst>
          </p:cNvPr>
          <p:cNvSpPr txBox="1"/>
          <p:nvPr/>
        </p:nvSpPr>
        <p:spPr>
          <a:xfrm>
            <a:off x="1685677" y="978010"/>
            <a:ext cx="7124368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Request – remember digital divide when moving to digital primary care</a:t>
            </a:r>
          </a:p>
        </p:txBody>
      </p:sp>
    </p:spTree>
    <p:extLst>
      <p:ext uri="{BB962C8B-B14F-4D97-AF65-F5344CB8AC3E}">
        <p14:creationId xmlns:p14="http://schemas.microsoft.com/office/powerpoint/2010/main" val="274654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435</Words>
  <Application>Microsoft Macintosh PowerPoint</Application>
  <PresentationFormat>Widescreen</PresentationFormat>
  <Paragraphs>38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Simon Eclles, NHSX CCIO NHSX Briefing and Q&amp;A: Digital Responses to Covid-19 24 March, 2020 </vt:lpstr>
      <vt:lpstr>Digital Health &amp; Covid-19 www.digitalhealth.net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Responses to Covid19 Digital First Primary Care + Remote Care + NHS Staff identify  27 March, 12.30 -13.30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Responses to Covid19 Webinar #1  20 March, 2020 </dc:title>
  <dc:creator>Jon Hoeksma</dc:creator>
  <cp:lastModifiedBy>Jon Hoeksma</cp:lastModifiedBy>
  <cp:revision>8</cp:revision>
  <dcterms:created xsi:type="dcterms:W3CDTF">2020-03-24T10:45:42Z</dcterms:created>
  <dcterms:modified xsi:type="dcterms:W3CDTF">2020-03-24T11:55:22Z</dcterms:modified>
</cp:coreProperties>
</file>