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16C41-F7F7-4542-822F-C231C6735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C179B-874A-D643-9AF8-87A80EF73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F0BC0-5270-E74D-BC4A-69940CE8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93BBC-F362-2A43-8708-5B187A2A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DA4D4-B42B-9D41-8798-8C141D39D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1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09640-8BFF-B449-AD64-932FE0DC2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75184-C5D0-2143-83C7-D608F85FE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1D3BF-ADAB-8847-89DF-A502815B5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154DD-4C29-6244-89EC-69E3E797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E9C1E-FFD9-134A-BA3A-192E9E0F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1AB2B-BBFF-AF4E-9619-B4B0FA524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2BD3E-BBB7-F646-BBC0-2F35F03BA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C557B-346C-3C4A-891E-2086615F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316B4-769F-BB4C-BB27-EF93C768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2271C-ECD1-BF4A-83EB-E11B252D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6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90B4-1255-C042-A078-3A0709773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C0765-216B-0D42-A340-409502CC3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83371-AE64-4942-9397-599AF9763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910BF-8FD3-C54F-8352-5645E1F91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1ACB4-15FC-4049-9950-A0D0C61B6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1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97116-7861-9742-A331-E4D5D7A80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5DA3F-2CCD-D044-B002-D20EDB04A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386C5-5239-A044-87E5-6FDA3D80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2CF90-31F7-4A4B-AE26-A1D6B47A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6210A-A9DF-2E4F-9AA7-A14895FA7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30DCC-0AA6-6140-A429-D74453E79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D3E18-8052-544F-B97A-8F8394FBA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F585E-D380-8049-8411-BF9DE5A61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19D49-3D3F-974E-80D0-D8AE2AB3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A0671-FCCE-DC4C-BB6F-CA82DFD8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9EBA8-18F1-0A45-873E-593E80F9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6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797C3-CFA4-524B-9B2A-160A00EA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A0820-2E8B-EE43-A057-99F339F64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B3CD5-219D-8244-B986-342AC8EDF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D05155-A779-6346-B01D-42DB0655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F3123-BD6D-754E-9F0E-100FCCB59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3044ED-90CF-1D44-A7BF-9AF5AC24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DF2032-92CC-CD47-B5C7-D6CAC66B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7256A-36CE-5346-BDA8-FA40EB33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5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D63CA-36D1-344C-9AC4-0402E542A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7B1945-A574-D04F-A2E1-C7AEF45D5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68411-4F30-8F42-BF04-46A6C895B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43453-B03F-F547-87EC-D123B1C1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8551A9-5A24-9C4F-A6C3-8A1662037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B9CF03-04E6-E445-9540-1C008631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B0109-CB91-1546-8BB2-DE5B2BE8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B0DC-EC41-A74D-AE87-0D7DFBB8D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81DF9-0645-6948-ADD3-74B36524F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25D8A-FB2E-9D41-B35C-3BCACF9CE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00E51-DAC3-2547-A72B-96727F0A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8B715-779D-8942-B1C0-55C1386B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B4D3C-450F-4645-A7B3-840C08DA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0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63313-268A-F044-B8F2-564AA5E55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8C5CB-647A-C245-ADAE-5BCA05C53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FD28E-5521-AA4A-9375-8715890B2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3230A-0371-1D44-ABFA-F1C253BB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1F707-8CEC-344E-9014-A41EAE5A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D4D4A-184A-7E45-913C-6F575E6B1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3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2B7815-993F-9848-9605-DED1D24C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5EF7C-735B-D14F-809F-14DE5B574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CE58-E522-A247-A88B-E77B5BCCC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1239-D8F9-2240-A99C-E129365F4CEB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5640-0EE7-EA40-86E5-99BA2BEE1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7576E-C7B9-6B41-8B6B-3AC787096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7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.nhs.uk/coronavir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5676ED-ECA2-8B4F-B197-3C64285D5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Sarah Wilkinson, CEO NHS Digital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FBB7F-DBD8-3B42-8BD1-DF7F2FC18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13641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Digital Responses to Covid-19</a:t>
            </a:r>
          </a:p>
          <a:p>
            <a:r>
              <a:rPr lang="en-US" dirty="0">
                <a:solidFill>
                  <a:srgbClr val="FFFFFF"/>
                </a:solidFill>
              </a:rPr>
              <a:t>Q&amp;A and Briefing</a:t>
            </a:r>
          </a:p>
          <a:p>
            <a:r>
              <a:rPr lang="en-US" dirty="0">
                <a:solidFill>
                  <a:srgbClr val="FFFFFF"/>
                </a:solidFill>
              </a:rPr>
              <a:t>14 April, 2020</a:t>
            </a:r>
          </a:p>
        </p:txBody>
      </p:sp>
    </p:spTree>
    <p:extLst>
      <p:ext uri="{BB962C8B-B14F-4D97-AF65-F5344CB8AC3E}">
        <p14:creationId xmlns:p14="http://schemas.microsoft.com/office/powerpoint/2010/main" val="55664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37702A2-373A-344C-9E79-369F0E5305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788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9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40590E2-8488-094C-A352-12EABB2BC0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346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2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4F1FE-E9D7-2246-AFC6-3CFBC45F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NHS Digital Coronavirus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D647C-F63D-1045-8B7B-F1244E5B9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Coronavirus website at</a:t>
            </a:r>
          </a:p>
          <a:p>
            <a:pPr marL="0" indent="0">
              <a:buNone/>
            </a:pPr>
            <a:r>
              <a:rPr lang="en-GB" sz="4000" u="sng" dirty="0">
                <a:hlinkClick r:id="rId2" tooltip="https://digital.nhs.uk/coronavirus"/>
              </a:rPr>
              <a:t>https://digital.nhs.uk/coronavirus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67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5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68CAF26-E5F9-6044-A234-078C7F03B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32C34D0-4BE5-FD4B-A9B1-21CF9F01D7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1053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897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Sarah Wilkinson, CEO NHS Digital</vt:lpstr>
      <vt:lpstr>PowerPoint Presentation</vt:lpstr>
      <vt:lpstr>PowerPoint Presentation</vt:lpstr>
      <vt:lpstr>NHS Digital Coronavirus website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Sarah Wilkinson, CEO NHS Digital</dc:title>
  <dc:creator>Jon Hoeksma</dc:creator>
  <cp:lastModifiedBy>Jon Hoeksma</cp:lastModifiedBy>
  <cp:revision>1</cp:revision>
  <dcterms:created xsi:type="dcterms:W3CDTF">2020-04-14T10:46:03Z</dcterms:created>
  <dcterms:modified xsi:type="dcterms:W3CDTF">2020-04-14T10:46:48Z</dcterms:modified>
</cp:coreProperties>
</file>