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92" r:id="rId1"/>
    <p:sldMasterId id="2147483693" r:id="rId2"/>
    <p:sldMasterId id="2147483694" r:id="rId3"/>
    <p:sldMasterId id="2147483695" r:id="rId4"/>
  </p:sldMasterIdLst>
  <p:notesMasterIdLst>
    <p:notesMasterId r:id="rId10"/>
  </p:notesMasterIdLst>
  <p:sldIdLst>
    <p:sldId id="256" r:id="rId5"/>
    <p:sldId id="257" r:id="rId6"/>
    <p:sldId id="258" r:id="rId7"/>
    <p:sldId id="259" r:id="rId8"/>
    <p:sldId id="260" r:id="rId9"/>
  </p:sldIdLst>
  <p:sldSz cx="9144000" cy="5143500" type="screen16x9"/>
  <p:notesSz cx="6858000" cy="9144000"/>
  <p:embeddedFontLst>
    <p:embeddedFont>
      <p:font typeface="Helvetica Neue" panose="02000503000000020004" pitchFamily="2" charset="0"/>
      <p:regular r:id="rId11"/>
      <p:bold r:id="rId12"/>
      <p:italic r:id="rId13"/>
      <p:boldItalic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p:cViewPr varScale="1">
        <p:scale>
          <a:sx n="143" d="100"/>
          <a:sy n="143" d="100"/>
        </p:scale>
        <p:origin x="76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font" Target="fonts/font3.fntdata"/><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font" Target="fonts/font2.fntdata"/><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font" Target="fonts/font1.fntdata"/><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746aed04ff_0_35:notes"/>
          <p:cNvSpPr txBox="1">
            <a:spLocks noGrp="1"/>
          </p:cNvSpPr>
          <p:nvPr>
            <p:ph type="body" idx="1"/>
          </p:nvPr>
        </p:nvSpPr>
        <p:spPr>
          <a:xfrm>
            <a:off x="685801" y="4343406"/>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237" name="Google Shape;237;g746aed04ff_0_35:notes"/>
          <p:cNvSpPr>
            <a:spLocks noGrp="1" noRot="1" noChangeAspect="1"/>
          </p:cNvSpPr>
          <p:nvPr>
            <p:ph type="sldImg" idx="2"/>
          </p:nvPr>
        </p:nvSpPr>
        <p:spPr>
          <a:xfrm>
            <a:off x="91291"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746aed0526_0_87:notes"/>
          <p:cNvSpPr txBox="1">
            <a:spLocks noGrp="1"/>
          </p:cNvSpPr>
          <p:nvPr>
            <p:ph type="body" idx="1"/>
          </p:nvPr>
        </p:nvSpPr>
        <p:spPr>
          <a:xfrm>
            <a:off x="685801" y="4343406"/>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7" name="Google Shape;247;g746aed0526_0_87:notes"/>
          <p:cNvSpPr>
            <a:spLocks noGrp="1" noRot="1" noChangeAspect="1"/>
          </p:cNvSpPr>
          <p:nvPr>
            <p:ph type="sldImg" idx="2"/>
          </p:nvPr>
        </p:nvSpPr>
        <p:spPr>
          <a:xfrm>
            <a:off x="91291"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g746aed0526_0_262:notes"/>
          <p:cNvSpPr txBox="1">
            <a:spLocks noGrp="1"/>
          </p:cNvSpPr>
          <p:nvPr>
            <p:ph type="body" idx="1"/>
          </p:nvPr>
        </p:nvSpPr>
        <p:spPr>
          <a:xfrm>
            <a:off x="685801" y="4343406"/>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3" name="Google Shape;253;g746aed0526_0_262:notes"/>
          <p:cNvSpPr>
            <a:spLocks noGrp="1" noRot="1" noChangeAspect="1"/>
          </p:cNvSpPr>
          <p:nvPr>
            <p:ph type="sldImg" idx="2"/>
          </p:nvPr>
        </p:nvSpPr>
        <p:spPr>
          <a:xfrm>
            <a:off x="91291" y="685838"/>
            <a:ext cx="6675600" cy="34293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746aed0526_0_3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9" name="Google Shape;259;g746aed0526_0_3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3"/>
        <p:cNvGrpSpPr/>
        <p:nvPr/>
      </p:nvGrpSpPr>
      <p:grpSpPr>
        <a:xfrm>
          <a:off x="0" y="0"/>
          <a:ext cx="0" cy="0"/>
          <a:chOff x="0" y="0"/>
          <a:chExt cx="0" cy="0"/>
        </a:xfrm>
      </p:grpSpPr>
      <p:sp>
        <p:nvSpPr>
          <p:cNvPr id="264" name="Google Shape;264;g746aed0526_0_3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 name="Google Shape;265;g746aed0526_0_3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2_Title Slide">
  <p:cSld name="12_Title Slide">
    <p:bg>
      <p:bgPr>
        <a:gradFill>
          <a:gsLst>
            <a:gs pos="0">
              <a:srgbClr val="002D88"/>
            </a:gs>
            <a:gs pos="100000">
              <a:srgbClr val="002D88"/>
            </a:gs>
          </a:gsLst>
          <a:lin ang="8100019" scaled="0"/>
        </a:gradFill>
        <a:effectLst/>
      </p:bgPr>
    </p:bg>
    <p:spTree>
      <p:nvGrpSpPr>
        <p:cNvPr id="1" name="Shape 56"/>
        <p:cNvGrpSpPr/>
        <p:nvPr/>
      </p:nvGrpSpPr>
      <p:grpSpPr>
        <a:xfrm>
          <a:off x="0" y="0"/>
          <a:ext cx="0" cy="0"/>
          <a:chOff x="0" y="0"/>
          <a:chExt cx="0" cy="0"/>
        </a:xfrm>
      </p:grpSpPr>
      <p:sp>
        <p:nvSpPr>
          <p:cNvPr id="57" name="Google Shape;57;p14"/>
          <p:cNvSpPr/>
          <p:nvPr/>
        </p:nvSpPr>
        <p:spPr>
          <a:xfrm>
            <a:off x="-36512" y="4372397"/>
            <a:ext cx="9200400" cy="792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8" name="Google Shape;58;p14"/>
          <p:cNvSpPr txBox="1">
            <a:spLocks noGrp="1"/>
          </p:cNvSpPr>
          <p:nvPr>
            <p:ph type="body" idx="1"/>
          </p:nvPr>
        </p:nvSpPr>
        <p:spPr>
          <a:xfrm>
            <a:off x="1224056" y="1707654"/>
            <a:ext cx="6660300" cy="4836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FFFFFF"/>
              </a:buClr>
              <a:buSzPts val="4000"/>
              <a:buNone/>
              <a:defRPr sz="4000" b="1">
                <a:solidFill>
                  <a:srgbClr val="FFFFFF"/>
                </a:solidFill>
                <a:latin typeface="Arial"/>
                <a:ea typeface="Arial"/>
                <a:cs typeface="Arial"/>
                <a:sym typeface="Aria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
        <p:nvSpPr>
          <p:cNvPr id="59" name="Google Shape;59;p14"/>
          <p:cNvSpPr txBox="1">
            <a:spLocks noGrp="1"/>
          </p:cNvSpPr>
          <p:nvPr>
            <p:ph type="body" idx="2"/>
          </p:nvPr>
        </p:nvSpPr>
        <p:spPr>
          <a:xfrm>
            <a:off x="1209725" y="2487237"/>
            <a:ext cx="6660300" cy="4446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420"/>
              </a:spcBef>
              <a:spcAft>
                <a:spcPts val="0"/>
              </a:spcAft>
              <a:buClr>
                <a:srgbClr val="FFFFFF"/>
              </a:buClr>
              <a:buSzPts val="2100"/>
              <a:buNone/>
              <a:defRPr sz="2100" b="1">
                <a:solidFill>
                  <a:srgbClr val="FFFFFF"/>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
        <p:nvSpPr>
          <p:cNvPr id="60" name="Google Shape;60;p14"/>
          <p:cNvSpPr txBox="1">
            <a:spLocks noGrp="1"/>
          </p:cNvSpPr>
          <p:nvPr>
            <p:ph type="body" idx="3"/>
          </p:nvPr>
        </p:nvSpPr>
        <p:spPr>
          <a:xfrm>
            <a:off x="4644008" y="4464000"/>
            <a:ext cx="3924000" cy="540000"/>
          </a:xfrm>
          <a:prstGeom prst="rect">
            <a:avLst/>
          </a:prstGeom>
          <a:noFill/>
          <a:ln>
            <a:noFill/>
          </a:ln>
        </p:spPr>
        <p:txBody>
          <a:bodyPr spcFirstLastPara="1" wrap="square" lIns="0" tIns="0" rIns="0" bIns="0" anchor="t" anchorCtr="0">
            <a:noAutofit/>
          </a:bodyPr>
          <a:lstStyle>
            <a:lvl1pPr marL="457200" lvl="0" indent="-228600" algn="r" rtl="0">
              <a:lnSpc>
                <a:spcPct val="100000"/>
              </a:lnSpc>
              <a:spcBef>
                <a:spcPts val="300"/>
              </a:spcBef>
              <a:spcAft>
                <a:spcPts val="0"/>
              </a:spcAft>
              <a:buClr>
                <a:srgbClr val="003087"/>
              </a:buClr>
              <a:buSzPts val="1500"/>
              <a:buNone/>
              <a:defRPr sz="1500" b="1">
                <a:solidFill>
                  <a:srgbClr val="003087"/>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61" name="Google Shape;61;p14"/>
          <p:cNvPicPr preferRelativeResize="0"/>
          <p:nvPr/>
        </p:nvPicPr>
        <p:blipFill rotWithShape="1">
          <a:blip r:embed="rId2">
            <a:alphaModFix/>
          </a:blip>
          <a:srcRect/>
          <a:stretch/>
        </p:blipFill>
        <p:spPr>
          <a:xfrm>
            <a:off x="7604720" y="188792"/>
            <a:ext cx="1444877" cy="664522"/>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rgbClr val="002D88"/>
        </a:solidFill>
        <a:effectLst/>
      </p:bgPr>
    </p:bg>
    <p:spTree>
      <p:nvGrpSpPr>
        <p:cNvPr id="1" name="Shape 62"/>
        <p:cNvGrpSpPr/>
        <p:nvPr/>
      </p:nvGrpSpPr>
      <p:grpSpPr>
        <a:xfrm>
          <a:off x="0" y="0"/>
          <a:ext cx="0" cy="0"/>
          <a:chOff x="0" y="0"/>
          <a:chExt cx="0" cy="0"/>
        </a:xfrm>
      </p:grpSpPr>
      <p:sp>
        <p:nvSpPr>
          <p:cNvPr id="63" name="Google Shape;63;p15"/>
          <p:cNvSpPr/>
          <p:nvPr/>
        </p:nvSpPr>
        <p:spPr>
          <a:xfrm>
            <a:off x="-12844" y="870394"/>
            <a:ext cx="9156900" cy="4365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4" name="Google Shape;64;p15"/>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5" name="Google Shape;65;p15"/>
          <p:cNvSpPr txBox="1">
            <a:spLocks noGrp="1"/>
          </p:cNvSpPr>
          <p:nvPr>
            <p:ph type="body" idx="1"/>
          </p:nvPr>
        </p:nvSpPr>
        <p:spPr>
          <a:xfrm>
            <a:off x="311007" y="1131590"/>
            <a:ext cx="8496300" cy="33942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2F2F2"/>
        </a:solidFill>
        <a:effectLst/>
      </p:bgPr>
    </p:bg>
    <p:spTree>
      <p:nvGrpSpPr>
        <p:cNvPr id="1" name="Shape 66"/>
        <p:cNvGrpSpPr/>
        <p:nvPr/>
      </p:nvGrpSpPr>
      <p:grpSpPr>
        <a:xfrm>
          <a:off x="0" y="0"/>
          <a:ext cx="0" cy="0"/>
          <a:chOff x="0" y="0"/>
          <a:chExt cx="0" cy="0"/>
        </a:xfrm>
      </p:grpSpPr>
      <p:sp>
        <p:nvSpPr>
          <p:cNvPr id="67" name="Google Shape;67;p16"/>
          <p:cNvSpPr txBox="1">
            <a:spLocks noGrp="1"/>
          </p:cNvSpPr>
          <p:nvPr>
            <p:ph type="ctrTitle"/>
          </p:nvPr>
        </p:nvSpPr>
        <p:spPr>
          <a:xfrm>
            <a:off x="457200" y="3435846"/>
            <a:ext cx="7787100" cy="936000"/>
          </a:xfrm>
          <a:prstGeom prst="rect">
            <a:avLst/>
          </a:prstGeom>
          <a:noFill/>
          <a:ln>
            <a:noFill/>
          </a:ln>
        </p:spPr>
        <p:txBody>
          <a:bodyPr spcFirstLastPara="1" wrap="square" lIns="91425" tIns="91425" rIns="91425" bIns="91425" anchor="b" anchorCtr="0">
            <a:noAutofit/>
          </a:bodyPr>
          <a:lstStyle>
            <a:lvl1pPr marR="0" lvl="0" algn="l" rtl="0">
              <a:lnSpc>
                <a:spcPct val="90000"/>
              </a:lnSpc>
              <a:spcBef>
                <a:spcPts val="0"/>
              </a:spcBef>
              <a:spcAft>
                <a:spcPts val="0"/>
              </a:spcAft>
              <a:buClr>
                <a:schemeClr val="dk1"/>
              </a:buClr>
              <a:buSzPts val="1400"/>
              <a:buFont typeface="Helvetica Neue"/>
              <a:buNone/>
              <a:defRPr sz="4400" b="0" i="0" u="none" strike="noStrike" cap="none">
                <a:solidFill>
                  <a:schemeClr val="dk1"/>
                </a:solidFill>
                <a:latin typeface="Helvetica Neue"/>
                <a:ea typeface="Helvetica Neue"/>
                <a:cs typeface="Helvetica Neue"/>
                <a:sym typeface="Helvetica Neue"/>
              </a:defRPr>
            </a:lvl1pPr>
            <a:lvl2pPr marR="0" lvl="1"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Char char="■"/>
              <a:defRPr sz="1400" b="0" i="0" u="none" strike="noStrike" cap="none">
                <a:solidFill>
                  <a:srgbClr val="000000"/>
                </a:solidFill>
                <a:latin typeface="Arial"/>
                <a:ea typeface="Arial"/>
                <a:cs typeface="Arial"/>
                <a:sym typeface="Arial"/>
              </a:defRPr>
            </a:lvl9pPr>
          </a:lstStyle>
          <a:p>
            <a:endParaRPr/>
          </a:p>
        </p:txBody>
      </p:sp>
      <p:sp>
        <p:nvSpPr>
          <p:cNvPr id="68" name="Google Shape;68;p16"/>
          <p:cNvSpPr txBox="1">
            <a:spLocks noGrp="1"/>
          </p:cNvSpPr>
          <p:nvPr>
            <p:ph type="subTitle" idx="1"/>
          </p:nvPr>
        </p:nvSpPr>
        <p:spPr>
          <a:xfrm>
            <a:off x="457200" y="4371950"/>
            <a:ext cx="7787100" cy="576000"/>
          </a:xfrm>
          <a:prstGeom prst="rect">
            <a:avLst/>
          </a:prstGeom>
          <a:noFill/>
          <a:ln>
            <a:noFill/>
          </a:ln>
        </p:spPr>
        <p:txBody>
          <a:bodyPr spcFirstLastPara="1" wrap="square" lIns="91425" tIns="91425" rIns="91425" bIns="91425" anchor="t" anchorCtr="0">
            <a:noAutofit/>
          </a:bodyPr>
          <a:lstStyle>
            <a:lvl1pPr marR="0" lvl="0" algn="l" rtl="0">
              <a:lnSpc>
                <a:spcPct val="90000"/>
              </a:lnSpc>
              <a:spcBef>
                <a:spcPts val="720"/>
              </a:spcBef>
              <a:spcAft>
                <a:spcPts val="0"/>
              </a:spcAft>
              <a:buClr>
                <a:srgbClr val="7F7F7F"/>
              </a:buClr>
              <a:buSzPts val="1400"/>
              <a:buFont typeface="Arial"/>
              <a:buNone/>
              <a:defRPr sz="3600" b="0" i="0" u="none" strike="noStrike" cap="none">
                <a:solidFill>
                  <a:srgbClr val="7F7F7F"/>
                </a:solidFill>
                <a:latin typeface="Helvetica Neue"/>
                <a:ea typeface="Helvetica Neue"/>
                <a:cs typeface="Helvetica Neue"/>
                <a:sym typeface="Helvetica Neue"/>
              </a:defRPr>
            </a:lvl1pPr>
            <a:lvl2pPr marR="0" lvl="1" algn="ctr" rtl="0">
              <a:lnSpc>
                <a:spcPct val="100000"/>
              </a:lnSpc>
              <a:spcBef>
                <a:spcPts val="320"/>
              </a:spcBef>
              <a:spcAft>
                <a:spcPts val="0"/>
              </a:spcAft>
              <a:buClr>
                <a:srgbClr val="888888"/>
              </a:buClr>
              <a:buSzPts val="1400"/>
              <a:buFont typeface="Arial"/>
              <a:buNone/>
              <a:defRPr sz="1600" b="0" i="0" u="none" strike="noStrike" cap="none">
                <a:solidFill>
                  <a:srgbClr val="888888"/>
                </a:solidFill>
                <a:latin typeface="Helvetica Neue"/>
                <a:ea typeface="Helvetica Neue"/>
                <a:cs typeface="Helvetica Neue"/>
                <a:sym typeface="Helvetica Neue"/>
              </a:defRPr>
            </a:lvl2pPr>
            <a:lvl3pPr marR="0" lvl="2" algn="ctr" rtl="0">
              <a:lnSpc>
                <a:spcPct val="100000"/>
              </a:lnSpc>
              <a:spcBef>
                <a:spcPts val="240"/>
              </a:spcBef>
              <a:spcAft>
                <a:spcPts val="0"/>
              </a:spcAft>
              <a:buClr>
                <a:srgbClr val="888888"/>
              </a:buClr>
              <a:buSzPts val="1400"/>
              <a:buFont typeface="Arial"/>
              <a:buNone/>
              <a:defRPr sz="1200" b="0" i="0" u="none" strike="noStrike" cap="none">
                <a:solidFill>
                  <a:srgbClr val="888888"/>
                </a:solidFill>
                <a:latin typeface="Helvetica Neue"/>
                <a:ea typeface="Helvetica Neue"/>
                <a:cs typeface="Helvetica Neue"/>
                <a:sym typeface="Helvetica Neue"/>
              </a:defRPr>
            </a:lvl3pPr>
            <a:lvl4pPr marR="0" lvl="3" algn="ctr" rtl="0">
              <a:lnSpc>
                <a:spcPct val="100000"/>
              </a:lnSpc>
              <a:spcBef>
                <a:spcPts val="240"/>
              </a:spcBef>
              <a:spcAft>
                <a:spcPts val="0"/>
              </a:spcAft>
              <a:buClr>
                <a:srgbClr val="888888"/>
              </a:buClr>
              <a:buSzPts val="1400"/>
              <a:buFont typeface="Arial"/>
              <a:buNone/>
              <a:defRPr sz="1200" b="0" i="0" u="none" strike="noStrike" cap="none">
                <a:solidFill>
                  <a:srgbClr val="888888"/>
                </a:solidFill>
                <a:latin typeface="Helvetica Neue"/>
                <a:ea typeface="Helvetica Neue"/>
                <a:cs typeface="Helvetica Neue"/>
                <a:sym typeface="Helvetica Neue"/>
              </a:defRPr>
            </a:lvl4pPr>
            <a:lvl5pPr marR="0" lvl="4" algn="ctr" rtl="0">
              <a:lnSpc>
                <a:spcPct val="100000"/>
              </a:lnSpc>
              <a:spcBef>
                <a:spcPts val="240"/>
              </a:spcBef>
              <a:spcAft>
                <a:spcPts val="0"/>
              </a:spcAft>
              <a:buClr>
                <a:srgbClr val="888888"/>
              </a:buClr>
              <a:buSzPts val="1400"/>
              <a:buFont typeface="Arial"/>
              <a:buNone/>
              <a:defRPr sz="1200" b="0" i="0" u="none" strike="noStrike" cap="none">
                <a:solidFill>
                  <a:srgbClr val="888888"/>
                </a:solidFill>
                <a:latin typeface="Helvetica Neue"/>
                <a:ea typeface="Helvetica Neue"/>
                <a:cs typeface="Helvetica Neue"/>
                <a:sym typeface="Helvetica Neue"/>
              </a:defRPr>
            </a:lvl5pPr>
            <a:lvl6pPr marR="0" lvl="5" algn="ctr" rtl="0">
              <a:lnSpc>
                <a:spcPct val="100000"/>
              </a:lnSpc>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6pPr>
            <a:lvl7pPr marR="0" lvl="6" algn="ctr" rtl="0">
              <a:lnSpc>
                <a:spcPct val="100000"/>
              </a:lnSpc>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7pPr>
            <a:lvl8pPr marR="0" lvl="7" algn="ctr" rtl="0">
              <a:lnSpc>
                <a:spcPct val="100000"/>
              </a:lnSpc>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8pPr>
            <a:lvl9pPr marR="0" lvl="8" algn="ctr" rtl="0">
              <a:lnSpc>
                <a:spcPct val="100000"/>
              </a:lnSpc>
              <a:spcBef>
                <a:spcPts val="400"/>
              </a:spcBef>
              <a:spcAft>
                <a:spcPts val="0"/>
              </a:spcAft>
              <a:buClr>
                <a:srgbClr val="888888"/>
              </a:buClr>
              <a:buSzPts val="1400"/>
              <a:buFont typeface="Arial"/>
              <a:buNone/>
              <a:defRPr sz="2000" b="0" i="0" u="none" strike="noStrike" cap="none">
                <a:solidFill>
                  <a:srgbClr val="888888"/>
                </a:solidFill>
                <a:latin typeface="Calibri"/>
                <a:ea typeface="Calibri"/>
                <a:cs typeface="Calibri"/>
                <a:sym typeface="Calibri"/>
              </a:defRPr>
            </a:lvl9pPr>
          </a:lstStyle>
          <a:p>
            <a:endParaRPr/>
          </a:p>
        </p:txBody>
      </p:sp>
      <p:pic>
        <p:nvPicPr>
          <p:cNvPr id="69" name="Google Shape;69;p16"/>
          <p:cNvPicPr preferRelativeResize="0"/>
          <p:nvPr/>
        </p:nvPicPr>
        <p:blipFill rotWithShape="1">
          <a:blip r:embed="rId2">
            <a:alphaModFix/>
          </a:blip>
          <a:srcRect/>
          <a:stretch/>
        </p:blipFill>
        <p:spPr>
          <a:xfrm>
            <a:off x="7452320" y="188792"/>
            <a:ext cx="1444877" cy="664522"/>
          </a:xfrm>
          <a:prstGeom prst="rect">
            <a:avLst/>
          </a:prstGeom>
          <a:noFill/>
          <a:ln>
            <a:noFill/>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76"/>
        <p:cNvGrpSpPr/>
        <p:nvPr/>
      </p:nvGrpSpPr>
      <p:grpSpPr>
        <a:xfrm>
          <a:off x="0" y="0"/>
          <a:ext cx="0" cy="0"/>
          <a:chOff x="0" y="0"/>
          <a:chExt cx="0" cy="0"/>
        </a:xfrm>
      </p:grpSpPr>
      <p:sp>
        <p:nvSpPr>
          <p:cNvPr id="77" name="Google Shape;77;p18"/>
          <p:cNvSpPr/>
          <p:nvPr/>
        </p:nvSpPr>
        <p:spPr>
          <a:xfrm>
            <a:off x="-12844" y="870394"/>
            <a:ext cx="9156900" cy="4365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8" name="Google Shape;78;p18"/>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9" name="Google Shape;79;p18"/>
          <p:cNvSpPr txBox="1">
            <a:spLocks noGrp="1"/>
          </p:cNvSpPr>
          <p:nvPr>
            <p:ph type="body" idx="1"/>
          </p:nvPr>
        </p:nvSpPr>
        <p:spPr>
          <a:xfrm>
            <a:off x="311007" y="1131590"/>
            <a:ext cx="8496300" cy="33942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rgbClr val="FFFFFF"/>
        </a:solidFill>
        <a:effectLst/>
      </p:bgPr>
    </p:bg>
    <p:spTree>
      <p:nvGrpSpPr>
        <p:cNvPr id="1" name="Shape 80"/>
        <p:cNvGrpSpPr/>
        <p:nvPr/>
      </p:nvGrpSpPr>
      <p:grpSpPr>
        <a:xfrm>
          <a:off x="0" y="0"/>
          <a:ext cx="0" cy="0"/>
          <a:chOff x="0" y="0"/>
          <a:chExt cx="0" cy="0"/>
        </a:xfrm>
      </p:grpSpPr>
      <p:sp>
        <p:nvSpPr>
          <p:cNvPr id="81" name="Google Shape;81;p19"/>
          <p:cNvSpPr/>
          <p:nvPr/>
        </p:nvSpPr>
        <p:spPr>
          <a:xfrm>
            <a:off x="-12844" y="870394"/>
            <a:ext cx="9156900" cy="4273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2" name="Google Shape;82;p19"/>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3" name="Google Shape;83;p19"/>
          <p:cNvSpPr txBox="1">
            <a:spLocks noGrp="1"/>
          </p:cNvSpPr>
          <p:nvPr>
            <p:ph type="body" idx="1"/>
          </p:nvPr>
        </p:nvSpPr>
        <p:spPr>
          <a:xfrm>
            <a:off x="311007" y="1131590"/>
            <a:ext cx="8496300" cy="33942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rgbClr val="FFFFFF"/>
              </a:buClr>
              <a:buSzPts val="1800"/>
              <a:buFont typeface="Arial"/>
              <a:buChar char="•"/>
              <a:defRPr sz="1800">
                <a:solidFill>
                  <a:srgbClr val="FFFFFF"/>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84" name="Google Shape;84;p19"/>
          <p:cNvPicPr preferRelativeResize="0"/>
          <p:nvPr/>
        </p:nvPicPr>
        <p:blipFill rotWithShape="1">
          <a:blip r:embed="rId2">
            <a:alphaModFix/>
          </a:blip>
          <a:srcRect/>
          <a:stretch/>
        </p:blipFill>
        <p:spPr>
          <a:xfrm>
            <a:off x="7351573" y="169688"/>
            <a:ext cx="1495941" cy="688133"/>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85"/>
        <p:cNvGrpSpPr/>
        <p:nvPr/>
      </p:nvGrpSpPr>
      <p:grpSpPr>
        <a:xfrm>
          <a:off x="0" y="0"/>
          <a:ext cx="0" cy="0"/>
          <a:chOff x="0" y="0"/>
          <a:chExt cx="0" cy="0"/>
        </a:xfrm>
      </p:grpSpPr>
      <p:sp>
        <p:nvSpPr>
          <p:cNvPr id="86" name="Google Shape;86;p20"/>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7" name="Google Shape;87;p20"/>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8" name="Google Shape;88;p20"/>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89"/>
        <p:cNvGrpSpPr/>
        <p:nvPr/>
      </p:nvGrpSpPr>
      <p:grpSpPr>
        <a:xfrm>
          <a:off x="0" y="0"/>
          <a:ext cx="0" cy="0"/>
          <a:chOff x="0" y="0"/>
          <a:chExt cx="0" cy="0"/>
        </a:xfrm>
      </p:grpSpPr>
      <p:sp>
        <p:nvSpPr>
          <p:cNvPr id="90" name="Google Shape;90;p21"/>
          <p:cNvSpPr/>
          <p:nvPr/>
        </p:nvSpPr>
        <p:spPr>
          <a:xfrm>
            <a:off x="0" y="-29954"/>
            <a:ext cx="9144000" cy="6096000"/>
          </a:xfrm>
          <a:prstGeom prst="rect">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1" name="Google Shape;91;p21"/>
          <p:cNvSpPr txBox="1">
            <a:spLocks noGrp="1"/>
          </p:cNvSpPr>
          <p:nvPr>
            <p:ph type="title"/>
          </p:nvPr>
        </p:nvSpPr>
        <p:spPr>
          <a:xfrm>
            <a:off x="720000" y="360001"/>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accent1"/>
              </a:buClr>
              <a:buSzPts val="3000"/>
              <a:buFont typeface="Arial"/>
              <a:buNone/>
              <a:defRPr sz="3000" b="1">
                <a:solidFill>
                  <a:schemeClr val="accent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2" name="Google Shape;92;p21"/>
          <p:cNvSpPr txBox="1">
            <a:spLocks noGrp="1"/>
          </p:cNvSpPr>
          <p:nvPr>
            <p:ph type="body" idx="1"/>
          </p:nvPr>
        </p:nvSpPr>
        <p:spPr>
          <a:xfrm>
            <a:off x="720000" y="1080000"/>
            <a:ext cx="7704000" cy="3435900"/>
          </a:xfrm>
          <a:prstGeom prst="rect">
            <a:avLst/>
          </a:prstGeom>
          <a:noFill/>
          <a:ln>
            <a:noFill/>
          </a:ln>
        </p:spPr>
        <p:txBody>
          <a:bodyPr spcFirstLastPara="1" wrap="square" lIns="0" tIns="0" rIns="0" bIns="0" anchor="t" anchorCtr="0">
            <a:noAutofit/>
          </a:bodyPr>
          <a:lstStyle>
            <a:lvl1pPr marL="457200" lvl="0" indent="-381000" algn="l" rtl="0">
              <a:lnSpc>
                <a:spcPct val="100000"/>
              </a:lnSpc>
              <a:spcBef>
                <a:spcPts val="480"/>
              </a:spcBef>
              <a:spcAft>
                <a:spcPts val="0"/>
              </a:spcAft>
              <a:buClr>
                <a:schemeClr val="lt1"/>
              </a:buClr>
              <a:buSzPts val="2400"/>
              <a:buChar char="•"/>
              <a:defRPr sz="2400">
                <a:solidFill>
                  <a:schemeClr val="lt1"/>
                </a:solidFill>
              </a:defRPr>
            </a:lvl1pPr>
            <a:lvl2pPr marL="914400" lvl="1" indent="-361950" algn="l" rtl="0">
              <a:lnSpc>
                <a:spcPct val="100000"/>
              </a:lnSpc>
              <a:spcBef>
                <a:spcPts val="420"/>
              </a:spcBef>
              <a:spcAft>
                <a:spcPts val="0"/>
              </a:spcAft>
              <a:buClr>
                <a:schemeClr val="lt1"/>
              </a:buClr>
              <a:buSzPts val="2100"/>
              <a:buChar char="–"/>
              <a:defRPr sz="2100">
                <a:solidFill>
                  <a:schemeClr val="lt1"/>
                </a:solidFill>
              </a:defRPr>
            </a:lvl2pPr>
            <a:lvl3pPr marL="1371600" lvl="2" indent="-342900" algn="l" rtl="0">
              <a:lnSpc>
                <a:spcPct val="100000"/>
              </a:lnSpc>
              <a:spcBef>
                <a:spcPts val="360"/>
              </a:spcBef>
              <a:spcAft>
                <a:spcPts val="0"/>
              </a:spcAft>
              <a:buClr>
                <a:schemeClr val="lt1"/>
              </a:buClr>
              <a:buSzPts val="1800"/>
              <a:buFont typeface="Noto Sans Symbols"/>
              <a:buChar char="▪"/>
              <a:defRPr sz="1800">
                <a:solidFill>
                  <a:schemeClr val="lt1"/>
                </a:solidFill>
              </a:defRPr>
            </a:lvl3pPr>
            <a:lvl4pPr marL="1828800" lvl="3" indent="-361950" algn="l" rtl="0">
              <a:lnSpc>
                <a:spcPct val="100000"/>
              </a:lnSpc>
              <a:spcBef>
                <a:spcPts val="420"/>
              </a:spcBef>
              <a:spcAft>
                <a:spcPts val="0"/>
              </a:spcAft>
              <a:buClr>
                <a:schemeClr val="accent1"/>
              </a:buClr>
              <a:buSzPts val="2100"/>
              <a:buChar char="–"/>
              <a:defRPr sz="2100"/>
            </a:lvl4pPr>
            <a:lvl5pPr marL="2286000" lvl="4" indent="-336550" algn="l" rtl="0">
              <a:lnSpc>
                <a:spcPct val="100000"/>
              </a:lnSpc>
              <a:spcBef>
                <a:spcPts val="340"/>
              </a:spcBef>
              <a:spcAft>
                <a:spcPts val="0"/>
              </a:spcAft>
              <a:buClr>
                <a:schemeClr val="accent1"/>
              </a:buClr>
              <a:buSzPts val="1700"/>
              <a:buChar char="»"/>
              <a:defRPr sz="1700"/>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93" name="Google Shape;93;p21"/>
          <p:cNvSpPr txBox="1">
            <a:spLocks noGrp="1"/>
          </p:cNvSpPr>
          <p:nvPr>
            <p:ph type="sldNum" idx="12"/>
          </p:nvPr>
        </p:nvSpPr>
        <p:spPr>
          <a:xfrm>
            <a:off x="6300192" y="4731992"/>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94" name="Google Shape;94;p21"/>
          <p:cNvSpPr/>
          <p:nvPr/>
        </p:nvSpPr>
        <p:spPr>
          <a:xfrm>
            <a:off x="0" y="-29954"/>
            <a:ext cx="9144000" cy="10176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3_Custom Layout">
  <p:cSld name="3_Custom Layout">
    <p:bg>
      <p:bgPr>
        <a:solidFill>
          <a:schemeClr val="lt2"/>
        </a:solidFill>
        <a:effectLst/>
      </p:bgPr>
    </p:bg>
    <p:spTree>
      <p:nvGrpSpPr>
        <p:cNvPr id="1" name="Shape 95"/>
        <p:cNvGrpSpPr/>
        <p:nvPr/>
      </p:nvGrpSpPr>
      <p:grpSpPr>
        <a:xfrm>
          <a:off x="0" y="0"/>
          <a:ext cx="0" cy="0"/>
          <a:chOff x="0" y="0"/>
          <a:chExt cx="0" cy="0"/>
        </a:xfrm>
      </p:grpSpPr>
      <p:sp>
        <p:nvSpPr>
          <p:cNvPr id="96" name="Google Shape;96;p22"/>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7" name="Google Shape;97;p22"/>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8" name="Google Shape;98;p22"/>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99" name="Google Shape;99;p22"/>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00"/>
        <p:cNvGrpSpPr/>
        <p:nvPr/>
      </p:nvGrpSpPr>
      <p:grpSpPr>
        <a:xfrm>
          <a:off x="0" y="0"/>
          <a:ext cx="0" cy="0"/>
          <a:chOff x="0" y="0"/>
          <a:chExt cx="0" cy="0"/>
        </a:xfrm>
      </p:grpSpPr>
      <p:sp>
        <p:nvSpPr>
          <p:cNvPr id="101" name="Google Shape;101;p23"/>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2" name="Google Shape;102;p2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3" name="Google Shape;103;p2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4" name="Google Shape;104;p2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05"/>
        <p:cNvGrpSpPr/>
        <p:nvPr/>
      </p:nvGrpSpPr>
      <p:grpSpPr>
        <a:xfrm>
          <a:off x="0" y="0"/>
          <a:ext cx="0" cy="0"/>
          <a:chOff x="0" y="0"/>
          <a:chExt cx="0" cy="0"/>
        </a:xfrm>
      </p:grpSpPr>
      <p:sp>
        <p:nvSpPr>
          <p:cNvPr id="106" name="Google Shape;106;p24"/>
          <p:cNvSpPr/>
          <p:nvPr/>
        </p:nvSpPr>
        <p:spPr>
          <a:xfrm>
            <a:off x="0" y="0"/>
            <a:ext cx="4389000" cy="5163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07" name="Google Shape;107;p24"/>
          <p:cNvSpPr txBox="1">
            <a:spLocks noGrp="1"/>
          </p:cNvSpPr>
          <p:nvPr>
            <p:ph type="title"/>
          </p:nvPr>
        </p:nvSpPr>
        <p:spPr>
          <a:xfrm>
            <a:off x="323528" y="195486"/>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08" name="Google Shape;108;p24"/>
          <p:cNvSpPr txBox="1">
            <a:spLocks noGrp="1"/>
          </p:cNvSpPr>
          <p:nvPr>
            <p:ph type="body" idx="1"/>
          </p:nvPr>
        </p:nvSpPr>
        <p:spPr>
          <a:xfrm>
            <a:off x="251520" y="1059582"/>
            <a:ext cx="3754800" cy="33945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0"/>
              </a:spcBef>
              <a:spcAft>
                <a:spcPts val="0"/>
              </a:spcAft>
              <a:buClr>
                <a:srgbClr val="FFFFFF"/>
              </a:buClr>
              <a:buSzPts val="3000"/>
              <a:buFont typeface="Arial"/>
              <a:buChar char="•"/>
              <a:defRPr>
                <a:solidFill>
                  <a:srgbClr val="FFFFFF"/>
                </a:solidFill>
              </a:defRPr>
            </a:lvl1pPr>
            <a:lvl2pPr marL="914400" lvl="1" indent="-393700" algn="l" rtl="0">
              <a:lnSpc>
                <a:spcPct val="100000"/>
              </a:lnSpc>
              <a:spcBef>
                <a:spcPts val="520"/>
              </a:spcBef>
              <a:spcAft>
                <a:spcPts val="0"/>
              </a:spcAft>
              <a:buClr>
                <a:srgbClr val="FFFFFF"/>
              </a:buClr>
              <a:buSzPts val="2600"/>
              <a:buChar char="–"/>
              <a:defRPr>
                <a:solidFill>
                  <a:srgbClr val="FFFFFF"/>
                </a:solidFill>
              </a:defRPr>
            </a:lvl2pPr>
            <a:lvl3pPr marL="1371600" lvl="2" indent="-368300" algn="l" rtl="0">
              <a:lnSpc>
                <a:spcPct val="100000"/>
              </a:lnSpc>
              <a:spcBef>
                <a:spcPts val="440"/>
              </a:spcBef>
              <a:spcAft>
                <a:spcPts val="0"/>
              </a:spcAft>
              <a:buClr>
                <a:srgbClr val="FFFFFF"/>
              </a:buClr>
              <a:buSzPts val="2200"/>
              <a:buChar char="•"/>
              <a:defRPr>
                <a:solidFill>
                  <a:srgbClr val="FFFFFF"/>
                </a:solidFill>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pic>
        <p:nvPicPr>
          <p:cNvPr id="109" name="Google Shape;109;p24"/>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12_Title Slide">
  <p:cSld name="12_Title Slide">
    <p:bg>
      <p:bgPr>
        <a:gradFill>
          <a:gsLst>
            <a:gs pos="0">
              <a:schemeClr val="dk1"/>
            </a:gs>
            <a:gs pos="100000">
              <a:schemeClr val="dk1"/>
            </a:gs>
          </a:gsLst>
          <a:lin ang="8100019" scaled="0"/>
        </a:gradFill>
        <a:effectLst/>
      </p:bgPr>
    </p:bg>
    <p:spTree>
      <p:nvGrpSpPr>
        <p:cNvPr id="1" name="Shape 110"/>
        <p:cNvGrpSpPr/>
        <p:nvPr/>
      </p:nvGrpSpPr>
      <p:grpSpPr>
        <a:xfrm>
          <a:off x="0" y="0"/>
          <a:ext cx="0" cy="0"/>
          <a:chOff x="0" y="0"/>
          <a:chExt cx="0" cy="0"/>
        </a:xfrm>
      </p:grpSpPr>
      <p:sp>
        <p:nvSpPr>
          <p:cNvPr id="111" name="Google Shape;111;p25"/>
          <p:cNvSpPr/>
          <p:nvPr/>
        </p:nvSpPr>
        <p:spPr>
          <a:xfrm>
            <a:off x="-36512" y="4358647"/>
            <a:ext cx="9200400" cy="792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2" name="Google Shape;112;p25"/>
          <p:cNvSpPr txBox="1">
            <a:spLocks noGrp="1"/>
          </p:cNvSpPr>
          <p:nvPr>
            <p:ph type="body" idx="1"/>
          </p:nvPr>
        </p:nvSpPr>
        <p:spPr>
          <a:xfrm>
            <a:off x="1224056" y="1707654"/>
            <a:ext cx="6660300" cy="4836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003087"/>
              </a:buClr>
              <a:buSzPts val="4000"/>
              <a:buNone/>
              <a:defRPr sz="4000" b="1">
                <a:solidFill>
                  <a:srgbClr val="003087"/>
                </a:solidFill>
                <a:latin typeface="Arial"/>
                <a:ea typeface="Arial"/>
                <a:cs typeface="Arial"/>
                <a:sym typeface="Aria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
        <p:nvSpPr>
          <p:cNvPr id="113" name="Google Shape;113;p25"/>
          <p:cNvSpPr txBox="1">
            <a:spLocks noGrp="1"/>
          </p:cNvSpPr>
          <p:nvPr>
            <p:ph type="body" idx="2"/>
          </p:nvPr>
        </p:nvSpPr>
        <p:spPr>
          <a:xfrm>
            <a:off x="1209725" y="2487237"/>
            <a:ext cx="6660300" cy="4446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420"/>
              </a:spcBef>
              <a:spcAft>
                <a:spcPts val="0"/>
              </a:spcAft>
              <a:buClr>
                <a:srgbClr val="FFFFFF"/>
              </a:buClr>
              <a:buSzPts val="2100"/>
              <a:buNone/>
              <a:defRPr sz="2100" b="1">
                <a:solidFill>
                  <a:srgbClr val="FFFFFF"/>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
        <p:nvSpPr>
          <p:cNvPr id="114" name="Google Shape;114;p25"/>
          <p:cNvSpPr txBox="1">
            <a:spLocks noGrp="1"/>
          </p:cNvSpPr>
          <p:nvPr>
            <p:ph type="body" idx="3"/>
          </p:nvPr>
        </p:nvSpPr>
        <p:spPr>
          <a:xfrm>
            <a:off x="4644008" y="4464000"/>
            <a:ext cx="3924000" cy="540000"/>
          </a:xfrm>
          <a:prstGeom prst="rect">
            <a:avLst/>
          </a:prstGeom>
          <a:noFill/>
          <a:ln>
            <a:noFill/>
          </a:ln>
        </p:spPr>
        <p:txBody>
          <a:bodyPr spcFirstLastPara="1" wrap="square" lIns="0" tIns="0" rIns="0" bIns="0" anchor="t" anchorCtr="0">
            <a:noAutofit/>
          </a:bodyPr>
          <a:lstStyle>
            <a:lvl1pPr marL="457200" lvl="0" indent="-228600" algn="r" rtl="0">
              <a:lnSpc>
                <a:spcPct val="100000"/>
              </a:lnSpc>
              <a:spcBef>
                <a:spcPts val="300"/>
              </a:spcBef>
              <a:spcAft>
                <a:spcPts val="0"/>
              </a:spcAft>
              <a:buClr>
                <a:srgbClr val="003087"/>
              </a:buClr>
              <a:buSzPts val="1500"/>
              <a:buNone/>
              <a:defRPr sz="1500" b="1">
                <a:solidFill>
                  <a:srgbClr val="003087"/>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115" name="Google Shape;115;p25"/>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7_Title and Content">
  <p:cSld name="7_Title and Content">
    <p:bg>
      <p:bgPr>
        <a:solidFill>
          <a:schemeClr val="accent1"/>
        </a:solidFill>
        <a:effectLst/>
      </p:bgPr>
    </p:bg>
    <p:spTree>
      <p:nvGrpSpPr>
        <p:cNvPr id="1" name="Shape 116"/>
        <p:cNvGrpSpPr/>
        <p:nvPr/>
      </p:nvGrpSpPr>
      <p:grpSpPr>
        <a:xfrm>
          <a:off x="0" y="0"/>
          <a:ext cx="0" cy="0"/>
          <a:chOff x="0" y="0"/>
          <a:chExt cx="0" cy="0"/>
        </a:xfrm>
      </p:grpSpPr>
      <p:sp>
        <p:nvSpPr>
          <p:cNvPr id="117" name="Google Shape;117;p26"/>
          <p:cNvSpPr/>
          <p:nvPr/>
        </p:nvSpPr>
        <p:spPr>
          <a:xfrm>
            <a:off x="4788024" y="0"/>
            <a:ext cx="4389000" cy="51639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18" name="Google Shape;118;p26"/>
          <p:cNvSpPr txBox="1">
            <a:spLocks noGrp="1"/>
          </p:cNvSpPr>
          <p:nvPr>
            <p:ph type="body" idx="1"/>
          </p:nvPr>
        </p:nvSpPr>
        <p:spPr>
          <a:xfrm>
            <a:off x="457200" y="1200151"/>
            <a:ext cx="3754800" cy="33945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0"/>
              </a:spcBef>
              <a:spcAft>
                <a:spcPts val="0"/>
              </a:spcAft>
              <a:buClr>
                <a:srgbClr val="FFFFFF"/>
              </a:buClr>
              <a:buSzPts val="3000"/>
              <a:buFont typeface="Arial"/>
              <a:buChar char="•"/>
              <a:defRPr>
                <a:solidFill>
                  <a:srgbClr val="FFFFFF"/>
                </a:solidFill>
              </a:defRPr>
            </a:lvl1pPr>
            <a:lvl2pPr marL="914400" lvl="1" indent="-393700" algn="l" rtl="0">
              <a:lnSpc>
                <a:spcPct val="100000"/>
              </a:lnSpc>
              <a:spcBef>
                <a:spcPts val="520"/>
              </a:spcBef>
              <a:spcAft>
                <a:spcPts val="0"/>
              </a:spcAft>
              <a:buClr>
                <a:srgbClr val="FFFFFF"/>
              </a:buClr>
              <a:buSzPts val="2600"/>
              <a:buChar char="–"/>
              <a:defRPr>
                <a:solidFill>
                  <a:srgbClr val="FFFFFF"/>
                </a:solidFill>
              </a:defRPr>
            </a:lvl2pPr>
            <a:lvl3pPr marL="1371600" lvl="2" indent="-368300" algn="l" rtl="0">
              <a:lnSpc>
                <a:spcPct val="100000"/>
              </a:lnSpc>
              <a:spcBef>
                <a:spcPts val="440"/>
              </a:spcBef>
              <a:spcAft>
                <a:spcPts val="0"/>
              </a:spcAft>
              <a:buClr>
                <a:srgbClr val="FFFFFF"/>
              </a:buClr>
              <a:buSzPts val="2200"/>
              <a:buChar char="•"/>
              <a:defRPr>
                <a:solidFill>
                  <a:srgbClr val="FFFFFF"/>
                </a:solidFill>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
        <p:nvSpPr>
          <p:cNvPr id="119" name="Google Shape;119;p26"/>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120" name="Google Shape;120;p26"/>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chemeClr val="lt2"/>
        </a:solidFill>
        <a:effectLst/>
      </p:bgPr>
    </p:bg>
    <p:spTree>
      <p:nvGrpSpPr>
        <p:cNvPr id="1" name="Shape 121"/>
        <p:cNvGrpSpPr/>
        <p:nvPr/>
      </p:nvGrpSpPr>
      <p:grpSpPr>
        <a:xfrm>
          <a:off x="0" y="0"/>
          <a:ext cx="0" cy="0"/>
          <a:chOff x="0" y="0"/>
          <a:chExt cx="0" cy="0"/>
        </a:xfrm>
      </p:grpSpPr>
      <p:sp>
        <p:nvSpPr>
          <p:cNvPr id="122" name="Google Shape;122;p27"/>
          <p:cNvSpPr/>
          <p:nvPr/>
        </p:nvSpPr>
        <p:spPr>
          <a:xfrm>
            <a:off x="4754880" y="0"/>
            <a:ext cx="4389000" cy="51639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3" name="Google Shape;123;p27"/>
          <p:cNvSpPr txBox="1">
            <a:spLocks noGrp="1"/>
          </p:cNvSpPr>
          <p:nvPr>
            <p:ph type="sldNum" idx="12"/>
          </p:nvPr>
        </p:nvSpPr>
        <p:spPr>
          <a:xfrm>
            <a:off x="6300192" y="4731990"/>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24" name="Google Shape;124;p27"/>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25" name="Google Shape;125;p27"/>
          <p:cNvSpPr txBox="1">
            <a:spLocks noGrp="1"/>
          </p:cNvSpPr>
          <p:nvPr>
            <p:ph type="body" idx="1"/>
          </p:nvPr>
        </p:nvSpPr>
        <p:spPr>
          <a:xfrm>
            <a:off x="467544" y="1131590"/>
            <a:ext cx="4032300" cy="3384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rgbClr val="FFFFFF"/>
              </a:buClr>
              <a:buSzPts val="1800"/>
              <a:buFont typeface="Arial"/>
              <a:buChar char="•"/>
              <a:defRPr sz="1800">
                <a:solidFill>
                  <a:srgbClr val="FFFFFF"/>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126" name="Google Shape;126;p27"/>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4_Title and Content">
  <p:cSld name="4_Title and Content">
    <p:bg>
      <p:bgPr>
        <a:solidFill>
          <a:srgbClr val="FFFFFF"/>
        </a:solidFill>
        <a:effectLst/>
      </p:bgPr>
    </p:bg>
    <p:spTree>
      <p:nvGrpSpPr>
        <p:cNvPr id="1" name="Shape 127"/>
        <p:cNvGrpSpPr/>
        <p:nvPr/>
      </p:nvGrpSpPr>
      <p:grpSpPr>
        <a:xfrm>
          <a:off x="0" y="0"/>
          <a:ext cx="0" cy="0"/>
          <a:chOff x="0" y="0"/>
          <a:chExt cx="0" cy="0"/>
        </a:xfrm>
      </p:grpSpPr>
      <p:sp>
        <p:nvSpPr>
          <p:cNvPr id="128" name="Google Shape;128;p28"/>
          <p:cNvSpPr/>
          <p:nvPr/>
        </p:nvSpPr>
        <p:spPr>
          <a:xfrm>
            <a:off x="4644008" y="0"/>
            <a:ext cx="4509000" cy="51435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29" name="Google Shape;129;p28"/>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0" name="Google Shape;130;p28"/>
          <p:cNvSpPr txBox="1">
            <a:spLocks noGrp="1"/>
          </p:cNvSpPr>
          <p:nvPr>
            <p:ph type="body" idx="1"/>
          </p:nvPr>
        </p:nvSpPr>
        <p:spPr>
          <a:xfrm>
            <a:off x="467544" y="1131590"/>
            <a:ext cx="4032300" cy="3384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accent1"/>
              </a:buClr>
              <a:buSzPts val="1800"/>
              <a:buFont typeface="Arial"/>
              <a:buChar char="•"/>
              <a:defRPr sz="1800">
                <a:solidFill>
                  <a:schemeClr val="accent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131" name="Google Shape;131;p28"/>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6_Title and Content">
  <p:cSld name="6_Title and Content">
    <p:bg>
      <p:bgPr>
        <a:solidFill>
          <a:srgbClr val="FFFFFF"/>
        </a:solidFill>
        <a:effectLst/>
      </p:bgPr>
    </p:bg>
    <p:spTree>
      <p:nvGrpSpPr>
        <p:cNvPr id="1" name="Shape 132"/>
        <p:cNvGrpSpPr/>
        <p:nvPr/>
      </p:nvGrpSpPr>
      <p:grpSpPr>
        <a:xfrm>
          <a:off x="0" y="0"/>
          <a:ext cx="0" cy="0"/>
          <a:chOff x="0" y="0"/>
          <a:chExt cx="0" cy="0"/>
        </a:xfrm>
      </p:grpSpPr>
      <p:sp>
        <p:nvSpPr>
          <p:cNvPr id="133" name="Google Shape;133;p29"/>
          <p:cNvSpPr/>
          <p:nvPr/>
        </p:nvSpPr>
        <p:spPr>
          <a:xfrm>
            <a:off x="4788024" y="0"/>
            <a:ext cx="4356000" cy="51435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4" name="Google Shape;134;p29"/>
          <p:cNvSpPr txBox="1">
            <a:spLocks noGrp="1"/>
          </p:cNvSpPr>
          <p:nvPr>
            <p:ph type="sldNum" idx="12"/>
          </p:nvPr>
        </p:nvSpPr>
        <p:spPr>
          <a:xfrm>
            <a:off x="6300192" y="4731990"/>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35" name="Google Shape;135;p29"/>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36" name="Google Shape;136;p29"/>
          <p:cNvSpPr txBox="1">
            <a:spLocks noGrp="1"/>
          </p:cNvSpPr>
          <p:nvPr>
            <p:ph type="body" idx="1"/>
          </p:nvPr>
        </p:nvSpPr>
        <p:spPr>
          <a:xfrm>
            <a:off x="468313" y="1131888"/>
            <a:ext cx="4032300" cy="3384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solidFill>
          <a:srgbClr val="FFFFFF"/>
        </a:solidFill>
        <a:effectLst/>
      </p:bgPr>
    </p:bg>
    <p:spTree>
      <p:nvGrpSpPr>
        <p:cNvPr id="1" name="Shape 137"/>
        <p:cNvGrpSpPr/>
        <p:nvPr/>
      </p:nvGrpSpPr>
      <p:grpSpPr>
        <a:xfrm>
          <a:off x="0" y="0"/>
          <a:ext cx="0" cy="0"/>
          <a:chOff x="0" y="0"/>
          <a:chExt cx="0" cy="0"/>
        </a:xfrm>
      </p:grpSpPr>
      <p:sp>
        <p:nvSpPr>
          <p:cNvPr id="138" name="Google Shape;138;p30"/>
          <p:cNvSpPr/>
          <p:nvPr/>
        </p:nvSpPr>
        <p:spPr>
          <a:xfrm>
            <a:off x="4788024" y="0"/>
            <a:ext cx="4356000" cy="51435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39" name="Google Shape;139;p30"/>
          <p:cNvSpPr txBox="1">
            <a:spLocks noGrp="1"/>
          </p:cNvSpPr>
          <p:nvPr>
            <p:ph type="sldNum" idx="12"/>
          </p:nvPr>
        </p:nvSpPr>
        <p:spPr>
          <a:xfrm>
            <a:off x="6300192" y="4731990"/>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40" name="Google Shape;140;p30"/>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1" name="Google Shape;141;p30"/>
          <p:cNvSpPr txBox="1">
            <a:spLocks noGrp="1"/>
          </p:cNvSpPr>
          <p:nvPr>
            <p:ph type="body" idx="1"/>
          </p:nvPr>
        </p:nvSpPr>
        <p:spPr>
          <a:xfrm>
            <a:off x="468313" y="1131888"/>
            <a:ext cx="4032300" cy="3384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142" name="Google Shape;142;p30"/>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4_Custom Layout">
  <p:cSld name="4_Custom Layout">
    <p:bg>
      <p:bgPr>
        <a:solidFill>
          <a:schemeClr val="dk1"/>
        </a:solidFill>
        <a:effectLst/>
      </p:bgPr>
    </p:bg>
    <p:spTree>
      <p:nvGrpSpPr>
        <p:cNvPr id="1" name="Shape 143"/>
        <p:cNvGrpSpPr/>
        <p:nvPr/>
      </p:nvGrpSpPr>
      <p:grpSpPr>
        <a:xfrm>
          <a:off x="0" y="0"/>
          <a:ext cx="0" cy="0"/>
          <a:chOff x="0" y="0"/>
          <a:chExt cx="0" cy="0"/>
        </a:xfrm>
      </p:grpSpPr>
      <p:sp>
        <p:nvSpPr>
          <p:cNvPr id="144" name="Google Shape;144;p31"/>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5" name="Google Shape;145;p31"/>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6" name="Google Shape;146;p31"/>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47" name="Google Shape;147;p31"/>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148"/>
        <p:cNvGrpSpPr/>
        <p:nvPr/>
      </p:nvGrpSpPr>
      <p:grpSpPr>
        <a:xfrm>
          <a:off x="0" y="0"/>
          <a:ext cx="0" cy="0"/>
          <a:chOff x="0" y="0"/>
          <a:chExt cx="0" cy="0"/>
        </a:xfrm>
      </p:grpSpPr>
      <p:sp>
        <p:nvSpPr>
          <p:cNvPr id="149" name="Google Shape;149;p32"/>
          <p:cNvSpPr txBox="1">
            <a:spLocks noGrp="1"/>
          </p:cNvSpPr>
          <p:nvPr>
            <p:ph type="ctrTitle"/>
          </p:nvPr>
        </p:nvSpPr>
        <p:spPr>
          <a:xfrm>
            <a:off x="311708" y="744575"/>
            <a:ext cx="8520600" cy="2052600"/>
          </a:xfrm>
          <a:prstGeom prst="rect">
            <a:avLst/>
          </a:prstGeom>
          <a:noFill/>
          <a:ln>
            <a:noFill/>
          </a:ln>
        </p:spPr>
        <p:txBody>
          <a:bodyPr spcFirstLastPara="1" wrap="square" lIns="91425" tIns="45700" rIns="91425" bIns="45700" anchor="b" anchorCtr="0">
            <a:noAutofit/>
          </a:bodyPr>
          <a:lstStyle>
            <a:lvl1pPr lvl="0" algn="ctr" rtl="0">
              <a:lnSpc>
                <a:spcPct val="100000"/>
              </a:lnSpc>
              <a:spcBef>
                <a:spcPts val="0"/>
              </a:spcBef>
              <a:spcAft>
                <a:spcPts val="0"/>
              </a:spcAft>
              <a:buSzPts val="5200"/>
              <a:buNone/>
              <a:defRPr sz="5200"/>
            </a:lvl1pPr>
            <a:lvl2pPr lvl="1" algn="ctr" rtl="0">
              <a:lnSpc>
                <a:spcPct val="100000"/>
              </a:lnSpc>
              <a:spcBef>
                <a:spcPts val="0"/>
              </a:spcBef>
              <a:spcAft>
                <a:spcPts val="0"/>
              </a:spcAft>
              <a:buSzPts val="5200"/>
              <a:buNone/>
              <a:defRPr sz="5200"/>
            </a:lvl2pPr>
            <a:lvl3pPr lvl="2" algn="ctr" rtl="0">
              <a:lnSpc>
                <a:spcPct val="100000"/>
              </a:lnSpc>
              <a:spcBef>
                <a:spcPts val="0"/>
              </a:spcBef>
              <a:spcAft>
                <a:spcPts val="0"/>
              </a:spcAft>
              <a:buSzPts val="5200"/>
              <a:buNone/>
              <a:defRPr sz="5200"/>
            </a:lvl3pPr>
            <a:lvl4pPr lvl="3" algn="ctr" rtl="0">
              <a:lnSpc>
                <a:spcPct val="100000"/>
              </a:lnSpc>
              <a:spcBef>
                <a:spcPts val="0"/>
              </a:spcBef>
              <a:spcAft>
                <a:spcPts val="0"/>
              </a:spcAft>
              <a:buSzPts val="5200"/>
              <a:buNone/>
              <a:defRPr sz="5200"/>
            </a:lvl4pPr>
            <a:lvl5pPr lvl="4" algn="ctr" rtl="0">
              <a:lnSpc>
                <a:spcPct val="100000"/>
              </a:lnSpc>
              <a:spcBef>
                <a:spcPts val="0"/>
              </a:spcBef>
              <a:spcAft>
                <a:spcPts val="0"/>
              </a:spcAft>
              <a:buSzPts val="5200"/>
              <a:buNone/>
              <a:defRPr sz="5200"/>
            </a:lvl5pPr>
            <a:lvl6pPr lvl="5" algn="ctr" rtl="0">
              <a:lnSpc>
                <a:spcPct val="100000"/>
              </a:lnSpc>
              <a:spcBef>
                <a:spcPts val="0"/>
              </a:spcBef>
              <a:spcAft>
                <a:spcPts val="0"/>
              </a:spcAft>
              <a:buSzPts val="5200"/>
              <a:buNone/>
              <a:defRPr sz="5200"/>
            </a:lvl6pPr>
            <a:lvl7pPr lvl="6" algn="ctr" rtl="0">
              <a:lnSpc>
                <a:spcPct val="100000"/>
              </a:lnSpc>
              <a:spcBef>
                <a:spcPts val="0"/>
              </a:spcBef>
              <a:spcAft>
                <a:spcPts val="0"/>
              </a:spcAft>
              <a:buSzPts val="5200"/>
              <a:buNone/>
              <a:defRPr sz="5200"/>
            </a:lvl7pPr>
            <a:lvl8pPr lvl="7" algn="ctr" rtl="0">
              <a:lnSpc>
                <a:spcPct val="100000"/>
              </a:lnSpc>
              <a:spcBef>
                <a:spcPts val="0"/>
              </a:spcBef>
              <a:spcAft>
                <a:spcPts val="0"/>
              </a:spcAft>
              <a:buSzPts val="5200"/>
              <a:buNone/>
              <a:defRPr sz="5200"/>
            </a:lvl8pPr>
            <a:lvl9pPr lvl="8" algn="ctr" rtl="0">
              <a:lnSpc>
                <a:spcPct val="100000"/>
              </a:lnSpc>
              <a:spcBef>
                <a:spcPts val="0"/>
              </a:spcBef>
              <a:spcAft>
                <a:spcPts val="0"/>
              </a:spcAft>
              <a:buSzPts val="5200"/>
              <a:buNone/>
              <a:defRPr sz="5200"/>
            </a:lvl9pPr>
          </a:lstStyle>
          <a:p>
            <a:endParaRPr/>
          </a:p>
        </p:txBody>
      </p:sp>
      <p:sp>
        <p:nvSpPr>
          <p:cNvPr id="150" name="Google Shape;150;p32"/>
          <p:cNvSpPr txBox="1">
            <a:spLocks noGrp="1"/>
          </p:cNvSpPr>
          <p:nvPr>
            <p:ph type="subTitle" idx="1"/>
          </p:nvPr>
        </p:nvSpPr>
        <p:spPr>
          <a:xfrm>
            <a:off x="311700" y="2834125"/>
            <a:ext cx="8520600" cy="792600"/>
          </a:xfrm>
          <a:prstGeom prst="rect">
            <a:avLst/>
          </a:prstGeom>
          <a:noFill/>
          <a:ln>
            <a:noFill/>
          </a:ln>
        </p:spPr>
        <p:txBody>
          <a:bodyPr spcFirstLastPara="1" wrap="square" lIns="91425" tIns="45700" rIns="91425" bIns="45700" anchor="t" anchorCtr="0">
            <a:noAutofit/>
          </a:bodyPr>
          <a:lstStyle>
            <a:lvl1pPr lvl="0" algn="ctr" rtl="0">
              <a:lnSpc>
                <a:spcPct val="100000"/>
              </a:lnSpc>
              <a:spcBef>
                <a:spcPts val="600"/>
              </a:spcBef>
              <a:spcAft>
                <a:spcPts val="0"/>
              </a:spcAft>
              <a:buSzPts val="2800"/>
              <a:buNone/>
              <a:defRPr sz="2800"/>
            </a:lvl1pPr>
            <a:lvl2pPr lvl="1" algn="ctr" rtl="0">
              <a:lnSpc>
                <a:spcPct val="100000"/>
              </a:lnSpc>
              <a:spcBef>
                <a:spcPts val="520"/>
              </a:spcBef>
              <a:spcAft>
                <a:spcPts val="0"/>
              </a:spcAft>
              <a:buSzPts val="2800"/>
              <a:buNone/>
              <a:defRPr sz="2800"/>
            </a:lvl2pPr>
            <a:lvl3pPr lvl="2" algn="ctr" rtl="0">
              <a:lnSpc>
                <a:spcPct val="100000"/>
              </a:lnSpc>
              <a:spcBef>
                <a:spcPts val="44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151" name="Google Shape;151;p32"/>
          <p:cNvSpPr txBox="1">
            <a:spLocks noGrp="1"/>
          </p:cNvSpPr>
          <p:nvPr>
            <p:ph type="sldNum" idx="12"/>
          </p:nvPr>
        </p:nvSpPr>
        <p:spPr>
          <a:xfrm>
            <a:off x="8472458" y="4663217"/>
            <a:ext cx="548700" cy="3936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8"/>
        <p:cNvGrpSpPr/>
        <p:nvPr/>
      </p:nvGrpSpPr>
      <p:grpSpPr>
        <a:xfrm>
          <a:off x="0" y="0"/>
          <a:ext cx="0" cy="0"/>
          <a:chOff x="0" y="0"/>
          <a:chExt cx="0" cy="0"/>
        </a:xfrm>
      </p:grpSpPr>
      <p:sp>
        <p:nvSpPr>
          <p:cNvPr id="159" name="Google Shape;159;p34"/>
          <p:cNvSpPr/>
          <p:nvPr/>
        </p:nvSpPr>
        <p:spPr>
          <a:xfrm>
            <a:off x="-12844" y="870394"/>
            <a:ext cx="9156900" cy="43656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0" name="Google Shape;160;p34"/>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1" name="Google Shape;161;p34"/>
          <p:cNvSpPr txBox="1">
            <a:spLocks noGrp="1"/>
          </p:cNvSpPr>
          <p:nvPr>
            <p:ph type="body" idx="1"/>
          </p:nvPr>
        </p:nvSpPr>
        <p:spPr>
          <a:xfrm>
            <a:off x="311007" y="1131590"/>
            <a:ext cx="8496300" cy="33942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162" name="Google Shape;162;p34"/>
          <p:cNvPicPr preferRelativeResize="0"/>
          <p:nvPr/>
        </p:nvPicPr>
        <p:blipFill rotWithShape="1">
          <a:blip r:embed="rId2">
            <a:alphaModFix/>
          </a:blip>
          <a:srcRect/>
          <a:stretch/>
        </p:blipFill>
        <p:spPr>
          <a:xfrm>
            <a:off x="7452320" y="188792"/>
            <a:ext cx="1444877" cy="664522"/>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5_Title and Content">
  <p:cSld name="5_Title and Content">
    <p:bg>
      <p:bgPr>
        <a:solidFill>
          <a:srgbClr val="FFFFFF"/>
        </a:solidFill>
        <a:effectLst/>
      </p:bgPr>
    </p:bg>
    <p:spTree>
      <p:nvGrpSpPr>
        <p:cNvPr id="1" name="Shape 163"/>
        <p:cNvGrpSpPr/>
        <p:nvPr/>
      </p:nvGrpSpPr>
      <p:grpSpPr>
        <a:xfrm>
          <a:off x="0" y="0"/>
          <a:ext cx="0" cy="0"/>
          <a:chOff x="0" y="0"/>
          <a:chExt cx="0" cy="0"/>
        </a:xfrm>
      </p:grpSpPr>
      <p:sp>
        <p:nvSpPr>
          <p:cNvPr id="164" name="Google Shape;164;p35"/>
          <p:cNvSpPr/>
          <p:nvPr/>
        </p:nvSpPr>
        <p:spPr>
          <a:xfrm>
            <a:off x="-12844" y="870394"/>
            <a:ext cx="9156900" cy="42732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65" name="Google Shape;165;p35"/>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66" name="Google Shape;166;p35"/>
          <p:cNvSpPr txBox="1">
            <a:spLocks noGrp="1"/>
          </p:cNvSpPr>
          <p:nvPr>
            <p:ph type="body" idx="1"/>
          </p:nvPr>
        </p:nvSpPr>
        <p:spPr>
          <a:xfrm>
            <a:off x="311007" y="1131590"/>
            <a:ext cx="8496300" cy="33942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rgbClr val="FFFFFF"/>
              </a:buClr>
              <a:buSzPts val="1800"/>
              <a:buFont typeface="Arial"/>
              <a:buChar char="•"/>
              <a:defRPr sz="1800">
                <a:solidFill>
                  <a:srgbClr val="FFFFFF"/>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167" name="Google Shape;167;p35"/>
          <p:cNvPicPr preferRelativeResize="0"/>
          <p:nvPr/>
        </p:nvPicPr>
        <p:blipFill rotWithShape="1">
          <a:blip r:embed="rId2">
            <a:alphaModFix/>
          </a:blip>
          <a:srcRect/>
          <a:stretch/>
        </p:blipFill>
        <p:spPr>
          <a:xfrm>
            <a:off x="7351573" y="169688"/>
            <a:ext cx="1495941" cy="688133"/>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8"/>
        <p:cNvGrpSpPr/>
        <p:nvPr/>
      </p:nvGrpSpPr>
      <p:grpSpPr>
        <a:xfrm>
          <a:off x="0" y="0"/>
          <a:ext cx="0" cy="0"/>
          <a:chOff x="0" y="0"/>
          <a:chExt cx="0" cy="0"/>
        </a:xfrm>
      </p:grpSpPr>
      <p:sp>
        <p:nvSpPr>
          <p:cNvPr id="169" name="Google Shape;169;p36"/>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0" name="Google Shape;170;p36"/>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1" name="Google Shape;171;p36"/>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OBJECT" type="obj">
  <p:cSld name="OBJECT">
    <p:spTree>
      <p:nvGrpSpPr>
        <p:cNvPr id="1" name="Shape 172"/>
        <p:cNvGrpSpPr/>
        <p:nvPr/>
      </p:nvGrpSpPr>
      <p:grpSpPr>
        <a:xfrm>
          <a:off x="0" y="0"/>
          <a:ext cx="0" cy="0"/>
          <a:chOff x="0" y="0"/>
          <a:chExt cx="0" cy="0"/>
        </a:xfrm>
      </p:grpSpPr>
      <p:sp>
        <p:nvSpPr>
          <p:cNvPr id="173" name="Google Shape;173;p37"/>
          <p:cNvSpPr/>
          <p:nvPr/>
        </p:nvSpPr>
        <p:spPr>
          <a:xfrm>
            <a:off x="0" y="-29954"/>
            <a:ext cx="9144000" cy="60960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4" name="Google Shape;174;p37"/>
          <p:cNvSpPr txBox="1">
            <a:spLocks noGrp="1"/>
          </p:cNvSpPr>
          <p:nvPr>
            <p:ph type="title"/>
          </p:nvPr>
        </p:nvSpPr>
        <p:spPr>
          <a:xfrm>
            <a:off x="720000" y="360001"/>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chemeClr val="accent1"/>
              </a:buClr>
              <a:buSzPts val="3000"/>
              <a:buFont typeface="Arial"/>
              <a:buNone/>
              <a:defRPr sz="3000" b="1">
                <a:solidFill>
                  <a:schemeClr val="accent1"/>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75" name="Google Shape;175;p37"/>
          <p:cNvSpPr txBox="1">
            <a:spLocks noGrp="1"/>
          </p:cNvSpPr>
          <p:nvPr>
            <p:ph type="body" idx="1"/>
          </p:nvPr>
        </p:nvSpPr>
        <p:spPr>
          <a:xfrm>
            <a:off x="720000" y="1080000"/>
            <a:ext cx="7704000" cy="3435900"/>
          </a:xfrm>
          <a:prstGeom prst="rect">
            <a:avLst/>
          </a:prstGeom>
          <a:noFill/>
          <a:ln>
            <a:noFill/>
          </a:ln>
        </p:spPr>
        <p:txBody>
          <a:bodyPr spcFirstLastPara="1" wrap="square" lIns="0" tIns="0" rIns="0" bIns="0" anchor="t" anchorCtr="0">
            <a:noAutofit/>
          </a:bodyPr>
          <a:lstStyle>
            <a:lvl1pPr marL="457200" lvl="0" indent="-381000" algn="l" rtl="0">
              <a:lnSpc>
                <a:spcPct val="100000"/>
              </a:lnSpc>
              <a:spcBef>
                <a:spcPts val="480"/>
              </a:spcBef>
              <a:spcAft>
                <a:spcPts val="0"/>
              </a:spcAft>
              <a:buClr>
                <a:schemeClr val="lt1"/>
              </a:buClr>
              <a:buSzPts val="2400"/>
              <a:buChar char="•"/>
              <a:defRPr sz="2400">
                <a:solidFill>
                  <a:schemeClr val="lt1"/>
                </a:solidFill>
              </a:defRPr>
            </a:lvl1pPr>
            <a:lvl2pPr marL="914400" lvl="1" indent="-361950" algn="l" rtl="0">
              <a:lnSpc>
                <a:spcPct val="100000"/>
              </a:lnSpc>
              <a:spcBef>
                <a:spcPts val="420"/>
              </a:spcBef>
              <a:spcAft>
                <a:spcPts val="0"/>
              </a:spcAft>
              <a:buClr>
                <a:schemeClr val="lt1"/>
              </a:buClr>
              <a:buSzPts val="2100"/>
              <a:buChar char="–"/>
              <a:defRPr sz="2100">
                <a:solidFill>
                  <a:schemeClr val="lt1"/>
                </a:solidFill>
              </a:defRPr>
            </a:lvl2pPr>
            <a:lvl3pPr marL="1371600" lvl="2" indent="-342900" algn="l" rtl="0">
              <a:lnSpc>
                <a:spcPct val="100000"/>
              </a:lnSpc>
              <a:spcBef>
                <a:spcPts val="360"/>
              </a:spcBef>
              <a:spcAft>
                <a:spcPts val="0"/>
              </a:spcAft>
              <a:buClr>
                <a:schemeClr val="lt1"/>
              </a:buClr>
              <a:buSzPts val="1800"/>
              <a:buFont typeface="Noto Sans Symbols"/>
              <a:buChar char="▪"/>
              <a:defRPr sz="1800">
                <a:solidFill>
                  <a:schemeClr val="lt1"/>
                </a:solidFill>
              </a:defRPr>
            </a:lvl3pPr>
            <a:lvl4pPr marL="1828800" lvl="3" indent="-361950" algn="l" rtl="0">
              <a:lnSpc>
                <a:spcPct val="100000"/>
              </a:lnSpc>
              <a:spcBef>
                <a:spcPts val="420"/>
              </a:spcBef>
              <a:spcAft>
                <a:spcPts val="0"/>
              </a:spcAft>
              <a:buClr>
                <a:schemeClr val="accent1"/>
              </a:buClr>
              <a:buSzPts val="2100"/>
              <a:buChar char="–"/>
              <a:defRPr sz="2100"/>
            </a:lvl4pPr>
            <a:lvl5pPr marL="2286000" lvl="4" indent="-336550" algn="l" rtl="0">
              <a:lnSpc>
                <a:spcPct val="100000"/>
              </a:lnSpc>
              <a:spcBef>
                <a:spcPts val="340"/>
              </a:spcBef>
              <a:spcAft>
                <a:spcPts val="0"/>
              </a:spcAft>
              <a:buClr>
                <a:schemeClr val="accent1"/>
              </a:buClr>
              <a:buSzPts val="1700"/>
              <a:buChar char="»"/>
              <a:defRPr sz="1700"/>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sp>
        <p:nvSpPr>
          <p:cNvPr id="176" name="Google Shape;176;p37"/>
          <p:cNvSpPr txBox="1">
            <a:spLocks noGrp="1"/>
          </p:cNvSpPr>
          <p:nvPr>
            <p:ph type="sldNum" idx="12"/>
          </p:nvPr>
        </p:nvSpPr>
        <p:spPr>
          <a:xfrm>
            <a:off x="6300192" y="4731992"/>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rgbClr val="FFFFF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177" name="Google Shape;177;p37"/>
          <p:cNvSpPr/>
          <p:nvPr/>
        </p:nvSpPr>
        <p:spPr>
          <a:xfrm>
            <a:off x="0" y="-29954"/>
            <a:ext cx="9144000" cy="10176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3_Custom Layout">
  <p:cSld name="3_Custom Layout">
    <p:bg>
      <p:bgPr>
        <a:solidFill>
          <a:schemeClr val="lt2"/>
        </a:solidFill>
        <a:effectLst/>
      </p:bgPr>
    </p:bg>
    <p:spTree>
      <p:nvGrpSpPr>
        <p:cNvPr id="1" name="Shape 178"/>
        <p:cNvGrpSpPr/>
        <p:nvPr/>
      </p:nvGrpSpPr>
      <p:grpSpPr>
        <a:xfrm>
          <a:off x="0" y="0"/>
          <a:ext cx="0" cy="0"/>
          <a:chOff x="0" y="0"/>
          <a:chExt cx="0" cy="0"/>
        </a:xfrm>
      </p:grpSpPr>
      <p:sp>
        <p:nvSpPr>
          <p:cNvPr id="179" name="Google Shape;179;p38"/>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0" name="Google Shape;180;p38"/>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1" name="Google Shape;181;p38"/>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2" name="Google Shape;182;p38"/>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1_Custom Layout">
  <p:cSld name="1_Custom Layout">
    <p:spTree>
      <p:nvGrpSpPr>
        <p:cNvPr id="1" name="Shape 183"/>
        <p:cNvGrpSpPr/>
        <p:nvPr/>
      </p:nvGrpSpPr>
      <p:grpSpPr>
        <a:xfrm>
          <a:off x="0" y="0"/>
          <a:ext cx="0" cy="0"/>
          <a:chOff x="0" y="0"/>
          <a:chExt cx="0" cy="0"/>
        </a:xfrm>
      </p:grpSpPr>
      <p:sp>
        <p:nvSpPr>
          <p:cNvPr id="184" name="Google Shape;184;p39"/>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5" name="Google Shape;185;p39"/>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6" name="Google Shape;186;p39"/>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87" name="Google Shape;187;p39"/>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88"/>
        <p:cNvGrpSpPr/>
        <p:nvPr/>
      </p:nvGrpSpPr>
      <p:grpSpPr>
        <a:xfrm>
          <a:off x="0" y="0"/>
          <a:ext cx="0" cy="0"/>
          <a:chOff x="0" y="0"/>
          <a:chExt cx="0" cy="0"/>
        </a:xfrm>
      </p:grpSpPr>
      <p:sp>
        <p:nvSpPr>
          <p:cNvPr id="189" name="Google Shape;189;p40"/>
          <p:cNvSpPr/>
          <p:nvPr/>
        </p:nvSpPr>
        <p:spPr>
          <a:xfrm>
            <a:off x="0" y="0"/>
            <a:ext cx="4389000" cy="51639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0" name="Google Shape;190;p40"/>
          <p:cNvSpPr txBox="1">
            <a:spLocks noGrp="1"/>
          </p:cNvSpPr>
          <p:nvPr>
            <p:ph type="title"/>
          </p:nvPr>
        </p:nvSpPr>
        <p:spPr>
          <a:xfrm>
            <a:off x="323528" y="195486"/>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1" name="Google Shape;191;p40"/>
          <p:cNvSpPr txBox="1">
            <a:spLocks noGrp="1"/>
          </p:cNvSpPr>
          <p:nvPr>
            <p:ph type="body" idx="1"/>
          </p:nvPr>
        </p:nvSpPr>
        <p:spPr>
          <a:xfrm>
            <a:off x="251520" y="1059582"/>
            <a:ext cx="3754800" cy="33945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0"/>
              </a:spcBef>
              <a:spcAft>
                <a:spcPts val="0"/>
              </a:spcAft>
              <a:buClr>
                <a:srgbClr val="FFFFFF"/>
              </a:buClr>
              <a:buSzPts val="3000"/>
              <a:buFont typeface="Arial"/>
              <a:buChar char="•"/>
              <a:defRPr>
                <a:solidFill>
                  <a:srgbClr val="FFFFFF"/>
                </a:solidFill>
              </a:defRPr>
            </a:lvl1pPr>
            <a:lvl2pPr marL="914400" lvl="1" indent="-393700" algn="l" rtl="0">
              <a:lnSpc>
                <a:spcPct val="100000"/>
              </a:lnSpc>
              <a:spcBef>
                <a:spcPts val="520"/>
              </a:spcBef>
              <a:spcAft>
                <a:spcPts val="0"/>
              </a:spcAft>
              <a:buClr>
                <a:srgbClr val="FFFFFF"/>
              </a:buClr>
              <a:buSzPts val="2600"/>
              <a:buChar char="–"/>
              <a:defRPr>
                <a:solidFill>
                  <a:srgbClr val="FFFFFF"/>
                </a:solidFill>
              </a:defRPr>
            </a:lvl2pPr>
            <a:lvl3pPr marL="1371600" lvl="2" indent="-368300" algn="l" rtl="0">
              <a:lnSpc>
                <a:spcPct val="100000"/>
              </a:lnSpc>
              <a:spcBef>
                <a:spcPts val="440"/>
              </a:spcBef>
              <a:spcAft>
                <a:spcPts val="0"/>
              </a:spcAft>
              <a:buClr>
                <a:srgbClr val="FFFFFF"/>
              </a:buClr>
              <a:buSzPts val="2200"/>
              <a:buChar char="•"/>
              <a:defRPr>
                <a:solidFill>
                  <a:srgbClr val="FFFFFF"/>
                </a:solidFill>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dk1"/>
              </a:buClr>
              <a:buSzPts val="1800"/>
              <a:buChar char="•"/>
              <a:defRPr/>
            </a:lvl6pPr>
            <a:lvl7pPr marL="3200400" lvl="6" indent="-342900" algn="l" rtl="0">
              <a:lnSpc>
                <a:spcPct val="100000"/>
              </a:lnSpc>
              <a:spcBef>
                <a:spcPts val="360"/>
              </a:spcBef>
              <a:spcAft>
                <a:spcPts val="0"/>
              </a:spcAft>
              <a:buClr>
                <a:schemeClr val="dk1"/>
              </a:buClr>
              <a:buSzPts val="1800"/>
              <a:buChar char="•"/>
              <a:defRPr/>
            </a:lvl7pPr>
            <a:lvl8pPr marL="3657600" lvl="7" indent="-342900" algn="l" rtl="0">
              <a:lnSpc>
                <a:spcPct val="100000"/>
              </a:lnSpc>
              <a:spcBef>
                <a:spcPts val="360"/>
              </a:spcBef>
              <a:spcAft>
                <a:spcPts val="0"/>
              </a:spcAft>
              <a:buClr>
                <a:schemeClr val="dk1"/>
              </a:buClr>
              <a:buSzPts val="1800"/>
              <a:buChar char="•"/>
              <a:defRPr/>
            </a:lvl8pPr>
            <a:lvl9pPr marL="4114800" lvl="8" indent="-342900" algn="l" rtl="0">
              <a:lnSpc>
                <a:spcPct val="100000"/>
              </a:lnSpc>
              <a:spcBef>
                <a:spcPts val="360"/>
              </a:spcBef>
              <a:spcAft>
                <a:spcPts val="0"/>
              </a:spcAft>
              <a:buClr>
                <a:schemeClr val="dk1"/>
              </a:buClr>
              <a:buSzPts val="1800"/>
              <a:buChar char="•"/>
              <a:defRPr/>
            </a:lvl9pPr>
          </a:lstStyle>
          <a:p>
            <a:endParaRPr/>
          </a:p>
        </p:txBody>
      </p:sp>
      <p:pic>
        <p:nvPicPr>
          <p:cNvPr id="192" name="Google Shape;192;p40"/>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12_Title Slide">
  <p:cSld name="12_Title Slide">
    <p:bg>
      <p:bgPr>
        <a:gradFill>
          <a:gsLst>
            <a:gs pos="0">
              <a:schemeClr val="dk1"/>
            </a:gs>
            <a:gs pos="100000">
              <a:schemeClr val="dk1"/>
            </a:gs>
          </a:gsLst>
          <a:lin ang="8100019" scaled="0"/>
        </a:gradFill>
        <a:effectLst/>
      </p:bgPr>
    </p:bg>
    <p:spTree>
      <p:nvGrpSpPr>
        <p:cNvPr id="1" name="Shape 193"/>
        <p:cNvGrpSpPr/>
        <p:nvPr/>
      </p:nvGrpSpPr>
      <p:grpSpPr>
        <a:xfrm>
          <a:off x="0" y="0"/>
          <a:ext cx="0" cy="0"/>
          <a:chOff x="0" y="0"/>
          <a:chExt cx="0" cy="0"/>
        </a:xfrm>
      </p:grpSpPr>
      <p:sp>
        <p:nvSpPr>
          <p:cNvPr id="194" name="Google Shape;194;p41"/>
          <p:cNvSpPr/>
          <p:nvPr/>
        </p:nvSpPr>
        <p:spPr>
          <a:xfrm>
            <a:off x="-36512" y="4358647"/>
            <a:ext cx="9200400" cy="7920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195" name="Google Shape;195;p41"/>
          <p:cNvSpPr txBox="1">
            <a:spLocks noGrp="1"/>
          </p:cNvSpPr>
          <p:nvPr>
            <p:ph type="body" idx="1"/>
          </p:nvPr>
        </p:nvSpPr>
        <p:spPr>
          <a:xfrm>
            <a:off x="1224056" y="1707654"/>
            <a:ext cx="6660300" cy="4836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0"/>
              </a:spcBef>
              <a:spcAft>
                <a:spcPts val="0"/>
              </a:spcAft>
              <a:buClr>
                <a:srgbClr val="003087"/>
              </a:buClr>
              <a:buSzPts val="4000"/>
              <a:buNone/>
              <a:defRPr sz="4000" b="1">
                <a:solidFill>
                  <a:srgbClr val="003087"/>
                </a:solidFill>
                <a:latin typeface="Arial"/>
                <a:ea typeface="Arial"/>
                <a:cs typeface="Arial"/>
                <a:sym typeface="Aria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
        <p:nvSpPr>
          <p:cNvPr id="196" name="Google Shape;196;p41"/>
          <p:cNvSpPr txBox="1">
            <a:spLocks noGrp="1"/>
          </p:cNvSpPr>
          <p:nvPr>
            <p:ph type="body" idx="2"/>
          </p:nvPr>
        </p:nvSpPr>
        <p:spPr>
          <a:xfrm>
            <a:off x="1209725" y="2487237"/>
            <a:ext cx="6660300" cy="444600"/>
          </a:xfrm>
          <a:prstGeom prst="rect">
            <a:avLst/>
          </a:prstGeom>
          <a:noFill/>
          <a:ln>
            <a:noFill/>
          </a:ln>
        </p:spPr>
        <p:txBody>
          <a:bodyPr spcFirstLastPara="1" wrap="square" lIns="0" tIns="0" rIns="0" bIns="0" anchor="t" anchorCtr="0">
            <a:noAutofit/>
          </a:bodyPr>
          <a:lstStyle>
            <a:lvl1pPr marL="457200" lvl="0" indent="-228600" algn="l" rtl="0">
              <a:lnSpc>
                <a:spcPct val="100000"/>
              </a:lnSpc>
              <a:spcBef>
                <a:spcPts val="420"/>
              </a:spcBef>
              <a:spcAft>
                <a:spcPts val="0"/>
              </a:spcAft>
              <a:buClr>
                <a:srgbClr val="FFFFFF"/>
              </a:buClr>
              <a:buSzPts val="2100"/>
              <a:buNone/>
              <a:defRPr sz="2100" b="1">
                <a:solidFill>
                  <a:srgbClr val="FFFFFF"/>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
        <p:nvSpPr>
          <p:cNvPr id="197" name="Google Shape;197;p41"/>
          <p:cNvSpPr txBox="1">
            <a:spLocks noGrp="1"/>
          </p:cNvSpPr>
          <p:nvPr>
            <p:ph type="body" idx="3"/>
          </p:nvPr>
        </p:nvSpPr>
        <p:spPr>
          <a:xfrm>
            <a:off x="4644008" y="4464000"/>
            <a:ext cx="3924000" cy="540000"/>
          </a:xfrm>
          <a:prstGeom prst="rect">
            <a:avLst/>
          </a:prstGeom>
          <a:noFill/>
          <a:ln>
            <a:noFill/>
          </a:ln>
        </p:spPr>
        <p:txBody>
          <a:bodyPr spcFirstLastPara="1" wrap="square" lIns="0" tIns="0" rIns="0" bIns="0" anchor="t" anchorCtr="0">
            <a:noAutofit/>
          </a:bodyPr>
          <a:lstStyle>
            <a:lvl1pPr marL="457200" lvl="0" indent="-228600" algn="r" rtl="0">
              <a:lnSpc>
                <a:spcPct val="100000"/>
              </a:lnSpc>
              <a:spcBef>
                <a:spcPts val="300"/>
              </a:spcBef>
              <a:spcAft>
                <a:spcPts val="0"/>
              </a:spcAft>
              <a:buClr>
                <a:srgbClr val="003087"/>
              </a:buClr>
              <a:buSzPts val="1500"/>
              <a:buNone/>
              <a:defRPr sz="1500" b="1">
                <a:solidFill>
                  <a:srgbClr val="003087"/>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198" name="Google Shape;198;p41"/>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7_Title and Content">
  <p:cSld name="7_Title and Content">
    <p:bg>
      <p:bgPr>
        <a:solidFill>
          <a:schemeClr val="accent1"/>
        </a:solidFill>
        <a:effectLst/>
      </p:bgPr>
    </p:bg>
    <p:spTree>
      <p:nvGrpSpPr>
        <p:cNvPr id="1" name="Shape 199"/>
        <p:cNvGrpSpPr/>
        <p:nvPr/>
      </p:nvGrpSpPr>
      <p:grpSpPr>
        <a:xfrm>
          <a:off x="0" y="0"/>
          <a:ext cx="0" cy="0"/>
          <a:chOff x="0" y="0"/>
          <a:chExt cx="0" cy="0"/>
        </a:xfrm>
      </p:grpSpPr>
      <p:sp>
        <p:nvSpPr>
          <p:cNvPr id="200" name="Google Shape;200;p42"/>
          <p:cNvSpPr/>
          <p:nvPr/>
        </p:nvSpPr>
        <p:spPr>
          <a:xfrm>
            <a:off x="4788024" y="0"/>
            <a:ext cx="4389000" cy="51639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1" name="Google Shape;201;p42"/>
          <p:cNvSpPr txBox="1">
            <a:spLocks noGrp="1"/>
          </p:cNvSpPr>
          <p:nvPr>
            <p:ph type="body" idx="1"/>
          </p:nvPr>
        </p:nvSpPr>
        <p:spPr>
          <a:xfrm>
            <a:off x="457200" y="1200151"/>
            <a:ext cx="3754800" cy="33945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0"/>
              </a:spcBef>
              <a:spcAft>
                <a:spcPts val="0"/>
              </a:spcAft>
              <a:buClr>
                <a:srgbClr val="FFFFFF"/>
              </a:buClr>
              <a:buSzPts val="3000"/>
              <a:buFont typeface="Arial"/>
              <a:buChar char="•"/>
              <a:defRPr>
                <a:solidFill>
                  <a:srgbClr val="FFFFFF"/>
                </a:solidFill>
              </a:defRPr>
            </a:lvl1pPr>
            <a:lvl2pPr marL="914400" lvl="1" indent="-393700" algn="l" rtl="0">
              <a:lnSpc>
                <a:spcPct val="100000"/>
              </a:lnSpc>
              <a:spcBef>
                <a:spcPts val="520"/>
              </a:spcBef>
              <a:spcAft>
                <a:spcPts val="0"/>
              </a:spcAft>
              <a:buClr>
                <a:srgbClr val="FFFFFF"/>
              </a:buClr>
              <a:buSzPts val="2600"/>
              <a:buChar char="–"/>
              <a:defRPr>
                <a:solidFill>
                  <a:srgbClr val="FFFFFF"/>
                </a:solidFill>
              </a:defRPr>
            </a:lvl2pPr>
            <a:lvl3pPr marL="1371600" lvl="2" indent="-368300" algn="l" rtl="0">
              <a:lnSpc>
                <a:spcPct val="100000"/>
              </a:lnSpc>
              <a:spcBef>
                <a:spcPts val="440"/>
              </a:spcBef>
              <a:spcAft>
                <a:spcPts val="0"/>
              </a:spcAft>
              <a:buClr>
                <a:srgbClr val="FFFFFF"/>
              </a:buClr>
              <a:buSzPts val="2200"/>
              <a:buChar char="•"/>
              <a:defRPr>
                <a:solidFill>
                  <a:srgbClr val="FFFFFF"/>
                </a:solidFill>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
        <p:nvSpPr>
          <p:cNvPr id="202" name="Google Shape;202;p42"/>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pic>
        <p:nvPicPr>
          <p:cNvPr id="203" name="Google Shape;203;p42"/>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3_Title and Content">
  <p:cSld name="3_Title and Content">
    <p:bg>
      <p:bgPr>
        <a:solidFill>
          <a:schemeClr val="lt2"/>
        </a:solidFill>
        <a:effectLst/>
      </p:bgPr>
    </p:bg>
    <p:spTree>
      <p:nvGrpSpPr>
        <p:cNvPr id="1" name="Shape 204"/>
        <p:cNvGrpSpPr/>
        <p:nvPr/>
      </p:nvGrpSpPr>
      <p:grpSpPr>
        <a:xfrm>
          <a:off x="0" y="0"/>
          <a:ext cx="0" cy="0"/>
          <a:chOff x="0" y="0"/>
          <a:chExt cx="0" cy="0"/>
        </a:xfrm>
      </p:grpSpPr>
      <p:sp>
        <p:nvSpPr>
          <p:cNvPr id="205" name="Google Shape;205;p43"/>
          <p:cNvSpPr/>
          <p:nvPr/>
        </p:nvSpPr>
        <p:spPr>
          <a:xfrm>
            <a:off x="4754880" y="0"/>
            <a:ext cx="4389000" cy="5163900"/>
          </a:xfrm>
          <a:prstGeom prst="rect">
            <a:avLst/>
          </a:prstGeom>
          <a:solidFill>
            <a:srgbClr val="FFFFF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06" name="Google Shape;206;p43"/>
          <p:cNvSpPr txBox="1">
            <a:spLocks noGrp="1"/>
          </p:cNvSpPr>
          <p:nvPr>
            <p:ph type="sldNum" idx="12"/>
          </p:nvPr>
        </p:nvSpPr>
        <p:spPr>
          <a:xfrm>
            <a:off x="6300192" y="4731990"/>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07" name="Google Shape;207;p43"/>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8" name="Google Shape;208;p43"/>
          <p:cNvSpPr txBox="1">
            <a:spLocks noGrp="1"/>
          </p:cNvSpPr>
          <p:nvPr>
            <p:ph type="body" idx="1"/>
          </p:nvPr>
        </p:nvSpPr>
        <p:spPr>
          <a:xfrm>
            <a:off x="467544" y="1131590"/>
            <a:ext cx="4032300" cy="3384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rgbClr val="FFFFFF"/>
              </a:buClr>
              <a:buSzPts val="1800"/>
              <a:buFont typeface="Arial"/>
              <a:buChar char="•"/>
              <a:defRPr sz="1800">
                <a:solidFill>
                  <a:srgbClr val="FFFFFF"/>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209" name="Google Shape;209;p43"/>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4_Title and Content">
  <p:cSld name="4_Title and Content">
    <p:bg>
      <p:bgPr>
        <a:solidFill>
          <a:srgbClr val="FFFFFF"/>
        </a:solidFill>
        <a:effectLst/>
      </p:bgPr>
    </p:bg>
    <p:spTree>
      <p:nvGrpSpPr>
        <p:cNvPr id="1" name="Shape 210"/>
        <p:cNvGrpSpPr/>
        <p:nvPr/>
      </p:nvGrpSpPr>
      <p:grpSpPr>
        <a:xfrm>
          <a:off x="0" y="0"/>
          <a:ext cx="0" cy="0"/>
          <a:chOff x="0" y="0"/>
          <a:chExt cx="0" cy="0"/>
        </a:xfrm>
      </p:grpSpPr>
      <p:sp>
        <p:nvSpPr>
          <p:cNvPr id="211" name="Google Shape;211;p44"/>
          <p:cNvSpPr/>
          <p:nvPr/>
        </p:nvSpPr>
        <p:spPr>
          <a:xfrm>
            <a:off x="4644008" y="0"/>
            <a:ext cx="4509000" cy="51435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2" name="Google Shape;212;p44"/>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3" name="Google Shape;213;p44"/>
          <p:cNvSpPr txBox="1">
            <a:spLocks noGrp="1"/>
          </p:cNvSpPr>
          <p:nvPr>
            <p:ph type="body" idx="1"/>
          </p:nvPr>
        </p:nvSpPr>
        <p:spPr>
          <a:xfrm>
            <a:off x="467544" y="1131590"/>
            <a:ext cx="4032300" cy="3384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accent1"/>
              </a:buClr>
              <a:buSzPts val="1800"/>
              <a:buFont typeface="Arial"/>
              <a:buChar char="•"/>
              <a:defRPr sz="1800">
                <a:solidFill>
                  <a:schemeClr val="accent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214" name="Google Shape;214;p44"/>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6_Title and Content">
  <p:cSld name="6_Title and Content">
    <p:bg>
      <p:bgPr>
        <a:solidFill>
          <a:srgbClr val="FFFFFF"/>
        </a:solidFill>
        <a:effectLst/>
      </p:bgPr>
    </p:bg>
    <p:spTree>
      <p:nvGrpSpPr>
        <p:cNvPr id="1" name="Shape 215"/>
        <p:cNvGrpSpPr/>
        <p:nvPr/>
      </p:nvGrpSpPr>
      <p:grpSpPr>
        <a:xfrm>
          <a:off x="0" y="0"/>
          <a:ext cx="0" cy="0"/>
          <a:chOff x="0" y="0"/>
          <a:chExt cx="0" cy="0"/>
        </a:xfrm>
      </p:grpSpPr>
      <p:sp>
        <p:nvSpPr>
          <p:cNvPr id="216" name="Google Shape;216;p45"/>
          <p:cNvSpPr/>
          <p:nvPr/>
        </p:nvSpPr>
        <p:spPr>
          <a:xfrm>
            <a:off x="4788024" y="0"/>
            <a:ext cx="4356000" cy="51435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7" name="Google Shape;217;p45"/>
          <p:cNvSpPr txBox="1">
            <a:spLocks noGrp="1"/>
          </p:cNvSpPr>
          <p:nvPr>
            <p:ph type="sldNum" idx="12"/>
          </p:nvPr>
        </p:nvSpPr>
        <p:spPr>
          <a:xfrm>
            <a:off x="6300192" y="4731990"/>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18" name="Google Shape;218;p45"/>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19" name="Google Shape;219;p45"/>
          <p:cNvSpPr txBox="1">
            <a:spLocks noGrp="1"/>
          </p:cNvSpPr>
          <p:nvPr>
            <p:ph type="body" idx="1"/>
          </p:nvPr>
        </p:nvSpPr>
        <p:spPr>
          <a:xfrm>
            <a:off x="468313" y="1131888"/>
            <a:ext cx="4032300" cy="3384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9_Title and Content">
  <p:cSld name="9_Title and Content">
    <p:bg>
      <p:bgPr>
        <a:solidFill>
          <a:srgbClr val="FFFFFF"/>
        </a:solidFill>
        <a:effectLst/>
      </p:bgPr>
    </p:bg>
    <p:spTree>
      <p:nvGrpSpPr>
        <p:cNvPr id="1" name="Shape 220"/>
        <p:cNvGrpSpPr/>
        <p:nvPr/>
      </p:nvGrpSpPr>
      <p:grpSpPr>
        <a:xfrm>
          <a:off x="0" y="0"/>
          <a:ext cx="0" cy="0"/>
          <a:chOff x="0" y="0"/>
          <a:chExt cx="0" cy="0"/>
        </a:xfrm>
      </p:grpSpPr>
      <p:sp>
        <p:nvSpPr>
          <p:cNvPr id="221" name="Google Shape;221;p46"/>
          <p:cNvSpPr/>
          <p:nvPr/>
        </p:nvSpPr>
        <p:spPr>
          <a:xfrm>
            <a:off x="4788024" y="0"/>
            <a:ext cx="4356000" cy="5143500"/>
          </a:xfrm>
          <a:prstGeom prst="rect">
            <a:avLst/>
          </a:prstGeom>
          <a:solidFill>
            <a:schemeClr val="l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22" name="Google Shape;222;p46"/>
          <p:cNvSpPr txBox="1">
            <a:spLocks noGrp="1"/>
          </p:cNvSpPr>
          <p:nvPr>
            <p:ph type="sldNum" idx="12"/>
          </p:nvPr>
        </p:nvSpPr>
        <p:spPr>
          <a:xfrm>
            <a:off x="6300192" y="4731990"/>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
        <p:nvSpPr>
          <p:cNvPr id="223" name="Google Shape;223;p46"/>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lvl1pPr lvl="0" algn="l" rtl="0">
              <a:lnSpc>
                <a:spcPct val="100000"/>
              </a:lnSpc>
              <a:spcBef>
                <a:spcPts val="0"/>
              </a:spcBef>
              <a:spcAft>
                <a:spcPts val="0"/>
              </a:spcAft>
              <a:buClr>
                <a:srgbClr val="FFFFFF"/>
              </a:buClr>
              <a:buSzPts val="3000"/>
              <a:buFont typeface="Arial"/>
              <a:buNone/>
              <a:defRPr sz="3000" b="1">
                <a:solidFill>
                  <a:srgbClr val="FFFFFF"/>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4" name="Google Shape;224;p46"/>
          <p:cNvSpPr txBox="1">
            <a:spLocks noGrp="1"/>
          </p:cNvSpPr>
          <p:nvPr>
            <p:ph type="body" idx="1"/>
          </p:nvPr>
        </p:nvSpPr>
        <p:spPr>
          <a:xfrm>
            <a:off x="468313" y="1131888"/>
            <a:ext cx="4032300" cy="3384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0"/>
              </a:spcBef>
              <a:spcAft>
                <a:spcPts val="0"/>
              </a:spcAft>
              <a:buClr>
                <a:schemeClr val="dk1"/>
              </a:buClr>
              <a:buSzPts val="1800"/>
              <a:buFont typeface="Arial"/>
              <a:buChar char="•"/>
              <a:defRPr sz="1800">
                <a:solidFill>
                  <a:schemeClr val="dk1"/>
                </a:solidFill>
              </a:defRPr>
            </a:lvl1pPr>
            <a:lvl2pPr marL="914400" lvl="1" indent="-342900" algn="l" rtl="0">
              <a:lnSpc>
                <a:spcPct val="100000"/>
              </a:lnSpc>
              <a:spcBef>
                <a:spcPts val="360"/>
              </a:spcBef>
              <a:spcAft>
                <a:spcPts val="0"/>
              </a:spcAft>
              <a:buClr>
                <a:schemeClr val="accent1"/>
              </a:buClr>
              <a:buSzPts val="1800"/>
              <a:buChar char="–"/>
              <a:defRPr/>
            </a:lvl2pPr>
            <a:lvl3pPr marL="1371600" lvl="2" indent="-342900" algn="l" rtl="0">
              <a:lnSpc>
                <a:spcPct val="100000"/>
              </a:lnSpc>
              <a:spcBef>
                <a:spcPts val="360"/>
              </a:spcBef>
              <a:spcAft>
                <a:spcPts val="0"/>
              </a:spcAft>
              <a:buClr>
                <a:schemeClr val="accent1"/>
              </a:buClr>
              <a:buSzPts val="1800"/>
              <a:buChar char="•"/>
              <a:defRPr/>
            </a:lvl3pPr>
            <a:lvl4pPr marL="1828800" lvl="3" indent="-342900" algn="l" rtl="0">
              <a:lnSpc>
                <a:spcPct val="100000"/>
              </a:lnSpc>
              <a:spcBef>
                <a:spcPts val="360"/>
              </a:spcBef>
              <a:spcAft>
                <a:spcPts val="0"/>
              </a:spcAft>
              <a:buClr>
                <a:schemeClr val="accent1"/>
              </a:buClr>
              <a:buSzPts val="1800"/>
              <a:buChar char="–"/>
              <a:defRPr/>
            </a:lvl4pPr>
            <a:lvl5pPr marL="2286000" lvl="4" indent="-342900" algn="l" rtl="0">
              <a:lnSpc>
                <a:spcPct val="100000"/>
              </a:lnSpc>
              <a:spcBef>
                <a:spcPts val="360"/>
              </a:spcBef>
              <a:spcAft>
                <a:spcPts val="0"/>
              </a:spcAft>
              <a:buClr>
                <a:schemeClr val="accent1"/>
              </a:buClr>
              <a:buSzPts val="1800"/>
              <a:buChar char="»"/>
              <a:defRPr/>
            </a:lvl5pPr>
            <a:lvl6pPr marL="2743200" lvl="5" indent="-342900" algn="l" rtl="0">
              <a:lnSpc>
                <a:spcPct val="100000"/>
              </a:lnSpc>
              <a:spcBef>
                <a:spcPts val="360"/>
              </a:spcBef>
              <a:spcAft>
                <a:spcPts val="0"/>
              </a:spcAft>
              <a:buClr>
                <a:schemeClr val="lt1"/>
              </a:buClr>
              <a:buSzPts val="1800"/>
              <a:buChar char="•"/>
              <a:defRPr/>
            </a:lvl6pPr>
            <a:lvl7pPr marL="3200400" lvl="6" indent="-342900" algn="l" rtl="0">
              <a:lnSpc>
                <a:spcPct val="100000"/>
              </a:lnSpc>
              <a:spcBef>
                <a:spcPts val="360"/>
              </a:spcBef>
              <a:spcAft>
                <a:spcPts val="0"/>
              </a:spcAft>
              <a:buClr>
                <a:schemeClr val="lt1"/>
              </a:buClr>
              <a:buSzPts val="1800"/>
              <a:buChar char="•"/>
              <a:defRPr/>
            </a:lvl7pPr>
            <a:lvl8pPr marL="3657600" lvl="7" indent="-342900" algn="l" rtl="0">
              <a:lnSpc>
                <a:spcPct val="100000"/>
              </a:lnSpc>
              <a:spcBef>
                <a:spcPts val="360"/>
              </a:spcBef>
              <a:spcAft>
                <a:spcPts val="0"/>
              </a:spcAft>
              <a:buClr>
                <a:schemeClr val="lt1"/>
              </a:buClr>
              <a:buSzPts val="1800"/>
              <a:buChar char="•"/>
              <a:defRPr/>
            </a:lvl8pPr>
            <a:lvl9pPr marL="4114800" lvl="8" indent="-342900" algn="l" rtl="0">
              <a:lnSpc>
                <a:spcPct val="100000"/>
              </a:lnSpc>
              <a:spcBef>
                <a:spcPts val="360"/>
              </a:spcBef>
              <a:spcAft>
                <a:spcPts val="0"/>
              </a:spcAft>
              <a:buClr>
                <a:schemeClr val="lt1"/>
              </a:buClr>
              <a:buSzPts val="1800"/>
              <a:buChar char="•"/>
              <a:defRPr/>
            </a:lvl9pPr>
          </a:lstStyle>
          <a:p>
            <a:endParaRPr/>
          </a:p>
        </p:txBody>
      </p:sp>
      <p:pic>
        <p:nvPicPr>
          <p:cNvPr id="225" name="Google Shape;225;p46"/>
          <p:cNvPicPr preferRelativeResize="0"/>
          <p:nvPr/>
        </p:nvPicPr>
        <p:blipFill rotWithShape="1">
          <a:blip r:embed="rId2">
            <a:alphaModFix/>
          </a:blip>
          <a:srcRect/>
          <a:stretch/>
        </p:blipFill>
        <p:spPr>
          <a:xfrm>
            <a:off x="7452320" y="195486"/>
            <a:ext cx="1495941" cy="688133"/>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4_Custom Layout">
  <p:cSld name="4_Custom Layout">
    <p:bg>
      <p:bgPr>
        <a:solidFill>
          <a:schemeClr val="dk1"/>
        </a:solidFill>
        <a:effectLst/>
      </p:bgPr>
    </p:bg>
    <p:spTree>
      <p:nvGrpSpPr>
        <p:cNvPr id="1" name="Shape 226"/>
        <p:cNvGrpSpPr/>
        <p:nvPr/>
      </p:nvGrpSpPr>
      <p:grpSpPr>
        <a:xfrm>
          <a:off x="0" y="0"/>
          <a:ext cx="0" cy="0"/>
          <a:chOff x="0" y="0"/>
          <a:chExt cx="0" cy="0"/>
        </a:xfrm>
      </p:grpSpPr>
      <p:sp>
        <p:nvSpPr>
          <p:cNvPr id="227" name="Google Shape;227;p47"/>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Clr>
                <a:schemeClr val="accent1"/>
              </a:buClr>
              <a:buSzPts val="18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8" name="Google Shape;228;p4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29" name="Google Shape;229;p4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lvl="0" algn="ctr"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30" name="Google Shape;230;p4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231"/>
        <p:cNvGrpSpPr/>
        <p:nvPr/>
      </p:nvGrpSpPr>
      <p:grpSpPr>
        <a:xfrm>
          <a:off x="0" y="0"/>
          <a:ext cx="0" cy="0"/>
          <a:chOff x="0" y="0"/>
          <a:chExt cx="0" cy="0"/>
        </a:xfrm>
      </p:grpSpPr>
      <p:sp>
        <p:nvSpPr>
          <p:cNvPr id="232" name="Google Shape;232;p48"/>
          <p:cNvSpPr txBox="1">
            <a:spLocks noGrp="1"/>
          </p:cNvSpPr>
          <p:nvPr>
            <p:ph type="ctrTitle"/>
          </p:nvPr>
        </p:nvSpPr>
        <p:spPr>
          <a:xfrm>
            <a:off x="311708" y="744575"/>
            <a:ext cx="8520600" cy="2052600"/>
          </a:xfrm>
          <a:prstGeom prst="rect">
            <a:avLst/>
          </a:prstGeom>
          <a:noFill/>
          <a:ln>
            <a:noFill/>
          </a:ln>
        </p:spPr>
        <p:txBody>
          <a:bodyPr spcFirstLastPara="1" wrap="square" lIns="91425" tIns="45700" rIns="91425" bIns="45700" anchor="b" anchorCtr="0">
            <a:noAutofit/>
          </a:bodyPr>
          <a:lstStyle>
            <a:lvl1pPr lvl="0" algn="ctr" rtl="0">
              <a:lnSpc>
                <a:spcPct val="100000"/>
              </a:lnSpc>
              <a:spcBef>
                <a:spcPts val="0"/>
              </a:spcBef>
              <a:spcAft>
                <a:spcPts val="0"/>
              </a:spcAft>
              <a:buSzPts val="5100"/>
              <a:buNone/>
              <a:defRPr sz="5100"/>
            </a:lvl1pPr>
            <a:lvl2pPr lvl="1" algn="ctr" rtl="0">
              <a:lnSpc>
                <a:spcPct val="100000"/>
              </a:lnSpc>
              <a:spcBef>
                <a:spcPts val="0"/>
              </a:spcBef>
              <a:spcAft>
                <a:spcPts val="0"/>
              </a:spcAft>
              <a:buSzPts val="5100"/>
              <a:buNone/>
              <a:defRPr sz="5100"/>
            </a:lvl2pPr>
            <a:lvl3pPr lvl="2" algn="ctr" rtl="0">
              <a:lnSpc>
                <a:spcPct val="100000"/>
              </a:lnSpc>
              <a:spcBef>
                <a:spcPts val="0"/>
              </a:spcBef>
              <a:spcAft>
                <a:spcPts val="0"/>
              </a:spcAft>
              <a:buSzPts val="5100"/>
              <a:buNone/>
              <a:defRPr sz="5100"/>
            </a:lvl3pPr>
            <a:lvl4pPr lvl="3" algn="ctr" rtl="0">
              <a:lnSpc>
                <a:spcPct val="100000"/>
              </a:lnSpc>
              <a:spcBef>
                <a:spcPts val="0"/>
              </a:spcBef>
              <a:spcAft>
                <a:spcPts val="0"/>
              </a:spcAft>
              <a:buSzPts val="5100"/>
              <a:buNone/>
              <a:defRPr sz="5100"/>
            </a:lvl4pPr>
            <a:lvl5pPr lvl="4" algn="ctr" rtl="0">
              <a:lnSpc>
                <a:spcPct val="100000"/>
              </a:lnSpc>
              <a:spcBef>
                <a:spcPts val="0"/>
              </a:spcBef>
              <a:spcAft>
                <a:spcPts val="0"/>
              </a:spcAft>
              <a:buSzPts val="5100"/>
              <a:buNone/>
              <a:defRPr sz="5100"/>
            </a:lvl5pPr>
            <a:lvl6pPr lvl="5" algn="ctr" rtl="0">
              <a:lnSpc>
                <a:spcPct val="100000"/>
              </a:lnSpc>
              <a:spcBef>
                <a:spcPts val="0"/>
              </a:spcBef>
              <a:spcAft>
                <a:spcPts val="0"/>
              </a:spcAft>
              <a:buSzPts val="5100"/>
              <a:buNone/>
              <a:defRPr sz="5100"/>
            </a:lvl6pPr>
            <a:lvl7pPr lvl="6" algn="ctr" rtl="0">
              <a:lnSpc>
                <a:spcPct val="100000"/>
              </a:lnSpc>
              <a:spcBef>
                <a:spcPts val="0"/>
              </a:spcBef>
              <a:spcAft>
                <a:spcPts val="0"/>
              </a:spcAft>
              <a:buSzPts val="5100"/>
              <a:buNone/>
              <a:defRPr sz="5100"/>
            </a:lvl7pPr>
            <a:lvl8pPr lvl="7" algn="ctr" rtl="0">
              <a:lnSpc>
                <a:spcPct val="100000"/>
              </a:lnSpc>
              <a:spcBef>
                <a:spcPts val="0"/>
              </a:spcBef>
              <a:spcAft>
                <a:spcPts val="0"/>
              </a:spcAft>
              <a:buSzPts val="5100"/>
              <a:buNone/>
              <a:defRPr sz="5100"/>
            </a:lvl8pPr>
            <a:lvl9pPr lvl="8" algn="ctr" rtl="0">
              <a:lnSpc>
                <a:spcPct val="100000"/>
              </a:lnSpc>
              <a:spcBef>
                <a:spcPts val="0"/>
              </a:spcBef>
              <a:spcAft>
                <a:spcPts val="0"/>
              </a:spcAft>
              <a:buSzPts val="5100"/>
              <a:buNone/>
              <a:defRPr sz="5100"/>
            </a:lvl9pPr>
          </a:lstStyle>
          <a:p>
            <a:endParaRPr/>
          </a:p>
        </p:txBody>
      </p:sp>
      <p:sp>
        <p:nvSpPr>
          <p:cNvPr id="233" name="Google Shape;233;p48"/>
          <p:cNvSpPr txBox="1">
            <a:spLocks noGrp="1"/>
          </p:cNvSpPr>
          <p:nvPr>
            <p:ph type="subTitle" idx="1"/>
          </p:nvPr>
        </p:nvSpPr>
        <p:spPr>
          <a:xfrm>
            <a:off x="311700" y="2834125"/>
            <a:ext cx="8520600" cy="792600"/>
          </a:xfrm>
          <a:prstGeom prst="rect">
            <a:avLst/>
          </a:prstGeom>
          <a:noFill/>
          <a:ln>
            <a:noFill/>
          </a:ln>
        </p:spPr>
        <p:txBody>
          <a:bodyPr spcFirstLastPara="1" wrap="square" lIns="91425" tIns="45700" rIns="91425" bIns="45700" anchor="t" anchorCtr="0">
            <a:noAutofit/>
          </a:bodyPr>
          <a:lstStyle>
            <a:lvl1pPr lvl="0" algn="ctr" rtl="0">
              <a:lnSpc>
                <a:spcPct val="100000"/>
              </a:lnSpc>
              <a:spcBef>
                <a:spcPts val="600"/>
              </a:spcBef>
              <a:spcAft>
                <a:spcPts val="0"/>
              </a:spcAft>
              <a:buSzPts val="2800"/>
              <a:buNone/>
              <a:defRPr sz="2800"/>
            </a:lvl1pPr>
            <a:lvl2pPr lvl="1" algn="ctr" rtl="0">
              <a:lnSpc>
                <a:spcPct val="100000"/>
              </a:lnSpc>
              <a:spcBef>
                <a:spcPts val="520"/>
              </a:spcBef>
              <a:spcAft>
                <a:spcPts val="0"/>
              </a:spcAft>
              <a:buSzPts val="2800"/>
              <a:buNone/>
              <a:defRPr sz="2800"/>
            </a:lvl2pPr>
            <a:lvl3pPr lvl="2" algn="ctr" rtl="0">
              <a:lnSpc>
                <a:spcPct val="100000"/>
              </a:lnSpc>
              <a:spcBef>
                <a:spcPts val="440"/>
              </a:spcBef>
              <a:spcAft>
                <a:spcPts val="0"/>
              </a:spcAft>
              <a:buSzPts val="2800"/>
              <a:buNone/>
              <a:defRPr sz="2800"/>
            </a:lvl3pPr>
            <a:lvl4pPr lvl="3" algn="ctr" rtl="0">
              <a:lnSpc>
                <a:spcPct val="100000"/>
              </a:lnSpc>
              <a:spcBef>
                <a:spcPts val="400"/>
              </a:spcBef>
              <a:spcAft>
                <a:spcPts val="0"/>
              </a:spcAft>
              <a:buSzPts val="2800"/>
              <a:buNone/>
              <a:defRPr sz="2800"/>
            </a:lvl4pPr>
            <a:lvl5pPr lvl="4" algn="ctr" rtl="0">
              <a:lnSpc>
                <a:spcPct val="100000"/>
              </a:lnSpc>
              <a:spcBef>
                <a:spcPts val="400"/>
              </a:spcBef>
              <a:spcAft>
                <a:spcPts val="0"/>
              </a:spcAft>
              <a:buSzPts val="2800"/>
              <a:buNone/>
              <a:defRPr sz="2800"/>
            </a:lvl5pPr>
            <a:lvl6pPr lvl="5" algn="ctr" rtl="0">
              <a:lnSpc>
                <a:spcPct val="100000"/>
              </a:lnSpc>
              <a:spcBef>
                <a:spcPts val="400"/>
              </a:spcBef>
              <a:spcAft>
                <a:spcPts val="0"/>
              </a:spcAft>
              <a:buSzPts val="2800"/>
              <a:buNone/>
              <a:defRPr sz="2800"/>
            </a:lvl6pPr>
            <a:lvl7pPr lvl="6" algn="ctr" rtl="0">
              <a:lnSpc>
                <a:spcPct val="100000"/>
              </a:lnSpc>
              <a:spcBef>
                <a:spcPts val="400"/>
              </a:spcBef>
              <a:spcAft>
                <a:spcPts val="0"/>
              </a:spcAft>
              <a:buSzPts val="2800"/>
              <a:buNone/>
              <a:defRPr sz="2800"/>
            </a:lvl7pPr>
            <a:lvl8pPr lvl="7" algn="ctr" rtl="0">
              <a:lnSpc>
                <a:spcPct val="100000"/>
              </a:lnSpc>
              <a:spcBef>
                <a:spcPts val="400"/>
              </a:spcBef>
              <a:spcAft>
                <a:spcPts val="0"/>
              </a:spcAft>
              <a:buSzPts val="2800"/>
              <a:buNone/>
              <a:defRPr sz="2800"/>
            </a:lvl8pPr>
            <a:lvl9pPr lvl="8" algn="ctr" rtl="0">
              <a:lnSpc>
                <a:spcPct val="100000"/>
              </a:lnSpc>
              <a:spcBef>
                <a:spcPts val="400"/>
              </a:spcBef>
              <a:spcAft>
                <a:spcPts val="0"/>
              </a:spcAft>
              <a:buSzPts val="2800"/>
              <a:buNone/>
              <a:defRPr sz="2800"/>
            </a:lvl9pPr>
          </a:lstStyle>
          <a:p>
            <a:endParaRPr/>
          </a:p>
        </p:txBody>
      </p:sp>
      <p:sp>
        <p:nvSpPr>
          <p:cNvPr id="234" name="Google Shape;234;p48"/>
          <p:cNvSpPr txBox="1">
            <a:spLocks noGrp="1"/>
          </p:cNvSpPr>
          <p:nvPr>
            <p:ph type="sldNum" idx="12"/>
          </p:nvPr>
        </p:nvSpPr>
        <p:spPr>
          <a:xfrm>
            <a:off x="8472458" y="4663217"/>
            <a:ext cx="548700" cy="3936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theme" Target="../theme/theme3.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7.xml"/><Relationship Id="rId13" Type="http://schemas.openxmlformats.org/officeDocument/2006/relationships/slideLayout" Target="../slideLayouts/slideLayout42.xml"/><Relationship Id="rId3" Type="http://schemas.openxmlformats.org/officeDocument/2006/relationships/slideLayout" Target="../slideLayouts/slideLayout32.xml"/><Relationship Id="rId7" Type="http://schemas.openxmlformats.org/officeDocument/2006/relationships/slideLayout" Target="../slideLayouts/slideLayout36.xml"/><Relationship Id="rId12" Type="http://schemas.openxmlformats.org/officeDocument/2006/relationships/slideLayout" Target="../slideLayouts/slideLayout41.xml"/><Relationship Id="rId2" Type="http://schemas.openxmlformats.org/officeDocument/2006/relationships/slideLayout" Target="../slideLayouts/slideLayout31.xml"/><Relationship Id="rId16" Type="http://schemas.openxmlformats.org/officeDocument/2006/relationships/theme" Target="../theme/theme4.xml"/><Relationship Id="rId1" Type="http://schemas.openxmlformats.org/officeDocument/2006/relationships/slideLayout" Target="../slideLayouts/slideLayout30.xml"/><Relationship Id="rId6" Type="http://schemas.openxmlformats.org/officeDocument/2006/relationships/slideLayout" Target="../slideLayouts/slideLayout35.xml"/><Relationship Id="rId11" Type="http://schemas.openxmlformats.org/officeDocument/2006/relationships/slideLayout" Target="../slideLayouts/slideLayout40.xml"/><Relationship Id="rId5" Type="http://schemas.openxmlformats.org/officeDocument/2006/relationships/slideLayout" Target="../slideLayouts/slideLayout34.xml"/><Relationship Id="rId15" Type="http://schemas.openxmlformats.org/officeDocument/2006/relationships/slideLayout" Target="../slideLayouts/slideLayout44.xml"/><Relationship Id="rId10" Type="http://schemas.openxmlformats.org/officeDocument/2006/relationships/slideLayout" Target="../slideLayouts/slideLayout39.xml"/><Relationship Id="rId4" Type="http://schemas.openxmlformats.org/officeDocument/2006/relationships/slideLayout" Target="../slideLayouts/slideLayout33.xml"/><Relationship Id="rId9" Type="http://schemas.openxmlformats.org/officeDocument/2006/relationships/slideLayout" Target="../slideLayouts/slideLayout38.xml"/><Relationship Id="rId14"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accent1"/>
              </a:buClr>
              <a:buSzPts val="3300"/>
              <a:buFont typeface="Arial"/>
              <a:buNone/>
              <a:defRPr sz="33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3"/>
          <p:cNvSpPr txBox="1">
            <a:spLocks noGrp="1"/>
          </p:cNvSpPr>
          <p:nvPr>
            <p:ph type="body" idx="1"/>
          </p:nvPr>
        </p:nvSpPr>
        <p:spPr>
          <a:xfrm>
            <a:off x="468313" y="1203598"/>
            <a:ext cx="8229600" cy="33945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600"/>
              </a:spcBef>
              <a:spcAft>
                <a:spcPts val="0"/>
              </a:spcAft>
              <a:buClr>
                <a:schemeClr val="accent1"/>
              </a:buClr>
              <a:buSzPts val="3000"/>
              <a:buFont typeface="Arial"/>
              <a:buChar char="•"/>
              <a:defRPr sz="3000" b="0" i="0" u="none" strike="noStrike" cap="none">
                <a:solidFill>
                  <a:schemeClr val="accent1"/>
                </a:solidFill>
                <a:latin typeface="Arial"/>
                <a:ea typeface="Arial"/>
                <a:cs typeface="Arial"/>
                <a:sym typeface="Arial"/>
              </a:defRPr>
            </a:lvl1pPr>
            <a:lvl2pPr marL="914400" marR="0" lvl="1" indent="-393700" algn="l" rtl="0">
              <a:lnSpc>
                <a:spcPct val="100000"/>
              </a:lnSpc>
              <a:spcBef>
                <a:spcPts val="520"/>
              </a:spcBef>
              <a:spcAft>
                <a:spcPts val="0"/>
              </a:spcAft>
              <a:buClr>
                <a:schemeClr val="accent1"/>
              </a:buClr>
              <a:buSzPts val="2600"/>
              <a:buFont typeface="Arial"/>
              <a:buChar char="–"/>
              <a:defRPr sz="2600" b="0" i="0" u="none" strike="noStrike" cap="none">
                <a:solidFill>
                  <a:schemeClr val="accent1"/>
                </a:solidFill>
                <a:latin typeface="Arial"/>
                <a:ea typeface="Arial"/>
                <a:cs typeface="Arial"/>
                <a:sym typeface="Arial"/>
              </a:defRPr>
            </a:lvl2pPr>
            <a:lvl3pPr marL="1371600" marR="0" lvl="2" indent="-368300" algn="l" rtl="0">
              <a:lnSpc>
                <a:spcPct val="100000"/>
              </a:lnSpc>
              <a:spcBef>
                <a:spcPts val="440"/>
              </a:spcBef>
              <a:spcAft>
                <a:spcPts val="0"/>
              </a:spcAft>
              <a:buClr>
                <a:schemeClr val="accent1"/>
              </a:buClr>
              <a:buSzPts val="2200"/>
              <a:buFont typeface="Arial"/>
              <a:buChar char="•"/>
              <a:defRPr sz="2200" b="0" i="0" u="none" strike="noStrike" cap="none">
                <a:solidFill>
                  <a:schemeClr val="accent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4pPr>
            <a:lvl5pPr marL="2286000" marR="0" lvl="4"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5pPr>
            <a:lvl6pPr marL="2743200" marR="0" lvl="5"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7pPr>
            <a:lvl8pPr marL="3657600" marR="0" lvl="7"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8pPr>
            <a:lvl9pPr marL="4114800" marR="0" lvl="8" indent="-355600" algn="l" rtl="0">
              <a:lnSpc>
                <a:spcPct val="100000"/>
              </a:lnSpc>
              <a:spcBef>
                <a:spcPts val="400"/>
              </a:spcBef>
              <a:spcAft>
                <a:spcPts val="0"/>
              </a:spcAft>
              <a:buClr>
                <a:schemeClr val="lt1"/>
              </a:buClr>
              <a:buSzPts val="2000"/>
              <a:buFont typeface="Arial"/>
              <a:buChar char="•"/>
              <a:defRPr sz="2000" b="0" i="0" u="none" strike="noStrike" cap="none">
                <a:solidFill>
                  <a:schemeClr val="lt1"/>
                </a:solidFill>
                <a:latin typeface="Arial"/>
                <a:ea typeface="Arial"/>
                <a:cs typeface="Arial"/>
                <a:sym typeface="Arial"/>
              </a:defRPr>
            </a:lvl9pPr>
          </a:lstStyle>
          <a:p>
            <a:endParaRPr/>
          </a:p>
        </p:txBody>
      </p:sp>
      <p:sp>
        <p:nvSpPr>
          <p:cNvPr id="53" name="Google Shape;53;p1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CA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54" name="Google Shape;54;p1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CAF"/>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Arial"/>
                <a:ea typeface="Arial"/>
                <a:cs typeface="Arial"/>
                <a:sym typeface="Arial"/>
              </a:defRPr>
            </a:lvl9pPr>
          </a:lstStyle>
          <a:p>
            <a:endParaRPr/>
          </a:p>
        </p:txBody>
      </p:sp>
      <p:sp>
        <p:nvSpPr>
          <p:cNvPr id="55" name="Google Shape;55;p1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CAF"/>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70"/>
        <p:cNvGrpSpPr/>
        <p:nvPr/>
      </p:nvGrpSpPr>
      <p:grpSpPr>
        <a:xfrm>
          <a:off x="0" y="0"/>
          <a:ext cx="0" cy="0"/>
          <a:chOff x="0" y="0"/>
          <a:chExt cx="0" cy="0"/>
        </a:xfrm>
      </p:grpSpPr>
      <p:sp>
        <p:nvSpPr>
          <p:cNvPr id="71" name="Google Shape;71;p17"/>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accent1"/>
              </a:buClr>
              <a:buSzPts val="3300"/>
              <a:buFont typeface="Arial"/>
              <a:buNone/>
              <a:defRPr sz="33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2" name="Google Shape;72;p17"/>
          <p:cNvSpPr txBox="1">
            <a:spLocks noGrp="1"/>
          </p:cNvSpPr>
          <p:nvPr>
            <p:ph type="body" idx="1"/>
          </p:nvPr>
        </p:nvSpPr>
        <p:spPr>
          <a:xfrm>
            <a:off x="468313" y="1203598"/>
            <a:ext cx="8229600" cy="33945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600"/>
              </a:spcBef>
              <a:spcAft>
                <a:spcPts val="0"/>
              </a:spcAft>
              <a:buClr>
                <a:schemeClr val="accent1"/>
              </a:buClr>
              <a:buSzPts val="3000"/>
              <a:buFont typeface="Arial"/>
              <a:buChar char="•"/>
              <a:defRPr sz="3000" b="0" i="0" u="none" strike="noStrike" cap="none">
                <a:solidFill>
                  <a:schemeClr val="accent1"/>
                </a:solidFill>
                <a:latin typeface="Arial"/>
                <a:ea typeface="Arial"/>
                <a:cs typeface="Arial"/>
                <a:sym typeface="Arial"/>
              </a:defRPr>
            </a:lvl1pPr>
            <a:lvl2pPr marL="914400" marR="0" lvl="1" indent="-393700" algn="l" rtl="0">
              <a:lnSpc>
                <a:spcPct val="100000"/>
              </a:lnSpc>
              <a:spcBef>
                <a:spcPts val="520"/>
              </a:spcBef>
              <a:spcAft>
                <a:spcPts val="0"/>
              </a:spcAft>
              <a:buClr>
                <a:schemeClr val="accent1"/>
              </a:buClr>
              <a:buSzPts val="2600"/>
              <a:buFont typeface="Arial"/>
              <a:buChar char="–"/>
              <a:defRPr sz="2600" b="0" i="0" u="none" strike="noStrike" cap="none">
                <a:solidFill>
                  <a:schemeClr val="accent1"/>
                </a:solidFill>
                <a:latin typeface="Arial"/>
                <a:ea typeface="Arial"/>
                <a:cs typeface="Arial"/>
                <a:sym typeface="Arial"/>
              </a:defRPr>
            </a:lvl2pPr>
            <a:lvl3pPr marL="1371600" marR="0" lvl="2" indent="-368300" algn="l" rtl="0">
              <a:lnSpc>
                <a:spcPct val="100000"/>
              </a:lnSpc>
              <a:spcBef>
                <a:spcPts val="440"/>
              </a:spcBef>
              <a:spcAft>
                <a:spcPts val="0"/>
              </a:spcAft>
              <a:buClr>
                <a:schemeClr val="accent1"/>
              </a:buClr>
              <a:buSzPts val="2200"/>
              <a:buFont typeface="Arial"/>
              <a:buChar char="•"/>
              <a:defRPr sz="2200" b="0" i="0" u="none" strike="noStrike" cap="none">
                <a:solidFill>
                  <a:schemeClr val="accent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4pPr>
            <a:lvl5pPr marL="2286000" marR="0" lvl="4"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3" name="Google Shape;73;p17"/>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A6AEB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7"/>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A6AEB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5" name="Google Shape;75;p17"/>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52"/>
        <p:cNvGrpSpPr/>
        <p:nvPr/>
      </p:nvGrpSpPr>
      <p:grpSpPr>
        <a:xfrm>
          <a:off x="0" y="0"/>
          <a:ext cx="0" cy="0"/>
          <a:chOff x="0" y="0"/>
          <a:chExt cx="0" cy="0"/>
        </a:xfrm>
      </p:grpSpPr>
      <p:sp>
        <p:nvSpPr>
          <p:cNvPr id="153" name="Google Shape;153;p33"/>
          <p:cNvSpPr txBox="1">
            <a:spLocks noGrp="1"/>
          </p:cNvSpPr>
          <p:nvPr>
            <p:ph type="title"/>
          </p:nvPr>
        </p:nvSpPr>
        <p:spPr>
          <a:xfrm>
            <a:off x="457200" y="205979"/>
            <a:ext cx="8229600" cy="8574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chemeClr val="accent1"/>
              </a:buClr>
              <a:buSzPts val="3300"/>
              <a:buFont typeface="Arial"/>
              <a:buNone/>
              <a:defRPr sz="33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54" name="Google Shape;154;p33"/>
          <p:cNvSpPr txBox="1">
            <a:spLocks noGrp="1"/>
          </p:cNvSpPr>
          <p:nvPr>
            <p:ph type="body" idx="1"/>
          </p:nvPr>
        </p:nvSpPr>
        <p:spPr>
          <a:xfrm>
            <a:off x="468313" y="1203598"/>
            <a:ext cx="8229600" cy="3394500"/>
          </a:xfrm>
          <a:prstGeom prst="rect">
            <a:avLst/>
          </a:prstGeom>
          <a:noFill/>
          <a:ln>
            <a:noFill/>
          </a:ln>
        </p:spPr>
        <p:txBody>
          <a:bodyPr spcFirstLastPara="1" wrap="square" lIns="91425" tIns="45700" rIns="91425" bIns="45700" anchor="t" anchorCtr="0">
            <a:noAutofit/>
          </a:bodyPr>
          <a:lstStyle>
            <a:lvl1pPr marL="457200" marR="0" lvl="0" indent="-419100" algn="l" rtl="0">
              <a:lnSpc>
                <a:spcPct val="100000"/>
              </a:lnSpc>
              <a:spcBef>
                <a:spcPts val="600"/>
              </a:spcBef>
              <a:spcAft>
                <a:spcPts val="0"/>
              </a:spcAft>
              <a:buClr>
                <a:schemeClr val="accent1"/>
              </a:buClr>
              <a:buSzPts val="3000"/>
              <a:buFont typeface="Arial"/>
              <a:buChar char="•"/>
              <a:defRPr sz="3000" b="0" i="0" u="none" strike="noStrike" cap="none">
                <a:solidFill>
                  <a:schemeClr val="accent1"/>
                </a:solidFill>
                <a:latin typeface="Arial"/>
                <a:ea typeface="Arial"/>
                <a:cs typeface="Arial"/>
                <a:sym typeface="Arial"/>
              </a:defRPr>
            </a:lvl1pPr>
            <a:lvl2pPr marL="914400" marR="0" lvl="1" indent="-393700" algn="l" rtl="0">
              <a:lnSpc>
                <a:spcPct val="100000"/>
              </a:lnSpc>
              <a:spcBef>
                <a:spcPts val="520"/>
              </a:spcBef>
              <a:spcAft>
                <a:spcPts val="0"/>
              </a:spcAft>
              <a:buClr>
                <a:schemeClr val="accent1"/>
              </a:buClr>
              <a:buSzPts val="2600"/>
              <a:buFont typeface="Arial"/>
              <a:buChar char="–"/>
              <a:defRPr sz="2600" b="0" i="0" u="none" strike="noStrike" cap="none">
                <a:solidFill>
                  <a:schemeClr val="accent1"/>
                </a:solidFill>
                <a:latin typeface="Arial"/>
                <a:ea typeface="Arial"/>
                <a:cs typeface="Arial"/>
                <a:sym typeface="Arial"/>
              </a:defRPr>
            </a:lvl2pPr>
            <a:lvl3pPr marL="1371600" marR="0" lvl="2" indent="-368300" algn="l" rtl="0">
              <a:lnSpc>
                <a:spcPct val="100000"/>
              </a:lnSpc>
              <a:spcBef>
                <a:spcPts val="440"/>
              </a:spcBef>
              <a:spcAft>
                <a:spcPts val="0"/>
              </a:spcAft>
              <a:buClr>
                <a:schemeClr val="accent1"/>
              </a:buClr>
              <a:buSzPts val="2200"/>
              <a:buFont typeface="Arial"/>
              <a:buChar char="•"/>
              <a:defRPr sz="2200" b="0" i="0" u="none" strike="noStrike" cap="none">
                <a:solidFill>
                  <a:schemeClr val="accent1"/>
                </a:solidFill>
                <a:latin typeface="Arial"/>
                <a:ea typeface="Arial"/>
                <a:cs typeface="Arial"/>
                <a:sym typeface="Arial"/>
              </a:defRPr>
            </a:lvl3pPr>
            <a:lvl4pPr marL="1828800" marR="0" lvl="3"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4pPr>
            <a:lvl5pPr marL="2286000" marR="0" lvl="4" indent="-355600" algn="l" rtl="0">
              <a:lnSpc>
                <a:spcPct val="100000"/>
              </a:lnSpc>
              <a:spcBef>
                <a:spcPts val="400"/>
              </a:spcBef>
              <a:spcAft>
                <a:spcPts val="0"/>
              </a:spcAft>
              <a:buClr>
                <a:schemeClr val="accent1"/>
              </a:buClr>
              <a:buSzPts val="2000"/>
              <a:buFont typeface="Arial"/>
              <a:buChar char="»"/>
              <a:defRPr sz="2000" b="0" i="0" u="none" strike="noStrike" cap="none">
                <a:solidFill>
                  <a:schemeClr val="accent1"/>
                </a:solidFill>
                <a:latin typeface="Arial"/>
                <a:ea typeface="Arial"/>
                <a:cs typeface="Arial"/>
                <a:sym typeface="Arial"/>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155" name="Google Shape;155;p33"/>
          <p:cNvSpPr txBox="1">
            <a:spLocks noGrp="1"/>
          </p:cNvSpPr>
          <p:nvPr>
            <p:ph type="dt" idx="10"/>
          </p:nvPr>
        </p:nvSpPr>
        <p:spPr>
          <a:xfrm>
            <a:off x="457200" y="4767263"/>
            <a:ext cx="2133600" cy="2739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A6AEB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6" name="Google Shape;156;p33"/>
          <p:cNvSpPr txBox="1">
            <a:spLocks noGrp="1"/>
          </p:cNvSpPr>
          <p:nvPr>
            <p:ph type="ftr" idx="11"/>
          </p:nvPr>
        </p:nvSpPr>
        <p:spPr>
          <a:xfrm>
            <a:off x="3124200" y="4767263"/>
            <a:ext cx="2895600" cy="2739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A6AEB5"/>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57" name="Google Shape;157;p33"/>
          <p:cNvSpPr txBox="1">
            <a:spLocks noGrp="1"/>
          </p:cNvSpPr>
          <p:nvPr>
            <p:ph type="sldNum" idx="12"/>
          </p:nvPr>
        </p:nvSpPr>
        <p:spPr>
          <a:xfrm>
            <a:off x="6553200" y="4767263"/>
            <a:ext cx="2133600" cy="27390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A6AEB5"/>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GB"/>
              <a:t>‹#›</a:t>
            </a:fld>
            <a:endParaRPr/>
          </a:p>
        </p:txBody>
      </p:sp>
    </p:spTree>
  </p:cSld>
  <p:clrMap bg1="lt1" tx1="dk1" bg2="dk2"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 id="2147483691"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hyperlink" Target="https://www.nhs.uk/health-at-home/" TargetMode="External"/><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3" Type="http://schemas.openxmlformats.org/officeDocument/2006/relationships/hyperlink" Target="https://www.nhsx.nhs.uk/covid-19-response/data-and-information-governance/information-governance/covid-19-information-governance-advice-health-and-care-professionals/" TargetMode="External"/><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4.xml.rels><?xml version="1.0" encoding="UTF-8" standalone="yes"?>
<Relationships xmlns="http://schemas.openxmlformats.org/package/2006/relationships"><Relationship Id="rId3" Type="http://schemas.openxmlformats.org/officeDocument/2006/relationships/hyperlink" Target="https://digital.nhs.uk/services/gp-connect" TargetMode="External"/><Relationship Id="rId2" Type="http://schemas.openxmlformats.org/officeDocument/2006/relationships/notesSlide" Target="../notesSlides/notesSlide4.xml"/><Relationship Id="rId1" Type="http://schemas.openxmlformats.org/officeDocument/2006/relationships/slideLayout" Target="../slideLayouts/slideLayout30.xml"/><Relationship Id="rId4" Type="http://schemas.openxmlformats.org/officeDocument/2006/relationships/hyperlink" Target="https://digital.nhs.uk/services/summary-care-records-scr/additional-information-in-scr"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2D88"/>
            </a:gs>
            <a:gs pos="100000">
              <a:srgbClr val="002D88"/>
            </a:gs>
          </a:gsLst>
          <a:lin ang="8100019" scaled="0"/>
        </a:gradFill>
        <a:effectLst/>
      </p:bgPr>
    </p:bg>
    <p:spTree>
      <p:nvGrpSpPr>
        <p:cNvPr id="1" name="Shape 238"/>
        <p:cNvGrpSpPr/>
        <p:nvPr/>
      </p:nvGrpSpPr>
      <p:grpSpPr>
        <a:xfrm>
          <a:off x="0" y="0"/>
          <a:ext cx="0" cy="0"/>
          <a:chOff x="0" y="0"/>
          <a:chExt cx="0" cy="0"/>
        </a:xfrm>
      </p:grpSpPr>
      <p:sp>
        <p:nvSpPr>
          <p:cNvPr id="239" name="Google Shape;239;p49"/>
          <p:cNvSpPr txBox="1">
            <a:spLocks noGrp="1"/>
          </p:cNvSpPr>
          <p:nvPr>
            <p:ph type="body" idx="1"/>
          </p:nvPr>
        </p:nvSpPr>
        <p:spPr>
          <a:xfrm>
            <a:off x="584400" y="1160000"/>
            <a:ext cx="8068800" cy="7572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chemeClr val="accent5"/>
              </a:buClr>
              <a:buSzPts val="3200"/>
              <a:buNone/>
            </a:pPr>
            <a:r>
              <a:rPr lang="en-GB" sz="3000">
                <a:solidFill>
                  <a:schemeClr val="accent5"/>
                </a:solidFill>
              </a:rPr>
              <a:t>NHSX COVID clinical cell update</a:t>
            </a:r>
            <a:endParaRPr sz="3000">
              <a:solidFill>
                <a:schemeClr val="accent5"/>
              </a:solidFill>
            </a:endParaRPr>
          </a:p>
          <a:p>
            <a:pPr marL="0" lvl="0" indent="0" algn="l" rtl="0">
              <a:lnSpc>
                <a:spcPct val="100000"/>
              </a:lnSpc>
              <a:spcBef>
                <a:spcPts val="0"/>
              </a:spcBef>
              <a:spcAft>
                <a:spcPts val="0"/>
              </a:spcAft>
              <a:buClr>
                <a:schemeClr val="accent5"/>
              </a:buClr>
              <a:buSzPts val="3200"/>
              <a:buNone/>
            </a:pPr>
            <a:endParaRPr sz="3000">
              <a:solidFill>
                <a:schemeClr val="accent5"/>
              </a:solidFill>
            </a:endParaRPr>
          </a:p>
          <a:p>
            <a:pPr marL="0" lvl="0" indent="0" algn="l" rtl="0">
              <a:lnSpc>
                <a:spcPct val="100000"/>
              </a:lnSpc>
              <a:spcBef>
                <a:spcPts val="0"/>
              </a:spcBef>
              <a:spcAft>
                <a:spcPts val="0"/>
              </a:spcAft>
              <a:buClr>
                <a:schemeClr val="accent5"/>
              </a:buClr>
              <a:buSzPts val="3200"/>
              <a:buNone/>
            </a:pPr>
            <a:r>
              <a:rPr lang="en-GB" sz="3000">
                <a:solidFill>
                  <a:schemeClr val="accent5"/>
                </a:solidFill>
              </a:rPr>
              <a:t> </a:t>
            </a:r>
            <a:endParaRPr sz="3000"/>
          </a:p>
        </p:txBody>
      </p:sp>
      <p:pic>
        <p:nvPicPr>
          <p:cNvPr id="240" name="Google Shape;240;p49" descr="person holding black phone"/>
          <p:cNvPicPr preferRelativeResize="0"/>
          <p:nvPr/>
        </p:nvPicPr>
        <p:blipFill rotWithShape="1">
          <a:blip r:embed="rId3">
            <a:alphaModFix/>
          </a:blip>
          <a:srcRect t="20075" b="44500"/>
          <a:stretch/>
        </p:blipFill>
        <p:spPr>
          <a:xfrm>
            <a:off x="0" y="2215561"/>
            <a:ext cx="9144000" cy="2160240"/>
          </a:xfrm>
          <a:prstGeom prst="rect">
            <a:avLst/>
          </a:prstGeom>
          <a:noFill/>
          <a:ln>
            <a:noFill/>
          </a:ln>
        </p:spPr>
      </p:pic>
      <p:sp>
        <p:nvSpPr>
          <p:cNvPr id="241" name="Google Shape;241;p49"/>
          <p:cNvSpPr/>
          <p:nvPr/>
        </p:nvSpPr>
        <p:spPr>
          <a:xfrm>
            <a:off x="8794069" y="235950"/>
            <a:ext cx="292500" cy="483600"/>
          </a:xfrm>
          <a:prstGeom prst="rect">
            <a:avLst/>
          </a:prstGeom>
          <a:solidFill>
            <a:srgbClr val="002D88"/>
          </a:solidFill>
          <a:ln w="9525" cap="flat" cmpd="sng">
            <a:solidFill>
              <a:srgbClr val="002D88"/>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242" name="Google Shape;242;p49"/>
          <p:cNvPicPr preferRelativeResize="0"/>
          <p:nvPr/>
        </p:nvPicPr>
        <p:blipFill rotWithShape="1">
          <a:blip r:embed="rId4">
            <a:alphaModFix/>
          </a:blip>
          <a:srcRect/>
          <a:stretch/>
        </p:blipFill>
        <p:spPr>
          <a:xfrm>
            <a:off x="7275998" y="4490550"/>
            <a:ext cx="620652" cy="483601"/>
          </a:xfrm>
          <a:prstGeom prst="rect">
            <a:avLst/>
          </a:prstGeom>
          <a:noFill/>
          <a:ln>
            <a:noFill/>
          </a:ln>
        </p:spPr>
      </p:pic>
      <p:pic>
        <p:nvPicPr>
          <p:cNvPr id="243" name="Google Shape;243;p49"/>
          <p:cNvPicPr preferRelativeResize="0"/>
          <p:nvPr/>
        </p:nvPicPr>
        <p:blipFill rotWithShape="1">
          <a:blip r:embed="rId5">
            <a:alphaModFix/>
          </a:blip>
          <a:srcRect l="-1070" t="28886" r="1069" b="30156"/>
          <a:stretch/>
        </p:blipFill>
        <p:spPr>
          <a:xfrm>
            <a:off x="8047625" y="4455175"/>
            <a:ext cx="783625" cy="320925"/>
          </a:xfrm>
          <a:prstGeom prst="rect">
            <a:avLst/>
          </a:prstGeom>
          <a:noFill/>
          <a:ln>
            <a:noFill/>
          </a:ln>
        </p:spPr>
      </p:pic>
      <p:pic>
        <p:nvPicPr>
          <p:cNvPr id="244" name="Google Shape;244;p49"/>
          <p:cNvPicPr preferRelativeResize="0"/>
          <p:nvPr/>
        </p:nvPicPr>
        <p:blipFill rotWithShape="1">
          <a:blip r:embed="rId6">
            <a:alphaModFix/>
          </a:blip>
          <a:srcRect/>
          <a:stretch/>
        </p:blipFill>
        <p:spPr>
          <a:xfrm>
            <a:off x="4845052" y="4490550"/>
            <a:ext cx="2235862" cy="483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p50"/>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FFFFFF"/>
              </a:buClr>
              <a:buSzPts val="3000"/>
              <a:buFont typeface="Arial"/>
              <a:buNone/>
            </a:pPr>
            <a:r>
              <a:rPr lang="en-GB"/>
              <a:t>Progress since our last meeting </a:t>
            </a:r>
            <a:endParaRPr/>
          </a:p>
        </p:txBody>
      </p:sp>
      <p:sp>
        <p:nvSpPr>
          <p:cNvPr id="250" name="Google Shape;250;p50"/>
          <p:cNvSpPr txBox="1"/>
          <p:nvPr/>
        </p:nvSpPr>
        <p:spPr>
          <a:xfrm>
            <a:off x="153150" y="907697"/>
            <a:ext cx="8260800" cy="36024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GB" sz="1200">
                <a:solidFill>
                  <a:srgbClr val="222222"/>
                </a:solidFill>
                <a:highlight>
                  <a:schemeClr val="accent5"/>
                </a:highlight>
              </a:rPr>
              <a:t>NHSX has worked in close partnership with NHS England and Improvement, NHS Digital and NHS BSA to deliver the following milestones</a:t>
            </a:r>
            <a:endParaRPr sz="1200">
              <a:solidFill>
                <a:srgbClr val="222222"/>
              </a:solidFill>
              <a:highlight>
                <a:schemeClr val="accent5"/>
              </a:highlight>
            </a:endParaRPr>
          </a:p>
          <a:p>
            <a:pPr marL="457200" lvl="0" indent="-304800" algn="l" rtl="0">
              <a:spcBef>
                <a:spcPts val="1000"/>
              </a:spcBef>
              <a:spcAft>
                <a:spcPts val="0"/>
              </a:spcAft>
              <a:buSzPts val="1200"/>
              <a:buChar char="●"/>
            </a:pPr>
            <a:r>
              <a:rPr lang="en-GB" sz="1200"/>
              <a:t>Over 1 million isolation notes generated to date (16/4/20)</a:t>
            </a:r>
            <a:br>
              <a:rPr lang="en-GB" sz="1200"/>
            </a:br>
            <a:endParaRPr sz="1200"/>
          </a:p>
          <a:p>
            <a:pPr marL="457200" lvl="0" indent="-304800" algn="l" rtl="0">
              <a:spcBef>
                <a:spcPts val="0"/>
              </a:spcBef>
              <a:spcAft>
                <a:spcPts val="0"/>
              </a:spcAft>
              <a:buSzPts val="1200"/>
              <a:buChar char="●"/>
            </a:pPr>
            <a:r>
              <a:rPr lang="en-GB" sz="1200"/>
              <a:t>Over 98% of primary care surgeries and 77% of secondary care trusts have a VC solution. Over 80% of primary care practices are using VC at least once a day. Over 15,000 users have registered on VC secondary care. </a:t>
            </a:r>
            <a:br>
              <a:rPr lang="en-GB" sz="1200"/>
            </a:br>
            <a:endParaRPr sz="1200"/>
          </a:p>
          <a:p>
            <a:pPr marL="457200" lvl="0" indent="-304800" algn="l" rtl="0">
              <a:spcBef>
                <a:spcPts val="0"/>
              </a:spcBef>
              <a:spcAft>
                <a:spcPts val="0"/>
              </a:spcAft>
              <a:buSzPts val="1200"/>
              <a:buChar char="●"/>
            </a:pPr>
            <a:r>
              <a:rPr lang="en-GB" sz="1200"/>
              <a:t>The NHS App now supports two way in-app messaging and is available for implementation to all practices using EMIS. By the end of May it will also be available to GP practices using TPP</a:t>
            </a:r>
            <a:br>
              <a:rPr lang="en-GB" sz="1200"/>
            </a:br>
            <a:endParaRPr sz="1200"/>
          </a:p>
          <a:p>
            <a:pPr marL="457200" lvl="0" indent="-304800" algn="l" rtl="0">
              <a:spcBef>
                <a:spcPts val="0"/>
              </a:spcBef>
              <a:spcAft>
                <a:spcPts val="0"/>
              </a:spcAft>
              <a:buSzPts val="1200"/>
              <a:buChar char="●"/>
            </a:pPr>
            <a:r>
              <a:rPr lang="en-GB" sz="1200" u="sng">
                <a:solidFill>
                  <a:schemeClr val="hlink"/>
                </a:solidFill>
                <a:hlinkClick r:id="rId3"/>
              </a:rPr>
              <a:t>Health at home</a:t>
            </a:r>
            <a:r>
              <a:rPr lang="en-GB" sz="1200"/>
              <a:t>, public facing marketing campaign to help people with contacting a GP, ordering online prescriptions, managing long-term conditions and looking after your wellbeing. Delivered via social media. Full details on the NHS website</a:t>
            </a:r>
            <a:endParaRPr sz="1200"/>
          </a:p>
          <a:p>
            <a:pPr marL="457200" lvl="0" indent="0" algn="l" rtl="0">
              <a:spcBef>
                <a:spcPts val="0"/>
              </a:spcBef>
              <a:spcAft>
                <a:spcPts val="0"/>
              </a:spcAft>
              <a:buNone/>
            </a:pPr>
            <a:endParaRPr sz="1200"/>
          </a:p>
          <a:p>
            <a:pPr marL="457200" lvl="0" indent="-304800" algn="l" rtl="0">
              <a:spcBef>
                <a:spcPts val="0"/>
              </a:spcBef>
              <a:spcAft>
                <a:spcPts val="0"/>
              </a:spcAft>
              <a:buSzPts val="1200"/>
              <a:buChar char="●"/>
            </a:pPr>
            <a:r>
              <a:rPr lang="en-GB" sz="1200"/>
              <a:t>Launched a successful virtual desktop environment pilot in primary care to demonstrate the solution can meet the needs of clinicians</a:t>
            </a:r>
            <a:br>
              <a:rPr lang="en-GB" sz="1200"/>
            </a:br>
            <a:endParaRPr sz="1200"/>
          </a:p>
          <a:p>
            <a:pPr marL="457200" lvl="0" indent="-304800" algn="l" rtl="0">
              <a:spcBef>
                <a:spcPts val="0"/>
              </a:spcBef>
              <a:spcAft>
                <a:spcPts val="0"/>
              </a:spcAft>
              <a:buSzPts val="1200"/>
              <a:buChar char="●"/>
            </a:pPr>
            <a:r>
              <a:rPr lang="en-GB" sz="1200"/>
              <a:t>Backlog in NHS Login verification has been reduced from 15k to 1.7k after boosting number of verifiers. This has reduced the waiting time to under three hours (20/4/20)</a:t>
            </a:r>
            <a:br>
              <a:rPr lang="en-GB" sz="1200"/>
            </a:br>
            <a:endParaRPr sz="1200"/>
          </a:p>
          <a:p>
            <a:pPr marL="457200" lvl="0" indent="-304800" algn="l" rtl="0">
              <a:spcBef>
                <a:spcPts val="0"/>
              </a:spcBef>
              <a:spcAft>
                <a:spcPts val="0"/>
              </a:spcAft>
              <a:buSzPts val="1200"/>
              <a:buChar char="●"/>
            </a:pPr>
            <a:r>
              <a:rPr lang="en-GB" sz="1200"/>
              <a:t>Uptake for Electronic Prescription Service in Primary Care GP Practices at 96%</a:t>
            </a:r>
            <a:endParaRPr sz="1200">
              <a:solidFill>
                <a:srgbClr val="222222"/>
              </a:solidFill>
              <a:highlight>
                <a:schemeClr val="accent5"/>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51"/>
          <p:cNvSpPr txBox="1">
            <a:spLocks noGrp="1"/>
          </p:cNvSpPr>
          <p:nvPr>
            <p:ph type="title"/>
          </p:nvPr>
        </p:nvSpPr>
        <p:spPr>
          <a:xfrm>
            <a:off x="467544" y="267494"/>
            <a:ext cx="7632000" cy="529500"/>
          </a:xfrm>
          <a:prstGeom prst="rect">
            <a:avLst/>
          </a:prstGeom>
          <a:noFill/>
          <a:ln>
            <a:noFill/>
          </a:ln>
        </p:spPr>
        <p:txBody>
          <a:bodyPr spcFirstLastPara="1" wrap="square" lIns="0" tIns="0" rIns="0" bIns="0" anchor="t" anchorCtr="0">
            <a:noAutofit/>
          </a:bodyPr>
          <a:lstStyle/>
          <a:p>
            <a:pPr marL="0" lvl="0" indent="0" algn="l" rtl="0">
              <a:lnSpc>
                <a:spcPct val="100000"/>
              </a:lnSpc>
              <a:spcBef>
                <a:spcPts val="0"/>
              </a:spcBef>
              <a:spcAft>
                <a:spcPts val="0"/>
              </a:spcAft>
              <a:buClr>
                <a:srgbClr val="FFFFFF"/>
              </a:buClr>
              <a:buSzPts val="3000"/>
              <a:buFont typeface="Arial"/>
              <a:buNone/>
            </a:pPr>
            <a:r>
              <a:rPr lang="en-GB"/>
              <a:t>Supporting remote consultations</a:t>
            </a:r>
            <a:endParaRPr/>
          </a:p>
        </p:txBody>
      </p:sp>
      <p:sp>
        <p:nvSpPr>
          <p:cNvPr id="256" name="Google Shape;256;p51"/>
          <p:cNvSpPr txBox="1"/>
          <p:nvPr/>
        </p:nvSpPr>
        <p:spPr>
          <a:xfrm>
            <a:off x="192875" y="888525"/>
            <a:ext cx="8851200" cy="3929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GB" sz="1200" b="1"/>
              <a:t>PROGRESS SO FAR</a:t>
            </a:r>
            <a:endParaRPr sz="1200"/>
          </a:p>
          <a:p>
            <a:pPr marL="177800" lvl="0" indent="0" algn="l" rtl="0">
              <a:lnSpc>
                <a:spcPct val="115000"/>
              </a:lnSpc>
              <a:spcBef>
                <a:spcPts val="0"/>
              </a:spcBef>
              <a:spcAft>
                <a:spcPts val="0"/>
              </a:spcAft>
              <a:buNone/>
            </a:pPr>
            <a:endParaRPr sz="1200">
              <a:solidFill>
                <a:srgbClr val="500050"/>
              </a:solidFill>
            </a:endParaRPr>
          </a:p>
          <a:p>
            <a:pPr marL="0" lvl="0" indent="0" algn="l" rtl="0">
              <a:lnSpc>
                <a:spcPct val="120000"/>
              </a:lnSpc>
              <a:spcBef>
                <a:spcPts val="0"/>
              </a:spcBef>
              <a:spcAft>
                <a:spcPts val="0"/>
              </a:spcAft>
              <a:buNone/>
            </a:pPr>
            <a:r>
              <a:rPr lang="en-GB" sz="1200" b="1"/>
              <a:t>VC for primary care </a:t>
            </a:r>
            <a:endParaRPr sz="1200" b="1"/>
          </a:p>
          <a:p>
            <a:pPr marL="457200" lvl="0" indent="-304800" algn="l" rtl="0">
              <a:lnSpc>
                <a:spcPct val="115000"/>
              </a:lnSpc>
              <a:spcBef>
                <a:spcPts val="0"/>
              </a:spcBef>
              <a:spcAft>
                <a:spcPts val="0"/>
              </a:spcAft>
              <a:buSzPts val="1200"/>
              <a:buChar char="●"/>
            </a:pPr>
            <a:r>
              <a:rPr lang="en-GB" sz="1200"/>
              <a:t>Provided Information Governance advice on </a:t>
            </a:r>
            <a:r>
              <a:rPr lang="en-GB" sz="1200" u="sng">
                <a:solidFill>
                  <a:schemeClr val="hlink"/>
                </a:solidFill>
                <a:hlinkClick r:id="rId3"/>
              </a:rPr>
              <a:t>NHSX.NHS.UK </a:t>
            </a:r>
            <a:r>
              <a:rPr lang="en-GB" sz="1200"/>
              <a:t>for video conferencing,  supported by ICO and NDG</a:t>
            </a:r>
            <a:endParaRPr sz="1200"/>
          </a:p>
          <a:p>
            <a:pPr marL="457200" lvl="0" indent="-304800" algn="l" rtl="0">
              <a:lnSpc>
                <a:spcPct val="115000"/>
              </a:lnSpc>
              <a:spcBef>
                <a:spcPts val="0"/>
              </a:spcBef>
              <a:spcAft>
                <a:spcPts val="0"/>
              </a:spcAft>
              <a:buSzPts val="1200"/>
              <a:buChar char="●"/>
            </a:pPr>
            <a:r>
              <a:rPr lang="en-GB" sz="1200"/>
              <a:t>Less than 1% of practices are still to procure a VC solution; those remaining are being supported to establish their approach.</a:t>
            </a:r>
            <a:endParaRPr sz="1200"/>
          </a:p>
          <a:p>
            <a:pPr marL="457200" lvl="0" indent="-304800" algn="l" rtl="0">
              <a:lnSpc>
                <a:spcPct val="115000"/>
              </a:lnSpc>
              <a:spcBef>
                <a:spcPts val="0"/>
              </a:spcBef>
              <a:spcAft>
                <a:spcPts val="0"/>
              </a:spcAft>
              <a:buSzPts val="1200"/>
              <a:buChar char="●"/>
            </a:pPr>
            <a:r>
              <a:rPr lang="en-GB" sz="1200"/>
              <a:t>Usage data is being reviewed, early analysis indicates that around 80% of practices have used the VC solution within a 24 hour period. This will be monitored to target areas where support can be offered.</a:t>
            </a:r>
            <a:endParaRPr sz="1200"/>
          </a:p>
          <a:p>
            <a:pPr marL="0" lvl="0" indent="0" algn="l" rtl="0">
              <a:lnSpc>
                <a:spcPct val="115000"/>
              </a:lnSpc>
              <a:spcBef>
                <a:spcPts val="0"/>
              </a:spcBef>
              <a:spcAft>
                <a:spcPts val="0"/>
              </a:spcAft>
              <a:buNone/>
            </a:pPr>
            <a:endParaRPr sz="1200"/>
          </a:p>
          <a:p>
            <a:pPr marL="0" lvl="0" indent="0" algn="l" rtl="0">
              <a:lnSpc>
                <a:spcPct val="115000"/>
              </a:lnSpc>
              <a:spcBef>
                <a:spcPts val="0"/>
              </a:spcBef>
              <a:spcAft>
                <a:spcPts val="0"/>
              </a:spcAft>
              <a:buNone/>
            </a:pPr>
            <a:endParaRPr sz="1200"/>
          </a:p>
          <a:p>
            <a:pPr marL="0" lvl="0" indent="0" algn="l" rtl="0">
              <a:lnSpc>
                <a:spcPct val="120000"/>
              </a:lnSpc>
              <a:spcBef>
                <a:spcPts val="0"/>
              </a:spcBef>
              <a:spcAft>
                <a:spcPts val="0"/>
              </a:spcAft>
              <a:buNone/>
            </a:pPr>
            <a:r>
              <a:rPr lang="en-GB" sz="1200" b="1"/>
              <a:t>VC for secondary care</a:t>
            </a:r>
            <a:endParaRPr sz="1200" b="1"/>
          </a:p>
          <a:p>
            <a:pPr marL="457200" lvl="0" indent="-304800" algn="l" rtl="0">
              <a:lnSpc>
                <a:spcPct val="115000"/>
              </a:lnSpc>
              <a:spcBef>
                <a:spcPts val="0"/>
              </a:spcBef>
              <a:spcAft>
                <a:spcPts val="0"/>
              </a:spcAft>
              <a:buSzPts val="1200"/>
              <a:buChar char="●"/>
            </a:pPr>
            <a:r>
              <a:rPr lang="en-GB" sz="1200"/>
              <a:t>Procured AttendAnywhere for secondary care nationally supported by up to £20k per trust to help with installation costs</a:t>
            </a:r>
            <a:endParaRPr sz="1200"/>
          </a:p>
          <a:p>
            <a:pPr marL="457200" lvl="0" indent="-304800" algn="l" rtl="0">
              <a:lnSpc>
                <a:spcPct val="115000"/>
              </a:lnSpc>
              <a:spcBef>
                <a:spcPts val="0"/>
              </a:spcBef>
              <a:spcAft>
                <a:spcPts val="0"/>
              </a:spcAft>
              <a:buSzPts val="1200"/>
              <a:buChar char="●"/>
            </a:pPr>
            <a:r>
              <a:rPr lang="en-GB" sz="1200"/>
              <a:t>England only platform launched 28/03, over 75% of trusts are now onboarded with over 15,000 users.</a:t>
            </a:r>
            <a:endParaRPr sz="1200"/>
          </a:p>
          <a:p>
            <a:pPr marL="457200" lvl="0" indent="-304800" algn="l" rtl="0">
              <a:lnSpc>
                <a:spcPct val="115000"/>
              </a:lnSpc>
              <a:spcBef>
                <a:spcPts val="0"/>
              </a:spcBef>
              <a:spcAft>
                <a:spcPts val="0"/>
              </a:spcAft>
              <a:buSzPts val="1200"/>
              <a:buChar char="●"/>
            </a:pPr>
            <a:r>
              <a:rPr lang="en-GB" sz="1200"/>
              <a:t>Over 3,000 video consultations on 15 April - up from 702 on 30 March</a:t>
            </a:r>
            <a:endParaRPr sz="1200" b="1"/>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0"/>
        <p:cNvGrpSpPr/>
        <p:nvPr/>
      </p:nvGrpSpPr>
      <p:grpSpPr>
        <a:xfrm>
          <a:off x="0" y="0"/>
          <a:ext cx="0" cy="0"/>
          <a:chOff x="0" y="0"/>
          <a:chExt cx="0" cy="0"/>
        </a:xfrm>
      </p:grpSpPr>
      <p:sp>
        <p:nvSpPr>
          <p:cNvPr id="261" name="Google Shape;261;p52"/>
          <p:cNvSpPr txBox="1">
            <a:spLocks noGrp="1"/>
          </p:cNvSpPr>
          <p:nvPr>
            <p:ph type="title"/>
          </p:nvPr>
        </p:nvSpPr>
        <p:spPr>
          <a:xfrm>
            <a:off x="467544" y="267494"/>
            <a:ext cx="7632000" cy="529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Enabling clinicians to work from home</a:t>
            </a:r>
            <a:endParaRPr/>
          </a:p>
        </p:txBody>
      </p:sp>
      <p:sp>
        <p:nvSpPr>
          <p:cNvPr id="262" name="Google Shape;262;p52"/>
          <p:cNvSpPr txBox="1">
            <a:spLocks noGrp="1"/>
          </p:cNvSpPr>
          <p:nvPr>
            <p:ph type="body" idx="1"/>
          </p:nvPr>
        </p:nvSpPr>
        <p:spPr>
          <a:xfrm>
            <a:off x="323857" y="966465"/>
            <a:ext cx="8496300" cy="3394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sz="1200" b="1">
                <a:solidFill>
                  <a:srgbClr val="000000"/>
                </a:solidFill>
              </a:rPr>
              <a:t>PROGRESS SO FAR</a:t>
            </a:r>
            <a:endParaRPr sz="1200" b="1">
              <a:solidFill>
                <a:srgbClr val="000000"/>
              </a:solidFill>
            </a:endParaRPr>
          </a:p>
          <a:p>
            <a:pPr marL="0" lvl="0" indent="0" algn="l" rtl="0">
              <a:lnSpc>
                <a:spcPct val="115000"/>
              </a:lnSpc>
              <a:spcBef>
                <a:spcPts val="0"/>
              </a:spcBef>
              <a:spcAft>
                <a:spcPts val="0"/>
              </a:spcAft>
              <a:buNone/>
            </a:pPr>
            <a:endParaRPr sz="1200">
              <a:solidFill>
                <a:srgbClr val="000000"/>
              </a:solidFill>
            </a:endParaRPr>
          </a:p>
          <a:p>
            <a:pPr marL="0" lvl="0" indent="0" algn="l" rtl="0">
              <a:lnSpc>
                <a:spcPct val="115000"/>
              </a:lnSpc>
              <a:spcBef>
                <a:spcPts val="0"/>
              </a:spcBef>
              <a:spcAft>
                <a:spcPts val="0"/>
              </a:spcAft>
              <a:buNone/>
            </a:pPr>
            <a:r>
              <a:rPr lang="en-GB" sz="1100" b="1">
                <a:solidFill>
                  <a:srgbClr val="000000"/>
                </a:solidFill>
              </a:rPr>
              <a:t>Remote working</a:t>
            </a:r>
            <a:endParaRPr sz="1100" b="1">
              <a:solidFill>
                <a:srgbClr val="000000"/>
              </a:solidFill>
            </a:endParaRPr>
          </a:p>
          <a:p>
            <a:pPr marL="0" lvl="0" indent="0" algn="l" rtl="0">
              <a:lnSpc>
                <a:spcPct val="115000"/>
              </a:lnSpc>
              <a:spcBef>
                <a:spcPts val="0"/>
              </a:spcBef>
              <a:spcAft>
                <a:spcPts val="0"/>
              </a:spcAft>
              <a:buNone/>
            </a:pPr>
            <a:endParaRPr sz="1100" b="1">
              <a:solidFill>
                <a:srgbClr val="000000"/>
              </a:solidFill>
            </a:endParaRPr>
          </a:p>
          <a:p>
            <a:pPr marL="457200" lvl="0" indent="-298450" algn="l" rtl="0">
              <a:spcBef>
                <a:spcPts val="0"/>
              </a:spcBef>
              <a:spcAft>
                <a:spcPts val="0"/>
              </a:spcAft>
              <a:buClr>
                <a:srgbClr val="000000"/>
              </a:buClr>
              <a:buSzPts val="1100"/>
              <a:buChar char="●"/>
            </a:pPr>
            <a:r>
              <a:rPr lang="en-GB" sz="1100">
                <a:solidFill>
                  <a:srgbClr val="000000"/>
                </a:solidFill>
              </a:rPr>
              <a:t>Almost 10,000 laptops have been</a:t>
            </a:r>
            <a:r>
              <a:rPr lang="en-GB" sz="1100">
                <a:solidFill>
                  <a:srgbClr val="222222"/>
                </a:solidFill>
                <a:highlight>
                  <a:srgbClr val="FFFFFF"/>
                </a:highlight>
              </a:rPr>
              <a:t> shipped to local IT service providers to deploy to general practices, with funding for a further 13,000; all of these laptops are accompanied by a smart card to enable remote working</a:t>
            </a:r>
            <a:endParaRPr sz="1100">
              <a:solidFill>
                <a:srgbClr val="000000"/>
              </a:solidFill>
            </a:endParaRPr>
          </a:p>
          <a:p>
            <a:pPr marL="457200" lvl="0" indent="-298450" algn="l" rtl="0">
              <a:spcBef>
                <a:spcPts val="0"/>
              </a:spcBef>
              <a:spcAft>
                <a:spcPts val="0"/>
              </a:spcAft>
              <a:buClr>
                <a:srgbClr val="000000"/>
              </a:buClr>
              <a:buSzPts val="1100"/>
              <a:buChar char="●"/>
            </a:pPr>
            <a:r>
              <a:rPr lang="en-GB" sz="1100">
                <a:solidFill>
                  <a:srgbClr val="000000"/>
                </a:solidFill>
              </a:rPr>
              <a:t>Commissioned pilot to test a virtual desktop environment solution to enable rapid access to systems in primary care</a:t>
            </a:r>
            <a:endParaRPr sz="1100">
              <a:solidFill>
                <a:srgbClr val="000000"/>
              </a:solidFill>
            </a:endParaRPr>
          </a:p>
          <a:p>
            <a:pPr marL="457200" lvl="0" indent="-298450" algn="l" rtl="0">
              <a:spcBef>
                <a:spcPts val="0"/>
              </a:spcBef>
              <a:spcAft>
                <a:spcPts val="0"/>
              </a:spcAft>
              <a:buClr>
                <a:srgbClr val="000000"/>
              </a:buClr>
              <a:buSzPts val="1100"/>
              <a:buChar char="●"/>
            </a:pPr>
            <a:r>
              <a:rPr lang="en-GB" sz="1100">
                <a:solidFill>
                  <a:srgbClr val="000000"/>
                </a:solidFill>
              </a:rPr>
              <a:t>Delivery of laptops to returning clinicians has started, with plans to scale up in the coming weeks</a:t>
            </a:r>
            <a:endParaRPr sz="1100">
              <a:solidFill>
                <a:srgbClr val="000000"/>
              </a:solidFill>
            </a:endParaRPr>
          </a:p>
          <a:p>
            <a:pPr marL="0" lvl="0" indent="0" algn="l" rtl="0">
              <a:lnSpc>
                <a:spcPct val="115000"/>
              </a:lnSpc>
              <a:spcBef>
                <a:spcPts val="0"/>
              </a:spcBef>
              <a:spcAft>
                <a:spcPts val="0"/>
              </a:spcAft>
              <a:buNone/>
            </a:pPr>
            <a:endParaRPr sz="1100">
              <a:solidFill>
                <a:srgbClr val="000000"/>
              </a:solidFill>
            </a:endParaRPr>
          </a:p>
          <a:p>
            <a:pPr marL="0" lvl="0" indent="0" algn="l" rtl="0">
              <a:lnSpc>
                <a:spcPct val="115000"/>
              </a:lnSpc>
              <a:spcBef>
                <a:spcPts val="0"/>
              </a:spcBef>
              <a:spcAft>
                <a:spcPts val="0"/>
              </a:spcAft>
              <a:buNone/>
            </a:pPr>
            <a:r>
              <a:rPr lang="en-GB" sz="1100" b="1">
                <a:solidFill>
                  <a:srgbClr val="000000"/>
                </a:solidFill>
              </a:rPr>
              <a:t>Communication tools for clinicians</a:t>
            </a:r>
            <a:endParaRPr sz="1100" b="1">
              <a:solidFill>
                <a:srgbClr val="000000"/>
              </a:solidFill>
            </a:endParaRPr>
          </a:p>
          <a:p>
            <a:pPr marL="0" lvl="0" indent="0" algn="l" rtl="0">
              <a:lnSpc>
                <a:spcPct val="115000"/>
              </a:lnSpc>
              <a:spcBef>
                <a:spcPts val="0"/>
              </a:spcBef>
              <a:spcAft>
                <a:spcPts val="0"/>
              </a:spcAft>
              <a:buNone/>
            </a:pPr>
            <a:endParaRPr sz="1100" b="1">
              <a:solidFill>
                <a:srgbClr val="000000"/>
              </a:solidFill>
            </a:endParaRPr>
          </a:p>
          <a:p>
            <a:pPr marL="457200" lvl="0" indent="-298450" algn="l" rtl="0">
              <a:spcBef>
                <a:spcPts val="0"/>
              </a:spcBef>
              <a:spcAft>
                <a:spcPts val="0"/>
              </a:spcAft>
              <a:buClr>
                <a:srgbClr val="000000"/>
              </a:buClr>
              <a:buSzPts val="1100"/>
              <a:buChar char="●"/>
            </a:pPr>
            <a:r>
              <a:rPr lang="en-GB" sz="1100">
                <a:solidFill>
                  <a:srgbClr val="000000"/>
                </a:solidFill>
              </a:rPr>
              <a:t>All NHS staff have free access to Microsoft Teams </a:t>
            </a:r>
            <a:endParaRPr sz="1100">
              <a:solidFill>
                <a:srgbClr val="000000"/>
              </a:solidFill>
            </a:endParaRPr>
          </a:p>
          <a:p>
            <a:pPr marL="457200" lvl="0" indent="0" algn="l" rtl="0">
              <a:spcBef>
                <a:spcPts val="0"/>
              </a:spcBef>
              <a:spcAft>
                <a:spcPts val="0"/>
              </a:spcAft>
              <a:buNone/>
            </a:pPr>
            <a:endParaRPr sz="1100">
              <a:solidFill>
                <a:srgbClr val="000000"/>
              </a:solidFill>
            </a:endParaRPr>
          </a:p>
          <a:p>
            <a:pPr marL="0" lvl="0" indent="0" algn="l" rtl="0">
              <a:lnSpc>
                <a:spcPct val="115000"/>
              </a:lnSpc>
              <a:spcBef>
                <a:spcPts val="0"/>
              </a:spcBef>
              <a:spcAft>
                <a:spcPts val="0"/>
              </a:spcAft>
              <a:buNone/>
            </a:pPr>
            <a:r>
              <a:rPr lang="en-GB" sz="1100" b="1">
                <a:solidFill>
                  <a:srgbClr val="000000"/>
                </a:solidFill>
              </a:rPr>
              <a:t>National data sharing</a:t>
            </a:r>
            <a:endParaRPr sz="1100" b="1">
              <a:solidFill>
                <a:srgbClr val="000000"/>
              </a:solidFill>
            </a:endParaRPr>
          </a:p>
          <a:p>
            <a:pPr marL="0" lvl="0" indent="0" algn="l" rtl="0">
              <a:lnSpc>
                <a:spcPct val="115000"/>
              </a:lnSpc>
              <a:spcBef>
                <a:spcPts val="0"/>
              </a:spcBef>
              <a:spcAft>
                <a:spcPts val="0"/>
              </a:spcAft>
              <a:buNone/>
            </a:pPr>
            <a:endParaRPr sz="1100" b="1">
              <a:solidFill>
                <a:srgbClr val="000000"/>
              </a:solidFill>
            </a:endParaRPr>
          </a:p>
          <a:p>
            <a:pPr marL="457200" lvl="0" indent="-298450" algn="l" rtl="0">
              <a:lnSpc>
                <a:spcPct val="115000"/>
              </a:lnSpc>
              <a:spcBef>
                <a:spcPts val="0"/>
              </a:spcBef>
              <a:spcAft>
                <a:spcPts val="0"/>
              </a:spcAft>
              <a:buClr>
                <a:srgbClr val="000000"/>
              </a:buClr>
              <a:buSzPts val="1100"/>
              <a:buChar char="●"/>
            </a:pPr>
            <a:r>
              <a:rPr lang="en-GB" sz="1100">
                <a:solidFill>
                  <a:srgbClr val="000000"/>
                </a:solidFill>
              </a:rPr>
              <a:t>Technical implementation plan in place to utilise existing proven national systems through a one-time “switch-on” of </a:t>
            </a:r>
            <a:r>
              <a:rPr lang="en-GB" sz="1100" b="1" u="sng">
                <a:solidFill>
                  <a:schemeClr val="lt1"/>
                </a:solidFill>
                <a:hlinkClick r:id="rId3"/>
              </a:rPr>
              <a:t>GP-Connect</a:t>
            </a:r>
            <a:r>
              <a:rPr lang="en-GB" sz="1100">
                <a:solidFill>
                  <a:srgbClr val="000000"/>
                </a:solidFill>
              </a:rPr>
              <a:t> services and secure sharing of enhanced </a:t>
            </a:r>
            <a:r>
              <a:rPr lang="en-GB" sz="1100" b="1" u="sng">
                <a:solidFill>
                  <a:schemeClr val="lt1"/>
                </a:solidFill>
                <a:hlinkClick r:id="rId4"/>
              </a:rPr>
              <a:t>Summary Care Record with Additional Information</a:t>
            </a:r>
            <a:r>
              <a:rPr lang="en-GB" sz="1100" b="1">
                <a:solidFill>
                  <a:srgbClr val="000000"/>
                </a:solidFill>
              </a:rPr>
              <a:t> (</a:t>
            </a:r>
            <a:r>
              <a:rPr lang="en-GB" sz="1100">
                <a:solidFill>
                  <a:srgbClr val="000000"/>
                </a:solidFill>
              </a:rPr>
              <a:t>e.g. significant medical history, care plan information.) </a:t>
            </a:r>
            <a:endParaRPr sz="1100">
              <a:solidFill>
                <a:srgbClr val="000000"/>
              </a:solidFill>
            </a:endParaRPr>
          </a:p>
          <a:p>
            <a:pPr marL="457200" lvl="0" indent="-298450" algn="l" rtl="0">
              <a:lnSpc>
                <a:spcPct val="115000"/>
              </a:lnSpc>
              <a:spcBef>
                <a:spcPts val="0"/>
              </a:spcBef>
              <a:spcAft>
                <a:spcPts val="0"/>
              </a:spcAft>
              <a:buClr>
                <a:srgbClr val="000000"/>
              </a:buClr>
              <a:buSzPts val="1100"/>
              <a:buChar char="●"/>
            </a:pPr>
            <a:r>
              <a:rPr lang="en-GB" sz="1100">
                <a:solidFill>
                  <a:srgbClr val="000000"/>
                </a:solidFill>
              </a:rPr>
              <a:t>This will enable clinicians to quickly identify possible vulnerabilities from a patient’s care record (i.e. diabetes, heart disease).</a:t>
            </a:r>
            <a:endParaRPr sz="1100" b="1">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6"/>
        <p:cNvGrpSpPr/>
        <p:nvPr/>
      </p:nvGrpSpPr>
      <p:grpSpPr>
        <a:xfrm>
          <a:off x="0" y="0"/>
          <a:ext cx="0" cy="0"/>
          <a:chOff x="0" y="0"/>
          <a:chExt cx="0" cy="0"/>
        </a:xfrm>
      </p:grpSpPr>
      <p:sp>
        <p:nvSpPr>
          <p:cNvPr id="267" name="Google Shape;267;p53"/>
          <p:cNvSpPr txBox="1">
            <a:spLocks noGrp="1"/>
          </p:cNvSpPr>
          <p:nvPr>
            <p:ph type="title"/>
          </p:nvPr>
        </p:nvSpPr>
        <p:spPr>
          <a:xfrm>
            <a:off x="467544" y="267494"/>
            <a:ext cx="7632000" cy="529500"/>
          </a:xfrm>
          <a:prstGeom prst="rect">
            <a:avLst/>
          </a:prstGeom>
        </p:spPr>
        <p:txBody>
          <a:bodyPr spcFirstLastPara="1" wrap="square" lIns="0" tIns="0" rIns="0" bIns="0" anchor="t" anchorCtr="0">
            <a:noAutofit/>
          </a:bodyPr>
          <a:lstStyle/>
          <a:p>
            <a:pPr marL="0" lvl="0" indent="0" algn="l" rtl="0">
              <a:spcBef>
                <a:spcPts val="0"/>
              </a:spcBef>
              <a:spcAft>
                <a:spcPts val="0"/>
              </a:spcAft>
              <a:buNone/>
            </a:pPr>
            <a:r>
              <a:rPr lang="en-GB"/>
              <a:t>Our questions to the network</a:t>
            </a:r>
            <a:endParaRPr/>
          </a:p>
        </p:txBody>
      </p:sp>
      <p:sp>
        <p:nvSpPr>
          <p:cNvPr id="268" name="Google Shape;268;p53"/>
          <p:cNvSpPr txBox="1">
            <a:spLocks noGrp="1"/>
          </p:cNvSpPr>
          <p:nvPr>
            <p:ph type="body" idx="1"/>
          </p:nvPr>
        </p:nvSpPr>
        <p:spPr>
          <a:xfrm>
            <a:off x="311007" y="1131590"/>
            <a:ext cx="8496300" cy="33942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GB"/>
              <a:t>Some of our data sharing actions are time limited to the period of the Covid emergency. We would welcome any suggestions as to how we might best gather quantitative and qualitative evidence to develop the case for adopting successful measures long-term</a:t>
            </a:r>
            <a:endParaRPr/>
          </a:p>
          <a:p>
            <a:pPr marL="0" lvl="0" indent="0" algn="l" rtl="0">
              <a:spcBef>
                <a:spcPts val="0"/>
              </a:spcBef>
              <a:spcAft>
                <a:spcPts val="0"/>
              </a:spcAft>
              <a:buNone/>
            </a:pPr>
            <a:endParaRPr/>
          </a:p>
          <a:p>
            <a:pPr marL="0" lvl="0" indent="0" algn="l" rtl="0">
              <a:spcBef>
                <a:spcPts val="0"/>
              </a:spcBef>
              <a:spcAft>
                <a:spcPts val="0"/>
              </a:spcAft>
              <a:buNone/>
            </a:pPr>
            <a:r>
              <a:rPr lang="en-GB"/>
              <a:t>How do we ensure that the technology deployed is utilised and embedded?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02_NHSDigital_template_Plain_Blue_v1">
  <a:themeElements>
    <a:clrScheme name="Custom 1">
      <a:dk1>
        <a:srgbClr val="768692"/>
      </a:dk1>
      <a:lt1>
        <a:srgbClr val="003087"/>
      </a:lt1>
      <a:dk2>
        <a:srgbClr val="3E5264"/>
      </a:dk2>
      <a:lt2>
        <a:srgbClr val="00A499"/>
      </a:lt2>
      <a:accent1>
        <a:srgbClr val="768692"/>
      </a:accent1>
      <a:accent2>
        <a:srgbClr val="003087"/>
      </a:accent2>
      <a:accent3>
        <a:srgbClr val="3E5264"/>
      </a:accent3>
      <a:accent4>
        <a:srgbClr val="00A499"/>
      </a:accent4>
      <a:accent5>
        <a:srgbClr val="FFFFFF"/>
      </a:accent5>
      <a:accent6>
        <a:srgbClr val="424D58"/>
      </a:accent6>
      <a:hlink>
        <a:srgbClr val="003087"/>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02_NHSDigital_template_Plain_Blue_v1">
  <a:themeElements>
    <a:clrScheme name="Custom 1">
      <a:dk1>
        <a:srgbClr val="768692"/>
      </a:dk1>
      <a:lt1>
        <a:srgbClr val="003087"/>
      </a:lt1>
      <a:dk2>
        <a:srgbClr val="3E5264"/>
      </a:dk2>
      <a:lt2>
        <a:srgbClr val="00A499"/>
      </a:lt2>
      <a:accent1>
        <a:srgbClr val="768692"/>
      </a:accent1>
      <a:accent2>
        <a:srgbClr val="003087"/>
      </a:accent2>
      <a:accent3>
        <a:srgbClr val="3E5264"/>
      </a:accent3>
      <a:accent4>
        <a:srgbClr val="00A499"/>
      </a:accent4>
      <a:accent5>
        <a:srgbClr val="FFFFFF"/>
      </a:accent5>
      <a:accent6>
        <a:srgbClr val="424D58"/>
      </a:accent6>
      <a:hlink>
        <a:srgbClr val="003087"/>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02_NHSDigital_template_Plain_Blue_v1">
  <a:themeElements>
    <a:clrScheme name="Custom 1">
      <a:dk1>
        <a:srgbClr val="768692"/>
      </a:dk1>
      <a:lt1>
        <a:srgbClr val="003087"/>
      </a:lt1>
      <a:dk2>
        <a:srgbClr val="3E5264"/>
      </a:dk2>
      <a:lt2>
        <a:srgbClr val="00A499"/>
      </a:lt2>
      <a:accent1>
        <a:srgbClr val="768692"/>
      </a:accent1>
      <a:accent2>
        <a:srgbClr val="003087"/>
      </a:accent2>
      <a:accent3>
        <a:srgbClr val="3E5264"/>
      </a:accent3>
      <a:accent4>
        <a:srgbClr val="00A499"/>
      </a:accent4>
      <a:accent5>
        <a:srgbClr val="FFFFFF"/>
      </a:accent5>
      <a:accent6>
        <a:srgbClr val="424D58"/>
      </a:accent6>
      <a:hlink>
        <a:srgbClr val="003087"/>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610</Words>
  <Application>Microsoft Macintosh PowerPoint</Application>
  <PresentationFormat>On-screen Show (16:9)</PresentationFormat>
  <Paragraphs>47</Paragraphs>
  <Slides>5</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5</vt:i4>
      </vt:variant>
    </vt:vector>
  </HeadingPairs>
  <TitlesOfParts>
    <vt:vector size="13" baseType="lpstr">
      <vt:lpstr>Calibri</vt:lpstr>
      <vt:lpstr>Noto Sans Symbols</vt:lpstr>
      <vt:lpstr>Arial</vt:lpstr>
      <vt:lpstr>Helvetica Neue</vt:lpstr>
      <vt:lpstr>Simple Light</vt:lpstr>
      <vt:lpstr>02_NHSDigital_template_Plain_Blue_v1</vt:lpstr>
      <vt:lpstr>02_NHSDigital_template_Plain_Blue_v1</vt:lpstr>
      <vt:lpstr>02_NHSDigital_template_Plain_Blue_v1</vt:lpstr>
      <vt:lpstr>PowerPoint Presentation</vt:lpstr>
      <vt:lpstr>Progress since our last meeting </vt:lpstr>
      <vt:lpstr>Supporting remote consultations</vt:lpstr>
      <vt:lpstr>Enabling clinicians to work from home</vt:lpstr>
      <vt:lpstr>Our questions to the network</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Suzanna Frith</cp:lastModifiedBy>
  <cp:revision>1</cp:revision>
  <dcterms:modified xsi:type="dcterms:W3CDTF">2020-04-21T09:49:15Z</dcterms:modified>
</cp:coreProperties>
</file>