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4"/>
    <p:sldMasterId id="2147483814" r:id="rId5"/>
  </p:sldMasterIdLst>
  <p:notesMasterIdLst>
    <p:notesMasterId r:id="rId26"/>
  </p:notesMasterIdLst>
  <p:handoutMasterIdLst>
    <p:handoutMasterId r:id="rId27"/>
  </p:handoutMasterIdLst>
  <p:sldIdLst>
    <p:sldId id="1586" r:id="rId6"/>
    <p:sldId id="1916" r:id="rId7"/>
    <p:sldId id="786" r:id="rId8"/>
    <p:sldId id="358" r:id="rId9"/>
    <p:sldId id="1917" r:id="rId10"/>
    <p:sldId id="1925" r:id="rId11"/>
    <p:sldId id="1914" r:id="rId12"/>
    <p:sldId id="1927" r:id="rId13"/>
    <p:sldId id="1928" r:id="rId14"/>
    <p:sldId id="1929" r:id="rId15"/>
    <p:sldId id="1930" r:id="rId16"/>
    <p:sldId id="380" r:id="rId17"/>
    <p:sldId id="1836" r:id="rId18"/>
    <p:sldId id="1920" r:id="rId19"/>
    <p:sldId id="1934" r:id="rId20"/>
    <p:sldId id="1924" r:id="rId21"/>
    <p:sldId id="1933" r:id="rId22"/>
    <p:sldId id="1921" r:id="rId23"/>
    <p:sldId id="1932" r:id="rId24"/>
    <p:sldId id="1913" r:id="rId25"/>
  </p:sldIdLst>
  <p:sldSz cx="12192000" cy="6858000"/>
  <p:notesSz cx="6858000" cy="1152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Mercer" initials="AM" lastIdx="0" clrIdx="0"/>
  <p:cmAuthor id="2" name="Ben Wilson" initials="BW" lastIdx="2" clrIdx="1">
    <p:extLst>
      <p:ext uri="{19B8F6BF-5375-455C-9EA6-DF929625EA0E}">
        <p15:presenceInfo xmlns:p15="http://schemas.microsoft.com/office/powerpoint/2012/main" userId="S::benw@orionhealth.com::d214a712-66b3-4de3-b195-2a51158ba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AD"/>
    <a:srgbClr val="1A3D63"/>
    <a:srgbClr val="001489"/>
    <a:srgbClr val="A9A9A9"/>
    <a:srgbClr val="F2F2F4"/>
    <a:srgbClr val="ECECEC"/>
    <a:srgbClr val="AF007D"/>
    <a:srgbClr val="EE265A"/>
    <a:srgbClr val="EE2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DC3A1-1FAE-431D-934E-5F8FAB542D5F}" v="5348" dt="2020-05-07T08:54:17.122"/>
    <p1510:client id="{8B28FD84-B936-E4F4-3ACB-C57C1BF86471}" v="1" dt="2020-05-06T11:24:42.724"/>
    <p1510:client id="{C211EBDF-2912-1E46-A93A-49AA6DFEDBE8}" v="49" dt="2020-05-07T09:46:45.297"/>
    <p1510:client id="{C96E24B3-2789-AF45-96DC-FDD97E3E0589}" v="2" dt="2020-05-06T10:30:11.559"/>
    <p1510:client id="{CF998D5F-11B0-78D9-715B-D7CC2FDDCEBB}" v="31" dt="2020-05-07T07:27:34.143"/>
    <p1510:client id="{D2097DC3-2683-AB4B-B1D5-1158B8EE6A7F}" v="6668" dt="2020-05-07T09:29:12.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03" d="100"/>
          <a:sy n="103" d="100"/>
        </p:scale>
        <p:origin x="808"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Brooks" userId="ef9a1330-985b-4e86-8de3-04fc5c5dec95" providerId="ADAL" clId="{C211EBDF-2912-1E46-A93A-49AA6DFEDBE8}"/>
    <pc:docChg chg="undo custSel mod addSld delSld modSld sldOrd modMainMaster modShowInfo">
      <pc:chgData name="Katy Brooks" userId="ef9a1330-985b-4e86-8de3-04fc5c5dec95" providerId="ADAL" clId="{C211EBDF-2912-1E46-A93A-49AA6DFEDBE8}" dt="2020-05-07T09:46:45.296" v="2015" actId="1035"/>
      <pc:docMkLst>
        <pc:docMk/>
      </pc:docMkLst>
      <pc:sldChg chg="del">
        <pc:chgData name="Katy Brooks" userId="ef9a1330-985b-4e86-8de3-04fc5c5dec95" providerId="ADAL" clId="{C211EBDF-2912-1E46-A93A-49AA6DFEDBE8}" dt="2020-05-05T13:12:03.528" v="1920" actId="2696"/>
        <pc:sldMkLst>
          <pc:docMk/>
          <pc:sldMk cId="909114648" sldId="256"/>
        </pc:sldMkLst>
      </pc:sldChg>
      <pc:sldChg chg="delSp modSp">
        <pc:chgData name="Katy Brooks" userId="ef9a1330-985b-4e86-8de3-04fc5c5dec95" providerId="ADAL" clId="{C211EBDF-2912-1E46-A93A-49AA6DFEDBE8}" dt="2020-05-07T09:45:34.781" v="1994" actId="1036"/>
        <pc:sldMkLst>
          <pc:docMk/>
          <pc:sldMk cId="2495796279" sldId="786"/>
        </pc:sldMkLst>
        <pc:spChg chg="mod">
          <ac:chgData name="Katy Brooks" userId="ef9a1330-985b-4e86-8de3-04fc5c5dec95" providerId="ADAL" clId="{C211EBDF-2912-1E46-A93A-49AA6DFEDBE8}" dt="2020-04-29T12:06:24.840" v="738" actId="108"/>
          <ac:spMkLst>
            <pc:docMk/>
            <pc:sldMk cId="2495796279" sldId="786"/>
            <ac:spMk id="3" creationId="{26D8AE1C-C757-8A4A-8D7A-AEDC6FC62FB4}"/>
          </ac:spMkLst>
        </pc:spChg>
        <pc:spChg chg="mod">
          <ac:chgData name="Katy Brooks" userId="ef9a1330-985b-4e86-8de3-04fc5c5dec95" providerId="ADAL" clId="{C211EBDF-2912-1E46-A93A-49AA6DFEDBE8}" dt="2020-04-29T12:06:17.459" v="737" actId="1076"/>
          <ac:spMkLst>
            <pc:docMk/>
            <pc:sldMk cId="2495796279" sldId="786"/>
            <ac:spMk id="101" creationId="{7404943D-0406-1E44-A7B2-5F84AD8F3085}"/>
          </ac:spMkLst>
        </pc:spChg>
        <pc:spChg chg="mod">
          <ac:chgData name="Katy Brooks" userId="ef9a1330-985b-4e86-8de3-04fc5c5dec95" providerId="ADAL" clId="{C211EBDF-2912-1E46-A93A-49AA6DFEDBE8}" dt="2020-04-29T12:06:36.305" v="740" actId="14100"/>
          <ac:spMkLst>
            <pc:docMk/>
            <pc:sldMk cId="2495796279" sldId="786"/>
            <ac:spMk id="103" creationId="{A0354352-F132-AF4A-8D1E-F4B8BFD04DBA}"/>
          </ac:spMkLst>
        </pc:spChg>
        <pc:picChg chg="mod">
          <ac:chgData name="Katy Brooks" userId="ef9a1330-985b-4e86-8de3-04fc5c5dec95" providerId="ADAL" clId="{C211EBDF-2912-1E46-A93A-49AA6DFEDBE8}" dt="2020-05-07T09:45:34.781" v="1994" actId="1036"/>
          <ac:picMkLst>
            <pc:docMk/>
            <pc:sldMk cId="2495796279" sldId="786"/>
            <ac:picMk id="7" creationId="{5CA90F71-02D2-7049-A1D0-C86F525D0244}"/>
          </ac:picMkLst>
        </pc:picChg>
        <pc:picChg chg="mod">
          <ac:chgData name="Katy Brooks" userId="ef9a1330-985b-4e86-8de3-04fc5c5dec95" providerId="ADAL" clId="{C211EBDF-2912-1E46-A93A-49AA6DFEDBE8}" dt="2020-04-29T12:13:41.201" v="801" actId="1076"/>
          <ac:picMkLst>
            <pc:docMk/>
            <pc:sldMk cId="2495796279" sldId="786"/>
            <ac:picMk id="32" creationId="{5767A13C-20F3-324F-A638-889F7793CCE1}"/>
          </ac:picMkLst>
        </pc:picChg>
        <pc:picChg chg="del">
          <ac:chgData name="Katy Brooks" userId="ef9a1330-985b-4e86-8de3-04fc5c5dec95" providerId="ADAL" clId="{C211EBDF-2912-1E46-A93A-49AA6DFEDBE8}" dt="2020-04-29T12:13:31.667" v="798" actId="478"/>
          <ac:picMkLst>
            <pc:docMk/>
            <pc:sldMk cId="2495796279" sldId="786"/>
            <ac:picMk id="54" creationId="{00000000-0000-0000-0000-000000000000}"/>
          </ac:picMkLst>
        </pc:picChg>
        <pc:picChg chg="mod">
          <ac:chgData name="Katy Brooks" userId="ef9a1330-985b-4e86-8de3-04fc5c5dec95" providerId="ADAL" clId="{C211EBDF-2912-1E46-A93A-49AA6DFEDBE8}" dt="2020-05-07T09:45:34.781" v="1994" actId="1036"/>
          <ac:picMkLst>
            <pc:docMk/>
            <pc:sldMk cId="2495796279" sldId="786"/>
            <ac:picMk id="71" creationId="{8A11EAC9-A88E-DA47-8BD6-70604A3F1D0D}"/>
          </ac:picMkLst>
        </pc:picChg>
        <pc:picChg chg="mod">
          <ac:chgData name="Katy Brooks" userId="ef9a1330-985b-4e86-8de3-04fc5c5dec95" providerId="ADAL" clId="{C211EBDF-2912-1E46-A93A-49AA6DFEDBE8}" dt="2020-05-07T09:45:34.781" v="1994" actId="1036"/>
          <ac:picMkLst>
            <pc:docMk/>
            <pc:sldMk cId="2495796279" sldId="786"/>
            <ac:picMk id="72" creationId="{1A2A80F5-544D-C24E-85DE-BEABD0926460}"/>
          </ac:picMkLst>
        </pc:picChg>
        <pc:picChg chg="mod">
          <ac:chgData name="Katy Brooks" userId="ef9a1330-985b-4e86-8de3-04fc5c5dec95" providerId="ADAL" clId="{C211EBDF-2912-1E46-A93A-49AA6DFEDBE8}" dt="2020-05-07T09:45:34.781" v="1994" actId="1036"/>
          <ac:picMkLst>
            <pc:docMk/>
            <pc:sldMk cId="2495796279" sldId="786"/>
            <ac:picMk id="73" creationId="{DF8F267F-2D4E-2E44-80EE-267D0B41AAE6}"/>
          </ac:picMkLst>
        </pc:picChg>
        <pc:picChg chg="mod">
          <ac:chgData name="Katy Brooks" userId="ef9a1330-985b-4e86-8de3-04fc5c5dec95" providerId="ADAL" clId="{C211EBDF-2912-1E46-A93A-49AA6DFEDBE8}" dt="2020-05-07T09:45:34.781" v="1994" actId="1036"/>
          <ac:picMkLst>
            <pc:docMk/>
            <pc:sldMk cId="2495796279" sldId="786"/>
            <ac:picMk id="74" creationId="{95A740D7-6282-9B43-8D4E-EA095EC6C7A8}"/>
          </ac:picMkLst>
        </pc:picChg>
        <pc:picChg chg="mod">
          <ac:chgData name="Katy Brooks" userId="ef9a1330-985b-4e86-8de3-04fc5c5dec95" providerId="ADAL" clId="{C211EBDF-2912-1E46-A93A-49AA6DFEDBE8}" dt="2020-05-07T09:45:34.781" v="1994" actId="1036"/>
          <ac:picMkLst>
            <pc:docMk/>
            <pc:sldMk cId="2495796279" sldId="786"/>
            <ac:picMk id="75" creationId="{ADE223A6-1739-E449-9D8E-D8C0E7F60A31}"/>
          </ac:picMkLst>
        </pc:picChg>
        <pc:picChg chg="mod">
          <ac:chgData name="Katy Brooks" userId="ef9a1330-985b-4e86-8de3-04fc5c5dec95" providerId="ADAL" clId="{C211EBDF-2912-1E46-A93A-49AA6DFEDBE8}" dt="2020-05-07T09:45:34.781" v="1994" actId="1036"/>
          <ac:picMkLst>
            <pc:docMk/>
            <pc:sldMk cId="2495796279" sldId="786"/>
            <ac:picMk id="76" creationId="{1A5A68FC-59ED-3140-A888-E28B566BF190}"/>
          </ac:picMkLst>
        </pc:picChg>
        <pc:picChg chg="mod">
          <ac:chgData name="Katy Brooks" userId="ef9a1330-985b-4e86-8de3-04fc5c5dec95" providerId="ADAL" clId="{C211EBDF-2912-1E46-A93A-49AA6DFEDBE8}" dt="2020-05-07T09:45:34.781" v="1994" actId="1036"/>
          <ac:picMkLst>
            <pc:docMk/>
            <pc:sldMk cId="2495796279" sldId="786"/>
            <ac:picMk id="77" creationId="{44BC23DE-D32E-A643-93C8-4716D5E17F9F}"/>
          </ac:picMkLst>
        </pc:picChg>
        <pc:picChg chg="mod">
          <ac:chgData name="Katy Brooks" userId="ef9a1330-985b-4e86-8de3-04fc5c5dec95" providerId="ADAL" clId="{C211EBDF-2912-1E46-A93A-49AA6DFEDBE8}" dt="2020-05-07T09:45:34.781" v="1994" actId="1036"/>
          <ac:picMkLst>
            <pc:docMk/>
            <pc:sldMk cId="2495796279" sldId="786"/>
            <ac:picMk id="78" creationId="{2593AE54-0850-B641-861D-AA5C45603AD4}"/>
          </ac:picMkLst>
        </pc:picChg>
        <pc:picChg chg="mod">
          <ac:chgData name="Katy Brooks" userId="ef9a1330-985b-4e86-8de3-04fc5c5dec95" providerId="ADAL" clId="{C211EBDF-2912-1E46-A93A-49AA6DFEDBE8}" dt="2020-05-07T09:45:34.781" v="1994" actId="1036"/>
          <ac:picMkLst>
            <pc:docMk/>
            <pc:sldMk cId="2495796279" sldId="786"/>
            <ac:picMk id="79" creationId="{66D8AF5D-DA8E-EF44-98FA-7A3C6D28AAAE}"/>
          </ac:picMkLst>
        </pc:picChg>
        <pc:picChg chg="mod">
          <ac:chgData name="Katy Brooks" userId="ef9a1330-985b-4e86-8de3-04fc5c5dec95" providerId="ADAL" clId="{C211EBDF-2912-1E46-A93A-49AA6DFEDBE8}" dt="2020-05-07T09:45:34.781" v="1994" actId="1036"/>
          <ac:picMkLst>
            <pc:docMk/>
            <pc:sldMk cId="2495796279" sldId="786"/>
            <ac:picMk id="80" creationId="{0D0C5DE3-278A-D44B-9831-4854758F227B}"/>
          </ac:picMkLst>
        </pc:picChg>
        <pc:picChg chg="mod">
          <ac:chgData name="Katy Brooks" userId="ef9a1330-985b-4e86-8de3-04fc5c5dec95" providerId="ADAL" clId="{C211EBDF-2912-1E46-A93A-49AA6DFEDBE8}" dt="2020-05-07T09:45:34.781" v="1994" actId="1036"/>
          <ac:picMkLst>
            <pc:docMk/>
            <pc:sldMk cId="2495796279" sldId="786"/>
            <ac:picMk id="81" creationId="{EC6CD48C-4F59-7A40-99E1-2701C422EBE3}"/>
          </ac:picMkLst>
        </pc:picChg>
        <pc:picChg chg="mod">
          <ac:chgData name="Katy Brooks" userId="ef9a1330-985b-4e86-8de3-04fc5c5dec95" providerId="ADAL" clId="{C211EBDF-2912-1E46-A93A-49AA6DFEDBE8}" dt="2020-05-07T09:45:34.781" v="1994" actId="1036"/>
          <ac:picMkLst>
            <pc:docMk/>
            <pc:sldMk cId="2495796279" sldId="786"/>
            <ac:picMk id="82" creationId="{45AB06E7-1CDB-E64C-9E0B-1021E12F8EF4}"/>
          </ac:picMkLst>
        </pc:picChg>
        <pc:picChg chg="mod">
          <ac:chgData name="Katy Brooks" userId="ef9a1330-985b-4e86-8de3-04fc5c5dec95" providerId="ADAL" clId="{C211EBDF-2912-1E46-A93A-49AA6DFEDBE8}" dt="2020-05-07T09:45:34.781" v="1994" actId="1036"/>
          <ac:picMkLst>
            <pc:docMk/>
            <pc:sldMk cId="2495796279" sldId="786"/>
            <ac:picMk id="83" creationId="{5546314A-E8B7-654C-B2DB-56DE7FC10EA5}"/>
          </ac:picMkLst>
        </pc:picChg>
        <pc:picChg chg="mod">
          <ac:chgData name="Katy Brooks" userId="ef9a1330-985b-4e86-8de3-04fc5c5dec95" providerId="ADAL" clId="{C211EBDF-2912-1E46-A93A-49AA6DFEDBE8}" dt="2020-05-07T09:45:34.781" v="1994" actId="1036"/>
          <ac:picMkLst>
            <pc:docMk/>
            <pc:sldMk cId="2495796279" sldId="786"/>
            <ac:picMk id="84" creationId="{D8B4920E-0D94-8044-968D-5C3BA9EA4D33}"/>
          </ac:picMkLst>
        </pc:picChg>
        <pc:picChg chg="mod">
          <ac:chgData name="Katy Brooks" userId="ef9a1330-985b-4e86-8de3-04fc5c5dec95" providerId="ADAL" clId="{C211EBDF-2912-1E46-A93A-49AA6DFEDBE8}" dt="2020-05-07T09:45:34.781" v="1994" actId="1036"/>
          <ac:picMkLst>
            <pc:docMk/>
            <pc:sldMk cId="2495796279" sldId="786"/>
            <ac:picMk id="85" creationId="{6CA49AAA-40C7-5647-B2AA-BD74D8813AEE}"/>
          </ac:picMkLst>
        </pc:picChg>
        <pc:picChg chg="mod">
          <ac:chgData name="Katy Brooks" userId="ef9a1330-985b-4e86-8de3-04fc5c5dec95" providerId="ADAL" clId="{C211EBDF-2912-1E46-A93A-49AA6DFEDBE8}" dt="2020-05-07T09:45:34.781" v="1994" actId="1036"/>
          <ac:picMkLst>
            <pc:docMk/>
            <pc:sldMk cId="2495796279" sldId="786"/>
            <ac:picMk id="86" creationId="{50341A41-2467-3B4F-8A35-71352325F57E}"/>
          </ac:picMkLst>
        </pc:picChg>
        <pc:picChg chg="mod">
          <ac:chgData name="Katy Brooks" userId="ef9a1330-985b-4e86-8de3-04fc5c5dec95" providerId="ADAL" clId="{C211EBDF-2912-1E46-A93A-49AA6DFEDBE8}" dt="2020-05-07T09:45:34.781" v="1994" actId="1036"/>
          <ac:picMkLst>
            <pc:docMk/>
            <pc:sldMk cId="2495796279" sldId="786"/>
            <ac:picMk id="87" creationId="{59AC2861-F3FC-6841-B721-520BA12741A1}"/>
          </ac:picMkLst>
        </pc:picChg>
        <pc:picChg chg="mod">
          <ac:chgData name="Katy Brooks" userId="ef9a1330-985b-4e86-8de3-04fc5c5dec95" providerId="ADAL" clId="{C211EBDF-2912-1E46-A93A-49AA6DFEDBE8}" dt="2020-05-07T09:45:34.781" v="1994" actId="1036"/>
          <ac:picMkLst>
            <pc:docMk/>
            <pc:sldMk cId="2495796279" sldId="786"/>
            <ac:picMk id="88" creationId="{B4937AC0-D8D3-1844-AB70-D460F5B96B6B}"/>
          </ac:picMkLst>
        </pc:picChg>
        <pc:picChg chg="mod">
          <ac:chgData name="Katy Brooks" userId="ef9a1330-985b-4e86-8de3-04fc5c5dec95" providerId="ADAL" clId="{C211EBDF-2912-1E46-A93A-49AA6DFEDBE8}" dt="2020-05-07T09:45:34.781" v="1994" actId="1036"/>
          <ac:picMkLst>
            <pc:docMk/>
            <pc:sldMk cId="2495796279" sldId="786"/>
            <ac:picMk id="89" creationId="{31A876ED-3DD4-D649-B7DC-3B0C8CC3C03F}"/>
          </ac:picMkLst>
        </pc:picChg>
        <pc:picChg chg="mod">
          <ac:chgData name="Katy Brooks" userId="ef9a1330-985b-4e86-8de3-04fc5c5dec95" providerId="ADAL" clId="{C211EBDF-2912-1E46-A93A-49AA6DFEDBE8}" dt="2020-05-07T09:45:34.781" v="1994" actId="1036"/>
          <ac:picMkLst>
            <pc:docMk/>
            <pc:sldMk cId="2495796279" sldId="786"/>
            <ac:picMk id="90" creationId="{59990BB3-69A5-F74B-8919-205E5A4D0F96}"/>
          </ac:picMkLst>
        </pc:picChg>
        <pc:picChg chg="mod">
          <ac:chgData name="Katy Brooks" userId="ef9a1330-985b-4e86-8de3-04fc5c5dec95" providerId="ADAL" clId="{C211EBDF-2912-1E46-A93A-49AA6DFEDBE8}" dt="2020-05-07T09:45:34.781" v="1994" actId="1036"/>
          <ac:picMkLst>
            <pc:docMk/>
            <pc:sldMk cId="2495796279" sldId="786"/>
            <ac:picMk id="91" creationId="{59D09077-AB31-8449-B061-0A22DCF18F47}"/>
          </ac:picMkLst>
        </pc:picChg>
        <pc:picChg chg="mod">
          <ac:chgData name="Katy Brooks" userId="ef9a1330-985b-4e86-8de3-04fc5c5dec95" providerId="ADAL" clId="{C211EBDF-2912-1E46-A93A-49AA6DFEDBE8}" dt="2020-05-07T09:45:34.781" v="1994" actId="1036"/>
          <ac:picMkLst>
            <pc:docMk/>
            <pc:sldMk cId="2495796279" sldId="786"/>
            <ac:picMk id="92" creationId="{F000AC07-AB84-5F46-A4FE-EC69F6410103}"/>
          </ac:picMkLst>
        </pc:picChg>
        <pc:picChg chg="mod">
          <ac:chgData name="Katy Brooks" userId="ef9a1330-985b-4e86-8de3-04fc5c5dec95" providerId="ADAL" clId="{C211EBDF-2912-1E46-A93A-49AA6DFEDBE8}" dt="2020-05-07T09:45:34.781" v="1994" actId="1036"/>
          <ac:picMkLst>
            <pc:docMk/>
            <pc:sldMk cId="2495796279" sldId="786"/>
            <ac:picMk id="93" creationId="{19B83226-4D23-7B4D-BDB9-C763BF542E96}"/>
          </ac:picMkLst>
        </pc:picChg>
        <pc:picChg chg="mod">
          <ac:chgData name="Katy Brooks" userId="ef9a1330-985b-4e86-8de3-04fc5c5dec95" providerId="ADAL" clId="{C211EBDF-2912-1E46-A93A-49AA6DFEDBE8}" dt="2020-05-07T09:45:34.781" v="1994" actId="1036"/>
          <ac:picMkLst>
            <pc:docMk/>
            <pc:sldMk cId="2495796279" sldId="786"/>
            <ac:picMk id="94" creationId="{59994290-32ED-6D4D-BCE5-B5E538F1C729}"/>
          </ac:picMkLst>
        </pc:picChg>
        <pc:picChg chg="mod">
          <ac:chgData name="Katy Brooks" userId="ef9a1330-985b-4e86-8de3-04fc5c5dec95" providerId="ADAL" clId="{C211EBDF-2912-1E46-A93A-49AA6DFEDBE8}" dt="2020-05-07T09:45:34.781" v="1994" actId="1036"/>
          <ac:picMkLst>
            <pc:docMk/>
            <pc:sldMk cId="2495796279" sldId="786"/>
            <ac:picMk id="95" creationId="{A46323CD-278C-9E4B-AA32-2FA0CD0BD4B0}"/>
          </ac:picMkLst>
        </pc:picChg>
        <pc:picChg chg="mod">
          <ac:chgData name="Katy Brooks" userId="ef9a1330-985b-4e86-8de3-04fc5c5dec95" providerId="ADAL" clId="{C211EBDF-2912-1E46-A93A-49AA6DFEDBE8}" dt="2020-05-07T09:45:34.781" v="1994" actId="1036"/>
          <ac:picMkLst>
            <pc:docMk/>
            <pc:sldMk cId="2495796279" sldId="786"/>
            <ac:picMk id="96" creationId="{B3721543-C583-A64C-B7B6-713D3DC40073}"/>
          </ac:picMkLst>
        </pc:picChg>
        <pc:picChg chg="mod">
          <ac:chgData name="Katy Brooks" userId="ef9a1330-985b-4e86-8de3-04fc5c5dec95" providerId="ADAL" clId="{C211EBDF-2912-1E46-A93A-49AA6DFEDBE8}" dt="2020-05-07T09:45:34.781" v="1994" actId="1036"/>
          <ac:picMkLst>
            <pc:docMk/>
            <pc:sldMk cId="2495796279" sldId="786"/>
            <ac:picMk id="97" creationId="{83672E83-3A18-4A47-AEA8-F276FB627302}"/>
          </ac:picMkLst>
        </pc:picChg>
        <pc:picChg chg="mod">
          <ac:chgData name="Katy Brooks" userId="ef9a1330-985b-4e86-8de3-04fc5c5dec95" providerId="ADAL" clId="{C211EBDF-2912-1E46-A93A-49AA6DFEDBE8}" dt="2020-05-07T09:45:34.781" v="1994" actId="1036"/>
          <ac:picMkLst>
            <pc:docMk/>
            <pc:sldMk cId="2495796279" sldId="786"/>
            <ac:picMk id="98" creationId="{8D2A0829-C308-1B48-96EF-F63C0E2358D5}"/>
          </ac:picMkLst>
        </pc:picChg>
        <pc:picChg chg="mod">
          <ac:chgData name="Katy Brooks" userId="ef9a1330-985b-4e86-8de3-04fc5c5dec95" providerId="ADAL" clId="{C211EBDF-2912-1E46-A93A-49AA6DFEDBE8}" dt="2020-05-07T09:45:34.781" v="1994" actId="1036"/>
          <ac:picMkLst>
            <pc:docMk/>
            <pc:sldMk cId="2495796279" sldId="786"/>
            <ac:picMk id="99" creationId="{42FFAFA5-906E-1742-874C-28D6A1ABC1C9}"/>
          </ac:picMkLst>
        </pc:picChg>
      </pc:sldChg>
      <pc:sldChg chg="modSp del">
        <pc:chgData name="Katy Brooks" userId="ef9a1330-985b-4e86-8de3-04fc5c5dec95" providerId="ADAL" clId="{C211EBDF-2912-1E46-A93A-49AA6DFEDBE8}" dt="2020-05-05T13:12:02.874" v="1893" actId="2696"/>
        <pc:sldMkLst>
          <pc:docMk/>
          <pc:sldMk cId="2038694277" sldId="1579"/>
        </pc:sldMkLst>
        <pc:spChg chg="mod">
          <ac:chgData name="Katy Brooks" userId="ef9a1330-985b-4e86-8de3-04fc5c5dec95" providerId="ADAL" clId="{C211EBDF-2912-1E46-A93A-49AA6DFEDBE8}" dt="2020-05-01T11:28:21.545" v="1476" actId="27636"/>
          <ac:spMkLst>
            <pc:docMk/>
            <pc:sldMk cId="2038694277" sldId="1579"/>
            <ac:spMk id="5" creationId="{D5AD6BBA-580B-0248-8AB7-656563B92876}"/>
          </ac:spMkLst>
        </pc:spChg>
      </pc:sldChg>
      <pc:sldChg chg="del">
        <pc:chgData name="Katy Brooks" userId="ef9a1330-985b-4e86-8de3-04fc5c5dec95" providerId="ADAL" clId="{C211EBDF-2912-1E46-A93A-49AA6DFEDBE8}" dt="2020-05-05T13:12:03.465" v="1918" actId="2696"/>
        <pc:sldMkLst>
          <pc:docMk/>
          <pc:sldMk cId="2351057204" sldId="1580"/>
        </pc:sldMkLst>
      </pc:sldChg>
      <pc:sldChg chg="del">
        <pc:chgData name="Katy Brooks" userId="ef9a1330-985b-4e86-8de3-04fc5c5dec95" providerId="ADAL" clId="{C211EBDF-2912-1E46-A93A-49AA6DFEDBE8}" dt="2020-05-05T13:12:02.683" v="1887" actId="2696"/>
        <pc:sldMkLst>
          <pc:docMk/>
          <pc:sldMk cId="1129648341" sldId="1581"/>
        </pc:sldMkLst>
      </pc:sldChg>
      <pc:sldChg chg="addSp delSp modSp">
        <pc:chgData name="Katy Brooks" userId="ef9a1330-985b-4e86-8de3-04fc5c5dec95" providerId="ADAL" clId="{C211EBDF-2912-1E46-A93A-49AA6DFEDBE8}" dt="2020-05-05T13:08:44.750" v="1882" actId="1076"/>
        <pc:sldMkLst>
          <pc:docMk/>
          <pc:sldMk cId="2949924910" sldId="1586"/>
        </pc:sldMkLst>
        <pc:spChg chg="mod">
          <ac:chgData name="Katy Brooks" userId="ef9a1330-985b-4e86-8de3-04fc5c5dec95" providerId="ADAL" clId="{C211EBDF-2912-1E46-A93A-49AA6DFEDBE8}" dt="2020-04-29T10:42:06.406" v="25" actId="1036"/>
          <ac:spMkLst>
            <pc:docMk/>
            <pc:sldMk cId="2949924910" sldId="1586"/>
            <ac:spMk id="2" creationId="{8560B4DD-06D9-2141-ADF9-C1E32CA6AA65}"/>
          </ac:spMkLst>
        </pc:spChg>
        <pc:spChg chg="mod">
          <ac:chgData name="Katy Brooks" userId="ef9a1330-985b-4e86-8de3-04fc5c5dec95" providerId="ADAL" clId="{C211EBDF-2912-1E46-A93A-49AA6DFEDBE8}" dt="2020-04-29T10:42:06.406" v="25" actId="1036"/>
          <ac:spMkLst>
            <pc:docMk/>
            <pc:sldMk cId="2949924910" sldId="1586"/>
            <ac:spMk id="7" creationId="{08C61AC7-9CB3-FE41-BD76-CCF63861D813}"/>
          </ac:spMkLst>
        </pc:spChg>
        <pc:spChg chg="del">
          <ac:chgData name="Katy Brooks" userId="ef9a1330-985b-4e86-8de3-04fc5c5dec95" providerId="ADAL" clId="{C211EBDF-2912-1E46-A93A-49AA6DFEDBE8}" dt="2020-04-29T10:41:53.862" v="15" actId="478"/>
          <ac:spMkLst>
            <pc:docMk/>
            <pc:sldMk cId="2949924910" sldId="1586"/>
            <ac:spMk id="9" creationId="{2B913E07-AF19-3E40-BE23-FFEB80B13C1D}"/>
          </ac:spMkLst>
        </pc:spChg>
        <pc:spChg chg="del mod">
          <ac:chgData name="Katy Brooks" userId="ef9a1330-985b-4e86-8de3-04fc5c5dec95" providerId="ADAL" clId="{C211EBDF-2912-1E46-A93A-49AA6DFEDBE8}" dt="2020-04-29T10:44:41.249" v="47" actId="478"/>
          <ac:spMkLst>
            <pc:docMk/>
            <pc:sldMk cId="2949924910" sldId="1586"/>
            <ac:spMk id="10" creationId="{CBF766BE-6C22-504B-AF15-427194273AF4}"/>
          </ac:spMkLst>
        </pc:spChg>
        <pc:spChg chg="del">
          <ac:chgData name="Katy Brooks" userId="ef9a1330-985b-4e86-8de3-04fc5c5dec95" providerId="ADAL" clId="{C211EBDF-2912-1E46-A93A-49AA6DFEDBE8}" dt="2020-04-29T10:41:21.519" v="4" actId="478"/>
          <ac:spMkLst>
            <pc:docMk/>
            <pc:sldMk cId="2949924910" sldId="1586"/>
            <ac:spMk id="11" creationId="{75F25AA6-224F-FC41-A4E8-210D48190C8C}"/>
          </ac:spMkLst>
        </pc:spChg>
        <pc:spChg chg="add mod">
          <ac:chgData name="Katy Brooks" userId="ef9a1330-985b-4e86-8de3-04fc5c5dec95" providerId="ADAL" clId="{C211EBDF-2912-1E46-A93A-49AA6DFEDBE8}" dt="2020-04-29T10:44:48.525" v="51" actId="27636"/>
          <ac:spMkLst>
            <pc:docMk/>
            <pc:sldMk cId="2949924910" sldId="1586"/>
            <ac:spMk id="12" creationId="{16FE8D69-43A0-5A48-93E7-0D7082466FB0}"/>
          </ac:spMkLst>
        </pc:spChg>
        <pc:picChg chg="mod">
          <ac:chgData name="Katy Brooks" userId="ef9a1330-985b-4e86-8de3-04fc5c5dec95" providerId="ADAL" clId="{C211EBDF-2912-1E46-A93A-49AA6DFEDBE8}" dt="2020-05-05T13:08:44.750" v="1882" actId="1076"/>
          <ac:picMkLst>
            <pc:docMk/>
            <pc:sldMk cId="2949924910" sldId="1586"/>
            <ac:picMk id="5" creationId="{5A5B7510-DE2D-4C9F-B36D-AE5227A7CDB8}"/>
          </ac:picMkLst>
        </pc:picChg>
      </pc:sldChg>
      <pc:sldChg chg="del">
        <pc:chgData name="Katy Brooks" userId="ef9a1330-985b-4e86-8de3-04fc5c5dec95" providerId="ADAL" clId="{C211EBDF-2912-1E46-A93A-49AA6DFEDBE8}" dt="2020-05-05T13:12:02.744" v="1889" actId="2696"/>
        <pc:sldMkLst>
          <pc:docMk/>
          <pc:sldMk cId="339019252" sldId="1588"/>
        </pc:sldMkLst>
      </pc:sldChg>
      <pc:sldChg chg="del">
        <pc:chgData name="Katy Brooks" userId="ef9a1330-985b-4e86-8de3-04fc5c5dec95" providerId="ADAL" clId="{C211EBDF-2912-1E46-A93A-49AA6DFEDBE8}" dt="2020-05-05T13:12:03.671" v="1926" actId="2696"/>
        <pc:sldMkLst>
          <pc:docMk/>
          <pc:sldMk cId="1920562737" sldId="1589"/>
        </pc:sldMkLst>
      </pc:sldChg>
      <pc:sldChg chg="del">
        <pc:chgData name="Katy Brooks" userId="ef9a1330-985b-4e86-8de3-04fc5c5dec95" providerId="ADAL" clId="{C211EBDF-2912-1E46-A93A-49AA6DFEDBE8}" dt="2020-05-05T13:12:02.780" v="1890" actId="2696"/>
        <pc:sldMkLst>
          <pc:docMk/>
          <pc:sldMk cId="2201203401" sldId="1590"/>
        </pc:sldMkLst>
      </pc:sldChg>
      <pc:sldChg chg="del">
        <pc:chgData name="Katy Brooks" userId="ef9a1330-985b-4e86-8de3-04fc5c5dec95" providerId="ADAL" clId="{C211EBDF-2912-1E46-A93A-49AA6DFEDBE8}" dt="2020-05-05T13:12:02.811" v="1891" actId="2696"/>
        <pc:sldMkLst>
          <pc:docMk/>
          <pc:sldMk cId="1836897003" sldId="1592"/>
        </pc:sldMkLst>
      </pc:sldChg>
      <pc:sldChg chg="del">
        <pc:chgData name="Katy Brooks" userId="ef9a1330-985b-4e86-8de3-04fc5c5dec95" providerId="ADAL" clId="{C211EBDF-2912-1E46-A93A-49AA6DFEDBE8}" dt="2020-05-05T13:12:02.842" v="1892" actId="2696"/>
        <pc:sldMkLst>
          <pc:docMk/>
          <pc:sldMk cId="2273231444" sldId="1593"/>
        </pc:sldMkLst>
      </pc:sldChg>
      <pc:sldChg chg="del">
        <pc:chgData name="Katy Brooks" userId="ef9a1330-985b-4e86-8de3-04fc5c5dec95" providerId="ADAL" clId="{C211EBDF-2912-1E46-A93A-49AA6DFEDBE8}" dt="2020-05-05T13:12:03.727" v="1928" actId="2696"/>
        <pc:sldMkLst>
          <pc:docMk/>
          <pc:sldMk cId="4022861949" sldId="1594"/>
        </pc:sldMkLst>
      </pc:sldChg>
      <pc:sldChg chg="del">
        <pc:chgData name="Katy Brooks" userId="ef9a1330-985b-4e86-8de3-04fc5c5dec95" providerId="ADAL" clId="{C211EBDF-2912-1E46-A93A-49AA6DFEDBE8}" dt="2020-05-05T13:12:02.905" v="1894" actId="2696"/>
        <pc:sldMkLst>
          <pc:docMk/>
          <pc:sldMk cId="1783989275" sldId="1595"/>
        </pc:sldMkLst>
      </pc:sldChg>
      <pc:sldChg chg="del">
        <pc:chgData name="Katy Brooks" userId="ef9a1330-985b-4e86-8de3-04fc5c5dec95" providerId="ADAL" clId="{C211EBDF-2912-1E46-A93A-49AA6DFEDBE8}" dt="2020-05-05T13:12:02.928" v="1895" actId="2696"/>
        <pc:sldMkLst>
          <pc:docMk/>
          <pc:sldMk cId="746350432" sldId="1596"/>
        </pc:sldMkLst>
      </pc:sldChg>
      <pc:sldChg chg="del">
        <pc:chgData name="Katy Brooks" userId="ef9a1330-985b-4e86-8de3-04fc5c5dec95" providerId="ADAL" clId="{C211EBDF-2912-1E46-A93A-49AA6DFEDBE8}" dt="2020-05-05T13:12:02.955" v="1896" actId="2696"/>
        <pc:sldMkLst>
          <pc:docMk/>
          <pc:sldMk cId="1126990983" sldId="1597"/>
        </pc:sldMkLst>
      </pc:sldChg>
      <pc:sldChg chg="del">
        <pc:chgData name="Katy Brooks" userId="ef9a1330-985b-4e86-8de3-04fc5c5dec95" providerId="ADAL" clId="{C211EBDF-2912-1E46-A93A-49AA6DFEDBE8}" dt="2020-05-05T13:12:02.984" v="1897" actId="2696"/>
        <pc:sldMkLst>
          <pc:docMk/>
          <pc:sldMk cId="2590595820" sldId="1598"/>
        </pc:sldMkLst>
      </pc:sldChg>
      <pc:sldChg chg="del">
        <pc:chgData name="Katy Brooks" userId="ef9a1330-985b-4e86-8de3-04fc5c5dec95" providerId="ADAL" clId="{C211EBDF-2912-1E46-A93A-49AA6DFEDBE8}" dt="2020-05-05T13:12:03.006" v="1898" actId="2696"/>
        <pc:sldMkLst>
          <pc:docMk/>
          <pc:sldMk cId="3023534527" sldId="1599"/>
        </pc:sldMkLst>
      </pc:sldChg>
      <pc:sldChg chg="del">
        <pc:chgData name="Katy Brooks" userId="ef9a1330-985b-4e86-8de3-04fc5c5dec95" providerId="ADAL" clId="{C211EBDF-2912-1E46-A93A-49AA6DFEDBE8}" dt="2020-05-05T13:12:03.031" v="1899" actId="2696"/>
        <pc:sldMkLst>
          <pc:docMk/>
          <pc:sldMk cId="3900452151" sldId="1600"/>
        </pc:sldMkLst>
      </pc:sldChg>
      <pc:sldChg chg="del">
        <pc:chgData name="Katy Brooks" userId="ef9a1330-985b-4e86-8de3-04fc5c5dec95" providerId="ADAL" clId="{C211EBDF-2912-1E46-A93A-49AA6DFEDBE8}" dt="2020-05-05T13:12:03.057" v="1900" actId="2696"/>
        <pc:sldMkLst>
          <pc:docMk/>
          <pc:sldMk cId="173293055" sldId="1601"/>
        </pc:sldMkLst>
      </pc:sldChg>
      <pc:sldChg chg="del">
        <pc:chgData name="Katy Brooks" userId="ef9a1330-985b-4e86-8de3-04fc5c5dec95" providerId="ADAL" clId="{C211EBDF-2912-1E46-A93A-49AA6DFEDBE8}" dt="2020-05-05T13:12:03.081" v="1901" actId="2696"/>
        <pc:sldMkLst>
          <pc:docMk/>
          <pc:sldMk cId="2499220620" sldId="1602"/>
        </pc:sldMkLst>
      </pc:sldChg>
      <pc:sldChg chg="del">
        <pc:chgData name="Katy Brooks" userId="ef9a1330-985b-4e86-8de3-04fc5c5dec95" providerId="ADAL" clId="{C211EBDF-2912-1E46-A93A-49AA6DFEDBE8}" dt="2020-05-05T13:12:03.105" v="1902" actId="2696"/>
        <pc:sldMkLst>
          <pc:docMk/>
          <pc:sldMk cId="2370251367" sldId="1603"/>
        </pc:sldMkLst>
      </pc:sldChg>
      <pc:sldChg chg="del">
        <pc:chgData name="Katy Brooks" userId="ef9a1330-985b-4e86-8de3-04fc5c5dec95" providerId="ADAL" clId="{C211EBDF-2912-1E46-A93A-49AA6DFEDBE8}" dt="2020-05-05T13:12:03.132" v="1903" actId="2696"/>
        <pc:sldMkLst>
          <pc:docMk/>
          <pc:sldMk cId="3909576117" sldId="1604"/>
        </pc:sldMkLst>
      </pc:sldChg>
      <pc:sldChg chg="del">
        <pc:chgData name="Katy Brooks" userId="ef9a1330-985b-4e86-8de3-04fc5c5dec95" providerId="ADAL" clId="{C211EBDF-2912-1E46-A93A-49AA6DFEDBE8}" dt="2020-05-05T13:12:03.158" v="1904" actId="2696"/>
        <pc:sldMkLst>
          <pc:docMk/>
          <pc:sldMk cId="2546910816" sldId="1605"/>
        </pc:sldMkLst>
      </pc:sldChg>
      <pc:sldChg chg="del">
        <pc:chgData name="Katy Brooks" userId="ef9a1330-985b-4e86-8de3-04fc5c5dec95" providerId="ADAL" clId="{C211EBDF-2912-1E46-A93A-49AA6DFEDBE8}" dt="2020-05-05T13:12:03.188" v="1905" actId="2696"/>
        <pc:sldMkLst>
          <pc:docMk/>
          <pc:sldMk cId="2980496041" sldId="1606"/>
        </pc:sldMkLst>
      </pc:sldChg>
      <pc:sldChg chg="del">
        <pc:chgData name="Katy Brooks" userId="ef9a1330-985b-4e86-8de3-04fc5c5dec95" providerId="ADAL" clId="{C211EBDF-2912-1E46-A93A-49AA6DFEDBE8}" dt="2020-05-05T13:12:03.210" v="1906" actId="2696"/>
        <pc:sldMkLst>
          <pc:docMk/>
          <pc:sldMk cId="2484010227" sldId="1607"/>
        </pc:sldMkLst>
      </pc:sldChg>
      <pc:sldChg chg="del">
        <pc:chgData name="Katy Brooks" userId="ef9a1330-985b-4e86-8de3-04fc5c5dec95" providerId="ADAL" clId="{C211EBDF-2912-1E46-A93A-49AA6DFEDBE8}" dt="2020-05-05T13:12:03.261" v="1909" actId="2696"/>
        <pc:sldMkLst>
          <pc:docMk/>
          <pc:sldMk cId="3251620652" sldId="1608"/>
        </pc:sldMkLst>
      </pc:sldChg>
      <pc:sldChg chg="del">
        <pc:chgData name="Katy Brooks" userId="ef9a1330-985b-4e86-8de3-04fc5c5dec95" providerId="ADAL" clId="{C211EBDF-2912-1E46-A93A-49AA6DFEDBE8}" dt="2020-05-05T13:12:03.286" v="1910" actId="2696"/>
        <pc:sldMkLst>
          <pc:docMk/>
          <pc:sldMk cId="4178230448" sldId="1609"/>
        </pc:sldMkLst>
      </pc:sldChg>
      <pc:sldChg chg="del">
        <pc:chgData name="Katy Brooks" userId="ef9a1330-985b-4e86-8de3-04fc5c5dec95" providerId="ADAL" clId="{C211EBDF-2912-1E46-A93A-49AA6DFEDBE8}" dt="2020-05-05T13:12:03.308" v="1911" actId="2696"/>
        <pc:sldMkLst>
          <pc:docMk/>
          <pc:sldMk cId="3644648414" sldId="1610"/>
        </pc:sldMkLst>
      </pc:sldChg>
      <pc:sldChg chg="del">
        <pc:chgData name="Katy Brooks" userId="ef9a1330-985b-4e86-8de3-04fc5c5dec95" providerId="ADAL" clId="{C211EBDF-2912-1E46-A93A-49AA6DFEDBE8}" dt="2020-05-05T13:12:03.356" v="1913" actId="2696"/>
        <pc:sldMkLst>
          <pc:docMk/>
          <pc:sldMk cId="2256479063" sldId="1611"/>
        </pc:sldMkLst>
      </pc:sldChg>
      <pc:sldChg chg="del">
        <pc:chgData name="Katy Brooks" userId="ef9a1330-985b-4e86-8de3-04fc5c5dec95" providerId="ADAL" clId="{C211EBDF-2912-1E46-A93A-49AA6DFEDBE8}" dt="2020-05-05T13:12:03.377" v="1914" actId="2696"/>
        <pc:sldMkLst>
          <pc:docMk/>
          <pc:sldMk cId="2324882217" sldId="1613"/>
        </pc:sldMkLst>
      </pc:sldChg>
      <pc:sldChg chg="del">
        <pc:chgData name="Katy Brooks" userId="ef9a1330-985b-4e86-8de3-04fc5c5dec95" providerId="ADAL" clId="{C211EBDF-2912-1E46-A93A-49AA6DFEDBE8}" dt="2020-05-05T13:12:03.426" v="1916" actId="2696"/>
        <pc:sldMkLst>
          <pc:docMk/>
          <pc:sldMk cId="1958569674" sldId="1614"/>
        </pc:sldMkLst>
      </pc:sldChg>
      <pc:sldChg chg="del">
        <pc:chgData name="Katy Brooks" userId="ef9a1330-985b-4e86-8de3-04fc5c5dec95" providerId="ADAL" clId="{C211EBDF-2912-1E46-A93A-49AA6DFEDBE8}" dt="2020-05-05T13:12:03.444" v="1917" actId="2696"/>
        <pc:sldMkLst>
          <pc:docMk/>
          <pc:sldMk cId="3088210458" sldId="1615"/>
        </pc:sldMkLst>
      </pc:sldChg>
      <pc:sldChg chg="del">
        <pc:chgData name="Katy Brooks" userId="ef9a1330-985b-4e86-8de3-04fc5c5dec95" providerId="ADAL" clId="{C211EBDF-2912-1E46-A93A-49AA6DFEDBE8}" dt="2020-05-05T13:12:03.234" v="1907" actId="2696"/>
        <pc:sldMkLst>
          <pc:docMk/>
          <pc:sldMk cId="4273235908" sldId="1616"/>
        </pc:sldMkLst>
      </pc:sldChg>
      <pc:sldChg chg="del">
        <pc:chgData name="Katy Brooks" userId="ef9a1330-985b-4e86-8de3-04fc5c5dec95" providerId="ADAL" clId="{C211EBDF-2912-1E46-A93A-49AA6DFEDBE8}" dt="2020-05-05T13:12:03.404" v="1915" actId="2696"/>
        <pc:sldMkLst>
          <pc:docMk/>
          <pc:sldMk cId="1112465702" sldId="1618"/>
        </pc:sldMkLst>
      </pc:sldChg>
      <pc:sldChg chg="del">
        <pc:chgData name="Katy Brooks" userId="ef9a1330-985b-4e86-8de3-04fc5c5dec95" providerId="ADAL" clId="{C211EBDF-2912-1E46-A93A-49AA6DFEDBE8}" dt="2020-05-05T13:12:03.496" v="1919" actId="2696"/>
        <pc:sldMkLst>
          <pc:docMk/>
          <pc:sldMk cId="400181798" sldId="1619"/>
        </pc:sldMkLst>
      </pc:sldChg>
      <pc:sldChg chg="del">
        <pc:chgData name="Katy Brooks" userId="ef9a1330-985b-4e86-8de3-04fc5c5dec95" providerId="ADAL" clId="{C211EBDF-2912-1E46-A93A-49AA6DFEDBE8}" dt="2020-05-05T13:12:03.864" v="1935" actId="2696"/>
        <pc:sldMkLst>
          <pc:docMk/>
          <pc:sldMk cId="1442557307" sldId="1620"/>
        </pc:sldMkLst>
      </pc:sldChg>
      <pc:sldChg chg="del">
        <pc:chgData name="Katy Brooks" userId="ef9a1330-985b-4e86-8de3-04fc5c5dec95" providerId="ADAL" clId="{C211EBDF-2912-1E46-A93A-49AA6DFEDBE8}" dt="2020-05-05T13:12:03.885" v="1936" actId="2696"/>
        <pc:sldMkLst>
          <pc:docMk/>
          <pc:sldMk cId="760282015" sldId="1621"/>
        </pc:sldMkLst>
      </pc:sldChg>
      <pc:sldChg chg="del">
        <pc:chgData name="Katy Brooks" userId="ef9a1330-985b-4e86-8de3-04fc5c5dec95" providerId="ADAL" clId="{C211EBDF-2912-1E46-A93A-49AA6DFEDBE8}" dt="2020-05-05T13:12:04.157" v="1945" actId="2696"/>
        <pc:sldMkLst>
          <pc:docMk/>
          <pc:sldMk cId="2889786450" sldId="1622"/>
        </pc:sldMkLst>
      </pc:sldChg>
      <pc:sldChg chg="del">
        <pc:chgData name="Katy Brooks" userId="ef9a1330-985b-4e86-8de3-04fc5c5dec95" providerId="ADAL" clId="{C211EBDF-2912-1E46-A93A-49AA6DFEDBE8}" dt="2020-05-05T13:12:04.278" v="1946" actId="2696"/>
        <pc:sldMkLst>
          <pc:docMk/>
          <pc:sldMk cId="1700694466" sldId="1623"/>
        </pc:sldMkLst>
      </pc:sldChg>
      <pc:sldChg chg="del">
        <pc:chgData name="Katy Brooks" userId="ef9a1330-985b-4e86-8de3-04fc5c5dec95" providerId="ADAL" clId="{C211EBDF-2912-1E46-A93A-49AA6DFEDBE8}" dt="2020-05-05T13:12:04.322" v="1947" actId="2696"/>
        <pc:sldMkLst>
          <pc:docMk/>
          <pc:sldMk cId="69559434" sldId="1624"/>
        </pc:sldMkLst>
      </pc:sldChg>
      <pc:sldChg chg="del">
        <pc:chgData name="Katy Brooks" userId="ef9a1330-985b-4e86-8de3-04fc5c5dec95" providerId="ADAL" clId="{C211EBDF-2912-1E46-A93A-49AA6DFEDBE8}" dt="2020-05-05T13:12:04.349" v="1948" actId="2696"/>
        <pc:sldMkLst>
          <pc:docMk/>
          <pc:sldMk cId="1502004787" sldId="1625"/>
        </pc:sldMkLst>
      </pc:sldChg>
      <pc:sldChg chg="del">
        <pc:chgData name="Katy Brooks" userId="ef9a1330-985b-4e86-8de3-04fc5c5dec95" providerId="ADAL" clId="{C211EBDF-2912-1E46-A93A-49AA6DFEDBE8}" dt="2020-05-05T13:12:03.954" v="1939" actId="2696"/>
        <pc:sldMkLst>
          <pc:docMk/>
          <pc:sldMk cId="3970577907" sldId="1626"/>
        </pc:sldMkLst>
      </pc:sldChg>
      <pc:sldChg chg="del">
        <pc:chgData name="Katy Brooks" userId="ef9a1330-985b-4e86-8de3-04fc5c5dec95" providerId="ADAL" clId="{C211EBDF-2912-1E46-A93A-49AA6DFEDBE8}" dt="2020-05-05T13:12:03.989" v="1940" actId="2696"/>
        <pc:sldMkLst>
          <pc:docMk/>
          <pc:sldMk cId="261999139" sldId="1627"/>
        </pc:sldMkLst>
      </pc:sldChg>
      <pc:sldChg chg="del">
        <pc:chgData name="Katy Brooks" userId="ef9a1330-985b-4e86-8de3-04fc5c5dec95" providerId="ADAL" clId="{C211EBDF-2912-1E46-A93A-49AA6DFEDBE8}" dt="2020-05-05T13:12:04.022" v="1941" actId="2696"/>
        <pc:sldMkLst>
          <pc:docMk/>
          <pc:sldMk cId="3645883768" sldId="1628"/>
        </pc:sldMkLst>
      </pc:sldChg>
      <pc:sldChg chg="del">
        <pc:chgData name="Katy Brooks" userId="ef9a1330-985b-4e86-8de3-04fc5c5dec95" providerId="ADAL" clId="{C211EBDF-2912-1E46-A93A-49AA6DFEDBE8}" dt="2020-05-05T13:12:04.052" v="1942" actId="2696"/>
        <pc:sldMkLst>
          <pc:docMk/>
          <pc:sldMk cId="2198719410" sldId="1629"/>
        </pc:sldMkLst>
      </pc:sldChg>
      <pc:sldChg chg="del">
        <pc:chgData name="Katy Brooks" userId="ef9a1330-985b-4e86-8de3-04fc5c5dec95" providerId="ADAL" clId="{C211EBDF-2912-1E46-A93A-49AA6DFEDBE8}" dt="2020-05-05T13:12:04.105" v="1944" actId="2696"/>
        <pc:sldMkLst>
          <pc:docMk/>
          <pc:sldMk cId="1807045104" sldId="1630"/>
        </pc:sldMkLst>
      </pc:sldChg>
      <pc:sldChg chg="del">
        <pc:chgData name="Katy Brooks" userId="ef9a1330-985b-4e86-8de3-04fc5c5dec95" providerId="ADAL" clId="{C211EBDF-2912-1E46-A93A-49AA6DFEDBE8}" dt="2020-05-05T13:12:04.081" v="1943" actId="2696"/>
        <pc:sldMkLst>
          <pc:docMk/>
          <pc:sldMk cId="1370757523" sldId="1631"/>
        </pc:sldMkLst>
      </pc:sldChg>
      <pc:sldChg chg="del">
        <pc:chgData name="Katy Brooks" userId="ef9a1330-985b-4e86-8de3-04fc5c5dec95" providerId="ADAL" clId="{C211EBDF-2912-1E46-A93A-49AA6DFEDBE8}" dt="2020-05-05T13:12:03.330" v="1912" actId="2696"/>
        <pc:sldMkLst>
          <pc:docMk/>
          <pc:sldMk cId="1840816570" sldId="1632"/>
        </pc:sldMkLst>
      </pc:sldChg>
      <pc:sldChg chg="del">
        <pc:chgData name="Katy Brooks" userId="ef9a1330-985b-4e86-8de3-04fc5c5dec95" providerId="ADAL" clId="{C211EBDF-2912-1E46-A93A-49AA6DFEDBE8}" dt="2020-05-05T13:12:03.906" v="1937" actId="2696"/>
        <pc:sldMkLst>
          <pc:docMk/>
          <pc:sldMk cId="2143040422" sldId="1633"/>
        </pc:sldMkLst>
      </pc:sldChg>
      <pc:sldChg chg="del">
        <pc:chgData name="Katy Brooks" userId="ef9a1330-985b-4e86-8de3-04fc5c5dec95" providerId="ADAL" clId="{C211EBDF-2912-1E46-A93A-49AA6DFEDBE8}" dt="2020-05-05T13:12:03.927" v="1938" actId="2696"/>
        <pc:sldMkLst>
          <pc:docMk/>
          <pc:sldMk cId="20277285" sldId="1634"/>
        </pc:sldMkLst>
      </pc:sldChg>
      <pc:sldChg chg="del">
        <pc:chgData name="Katy Brooks" userId="ef9a1330-985b-4e86-8de3-04fc5c5dec95" providerId="ADAL" clId="{C211EBDF-2912-1E46-A93A-49AA6DFEDBE8}" dt="2020-05-05T13:12:03.554" v="1921" actId="2696"/>
        <pc:sldMkLst>
          <pc:docMk/>
          <pc:sldMk cId="2921886972" sldId="1635"/>
        </pc:sldMkLst>
      </pc:sldChg>
      <pc:sldChg chg="del">
        <pc:chgData name="Katy Brooks" userId="ef9a1330-985b-4e86-8de3-04fc5c5dec95" providerId="ADAL" clId="{C211EBDF-2912-1E46-A93A-49AA6DFEDBE8}" dt="2020-05-05T13:12:03.571" v="1922" actId="2696"/>
        <pc:sldMkLst>
          <pc:docMk/>
          <pc:sldMk cId="2594522530" sldId="1636"/>
        </pc:sldMkLst>
      </pc:sldChg>
      <pc:sldChg chg="del">
        <pc:chgData name="Katy Brooks" userId="ef9a1330-985b-4e86-8de3-04fc5c5dec95" providerId="ADAL" clId="{C211EBDF-2912-1E46-A93A-49AA6DFEDBE8}" dt="2020-05-05T13:12:03.596" v="1923" actId="2696"/>
        <pc:sldMkLst>
          <pc:docMk/>
          <pc:sldMk cId="485114406" sldId="1637"/>
        </pc:sldMkLst>
      </pc:sldChg>
      <pc:sldChg chg="del">
        <pc:chgData name="Katy Brooks" userId="ef9a1330-985b-4e86-8de3-04fc5c5dec95" providerId="ADAL" clId="{C211EBDF-2912-1E46-A93A-49AA6DFEDBE8}" dt="2020-05-05T13:12:03.622" v="1924" actId="2696"/>
        <pc:sldMkLst>
          <pc:docMk/>
          <pc:sldMk cId="2182945407" sldId="1638"/>
        </pc:sldMkLst>
      </pc:sldChg>
      <pc:sldChg chg="del">
        <pc:chgData name="Katy Brooks" userId="ef9a1330-985b-4e86-8de3-04fc5c5dec95" providerId="ADAL" clId="{C211EBDF-2912-1E46-A93A-49AA6DFEDBE8}" dt="2020-05-05T13:12:03.639" v="1925" actId="2696"/>
        <pc:sldMkLst>
          <pc:docMk/>
          <pc:sldMk cId="2821689871" sldId="1639"/>
        </pc:sldMkLst>
      </pc:sldChg>
      <pc:sldChg chg="del">
        <pc:chgData name="Katy Brooks" userId="ef9a1330-985b-4e86-8de3-04fc5c5dec95" providerId="ADAL" clId="{C211EBDF-2912-1E46-A93A-49AA6DFEDBE8}" dt="2020-05-05T13:12:03.701" v="1927" actId="2696"/>
        <pc:sldMkLst>
          <pc:docMk/>
          <pc:sldMk cId="1097046868" sldId="1640"/>
        </pc:sldMkLst>
      </pc:sldChg>
      <pc:sldChg chg="del">
        <pc:chgData name="Katy Brooks" userId="ef9a1330-985b-4e86-8de3-04fc5c5dec95" providerId="ADAL" clId="{C211EBDF-2912-1E46-A93A-49AA6DFEDBE8}" dt="2020-05-05T13:12:03.744" v="1929" actId="2696"/>
        <pc:sldMkLst>
          <pc:docMk/>
          <pc:sldMk cId="2714732529" sldId="1641"/>
        </pc:sldMkLst>
      </pc:sldChg>
      <pc:sldChg chg="del">
        <pc:chgData name="Katy Brooks" userId="ef9a1330-985b-4e86-8de3-04fc5c5dec95" providerId="ADAL" clId="{C211EBDF-2912-1E46-A93A-49AA6DFEDBE8}" dt="2020-05-05T13:12:03.769" v="1930" actId="2696"/>
        <pc:sldMkLst>
          <pc:docMk/>
          <pc:sldMk cId="2466425437" sldId="1642"/>
        </pc:sldMkLst>
      </pc:sldChg>
      <pc:sldChg chg="del">
        <pc:chgData name="Katy Brooks" userId="ef9a1330-985b-4e86-8de3-04fc5c5dec95" providerId="ADAL" clId="{C211EBDF-2912-1E46-A93A-49AA6DFEDBE8}" dt="2020-05-05T13:12:03.797" v="1931" actId="2696"/>
        <pc:sldMkLst>
          <pc:docMk/>
          <pc:sldMk cId="757270405" sldId="1643"/>
        </pc:sldMkLst>
      </pc:sldChg>
      <pc:sldChg chg="del">
        <pc:chgData name="Katy Brooks" userId="ef9a1330-985b-4e86-8de3-04fc5c5dec95" providerId="ADAL" clId="{C211EBDF-2912-1E46-A93A-49AA6DFEDBE8}" dt="2020-05-05T13:12:03.815" v="1932" actId="2696"/>
        <pc:sldMkLst>
          <pc:docMk/>
          <pc:sldMk cId="1798971317" sldId="1644"/>
        </pc:sldMkLst>
      </pc:sldChg>
      <pc:sldChg chg="del">
        <pc:chgData name="Katy Brooks" userId="ef9a1330-985b-4e86-8de3-04fc5c5dec95" providerId="ADAL" clId="{C211EBDF-2912-1E46-A93A-49AA6DFEDBE8}" dt="2020-05-05T13:12:03.838" v="1933" actId="2696"/>
        <pc:sldMkLst>
          <pc:docMk/>
          <pc:sldMk cId="4075310328" sldId="1645"/>
        </pc:sldMkLst>
      </pc:sldChg>
      <pc:sldChg chg="addSp delSp modSp">
        <pc:chgData name="Katy Brooks" userId="ef9a1330-985b-4e86-8de3-04fc5c5dec95" providerId="ADAL" clId="{C211EBDF-2912-1E46-A93A-49AA6DFEDBE8}" dt="2020-04-29T12:14:54.561" v="816" actId="478"/>
        <pc:sldMkLst>
          <pc:docMk/>
          <pc:sldMk cId="925798187" sldId="1802"/>
        </pc:sldMkLst>
        <pc:spChg chg="mod">
          <ac:chgData name="Katy Brooks" userId="ef9a1330-985b-4e86-8de3-04fc5c5dec95" providerId="ADAL" clId="{C211EBDF-2912-1E46-A93A-49AA6DFEDBE8}" dt="2020-04-29T12:10:55.959" v="786" actId="1035"/>
          <ac:spMkLst>
            <pc:docMk/>
            <pc:sldMk cId="925798187" sldId="1802"/>
            <ac:spMk id="5" creationId="{2DE78C89-CB52-174D-9424-9367D1F8B40C}"/>
          </ac:spMkLst>
        </pc:spChg>
        <pc:spChg chg="mod">
          <ac:chgData name="Katy Brooks" userId="ef9a1330-985b-4e86-8de3-04fc5c5dec95" providerId="ADAL" clId="{C211EBDF-2912-1E46-A93A-49AA6DFEDBE8}" dt="2020-04-29T12:10:55.959" v="786" actId="1035"/>
          <ac:spMkLst>
            <pc:docMk/>
            <pc:sldMk cId="925798187" sldId="1802"/>
            <ac:spMk id="25" creationId="{67168CF2-E396-0546-BA36-609D9350E824}"/>
          </ac:spMkLst>
        </pc:spChg>
        <pc:spChg chg="mod">
          <ac:chgData name="Katy Brooks" userId="ef9a1330-985b-4e86-8de3-04fc5c5dec95" providerId="ADAL" clId="{C211EBDF-2912-1E46-A93A-49AA6DFEDBE8}" dt="2020-04-29T12:10:55.959" v="786" actId="1035"/>
          <ac:spMkLst>
            <pc:docMk/>
            <pc:sldMk cId="925798187" sldId="1802"/>
            <ac:spMk id="29" creationId="{97B0BDDC-8761-D14B-A104-C6FDA26307B9}"/>
          </ac:spMkLst>
        </pc:spChg>
        <pc:spChg chg="mod">
          <ac:chgData name="Katy Brooks" userId="ef9a1330-985b-4e86-8de3-04fc5c5dec95" providerId="ADAL" clId="{C211EBDF-2912-1E46-A93A-49AA6DFEDBE8}" dt="2020-04-29T12:10:55.959" v="786" actId="1035"/>
          <ac:spMkLst>
            <pc:docMk/>
            <pc:sldMk cId="925798187" sldId="1802"/>
            <ac:spMk id="33" creationId="{524DE522-496E-9B49-8A1B-2C396A877371}"/>
          </ac:spMkLst>
        </pc:spChg>
        <pc:spChg chg="mod">
          <ac:chgData name="Katy Brooks" userId="ef9a1330-985b-4e86-8de3-04fc5c5dec95" providerId="ADAL" clId="{C211EBDF-2912-1E46-A93A-49AA6DFEDBE8}" dt="2020-04-29T12:10:55.959" v="786" actId="1035"/>
          <ac:spMkLst>
            <pc:docMk/>
            <pc:sldMk cId="925798187" sldId="1802"/>
            <ac:spMk id="34" creationId="{2F84128D-30AA-4346-AB2B-D205BB9A8EF3}"/>
          </ac:spMkLst>
        </pc:spChg>
        <pc:spChg chg="mod">
          <ac:chgData name="Katy Brooks" userId="ef9a1330-985b-4e86-8de3-04fc5c5dec95" providerId="ADAL" clId="{C211EBDF-2912-1E46-A93A-49AA6DFEDBE8}" dt="2020-04-29T12:10:55.959" v="786" actId="1035"/>
          <ac:spMkLst>
            <pc:docMk/>
            <pc:sldMk cId="925798187" sldId="1802"/>
            <ac:spMk id="36" creationId="{E6415259-308C-1F4E-9C6E-5DF33D9586C1}"/>
          </ac:spMkLst>
        </pc:spChg>
        <pc:spChg chg="mod">
          <ac:chgData name="Katy Brooks" userId="ef9a1330-985b-4e86-8de3-04fc5c5dec95" providerId="ADAL" clId="{C211EBDF-2912-1E46-A93A-49AA6DFEDBE8}" dt="2020-04-29T12:10:55.959" v="786" actId="1035"/>
          <ac:spMkLst>
            <pc:docMk/>
            <pc:sldMk cId="925798187" sldId="1802"/>
            <ac:spMk id="37" creationId="{BADD00DF-CD97-EC4C-AFF7-98DAB1719AB6}"/>
          </ac:spMkLst>
        </pc:spChg>
        <pc:spChg chg="mod">
          <ac:chgData name="Katy Brooks" userId="ef9a1330-985b-4e86-8de3-04fc5c5dec95" providerId="ADAL" clId="{C211EBDF-2912-1E46-A93A-49AA6DFEDBE8}" dt="2020-04-29T12:10:55.959" v="786" actId="1035"/>
          <ac:spMkLst>
            <pc:docMk/>
            <pc:sldMk cId="925798187" sldId="1802"/>
            <ac:spMk id="38" creationId="{1C505F8B-2D4A-8B46-8076-741F4E810C5B}"/>
          </ac:spMkLst>
        </pc:spChg>
        <pc:spChg chg="mod">
          <ac:chgData name="Katy Brooks" userId="ef9a1330-985b-4e86-8de3-04fc5c5dec95" providerId="ADAL" clId="{C211EBDF-2912-1E46-A93A-49AA6DFEDBE8}" dt="2020-04-29T12:11:00.238" v="787" actId="1076"/>
          <ac:spMkLst>
            <pc:docMk/>
            <pc:sldMk cId="925798187" sldId="1802"/>
            <ac:spMk id="39" creationId="{6ADB7FAE-92ED-6346-B9F5-EAB08775A408}"/>
          </ac:spMkLst>
        </pc:spChg>
        <pc:spChg chg="mod">
          <ac:chgData name="Katy Brooks" userId="ef9a1330-985b-4e86-8de3-04fc5c5dec95" providerId="ADAL" clId="{C211EBDF-2912-1E46-A93A-49AA6DFEDBE8}" dt="2020-04-29T12:10:55.959" v="786" actId="1035"/>
          <ac:spMkLst>
            <pc:docMk/>
            <pc:sldMk cId="925798187" sldId="1802"/>
            <ac:spMk id="40" creationId="{AC2965C2-FC4E-924B-98BD-4A2DCA77CC9E}"/>
          </ac:spMkLst>
        </pc:spChg>
        <pc:spChg chg="mod">
          <ac:chgData name="Katy Brooks" userId="ef9a1330-985b-4e86-8de3-04fc5c5dec95" providerId="ADAL" clId="{C211EBDF-2912-1E46-A93A-49AA6DFEDBE8}" dt="2020-04-29T12:10:55.959" v="786" actId="1035"/>
          <ac:spMkLst>
            <pc:docMk/>
            <pc:sldMk cId="925798187" sldId="1802"/>
            <ac:spMk id="41" creationId="{9DC85102-BE9A-BA41-8A36-0B6F4732392C}"/>
          </ac:spMkLst>
        </pc:spChg>
        <pc:spChg chg="mod">
          <ac:chgData name="Katy Brooks" userId="ef9a1330-985b-4e86-8de3-04fc5c5dec95" providerId="ADAL" clId="{C211EBDF-2912-1E46-A93A-49AA6DFEDBE8}" dt="2020-04-29T12:10:55.959" v="786" actId="1035"/>
          <ac:spMkLst>
            <pc:docMk/>
            <pc:sldMk cId="925798187" sldId="1802"/>
            <ac:spMk id="42" creationId="{8498EB13-FCDC-B24F-9554-8E84A997FA32}"/>
          </ac:spMkLst>
        </pc:spChg>
        <pc:spChg chg="mod">
          <ac:chgData name="Katy Brooks" userId="ef9a1330-985b-4e86-8de3-04fc5c5dec95" providerId="ADAL" clId="{C211EBDF-2912-1E46-A93A-49AA6DFEDBE8}" dt="2020-04-29T12:10:55.959" v="786" actId="1035"/>
          <ac:spMkLst>
            <pc:docMk/>
            <pc:sldMk cId="925798187" sldId="1802"/>
            <ac:spMk id="44" creationId="{E2084FD1-95C9-6744-9162-3535EB2804AD}"/>
          </ac:spMkLst>
        </pc:spChg>
        <pc:spChg chg="mod">
          <ac:chgData name="Katy Brooks" userId="ef9a1330-985b-4e86-8de3-04fc5c5dec95" providerId="ADAL" clId="{C211EBDF-2912-1E46-A93A-49AA6DFEDBE8}" dt="2020-04-29T12:11:05.546" v="788" actId="1076"/>
          <ac:spMkLst>
            <pc:docMk/>
            <pc:sldMk cId="925798187" sldId="1802"/>
            <ac:spMk id="45" creationId="{6B23DEED-13A6-2D4D-ADBC-81CC1F1D4BBB}"/>
          </ac:spMkLst>
        </pc:spChg>
        <pc:spChg chg="mod">
          <ac:chgData name="Katy Brooks" userId="ef9a1330-985b-4e86-8de3-04fc5c5dec95" providerId="ADAL" clId="{C211EBDF-2912-1E46-A93A-49AA6DFEDBE8}" dt="2020-04-29T12:10:55.959" v="786" actId="1035"/>
          <ac:spMkLst>
            <pc:docMk/>
            <pc:sldMk cId="925798187" sldId="1802"/>
            <ac:spMk id="46" creationId="{E9DC712D-6076-E848-9620-41EE902879A0}"/>
          </ac:spMkLst>
        </pc:spChg>
        <pc:spChg chg="mod">
          <ac:chgData name="Katy Brooks" userId="ef9a1330-985b-4e86-8de3-04fc5c5dec95" providerId="ADAL" clId="{C211EBDF-2912-1E46-A93A-49AA6DFEDBE8}" dt="2020-04-29T12:10:55.959" v="786" actId="1035"/>
          <ac:spMkLst>
            <pc:docMk/>
            <pc:sldMk cId="925798187" sldId="1802"/>
            <ac:spMk id="47" creationId="{4608B0CA-39D2-B848-BBED-DE2558195456}"/>
          </ac:spMkLst>
        </pc:spChg>
        <pc:spChg chg="add mod">
          <ac:chgData name="Katy Brooks" userId="ef9a1330-985b-4e86-8de3-04fc5c5dec95" providerId="ADAL" clId="{C211EBDF-2912-1E46-A93A-49AA6DFEDBE8}" dt="2020-04-29T12:11:45.737" v="793" actId="1076"/>
          <ac:spMkLst>
            <pc:docMk/>
            <pc:sldMk cId="925798187" sldId="1802"/>
            <ac:spMk id="48" creationId="{4939BF33-85FA-534C-9BCD-C971077F44F0}"/>
          </ac:spMkLst>
        </pc:spChg>
        <pc:spChg chg="mod">
          <ac:chgData name="Katy Brooks" userId="ef9a1330-985b-4e86-8de3-04fc5c5dec95" providerId="ADAL" clId="{C211EBDF-2912-1E46-A93A-49AA6DFEDBE8}" dt="2020-04-29T12:10:55.959" v="786" actId="1035"/>
          <ac:spMkLst>
            <pc:docMk/>
            <pc:sldMk cId="925798187" sldId="1802"/>
            <ac:spMk id="51" creationId="{4976AB13-4275-7245-B40E-5DD8D62AFC13}"/>
          </ac:spMkLst>
        </pc:spChg>
        <pc:spChg chg="mod">
          <ac:chgData name="Katy Brooks" userId="ef9a1330-985b-4e86-8de3-04fc5c5dec95" providerId="ADAL" clId="{C211EBDF-2912-1E46-A93A-49AA6DFEDBE8}" dt="2020-04-29T12:10:55.959" v="786" actId="1035"/>
          <ac:spMkLst>
            <pc:docMk/>
            <pc:sldMk cId="925798187" sldId="1802"/>
            <ac:spMk id="52" creationId="{044B6912-10E2-064B-A46E-F76E2372C416}"/>
          </ac:spMkLst>
        </pc:spChg>
        <pc:spChg chg="mod">
          <ac:chgData name="Katy Brooks" userId="ef9a1330-985b-4e86-8de3-04fc5c5dec95" providerId="ADAL" clId="{C211EBDF-2912-1E46-A93A-49AA6DFEDBE8}" dt="2020-04-29T12:10:55.959" v="786" actId="1035"/>
          <ac:spMkLst>
            <pc:docMk/>
            <pc:sldMk cId="925798187" sldId="1802"/>
            <ac:spMk id="53" creationId="{EF60988D-A7B3-A145-8BC3-1EF6191F063F}"/>
          </ac:spMkLst>
        </pc:spChg>
        <pc:spChg chg="mod">
          <ac:chgData name="Katy Brooks" userId="ef9a1330-985b-4e86-8de3-04fc5c5dec95" providerId="ADAL" clId="{C211EBDF-2912-1E46-A93A-49AA6DFEDBE8}" dt="2020-04-29T12:10:55.959" v="786" actId="1035"/>
          <ac:spMkLst>
            <pc:docMk/>
            <pc:sldMk cId="925798187" sldId="1802"/>
            <ac:spMk id="56" creationId="{7AD7AB45-1E41-894B-BE29-AE053E52FA58}"/>
          </ac:spMkLst>
        </pc:spChg>
        <pc:spChg chg="mod">
          <ac:chgData name="Katy Brooks" userId="ef9a1330-985b-4e86-8de3-04fc5c5dec95" providerId="ADAL" clId="{C211EBDF-2912-1E46-A93A-49AA6DFEDBE8}" dt="2020-04-29T12:10:55.959" v="786" actId="1035"/>
          <ac:spMkLst>
            <pc:docMk/>
            <pc:sldMk cId="925798187" sldId="1802"/>
            <ac:spMk id="59" creationId="{1D83A7C2-8FAD-5643-B513-91EFC977B103}"/>
          </ac:spMkLst>
        </pc:spChg>
        <pc:spChg chg="mod">
          <ac:chgData name="Katy Brooks" userId="ef9a1330-985b-4e86-8de3-04fc5c5dec95" providerId="ADAL" clId="{C211EBDF-2912-1E46-A93A-49AA6DFEDBE8}" dt="2020-04-29T12:10:55.959" v="786" actId="1035"/>
          <ac:spMkLst>
            <pc:docMk/>
            <pc:sldMk cId="925798187" sldId="1802"/>
            <ac:spMk id="60" creationId="{4DBD8E03-C337-7A44-AAEF-AF4CB54AB0A4}"/>
          </ac:spMkLst>
        </pc:spChg>
        <pc:spChg chg="mod">
          <ac:chgData name="Katy Brooks" userId="ef9a1330-985b-4e86-8de3-04fc5c5dec95" providerId="ADAL" clId="{C211EBDF-2912-1E46-A93A-49AA6DFEDBE8}" dt="2020-04-29T12:10:55.959" v="786" actId="1035"/>
          <ac:spMkLst>
            <pc:docMk/>
            <pc:sldMk cId="925798187" sldId="1802"/>
            <ac:spMk id="63" creationId="{BEDB14CB-D4A2-3E4B-B8D8-F53DE1FD17BD}"/>
          </ac:spMkLst>
        </pc:spChg>
        <pc:grpChg chg="del">
          <ac:chgData name="Katy Brooks" userId="ef9a1330-985b-4e86-8de3-04fc5c5dec95" providerId="ADAL" clId="{C211EBDF-2912-1E46-A93A-49AA6DFEDBE8}" dt="2020-04-29T12:10:38.272" v="770" actId="478"/>
          <ac:grpSpMkLst>
            <pc:docMk/>
            <pc:sldMk cId="925798187" sldId="1802"/>
            <ac:grpSpMk id="18" creationId="{8EC92120-3E7D-ED48-A6F0-3C2649B9AE59}"/>
          </ac:grpSpMkLst>
        </pc:grpChg>
        <pc:picChg chg="mod">
          <ac:chgData name="Katy Brooks" userId="ef9a1330-985b-4e86-8de3-04fc5c5dec95" providerId="ADAL" clId="{C211EBDF-2912-1E46-A93A-49AA6DFEDBE8}" dt="2020-04-29T12:10:55.959" v="786" actId="1035"/>
          <ac:picMkLst>
            <pc:docMk/>
            <pc:sldMk cId="925798187" sldId="1802"/>
            <ac:picMk id="22" creationId="{E562019F-4A92-B045-BFB2-2FD88A4548BF}"/>
          </ac:picMkLst>
        </pc:picChg>
        <pc:picChg chg="add mod">
          <ac:chgData name="Katy Brooks" userId="ef9a1330-985b-4e86-8de3-04fc5c5dec95" providerId="ADAL" clId="{C211EBDF-2912-1E46-A93A-49AA6DFEDBE8}" dt="2020-04-29T12:14:47.088" v="814"/>
          <ac:picMkLst>
            <pc:docMk/>
            <pc:sldMk cId="925798187" sldId="1802"/>
            <ac:picMk id="49" creationId="{BDCA1C1F-A786-F848-B258-226B872D2DAC}"/>
          </ac:picMkLst>
        </pc:picChg>
        <pc:picChg chg="mod">
          <ac:chgData name="Katy Brooks" userId="ef9a1330-985b-4e86-8de3-04fc5c5dec95" providerId="ADAL" clId="{C211EBDF-2912-1E46-A93A-49AA6DFEDBE8}" dt="2020-04-29T12:10:55.959" v="786" actId="1035"/>
          <ac:picMkLst>
            <pc:docMk/>
            <pc:sldMk cId="925798187" sldId="1802"/>
            <ac:picMk id="54" creationId="{D1F2DC3E-2639-F249-AEDA-2B3A10FEC077}"/>
          </ac:picMkLst>
        </pc:picChg>
        <pc:picChg chg="del mod">
          <ac:chgData name="Katy Brooks" userId="ef9a1330-985b-4e86-8de3-04fc5c5dec95" providerId="ADAL" clId="{C211EBDF-2912-1E46-A93A-49AA6DFEDBE8}" dt="2020-04-29T12:14:54.561" v="816" actId="478"/>
          <ac:picMkLst>
            <pc:docMk/>
            <pc:sldMk cId="925798187" sldId="1802"/>
            <ac:picMk id="57" creationId="{0E0B0A70-770B-3A47-BD8B-AF76F873DC35}"/>
          </ac:picMkLst>
        </pc:picChg>
        <pc:picChg chg="mod">
          <ac:chgData name="Katy Brooks" userId="ef9a1330-985b-4e86-8de3-04fc5c5dec95" providerId="ADAL" clId="{C211EBDF-2912-1E46-A93A-49AA6DFEDBE8}" dt="2020-04-29T12:10:55.959" v="786" actId="1035"/>
          <ac:picMkLst>
            <pc:docMk/>
            <pc:sldMk cId="925798187" sldId="1802"/>
            <ac:picMk id="62" creationId="{95229598-3312-A84B-8E51-74E1CF76ECC6}"/>
          </ac:picMkLst>
        </pc:picChg>
        <pc:cxnChg chg="mod">
          <ac:chgData name="Katy Brooks" userId="ef9a1330-985b-4e86-8de3-04fc5c5dec95" providerId="ADAL" clId="{C211EBDF-2912-1E46-A93A-49AA6DFEDBE8}" dt="2020-04-29T12:10:55.959" v="786" actId="1035"/>
          <ac:cxnSpMkLst>
            <pc:docMk/>
            <pc:sldMk cId="925798187" sldId="1802"/>
            <ac:cxnSpMk id="12" creationId="{7A6DBC45-BA70-C34E-84C1-619B5570738A}"/>
          </ac:cxnSpMkLst>
        </pc:cxnChg>
        <pc:cxnChg chg="mod">
          <ac:chgData name="Katy Brooks" userId="ef9a1330-985b-4e86-8de3-04fc5c5dec95" providerId="ADAL" clId="{C211EBDF-2912-1E46-A93A-49AA6DFEDBE8}" dt="2020-04-29T12:10:55.959" v="786" actId="1035"/>
          <ac:cxnSpMkLst>
            <pc:docMk/>
            <pc:sldMk cId="925798187" sldId="1802"/>
            <ac:cxnSpMk id="30" creationId="{D5FE4DBE-9006-074F-8769-E4B7E344016D}"/>
          </ac:cxnSpMkLst>
        </pc:cxnChg>
        <pc:cxnChg chg="mod">
          <ac:chgData name="Katy Brooks" userId="ef9a1330-985b-4e86-8de3-04fc5c5dec95" providerId="ADAL" clId="{C211EBDF-2912-1E46-A93A-49AA6DFEDBE8}" dt="2020-04-29T12:10:55.959" v="786" actId="1035"/>
          <ac:cxnSpMkLst>
            <pc:docMk/>
            <pc:sldMk cId="925798187" sldId="1802"/>
            <ac:cxnSpMk id="31" creationId="{7C1697AE-FDCE-8A44-9D04-F8F07372A575}"/>
          </ac:cxnSpMkLst>
        </pc:cxnChg>
        <pc:cxnChg chg="mod">
          <ac:chgData name="Katy Brooks" userId="ef9a1330-985b-4e86-8de3-04fc5c5dec95" providerId="ADAL" clId="{C211EBDF-2912-1E46-A93A-49AA6DFEDBE8}" dt="2020-04-29T12:10:55.959" v="786" actId="1035"/>
          <ac:cxnSpMkLst>
            <pc:docMk/>
            <pc:sldMk cId="925798187" sldId="1802"/>
            <ac:cxnSpMk id="35" creationId="{732D296E-98D0-CA40-8D9F-B0A7675571AA}"/>
          </ac:cxnSpMkLst>
        </pc:cxnChg>
        <pc:cxnChg chg="mod">
          <ac:chgData name="Katy Brooks" userId="ef9a1330-985b-4e86-8de3-04fc5c5dec95" providerId="ADAL" clId="{C211EBDF-2912-1E46-A93A-49AA6DFEDBE8}" dt="2020-04-29T12:10:55.959" v="786" actId="1035"/>
          <ac:cxnSpMkLst>
            <pc:docMk/>
            <pc:sldMk cId="925798187" sldId="1802"/>
            <ac:cxnSpMk id="43" creationId="{466F115F-CAD8-1244-8C10-0DF0B1AC208F}"/>
          </ac:cxnSpMkLst>
        </pc:cxnChg>
        <pc:cxnChg chg="mod">
          <ac:chgData name="Katy Brooks" userId="ef9a1330-985b-4e86-8de3-04fc5c5dec95" providerId="ADAL" clId="{C211EBDF-2912-1E46-A93A-49AA6DFEDBE8}" dt="2020-04-29T12:10:55.959" v="786" actId="1035"/>
          <ac:cxnSpMkLst>
            <pc:docMk/>
            <pc:sldMk cId="925798187" sldId="1802"/>
            <ac:cxnSpMk id="50" creationId="{837F2F8E-AD03-414D-A00A-086E05A1AAF2}"/>
          </ac:cxnSpMkLst>
        </pc:cxnChg>
        <pc:cxnChg chg="mod">
          <ac:chgData name="Katy Brooks" userId="ef9a1330-985b-4e86-8de3-04fc5c5dec95" providerId="ADAL" clId="{C211EBDF-2912-1E46-A93A-49AA6DFEDBE8}" dt="2020-04-29T12:10:55.959" v="786" actId="1035"/>
          <ac:cxnSpMkLst>
            <pc:docMk/>
            <pc:sldMk cId="925798187" sldId="1802"/>
            <ac:cxnSpMk id="58" creationId="{E6DB1B54-2BA8-FE4E-BE87-72595DB73733}"/>
          </ac:cxnSpMkLst>
        </pc:cxnChg>
        <pc:cxnChg chg="mod">
          <ac:chgData name="Katy Brooks" userId="ef9a1330-985b-4e86-8de3-04fc5c5dec95" providerId="ADAL" clId="{C211EBDF-2912-1E46-A93A-49AA6DFEDBE8}" dt="2020-04-29T12:10:55.959" v="786" actId="1035"/>
          <ac:cxnSpMkLst>
            <pc:docMk/>
            <pc:sldMk cId="925798187" sldId="1802"/>
            <ac:cxnSpMk id="64" creationId="{C2EB86B8-2A9A-704F-B283-8F98BA0BFFE0}"/>
          </ac:cxnSpMkLst>
        </pc:cxnChg>
      </pc:sldChg>
      <pc:sldChg chg="addSp delSp modSp">
        <pc:chgData name="Katy Brooks" userId="ef9a1330-985b-4e86-8de3-04fc5c5dec95" providerId="ADAL" clId="{C211EBDF-2912-1E46-A93A-49AA6DFEDBE8}" dt="2020-05-06T07:49:03.049" v="1953" actId="1076"/>
        <pc:sldMkLst>
          <pc:docMk/>
          <pc:sldMk cId="2972002242" sldId="1836"/>
        </pc:sldMkLst>
        <pc:picChg chg="add mod">
          <ac:chgData name="Katy Brooks" userId="ef9a1330-985b-4e86-8de3-04fc5c5dec95" providerId="ADAL" clId="{C211EBDF-2912-1E46-A93A-49AA6DFEDBE8}" dt="2020-04-29T12:14:41.954" v="813"/>
          <ac:picMkLst>
            <pc:docMk/>
            <pc:sldMk cId="2972002242" sldId="1836"/>
            <ac:picMk id="4" creationId="{45FED82E-330B-EF4D-BE8B-6DB479971BD6}"/>
          </ac:picMkLst>
        </pc:picChg>
        <pc:picChg chg="del">
          <ac:chgData name="Katy Brooks" userId="ef9a1330-985b-4e86-8de3-04fc5c5dec95" providerId="ADAL" clId="{C211EBDF-2912-1E46-A93A-49AA6DFEDBE8}" dt="2020-05-06T07:48:51.943" v="1949" actId="478"/>
          <ac:picMkLst>
            <pc:docMk/>
            <pc:sldMk cId="2972002242" sldId="1836"/>
            <ac:picMk id="5" creationId="{2D868AAE-FD0E-7E45-8DF6-A80EF7290C7C}"/>
          </ac:picMkLst>
        </pc:picChg>
        <pc:picChg chg="add mod">
          <ac:chgData name="Katy Brooks" userId="ef9a1330-985b-4e86-8de3-04fc5c5dec95" providerId="ADAL" clId="{C211EBDF-2912-1E46-A93A-49AA6DFEDBE8}" dt="2020-05-06T07:49:03.049" v="1953" actId="1076"/>
          <ac:picMkLst>
            <pc:docMk/>
            <pc:sldMk cId="2972002242" sldId="1836"/>
            <ac:picMk id="6" creationId="{97AF12BB-AC8C-5B49-A781-6C3032EAB4E8}"/>
          </ac:picMkLst>
        </pc:picChg>
      </pc:sldChg>
      <pc:sldChg chg="del">
        <pc:chgData name="Katy Brooks" userId="ef9a1330-985b-4e86-8de3-04fc5c5dec95" providerId="ADAL" clId="{C211EBDF-2912-1E46-A93A-49AA6DFEDBE8}" dt="2020-05-05T13:12:02.716" v="1888" actId="2696"/>
        <pc:sldMkLst>
          <pc:docMk/>
          <pc:sldMk cId="4017765395" sldId="1911"/>
        </pc:sldMkLst>
      </pc:sldChg>
      <pc:sldChg chg="modSp">
        <pc:chgData name="Katy Brooks" userId="ef9a1330-985b-4e86-8de3-04fc5c5dec95" providerId="ADAL" clId="{C211EBDF-2912-1E46-A93A-49AA6DFEDBE8}" dt="2020-05-05T13:07:00.395" v="1879" actId="1076"/>
        <pc:sldMkLst>
          <pc:docMk/>
          <pc:sldMk cId="1811662399" sldId="1913"/>
        </pc:sldMkLst>
        <pc:spChg chg="mod">
          <ac:chgData name="Katy Brooks" userId="ef9a1330-985b-4e86-8de3-04fc5c5dec95" providerId="ADAL" clId="{C211EBDF-2912-1E46-A93A-49AA6DFEDBE8}" dt="2020-05-05T13:06:45.306" v="1876" actId="255"/>
          <ac:spMkLst>
            <pc:docMk/>
            <pc:sldMk cId="1811662399" sldId="1913"/>
            <ac:spMk id="7" creationId="{8E7E63AB-9BFA-CC4E-9608-8D4F7AA7F805}"/>
          </ac:spMkLst>
        </pc:spChg>
        <pc:spChg chg="mod">
          <ac:chgData name="Katy Brooks" userId="ef9a1330-985b-4e86-8de3-04fc5c5dec95" providerId="ADAL" clId="{C211EBDF-2912-1E46-A93A-49AA6DFEDBE8}" dt="2020-04-29T12:39:18.579" v="1325" actId="1076"/>
          <ac:spMkLst>
            <pc:docMk/>
            <pc:sldMk cId="1811662399" sldId="1913"/>
            <ac:spMk id="8" creationId="{4A9E90E1-D1DF-174A-B3C4-E800644B9224}"/>
          </ac:spMkLst>
        </pc:spChg>
        <pc:spChg chg="mod">
          <ac:chgData name="Katy Brooks" userId="ef9a1330-985b-4e86-8de3-04fc5c5dec95" providerId="ADAL" clId="{C211EBDF-2912-1E46-A93A-49AA6DFEDBE8}" dt="2020-05-05T13:07:00.395" v="1879" actId="1076"/>
          <ac:spMkLst>
            <pc:docMk/>
            <pc:sldMk cId="1811662399" sldId="1913"/>
            <ac:spMk id="9" creationId="{600F7814-E0BD-284B-B8F6-36809F86DC93}"/>
          </ac:spMkLst>
        </pc:spChg>
      </pc:sldChg>
      <pc:sldChg chg="addSp delSp modSp">
        <pc:chgData name="Katy Brooks" userId="ef9a1330-985b-4e86-8de3-04fc5c5dec95" providerId="ADAL" clId="{C211EBDF-2912-1E46-A93A-49AA6DFEDBE8}" dt="2020-05-01T11:36:01.949" v="1504" actId="1076"/>
        <pc:sldMkLst>
          <pc:docMk/>
          <pc:sldMk cId="2880569865" sldId="1914"/>
        </pc:sldMkLst>
        <pc:spChg chg="mod">
          <ac:chgData name="Katy Brooks" userId="ef9a1330-985b-4e86-8de3-04fc5c5dec95" providerId="ADAL" clId="{C211EBDF-2912-1E46-A93A-49AA6DFEDBE8}" dt="2020-05-01T11:36:01.949" v="1504" actId="1076"/>
          <ac:spMkLst>
            <pc:docMk/>
            <pc:sldMk cId="2880569865" sldId="1914"/>
            <ac:spMk id="7" creationId="{8E7E63AB-9BFA-CC4E-9608-8D4F7AA7F805}"/>
          </ac:spMkLst>
        </pc:spChg>
        <pc:picChg chg="add mod">
          <ac:chgData name="Katy Brooks" userId="ef9a1330-985b-4e86-8de3-04fc5c5dec95" providerId="ADAL" clId="{C211EBDF-2912-1E46-A93A-49AA6DFEDBE8}" dt="2020-05-01T11:35:50.111" v="1500" actId="1076"/>
          <ac:picMkLst>
            <pc:docMk/>
            <pc:sldMk cId="2880569865" sldId="1914"/>
            <ac:picMk id="4" creationId="{DE63ADEB-358D-E449-8694-D4D2B6A525A8}"/>
          </ac:picMkLst>
        </pc:picChg>
        <pc:picChg chg="del">
          <ac:chgData name="Katy Brooks" userId="ef9a1330-985b-4e86-8de3-04fc5c5dec95" providerId="ADAL" clId="{C211EBDF-2912-1E46-A93A-49AA6DFEDBE8}" dt="2020-05-01T11:30:27.595" v="1494" actId="478"/>
          <ac:picMkLst>
            <pc:docMk/>
            <pc:sldMk cId="2880569865" sldId="1914"/>
            <ac:picMk id="6" creationId="{18D16C94-0FC0-734C-B148-A55C04CDF802}"/>
          </ac:picMkLst>
        </pc:picChg>
        <pc:picChg chg="add del mod">
          <ac:chgData name="Katy Brooks" userId="ef9a1330-985b-4e86-8de3-04fc5c5dec95" providerId="ADAL" clId="{C211EBDF-2912-1E46-A93A-49AA6DFEDBE8}" dt="2020-04-29T12:43:11.760" v="1408"/>
          <ac:picMkLst>
            <pc:docMk/>
            <pc:sldMk cId="2880569865" sldId="1914"/>
            <ac:picMk id="9" creationId="{A1FA11A1-5AFF-474B-8C8F-DD52F67B8424}"/>
          </ac:picMkLst>
        </pc:picChg>
      </pc:sldChg>
      <pc:sldChg chg="addSp delSp modSp modNotesTx">
        <pc:chgData name="Katy Brooks" userId="ef9a1330-985b-4e86-8de3-04fc5c5dec95" providerId="ADAL" clId="{C211EBDF-2912-1E46-A93A-49AA6DFEDBE8}" dt="2020-04-29T12:44:17.036" v="1411" actId="1076"/>
        <pc:sldMkLst>
          <pc:docMk/>
          <pc:sldMk cId="274889641" sldId="1916"/>
        </pc:sldMkLst>
        <pc:spChg chg="mod">
          <ac:chgData name="Katy Brooks" userId="ef9a1330-985b-4e86-8de3-04fc5c5dec95" providerId="ADAL" clId="{C211EBDF-2912-1E46-A93A-49AA6DFEDBE8}" dt="2020-04-29T12:44:17.036" v="1411" actId="1076"/>
          <ac:spMkLst>
            <pc:docMk/>
            <pc:sldMk cId="274889641" sldId="1916"/>
            <ac:spMk id="2" creationId="{0E161309-0B49-4149-B619-61A04B307AC1}"/>
          </ac:spMkLst>
        </pc:spChg>
        <pc:spChg chg="mod">
          <ac:chgData name="Katy Brooks" userId="ef9a1330-985b-4e86-8de3-04fc5c5dec95" providerId="ADAL" clId="{C211EBDF-2912-1E46-A93A-49AA6DFEDBE8}" dt="2020-04-29T12:06:10.203" v="735" actId="108"/>
          <ac:spMkLst>
            <pc:docMk/>
            <pc:sldMk cId="274889641" sldId="1916"/>
            <ac:spMk id="3" creationId="{AD080D55-31E5-4555-81C3-934C7531F219}"/>
          </ac:spMkLst>
        </pc:spChg>
        <pc:picChg chg="add del mod">
          <ac:chgData name="Katy Brooks" userId="ef9a1330-985b-4e86-8de3-04fc5c5dec95" providerId="ADAL" clId="{C211EBDF-2912-1E46-A93A-49AA6DFEDBE8}" dt="2020-04-29T12:12:47.622" v="795" actId="478"/>
          <ac:picMkLst>
            <pc:docMk/>
            <pc:sldMk cId="274889641" sldId="1916"/>
            <ac:picMk id="4" creationId="{E58B526F-E935-324A-9B6F-FB450372A21C}"/>
          </ac:picMkLst>
        </pc:picChg>
        <pc:picChg chg="add mod">
          <ac:chgData name="Katy Brooks" userId="ef9a1330-985b-4e86-8de3-04fc5c5dec95" providerId="ADAL" clId="{C211EBDF-2912-1E46-A93A-49AA6DFEDBE8}" dt="2020-04-29T12:13:17.612" v="796"/>
          <ac:picMkLst>
            <pc:docMk/>
            <pc:sldMk cId="274889641" sldId="1916"/>
            <ac:picMk id="5" creationId="{69CD556F-C5F8-FC4B-9683-A7AC72F78E94}"/>
          </ac:picMkLst>
        </pc:picChg>
      </pc:sldChg>
      <pc:sldChg chg="addSp delSp modSp modNotesTx">
        <pc:chgData name="Katy Brooks" userId="ef9a1330-985b-4e86-8de3-04fc5c5dec95" providerId="ADAL" clId="{C211EBDF-2912-1E46-A93A-49AA6DFEDBE8}" dt="2020-05-07T09:42:40.928" v="1970" actId="14100"/>
        <pc:sldMkLst>
          <pc:docMk/>
          <pc:sldMk cId="2867688408" sldId="1917"/>
        </pc:sldMkLst>
        <pc:spChg chg="mod">
          <ac:chgData name="Katy Brooks" userId="ef9a1330-985b-4e86-8de3-04fc5c5dec95" providerId="ADAL" clId="{C211EBDF-2912-1E46-A93A-49AA6DFEDBE8}" dt="2020-05-07T09:42:40.928" v="1970" actId="14100"/>
          <ac:spMkLst>
            <pc:docMk/>
            <pc:sldMk cId="2867688408" sldId="1917"/>
            <ac:spMk id="2" creationId="{0E161309-0B49-4149-B619-61A04B307AC1}"/>
          </ac:spMkLst>
        </pc:spChg>
        <pc:spChg chg="mod">
          <ac:chgData name="Katy Brooks" userId="ef9a1330-985b-4e86-8de3-04fc5c5dec95" providerId="ADAL" clId="{C211EBDF-2912-1E46-A93A-49AA6DFEDBE8}" dt="2020-05-05T13:03:11.875" v="1838" actId="20577"/>
          <ac:spMkLst>
            <pc:docMk/>
            <pc:sldMk cId="2867688408" sldId="1917"/>
            <ac:spMk id="3" creationId="{AD080D55-31E5-4555-81C3-934C7531F219}"/>
          </ac:spMkLst>
        </pc:spChg>
        <pc:spChg chg="add del mod">
          <ac:chgData name="Katy Brooks" userId="ef9a1330-985b-4e86-8de3-04fc5c5dec95" providerId="ADAL" clId="{C211EBDF-2912-1E46-A93A-49AA6DFEDBE8}" dt="2020-04-29T11:48:25.472" v="444"/>
          <ac:spMkLst>
            <pc:docMk/>
            <pc:sldMk cId="2867688408" sldId="1917"/>
            <ac:spMk id="4" creationId="{6952675E-63FC-6C4C-AF93-897F5702C287}"/>
          </ac:spMkLst>
        </pc:spChg>
        <pc:picChg chg="add mod">
          <ac:chgData name="Katy Brooks" userId="ef9a1330-985b-4e86-8de3-04fc5c5dec95" providerId="ADAL" clId="{C211EBDF-2912-1E46-A93A-49AA6DFEDBE8}" dt="2020-04-29T12:14:07.944" v="802"/>
          <ac:picMkLst>
            <pc:docMk/>
            <pc:sldMk cId="2867688408" sldId="1917"/>
            <ac:picMk id="4" creationId="{E6280D09-AAB2-FC40-91F6-631D645135A0}"/>
          </ac:picMkLst>
        </pc:picChg>
      </pc:sldChg>
      <pc:sldChg chg="del">
        <pc:chgData name="Katy Brooks" userId="ef9a1330-985b-4e86-8de3-04fc5c5dec95" providerId="ADAL" clId="{C211EBDF-2912-1E46-A93A-49AA6DFEDBE8}" dt="2020-04-29T12:37:20.568" v="1302" actId="2696"/>
        <pc:sldMkLst>
          <pc:docMk/>
          <pc:sldMk cId="631996771" sldId="1918"/>
        </pc:sldMkLst>
      </pc:sldChg>
      <pc:sldChg chg="addSp delSp modSp">
        <pc:chgData name="Katy Brooks" userId="ef9a1330-985b-4e86-8de3-04fc5c5dec95" providerId="ADAL" clId="{C211EBDF-2912-1E46-A93A-49AA6DFEDBE8}" dt="2020-05-07T09:45:15.251" v="1985" actId="478"/>
        <pc:sldMkLst>
          <pc:docMk/>
          <pc:sldMk cId="2438106527" sldId="1920"/>
        </pc:sldMkLst>
        <pc:spChg chg="del">
          <ac:chgData name="Katy Brooks" userId="ef9a1330-985b-4e86-8de3-04fc5c5dec95" providerId="ADAL" clId="{C211EBDF-2912-1E46-A93A-49AA6DFEDBE8}" dt="2020-04-29T12:19:00.282" v="907" actId="478"/>
          <ac:spMkLst>
            <pc:docMk/>
            <pc:sldMk cId="2438106527" sldId="1920"/>
            <ac:spMk id="8" creationId="{B2C10806-27B2-49F5-A2B9-19C5F5C2FAF8}"/>
          </ac:spMkLst>
        </pc:spChg>
        <pc:spChg chg="mod">
          <ac:chgData name="Katy Brooks" userId="ef9a1330-985b-4e86-8de3-04fc5c5dec95" providerId="ADAL" clId="{C211EBDF-2912-1E46-A93A-49AA6DFEDBE8}" dt="2020-04-29T12:26:11.077" v="1018" actId="14100"/>
          <ac:spMkLst>
            <pc:docMk/>
            <pc:sldMk cId="2438106527" sldId="1920"/>
            <ac:spMk id="10" creationId="{F7BAB76A-EBEF-49DA-805F-C6029B173CEF}"/>
          </ac:spMkLst>
        </pc:spChg>
        <pc:spChg chg="del">
          <ac:chgData name="Katy Brooks" userId="ef9a1330-985b-4e86-8de3-04fc5c5dec95" providerId="ADAL" clId="{C211EBDF-2912-1E46-A93A-49AA6DFEDBE8}" dt="2020-04-29T12:19:09.811" v="909" actId="478"/>
          <ac:spMkLst>
            <pc:docMk/>
            <pc:sldMk cId="2438106527" sldId="1920"/>
            <ac:spMk id="12" creationId="{D56F2E85-5874-4647-AD41-383B52A01653}"/>
          </ac:spMkLst>
        </pc:spChg>
        <pc:spChg chg="del mod">
          <ac:chgData name="Katy Brooks" userId="ef9a1330-985b-4e86-8de3-04fc5c5dec95" providerId="ADAL" clId="{C211EBDF-2912-1E46-A93A-49AA6DFEDBE8}" dt="2020-04-29T12:16:32.529" v="872" actId="478"/>
          <ac:spMkLst>
            <pc:docMk/>
            <pc:sldMk cId="2438106527" sldId="1920"/>
            <ac:spMk id="13" creationId="{CF7B9F6C-4B53-478E-9875-B3AC8EE8E079}"/>
          </ac:spMkLst>
        </pc:spChg>
        <pc:spChg chg="del mod">
          <ac:chgData name="Katy Brooks" userId="ef9a1330-985b-4e86-8de3-04fc5c5dec95" providerId="ADAL" clId="{C211EBDF-2912-1E46-A93A-49AA6DFEDBE8}" dt="2020-05-07T09:45:15.251" v="1985" actId="478"/>
          <ac:spMkLst>
            <pc:docMk/>
            <pc:sldMk cId="2438106527" sldId="1920"/>
            <ac:spMk id="14" creationId="{21234E02-FDFE-2E4C-A586-59F6953D8A13}"/>
          </ac:spMkLst>
        </pc:spChg>
        <pc:spChg chg="del mod">
          <ac:chgData name="Katy Brooks" userId="ef9a1330-985b-4e86-8de3-04fc5c5dec95" providerId="ADAL" clId="{C211EBDF-2912-1E46-A93A-49AA6DFEDBE8}" dt="2020-04-29T12:24:47.966" v="999" actId="478"/>
          <ac:spMkLst>
            <pc:docMk/>
            <pc:sldMk cId="2438106527" sldId="1920"/>
            <ac:spMk id="14" creationId="{74361A02-B550-48D2-AB4C-36A32269CC11}"/>
          </ac:spMkLst>
        </pc:spChg>
        <pc:spChg chg="add mod">
          <ac:chgData name="Katy Brooks" userId="ef9a1330-985b-4e86-8de3-04fc5c5dec95" providerId="ADAL" clId="{C211EBDF-2912-1E46-A93A-49AA6DFEDBE8}" dt="2020-04-29T12:26:23.100" v="1025" actId="1036"/>
          <ac:spMkLst>
            <pc:docMk/>
            <pc:sldMk cId="2438106527" sldId="1920"/>
            <ac:spMk id="17" creationId="{0EBD81AD-D785-F84E-9F95-577CEA443C5E}"/>
          </ac:spMkLst>
        </pc:spChg>
        <pc:spChg chg="add mod">
          <ac:chgData name="Katy Brooks" userId="ef9a1330-985b-4e86-8de3-04fc5c5dec95" providerId="ADAL" clId="{C211EBDF-2912-1E46-A93A-49AA6DFEDBE8}" dt="2020-04-29T12:26:23.100" v="1025" actId="1036"/>
          <ac:spMkLst>
            <pc:docMk/>
            <pc:sldMk cId="2438106527" sldId="1920"/>
            <ac:spMk id="20" creationId="{30DC3749-FA87-4647-AF15-FBFACA2DA19F}"/>
          </ac:spMkLst>
        </pc:spChg>
        <pc:spChg chg="add del mod">
          <ac:chgData name="Katy Brooks" userId="ef9a1330-985b-4e86-8de3-04fc5c5dec95" providerId="ADAL" clId="{C211EBDF-2912-1E46-A93A-49AA6DFEDBE8}" dt="2020-05-07T09:45:06.806" v="1982" actId="478"/>
          <ac:spMkLst>
            <pc:docMk/>
            <pc:sldMk cId="2438106527" sldId="1920"/>
            <ac:spMk id="21" creationId="{D2BC43B1-87B8-3E4A-B0A1-86A33FAEA7F6}"/>
          </ac:spMkLst>
        </pc:spChg>
        <pc:spChg chg="del mod">
          <ac:chgData name="Katy Brooks" userId="ef9a1330-985b-4e86-8de3-04fc5c5dec95" providerId="ADAL" clId="{C211EBDF-2912-1E46-A93A-49AA6DFEDBE8}" dt="2020-05-07T09:45:08.271" v="1983" actId="478"/>
          <ac:spMkLst>
            <pc:docMk/>
            <pc:sldMk cId="2438106527" sldId="1920"/>
            <ac:spMk id="24" creationId="{1A3A5B04-36D6-BF46-96CD-3F332CDE6572}"/>
          </ac:spMkLst>
        </pc:spChg>
        <pc:grpChg chg="del mod">
          <ac:chgData name="Katy Brooks" userId="ef9a1330-985b-4e86-8de3-04fc5c5dec95" providerId="ADAL" clId="{C211EBDF-2912-1E46-A93A-49AA6DFEDBE8}" dt="2020-05-07T09:45:15.251" v="1985" actId="478"/>
          <ac:grpSpMkLst>
            <pc:docMk/>
            <pc:sldMk cId="2438106527" sldId="1920"/>
            <ac:grpSpMk id="12" creationId="{D6790113-FF2E-A54D-9D90-3B0558CFEAB0}"/>
          </ac:grpSpMkLst>
        </pc:grpChg>
        <pc:picChg chg="add mod modCrop">
          <ac:chgData name="Katy Brooks" userId="ef9a1330-985b-4e86-8de3-04fc5c5dec95" providerId="ADAL" clId="{C211EBDF-2912-1E46-A93A-49AA6DFEDBE8}" dt="2020-04-29T12:26:23.100" v="1025" actId="1036"/>
          <ac:picMkLst>
            <pc:docMk/>
            <pc:sldMk cId="2438106527" sldId="1920"/>
            <ac:picMk id="3" creationId="{C9CE6E7C-39FA-6948-B6A5-1141BB752022}"/>
          </ac:picMkLst>
        </pc:picChg>
        <pc:picChg chg="mod">
          <ac:chgData name="Katy Brooks" userId="ef9a1330-985b-4e86-8de3-04fc5c5dec95" providerId="ADAL" clId="{C211EBDF-2912-1E46-A93A-49AA6DFEDBE8}" dt="2020-04-29T12:26:23.100" v="1025" actId="1036"/>
          <ac:picMkLst>
            <pc:docMk/>
            <pc:sldMk cId="2438106527" sldId="1920"/>
            <ac:picMk id="4" creationId="{3F83190E-B313-42B9-A89B-8B9B68D8142E}"/>
          </ac:picMkLst>
        </pc:picChg>
        <pc:picChg chg="mod">
          <ac:chgData name="Katy Brooks" userId="ef9a1330-985b-4e86-8de3-04fc5c5dec95" providerId="ADAL" clId="{C211EBDF-2912-1E46-A93A-49AA6DFEDBE8}" dt="2020-04-29T12:26:23.100" v="1025" actId="1036"/>
          <ac:picMkLst>
            <pc:docMk/>
            <pc:sldMk cId="2438106527" sldId="1920"/>
            <ac:picMk id="5" creationId="{FAB403AA-CA02-467E-9D27-78BFA8EA51C6}"/>
          </ac:picMkLst>
        </pc:picChg>
        <pc:picChg chg="mod">
          <ac:chgData name="Katy Brooks" userId="ef9a1330-985b-4e86-8de3-04fc5c5dec95" providerId="ADAL" clId="{C211EBDF-2912-1E46-A93A-49AA6DFEDBE8}" dt="2020-04-29T12:26:23.100" v="1025" actId="1036"/>
          <ac:picMkLst>
            <pc:docMk/>
            <pc:sldMk cId="2438106527" sldId="1920"/>
            <ac:picMk id="9" creationId="{C4B35128-FB98-4A7B-8695-7867963FFEC1}"/>
          </ac:picMkLst>
        </pc:picChg>
        <pc:picChg chg="mod">
          <ac:chgData name="Katy Brooks" userId="ef9a1330-985b-4e86-8de3-04fc5c5dec95" providerId="ADAL" clId="{C211EBDF-2912-1E46-A93A-49AA6DFEDBE8}" dt="2020-05-07T09:45:15.251" v="1985" actId="478"/>
          <ac:picMkLst>
            <pc:docMk/>
            <pc:sldMk cId="2438106527" sldId="1920"/>
            <ac:picMk id="15" creationId="{09F31B8E-6963-6F4C-ADFF-01FD4F7A5CEF}"/>
          </ac:picMkLst>
        </pc:picChg>
        <pc:picChg chg="add mod modCrop">
          <ac:chgData name="Katy Brooks" userId="ef9a1330-985b-4e86-8de3-04fc5c5dec95" providerId="ADAL" clId="{C211EBDF-2912-1E46-A93A-49AA6DFEDBE8}" dt="2020-04-29T12:26:23.100" v="1025" actId="1036"/>
          <ac:picMkLst>
            <pc:docMk/>
            <pc:sldMk cId="2438106527" sldId="1920"/>
            <ac:picMk id="16" creationId="{CBCB097F-A959-D14F-B663-B666DB47FCE1}"/>
          </ac:picMkLst>
        </pc:picChg>
        <pc:picChg chg="add mod">
          <ac:chgData name="Katy Brooks" userId="ef9a1330-985b-4e86-8de3-04fc5c5dec95" providerId="ADAL" clId="{C211EBDF-2912-1E46-A93A-49AA6DFEDBE8}" dt="2020-04-29T12:26:23.100" v="1025" actId="1036"/>
          <ac:picMkLst>
            <pc:docMk/>
            <pc:sldMk cId="2438106527" sldId="1920"/>
            <ac:picMk id="19" creationId="{3329FC80-9060-2D46-8CFC-602350C96C09}"/>
          </ac:picMkLst>
        </pc:picChg>
        <pc:picChg chg="add mod">
          <ac:chgData name="Katy Brooks" userId="ef9a1330-985b-4e86-8de3-04fc5c5dec95" providerId="ADAL" clId="{C211EBDF-2912-1E46-A93A-49AA6DFEDBE8}" dt="2020-04-29T12:26:36.732" v="1080" actId="1036"/>
          <ac:picMkLst>
            <pc:docMk/>
            <pc:sldMk cId="2438106527" sldId="1920"/>
            <ac:picMk id="22" creationId="{7DB55FF3-4F12-BE44-AFD8-9237AC68E290}"/>
          </ac:picMkLst>
        </pc:picChg>
        <pc:cxnChg chg="del">
          <ac:chgData name="Katy Brooks" userId="ef9a1330-985b-4e86-8de3-04fc5c5dec95" providerId="ADAL" clId="{C211EBDF-2912-1E46-A93A-49AA6DFEDBE8}" dt="2020-04-29T12:17:07.206" v="884" actId="478"/>
          <ac:cxnSpMkLst>
            <pc:docMk/>
            <pc:sldMk cId="2438106527" sldId="1920"/>
            <ac:cxnSpMk id="15" creationId="{BA078E97-18C9-4B6A-941E-889588870476}"/>
          </ac:cxnSpMkLst>
        </pc:cxnChg>
        <pc:cxnChg chg="del">
          <ac:chgData name="Katy Brooks" userId="ef9a1330-985b-4e86-8de3-04fc5c5dec95" providerId="ADAL" clId="{C211EBDF-2912-1E46-A93A-49AA6DFEDBE8}" dt="2020-04-29T12:18:34.171" v="897" actId="478"/>
          <ac:cxnSpMkLst>
            <pc:docMk/>
            <pc:sldMk cId="2438106527" sldId="1920"/>
            <ac:cxnSpMk id="18" creationId="{2F176324-F83C-44FA-8EB2-7A9F23E62788}"/>
          </ac:cxnSpMkLst>
        </pc:cxnChg>
        <pc:cxnChg chg="del">
          <ac:chgData name="Katy Brooks" userId="ef9a1330-985b-4e86-8de3-04fc5c5dec95" providerId="ADAL" clId="{C211EBDF-2912-1E46-A93A-49AA6DFEDBE8}" dt="2020-04-29T12:18:36.030" v="898" actId="478"/>
          <ac:cxnSpMkLst>
            <pc:docMk/>
            <pc:sldMk cId="2438106527" sldId="1920"/>
            <ac:cxnSpMk id="21" creationId="{D117E05C-6739-40DE-9BE5-534FBACD93F2}"/>
          </ac:cxnSpMkLst>
        </pc:cxnChg>
      </pc:sldChg>
      <pc:sldChg chg="modSp">
        <pc:chgData name="Katy Brooks" userId="ef9a1330-985b-4e86-8de3-04fc5c5dec95" providerId="ADAL" clId="{C211EBDF-2912-1E46-A93A-49AA6DFEDBE8}" dt="2020-04-29T12:37:32.060" v="1303" actId="948"/>
        <pc:sldMkLst>
          <pc:docMk/>
          <pc:sldMk cId="2905993501" sldId="1921"/>
        </pc:sldMkLst>
        <pc:spChg chg="mod">
          <ac:chgData name="Katy Brooks" userId="ef9a1330-985b-4e86-8de3-04fc5c5dec95" providerId="ADAL" clId="{C211EBDF-2912-1E46-A93A-49AA6DFEDBE8}" dt="2020-04-29T12:37:32.060" v="1303" actId="948"/>
          <ac:spMkLst>
            <pc:docMk/>
            <pc:sldMk cId="2905993501" sldId="1921"/>
            <ac:spMk id="2" creationId="{0E161309-0B49-4149-B619-61A04B307AC1}"/>
          </ac:spMkLst>
        </pc:spChg>
      </pc:sldChg>
      <pc:sldChg chg="del">
        <pc:chgData name="Katy Brooks" userId="ef9a1330-985b-4e86-8de3-04fc5c5dec95" providerId="ADAL" clId="{C211EBDF-2912-1E46-A93A-49AA6DFEDBE8}" dt="2020-04-29T12:07:18.470" v="748" actId="2696"/>
        <pc:sldMkLst>
          <pc:docMk/>
          <pc:sldMk cId="4226559131" sldId="1922"/>
        </pc:sldMkLst>
      </pc:sldChg>
      <pc:sldChg chg="addSp delSp modSp add modNotesTx">
        <pc:chgData name="Katy Brooks" userId="ef9a1330-985b-4e86-8de3-04fc5c5dec95" providerId="ADAL" clId="{C211EBDF-2912-1E46-A93A-49AA6DFEDBE8}" dt="2020-04-29T12:47:22.101" v="1421" actId="20577"/>
        <pc:sldMkLst>
          <pc:docMk/>
          <pc:sldMk cId="4150429539" sldId="1923"/>
        </pc:sldMkLst>
        <pc:spChg chg="mod">
          <ac:chgData name="Katy Brooks" userId="ef9a1330-985b-4e86-8de3-04fc5c5dec95" providerId="ADAL" clId="{C211EBDF-2912-1E46-A93A-49AA6DFEDBE8}" dt="2020-04-29T12:03:37.959" v="674" actId="20577"/>
          <ac:spMkLst>
            <pc:docMk/>
            <pc:sldMk cId="4150429539" sldId="1923"/>
            <ac:spMk id="2" creationId="{923FFAD2-5712-BB46-B492-C3311216D8BE}"/>
          </ac:spMkLst>
        </pc:spChg>
        <pc:spChg chg="mod">
          <ac:chgData name="Katy Brooks" userId="ef9a1330-985b-4e86-8de3-04fc5c5dec95" providerId="ADAL" clId="{C211EBDF-2912-1E46-A93A-49AA6DFEDBE8}" dt="2020-04-29T12:47:22.101" v="1421" actId="20577"/>
          <ac:spMkLst>
            <pc:docMk/>
            <pc:sldMk cId="4150429539" sldId="1923"/>
            <ac:spMk id="3" creationId="{2D3EE19F-6DD6-7642-A2A3-032190D9CD1B}"/>
          </ac:spMkLst>
        </pc:spChg>
        <pc:spChg chg="mod">
          <ac:chgData name="Katy Brooks" userId="ef9a1330-985b-4e86-8de3-04fc5c5dec95" providerId="ADAL" clId="{C211EBDF-2912-1E46-A93A-49AA6DFEDBE8}" dt="2020-04-29T11:58:28.629" v="543" actId="404"/>
          <ac:spMkLst>
            <pc:docMk/>
            <pc:sldMk cId="4150429539" sldId="1923"/>
            <ac:spMk id="4" creationId="{5E4C7839-5D7C-4040-8FC0-194D1B4C3464}"/>
          </ac:spMkLst>
        </pc:spChg>
        <pc:spChg chg="add mod">
          <ac:chgData name="Katy Brooks" userId="ef9a1330-985b-4e86-8de3-04fc5c5dec95" providerId="ADAL" clId="{C211EBDF-2912-1E46-A93A-49AA6DFEDBE8}" dt="2020-04-29T11:58:46.928" v="576" actId="20577"/>
          <ac:spMkLst>
            <pc:docMk/>
            <pc:sldMk cId="4150429539" sldId="1923"/>
            <ac:spMk id="5" creationId="{1F2E8409-4C74-1A4E-8773-D4A05966CBEB}"/>
          </ac:spMkLst>
        </pc:spChg>
        <pc:picChg chg="add mod">
          <ac:chgData name="Katy Brooks" userId="ef9a1330-985b-4e86-8de3-04fc5c5dec95" providerId="ADAL" clId="{C211EBDF-2912-1E46-A93A-49AA6DFEDBE8}" dt="2020-04-29T12:00:07.036" v="579" actId="1076"/>
          <ac:picMkLst>
            <pc:docMk/>
            <pc:sldMk cId="4150429539" sldId="1923"/>
            <ac:picMk id="6" creationId="{CE430311-5913-554F-AA57-528ECAB5EBAE}"/>
          </ac:picMkLst>
        </pc:picChg>
        <pc:picChg chg="add mod modCrop">
          <ac:chgData name="Katy Brooks" userId="ef9a1330-985b-4e86-8de3-04fc5c5dec95" providerId="ADAL" clId="{C211EBDF-2912-1E46-A93A-49AA6DFEDBE8}" dt="2020-04-29T12:00:49.785" v="584" actId="732"/>
          <ac:picMkLst>
            <pc:docMk/>
            <pc:sldMk cId="4150429539" sldId="1923"/>
            <ac:picMk id="7" creationId="{FCCD456E-8E77-6A4B-B5EB-A7624328BA24}"/>
          </ac:picMkLst>
        </pc:picChg>
        <pc:picChg chg="add mod">
          <ac:chgData name="Katy Brooks" userId="ef9a1330-985b-4e86-8de3-04fc5c5dec95" providerId="ADAL" clId="{C211EBDF-2912-1E46-A93A-49AA6DFEDBE8}" dt="2020-04-29T12:14:35.671" v="812"/>
          <ac:picMkLst>
            <pc:docMk/>
            <pc:sldMk cId="4150429539" sldId="1923"/>
            <ac:picMk id="10" creationId="{F4772FB9-7FD7-654F-88DE-35374603623C}"/>
          </ac:picMkLst>
        </pc:picChg>
        <pc:cxnChg chg="add del mod">
          <ac:chgData name="Katy Brooks" userId="ef9a1330-985b-4e86-8de3-04fc5c5dec95" providerId="ADAL" clId="{C211EBDF-2912-1E46-A93A-49AA6DFEDBE8}" dt="2020-04-29T12:05:39.187" v="730" actId="478"/>
          <ac:cxnSpMkLst>
            <pc:docMk/>
            <pc:sldMk cId="4150429539" sldId="1923"/>
            <ac:cxnSpMk id="9" creationId="{6D1A8528-D598-8C47-9F33-823A95C5DFA9}"/>
          </ac:cxnSpMkLst>
        </pc:cxnChg>
      </pc:sldChg>
      <pc:sldChg chg="addSp delSp modSp add">
        <pc:chgData name="Katy Brooks" userId="ef9a1330-985b-4e86-8de3-04fc5c5dec95" providerId="ADAL" clId="{C211EBDF-2912-1E46-A93A-49AA6DFEDBE8}" dt="2020-04-29T12:37:02.088" v="1301" actId="1076"/>
        <pc:sldMkLst>
          <pc:docMk/>
          <pc:sldMk cId="1616873663" sldId="1924"/>
        </pc:sldMkLst>
        <pc:spChg chg="mod">
          <ac:chgData name="Katy Brooks" userId="ef9a1330-985b-4e86-8de3-04fc5c5dec95" providerId="ADAL" clId="{C211EBDF-2912-1E46-A93A-49AA6DFEDBE8}" dt="2020-04-29T12:27:02.377" v="1083" actId="20577"/>
          <ac:spMkLst>
            <pc:docMk/>
            <pc:sldMk cId="1616873663" sldId="1924"/>
            <ac:spMk id="10" creationId="{F7BAB76A-EBEF-49DA-805F-C6029B173CEF}"/>
          </ac:spMkLst>
        </pc:spChg>
        <pc:spChg chg="del">
          <ac:chgData name="Katy Brooks" userId="ef9a1330-985b-4e86-8de3-04fc5c5dec95" providerId="ADAL" clId="{C211EBDF-2912-1E46-A93A-49AA6DFEDBE8}" dt="2020-04-29T12:25:53.180" v="1016" actId="478"/>
          <ac:spMkLst>
            <pc:docMk/>
            <pc:sldMk cId="1616873663" sldId="1924"/>
            <ac:spMk id="17" creationId="{0EBD81AD-D785-F84E-9F95-577CEA443C5E}"/>
          </ac:spMkLst>
        </pc:spChg>
        <pc:spChg chg="del">
          <ac:chgData name="Katy Brooks" userId="ef9a1330-985b-4e86-8de3-04fc5c5dec95" providerId="ADAL" clId="{C211EBDF-2912-1E46-A93A-49AA6DFEDBE8}" dt="2020-04-29T12:25:45.879" v="1011" actId="478"/>
          <ac:spMkLst>
            <pc:docMk/>
            <pc:sldMk cId="1616873663" sldId="1924"/>
            <ac:spMk id="20" creationId="{30DC3749-FA87-4647-AF15-FBFACA2DA19F}"/>
          </ac:spMkLst>
        </pc:spChg>
        <pc:spChg chg="add mod">
          <ac:chgData name="Katy Brooks" userId="ef9a1330-985b-4e86-8de3-04fc5c5dec95" providerId="ADAL" clId="{C211EBDF-2912-1E46-A93A-49AA6DFEDBE8}" dt="2020-04-29T12:34:12.763" v="1258" actId="1076"/>
          <ac:spMkLst>
            <pc:docMk/>
            <pc:sldMk cId="1616873663" sldId="1924"/>
            <ac:spMk id="23" creationId="{C895EE8E-80FA-5741-B70D-CA5BCE105693}"/>
          </ac:spMkLst>
        </pc:spChg>
        <pc:spChg chg="add mod">
          <ac:chgData name="Katy Brooks" userId="ef9a1330-985b-4e86-8de3-04fc5c5dec95" providerId="ADAL" clId="{C211EBDF-2912-1E46-A93A-49AA6DFEDBE8}" dt="2020-04-29T12:32:41.916" v="1205" actId="1076"/>
          <ac:spMkLst>
            <pc:docMk/>
            <pc:sldMk cId="1616873663" sldId="1924"/>
            <ac:spMk id="24" creationId="{E23F9B52-BB27-1E46-8D77-F6F21095ACF7}"/>
          </ac:spMkLst>
        </pc:spChg>
        <pc:spChg chg="add mod">
          <ac:chgData name="Katy Brooks" userId="ef9a1330-985b-4e86-8de3-04fc5c5dec95" providerId="ADAL" clId="{C211EBDF-2912-1E46-A93A-49AA6DFEDBE8}" dt="2020-04-29T12:35:55.293" v="1289" actId="1035"/>
          <ac:spMkLst>
            <pc:docMk/>
            <pc:sldMk cId="1616873663" sldId="1924"/>
            <ac:spMk id="25" creationId="{28B5FEE3-2E0B-0E4B-A6CB-6B042EC08BC1}"/>
          </ac:spMkLst>
        </pc:spChg>
        <pc:spChg chg="add mod">
          <ac:chgData name="Katy Brooks" userId="ef9a1330-985b-4e86-8de3-04fc5c5dec95" providerId="ADAL" clId="{C211EBDF-2912-1E46-A93A-49AA6DFEDBE8}" dt="2020-04-29T12:36:57.265" v="1300" actId="1076"/>
          <ac:spMkLst>
            <pc:docMk/>
            <pc:sldMk cId="1616873663" sldId="1924"/>
            <ac:spMk id="26" creationId="{179B4345-BFDA-364B-A0D6-D710D95844C1}"/>
          </ac:spMkLst>
        </pc:spChg>
        <pc:spChg chg="add mod">
          <ac:chgData name="Katy Brooks" userId="ef9a1330-985b-4e86-8de3-04fc5c5dec95" providerId="ADAL" clId="{C211EBDF-2912-1E46-A93A-49AA6DFEDBE8}" dt="2020-04-29T12:37:02.088" v="1301" actId="1076"/>
          <ac:spMkLst>
            <pc:docMk/>
            <pc:sldMk cId="1616873663" sldId="1924"/>
            <ac:spMk id="27" creationId="{90FD0B84-7609-DD4A-8A74-6DC8599BF656}"/>
          </ac:spMkLst>
        </pc:spChg>
        <pc:grpChg chg="add mod">
          <ac:chgData name="Katy Brooks" userId="ef9a1330-985b-4e86-8de3-04fc5c5dec95" providerId="ADAL" clId="{C211EBDF-2912-1E46-A93A-49AA6DFEDBE8}" dt="2020-04-29T12:35:55.293" v="1289" actId="1035"/>
          <ac:grpSpMkLst>
            <pc:docMk/>
            <pc:sldMk cId="1616873663" sldId="1924"/>
            <ac:grpSpMk id="14" creationId="{21E3CDF7-6D94-5A46-87D0-7356CE523B84}"/>
          </ac:grpSpMkLst>
        </pc:grpChg>
        <pc:picChg chg="del">
          <ac:chgData name="Katy Brooks" userId="ef9a1330-985b-4e86-8de3-04fc5c5dec95" providerId="ADAL" clId="{C211EBDF-2912-1E46-A93A-49AA6DFEDBE8}" dt="2020-04-29T12:25:49.467" v="1014" actId="478"/>
          <ac:picMkLst>
            <pc:docMk/>
            <pc:sldMk cId="1616873663" sldId="1924"/>
            <ac:picMk id="3" creationId="{C9CE6E7C-39FA-6948-B6A5-1141BB752022}"/>
          </ac:picMkLst>
        </pc:picChg>
        <pc:picChg chg="del">
          <ac:chgData name="Katy Brooks" userId="ef9a1330-985b-4e86-8de3-04fc5c5dec95" providerId="ADAL" clId="{C211EBDF-2912-1E46-A93A-49AA6DFEDBE8}" dt="2020-04-29T12:25:47.172" v="1012" actId="478"/>
          <ac:picMkLst>
            <pc:docMk/>
            <pc:sldMk cId="1616873663" sldId="1924"/>
            <ac:picMk id="4" creationId="{3F83190E-B313-42B9-A89B-8B9B68D8142E}"/>
          </ac:picMkLst>
        </pc:picChg>
        <pc:picChg chg="del">
          <ac:chgData name="Katy Brooks" userId="ef9a1330-985b-4e86-8de3-04fc5c5dec95" providerId="ADAL" clId="{C211EBDF-2912-1E46-A93A-49AA6DFEDBE8}" dt="2020-04-29T12:25:48.344" v="1013" actId="478"/>
          <ac:picMkLst>
            <pc:docMk/>
            <pc:sldMk cId="1616873663" sldId="1924"/>
            <ac:picMk id="5" creationId="{FAB403AA-CA02-467E-9D27-78BFA8EA51C6}"/>
          </ac:picMkLst>
        </pc:picChg>
        <pc:picChg chg="del">
          <ac:chgData name="Katy Brooks" userId="ef9a1330-985b-4e86-8de3-04fc5c5dec95" providerId="ADAL" clId="{C211EBDF-2912-1E46-A93A-49AA6DFEDBE8}" dt="2020-04-29T12:25:43.373" v="1010" actId="478"/>
          <ac:picMkLst>
            <pc:docMk/>
            <pc:sldMk cId="1616873663" sldId="1924"/>
            <ac:picMk id="9" creationId="{C4B35128-FB98-4A7B-8695-7867963FFEC1}"/>
          </ac:picMkLst>
        </pc:picChg>
        <pc:picChg chg="add mod">
          <ac:chgData name="Katy Brooks" userId="ef9a1330-985b-4e86-8de3-04fc5c5dec95" providerId="ADAL" clId="{C211EBDF-2912-1E46-A93A-49AA6DFEDBE8}" dt="2020-04-29T12:26:44.585" v="1081"/>
          <ac:picMkLst>
            <pc:docMk/>
            <pc:sldMk cId="1616873663" sldId="1924"/>
            <ac:picMk id="11" creationId="{F38D66D0-F311-6F4F-98DF-4E1328BFB26A}"/>
          </ac:picMkLst>
        </pc:picChg>
        <pc:picChg chg="add mod">
          <ac:chgData name="Katy Brooks" userId="ef9a1330-985b-4e86-8de3-04fc5c5dec95" providerId="ADAL" clId="{C211EBDF-2912-1E46-A93A-49AA6DFEDBE8}" dt="2020-04-29T12:32:49.142" v="1206" actId="108"/>
          <ac:picMkLst>
            <pc:docMk/>
            <pc:sldMk cId="1616873663" sldId="1924"/>
            <ac:picMk id="12" creationId="{C2CA7D78-7BF0-7D4E-99DC-4733FD9FD949}"/>
          </ac:picMkLst>
        </pc:picChg>
        <pc:picChg chg="add del mod">
          <ac:chgData name="Katy Brooks" userId="ef9a1330-985b-4e86-8de3-04fc5c5dec95" providerId="ADAL" clId="{C211EBDF-2912-1E46-A93A-49AA6DFEDBE8}" dt="2020-04-29T12:29:07.492" v="1107" actId="478"/>
          <ac:picMkLst>
            <pc:docMk/>
            <pc:sldMk cId="1616873663" sldId="1924"/>
            <ac:picMk id="13" creationId="{5AD889BF-17D5-E644-A9F1-B659A76D5685}"/>
          </ac:picMkLst>
        </pc:picChg>
        <pc:picChg chg="mod">
          <ac:chgData name="Katy Brooks" userId="ef9a1330-985b-4e86-8de3-04fc5c5dec95" providerId="ADAL" clId="{C211EBDF-2912-1E46-A93A-49AA6DFEDBE8}" dt="2020-04-29T12:29:24.242" v="1111" actId="166"/>
          <ac:picMkLst>
            <pc:docMk/>
            <pc:sldMk cId="1616873663" sldId="1924"/>
            <ac:picMk id="15" creationId="{A5B33C45-502D-564C-926E-E7B2508F4FFE}"/>
          </ac:picMkLst>
        </pc:picChg>
        <pc:picChg chg="mod">
          <ac:chgData name="Katy Brooks" userId="ef9a1330-985b-4e86-8de3-04fc5c5dec95" providerId="ADAL" clId="{C211EBDF-2912-1E46-A93A-49AA6DFEDBE8}" dt="2020-04-29T12:27:32.052" v="1097" actId="14100"/>
          <ac:picMkLst>
            <pc:docMk/>
            <pc:sldMk cId="1616873663" sldId="1924"/>
            <ac:picMk id="16" creationId="{CBCB097F-A959-D14F-B663-B666DB47FCE1}"/>
          </ac:picMkLst>
        </pc:picChg>
        <pc:picChg chg="mod">
          <ac:chgData name="Katy Brooks" userId="ef9a1330-985b-4e86-8de3-04fc5c5dec95" providerId="ADAL" clId="{C211EBDF-2912-1E46-A93A-49AA6DFEDBE8}" dt="2020-04-29T12:28:58.820" v="1103"/>
          <ac:picMkLst>
            <pc:docMk/>
            <pc:sldMk cId="1616873663" sldId="1924"/>
            <ac:picMk id="18" creationId="{0D193ECB-054B-D34C-89B4-3F07EFC0DBB3}"/>
          </ac:picMkLst>
        </pc:picChg>
        <pc:picChg chg="del">
          <ac:chgData name="Katy Brooks" userId="ef9a1330-985b-4e86-8de3-04fc5c5dec95" providerId="ADAL" clId="{C211EBDF-2912-1E46-A93A-49AA6DFEDBE8}" dt="2020-04-29T12:25:50.604" v="1015" actId="478"/>
          <ac:picMkLst>
            <pc:docMk/>
            <pc:sldMk cId="1616873663" sldId="1924"/>
            <ac:picMk id="19" creationId="{3329FC80-9060-2D46-8CFC-602350C96C09}"/>
          </ac:picMkLst>
        </pc:picChg>
        <pc:picChg chg="mod">
          <ac:chgData name="Katy Brooks" userId="ef9a1330-985b-4e86-8de3-04fc5c5dec95" providerId="ADAL" clId="{C211EBDF-2912-1E46-A93A-49AA6DFEDBE8}" dt="2020-04-29T12:28:58.820" v="1103"/>
          <ac:picMkLst>
            <pc:docMk/>
            <pc:sldMk cId="1616873663" sldId="1924"/>
            <ac:picMk id="21" creationId="{7E7C2304-77CB-2F4D-992B-539BBB4B8289}"/>
          </ac:picMkLst>
        </pc:picChg>
        <pc:picChg chg="add mod">
          <ac:chgData name="Katy Brooks" userId="ef9a1330-985b-4e86-8de3-04fc5c5dec95" providerId="ADAL" clId="{C211EBDF-2912-1E46-A93A-49AA6DFEDBE8}" dt="2020-04-29T12:35:55.293" v="1289" actId="1035"/>
          <ac:picMkLst>
            <pc:docMk/>
            <pc:sldMk cId="1616873663" sldId="1924"/>
            <ac:picMk id="22" creationId="{AA06895C-6990-EC43-B31A-996660AE5959}"/>
          </ac:picMkLst>
        </pc:picChg>
      </pc:sldChg>
      <pc:sldChg chg="addSp delSp modSp">
        <pc:chgData name="Katy Brooks" userId="ef9a1330-985b-4e86-8de3-04fc5c5dec95" providerId="ADAL" clId="{C211EBDF-2912-1E46-A93A-49AA6DFEDBE8}" dt="2020-05-07T09:46:45.296" v="2015" actId="1035"/>
        <pc:sldMkLst>
          <pc:docMk/>
          <pc:sldMk cId="3226966232" sldId="1925"/>
        </pc:sldMkLst>
        <pc:spChg chg="mod">
          <ac:chgData name="Katy Brooks" userId="ef9a1330-985b-4e86-8de3-04fc5c5dec95" providerId="ADAL" clId="{C211EBDF-2912-1E46-A93A-49AA6DFEDBE8}" dt="2020-05-05T13:02:33.510" v="1830" actId="20577"/>
          <ac:spMkLst>
            <pc:docMk/>
            <pc:sldMk cId="3226966232" sldId="1925"/>
            <ac:spMk id="4" creationId="{417BC3DD-9A02-4842-ACE6-9E4489A55B78}"/>
          </ac:spMkLst>
        </pc:spChg>
        <pc:spChg chg="mod">
          <ac:chgData name="Katy Brooks" userId="ef9a1330-985b-4e86-8de3-04fc5c5dec95" providerId="ADAL" clId="{C211EBDF-2912-1E46-A93A-49AA6DFEDBE8}" dt="2020-05-07T09:43:50.029" v="1980" actId="1076"/>
          <ac:spMkLst>
            <pc:docMk/>
            <pc:sldMk cId="3226966232" sldId="1925"/>
            <ac:spMk id="9" creationId="{CD126761-8F86-3643-A634-360D88E53A74}"/>
          </ac:spMkLst>
        </pc:spChg>
        <pc:spChg chg="mod">
          <ac:chgData name="Katy Brooks" userId="ef9a1330-985b-4e86-8de3-04fc5c5dec95" providerId="ADAL" clId="{C211EBDF-2912-1E46-A93A-49AA6DFEDBE8}" dt="2020-05-07T09:46:28.450" v="2005" actId="179"/>
          <ac:spMkLst>
            <pc:docMk/>
            <pc:sldMk cId="3226966232" sldId="1925"/>
            <ac:spMk id="10" creationId="{61A901D4-1814-8649-8C2C-4DD12E053DD9}"/>
          </ac:spMkLst>
        </pc:spChg>
        <pc:spChg chg="mod">
          <ac:chgData name="Katy Brooks" userId="ef9a1330-985b-4e86-8de3-04fc5c5dec95" providerId="ADAL" clId="{C211EBDF-2912-1E46-A93A-49AA6DFEDBE8}" dt="2020-05-05T13:09:14.051" v="1883" actId="1076"/>
          <ac:spMkLst>
            <pc:docMk/>
            <pc:sldMk cId="3226966232" sldId="1925"/>
            <ac:spMk id="11" creationId="{223D2C48-A530-7144-A808-AE7A23D27181}"/>
          </ac:spMkLst>
        </pc:spChg>
        <pc:spChg chg="mod">
          <ac:chgData name="Katy Brooks" userId="ef9a1330-985b-4e86-8de3-04fc5c5dec95" providerId="ADAL" clId="{C211EBDF-2912-1E46-A93A-49AA6DFEDBE8}" dt="2020-05-07T09:43:03.505" v="1971" actId="1076"/>
          <ac:spMkLst>
            <pc:docMk/>
            <pc:sldMk cId="3226966232" sldId="1925"/>
            <ac:spMk id="12" creationId="{0A3E7A03-8593-AA4B-8983-B8E0DABD2614}"/>
          </ac:spMkLst>
        </pc:spChg>
        <pc:picChg chg="mod">
          <ac:chgData name="Katy Brooks" userId="ef9a1330-985b-4e86-8de3-04fc5c5dec95" providerId="ADAL" clId="{C211EBDF-2912-1E46-A93A-49AA6DFEDBE8}" dt="2020-05-07T09:46:45.296" v="2015" actId="1035"/>
          <ac:picMkLst>
            <pc:docMk/>
            <pc:sldMk cId="3226966232" sldId="1925"/>
            <ac:picMk id="2" creationId="{EC9FACC6-8F0F-4ED4-9AAF-E818FB21E262}"/>
          </ac:picMkLst>
        </pc:picChg>
        <pc:picChg chg="add mod">
          <ac:chgData name="Katy Brooks" userId="ef9a1330-985b-4e86-8de3-04fc5c5dec95" providerId="ADAL" clId="{C211EBDF-2912-1E46-A93A-49AA6DFEDBE8}" dt="2020-05-05T13:01:10.933" v="1778" actId="1036"/>
          <ac:picMkLst>
            <pc:docMk/>
            <pc:sldMk cId="3226966232" sldId="1925"/>
            <ac:picMk id="3" creationId="{AC1533B0-9B0F-D648-92C4-23DB35DAB67E}"/>
          </ac:picMkLst>
        </pc:picChg>
        <pc:picChg chg="mod">
          <ac:chgData name="Katy Brooks" userId="ef9a1330-985b-4e86-8de3-04fc5c5dec95" providerId="ADAL" clId="{C211EBDF-2912-1E46-A93A-49AA6DFEDBE8}" dt="2020-05-07T09:46:45.296" v="2015" actId="1035"/>
          <ac:picMkLst>
            <pc:docMk/>
            <pc:sldMk cId="3226966232" sldId="1925"/>
            <ac:picMk id="3" creationId="{D95BA837-1D25-4EEA-93B8-1A1AAB4C56FF}"/>
          </ac:picMkLst>
        </pc:picChg>
        <pc:picChg chg="mod">
          <ac:chgData name="Katy Brooks" userId="ef9a1330-985b-4e86-8de3-04fc5c5dec95" providerId="ADAL" clId="{C211EBDF-2912-1E46-A93A-49AA6DFEDBE8}" dt="2020-05-07T09:46:45.296" v="2015" actId="1035"/>
          <ac:picMkLst>
            <pc:docMk/>
            <pc:sldMk cId="3226966232" sldId="1925"/>
            <ac:picMk id="4" creationId="{A3EBEF13-8682-45BD-BC1D-5C94EE5C10E7}"/>
          </ac:picMkLst>
        </pc:picChg>
        <pc:picChg chg="mod">
          <ac:chgData name="Katy Brooks" userId="ef9a1330-985b-4e86-8de3-04fc5c5dec95" providerId="ADAL" clId="{C211EBDF-2912-1E46-A93A-49AA6DFEDBE8}" dt="2020-05-07T09:46:45.296" v="2015" actId="1035"/>
          <ac:picMkLst>
            <pc:docMk/>
            <pc:sldMk cId="3226966232" sldId="1925"/>
            <ac:picMk id="5" creationId="{698EE620-96F1-4F84-A069-82ED0973711D}"/>
          </ac:picMkLst>
        </pc:picChg>
        <pc:picChg chg="mod">
          <ac:chgData name="Katy Brooks" userId="ef9a1330-985b-4e86-8de3-04fc5c5dec95" providerId="ADAL" clId="{C211EBDF-2912-1E46-A93A-49AA6DFEDBE8}" dt="2020-05-07T09:46:45.296" v="2015" actId="1035"/>
          <ac:picMkLst>
            <pc:docMk/>
            <pc:sldMk cId="3226966232" sldId="1925"/>
            <ac:picMk id="6" creationId="{5BA7E2D5-F2E1-4557-A7B1-CA6403A4DB62}"/>
          </ac:picMkLst>
        </pc:picChg>
        <pc:picChg chg="del">
          <ac:chgData name="Katy Brooks" userId="ef9a1330-985b-4e86-8de3-04fc5c5dec95" providerId="ADAL" clId="{C211EBDF-2912-1E46-A93A-49AA6DFEDBE8}" dt="2020-05-05T12:58:44.379" v="1746" actId="478"/>
          <ac:picMkLst>
            <pc:docMk/>
            <pc:sldMk cId="3226966232" sldId="1925"/>
            <ac:picMk id="6" creationId="{B4283AE1-DE9C-F549-98B5-EC8B7D552A0A}"/>
          </ac:picMkLst>
        </pc:picChg>
        <pc:picChg chg="mod">
          <ac:chgData name="Katy Brooks" userId="ef9a1330-985b-4e86-8de3-04fc5c5dec95" providerId="ADAL" clId="{C211EBDF-2912-1E46-A93A-49AA6DFEDBE8}" dt="2020-05-07T09:46:45.296" v="2015" actId="1035"/>
          <ac:picMkLst>
            <pc:docMk/>
            <pc:sldMk cId="3226966232" sldId="1925"/>
            <ac:picMk id="7" creationId="{23E828D6-D61D-4B1D-B0F4-930BDECFD284}"/>
          </ac:picMkLst>
        </pc:picChg>
        <pc:picChg chg="mod">
          <ac:chgData name="Katy Brooks" userId="ef9a1330-985b-4e86-8de3-04fc5c5dec95" providerId="ADAL" clId="{C211EBDF-2912-1E46-A93A-49AA6DFEDBE8}" dt="2020-05-05T13:01:10.933" v="1778" actId="1036"/>
          <ac:picMkLst>
            <pc:docMk/>
            <pc:sldMk cId="3226966232" sldId="1925"/>
            <ac:picMk id="13" creationId="{9329667D-6284-DA4D-8021-DBC1EDCDDEF4}"/>
          </ac:picMkLst>
        </pc:picChg>
        <pc:picChg chg="del">
          <ac:chgData name="Katy Brooks" userId="ef9a1330-985b-4e86-8de3-04fc5c5dec95" providerId="ADAL" clId="{C211EBDF-2912-1E46-A93A-49AA6DFEDBE8}" dt="2020-05-05T13:02:09.736" v="1804" actId="478"/>
          <ac:picMkLst>
            <pc:docMk/>
            <pc:sldMk cId="3226966232" sldId="1925"/>
            <ac:picMk id="15" creationId="{9E973298-DA25-6040-8D8B-1C286CCBFC02}"/>
          </ac:picMkLst>
        </pc:picChg>
        <pc:picChg chg="mod">
          <ac:chgData name="Katy Brooks" userId="ef9a1330-985b-4e86-8de3-04fc5c5dec95" providerId="ADAL" clId="{C211EBDF-2912-1E46-A93A-49AA6DFEDBE8}" dt="2020-05-07T09:46:45.296" v="2015" actId="1035"/>
          <ac:picMkLst>
            <pc:docMk/>
            <pc:sldMk cId="3226966232" sldId="1925"/>
            <ac:picMk id="16" creationId="{7B2FD973-9FDA-F349-97B2-1049AF48D4A4}"/>
          </ac:picMkLst>
        </pc:picChg>
        <pc:picChg chg="mod">
          <ac:chgData name="Katy Brooks" userId="ef9a1330-985b-4e86-8de3-04fc5c5dec95" providerId="ADAL" clId="{C211EBDF-2912-1E46-A93A-49AA6DFEDBE8}" dt="2020-05-07T09:46:45.296" v="2015" actId="1035"/>
          <ac:picMkLst>
            <pc:docMk/>
            <pc:sldMk cId="3226966232" sldId="1925"/>
            <ac:picMk id="17" creationId="{7D6742CA-AB06-5547-BEE6-9C8CBB646358}"/>
          </ac:picMkLst>
        </pc:picChg>
        <pc:picChg chg="mod">
          <ac:chgData name="Katy Brooks" userId="ef9a1330-985b-4e86-8de3-04fc5c5dec95" providerId="ADAL" clId="{C211EBDF-2912-1E46-A93A-49AA6DFEDBE8}" dt="2020-05-07T09:46:45.296" v="2015" actId="1035"/>
          <ac:picMkLst>
            <pc:docMk/>
            <pc:sldMk cId="3226966232" sldId="1925"/>
            <ac:picMk id="19" creationId="{D588ABA0-A633-304B-A0D8-2F6027792BE9}"/>
          </ac:picMkLst>
        </pc:picChg>
        <pc:picChg chg="mod">
          <ac:chgData name="Katy Brooks" userId="ef9a1330-985b-4e86-8de3-04fc5c5dec95" providerId="ADAL" clId="{C211EBDF-2912-1E46-A93A-49AA6DFEDBE8}" dt="2020-05-07T09:46:45.296" v="2015" actId="1035"/>
          <ac:picMkLst>
            <pc:docMk/>
            <pc:sldMk cId="3226966232" sldId="1925"/>
            <ac:picMk id="20" creationId="{38929F80-D1A5-9848-A66F-99753E89291E}"/>
          </ac:picMkLst>
        </pc:picChg>
        <pc:picChg chg="mod">
          <ac:chgData name="Katy Brooks" userId="ef9a1330-985b-4e86-8de3-04fc5c5dec95" providerId="ADAL" clId="{C211EBDF-2912-1E46-A93A-49AA6DFEDBE8}" dt="2020-05-07T09:46:45.296" v="2015" actId="1035"/>
          <ac:picMkLst>
            <pc:docMk/>
            <pc:sldMk cId="3226966232" sldId="1925"/>
            <ac:picMk id="21" creationId="{1F10CE1E-82B5-EC41-9949-B3D6929987E8}"/>
          </ac:picMkLst>
        </pc:picChg>
        <pc:picChg chg="mod">
          <ac:chgData name="Katy Brooks" userId="ef9a1330-985b-4e86-8de3-04fc5c5dec95" providerId="ADAL" clId="{C211EBDF-2912-1E46-A93A-49AA6DFEDBE8}" dt="2020-05-07T09:46:45.296" v="2015" actId="1035"/>
          <ac:picMkLst>
            <pc:docMk/>
            <pc:sldMk cId="3226966232" sldId="1925"/>
            <ac:picMk id="22" creationId="{6C59B7F8-0151-F646-A5B8-B6431DBE90E7}"/>
          </ac:picMkLst>
        </pc:picChg>
        <pc:picChg chg="mod">
          <ac:chgData name="Katy Brooks" userId="ef9a1330-985b-4e86-8de3-04fc5c5dec95" providerId="ADAL" clId="{C211EBDF-2912-1E46-A93A-49AA6DFEDBE8}" dt="2020-05-07T09:46:45.296" v="2015" actId="1035"/>
          <ac:picMkLst>
            <pc:docMk/>
            <pc:sldMk cId="3226966232" sldId="1925"/>
            <ac:picMk id="23" creationId="{10B3D314-E763-DC47-B9DB-BE3231CEB103}"/>
          </ac:picMkLst>
        </pc:picChg>
        <pc:picChg chg="mod">
          <ac:chgData name="Katy Brooks" userId="ef9a1330-985b-4e86-8de3-04fc5c5dec95" providerId="ADAL" clId="{C211EBDF-2912-1E46-A93A-49AA6DFEDBE8}" dt="2020-05-07T09:46:45.296" v="2015" actId="1035"/>
          <ac:picMkLst>
            <pc:docMk/>
            <pc:sldMk cId="3226966232" sldId="1925"/>
            <ac:picMk id="24" creationId="{44F87475-6A67-6740-9CB5-9F656A0F247A}"/>
          </ac:picMkLst>
        </pc:picChg>
        <pc:picChg chg="mod">
          <ac:chgData name="Katy Brooks" userId="ef9a1330-985b-4e86-8de3-04fc5c5dec95" providerId="ADAL" clId="{C211EBDF-2912-1E46-A93A-49AA6DFEDBE8}" dt="2020-05-07T09:46:45.296" v="2015" actId="1035"/>
          <ac:picMkLst>
            <pc:docMk/>
            <pc:sldMk cId="3226966232" sldId="1925"/>
            <ac:picMk id="25" creationId="{E543D2F6-C225-E141-94FB-ED7317B11B98}"/>
          </ac:picMkLst>
        </pc:picChg>
        <pc:picChg chg="add del mod">
          <ac:chgData name="Katy Brooks" userId="ef9a1330-985b-4e86-8de3-04fc5c5dec95" providerId="ADAL" clId="{C211EBDF-2912-1E46-A93A-49AA6DFEDBE8}" dt="2020-05-06T07:49:31.287" v="1965" actId="478"/>
          <ac:picMkLst>
            <pc:docMk/>
            <pc:sldMk cId="3226966232" sldId="1925"/>
            <ac:picMk id="26" creationId="{E1CE6FA6-BA24-3D43-B80D-63091D26B517}"/>
          </ac:picMkLst>
        </pc:picChg>
        <pc:picChg chg="add mod">
          <ac:chgData name="Katy Brooks" userId="ef9a1330-985b-4e86-8de3-04fc5c5dec95" providerId="ADAL" clId="{C211EBDF-2912-1E46-A93A-49AA6DFEDBE8}" dt="2020-05-06T07:49:36.233" v="1966"/>
          <ac:picMkLst>
            <pc:docMk/>
            <pc:sldMk cId="3226966232" sldId="1925"/>
            <ac:picMk id="27" creationId="{9CB002AB-A22A-0641-A700-0079AFA79EC1}"/>
          </ac:picMkLst>
        </pc:picChg>
      </pc:sldChg>
      <pc:sldChg chg="addSp delSp modSp add ord">
        <pc:chgData name="Katy Brooks" userId="ef9a1330-985b-4e86-8de3-04fc5c5dec95" providerId="ADAL" clId="{C211EBDF-2912-1E46-A93A-49AA6DFEDBE8}" dt="2020-05-01T12:32:18.817" v="1708" actId="207"/>
        <pc:sldMkLst>
          <pc:docMk/>
          <pc:sldMk cId="792396785" sldId="1927"/>
        </pc:sldMkLst>
        <pc:spChg chg="add mod">
          <ac:chgData name="Katy Brooks" userId="ef9a1330-985b-4e86-8de3-04fc5c5dec95" providerId="ADAL" clId="{C211EBDF-2912-1E46-A93A-49AA6DFEDBE8}" dt="2020-05-01T12:14:00.593" v="1523" actId="14100"/>
          <ac:spMkLst>
            <pc:docMk/>
            <pc:sldMk cId="792396785" sldId="1927"/>
            <ac:spMk id="2" creationId="{8AF0C5BB-6656-644E-8B89-1CB77C759914}"/>
          </ac:spMkLst>
        </pc:spChg>
        <pc:spChg chg="add mod">
          <ac:chgData name="Katy Brooks" userId="ef9a1330-985b-4e86-8de3-04fc5c5dec95" providerId="ADAL" clId="{C211EBDF-2912-1E46-A93A-49AA6DFEDBE8}" dt="2020-05-01T12:21:27.615" v="1595" actId="14100"/>
          <ac:spMkLst>
            <pc:docMk/>
            <pc:sldMk cId="792396785" sldId="1927"/>
            <ac:spMk id="8" creationId="{A264EE59-0459-2B4A-95F8-017E65727137}"/>
          </ac:spMkLst>
        </pc:spChg>
        <pc:spChg chg="mod">
          <ac:chgData name="Katy Brooks" userId="ef9a1330-985b-4e86-8de3-04fc5c5dec95" providerId="ADAL" clId="{C211EBDF-2912-1E46-A93A-49AA6DFEDBE8}" dt="2020-05-01T12:21:30.067" v="1596" actId="207"/>
          <ac:spMkLst>
            <pc:docMk/>
            <pc:sldMk cId="792396785" sldId="1927"/>
            <ac:spMk id="10" creationId="{F7BAB76A-EBEF-49DA-805F-C6029B173CEF}"/>
          </ac:spMkLst>
        </pc:spChg>
        <pc:spChg chg="add del mod">
          <ac:chgData name="Katy Brooks" userId="ef9a1330-985b-4e86-8de3-04fc5c5dec95" providerId="ADAL" clId="{C211EBDF-2912-1E46-A93A-49AA6DFEDBE8}" dt="2020-05-01T12:14:46.526" v="1529" actId="478"/>
          <ac:spMkLst>
            <pc:docMk/>
            <pc:sldMk cId="792396785" sldId="1927"/>
            <ac:spMk id="11" creationId="{FA5322C5-23DD-1547-BBCF-3A93D6B918DF}"/>
          </ac:spMkLst>
        </pc:spChg>
        <pc:spChg chg="add mod">
          <ac:chgData name="Katy Brooks" userId="ef9a1330-985b-4e86-8de3-04fc5c5dec95" providerId="ADAL" clId="{C211EBDF-2912-1E46-A93A-49AA6DFEDBE8}" dt="2020-05-01T12:21:36.994" v="1597" actId="1076"/>
          <ac:spMkLst>
            <pc:docMk/>
            <pc:sldMk cId="792396785" sldId="1927"/>
            <ac:spMk id="13" creationId="{42817036-A6D7-6F42-902D-C91521B45AFF}"/>
          </ac:spMkLst>
        </pc:spChg>
        <pc:graphicFrameChg chg="add mod modGraphic">
          <ac:chgData name="Katy Brooks" userId="ef9a1330-985b-4e86-8de3-04fc5c5dec95" providerId="ADAL" clId="{C211EBDF-2912-1E46-A93A-49AA6DFEDBE8}" dt="2020-05-01T12:32:18.817" v="1708" actId="207"/>
          <ac:graphicFrameMkLst>
            <pc:docMk/>
            <pc:sldMk cId="792396785" sldId="1927"/>
            <ac:graphicFrameMk id="9" creationId="{EC9241A8-F7DA-8847-A0FC-13A82CF235B0}"/>
          </ac:graphicFrameMkLst>
        </pc:graphicFrameChg>
        <pc:picChg chg="del">
          <ac:chgData name="Katy Brooks" userId="ef9a1330-985b-4e86-8de3-04fc5c5dec95" providerId="ADAL" clId="{C211EBDF-2912-1E46-A93A-49AA6DFEDBE8}" dt="2020-05-01T12:10:17.304" v="1506" actId="478"/>
          <ac:picMkLst>
            <pc:docMk/>
            <pc:sldMk cId="792396785" sldId="1927"/>
            <ac:picMk id="3" creationId="{5B57EF29-C2F0-4572-8073-2C23BB18E8C9}"/>
          </ac:picMkLst>
        </pc:picChg>
        <pc:picChg chg="del">
          <ac:chgData name="Katy Brooks" userId="ef9a1330-985b-4e86-8de3-04fc5c5dec95" providerId="ADAL" clId="{C211EBDF-2912-1E46-A93A-49AA6DFEDBE8}" dt="2020-05-01T12:10:24.676" v="1508" actId="478"/>
          <ac:picMkLst>
            <pc:docMk/>
            <pc:sldMk cId="792396785" sldId="1927"/>
            <ac:picMk id="4" creationId="{45FED82E-330B-EF4D-BE8B-6DB479971BD6}"/>
          </ac:picMkLst>
        </pc:picChg>
        <pc:picChg chg="add mod modCrop">
          <ac:chgData name="Katy Brooks" userId="ef9a1330-985b-4e86-8de3-04fc5c5dec95" providerId="ADAL" clId="{C211EBDF-2912-1E46-A93A-49AA6DFEDBE8}" dt="2020-05-01T12:13:53.807" v="1522" actId="732"/>
          <ac:picMkLst>
            <pc:docMk/>
            <pc:sldMk cId="792396785" sldId="1927"/>
            <ac:picMk id="5" creationId="{FBC573AB-6E02-F54A-8339-F809488F3300}"/>
          </ac:picMkLst>
        </pc:picChg>
        <pc:picChg chg="add mod">
          <ac:chgData name="Katy Brooks" userId="ef9a1330-985b-4e86-8de3-04fc5c5dec95" providerId="ADAL" clId="{C211EBDF-2912-1E46-A93A-49AA6DFEDBE8}" dt="2020-05-01T12:12:43.710" v="1513" actId="1076"/>
          <ac:picMkLst>
            <pc:docMk/>
            <pc:sldMk cId="792396785" sldId="1927"/>
            <ac:picMk id="6" creationId="{B9D418B9-D25B-5040-9E59-EB17E4458401}"/>
          </ac:picMkLst>
        </pc:picChg>
        <pc:picChg chg="add mod">
          <ac:chgData name="Katy Brooks" userId="ef9a1330-985b-4e86-8de3-04fc5c5dec95" providerId="ADAL" clId="{C211EBDF-2912-1E46-A93A-49AA6DFEDBE8}" dt="2020-05-01T12:12:43.710" v="1513" actId="1076"/>
          <ac:picMkLst>
            <pc:docMk/>
            <pc:sldMk cId="792396785" sldId="1927"/>
            <ac:picMk id="7" creationId="{CB58FDAC-28DC-B64F-BDF9-7F9A339BA0E6}"/>
          </ac:picMkLst>
        </pc:picChg>
        <pc:picChg chg="add mod">
          <ac:chgData name="Katy Brooks" userId="ef9a1330-985b-4e86-8de3-04fc5c5dec95" providerId="ADAL" clId="{C211EBDF-2912-1E46-A93A-49AA6DFEDBE8}" dt="2020-05-01T12:19:40.887" v="1582" actId="1076"/>
          <ac:picMkLst>
            <pc:docMk/>
            <pc:sldMk cId="792396785" sldId="1927"/>
            <ac:picMk id="12" creationId="{BA8C0D7E-CE82-2241-9E6C-94AFD70B7968}"/>
          </ac:picMkLst>
        </pc:picChg>
        <pc:picChg chg="add mod">
          <ac:chgData name="Katy Brooks" userId="ef9a1330-985b-4e86-8de3-04fc5c5dec95" providerId="ADAL" clId="{C211EBDF-2912-1E46-A93A-49AA6DFEDBE8}" dt="2020-05-01T12:19:58.916" v="1590" actId="1036"/>
          <ac:picMkLst>
            <pc:docMk/>
            <pc:sldMk cId="792396785" sldId="1927"/>
            <ac:picMk id="14" creationId="{7E08BE66-4FB1-F44E-9FE3-5787E5920426}"/>
          </ac:picMkLst>
        </pc:picChg>
      </pc:sldChg>
      <pc:sldChg chg="addSp delSp modSp add">
        <pc:chgData name="Katy Brooks" userId="ef9a1330-985b-4e86-8de3-04fc5c5dec95" providerId="ADAL" clId="{C211EBDF-2912-1E46-A93A-49AA6DFEDBE8}" dt="2020-05-01T12:30:44.874" v="1696" actId="2085"/>
        <pc:sldMkLst>
          <pc:docMk/>
          <pc:sldMk cId="1410974652" sldId="1928"/>
        </pc:sldMkLst>
        <pc:spChg chg="add mod">
          <ac:chgData name="Katy Brooks" userId="ef9a1330-985b-4e86-8de3-04fc5c5dec95" providerId="ADAL" clId="{C211EBDF-2912-1E46-A93A-49AA6DFEDBE8}" dt="2020-05-01T12:30:44.874" v="1696" actId="2085"/>
          <ac:spMkLst>
            <pc:docMk/>
            <pc:sldMk cId="1410974652" sldId="1928"/>
            <ac:spMk id="2" creationId="{94657366-4604-B248-BD26-02CED1722C8E}"/>
          </ac:spMkLst>
        </pc:spChg>
        <pc:spChg chg="mod">
          <ac:chgData name="Katy Brooks" userId="ef9a1330-985b-4e86-8de3-04fc5c5dec95" providerId="ADAL" clId="{C211EBDF-2912-1E46-A93A-49AA6DFEDBE8}" dt="2020-05-01T12:22:50.546" v="1643" actId="166"/>
          <ac:spMkLst>
            <pc:docMk/>
            <pc:sldMk cId="1410974652" sldId="1928"/>
            <ac:spMk id="10" creationId="{F7BAB76A-EBEF-49DA-805F-C6029B173CEF}"/>
          </ac:spMkLst>
        </pc:spChg>
        <pc:picChg chg="del">
          <ac:chgData name="Katy Brooks" userId="ef9a1330-985b-4e86-8de3-04fc5c5dec95" providerId="ADAL" clId="{C211EBDF-2912-1E46-A93A-49AA6DFEDBE8}" dt="2020-05-01T12:22:07.179" v="1599" actId="478"/>
          <ac:picMkLst>
            <pc:docMk/>
            <pc:sldMk cId="1410974652" sldId="1928"/>
            <ac:picMk id="3" creationId="{5B57EF29-C2F0-4572-8073-2C23BB18E8C9}"/>
          </ac:picMkLst>
        </pc:picChg>
        <pc:picChg chg="del">
          <ac:chgData name="Katy Brooks" userId="ef9a1330-985b-4e86-8de3-04fc5c5dec95" providerId="ADAL" clId="{C211EBDF-2912-1E46-A93A-49AA6DFEDBE8}" dt="2020-05-01T12:22:35.178" v="1629" actId="478"/>
          <ac:picMkLst>
            <pc:docMk/>
            <pc:sldMk cId="1410974652" sldId="1928"/>
            <ac:picMk id="4" creationId="{45FED82E-330B-EF4D-BE8B-6DB479971BD6}"/>
          </ac:picMkLst>
        </pc:picChg>
        <pc:picChg chg="add mod">
          <ac:chgData name="Katy Brooks" userId="ef9a1330-985b-4e86-8de3-04fc5c5dec95" providerId="ADAL" clId="{C211EBDF-2912-1E46-A93A-49AA6DFEDBE8}" dt="2020-05-01T12:22:44.130" v="1642" actId="1036"/>
          <ac:picMkLst>
            <pc:docMk/>
            <pc:sldMk cId="1410974652" sldId="1928"/>
            <ac:picMk id="5" creationId="{A06D2EF0-ACAD-5E44-A67E-0EDC998C6AB9}"/>
          </ac:picMkLst>
        </pc:picChg>
        <pc:picChg chg="add mod">
          <ac:chgData name="Katy Brooks" userId="ef9a1330-985b-4e86-8de3-04fc5c5dec95" providerId="ADAL" clId="{C211EBDF-2912-1E46-A93A-49AA6DFEDBE8}" dt="2020-05-01T12:22:44.130" v="1642" actId="1036"/>
          <ac:picMkLst>
            <pc:docMk/>
            <pc:sldMk cId="1410974652" sldId="1928"/>
            <ac:picMk id="6" creationId="{F9CFD27D-6F5D-2F4A-A398-D47620768D05}"/>
          </ac:picMkLst>
        </pc:picChg>
        <pc:picChg chg="add mod">
          <ac:chgData name="Katy Brooks" userId="ef9a1330-985b-4e86-8de3-04fc5c5dec95" providerId="ADAL" clId="{C211EBDF-2912-1E46-A93A-49AA6DFEDBE8}" dt="2020-05-01T12:22:44.130" v="1642" actId="1036"/>
          <ac:picMkLst>
            <pc:docMk/>
            <pc:sldMk cId="1410974652" sldId="1928"/>
            <ac:picMk id="7" creationId="{A7BEA3DE-25FC-0542-A861-0999B575FA2B}"/>
          </ac:picMkLst>
        </pc:picChg>
        <pc:picChg chg="add mod">
          <ac:chgData name="Katy Brooks" userId="ef9a1330-985b-4e86-8de3-04fc5c5dec95" providerId="ADAL" clId="{C211EBDF-2912-1E46-A93A-49AA6DFEDBE8}" dt="2020-05-01T12:22:44.130" v="1642" actId="1036"/>
          <ac:picMkLst>
            <pc:docMk/>
            <pc:sldMk cId="1410974652" sldId="1928"/>
            <ac:picMk id="8" creationId="{FA07B487-5C03-AD42-874D-073786A9B1D3}"/>
          </ac:picMkLst>
        </pc:picChg>
        <pc:picChg chg="add mod">
          <ac:chgData name="Katy Brooks" userId="ef9a1330-985b-4e86-8de3-04fc5c5dec95" providerId="ADAL" clId="{C211EBDF-2912-1E46-A93A-49AA6DFEDBE8}" dt="2020-05-01T12:22:44.130" v="1642" actId="1036"/>
          <ac:picMkLst>
            <pc:docMk/>
            <pc:sldMk cId="1410974652" sldId="1928"/>
            <ac:picMk id="9" creationId="{E0673068-81DF-3140-90FF-8C1F960E79A9}"/>
          </ac:picMkLst>
        </pc:picChg>
        <pc:picChg chg="add mod">
          <ac:chgData name="Katy Brooks" userId="ef9a1330-985b-4e86-8de3-04fc5c5dec95" providerId="ADAL" clId="{C211EBDF-2912-1E46-A93A-49AA6DFEDBE8}" dt="2020-05-01T12:22:44.130" v="1642" actId="1036"/>
          <ac:picMkLst>
            <pc:docMk/>
            <pc:sldMk cId="1410974652" sldId="1928"/>
            <ac:picMk id="11" creationId="{915A33BD-BC14-0F46-A573-DF0843B98E53}"/>
          </ac:picMkLst>
        </pc:picChg>
        <pc:picChg chg="add mod">
          <ac:chgData name="Katy Brooks" userId="ef9a1330-985b-4e86-8de3-04fc5c5dec95" providerId="ADAL" clId="{C211EBDF-2912-1E46-A93A-49AA6DFEDBE8}" dt="2020-05-01T12:22:44.130" v="1642" actId="1036"/>
          <ac:picMkLst>
            <pc:docMk/>
            <pc:sldMk cId="1410974652" sldId="1928"/>
            <ac:picMk id="12" creationId="{10B998BF-CE6F-B940-8666-01D78E6C755D}"/>
          </ac:picMkLst>
        </pc:picChg>
        <pc:picChg chg="add mod">
          <ac:chgData name="Katy Brooks" userId="ef9a1330-985b-4e86-8de3-04fc5c5dec95" providerId="ADAL" clId="{C211EBDF-2912-1E46-A93A-49AA6DFEDBE8}" dt="2020-05-01T12:22:44.130" v="1642" actId="1036"/>
          <ac:picMkLst>
            <pc:docMk/>
            <pc:sldMk cId="1410974652" sldId="1928"/>
            <ac:picMk id="13" creationId="{92CDAFCE-D3E6-B64E-BB9A-39868A569FCC}"/>
          </ac:picMkLst>
        </pc:picChg>
        <pc:picChg chg="add mod">
          <ac:chgData name="Katy Brooks" userId="ef9a1330-985b-4e86-8de3-04fc5c5dec95" providerId="ADAL" clId="{C211EBDF-2912-1E46-A93A-49AA6DFEDBE8}" dt="2020-05-01T12:22:44.130" v="1642" actId="1036"/>
          <ac:picMkLst>
            <pc:docMk/>
            <pc:sldMk cId="1410974652" sldId="1928"/>
            <ac:picMk id="14" creationId="{54B6EAC0-CDAD-9F40-9E0B-3EE34A71DFEF}"/>
          </ac:picMkLst>
        </pc:picChg>
        <pc:picChg chg="add mod">
          <ac:chgData name="Katy Brooks" userId="ef9a1330-985b-4e86-8de3-04fc5c5dec95" providerId="ADAL" clId="{C211EBDF-2912-1E46-A93A-49AA6DFEDBE8}" dt="2020-05-01T12:22:44.130" v="1642" actId="1036"/>
          <ac:picMkLst>
            <pc:docMk/>
            <pc:sldMk cId="1410974652" sldId="1928"/>
            <ac:picMk id="15" creationId="{2F7DE210-6A1D-F94F-856C-5090EBABD3ED}"/>
          </ac:picMkLst>
        </pc:picChg>
        <pc:picChg chg="add mod">
          <ac:chgData name="Katy Brooks" userId="ef9a1330-985b-4e86-8de3-04fc5c5dec95" providerId="ADAL" clId="{C211EBDF-2912-1E46-A93A-49AA6DFEDBE8}" dt="2020-05-01T12:22:44.130" v="1642" actId="1036"/>
          <ac:picMkLst>
            <pc:docMk/>
            <pc:sldMk cId="1410974652" sldId="1928"/>
            <ac:picMk id="16" creationId="{7BEDE431-019D-ED4B-80AD-25FB7A22EB29}"/>
          </ac:picMkLst>
        </pc:picChg>
        <pc:picChg chg="add mod">
          <ac:chgData name="Katy Brooks" userId="ef9a1330-985b-4e86-8de3-04fc5c5dec95" providerId="ADAL" clId="{C211EBDF-2912-1E46-A93A-49AA6DFEDBE8}" dt="2020-05-01T12:22:44.130" v="1642" actId="1036"/>
          <ac:picMkLst>
            <pc:docMk/>
            <pc:sldMk cId="1410974652" sldId="1928"/>
            <ac:picMk id="17" creationId="{660F1DDD-FE04-DC4C-8CA3-2E8F23F49B31}"/>
          </ac:picMkLst>
        </pc:picChg>
        <pc:picChg chg="add mod">
          <ac:chgData name="Katy Brooks" userId="ef9a1330-985b-4e86-8de3-04fc5c5dec95" providerId="ADAL" clId="{C211EBDF-2912-1E46-A93A-49AA6DFEDBE8}" dt="2020-05-01T12:22:44.130" v="1642" actId="1036"/>
          <ac:picMkLst>
            <pc:docMk/>
            <pc:sldMk cId="1410974652" sldId="1928"/>
            <ac:picMk id="18" creationId="{A8091706-2367-9C40-9560-9D42DDF77727}"/>
          </ac:picMkLst>
        </pc:picChg>
        <pc:picChg chg="add mod">
          <ac:chgData name="Katy Brooks" userId="ef9a1330-985b-4e86-8de3-04fc5c5dec95" providerId="ADAL" clId="{C211EBDF-2912-1E46-A93A-49AA6DFEDBE8}" dt="2020-05-01T12:22:44.130" v="1642" actId="1036"/>
          <ac:picMkLst>
            <pc:docMk/>
            <pc:sldMk cId="1410974652" sldId="1928"/>
            <ac:picMk id="19" creationId="{A6DDE934-F18F-A644-BED9-5FCAD6B62AFD}"/>
          </ac:picMkLst>
        </pc:picChg>
        <pc:picChg chg="add mod">
          <ac:chgData name="Katy Brooks" userId="ef9a1330-985b-4e86-8de3-04fc5c5dec95" providerId="ADAL" clId="{C211EBDF-2912-1E46-A93A-49AA6DFEDBE8}" dt="2020-05-01T12:22:44.130" v="1642" actId="1036"/>
          <ac:picMkLst>
            <pc:docMk/>
            <pc:sldMk cId="1410974652" sldId="1928"/>
            <ac:picMk id="20" creationId="{94083006-52BB-1F4A-A633-174F027D63D5}"/>
          </ac:picMkLst>
        </pc:picChg>
        <pc:picChg chg="add mod">
          <ac:chgData name="Katy Brooks" userId="ef9a1330-985b-4e86-8de3-04fc5c5dec95" providerId="ADAL" clId="{C211EBDF-2912-1E46-A93A-49AA6DFEDBE8}" dt="2020-05-01T12:22:44.130" v="1642" actId="1036"/>
          <ac:picMkLst>
            <pc:docMk/>
            <pc:sldMk cId="1410974652" sldId="1928"/>
            <ac:picMk id="21" creationId="{FFDEB67C-E98A-C343-94E8-6A3FC16137EA}"/>
          </ac:picMkLst>
        </pc:picChg>
        <pc:picChg chg="add mod">
          <ac:chgData name="Katy Brooks" userId="ef9a1330-985b-4e86-8de3-04fc5c5dec95" providerId="ADAL" clId="{C211EBDF-2912-1E46-A93A-49AA6DFEDBE8}" dt="2020-05-01T12:22:44.130" v="1642" actId="1036"/>
          <ac:picMkLst>
            <pc:docMk/>
            <pc:sldMk cId="1410974652" sldId="1928"/>
            <ac:picMk id="22" creationId="{1B39918D-CA8F-A64B-9383-86EECC933A74}"/>
          </ac:picMkLst>
        </pc:picChg>
        <pc:picChg chg="add mod">
          <ac:chgData name="Katy Brooks" userId="ef9a1330-985b-4e86-8de3-04fc5c5dec95" providerId="ADAL" clId="{C211EBDF-2912-1E46-A93A-49AA6DFEDBE8}" dt="2020-05-01T12:22:44.130" v="1642" actId="1036"/>
          <ac:picMkLst>
            <pc:docMk/>
            <pc:sldMk cId="1410974652" sldId="1928"/>
            <ac:picMk id="23" creationId="{64DA0DEB-CF2C-7A40-9F03-C107984D7585}"/>
          </ac:picMkLst>
        </pc:picChg>
        <pc:picChg chg="add mod">
          <ac:chgData name="Katy Brooks" userId="ef9a1330-985b-4e86-8de3-04fc5c5dec95" providerId="ADAL" clId="{C211EBDF-2912-1E46-A93A-49AA6DFEDBE8}" dt="2020-05-01T12:22:44.130" v="1642" actId="1036"/>
          <ac:picMkLst>
            <pc:docMk/>
            <pc:sldMk cId="1410974652" sldId="1928"/>
            <ac:picMk id="24" creationId="{434C80A4-538B-ED41-B64C-18C6B052FE4C}"/>
          </ac:picMkLst>
        </pc:picChg>
        <pc:picChg chg="add mod">
          <ac:chgData name="Katy Brooks" userId="ef9a1330-985b-4e86-8de3-04fc5c5dec95" providerId="ADAL" clId="{C211EBDF-2912-1E46-A93A-49AA6DFEDBE8}" dt="2020-05-01T12:22:44.130" v="1642" actId="1036"/>
          <ac:picMkLst>
            <pc:docMk/>
            <pc:sldMk cId="1410974652" sldId="1928"/>
            <ac:picMk id="25" creationId="{80755058-3836-464F-A2C1-0FD40B0BB8F4}"/>
          </ac:picMkLst>
        </pc:picChg>
        <pc:picChg chg="add mod">
          <ac:chgData name="Katy Brooks" userId="ef9a1330-985b-4e86-8de3-04fc5c5dec95" providerId="ADAL" clId="{C211EBDF-2912-1E46-A93A-49AA6DFEDBE8}" dt="2020-05-01T12:22:44.130" v="1642" actId="1036"/>
          <ac:picMkLst>
            <pc:docMk/>
            <pc:sldMk cId="1410974652" sldId="1928"/>
            <ac:picMk id="26" creationId="{CFBB28E7-FBC3-164A-B2B5-028776F7EAFF}"/>
          </ac:picMkLst>
        </pc:picChg>
      </pc:sldChg>
      <pc:sldChg chg="addSp delSp modSp add">
        <pc:chgData name="Katy Brooks" userId="ef9a1330-985b-4e86-8de3-04fc5c5dec95" providerId="ADAL" clId="{C211EBDF-2912-1E46-A93A-49AA6DFEDBE8}" dt="2020-05-01T12:30:49.399" v="1697"/>
        <pc:sldMkLst>
          <pc:docMk/>
          <pc:sldMk cId="4064486807" sldId="1929"/>
        </pc:sldMkLst>
        <pc:spChg chg="add del mod">
          <ac:chgData name="Katy Brooks" userId="ef9a1330-985b-4e86-8de3-04fc5c5dec95" providerId="ADAL" clId="{C211EBDF-2912-1E46-A93A-49AA6DFEDBE8}" dt="2020-05-01T12:24:01.922" v="1647" actId="478"/>
          <ac:spMkLst>
            <pc:docMk/>
            <pc:sldMk cId="4064486807" sldId="1929"/>
            <ac:spMk id="3" creationId="{F74EDAB0-BB2B-E342-AAC0-0591E5343291}"/>
          </ac:spMkLst>
        </pc:spChg>
        <pc:spChg chg="del">
          <ac:chgData name="Katy Brooks" userId="ef9a1330-985b-4e86-8de3-04fc5c5dec95" providerId="ADAL" clId="{C211EBDF-2912-1E46-A93A-49AA6DFEDBE8}" dt="2020-05-01T12:23:57.814" v="1646" actId="478"/>
          <ac:spMkLst>
            <pc:docMk/>
            <pc:sldMk cId="4064486807" sldId="1929"/>
            <ac:spMk id="10" creationId="{F7BAB76A-EBEF-49DA-805F-C6029B173CEF}"/>
          </ac:spMkLst>
        </pc:spChg>
        <pc:spChg chg="add mod">
          <ac:chgData name="Katy Brooks" userId="ef9a1330-985b-4e86-8de3-04fc5c5dec95" providerId="ADAL" clId="{C211EBDF-2912-1E46-A93A-49AA6DFEDBE8}" dt="2020-05-01T12:27:32.104" v="1675" actId="14100"/>
          <ac:spMkLst>
            <pc:docMk/>
            <pc:sldMk cId="4064486807" sldId="1929"/>
            <ac:spMk id="28" creationId="{2E2A4B80-746D-044A-93F7-CE012FBF75C6}"/>
          </ac:spMkLst>
        </pc:spChg>
        <pc:spChg chg="add mod">
          <ac:chgData name="Katy Brooks" userId="ef9a1330-985b-4e86-8de3-04fc5c5dec95" providerId="ADAL" clId="{C211EBDF-2912-1E46-A93A-49AA6DFEDBE8}" dt="2020-05-01T12:30:49.399" v="1697"/>
          <ac:spMkLst>
            <pc:docMk/>
            <pc:sldMk cId="4064486807" sldId="1929"/>
            <ac:spMk id="32" creationId="{633CD8F5-A84C-B947-84D2-E9DF7265B0CB}"/>
          </ac:spMkLst>
        </pc:spChg>
        <pc:graphicFrameChg chg="add mod">
          <ac:chgData name="Katy Brooks" userId="ef9a1330-985b-4e86-8de3-04fc5c5dec95" providerId="ADAL" clId="{C211EBDF-2912-1E46-A93A-49AA6DFEDBE8}" dt="2020-05-01T12:27:36.047" v="1676" actId="14100"/>
          <ac:graphicFrameMkLst>
            <pc:docMk/>
            <pc:sldMk cId="4064486807" sldId="1929"/>
            <ac:graphicFrameMk id="27" creationId="{F0C9092B-9BF9-9D48-AC3B-A369C465737E}"/>
          </ac:graphicFrameMkLst>
        </pc:graphicFrameChg>
        <pc:picChg chg="del">
          <ac:chgData name="Katy Brooks" userId="ef9a1330-985b-4e86-8de3-04fc5c5dec95" providerId="ADAL" clId="{C211EBDF-2912-1E46-A93A-49AA6DFEDBE8}" dt="2020-05-01T12:23:54.344" v="1645" actId="478"/>
          <ac:picMkLst>
            <pc:docMk/>
            <pc:sldMk cId="4064486807" sldId="1929"/>
            <ac:picMk id="5" creationId="{A06D2EF0-ACAD-5E44-A67E-0EDC998C6AB9}"/>
          </ac:picMkLst>
        </pc:picChg>
        <pc:picChg chg="del">
          <ac:chgData name="Katy Brooks" userId="ef9a1330-985b-4e86-8de3-04fc5c5dec95" providerId="ADAL" clId="{C211EBDF-2912-1E46-A93A-49AA6DFEDBE8}" dt="2020-05-01T12:24:10.341" v="1650" actId="478"/>
          <ac:picMkLst>
            <pc:docMk/>
            <pc:sldMk cId="4064486807" sldId="1929"/>
            <ac:picMk id="6" creationId="{F9CFD27D-6F5D-2F4A-A398-D47620768D05}"/>
          </ac:picMkLst>
        </pc:picChg>
        <pc:picChg chg="del">
          <ac:chgData name="Katy Brooks" userId="ef9a1330-985b-4e86-8de3-04fc5c5dec95" providerId="ADAL" clId="{C211EBDF-2912-1E46-A93A-49AA6DFEDBE8}" dt="2020-05-01T12:23:54.344" v="1645" actId="478"/>
          <ac:picMkLst>
            <pc:docMk/>
            <pc:sldMk cId="4064486807" sldId="1929"/>
            <ac:picMk id="7" creationId="{A7BEA3DE-25FC-0542-A861-0999B575FA2B}"/>
          </ac:picMkLst>
        </pc:picChg>
        <pc:picChg chg="del">
          <ac:chgData name="Katy Brooks" userId="ef9a1330-985b-4e86-8de3-04fc5c5dec95" providerId="ADAL" clId="{C211EBDF-2912-1E46-A93A-49AA6DFEDBE8}" dt="2020-05-01T12:24:06.478" v="1648" actId="478"/>
          <ac:picMkLst>
            <pc:docMk/>
            <pc:sldMk cId="4064486807" sldId="1929"/>
            <ac:picMk id="8" creationId="{FA07B487-5C03-AD42-874D-073786A9B1D3}"/>
          </ac:picMkLst>
        </pc:picChg>
        <pc:picChg chg="del">
          <ac:chgData name="Katy Brooks" userId="ef9a1330-985b-4e86-8de3-04fc5c5dec95" providerId="ADAL" clId="{C211EBDF-2912-1E46-A93A-49AA6DFEDBE8}" dt="2020-05-01T12:23:54.344" v="1645" actId="478"/>
          <ac:picMkLst>
            <pc:docMk/>
            <pc:sldMk cId="4064486807" sldId="1929"/>
            <ac:picMk id="9" creationId="{E0673068-81DF-3140-90FF-8C1F960E79A9}"/>
          </ac:picMkLst>
        </pc:picChg>
        <pc:picChg chg="del">
          <ac:chgData name="Katy Brooks" userId="ef9a1330-985b-4e86-8de3-04fc5c5dec95" providerId="ADAL" clId="{C211EBDF-2912-1E46-A93A-49AA6DFEDBE8}" dt="2020-05-01T12:24:10.341" v="1650" actId="478"/>
          <ac:picMkLst>
            <pc:docMk/>
            <pc:sldMk cId="4064486807" sldId="1929"/>
            <ac:picMk id="11" creationId="{915A33BD-BC14-0F46-A573-DF0843B98E53}"/>
          </ac:picMkLst>
        </pc:picChg>
        <pc:picChg chg="del">
          <ac:chgData name="Katy Brooks" userId="ef9a1330-985b-4e86-8de3-04fc5c5dec95" providerId="ADAL" clId="{C211EBDF-2912-1E46-A93A-49AA6DFEDBE8}" dt="2020-05-01T12:23:54.344" v="1645" actId="478"/>
          <ac:picMkLst>
            <pc:docMk/>
            <pc:sldMk cId="4064486807" sldId="1929"/>
            <ac:picMk id="12" creationId="{10B998BF-CE6F-B940-8666-01D78E6C755D}"/>
          </ac:picMkLst>
        </pc:picChg>
        <pc:picChg chg="del">
          <ac:chgData name="Katy Brooks" userId="ef9a1330-985b-4e86-8de3-04fc5c5dec95" providerId="ADAL" clId="{C211EBDF-2912-1E46-A93A-49AA6DFEDBE8}" dt="2020-05-01T12:23:54.344" v="1645" actId="478"/>
          <ac:picMkLst>
            <pc:docMk/>
            <pc:sldMk cId="4064486807" sldId="1929"/>
            <ac:picMk id="13" creationId="{92CDAFCE-D3E6-B64E-BB9A-39868A569FCC}"/>
          </ac:picMkLst>
        </pc:picChg>
        <pc:picChg chg="del">
          <ac:chgData name="Katy Brooks" userId="ef9a1330-985b-4e86-8de3-04fc5c5dec95" providerId="ADAL" clId="{C211EBDF-2912-1E46-A93A-49AA6DFEDBE8}" dt="2020-05-01T12:23:54.344" v="1645" actId="478"/>
          <ac:picMkLst>
            <pc:docMk/>
            <pc:sldMk cId="4064486807" sldId="1929"/>
            <ac:picMk id="14" creationId="{54B6EAC0-CDAD-9F40-9E0B-3EE34A71DFEF}"/>
          </ac:picMkLst>
        </pc:picChg>
        <pc:picChg chg="del">
          <ac:chgData name="Katy Brooks" userId="ef9a1330-985b-4e86-8de3-04fc5c5dec95" providerId="ADAL" clId="{C211EBDF-2912-1E46-A93A-49AA6DFEDBE8}" dt="2020-05-01T12:24:10.341" v="1650" actId="478"/>
          <ac:picMkLst>
            <pc:docMk/>
            <pc:sldMk cId="4064486807" sldId="1929"/>
            <ac:picMk id="15" creationId="{2F7DE210-6A1D-F94F-856C-5090EBABD3ED}"/>
          </ac:picMkLst>
        </pc:picChg>
        <pc:picChg chg="del">
          <ac:chgData name="Katy Brooks" userId="ef9a1330-985b-4e86-8de3-04fc5c5dec95" providerId="ADAL" clId="{C211EBDF-2912-1E46-A93A-49AA6DFEDBE8}" dt="2020-05-01T12:23:54.344" v="1645" actId="478"/>
          <ac:picMkLst>
            <pc:docMk/>
            <pc:sldMk cId="4064486807" sldId="1929"/>
            <ac:picMk id="16" creationId="{7BEDE431-019D-ED4B-80AD-25FB7A22EB29}"/>
          </ac:picMkLst>
        </pc:picChg>
        <pc:picChg chg="del">
          <ac:chgData name="Katy Brooks" userId="ef9a1330-985b-4e86-8de3-04fc5c5dec95" providerId="ADAL" clId="{C211EBDF-2912-1E46-A93A-49AA6DFEDBE8}" dt="2020-05-01T12:23:54.344" v="1645" actId="478"/>
          <ac:picMkLst>
            <pc:docMk/>
            <pc:sldMk cId="4064486807" sldId="1929"/>
            <ac:picMk id="17" creationId="{660F1DDD-FE04-DC4C-8CA3-2E8F23F49B31}"/>
          </ac:picMkLst>
        </pc:picChg>
        <pc:picChg chg="del">
          <ac:chgData name="Katy Brooks" userId="ef9a1330-985b-4e86-8de3-04fc5c5dec95" providerId="ADAL" clId="{C211EBDF-2912-1E46-A93A-49AA6DFEDBE8}" dt="2020-05-01T12:23:54.344" v="1645" actId="478"/>
          <ac:picMkLst>
            <pc:docMk/>
            <pc:sldMk cId="4064486807" sldId="1929"/>
            <ac:picMk id="18" creationId="{A8091706-2367-9C40-9560-9D42DDF77727}"/>
          </ac:picMkLst>
        </pc:picChg>
        <pc:picChg chg="del">
          <ac:chgData name="Katy Brooks" userId="ef9a1330-985b-4e86-8de3-04fc5c5dec95" providerId="ADAL" clId="{C211EBDF-2912-1E46-A93A-49AA6DFEDBE8}" dt="2020-05-01T12:23:54.344" v="1645" actId="478"/>
          <ac:picMkLst>
            <pc:docMk/>
            <pc:sldMk cId="4064486807" sldId="1929"/>
            <ac:picMk id="19" creationId="{A6DDE934-F18F-A644-BED9-5FCAD6B62AFD}"/>
          </ac:picMkLst>
        </pc:picChg>
        <pc:picChg chg="del">
          <ac:chgData name="Katy Brooks" userId="ef9a1330-985b-4e86-8de3-04fc5c5dec95" providerId="ADAL" clId="{C211EBDF-2912-1E46-A93A-49AA6DFEDBE8}" dt="2020-05-01T12:23:54.344" v="1645" actId="478"/>
          <ac:picMkLst>
            <pc:docMk/>
            <pc:sldMk cId="4064486807" sldId="1929"/>
            <ac:picMk id="20" creationId="{94083006-52BB-1F4A-A633-174F027D63D5}"/>
          </ac:picMkLst>
        </pc:picChg>
        <pc:picChg chg="del">
          <ac:chgData name="Katy Brooks" userId="ef9a1330-985b-4e86-8de3-04fc5c5dec95" providerId="ADAL" clId="{C211EBDF-2912-1E46-A93A-49AA6DFEDBE8}" dt="2020-05-01T12:23:54.344" v="1645" actId="478"/>
          <ac:picMkLst>
            <pc:docMk/>
            <pc:sldMk cId="4064486807" sldId="1929"/>
            <ac:picMk id="21" creationId="{FFDEB67C-E98A-C343-94E8-6A3FC16137EA}"/>
          </ac:picMkLst>
        </pc:picChg>
        <pc:picChg chg="del">
          <ac:chgData name="Katy Brooks" userId="ef9a1330-985b-4e86-8de3-04fc5c5dec95" providerId="ADAL" clId="{C211EBDF-2912-1E46-A93A-49AA6DFEDBE8}" dt="2020-05-01T12:23:54.344" v="1645" actId="478"/>
          <ac:picMkLst>
            <pc:docMk/>
            <pc:sldMk cId="4064486807" sldId="1929"/>
            <ac:picMk id="22" creationId="{1B39918D-CA8F-A64B-9383-86EECC933A74}"/>
          </ac:picMkLst>
        </pc:picChg>
        <pc:picChg chg="del">
          <ac:chgData name="Katy Brooks" userId="ef9a1330-985b-4e86-8de3-04fc5c5dec95" providerId="ADAL" clId="{C211EBDF-2912-1E46-A93A-49AA6DFEDBE8}" dt="2020-05-01T12:23:54.344" v="1645" actId="478"/>
          <ac:picMkLst>
            <pc:docMk/>
            <pc:sldMk cId="4064486807" sldId="1929"/>
            <ac:picMk id="23" creationId="{64DA0DEB-CF2C-7A40-9F03-C107984D7585}"/>
          </ac:picMkLst>
        </pc:picChg>
        <pc:picChg chg="del">
          <ac:chgData name="Katy Brooks" userId="ef9a1330-985b-4e86-8de3-04fc5c5dec95" providerId="ADAL" clId="{C211EBDF-2912-1E46-A93A-49AA6DFEDBE8}" dt="2020-05-01T12:23:54.344" v="1645" actId="478"/>
          <ac:picMkLst>
            <pc:docMk/>
            <pc:sldMk cId="4064486807" sldId="1929"/>
            <ac:picMk id="24" creationId="{434C80A4-538B-ED41-B64C-18C6B052FE4C}"/>
          </ac:picMkLst>
        </pc:picChg>
        <pc:picChg chg="del">
          <ac:chgData name="Katy Brooks" userId="ef9a1330-985b-4e86-8de3-04fc5c5dec95" providerId="ADAL" clId="{C211EBDF-2912-1E46-A93A-49AA6DFEDBE8}" dt="2020-05-01T12:24:07.758" v="1649" actId="478"/>
          <ac:picMkLst>
            <pc:docMk/>
            <pc:sldMk cId="4064486807" sldId="1929"/>
            <ac:picMk id="25" creationId="{80755058-3836-464F-A2C1-0FD40B0BB8F4}"/>
          </ac:picMkLst>
        </pc:picChg>
        <pc:picChg chg="del">
          <ac:chgData name="Katy Brooks" userId="ef9a1330-985b-4e86-8de3-04fc5c5dec95" providerId="ADAL" clId="{C211EBDF-2912-1E46-A93A-49AA6DFEDBE8}" dt="2020-05-01T12:23:54.344" v="1645" actId="478"/>
          <ac:picMkLst>
            <pc:docMk/>
            <pc:sldMk cId="4064486807" sldId="1929"/>
            <ac:picMk id="26" creationId="{CFBB28E7-FBC3-164A-B2B5-028776F7EAFF}"/>
          </ac:picMkLst>
        </pc:picChg>
        <pc:picChg chg="add del mod">
          <ac:chgData name="Katy Brooks" userId="ef9a1330-985b-4e86-8de3-04fc5c5dec95" providerId="ADAL" clId="{C211EBDF-2912-1E46-A93A-49AA6DFEDBE8}" dt="2020-05-01T12:27:12.231" v="1668" actId="478"/>
          <ac:picMkLst>
            <pc:docMk/>
            <pc:sldMk cId="4064486807" sldId="1929"/>
            <ac:picMk id="29" creationId="{581AF27F-D55C-8946-A82C-0AA08073CE71}"/>
          </ac:picMkLst>
        </pc:picChg>
        <pc:picChg chg="add mod">
          <ac:chgData name="Katy Brooks" userId="ef9a1330-985b-4e86-8de3-04fc5c5dec95" providerId="ADAL" clId="{C211EBDF-2912-1E46-A93A-49AA6DFEDBE8}" dt="2020-05-01T12:28:04.020" v="1693" actId="1036"/>
          <ac:picMkLst>
            <pc:docMk/>
            <pc:sldMk cId="4064486807" sldId="1929"/>
            <ac:picMk id="30" creationId="{8FCA5C88-44E2-5A44-BDB8-DFF76F6AD645}"/>
          </ac:picMkLst>
        </pc:picChg>
        <pc:picChg chg="add mod">
          <ac:chgData name="Katy Brooks" userId="ef9a1330-985b-4e86-8de3-04fc5c5dec95" providerId="ADAL" clId="{C211EBDF-2912-1E46-A93A-49AA6DFEDBE8}" dt="2020-05-01T12:28:04.020" v="1693" actId="1036"/>
          <ac:picMkLst>
            <pc:docMk/>
            <pc:sldMk cId="4064486807" sldId="1929"/>
            <ac:picMk id="31" creationId="{D570A8D8-EFBC-AF47-8465-660BA7E73574}"/>
          </ac:picMkLst>
        </pc:picChg>
      </pc:sldChg>
      <pc:sldChg chg="addSp delSp modSp add mod setBg">
        <pc:chgData name="Katy Brooks" userId="ef9a1330-985b-4e86-8de3-04fc5c5dec95" providerId="ADAL" clId="{C211EBDF-2912-1E46-A93A-49AA6DFEDBE8}" dt="2020-05-01T12:43:42.282" v="1745" actId="1076"/>
        <pc:sldMkLst>
          <pc:docMk/>
          <pc:sldMk cId="3721167353" sldId="1930"/>
        </pc:sldMkLst>
        <pc:spChg chg="add del mod">
          <ac:chgData name="Katy Brooks" userId="ef9a1330-985b-4e86-8de3-04fc5c5dec95" providerId="ADAL" clId="{C211EBDF-2912-1E46-A93A-49AA6DFEDBE8}" dt="2020-05-01T12:31:25.115" v="1701" actId="478"/>
          <ac:spMkLst>
            <pc:docMk/>
            <pc:sldMk cId="3721167353" sldId="1930"/>
            <ac:spMk id="5" creationId="{826F1903-DE84-E24C-AF77-EA285CCABC36}"/>
          </ac:spMkLst>
        </pc:spChg>
        <pc:spChg chg="add del mod ord">
          <ac:chgData name="Katy Brooks" userId="ef9a1330-985b-4e86-8de3-04fc5c5dec95" providerId="ADAL" clId="{C211EBDF-2912-1E46-A93A-49AA6DFEDBE8}" dt="2020-05-01T12:33:47.056" v="1721" actId="478"/>
          <ac:spMkLst>
            <pc:docMk/>
            <pc:sldMk cId="3721167353" sldId="1930"/>
            <ac:spMk id="7" creationId="{A57753B3-C274-DB43-985B-463A08730BEB}"/>
          </ac:spMkLst>
        </pc:spChg>
        <pc:spChg chg="del">
          <ac:chgData name="Katy Brooks" userId="ef9a1330-985b-4e86-8de3-04fc5c5dec95" providerId="ADAL" clId="{C211EBDF-2912-1E46-A93A-49AA6DFEDBE8}" dt="2020-05-01T12:31:22.441" v="1700" actId="478"/>
          <ac:spMkLst>
            <pc:docMk/>
            <pc:sldMk cId="3721167353" sldId="1930"/>
            <ac:spMk id="10" creationId="{F7BAB76A-EBEF-49DA-805F-C6029B173CEF}"/>
          </ac:spMkLst>
        </pc:spChg>
        <pc:spChg chg="add">
          <ac:chgData name="Katy Brooks" userId="ef9a1330-985b-4e86-8de3-04fc5c5dec95" providerId="ADAL" clId="{C211EBDF-2912-1E46-A93A-49AA6DFEDBE8}" dt="2020-05-01T12:33:17.508" v="1711" actId="26606"/>
          <ac:spMkLst>
            <pc:docMk/>
            <pc:sldMk cId="3721167353" sldId="1930"/>
            <ac:spMk id="19" creationId="{F82BF3E2-EB0E-40D6-8835-2367A5316CA4}"/>
          </ac:spMkLst>
        </pc:spChg>
        <pc:spChg chg="add">
          <ac:chgData name="Katy Brooks" userId="ef9a1330-985b-4e86-8de3-04fc5c5dec95" providerId="ADAL" clId="{C211EBDF-2912-1E46-A93A-49AA6DFEDBE8}" dt="2020-05-01T12:33:17.508" v="1711" actId="26606"/>
          <ac:spMkLst>
            <pc:docMk/>
            <pc:sldMk cId="3721167353" sldId="1930"/>
            <ac:spMk id="21" creationId="{CB6FFAAC-8A48-4FBF-BAFE-BAD367694022}"/>
          </ac:spMkLst>
        </pc:spChg>
        <pc:spChg chg="add">
          <ac:chgData name="Katy Brooks" userId="ef9a1330-985b-4e86-8de3-04fc5c5dec95" providerId="ADAL" clId="{C211EBDF-2912-1E46-A93A-49AA6DFEDBE8}" dt="2020-05-01T12:33:17.508" v="1711" actId="26606"/>
          <ac:spMkLst>
            <pc:docMk/>
            <pc:sldMk cId="3721167353" sldId="1930"/>
            <ac:spMk id="23" creationId="{481E86DD-89E6-42B2-8675-84B7C56BFF7D}"/>
          </ac:spMkLst>
        </pc:spChg>
        <pc:spChg chg="add">
          <ac:chgData name="Katy Brooks" userId="ef9a1330-985b-4e86-8de3-04fc5c5dec95" providerId="ADAL" clId="{C211EBDF-2912-1E46-A93A-49AA6DFEDBE8}" dt="2020-05-01T12:33:17.508" v="1711" actId="26606"/>
          <ac:spMkLst>
            <pc:docMk/>
            <pc:sldMk cId="3721167353" sldId="1930"/>
            <ac:spMk id="25" creationId="{440EF577-B6F8-4C57-B956-AB860B388EB8}"/>
          </ac:spMkLst>
        </pc:spChg>
        <pc:spChg chg="add">
          <ac:chgData name="Katy Brooks" userId="ef9a1330-985b-4e86-8de3-04fc5c5dec95" providerId="ADAL" clId="{C211EBDF-2912-1E46-A93A-49AA6DFEDBE8}" dt="2020-05-01T12:33:17.508" v="1711" actId="26606"/>
          <ac:spMkLst>
            <pc:docMk/>
            <pc:sldMk cId="3721167353" sldId="1930"/>
            <ac:spMk id="27" creationId="{EA518CE4-E4D4-4D8A-980F-6D692AC96949}"/>
          </ac:spMkLst>
        </pc:spChg>
        <pc:spChg chg="add">
          <ac:chgData name="Katy Brooks" userId="ef9a1330-985b-4e86-8de3-04fc5c5dec95" providerId="ADAL" clId="{C211EBDF-2912-1E46-A93A-49AA6DFEDBE8}" dt="2020-05-01T12:33:17.508" v="1711" actId="26606"/>
          <ac:spMkLst>
            <pc:docMk/>
            <pc:sldMk cId="3721167353" sldId="1930"/>
            <ac:spMk id="29" creationId="{5E6FAE32-AB12-4E77-A677-F6BD5D71ADD0}"/>
          </ac:spMkLst>
        </pc:spChg>
        <pc:spChg chg="add">
          <ac:chgData name="Katy Brooks" userId="ef9a1330-985b-4e86-8de3-04fc5c5dec95" providerId="ADAL" clId="{C211EBDF-2912-1E46-A93A-49AA6DFEDBE8}" dt="2020-05-01T12:33:17.508" v="1711" actId="26606"/>
          <ac:spMkLst>
            <pc:docMk/>
            <pc:sldMk cId="3721167353" sldId="1930"/>
            <ac:spMk id="31" creationId="{2F6B32C1-BA91-470A-8C1B-33264F8B214E}"/>
          </ac:spMkLst>
        </pc:spChg>
        <pc:spChg chg="add">
          <ac:chgData name="Katy Brooks" userId="ef9a1330-985b-4e86-8de3-04fc5c5dec95" providerId="ADAL" clId="{C211EBDF-2912-1E46-A93A-49AA6DFEDBE8}" dt="2020-05-01T12:33:17.508" v="1711" actId="26606"/>
          <ac:spMkLst>
            <pc:docMk/>
            <pc:sldMk cId="3721167353" sldId="1930"/>
            <ac:spMk id="33" creationId="{459570ED-BE4C-49E8-86BC-A81140CFEB38}"/>
          </ac:spMkLst>
        </pc:spChg>
        <pc:picChg chg="del">
          <ac:chgData name="Katy Brooks" userId="ef9a1330-985b-4e86-8de3-04fc5c5dec95" providerId="ADAL" clId="{C211EBDF-2912-1E46-A93A-49AA6DFEDBE8}" dt="2020-05-01T12:31:19.918" v="1699" actId="478"/>
          <ac:picMkLst>
            <pc:docMk/>
            <pc:sldMk cId="3721167353" sldId="1930"/>
            <ac:picMk id="3" creationId="{5B57EF29-C2F0-4572-8073-2C23BB18E8C9}"/>
          </ac:picMkLst>
        </pc:picChg>
        <pc:picChg chg="del ord">
          <ac:chgData name="Katy Brooks" userId="ef9a1330-985b-4e86-8de3-04fc5c5dec95" providerId="ADAL" clId="{C211EBDF-2912-1E46-A93A-49AA6DFEDBE8}" dt="2020-05-01T12:33:23.583" v="1712" actId="478"/>
          <ac:picMkLst>
            <pc:docMk/>
            <pc:sldMk cId="3721167353" sldId="1930"/>
            <ac:picMk id="4" creationId="{45FED82E-330B-EF4D-BE8B-6DB479971BD6}"/>
          </ac:picMkLst>
        </pc:picChg>
        <pc:picChg chg="add mod">
          <ac:chgData name="Katy Brooks" userId="ef9a1330-985b-4e86-8de3-04fc5c5dec95" providerId="ADAL" clId="{C211EBDF-2912-1E46-A93A-49AA6DFEDBE8}" dt="2020-05-01T12:33:45.699" v="1720" actId="14100"/>
          <ac:picMkLst>
            <pc:docMk/>
            <pc:sldMk cId="3721167353" sldId="1930"/>
            <ac:picMk id="8" creationId="{308DE606-5BDA-1A41-ABA3-BC52452994A2}"/>
          </ac:picMkLst>
        </pc:picChg>
        <pc:picChg chg="add mod ord">
          <ac:chgData name="Katy Brooks" userId="ef9a1330-985b-4e86-8de3-04fc5c5dec95" providerId="ADAL" clId="{C211EBDF-2912-1E46-A93A-49AA6DFEDBE8}" dt="2020-05-01T12:34:09.108" v="1729" actId="1076"/>
          <ac:picMkLst>
            <pc:docMk/>
            <pc:sldMk cId="3721167353" sldId="1930"/>
            <ac:picMk id="9" creationId="{51E33307-AFF1-E844-B968-6AA0BB97F9F6}"/>
          </ac:picMkLst>
        </pc:picChg>
        <pc:picChg chg="add mod ord">
          <ac:chgData name="Katy Brooks" userId="ef9a1330-985b-4e86-8de3-04fc5c5dec95" providerId="ADAL" clId="{C211EBDF-2912-1E46-A93A-49AA6DFEDBE8}" dt="2020-05-01T12:33:17.508" v="1711" actId="26606"/>
          <ac:picMkLst>
            <pc:docMk/>
            <pc:sldMk cId="3721167353" sldId="1930"/>
            <ac:picMk id="11" creationId="{3F13E562-0DA2-264C-A6C8-AE705906B90E}"/>
          </ac:picMkLst>
        </pc:picChg>
        <pc:picChg chg="add mod">
          <ac:chgData name="Katy Brooks" userId="ef9a1330-985b-4e86-8de3-04fc5c5dec95" providerId="ADAL" clId="{C211EBDF-2912-1E46-A93A-49AA6DFEDBE8}" dt="2020-05-01T12:33:17.508" v="1711" actId="26606"/>
          <ac:picMkLst>
            <pc:docMk/>
            <pc:sldMk cId="3721167353" sldId="1930"/>
            <ac:picMk id="12" creationId="{9106D651-3E32-EA41-9D6F-657E74BB6F5E}"/>
          </ac:picMkLst>
        </pc:picChg>
        <pc:picChg chg="add mod">
          <ac:chgData name="Katy Brooks" userId="ef9a1330-985b-4e86-8de3-04fc5c5dec95" providerId="ADAL" clId="{C211EBDF-2912-1E46-A93A-49AA6DFEDBE8}" dt="2020-05-01T12:43:38.003" v="1744" actId="1076"/>
          <ac:picMkLst>
            <pc:docMk/>
            <pc:sldMk cId="3721167353" sldId="1930"/>
            <ac:picMk id="13" creationId="{AE7C5010-9E90-4046-93F5-7A6DCA6F1AEC}"/>
          </ac:picMkLst>
        </pc:picChg>
        <pc:picChg chg="add mod ord">
          <ac:chgData name="Katy Brooks" userId="ef9a1330-985b-4e86-8de3-04fc5c5dec95" providerId="ADAL" clId="{C211EBDF-2912-1E46-A93A-49AA6DFEDBE8}" dt="2020-05-01T12:43:42.282" v="1745" actId="1076"/>
          <ac:picMkLst>
            <pc:docMk/>
            <pc:sldMk cId="3721167353" sldId="1930"/>
            <ac:picMk id="14" creationId="{6327D947-1E63-BC43-BAF6-E8E5FC6B53A2}"/>
          </ac:picMkLst>
        </pc:picChg>
      </pc:sldChg>
      <pc:sldChg chg="addSp delSp modSp add">
        <pc:chgData name="Katy Brooks" userId="ef9a1330-985b-4e86-8de3-04fc5c5dec95" providerId="ADAL" clId="{C211EBDF-2912-1E46-A93A-49AA6DFEDBE8}" dt="2020-05-01T12:42:56.607" v="1735" actId="1076"/>
        <pc:sldMkLst>
          <pc:docMk/>
          <pc:sldMk cId="3545863237" sldId="1931"/>
        </pc:sldMkLst>
        <pc:spChg chg="add mod">
          <ac:chgData name="Katy Brooks" userId="ef9a1330-985b-4e86-8de3-04fc5c5dec95" providerId="ADAL" clId="{C211EBDF-2912-1E46-A93A-49AA6DFEDBE8}" dt="2020-05-01T12:31:38.305" v="1704"/>
          <ac:spMkLst>
            <pc:docMk/>
            <pc:sldMk cId="3545863237" sldId="1931"/>
            <ac:spMk id="3" creationId="{3FF50D63-1CDF-4B46-A7D9-3A8FA6ECAF8A}"/>
          </ac:spMkLst>
        </pc:spChg>
        <pc:spChg chg="add mod">
          <ac:chgData name="Katy Brooks" userId="ef9a1330-985b-4e86-8de3-04fc5c5dec95" providerId="ADAL" clId="{C211EBDF-2912-1E46-A93A-49AA6DFEDBE8}" dt="2020-05-01T12:32:27.418" v="1709" actId="207"/>
          <ac:spMkLst>
            <pc:docMk/>
            <pc:sldMk cId="3545863237" sldId="1931"/>
            <ac:spMk id="5" creationId="{E8F1B40F-2A0F-4E44-9A4E-350A90609FE7}"/>
          </ac:spMkLst>
        </pc:spChg>
        <pc:spChg chg="add mod">
          <ac:chgData name="Katy Brooks" userId="ef9a1330-985b-4e86-8de3-04fc5c5dec95" providerId="ADAL" clId="{C211EBDF-2912-1E46-A93A-49AA6DFEDBE8}" dt="2020-05-01T12:31:54.495" v="1705"/>
          <ac:spMkLst>
            <pc:docMk/>
            <pc:sldMk cId="3545863237" sldId="1931"/>
            <ac:spMk id="7" creationId="{8A8F6F7E-F409-3B47-81D0-CEB274761CB4}"/>
          </ac:spMkLst>
        </pc:spChg>
        <pc:spChg chg="add mod">
          <ac:chgData name="Katy Brooks" userId="ef9a1330-985b-4e86-8de3-04fc5c5dec95" providerId="ADAL" clId="{C211EBDF-2912-1E46-A93A-49AA6DFEDBE8}" dt="2020-05-01T12:31:54.495" v="1705"/>
          <ac:spMkLst>
            <pc:docMk/>
            <pc:sldMk cId="3545863237" sldId="1931"/>
            <ac:spMk id="8" creationId="{B876D9D6-916D-3845-85E2-34700A5E8A58}"/>
          </ac:spMkLst>
        </pc:spChg>
        <pc:picChg chg="del">
          <ac:chgData name="Katy Brooks" userId="ef9a1330-985b-4e86-8de3-04fc5c5dec95" providerId="ADAL" clId="{C211EBDF-2912-1E46-A93A-49AA6DFEDBE8}" dt="2020-05-01T12:32:05.264" v="1707" actId="478"/>
          <ac:picMkLst>
            <pc:docMk/>
            <pc:sldMk cId="3545863237" sldId="1931"/>
            <ac:picMk id="4" creationId="{45FED82E-330B-EF4D-BE8B-6DB479971BD6}"/>
          </ac:picMkLst>
        </pc:picChg>
        <pc:picChg chg="add mod">
          <ac:chgData name="Katy Brooks" userId="ef9a1330-985b-4e86-8de3-04fc5c5dec95" providerId="ADAL" clId="{C211EBDF-2912-1E46-A93A-49AA6DFEDBE8}" dt="2020-05-01T12:31:54.495" v="1705"/>
          <ac:picMkLst>
            <pc:docMk/>
            <pc:sldMk cId="3545863237" sldId="1931"/>
            <ac:picMk id="6" creationId="{5C2F2C96-78E8-F84C-834E-500406247C9C}"/>
          </ac:picMkLst>
        </pc:picChg>
        <pc:picChg chg="add mod">
          <ac:chgData name="Katy Brooks" userId="ef9a1330-985b-4e86-8de3-04fc5c5dec95" providerId="ADAL" clId="{C211EBDF-2912-1E46-A93A-49AA6DFEDBE8}" dt="2020-05-01T12:42:56.607" v="1735" actId="1076"/>
          <ac:picMkLst>
            <pc:docMk/>
            <pc:sldMk cId="3545863237" sldId="1931"/>
            <ac:picMk id="9" creationId="{21D664A7-0DC8-FD4E-91A5-9B4D43CE2895}"/>
          </ac:picMkLst>
        </pc:picChg>
      </pc:sldChg>
      <pc:sldChg chg="addSp delSp modSp add">
        <pc:chgData name="Katy Brooks" userId="ef9a1330-985b-4e86-8de3-04fc5c5dec95" providerId="ADAL" clId="{C211EBDF-2912-1E46-A93A-49AA6DFEDBE8}" dt="2020-05-05T13:10:35.310" v="1886" actId="20577"/>
        <pc:sldMkLst>
          <pc:docMk/>
          <pc:sldMk cId="1222391293" sldId="1932"/>
        </pc:sldMkLst>
        <pc:spChg chg="del">
          <ac:chgData name="Katy Brooks" userId="ef9a1330-985b-4e86-8de3-04fc5c5dec95" providerId="ADAL" clId="{C211EBDF-2912-1E46-A93A-49AA6DFEDBE8}" dt="2020-05-05T13:04:44.158" v="1861" actId="478"/>
          <ac:spMkLst>
            <pc:docMk/>
            <pc:sldMk cId="1222391293" sldId="1932"/>
            <ac:spMk id="2" creationId="{4764DCB4-4744-1649-BB41-7A0EDE20B14E}"/>
          </ac:spMkLst>
        </pc:spChg>
        <pc:spChg chg="mod">
          <ac:chgData name="Katy Brooks" userId="ef9a1330-985b-4e86-8de3-04fc5c5dec95" providerId="ADAL" clId="{C211EBDF-2912-1E46-A93A-49AA6DFEDBE8}" dt="2020-05-05T13:10:35.310" v="1886" actId="20577"/>
          <ac:spMkLst>
            <pc:docMk/>
            <pc:sldMk cId="1222391293" sldId="1932"/>
            <ac:spMk id="3" creationId="{D4ED0E01-8760-BC44-89A8-363B75119CA6}"/>
          </ac:spMkLst>
        </pc:spChg>
        <pc:spChg chg="add del mod">
          <ac:chgData name="Katy Brooks" userId="ef9a1330-985b-4e86-8de3-04fc5c5dec95" providerId="ADAL" clId="{C211EBDF-2912-1E46-A93A-49AA6DFEDBE8}" dt="2020-05-05T13:04:46.542" v="1862" actId="478"/>
          <ac:spMkLst>
            <pc:docMk/>
            <pc:sldMk cId="1222391293" sldId="1932"/>
            <ac:spMk id="5" creationId="{450DD50D-957C-024C-982E-8B521C9847D1}"/>
          </ac:spMkLst>
        </pc:spChg>
        <pc:picChg chg="add mod modCrop">
          <ac:chgData name="Katy Brooks" userId="ef9a1330-985b-4e86-8de3-04fc5c5dec95" providerId="ADAL" clId="{C211EBDF-2912-1E46-A93A-49AA6DFEDBE8}" dt="2020-05-05T13:05:55.844" v="1872" actId="1076"/>
          <ac:picMkLst>
            <pc:docMk/>
            <pc:sldMk cId="1222391293" sldId="1932"/>
            <ac:picMk id="7" creationId="{093E18F1-F140-F948-955F-0A8A1B78F037}"/>
          </ac:picMkLst>
        </pc:picChg>
        <pc:picChg chg="add mod">
          <ac:chgData name="Katy Brooks" userId="ef9a1330-985b-4e86-8de3-04fc5c5dec95" providerId="ADAL" clId="{C211EBDF-2912-1E46-A93A-49AA6DFEDBE8}" dt="2020-05-05T13:07:06.732" v="1880"/>
          <ac:picMkLst>
            <pc:docMk/>
            <pc:sldMk cId="1222391293" sldId="1932"/>
            <ac:picMk id="8" creationId="{445CD4EC-6197-8349-A32F-38143A44C5CC}"/>
          </ac:picMkLst>
        </pc:picChg>
      </pc:sldChg>
      <pc:sldChg chg="addSp delSp modSp add del">
        <pc:chgData name="Katy Brooks" userId="ef9a1330-985b-4e86-8de3-04fc5c5dec95" providerId="ADAL" clId="{C211EBDF-2912-1E46-A93A-49AA6DFEDBE8}" dt="2020-05-05T13:04:18.327" v="1843" actId="2696"/>
        <pc:sldMkLst>
          <pc:docMk/>
          <pc:sldMk cId="2596094117" sldId="1932"/>
        </pc:sldMkLst>
        <pc:spChg chg="add mod">
          <ac:chgData name="Katy Brooks" userId="ef9a1330-985b-4e86-8de3-04fc5c5dec95" providerId="ADAL" clId="{C211EBDF-2912-1E46-A93A-49AA6DFEDBE8}" dt="2020-05-05T13:03:58.080" v="1842" actId="478"/>
          <ac:spMkLst>
            <pc:docMk/>
            <pc:sldMk cId="2596094117" sldId="1932"/>
            <ac:spMk id="6" creationId="{1A8026C2-1A81-7048-841E-007AC0E575DA}"/>
          </ac:spMkLst>
        </pc:spChg>
        <pc:spChg chg="del">
          <ac:chgData name="Katy Brooks" userId="ef9a1330-985b-4e86-8de3-04fc5c5dec95" providerId="ADAL" clId="{C211EBDF-2912-1E46-A93A-49AA6DFEDBE8}" dt="2020-05-05T13:03:58.080" v="1842" actId="478"/>
          <ac:spMkLst>
            <pc:docMk/>
            <pc:sldMk cId="2596094117" sldId="1932"/>
            <ac:spMk id="10" creationId="{F7BAB76A-EBEF-49DA-805F-C6029B173CEF}"/>
          </ac:spMkLst>
        </pc:spChg>
        <pc:spChg chg="del">
          <ac:chgData name="Katy Brooks" userId="ef9a1330-985b-4e86-8de3-04fc5c5dec95" providerId="ADAL" clId="{C211EBDF-2912-1E46-A93A-49AA6DFEDBE8}" dt="2020-05-05T13:03:58.080" v="1842" actId="478"/>
          <ac:spMkLst>
            <pc:docMk/>
            <pc:sldMk cId="2596094117" sldId="1932"/>
            <ac:spMk id="17" creationId="{0EBD81AD-D785-F84E-9F95-577CEA443C5E}"/>
          </ac:spMkLst>
        </pc:spChg>
        <pc:spChg chg="del">
          <ac:chgData name="Katy Brooks" userId="ef9a1330-985b-4e86-8de3-04fc5c5dec95" providerId="ADAL" clId="{C211EBDF-2912-1E46-A93A-49AA6DFEDBE8}" dt="2020-05-05T13:03:58.080" v="1842" actId="478"/>
          <ac:spMkLst>
            <pc:docMk/>
            <pc:sldMk cId="2596094117" sldId="1932"/>
            <ac:spMk id="20" creationId="{30DC3749-FA87-4647-AF15-FBFACA2DA19F}"/>
          </ac:spMkLst>
        </pc:spChg>
        <pc:picChg chg="del">
          <ac:chgData name="Katy Brooks" userId="ef9a1330-985b-4e86-8de3-04fc5c5dec95" providerId="ADAL" clId="{C211EBDF-2912-1E46-A93A-49AA6DFEDBE8}" dt="2020-05-05T13:03:58.080" v="1842" actId="478"/>
          <ac:picMkLst>
            <pc:docMk/>
            <pc:sldMk cId="2596094117" sldId="1932"/>
            <ac:picMk id="3" creationId="{C9CE6E7C-39FA-6948-B6A5-1141BB752022}"/>
          </ac:picMkLst>
        </pc:picChg>
        <pc:picChg chg="del">
          <ac:chgData name="Katy Brooks" userId="ef9a1330-985b-4e86-8de3-04fc5c5dec95" providerId="ADAL" clId="{C211EBDF-2912-1E46-A93A-49AA6DFEDBE8}" dt="2020-05-05T13:03:58.080" v="1842" actId="478"/>
          <ac:picMkLst>
            <pc:docMk/>
            <pc:sldMk cId="2596094117" sldId="1932"/>
            <ac:picMk id="4" creationId="{3F83190E-B313-42B9-A89B-8B9B68D8142E}"/>
          </ac:picMkLst>
        </pc:picChg>
        <pc:picChg chg="del">
          <ac:chgData name="Katy Brooks" userId="ef9a1330-985b-4e86-8de3-04fc5c5dec95" providerId="ADAL" clId="{C211EBDF-2912-1E46-A93A-49AA6DFEDBE8}" dt="2020-05-05T13:03:58.080" v="1842" actId="478"/>
          <ac:picMkLst>
            <pc:docMk/>
            <pc:sldMk cId="2596094117" sldId="1932"/>
            <ac:picMk id="5" creationId="{FAB403AA-CA02-467E-9D27-78BFA8EA51C6}"/>
          </ac:picMkLst>
        </pc:picChg>
        <pc:picChg chg="del">
          <ac:chgData name="Katy Brooks" userId="ef9a1330-985b-4e86-8de3-04fc5c5dec95" providerId="ADAL" clId="{C211EBDF-2912-1E46-A93A-49AA6DFEDBE8}" dt="2020-05-05T13:03:58.080" v="1842" actId="478"/>
          <ac:picMkLst>
            <pc:docMk/>
            <pc:sldMk cId="2596094117" sldId="1932"/>
            <ac:picMk id="9" creationId="{C4B35128-FB98-4A7B-8695-7867963FFEC1}"/>
          </ac:picMkLst>
        </pc:picChg>
        <pc:picChg chg="del">
          <ac:chgData name="Katy Brooks" userId="ef9a1330-985b-4e86-8de3-04fc5c5dec95" providerId="ADAL" clId="{C211EBDF-2912-1E46-A93A-49AA6DFEDBE8}" dt="2020-05-05T13:03:54.901" v="1841" actId="478"/>
          <ac:picMkLst>
            <pc:docMk/>
            <pc:sldMk cId="2596094117" sldId="1932"/>
            <ac:picMk id="16" creationId="{CBCB097F-A959-D14F-B663-B666DB47FCE1}"/>
          </ac:picMkLst>
        </pc:picChg>
        <pc:picChg chg="del">
          <ac:chgData name="Katy Brooks" userId="ef9a1330-985b-4e86-8de3-04fc5c5dec95" providerId="ADAL" clId="{C211EBDF-2912-1E46-A93A-49AA6DFEDBE8}" dt="2020-05-05T13:03:58.080" v="1842" actId="478"/>
          <ac:picMkLst>
            <pc:docMk/>
            <pc:sldMk cId="2596094117" sldId="1932"/>
            <ac:picMk id="19" creationId="{3329FC80-9060-2D46-8CFC-602350C96C09}"/>
          </ac:picMkLst>
        </pc:picChg>
        <pc:picChg chg="del">
          <ac:chgData name="Katy Brooks" userId="ef9a1330-985b-4e86-8de3-04fc5c5dec95" providerId="ADAL" clId="{C211EBDF-2912-1E46-A93A-49AA6DFEDBE8}" dt="2020-05-05T13:03:58.080" v="1842" actId="478"/>
          <ac:picMkLst>
            <pc:docMk/>
            <pc:sldMk cId="2596094117" sldId="1932"/>
            <ac:picMk id="22" creationId="{7DB55FF3-4F12-BE44-AFD8-9237AC68E290}"/>
          </ac:picMkLst>
        </pc:picChg>
      </pc:sldChg>
      <pc:sldChg chg="modSp">
        <pc:chgData name="Katy Brooks" userId="ef9a1330-985b-4e86-8de3-04fc5c5dec95" providerId="ADAL" clId="{C211EBDF-2912-1E46-A93A-49AA6DFEDBE8}" dt="2020-05-07T09:41:41.333" v="1969" actId="1076"/>
        <pc:sldMkLst>
          <pc:docMk/>
          <pc:sldMk cId="3306182707" sldId="1934"/>
        </pc:sldMkLst>
        <pc:spChg chg="mod">
          <ac:chgData name="Katy Brooks" userId="ef9a1330-985b-4e86-8de3-04fc5c5dec95" providerId="ADAL" clId="{C211EBDF-2912-1E46-A93A-49AA6DFEDBE8}" dt="2020-05-07T09:41:41.333" v="1969" actId="1076"/>
          <ac:spMkLst>
            <pc:docMk/>
            <pc:sldMk cId="3306182707" sldId="1934"/>
            <ac:spMk id="39" creationId="{6ADB7FAE-92ED-6346-B9F5-EAB08775A408}"/>
          </ac:spMkLst>
        </pc:spChg>
      </pc:sldChg>
      <pc:sldMasterChg chg="delSldLayout modSldLayout">
        <pc:chgData name="Katy Brooks" userId="ef9a1330-985b-4e86-8de3-04fc5c5dec95" providerId="ADAL" clId="{C211EBDF-2912-1E46-A93A-49AA6DFEDBE8}" dt="2020-05-05T13:12:03.840" v="1934" actId="2696"/>
        <pc:sldMasterMkLst>
          <pc:docMk/>
          <pc:sldMasterMk cId="3138973368" sldId="2147483810"/>
        </pc:sldMasterMkLst>
        <pc:sldLayoutChg chg="del">
          <pc:chgData name="Katy Brooks" userId="ef9a1330-985b-4e86-8de3-04fc5c5dec95" providerId="ADAL" clId="{C211EBDF-2912-1E46-A93A-49AA6DFEDBE8}" dt="2020-05-05T13:12:03.238" v="1908" actId="2696"/>
          <pc:sldLayoutMkLst>
            <pc:docMk/>
            <pc:sldMasterMk cId="3138973368" sldId="2147483810"/>
            <pc:sldLayoutMk cId="726160302" sldId="2147483695"/>
          </pc:sldLayoutMkLst>
        </pc:sldLayoutChg>
        <pc:sldLayoutChg chg="del">
          <pc:chgData name="Katy Brooks" userId="ef9a1330-985b-4e86-8de3-04fc5c5dec95" providerId="ADAL" clId="{C211EBDF-2912-1E46-A93A-49AA6DFEDBE8}" dt="2020-05-05T13:12:03.840" v="1934" actId="2696"/>
          <pc:sldLayoutMkLst>
            <pc:docMk/>
            <pc:sldMasterMk cId="3138973368" sldId="2147483810"/>
            <pc:sldLayoutMk cId="2154318057" sldId="2147483811"/>
          </pc:sldLayoutMkLst>
        </pc:sldLayoutChg>
        <pc:sldLayoutChg chg="modSp">
          <pc:chgData name="Katy Brooks" userId="ef9a1330-985b-4e86-8de3-04fc5c5dec95" providerId="ADAL" clId="{C211EBDF-2912-1E46-A93A-49AA6DFEDBE8}" dt="2020-04-29T12:15:21.263" v="820" actId="207"/>
          <pc:sldLayoutMkLst>
            <pc:docMk/>
            <pc:sldMasterMk cId="3138973368" sldId="2147483810"/>
            <pc:sldLayoutMk cId="129362959" sldId="2147483832"/>
          </pc:sldLayoutMkLst>
          <pc:spChg chg="mod">
            <ac:chgData name="Katy Brooks" userId="ef9a1330-985b-4e86-8de3-04fc5c5dec95" providerId="ADAL" clId="{C211EBDF-2912-1E46-A93A-49AA6DFEDBE8}" dt="2020-04-29T12:15:18.229" v="819" actId="207"/>
            <ac:spMkLst>
              <pc:docMk/>
              <pc:sldMasterMk cId="3138973368" sldId="2147483810"/>
              <pc:sldLayoutMk cId="129362959" sldId="2147483832"/>
              <ac:spMk id="4" creationId="{00000000-0000-0000-0000-000000000000}"/>
            </ac:spMkLst>
          </pc:spChg>
          <pc:spChg chg="mod">
            <ac:chgData name="Katy Brooks" userId="ef9a1330-985b-4e86-8de3-04fc5c5dec95" providerId="ADAL" clId="{C211EBDF-2912-1E46-A93A-49AA6DFEDBE8}" dt="2020-04-29T12:15:21.263" v="820" actId="207"/>
            <ac:spMkLst>
              <pc:docMk/>
              <pc:sldMasterMk cId="3138973368" sldId="2147483810"/>
              <pc:sldLayoutMk cId="129362959" sldId="2147483832"/>
              <ac:spMk id="11" creationId="{9CEA1D32-D412-9B45-83ED-6C283E01B505}"/>
            </ac:spMkLst>
          </pc:spChg>
        </pc:sldLayoutChg>
      </pc:sldMasterChg>
    </pc:docChg>
  </pc:docChgLst>
  <pc:docChgLst>
    <pc:chgData name="Ben Wilson" userId="S::benw@orionhealth.com::d214a712-66b3-4de3-b195-2a51158ba1f5" providerId="AD" clId="Web-{742626D9-FDB5-F9F1-D45A-8FD956553368}"/>
    <pc:docChg chg="modSld">
      <pc:chgData name="Ben Wilson" userId="S::benw@orionhealth.com::d214a712-66b3-4de3-b195-2a51158ba1f5" providerId="AD" clId="Web-{742626D9-FDB5-F9F1-D45A-8FD956553368}" dt="2020-04-29T14:20:15.805" v="391" actId="20577"/>
      <pc:docMkLst>
        <pc:docMk/>
      </pc:docMkLst>
      <pc:sldChg chg="modSp">
        <pc:chgData name="Ben Wilson" userId="S::benw@orionhealth.com::d214a712-66b3-4de3-b195-2a51158ba1f5" providerId="AD" clId="Web-{742626D9-FDB5-F9F1-D45A-8FD956553368}" dt="2020-04-29T14:09:16.102" v="104" actId="20577"/>
        <pc:sldMkLst>
          <pc:docMk/>
          <pc:sldMk cId="2867688408" sldId="1917"/>
        </pc:sldMkLst>
        <pc:spChg chg="mod">
          <ac:chgData name="Ben Wilson" userId="S::benw@orionhealth.com::d214a712-66b3-4de3-b195-2a51158ba1f5" providerId="AD" clId="Web-{742626D9-FDB5-F9F1-D45A-8FD956553368}" dt="2020-04-29T14:09:16.102" v="104" actId="20577"/>
          <ac:spMkLst>
            <pc:docMk/>
            <pc:sldMk cId="2867688408" sldId="1917"/>
            <ac:spMk id="2" creationId="{0E161309-0B49-4149-B619-61A04B307AC1}"/>
          </ac:spMkLst>
        </pc:spChg>
      </pc:sldChg>
      <pc:sldChg chg="modSp">
        <pc:chgData name="Ben Wilson" userId="S::benw@orionhealth.com::d214a712-66b3-4de3-b195-2a51158ba1f5" providerId="AD" clId="Web-{742626D9-FDB5-F9F1-D45A-8FD956553368}" dt="2020-04-29T14:20:15.805" v="390" actId="20577"/>
        <pc:sldMkLst>
          <pc:docMk/>
          <pc:sldMk cId="4150429539" sldId="1923"/>
        </pc:sldMkLst>
        <pc:spChg chg="mod">
          <ac:chgData name="Ben Wilson" userId="S::benw@orionhealth.com::d214a712-66b3-4de3-b195-2a51158ba1f5" providerId="AD" clId="Web-{742626D9-FDB5-F9F1-D45A-8FD956553368}" dt="2020-04-29T14:16:23.555" v="132" actId="20577"/>
          <ac:spMkLst>
            <pc:docMk/>
            <pc:sldMk cId="4150429539" sldId="1923"/>
            <ac:spMk id="2" creationId="{923FFAD2-5712-BB46-B492-C3311216D8BE}"/>
          </ac:spMkLst>
        </pc:spChg>
        <pc:spChg chg="mod">
          <ac:chgData name="Ben Wilson" userId="S::benw@orionhealth.com::d214a712-66b3-4de3-b195-2a51158ba1f5" providerId="AD" clId="Web-{742626D9-FDB5-F9F1-D45A-8FD956553368}" dt="2020-04-29T14:20:15.805" v="390" actId="20577"/>
          <ac:spMkLst>
            <pc:docMk/>
            <pc:sldMk cId="4150429539" sldId="1923"/>
            <ac:spMk id="3" creationId="{2D3EE19F-6DD6-7642-A2A3-032190D9CD1B}"/>
          </ac:spMkLst>
        </pc:spChg>
      </pc:sldChg>
    </pc:docChg>
  </pc:docChgLst>
  <pc:docChgLst>
    <pc:chgData name="Ben Wilson" userId="d214a712-66b3-4de3-b195-2a51158ba1f5" providerId="ADAL" clId="{D2097DC3-2683-AB4B-B1D5-1158B8EE6A7F}"/>
    <pc:docChg chg="undo redo custSel addSld delSld modSld sldOrd">
      <pc:chgData name="Ben Wilson" userId="d214a712-66b3-4de3-b195-2a51158ba1f5" providerId="ADAL" clId="{D2097DC3-2683-AB4B-B1D5-1158B8EE6A7F}" dt="2020-05-07T09:29:12.508" v="13666" actId="20577"/>
      <pc:docMkLst>
        <pc:docMk/>
      </pc:docMkLst>
      <pc:sldChg chg="modNotesTx">
        <pc:chgData name="Ben Wilson" userId="d214a712-66b3-4de3-b195-2a51158ba1f5" providerId="ADAL" clId="{D2097DC3-2683-AB4B-B1D5-1158B8EE6A7F}" dt="2020-05-04T20:29:02.843" v="1864" actId="20577"/>
        <pc:sldMkLst>
          <pc:docMk/>
          <pc:sldMk cId="2660983039" sldId="358"/>
        </pc:sldMkLst>
      </pc:sldChg>
      <pc:sldChg chg="modSp">
        <pc:chgData name="Ben Wilson" userId="d214a712-66b3-4de3-b195-2a51158ba1f5" providerId="ADAL" clId="{D2097DC3-2683-AB4B-B1D5-1158B8EE6A7F}" dt="2020-05-04T07:42:13.841" v="1100" actId="20577"/>
        <pc:sldMkLst>
          <pc:docMk/>
          <pc:sldMk cId="2949924910" sldId="1586"/>
        </pc:sldMkLst>
        <pc:spChg chg="mod">
          <ac:chgData name="Ben Wilson" userId="d214a712-66b3-4de3-b195-2a51158ba1f5" providerId="ADAL" clId="{D2097DC3-2683-AB4B-B1D5-1158B8EE6A7F}" dt="2020-05-04T07:42:06.309" v="1087" actId="20577"/>
          <ac:spMkLst>
            <pc:docMk/>
            <pc:sldMk cId="2949924910" sldId="1586"/>
            <ac:spMk id="2" creationId="{8560B4DD-06D9-2141-ADF9-C1E32CA6AA65}"/>
          </ac:spMkLst>
        </pc:spChg>
        <pc:spChg chg="mod">
          <ac:chgData name="Ben Wilson" userId="d214a712-66b3-4de3-b195-2a51158ba1f5" providerId="ADAL" clId="{D2097DC3-2683-AB4B-B1D5-1158B8EE6A7F}" dt="2020-05-04T07:42:13.841" v="1100" actId="20577"/>
          <ac:spMkLst>
            <pc:docMk/>
            <pc:sldMk cId="2949924910" sldId="1586"/>
            <ac:spMk id="7" creationId="{08C61AC7-9CB3-FE41-BD76-CCF63861D813}"/>
          </ac:spMkLst>
        </pc:spChg>
      </pc:sldChg>
      <pc:sldChg chg="addSp delSp modSp">
        <pc:chgData name="Ben Wilson" userId="d214a712-66b3-4de3-b195-2a51158ba1f5" providerId="ADAL" clId="{D2097DC3-2683-AB4B-B1D5-1158B8EE6A7F}" dt="2020-05-05T20:05:56.702" v="12655" actId="1076"/>
        <pc:sldMkLst>
          <pc:docMk/>
          <pc:sldMk cId="2972002242" sldId="1836"/>
        </pc:sldMkLst>
        <pc:spChg chg="add del mod">
          <ac:chgData name="Ben Wilson" userId="d214a712-66b3-4de3-b195-2a51158ba1f5" providerId="ADAL" clId="{D2097DC3-2683-AB4B-B1D5-1158B8EE6A7F}" dt="2020-05-05T20:04:20.515" v="12617" actId="478"/>
          <ac:spMkLst>
            <pc:docMk/>
            <pc:sldMk cId="2972002242" sldId="1836"/>
            <ac:spMk id="6" creationId="{0CA6582D-5AE7-8741-B39D-E5EAACD4BB3F}"/>
          </ac:spMkLst>
        </pc:spChg>
        <pc:spChg chg="add del mod">
          <ac:chgData name="Ben Wilson" userId="d214a712-66b3-4de3-b195-2a51158ba1f5" providerId="ADAL" clId="{D2097DC3-2683-AB4B-B1D5-1158B8EE6A7F}" dt="2020-05-05T20:05:53.740" v="12654" actId="478"/>
          <ac:spMkLst>
            <pc:docMk/>
            <pc:sldMk cId="2972002242" sldId="1836"/>
            <ac:spMk id="8" creationId="{DF0067B9-48D5-DE4E-80BA-D835F527DFD9}"/>
          </ac:spMkLst>
        </pc:spChg>
        <pc:spChg chg="mod">
          <ac:chgData name="Ben Wilson" userId="d214a712-66b3-4de3-b195-2a51158ba1f5" providerId="ADAL" clId="{D2097DC3-2683-AB4B-B1D5-1158B8EE6A7F}" dt="2020-05-05T20:04:57.978" v="12633" actId="1037"/>
          <ac:spMkLst>
            <pc:docMk/>
            <pc:sldMk cId="2972002242" sldId="1836"/>
            <ac:spMk id="10" creationId="{F7BAB76A-EBEF-49DA-805F-C6029B173CEF}"/>
          </ac:spMkLst>
        </pc:spChg>
        <pc:picChg chg="del mod">
          <ac:chgData name="Ben Wilson" userId="d214a712-66b3-4de3-b195-2a51158ba1f5" providerId="ADAL" clId="{D2097DC3-2683-AB4B-B1D5-1158B8EE6A7F}" dt="2020-05-05T20:01:40.160" v="12598" actId="478"/>
          <ac:picMkLst>
            <pc:docMk/>
            <pc:sldMk cId="2972002242" sldId="1836"/>
            <ac:picMk id="3" creationId="{5B57EF29-C2F0-4572-8073-2C23BB18E8C9}"/>
          </ac:picMkLst>
        </pc:picChg>
        <pc:picChg chg="add mod">
          <ac:chgData name="Ben Wilson" userId="d214a712-66b3-4de3-b195-2a51158ba1f5" providerId="ADAL" clId="{D2097DC3-2683-AB4B-B1D5-1158B8EE6A7F}" dt="2020-05-05T20:05:56.702" v="12655" actId="1076"/>
          <ac:picMkLst>
            <pc:docMk/>
            <pc:sldMk cId="2972002242" sldId="1836"/>
            <ac:picMk id="5" creationId="{2D868AAE-FD0E-7E45-8DF6-A80EF7290C7C}"/>
          </ac:picMkLst>
        </pc:picChg>
      </pc:sldChg>
      <pc:sldChg chg="addSp delSp modSp">
        <pc:chgData name="Ben Wilson" userId="d214a712-66b3-4de3-b195-2a51158ba1f5" providerId="ADAL" clId="{D2097DC3-2683-AB4B-B1D5-1158B8EE6A7F}" dt="2020-05-04T13:40:34.004" v="1835" actId="478"/>
        <pc:sldMkLst>
          <pc:docMk/>
          <pc:sldMk cId="1811662399" sldId="1913"/>
        </pc:sldMkLst>
        <pc:spChg chg="add del mod">
          <ac:chgData name="Ben Wilson" userId="d214a712-66b3-4de3-b195-2a51158ba1f5" providerId="ADAL" clId="{D2097DC3-2683-AB4B-B1D5-1158B8EE6A7F}" dt="2020-05-04T07:45:04.401" v="1111" actId="478"/>
          <ac:spMkLst>
            <pc:docMk/>
            <pc:sldMk cId="1811662399" sldId="1913"/>
            <ac:spMk id="2" creationId="{73599CEC-C84C-CE4C-8A6A-A66C4D7CD7FE}"/>
          </ac:spMkLst>
        </pc:spChg>
        <pc:spChg chg="add del mod">
          <ac:chgData name="Ben Wilson" userId="d214a712-66b3-4de3-b195-2a51158ba1f5" providerId="ADAL" clId="{D2097DC3-2683-AB4B-B1D5-1158B8EE6A7F}" dt="2020-05-04T07:48:17.768" v="1149" actId="478"/>
          <ac:spMkLst>
            <pc:docMk/>
            <pc:sldMk cId="1811662399" sldId="1913"/>
            <ac:spMk id="4" creationId="{FF2C4F6D-27C2-C149-8541-4A28AEB61B91}"/>
          </ac:spMkLst>
        </pc:spChg>
        <pc:spChg chg="mod">
          <ac:chgData name="Ben Wilson" userId="d214a712-66b3-4de3-b195-2a51158ba1f5" providerId="ADAL" clId="{D2097DC3-2683-AB4B-B1D5-1158B8EE6A7F}" dt="2020-05-04T12:31:43.459" v="1701" actId="114"/>
          <ac:spMkLst>
            <pc:docMk/>
            <pc:sldMk cId="1811662399" sldId="1913"/>
            <ac:spMk id="7" creationId="{8E7E63AB-9BFA-CC4E-9608-8D4F7AA7F805}"/>
          </ac:spMkLst>
        </pc:spChg>
        <pc:spChg chg="mod">
          <ac:chgData name="Ben Wilson" userId="d214a712-66b3-4de3-b195-2a51158ba1f5" providerId="ADAL" clId="{D2097DC3-2683-AB4B-B1D5-1158B8EE6A7F}" dt="2020-05-04T07:45:46.670" v="1117" actId="1076"/>
          <ac:spMkLst>
            <pc:docMk/>
            <pc:sldMk cId="1811662399" sldId="1913"/>
            <ac:spMk id="8" creationId="{4A9E90E1-D1DF-174A-B3C4-E800644B9224}"/>
          </ac:spMkLst>
        </pc:spChg>
        <pc:spChg chg="add mod">
          <ac:chgData name="Ben Wilson" userId="d214a712-66b3-4de3-b195-2a51158ba1f5" providerId="ADAL" clId="{D2097DC3-2683-AB4B-B1D5-1158B8EE6A7F}" dt="2020-05-04T08:11:54.353" v="1377" actId="115"/>
          <ac:spMkLst>
            <pc:docMk/>
            <pc:sldMk cId="1811662399" sldId="1913"/>
            <ac:spMk id="9" creationId="{600F7814-E0BD-284B-B8F6-36809F86DC93}"/>
          </ac:spMkLst>
        </pc:spChg>
        <pc:picChg chg="add del mod">
          <ac:chgData name="Ben Wilson" userId="d214a712-66b3-4de3-b195-2a51158ba1f5" providerId="ADAL" clId="{D2097DC3-2683-AB4B-B1D5-1158B8EE6A7F}" dt="2020-05-04T12:30:49.433" v="1699" actId="478"/>
          <ac:picMkLst>
            <pc:docMk/>
            <pc:sldMk cId="1811662399" sldId="1913"/>
            <ac:picMk id="10" creationId="{46F8E314-9878-884A-8ACB-8D022DF391E4}"/>
          </ac:picMkLst>
        </pc:picChg>
        <pc:picChg chg="add del">
          <ac:chgData name="Ben Wilson" userId="d214a712-66b3-4de3-b195-2a51158ba1f5" providerId="ADAL" clId="{D2097DC3-2683-AB4B-B1D5-1158B8EE6A7F}" dt="2020-05-04T13:39:53.365" v="1799" actId="478"/>
          <ac:picMkLst>
            <pc:docMk/>
            <pc:sldMk cId="1811662399" sldId="1913"/>
            <ac:picMk id="11" creationId="{DCAFB6ED-809F-0940-A7B1-10EC59D44930}"/>
          </ac:picMkLst>
        </pc:picChg>
        <pc:picChg chg="add del mod">
          <ac:chgData name="Ben Wilson" userId="d214a712-66b3-4de3-b195-2a51158ba1f5" providerId="ADAL" clId="{D2097DC3-2683-AB4B-B1D5-1158B8EE6A7F}" dt="2020-05-04T13:40:34.004" v="1835" actId="478"/>
          <ac:picMkLst>
            <pc:docMk/>
            <pc:sldMk cId="1811662399" sldId="1913"/>
            <ac:picMk id="12" creationId="{18FB6800-43AE-F34B-89DA-119F83E4FE08}"/>
          </ac:picMkLst>
        </pc:picChg>
      </pc:sldChg>
      <pc:sldChg chg="addSp delSp modSp">
        <pc:chgData name="Ben Wilson" userId="d214a712-66b3-4de3-b195-2a51158ba1f5" providerId="ADAL" clId="{D2097DC3-2683-AB4B-B1D5-1158B8EE6A7F}" dt="2020-05-07T08:34:31.309" v="13641" actId="20577"/>
        <pc:sldMkLst>
          <pc:docMk/>
          <pc:sldMk cId="2438106527" sldId="1920"/>
        </pc:sldMkLst>
        <pc:spChg chg="mod">
          <ac:chgData name="Ben Wilson" userId="d214a712-66b3-4de3-b195-2a51158ba1f5" providerId="ADAL" clId="{D2097DC3-2683-AB4B-B1D5-1158B8EE6A7F}" dt="2020-05-07T08:34:31.309" v="13641" actId="20577"/>
          <ac:spMkLst>
            <pc:docMk/>
            <pc:sldMk cId="2438106527" sldId="1920"/>
            <ac:spMk id="10" creationId="{F7BAB76A-EBEF-49DA-805F-C6029B173CEF}"/>
          </ac:spMkLst>
        </pc:spChg>
        <pc:spChg chg="mod">
          <ac:chgData name="Ben Wilson" userId="d214a712-66b3-4de3-b195-2a51158ba1f5" providerId="ADAL" clId="{D2097DC3-2683-AB4B-B1D5-1158B8EE6A7F}" dt="2020-05-07T08:34:17.922" v="13640" actId="1037"/>
          <ac:spMkLst>
            <pc:docMk/>
            <pc:sldMk cId="2438106527" sldId="1920"/>
            <ac:spMk id="14" creationId="{21234E02-FDFE-2E4C-A586-59F6953D8A13}"/>
          </ac:spMkLst>
        </pc:spChg>
        <pc:spChg chg="mod">
          <ac:chgData name="Ben Wilson" userId="d214a712-66b3-4de3-b195-2a51158ba1f5" providerId="ADAL" clId="{D2097DC3-2683-AB4B-B1D5-1158B8EE6A7F}" dt="2020-05-07T08:34:17.922" v="13640" actId="1037"/>
          <ac:spMkLst>
            <pc:docMk/>
            <pc:sldMk cId="2438106527" sldId="1920"/>
            <ac:spMk id="21" creationId="{D2BC43B1-87B8-3E4A-B0A1-86A33FAEA7F6}"/>
          </ac:spMkLst>
        </pc:spChg>
        <pc:spChg chg="mod">
          <ac:chgData name="Ben Wilson" userId="d214a712-66b3-4de3-b195-2a51158ba1f5" providerId="ADAL" clId="{D2097DC3-2683-AB4B-B1D5-1158B8EE6A7F}" dt="2020-05-07T08:34:17.922" v="13640" actId="1037"/>
          <ac:spMkLst>
            <pc:docMk/>
            <pc:sldMk cId="2438106527" sldId="1920"/>
            <ac:spMk id="24" creationId="{1A3A5B04-36D6-BF46-96CD-3F332CDE6572}"/>
          </ac:spMkLst>
        </pc:spChg>
        <pc:grpChg chg="add mod">
          <ac:chgData name="Ben Wilson" userId="d214a712-66b3-4de3-b195-2a51158ba1f5" providerId="ADAL" clId="{D2097DC3-2683-AB4B-B1D5-1158B8EE6A7F}" dt="2020-05-07T08:34:17.922" v="13640" actId="1037"/>
          <ac:grpSpMkLst>
            <pc:docMk/>
            <pc:sldMk cId="2438106527" sldId="1920"/>
            <ac:grpSpMk id="12" creationId="{D6790113-FF2E-A54D-9D90-3B0558CFEAB0}"/>
          </ac:grpSpMkLst>
        </pc:grpChg>
        <pc:picChg chg="del">
          <ac:chgData name="Ben Wilson" userId="d214a712-66b3-4de3-b195-2a51158ba1f5" providerId="ADAL" clId="{D2097DC3-2683-AB4B-B1D5-1158B8EE6A7F}" dt="2020-05-07T08:33:43.043" v="13623" actId="478"/>
          <ac:picMkLst>
            <pc:docMk/>
            <pc:sldMk cId="2438106527" sldId="1920"/>
            <ac:picMk id="9" creationId="{C4B35128-FB98-4A7B-8695-7867963FFEC1}"/>
          </ac:picMkLst>
        </pc:picChg>
        <pc:picChg chg="del mod">
          <ac:chgData name="Ben Wilson" userId="d214a712-66b3-4de3-b195-2a51158ba1f5" providerId="ADAL" clId="{D2097DC3-2683-AB4B-B1D5-1158B8EE6A7F}" dt="2020-05-07T08:34:02.418" v="13629" actId="478"/>
          <ac:picMkLst>
            <pc:docMk/>
            <pc:sldMk cId="2438106527" sldId="1920"/>
            <ac:picMk id="13" creationId="{26C9024F-DD9F-D945-8802-D745F90E9079}"/>
          </ac:picMkLst>
        </pc:picChg>
        <pc:picChg chg="mod">
          <ac:chgData name="Ben Wilson" userId="d214a712-66b3-4de3-b195-2a51158ba1f5" providerId="ADAL" clId="{D2097DC3-2683-AB4B-B1D5-1158B8EE6A7F}" dt="2020-05-07T08:34:17.922" v="13640" actId="1037"/>
          <ac:picMkLst>
            <pc:docMk/>
            <pc:sldMk cId="2438106527" sldId="1920"/>
            <ac:picMk id="15" creationId="{09F31B8E-6963-6F4C-ADFF-01FD4F7A5CEF}"/>
          </ac:picMkLst>
        </pc:picChg>
        <pc:picChg chg="del mod">
          <ac:chgData name="Ben Wilson" userId="d214a712-66b3-4de3-b195-2a51158ba1f5" providerId="ADAL" clId="{D2097DC3-2683-AB4B-B1D5-1158B8EE6A7F}" dt="2020-05-07T08:33:52.707" v="13625" actId="478"/>
          <ac:picMkLst>
            <pc:docMk/>
            <pc:sldMk cId="2438106527" sldId="1920"/>
            <ac:picMk id="18" creationId="{4C0CC6B7-35AE-214B-9D62-73420DD9114B}"/>
          </ac:picMkLst>
        </pc:picChg>
        <pc:picChg chg="del mod">
          <ac:chgData name="Ben Wilson" userId="d214a712-66b3-4de3-b195-2a51158ba1f5" providerId="ADAL" clId="{D2097DC3-2683-AB4B-B1D5-1158B8EE6A7F}" dt="2020-05-07T08:33:54.308" v="13626" actId="478"/>
          <ac:picMkLst>
            <pc:docMk/>
            <pc:sldMk cId="2438106527" sldId="1920"/>
            <ac:picMk id="23" creationId="{28EAADB0-697C-4F4A-81EA-4745DEB718AD}"/>
          </ac:picMkLst>
        </pc:picChg>
      </pc:sldChg>
      <pc:sldChg chg="del">
        <pc:chgData name="Ben Wilson" userId="d214a712-66b3-4de3-b195-2a51158ba1f5" providerId="ADAL" clId="{D2097DC3-2683-AB4B-B1D5-1158B8EE6A7F}" dt="2020-04-30T12:07:51.999" v="20" actId="2696"/>
        <pc:sldMkLst>
          <pc:docMk/>
          <pc:sldMk cId="4150429539" sldId="1923"/>
        </pc:sldMkLst>
      </pc:sldChg>
      <pc:sldChg chg="addSp delSp modSp add modNotesTx">
        <pc:chgData name="Ben Wilson" userId="d214a712-66b3-4de3-b195-2a51158ba1f5" providerId="ADAL" clId="{D2097DC3-2683-AB4B-B1D5-1158B8EE6A7F}" dt="2020-05-07T09:29:12.508" v="13666" actId="20577"/>
        <pc:sldMkLst>
          <pc:docMk/>
          <pc:sldMk cId="3226966232" sldId="1925"/>
        </pc:sldMkLst>
        <pc:spChg chg="del">
          <ac:chgData name="Ben Wilson" userId="d214a712-66b3-4de3-b195-2a51158ba1f5" providerId="ADAL" clId="{D2097DC3-2683-AB4B-B1D5-1158B8EE6A7F}" dt="2020-04-30T12:07:20.987" v="1" actId="478"/>
          <ac:spMkLst>
            <pc:docMk/>
            <pc:sldMk cId="3226966232" sldId="1925"/>
            <ac:spMk id="2" creationId="{0E161309-0B49-4149-B619-61A04B307AC1}"/>
          </ac:spMkLst>
        </pc:spChg>
        <pc:spChg chg="del">
          <ac:chgData name="Ben Wilson" userId="d214a712-66b3-4de3-b195-2a51158ba1f5" providerId="ADAL" clId="{D2097DC3-2683-AB4B-B1D5-1158B8EE6A7F}" dt="2020-04-30T12:07:20.987" v="1" actId="478"/>
          <ac:spMkLst>
            <pc:docMk/>
            <pc:sldMk cId="3226966232" sldId="1925"/>
            <ac:spMk id="3" creationId="{AD080D55-31E5-4555-81C3-934C7531F219}"/>
          </ac:spMkLst>
        </pc:spChg>
        <pc:spChg chg="add del mod">
          <ac:chgData name="Ben Wilson" userId="d214a712-66b3-4de3-b195-2a51158ba1f5" providerId="ADAL" clId="{D2097DC3-2683-AB4B-B1D5-1158B8EE6A7F}" dt="2020-05-05T13:02:41.136" v="6682" actId="478"/>
          <ac:spMkLst>
            <pc:docMk/>
            <pc:sldMk cId="3226966232" sldId="1925"/>
            <ac:spMk id="4" creationId="{417BC3DD-9A02-4842-ACE6-9E4489A55B78}"/>
          </ac:spMkLst>
        </pc:spChg>
        <pc:spChg chg="add del mod">
          <ac:chgData name="Ben Wilson" userId="d214a712-66b3-4de3-b195-2a51158ba1f5" providerId="ADAL" clId="{D2097DC3-2683-AB4B-B1D5-1158B8EE6A7F}" dt="2020-04-30T12:07:58.319" v="22" actId="478"/>
          <ac:spMkLst>
            <pc:docMk/>
            <pc:sldMk cId="3226966232" sldId="1925"/>
            <ac:spMk id="6" creationId="{A65EEDF0-C324-D346-8402-7C0012637EA3}"/>
          </ac:spMkLst>
        </pc:spChg>
        <pc:spChg chg="add del mod">
          <ac:chgData name="Ben Wilson" userId="d214a712-66b3-4de3-b195-2a51158ba1f5" providerId="ADAL" clId="{D2097DC3-2683-AB4B-B1D5-1158B8EE6A7F}" dt="2020-04-30T12:07:45.843" v="17" actId="478"/>
          <ac:spMkLst>
            <pc:docMk/>
            <pc:sldMk cId="3226966232" sldId="1925"/>
            <ac:spMk id="8" creationId="{302529E5-54AF-8B4B-B202-0429B8C1771B}"/>
          </ac:spMkLst>
        </pc:spChg>
        <pc:spChg chg="add mod">
          <ac:chgData name="Ben Wilson" userId="d214a712-66b3-4de3-b195-2a51158ba1f5" providerId="ADAL" clId="{D2097DC3-2683-AB4B-B1D5-1158B8EE6A7F}" dt="2020-05-07T09:29:12.508" v="13666" actId="20577"/>
          <ac:spMkLst>
            <pc:docMk/>
            <pc:sldMk cId="3226966232" sldId="1925"/>
            <ac:spMk id="9" creationId="{CD126761-8F86-3643-A634-360D88E53A74}"/>
          </ac:spMkLst>
        </pc:spChg>
        <pc:spChg chg="add del mod">
          <ac:chgData name="Ben Wilson" userId="d214a712-66b3-4de3-b195-2a51158ba1f5" providerId="ADAL" clId="{D2097DC3-2683-AB4B-B1D5-1158B8EE6A7F}" dt="2020-05-07T09:28:20.422" v="13650" actId="20577"/>
          <ac:spMkLst>
            <pc:docMk/>
            <pc:sldMk cId="3226966232" sldId="1925"/>
            <ac:spMk id="10" creationId="{61A901D4-1814-8649-8C2C-4DD12E053DD9}"/>
          </ac:spMkLst>
        </pc:spChg>
        <pc:spChg chg="add mod">
          <ac:chgData name="Ben Wilson" userId="d214a712-66b3-4de3-b195-2a51158ba1f5" providerId="ADAL" clId="{D2097DC3-2683-AB4B-B1D5-1158B8EE6A7F}" dt="2020-04-30T12:07:41.455" v="16" actId="1035"/>
          <ac:spMkLst>
            <pc:docMk/>
            <pc:sldMk cId="3226966232" sldId="1925"/>
            <ac:spMk id="11" creationId="{223D2C48-A530-7144-A808-AE7A23D27181}"/>
          </ac:spMkLst>
        </pc:spChg>
        <pc:spChg chg="add mod">
          <ac:chgData name="Ben Wilson" userId="d214a712-66b3-4de3-b195-2a51158ba1f5" providerId="ADAL" clId="{D2097DC3-2683-AB4B-B1D5-1158B8EE6A7F}" dt="2020-05-05T19:38:31.087" v="12104" actId="1035"/>
          <ac:spMkLst>
            <pc:docMk/>
            <pc:sldMk cId="3226966232" sldId="1925"/>
            <ac:spMk id="12" creationId="{0A3E7A03-8593-AA4B-8983-B8E0DABD2614}"/>
          </ac:spMkLst>
        </pc:spChg>
        <pc:picChg chg="mod">
          <ac:chgData name="Ben Wilson" userId="d214a712-66b3-4de3-b195-2a51158ba1f5" providerId="ADAL" clId="{D2097DC3-2683-AB4B-B1D5-1158B8EE6A7F}" dt="2020-05-01T16:12:02.796" v="167" actId="1035"/>
          <ac:picMkLst>
            <pc:docMk/>
            <pc:sldMk cId="3226966232" sldId="1925"/>
            <ac:picMk id="2" creationId="{EC9FACC6-8F0F-4ED4-9AAF-E818FB21E262}"/>
          </ac:picMkLst>
        </pc:picChg>
        <pc:picChg chg="del">
          <ac:chgData name="Ben Wilson" userId="d214a712-66b3-4de3-b195-2a51158ba1f5" providerId="ADAL" clId="{D2097DC3-2683-AB4B-B1D5-1158B8EE6A7F}" dt="2020-05-05T16:31:21.997" v="10900" actId="478"/>
          <ac:picMkLst>
            <pc:docMk/>
            <pc:sldMk cId="3226966232" sldId="1925"/>
            <ac:picMk id="3" creationId="{AC1533B0-9B0F-D648-92C4-23DB35DAB67E}"/>
          </ac:picMkLst>
        </pc:picChg>
        <pc:picChg chg="add mod">
          <ac:chgData name="Ben Wilson" userId="d214a712-66b3-4de3-b195-2a51158ba1f5" providerId="ADAL" clId="{D2097DC3-2683-AB4B-B1D5-1158B8EE6A7F}" dt="2020-05-04T08:11:23.853" v="1373" actId="1036"/>
          <ac:picMkLst>
            <pc:docMk/>
            <pc:sldMk cId="3226966232" sldId="1925"/>
            <ac:picMk id="4" creationId="{C52B9528-96C8-584A-A110-EDD84D3ED9BE}"/>
          </ac:picMkLst>
        </pc:picChg>
        <pc:picChg chg="del">
          <ac:chgData name="Ben Wilson" userId="d214a712-66b3-4de3-b195-2a51158ba1f5" providerId="ADAL" clId="{D2097DC3-2683-AB4B-B1D5-1158B8EE6A7F}" dt="2020-04-30T12:07:20.987" v="1" actId="478"/>
          <ac:picMkLst>
            <pc:docMk/>
            <pc:sldMk cId="3226966232" sldId="1925"/>
            <ac:picMk id="4" creationId="{E6280D09-AAB2-FC40-91F6-631D645135A0}"/>
          </ac:picMkLst>
        </pc:picChg>
        <pc:picChg chg="add mod">
          <ac:chgData name="Ben Wilson" userId="d214a712-66b3-4de3-b195-2a51158ba1f5" providerId="ADAL" clId="{D2097DC3-2683-AB4B-B1D5-1158B8EE6A7F}" dt="2020-05-04T08:11:17.827" v="1350" actId="1036"/>
          <ac:picMkLst>
            <pc:docMk/>
            <pc:sldMk cId="3226966232" sldId="1925"/>
            <ac:picMk id="6" creationId="{B4283AE1-DE9C-F549-98B5-EC8B7D552A0A}"/>
          </ac:picMkLst>
        </pc:picChg>
        <pc:picChg chg="add del mod">
          <ac:chgData name="Ben Wilson" userId="d214a712-66b3-4de3-b195-2a51158ba1f5" providerId="ADAL" clId="{D2097DC3-2683-AB4B-B1D5-1158B8EE6A7F}" dt="2020-05-05T16:30:23.432" v="10862"/>
          <ac:picMkLst>
            <pc:docMk/>
            <pc:sldMk cId="3226966232" sldId="1925"/>
            <ac:picMk id="13" creationId="{9329667D-6284-DA4D-8021-DBC1EDCDDEF4}"/>
          </ac:picMkLst>
        </pc:picChg>
        <pc:picChg chg="add mod">
          <ac:chgData name="Ben Wilson" userId="d214a712-66b3-4de3-b195-2a51158ba1f5" providerId="ADAL" clId="{D2097DC3-2683-AB4B-B1D5-1158B8EE6A7F}" dt="2020-04-30T12:09:40.011" v="39" actId="1076"/>
          <ac:picMkLst>
            <pc:docMk/>
            <pc:sldMk cId="3226966232" sldId="1925"/>
            <ac:picMk id="14" creationId="{18A20B69-DBE7-B04E-BB81-3A01CC04D0A8}"/>
          </ac:picMkLst>
        </pc:picChg>
        <pc:picChg chg="add mod">
          <ac:chgData name="Ben Wilson" userId="d214a712-66b3-4de3-b195-2a51158ba1f5" providerId="ADAL" clId="{D2097DC3-2683-AB4B-B1D5-1158B8EE6A7F}" dt="2020-05-01T16:11:06.846" v="133" actId="1036"/>
          <ac:picMkLst>
            <pc:docMk/>
            <pc:sldMk cId="3226966232" sldId="1925"/>
            <ac:picMk id="15" creationId="{9E973298-DA25-6040-8D8B-1C286CCBFC02}"/>
          </ac:picMkLst>
        </pc:picChg>
        <pc:picChg chg="add mod">
          <ac:chgData name="Ben Wilson" userId="d214a712-66b3-4de3-b195-2a51158ba1f5" providerId="ADAL" clId="{D2097DC3-2683-AB4B-B1D5-1158B8EE6A7F}" dt="2020-05-01T16:11:51.094" v="157" actId="1038"/>
          <ac:picMkLst>
            <pc:docMk/>
            <pc:sldMk cId="3226966232" sldId="1925"/>
            <ac:picMk id="16" creationId="{7B2FD973-9FDA-F349-97B2-1049AF48D4A4}"/>
          </ac:picMkLst>
        </pc:picChg>
        <pc:picChg chg="add mod">
          <ac:chgData name="Ben Wilson" userId="d214a712-66b3-4de3-b195-2a51158ba1f5" providerId="ADAL" clId="{D2097DC3-2683-AB4B-B1D5-1158B8EE6A7F}" dt="2020-05-01T16:11:51.094" v="157" actId="1038"/>
          <ac:picMkLst>
            <pc:docMk/>
            <pc:sldMk cId="3226966232" sldId="1925"/>
            <ac:picMk id="17" creationId="{7D6742CA-AB06-5547-BEE6-9C8CBB646358}"/>
          </ac:picMkLst>
        </pc:picChg>
        <pc:picChg chg="add del mod">
          <ac:chgData name="Ben Wilson" userId="d214a712-66b3-4de3-b195-2a51158ba1f5" providerId="ADAL" clId="{D2097DC3-2683-AB4B-B1D5-1158B8EE6A7F}" dt="2020-04-30T12:09:51.846" v="42" actId="478"/>
          <ac:picMkLst>
            <pc:docMk/>
            <pc:sldMk cId="3226966232" sldId="1925"/>
            <ac:picMk id="18" creationId="{BCE2EFB1-A784-A144-B2C8-E52C8D32CCD2}"/>
          </ac:picMkLst>
        </pc:picChg>
        <pc:picChg chg="add mod">
          <ac:chgData name="Ben Wilson" userId="d214a712-66b3-4de3-b195-2a51158ba1f5" providerId="ADAL" clId="{D2097DC3-2683-AB4B-B1D5-1158B8EE6A7F}" dt="2020-05-01T16:12:16.452" v="172" actId="1037"/>
          <ac:picMkLst>
            <pc:docMk/>
            <pc:sldMk cId="3226966232" sldId="1925"/>
            <ac:picMk id="19" creationId="{D588ABA0-A633-304B-A0D8-2F6027792BE9}"/>
          </ac:picMkLst>
        </pc:picChg>
        <pc:picChg chg="add mod">
          <ac:chgData name="Ben Wilson" userId="d214a712-66b3-4de3-b195-2a51158ba1f5" providerId="ADAL" clId="{D2097DC3-2683-AB4B-B1D5-1158B8EE6A7F}" dt="2020-05-01T16:11:51.094" v="157" actId="1038"/>
          <ac:picMkLst>
            <pc:docMk/>
            <pc:sldMk cId="3226966232" sldId="1925"/>
            <ac:picMk id="20" creationId="{38929F80-D1A5-9848-A66F-99753E89291E}"/>
          </ac:picMkLst>
        </pc:picChg>
        <pc:picChg chg="add mod">
          <ac:chgData name="Ben Wilson" userId="d214a712-66b3-4de3-b195-2a51158ba1f5" providerId="ADAL" clId="{D2097DC3-2683-AB4B-B1D5-1158B8EE6A7F}" dt="2020-05-01T16:12:11.937" v="168" actId="1076"/>
          <ac:picMkLst>
            <pc:docMk/>
            <pc:sldMk cId="3226966232" sldId="1925"/>
            <ac:picMk id="21" creationId="{1F10CE1E-82B5-EC41-9949-B3D6929987E8}"/>
          </ac:picMkLst>
        </pc:picChg>
        <pc:picChg chg="add mod">
          <ac:chgData name="Ben Wilson" userId="d214a712-66b3-4de3-b195-2a51158ba1f5" providerId="ADAL" clId="{D2097DC3-2683-AB4B-B1D5-1158B8EE6A7F}" dt="2020-05-01T16:11:51.094" v="157" actId="1038"/>
          <ac:picMkLst>
            <pc:docMk/>
            <pc:sldMk cId="3226966232" sldId="1925"/>
            <ac:picMk id="22" creationId="{6C59B7F8-0151-F646-A5B8-B6431DBE90E7}"/>
          </ac:picMkLst>
        </pc:picChg>
        <pc:picChg chg="add mod">
          <ac:chgData name="Ben Wilson" userId="d214a712-66b3-4de3-b195-2a51158ba1f5" providerId="ADAL" clId="{D2097DC3-2683-AB4B-B1D5-1158B8EE6A7F}" dt="2020-05-01T16:11:51.094" v="157" actId="1038"/>
          <ac:picMkLst>
            <pc:docMk/>
            <pc:sldMk cId="3226966232" sldId="1925"/>
            <ac:picMk id="23" creationId="{10B3D314-E763-DC47-B9DB-BE3231CEB103}"/>
          </ac:picMkLst>
        </pc:picChg>
        <pc:picChg chg="add mod">
          <ac:chgData name="Ben Wilson" userId="d214a712-66b3-4de3-b195-2a51158ba1f5" providerId="ADAL" clId="{D2097DC3-2683-AB4B-B1D5-1158B8EE6A7F}" dt="2020-05-01T16:11:51.094" v="157" actId="1038"/>
          <ac:picMkLst>
            <pc:docMk/>
            <pc:sldMk cId="3226966232" sldId="1925"/>
            <ac:picMk id="24" creationId="{44F87475-6A67-6740-9CB5-9F656A0F247A}"/>
          </ac:picMkLst>
        </pc:picChg>
        <pc:picChg chg="add mod">
          <ac:chgData name="Ben Wilson" userId="d214a712-66b3-4de3-b195-2a51158ba1f5" providerId="ADAL" clId="{D2097DC3-2683-AB4B-B1D5-1158B8EE6A7F}" dt="2020-05-01T16:11:51.094" v="157" actId="1038"/>
          <ac:picMkLst>
            <pc:docMk/>
            <pc:sldMk cId="3226966232" sldId="1925"/>
            <ac:picMk id="25" creationId="{E543D2F6-C225-E141-94FB-ED7317B11B98}"/>
          </ac:picMkLst>
        </pc:picChg>
      </pc:sldChg>
      <pc:sldChg chg="modSp mod modShow">
        <pc:chgData name="Ben Wilson" userId="d214a712-66b3-4de3-b195-2a51158ba1f5" providerId="ADAL" clId="{D2097DC3-2683-AB4B-B1D5-1158B8EE6A7F}" dt="2020-05-05T19:59:51.375" v="12593" actId="729"/>
        <pc:sldMkLst>
          <pc:docMk/>
          <pc:sldMk cId="3906510641" sldId="1926"/>
        </pc:sldMkLst>
        <pc:spChg chg="mod">
          <ac:chgData name="Ben Wilson" userId="d214a712-66b3-4de3-b195-2a51158ba1f5" providerId="ADAL" clId="{D2097DC3-2683-AB4B-B1D5-1158B8EE6A7F}" dt="2020-05-05T16:41:36.181" v="11511" actId="20577"/>
          <ac:spMkLst>
            <pc:docMk/>
            <pc:sldMk cId="3906510641" sldId="1926"/>
            <ac:spMk id="39" creationId="{6ADB7FAE-92ED-6346-B9F5-EAB08775A408}"/>
          </ac:spMkLst>
        </pc:spChg>
      </pc:sldChg>
      <pc:sldChg chg="del">
        <pc:chgData name="Ben Wilson" userId="d214a712-66b3-4de3-b195-2a51158ba1f5" providerId="ADAL" clId="{D2097DC3-2683-AB4B-B1D5-1158B8EE6A7F}" dt="2020-05-05T16:25:09.916" v="10737" actId="2696"/>
        <pc:sldMkLst>
          <pc:docMk/>
          <pc:sldMk cId="3545863237" sldId="1931"/>
        </pc:sldMkLst>
      </pc:sldChg>
      <pc:sldChg chg="addSp delSp modSp add del">
        <pc:chgData name="Ben Wilson" userId="d214a712-66b3-4de3-b195-2a51158ba1f5" providerId="ADAL" clId="{D2097DC3-2683-AB4B-B1D5-1158B8EE6A7F}" dt="2020-05-05T08:39:45.758" v="6440" actId="2696"/>
        <pc:sldMkLst>
          <pc:docMk/>
          <pc:sldMk cId="698529969" sldId="1932"/>
        </pc:sldMkLst>
        <pc:spChg chg="add mod">
          <ac:chgData name="Ben Wilson" userId="d214a712-66b3-4de3-b195-2a51158ba1f5" providerId="ADAL" clId="{D2097DC3-2683-AB4B-B1D5-1158B8EE6A7F}" dt="2020-05-05T08:38:35.291" v="6427" actId="14100"/>
          <ac:spMkLst>
            <pc:docMk/>
            <pc:sldMk cId="698529969" sldId="1932"/>
            <ac:spMk id="8" creationId="{1125588C-BC56-5847-8EB0-A91F7BAD7CCE}"/>
          </ac:spMkLst>
        </pc:spChg>
        <pc:spChg chg="add mod">
          <ac:chgData name="Ben Wilson" userId="d214a712-66b3-4de3-b195-2a51158ba1f5" providerId="ADAL" clId="{D2097DC3-2683-AB4B-B1D5-1158B8EE6A7F}" dt="2020-05-05T08:38:56.648" v="6430" actId="1076"/>
          <ac:spMkLst>
            <pc:docMk/>
            <pc:sldMk cId="698529969" sldId="1932"/>
            <ac:spMk id="9" creationId="{AA1C73A1-FC81-3A46-B343-86B1C5027F4A}"/>
          </ac:spMkLst>
        </pc:spChg>
        <pc:spChg chg="add mod">
          <ac:chgData name="Ben Wilson" userId="d214a712-66b3-4de3-b195-2a51158ba1f5" providerId="ADAL" clId="{D2097DC3-2683-AB4B-B1D5-1158B8EE6A7F}" dt="2020-05-05T08:38:56.648" v="6430" actId="1076"/>
          <ac:spMkLst>
            <pc:docMk/>
            <pc:sldMk cId="698529969" sldId="1932"/>
            <ac:spMk id="10" creationId="{DF9CF0FA-D19C-D049-A1D9-3000665A6DCF}"/>
          </ac:spMkLst>
        </pc:spChg>
        <pc:spChg chg="add mod">
          <ac:chgData name="Ben Wilson" userId="d214a712-66b3-4de3-b195-2a51158ba1f5" providerId="ADAL" clId="{D2097DC3-2683-AB4B-B1D5-1158B8EE6A7F}" dt="2020-05-05T08:38:39.692" v="6428" actId="14100"/>
          <ac:spMkLst>
            <pc:docMk/>
            <pc:sldMk cId="698529969" sldId="1932"/>
            <ac:spMk id="11" creationId="{884FF409-8442-D94C-B7E9-651306281FF8}"/>
          </ac:spMkLst>
        </pc:spChg>
        <pc:spChg chg="add mod">
          <ac:chgData name="Ben Wilson" userId="d214a712-66b3-4de3-b195-2a51158ba1f5" providerId="ADAL" clId="{D2097DC3-2683-AB4B-B1D5-1158B8EE6A7F}" dt="2020-05-05T08:38:56.648" v="6430" actId="1076"/>
          <ac:spMkLst>
            <pc:docMk/>
            <pc:sldMk cId="698529969" sldId="1932"/>
            <ac:spMk id="12" creationId="{77102176-29B9-9147-AFE4-3352FF1C5F61}"/>
          </ac:spMkLst>
        </pc:spChg>
        <pc:spChg chg="add mod">
          <ac:chgData name="Ben Wilson" userId="d214a712-66b3-4de3-b195-2a51158ba1f5" providerId="ADAL" clId="{D2097DC3-2683-AB4B-B1D5-1158B8EE6A7F}" dt="2020-05-05T08:38:56.648" v="6430" actId="1076"/>
          <ac:spMkLst>
            <pc:docMk/>
            <pc:sldMk cId="698529969" sldId="1932"/>
            <ac:spMk id="13" creationId="{F2C50E43-535E-4047-B80A-411E68C3BC5B}"/>
          </ac:spMkLst>
        </pc:spChg>
        <pc:grpChg chg="add mod">
          <ac:chgData name="Ben Wilson" userId="d214a712-66b3-4de3-b195-2a51158ba1f5" providerId="ADAL" clId="{D2097DC3-2683-AB4B-B1D5-1158B8EE6A7F}" dt="2020-05-05T08:39:29.558" v="6439" actId="14100"/>
          <ac:grpSpMkLst>
            <pc:docMk/>
            <pc:sldMk cId="698529969" sldId="1932"/>
            <ac:grpSpMk id="3" creationId="{C87C095D-8E8D-0846-B38E-CCD8884923C8}"/>
          </ac:grpSpMkLst>
        </pc:grpChg>
        <pc:picChg chg="add mod">
          <ac:chgData name="Ben Wilson" userId="d214a712-66b3-4de3-b195-2a51158ba1f5" providerId="ADAL" clId="{D2097DC3-2683-AB4B-B1D5-1158B8EE6A7F}" dt="2020-05-05T08:38:50.521" v="6429" actId="164"/>
          <ac:picMkLst>
            <pc:docMk/>
            <pc:sldMk cId="698529969" sldId="1932"/>
            <ac:picMk id="7" creationId="{565DF677-162B-6C46-8712-65813F6AD587}"/>
          </ac:picMkLst>
        </pc:picChg>
        <pc:picChg chg="add mod">
          <ac:chgData name="Ben Wilson" userId="d214a712-66b3-4de3-b195-2a51158ba1f5" providerId="ADAL" clId="{D2097DC3-2683-AB4B-B1D5-1158B8EE6A7F}" dt="2020-05-05T08:38:50.521" v="6429" actId="164"/>
          <ac:picMkLst>
            <pc:docMk/>
            <pc:sldMk cId="698529969" sldId="1932"/>
            <ac:picMk id="17" creationId="{303AFDB4-4E58-6F4B-BC6C-5D9DCB2F0C1D}"/>
          </ac:picMkLst>
        </pc:picChg>
        <pc:picChg chg="add mod">
          <ac:chgData name="Ben Wilson" userId="d214a712-66b3-4de3-b195-2a51158ba1f5" providerId="ADAL" clId="{D2097DC3-2683-AB4B-B1D5-1158B8EE6A7F}" dt="2020-05-05T08:38:07.892" v="6421"/>
          <ac:picMkLst>
            <pc:docMk/>
            <pc:sldMk cId="698529969" sldId="1932"/>
            <ac:picMk id="18" creationId="{E1D7D18F-E212-DF45-A4FF-03A7419FDAED}"/>
          </ac:picMkLst>
        </pc:picChg>
        <pc:picChg chg="del">
          <ac:chgData name="Ben Wilson" userId="d214a712-66b3-4de3-b195-2a51158ba1f5" providerId="ADAL" clId="{D2097DC3-2683-AB4B-B1D5-1158B8EE6A7F}" dt="2020-05-05T08:37:49.167" v="6419" actId="478"/>
          <ac:picMkLst>
            <pc:docMk/>
            <pc:sldMk cId="698529969" sldId="1932"/>
            <ac:picMk id="30" creationId="{8FCA5C88-44E2-5A44-BDB8-DFF76F6AD645}"/>
          </ac:picMkLst>
        </pc:picChg>
        <pc:picChg chg="del">
          <ac:chgData name="Ben Wilson" userId="d214a712-66b3-4de3-b195-2a51158ba1f5" providerId="ADAL" clId="{D2097DC3-2683-AB4B-B1D5-1158B8EE6A7F}" dt="2020-05-05T08:37:50.232" v="6420" actId="478"/>
          <ac:picMkLst>
            <pc:docMk/>
            <pc:sldMk cId="698529969" sldId="1932"/>
            <ac:picMk id="31" creationId="{D570A8D8-EFBC-AF47-8465-660BA7E73574}"/>
          </ac:picMkLst>
        </pc:picChg>
        <pc:cxnChg chg="add mod">
          <ac:chgData name="Ben Wilson" userId="d214a712-66b3-4de3-b195-2a51158ba1f5" providerId="ADAL" clId="{D2097DC3-2683-AB4B-B1D5-1158B8EE6A7F}" dt="2020-05-05T08:38:23.693" v="6423" actId="1076"/>
          <ac:cxnSpMkLst>
            <pc:docMk/>
            <pc:sldMk cId="698529969" sldId="1932"/>
            <ac:cxnSpMk id="14" creationId="{F323E220-4EE7-914A-977B-E383E670954B}"/>
          </ac:cxnSpMkLst>
        </pc:cxnChg>
        <pc:cxnChg chg="add mod">
          <ac:chgData name="Ben Wilson" userId="d214a712-66b3-4de3-b195-2a51158ba1f5" providerId="ADAL" clId="{D2097DC3-2683-AB4B-B1D5-1158B8EE6A7F}" dt="2020-05-05T08:38:56.648" v="6430" actId="1076"/>
          <ac:cxnSpMkLst>
            <pc:docMk/>
            <pc:sldMk cId="698529969" sldId="1932"/>
            <ac:cxnSpMk id="15" creationId="{F6FA04F7-7EBC-DC47-BF39-2076875BEF8B}"/>
          </ac:cxnSpMkLst>
        </pc:cxnChg>
        <pc:cxnChg chg="add mod">
          <ac:chgData name="Ben Wilson" userId="d214a712-66b3-4de3-b195-2a51158ba1f5" providerId="ADAL" clId="{D2097DC3-2683-AB4B-B1D5-1158B8EE6A7F}" dt="2020-05-05T08:38:56.648" v="6430" actId="1076"/>
          <ac:cxnSpMkLst>
            <pc:docMk/>
            <pc:sldMk cId="698529969" sldId="1932"/>
            <ac:cxnSpMk id="16" creationId="{617194CE-DB1F-0F41-AB4E-25382380F4E1}"/>
          </ac:cxnSpMkLst>
        </pc:cxnChg>
        <pc:cxnChg chg="add mod">
          <ac:chgData name="Ben Wilson" userId="d214a712-66b3-4de3-b195-2a51158ba1f5" providerId="ADAL" clId="{D2097DC3-2683-AB4B-B1D5-1158B8EE6A7F}" dt="2020-05-05T08:38:26.866" v="6424" actId="1076"/>
          <ac:cxnSpMkLst>
            <pc:docMk/>
            <pc:sldMk cId="698529969" sldId="1932"/>
            <ac:cxnSpMk id="19" creationId="{32A1AEA4-40A3-BF40-A57F-95A4956CF269}"/>
          </ac:cxnSpMkLst>
        </pc:cxnChg>
      </pc:sldChg>
      <pc:sldChg chg="addSp delSp modSp add del ord">
        <pc:chgData name="Ben Wilson" userId="d214a712-66b3-4de3-b195-2a51158ba1f5" providerId="ADAL" clId="{D2097DC3-2683-AB4B-B1D5-1158B8EE6A7F}" dt="2020-05-05T19:56:15.474" v="12560" actId="2696"/>
        <pc:sldMkLst>
          <pc:docMk/>
          <pc:sldMk cId="2108012142" sldId="1933"/>
        </pc:sldMkLst>
        <pc:spChg chg="add del mod">
          <ac:chgData name="Ben Wilson" userId="d214a712-66b3-4de3-b195-2a51158ba1f5" providerId="ADAL" clId="{D2097DC3-2683-AB4B-B1D5-1158B8EE6A7F}" dt="2020-05-05T19:48:17.298" v="12412" actId="478"/>
          <ac:spMkLst>
            <pc:docMk/>
            <pc:sldMk cId="2108012142" sldId="1933"/>
            <ac:spMk id="3" creationId="{0D683AE8-BCA4-B445-89A0-5FC3B954A899}"/>
          </ac:spMkLst>
        </pc:spChg>
        <pc:spChg chg="add del mod">
          <ac:chgData name="Ben Wilson" userId="d214a712-66b3-4de3-b195-2a51158ba1f5" providerId="ADAL" clId="{D2097DC3-2683-AB4B-B1D5-1158B8EE6A7F}" dt="2020-05-05T16:25:48.157" v="10741"/>
          <ac:spMkLst>
            <pc:docMk/>
            <pc:sldMk cId="2108012142" sldId="1933"/>
            <ac:spMk id="5" creationId="{FCB545B9-E597-C145-AC1F-E5908A936E1D}"/>
          </ac:spMkLst>
        </pc:spChg>
        <pc:spChg chg="add del mod">
          <ac:chgData name="Ben Wilson" userId="d214a712-66b3-4de3-b195-2a51158ba1f5" providerId="ADAL" clId="{D2097DC3-2683-AB4B-B1D5-1158B8EE6A7F}" dt="2020-05-05T19:48:16.108" v="12411" actId="478"/>
          <ac:spMkLst>
            <pc:docMk/>
            <pc:sldMk cId="2108012142" sldId="1933"/>
            <ac:spMk id="7" creationId="{A8FF9158-9D8D-B840-93BE-C7DA2C4D78CC}"/>
          </ac:spMkLst>
        </pc:spChg>
        <pc:spChg chg="add mod">
          <ac:chgData name="Ben Wilson" userId="d214a712-66b3-4de3-b195-2a51158ba1f5" providerId="ADAL" clId="{D2097DC3-2683-AB4B-B1D5-1158B8EE6A7F}" dt="2020-05-05T19:56:06.509" v="12559" actId="1076"/>
          <ac:spMkLst>
            <pc:docMk/>
            <pc:sldMk cId="2108012142" sldId="1933"/>
            <ac:spMk id="8" creationId="{6F3D152F-82EE-174F-A299-8E510AC8593B}"/>
          </ac:spMkLst>
        </pc:spChg>
        <pc:spChg chg="add mod">
          <ac:chgData name="Ben Wilson" userId="d214a712-66b3-4de3-b195-2a51158ba1f5" providerId="ADAL" clId="{D2097DC3-2683-AB4B-B1D5-1158B8EE6A7F}" dt="2020-05-05T19:48:26.794" v="12414" actId="207"/>
          <ac:spMkLst>
            <pc:docMk/>
            <pc:sldMk cId="2108012142" sldId="1933"/>
            <ac:spMk id="10" creationId="{6753BCD0-AE44-1344-ABFE-4DC6D6DBD32D}"/>
          </ac:spMkLst>
        </pc:spChg>
        <pc:spChg chg="del">
          <ac:chgData name="Ben Wilson" userId="d214a712-66b3-4de3-b195-2a51158ba1f5" providerId="ADAL" clId="{D2097DC3-2683-AB4B-B1D5-1158B8EE6A7F}" dt="2020-05-05T16:25:46.345" v="10740" actId="478"/>
          <ac:spMkLst>
            <pc:docMk/>
            <pc:sldMk cId="2108012142" sldId="1933"/>
            <ac:spMk id="10" creationId="{F7BAB76A-EBEF-49DA-805F-C6029B173CEF}"/>
          </ac:spMkLst>
        </pc:spChg>
        <pc:grpChg chg="add mod">
          <ac:chgData name="Ben Wilson" userId="d214a712-66b3-4de3-b195-2a51158ba1f5" providerId="ADAL" clId="{D2097DC3-2683-AB4B-B1D5-1158B8EE6A7F}" dt="2020-05-05T19:52:28.560" v="12442" actId="1076"/>
          <ac:grpSpMkLst>
            <pc:docMk/>
            <pc:sldMk cId="2108012142" sldId="1933"/>
            <ac:grpSpMk id="14" creationId="{9D61153E-6F07-B747-A092-56497414A45D}"/>
          </ac:grpSpMkLst>
        </pc:grpChg>
        <pc:picChg chg="del">
          <ac:chgData name="Ben Wilson" userId="d214a712-66b3-4de3-b195-2a51158ba1f5" providerId="ADAL" clId="{D2097DC3-2683-AB4B-B1D5-1158B8EE6A7F}" dt="2020-05-05T16:25:36.269" v="10739" actId="478"/>
          <ac:picMkLst>
            <pc:docMk/>
            <pc:sldMk cId="2108012142" sldId="1933"/>
            <ac:picMk id="3" creationId="{5B57EF29-C2F0-4572-8073-2C23BB18E8C9}"/>
          </ac:picMkLst>
        </pc:picChg>
        <pc:picChg chg="add mod">
          <ac:chgData name="Ben Wilson" userId="d214a712-66b3-4de3-b195-2a51158ba1f5" providerId="ADAL" clId="{D2097DC3-2683-AB4B-B1D5-1158B8EE6A7F}" dt="2020-05-05T19:52:23.613" v="12441" actId="164"/>
          <ac:picMkLst>
            <pc:docMk/>
            <pc:sldMk cId="2108012142" sldId="1933"/>
            <ac:picMk id="6" creationId="{84EA6FA1-F718-194A-B171-76F137536029}"/>
          </ac:picMkLst>
        </pc:picChg>
        <pc:picChg chg="add mod">
          <ac:chgData name="Ben Wilson" userId="d214a712-66b3-4de3-b195-2a51158ba1f5" providerId="ADAL" clId="{D2097DC3-2683-AB4B-B1D5-1158B8EE6A7F}" dt="2020-05-05T19:54:20.221" v="12480" actId="1076"/>
          <ac:picMkLst>
            <pc:docMk/>
            <pc:sldMk cId="2108012142" sldId="1933"/>
            <ac:picMk id="9" creationId="{76B5E309-BD43-8C47-BEEC-662766294672}"/>
          </ac:picMkLst>
        </pc:picChg>
        <pc:picChg chg="add del mod">
          <ac:chgData name="Ben Wilson" userId="d214a712-66b3-4de3-b195-2a51158ba1f5" providerId="ADAL" clId="{D2097DC3-2683-AB4B-B1D5-1158B8EE6A7F}" dt="2020-05-05T19:51:08.515" v="12424" actId="478"/>
          <ac:picMkLst>
            <pc:docMk/>
            <pc:sldMk cId="2108012142" sldId="1933"/>
            <ac:picMk id="12" creationId="{D8BEEFDC-BCA2-6B41-BE0E-168D7441CD3E}"/>
          </ac:picMkLst>
        </pc:picChg>
        <pc:picChg chg="add mod">
          <ac:chgData name="Ben Wilson" userId="d214a712-66b3-4de3-b195-2a51158ba1f5" providerId="ADAL" clId="{D2097DC3-2683-AB4B-B1D5-1158B8EE6A7F}" dt="2020-05-05T19:52:23.613" v="12441" actId="164"/>
          <ac:picMkLst>
            <pc:docMk/>
            <pc:sldMk cId="2108012142" sldId="1933"/>
            <ac:picMk id="13" creationId="{8EB20239-C409-004E-A6DD-CECF497EB76C}"/>
          </ac:picMkLst>
        </pc:picChg>
      </pc:sldChg>
      <pc:sldChg chg="modSp add modNotesTx">
        <pc:chgData name="Ben Wilson" userId="d214a712-66b3-4de3-b195-2a51158ba1f5" providerId="ADAL" clId="{D2097DC3-2683-AB4B-B1D5-1158B8EE6A7F}" dt="2020-05-05T20:34:09.789" v="13393" actId="20577"/>
        <pc:sldMkLst>
          <pc:docMk/>
          <pc:sldMk cId="2529914120" sldId="1933"/>
        </pc:sldMkLst>
        <pc:spChg chg="mod">
          <ac:chgData name="Ben Wilson" userId="d214a712-66b3-4de3-b195-2a51158ba1f5" providerId="ADAL" clId="{D2097DC3-2683-AB4B-B1D5-1158B8EE6A7F}" dt="2020-05-05T20:32:10.531" v="13384" actId="20577"/>
          <ac:spMkLst>
            <pc:docMk/>
            <pc:sldMk cId="2529914120" sldId="1933"/>
            <ac:spMk id="8" creationId="{6F3D152F-82EE-174F-A299-8E510AC8593B}"/>
          </ac:spMkLst>
        </pc:spChg>
        <pc:spChg chg="mod">
          <ac:chgData name="Ben Wilson" userId="d214a712-66b3-4de3-b195-2a51158ba1f5" providerId="ADAL" clId="{D2097DC3-2683-AB4B-B1D5-1158B8EE6A7F}" dt="2020-05-05T20:07:55.539" v="12679" actId="20577"/>
          <ac:spMkLst>
            <pc:docMk/>
            <pc:sldMk cId="2529914120" sldId="1933"/>
            <ac:spMk id="10" creationId="{6753BCD0-AE44-1344-ABFE-4DC6D6DBD32D}"/>
          </ac:spMkLst>
        </pc:spChg>
        <pc:grpChg chg="mod">
          <ac:chgData name="Ben Wilson" userId="d214a712-66b3-4de3-b195-2a51158ba1f5" providerId="ADAL" clId="{D2097DC3-2683-AB4B-B1D5-1158B8EE6A7F}" dt="2020-05-05T19:59:12.606" v="12591" actId="1036"/>
          <ac:grpSpMkLst>
            <pc:docMk/>
            <pc:sldMk cId="2529914120" sldId="1933"/>
            <ac:grpSpMk id="14" creationId="{9D61153E-6F07-B747-A092-56497414A45D}"/>
          </ac:grpSpMkLst>
        </pc:grpChg>
        <pc:picChg chg="mod">
          <ac:chgData name="Ben Wilson" userId="d214a712-66b3-4de3-b195-2a51158ba1f5" providerId="ADAL" clId="{D2097DC3-2683-AB4B-B1D5-1158B8EE6A7F}" dt="2020-05-05T20:32:13.239" v="13385" actId="1076"/>
          <ac:picMkLst>
            <pc:docMk/>
            <pc:sldMk cId="2529914120" sldId="1933"/>
            <ac:picMk id="9" creationId="{76B5E309-BD43-8C47-BEEC-662766294672}"/>
          </ac:picMkLst>
        </pc:picChg>
      </pc:sldChg>
      <pc:sldChg chg="modSp add mod modShow">
        <pc:chgData name="Ben Wilson" userId="d214a712-66b3-4de3-b195-2a51158ba1f5" providerId="ADAL" clId="{D2097DC3-2683-AB4B-B1D5-1158B8EE6A7F}" dt="2020-05-05T20:07:48.994" v="12667" actId="20577"/>
        <pc:sldMkLst>
          <pc:docMk/>
          <pc:sldMk cId="3306182707" sldId="1934"/>
        </pc:sldMkLst>
        <pc:spChg chg="mod">
          <ac:chgData name="Ben Wilson" userId="d214a712-66b3-4de3-b195-2a51158ba1f5" providerId="ADAL" clId="{D2097DC3-2683-AB4B-B1D5-1158B8EE6A7F}" dt="2020-05-05T20:07:48.994" v="12667" actId="20577"/>
          <ac:spMkLst>
            <pc:docMk/>
            <pc:sldMk cId="3306182707" sldId="1934"/>
            <ac:spMk id="39" creationId="{6ADB7FAE-92ED-6346-B9F5-EAB08775A408}"/>
          </ac:spMkLst>
        </pc:spChg>
      </pc:sldChg>
      <pc:sldChg chg="modSp add">
        <pc:chgData name="Ben Wilson" userId="d214a712-66b3-4de3-b195-2a51158ba1f5" providerId="ADAL" clId="{D2097DC3-2683-AB4B-B1D5-1158B8EE6A7F}" dt="2020-05-05T16:52:20.999" v="11806" actId="20577"/>
        <pc:sldMkLst>
          <pc:docMk/>
          <pc:sldMk cId="2193842548" sldId="1935"/>
        </pc:sldMkLst>
        <pc:spChg chg="mod">
          <ac:chgData name="Ben Wilson" userId="d214a712-66b3-4de3-b195-2a51158ba1f5" providerId="ADAL" clId="{D2097DC3-2683-AB4B-B1D5-1158B8EE6A7F}" dt="2020-05-05T16:49:36.024" v="11654" actId="20577"/>
          <ac:spMkLst>
            <pc:docMk/>
            <pc:sldMk cId="2193842548" sldId="1935"/>
            <ac:spMk id="25" creationId="{67168CF2-E396-0546-BA36-609D9350E824}"/>
          </ac:spMkLst>
        </pc:spChg>
        <pc:spChg chg="mod">
          <ac:chgData name="Ben Wilson" userId="d214a712-66b3-4de3-b195-2a51158ba1f5" providerId="ADAL" clId="{D2097DC3-2683-AB4B-B1D5-1158B8EE6A7F}" dt="2020-05-05T16:52:20.999" v="11806" actId="20577"/>
          <ac:spMkLst>
            <pc:docMk/>
            <pc:sldMk cId="2193842548" sldId="1935"/>
            <ac:spMk id="34" creationId="{2F84128D-30AA-4346-AB2B-D205BB9A8EF3}"/>
          </ac:spMkLst>
        </pc:spChg>
        <pc:spChg chg="mod">
          <ac:chgData name="Ben Wilson" userId="d214a712-66b3-4de3-b195-2a51158ba1f5" providerId="ADAL" clId="{D2097DC3-2683-AB4B-B1D5-1158B8EE6A7F}" dt="2020-05-05T16:43:52.634" v="11583" actId="313"/>
          <ac:spMkLst>
            <pc:docMk/>
            <pc:sldMk cId="2193842548" sldId="1935"/>
            <ac:spMk id="37" creationId="{BADD00DF-CD97-EC4C-AFF7-98DAB1719AB6}"/>
          </ac:spMkLst>
        </pc:spChg>
        <pc:spChg chg="mod">
          <ac:chgData name="Ben Wilson" userId="d214a712-66b3-4de3-b195-2a51158ba1f5" providerId="ADAL" clId="{D2097DC3-2683-AB4B-B1D5-1158B8EE6A7F}" dt="2020-05-05T16:50:50.701" v="11749" actId="20577"/>
          <ac:spMkLst>
            <pc:docMk/>
            <pc:sldMk cId="2193842548" sldId="1935"/>
            <ac:spMk id="39" creationId="{6ADB7FAE-92ED-6346-B9F5-EAB08775A408}"/>
          </ac:spMkLst>
        </pc:spChg>
      </pc:sldChg>
    </pc:docChg>
  </pc:docChgLst>
  <pc:docChgLst>
    <pc:chgData name="Katy Brooks" userId="S::katharineew@orionhealth.com::ef9a1330-985b-4e86-8de3-04fc5c5dec95" providerId="AD" clId="Web-{52FD9E0A-3E2B-EF2F-E506-F19E4D82C01C}"/>
    <pc:docChg chg="modSld">
      <pc:chgData name="Katy Brooks" userId="S::katharineew@orionhealth.com::ef9a1330-985b-4e86-8de3-04fc5c5dec95" providerId="AD" clId="Web-{52FD9E0A-3E2B-EF2F-E506-F19E4D82C01C}" dt="2020-04-30T10:23:15.486" v="16"/>
      <pc:docMkLst>
        <pc:docMk/>
      </pc:docMkLst>
      <pc:sldChg chg="modTransition">
        <pc:chgData name="Katy Brooks" userId="S::katharineew@orionhealth.com::ef9a1330-985b-4e86-8de3-04fc5c5dec95" providerId="AD" clId="Web-{52FD9E0A-3E2B-EF2F-E506-F19E4D82C01C}" dt="2020-04-30T10:22:13.108" v="3"/>
        <pc:sldMkLst>
          <pc:docMk/>
          <pc:sldMk cId="2660983039" sldId="358"/>
        </pc:sldMkLst>
      </pc:sldChg>
      <pc:sldChg chg="modTransition">
        <pc:chgData name="Katy Brooks" userId="S::katharineew@orionhealth.com::ef9a1330-985b-4e86-8de3-04fc5c5dec95" providerId="AD" clId="Web-{52FD9E0A-3E2B-EF2F-E506-F19E4D82C01C}" dt="2020-04-30T10:22:20.202" v="7"/>
        <pc:sldMkLst>
          <pc:docMk/>
          <pc:sldMk cId="74349104" sldId="380"/>
        </pc:sldMkLst>
      </pc:sldChg>
      <pc:sldChg chg="modTransition">
        <pc:chgData name="Katy Brooks" userId="S::katharineew@orionhealth.com::ef9a1330-985b-4e86-8de3-04fc5c5dec95" providerId="AD" clId="Web-{52FD9E0A-3E2B-EF2F-E506-F19E4D82C01C}" dt="2020-04-30T10:22:10.499" v="2"/>
        <pc:sldMkLst>
          <pc:docMk/>
          <pc:sldMk cId="2495796279" sldId="786"/>
        </pc:sldMkLst>
      </pc:sldChg>
      <pc:sldChg chg="modTransition">
        <pc:chgData name="Katy Brooks" userId="S::katharineew@orionhealth.com::ef9a1330-985b-4e86-8de3-04fc5c5dec95" providerId="AD" clId="Web-{52FD9E0A-3E2B-EF2F-E506-F19E4D82C01C}" dt="2020-04-30T10:22:36.672" v="15"/>
        <pc:sldMkLst>
          <pc:docMk/>
          <pc:sldMk cId="4017765395" sldId="1911"/>
        </pc:sldMkLst>
      </pc:sldChg>
      <pc:sldChg chg="modTransition">
        <pc:chgData name="Katy Brooks" userId="S::katharineew@orionhealth.com::ef9a1330-985b-4e86-8de3-04fc5c5dec95" providerId="AD" clId="Web-{52FD9E0A-3E2B-EF2F-E506-F19E4D82C01C}" dt="2020-04-30T10:22:31.703" v="13"/>
        <pc:sldMkLst>
          <pc:docMk/>
          <pc:sldMk cId="1811662399" sldId="1913"/>
        </pc:sldMkLst>
      </pc:sldChg>
      <pc:sldChg chg="modTransition">
        <pc:chgData name="Katy Brooks" userId="S::katharineew@orionhealth.com::ef9a1330-985b-4e86-8de3-04fc5c5dec95" providerId="AD" clId="Web-{52FD9E0A-3E2B-EF2F-E506-F19E4D82C01C}" dt="2020-04-30T10:22:18.906" v="6"/>
        <pc:sldMkLst>
          <pc:docMk/>
          <pc:sldMk cId="2880569865" sldId="1914"/>
        </pc:sldMkLst>
      </pc:sldChg>
    </pc:docChg>
  </pc:docChgLst>
  <pc:docChgLst>
    <pc:chgData name="Ben Wilson" userId="S::benw@orionhealth.com::d214a712-66b3-4de3-b195-2a51158ba1f5" providerId="AD" clId="Web-{5A749586-63D5-85B0-6139-C6A69E33D285}"/>
    <pc:docChg chg="modSld sldOrd">
      <pc:chgData name="Ben Wilson" userId="S::benw@orionhealth.com::d214a712-66b3-4de3-b195-2a51158ba1f5" providerId="AD" clId="Web-{5A749586-63D5-85B0-6139-C6A69E33D285}" dt="2020-04-29T14:27:47.907" v="1"/>
      <pc:docMkLst>
        <pc:docMk/>
      </pc:docMkLst>
      <pc:sldChg chg="ord">
        <pc:chgData name="Ben Wilson" userId="S::benw@orionhealth.com::d214a712-66b3-4de3-b195-2a51158ba1f5" providerId="AD" clId="Web-{5A749586-63D5-85B0-6139-C6A69E33D285}" dt="2020-04-29T14:27:47.907" v="1"/>
        <pc:sldMkLst>
          <pc:docMk/>
          <pc:sldMk cId="4017765395" sldId="1911"/>
        </pc:sldMkLst>
      </pc:sldChg>
      <pc:sldChg chg="modSp">
        <pc:chgData name="Ben Wilson" userId="S::benw@orionhealth.com::d214a712-66b3-4de3-b195-2a51158ba1f5" providerId="AD" clId="Web-{5A749586-63D5-85B0-6139-C6A69E33D285}" dt="2020-04-29T14:25:30.718" v="0" actId="14100"/>
        <pc:sldMkLst>
          <pc:docMk/>
          <pc:sldMk cId="1616873663" sldId="1924"/>
        </pc:sldMkLst>
        <pc:spChg chg="mod">
          <ac:chgData name="Ben Wilson" userId="S::benw@orionhealth.com::d214a712-66b3-4de3-b195-2a51158ba1f5" providerId="AD" clId="Web-{5A749586-63D5-85B0-6139-C6A69E33D285}" dt="2020-04-29T14:25:30.718" v="0" actId="14100"/>
          <ac:spMkLst>
            <pc:docMk/>
            <pc:sldMk cId="1616873663" sldId="1924"/>
            <ac:spMk id="27" creationId="{90FD0B84-7609-DD4A-8A74-6DC8599BF656}"/>
          </ac:spMkLst>
        </pc:spChg>
      </pc:sldChg>
    </pc:docChg>
  </pc:docChgLst>
  <pc:docChgLst>
    <pc:chgData name="Ben Wilson" userId="S::benw@orionhealth.com::d214a712-66b3-4de3-b195-2a51158ba1f5" providerId="AD" clId="Web-{07DDAE47-8FF9-BFA2-BB90-8050E8C37908}"/>
    <pc:docChg chg="">
      <pc:chgData name="Ben Wilson" userId="S::benw@orionhealth.com::d214a712-66b3-4de3-b195-2a51158ba1f5" providerId="AD" clId="Web-{07DDAE47-8FF9-BFA2-BB90-8050E8C37908}" dt="2020-04-27T20:28:03.945" v="0"/>
      <pc:docMkLst>
        <pc:docMk/>
      </pc:docMkLst>
      <pc:sldChg chg="addCm">
        <pc:chgData name="Ben Wilson" userId="S::benw@orionhealth.com::d214a712-66b3-4de3-b195-2a51158ba1f5" providerId="AD" clId="Web-{07DDAE47-8FF9-BFA2-BB90-8050E8C37908}" dt="2020-04-27T20:28:03.945" v="0"/>
        <pc:sldMkLst>
          <pc:docMk/>
          <pc:sldMk cId="2495796279" sldId="786"/>
        </pc:sldMkLst>
      </pc:sldChg>
    </pc:docChg>
  </pc:docChgLst>
  <pc:docChgLst>
    <pc:chgData name="Bruce Horne" userId="7f97347a-54f7-437f-8898-2a21a7e09fae" providerId="ADAL" clId="{67FDC3A1-1FAE-431D-934E-5F8FAB542D5F}"/>
    <pc:docChg chg="undo redo custSel addSld delSld modSld sldOrd">
      <pc:chgData name="Bruce Horne" userId="7f97347a-54f7-437f-8898-2a21a7e09fae" providerId="ADAL" clId="{67FDC3A1-1FAE-431D-934E-5F8FAB542D5F}" dt="2020-05-06T11:47:51.060" v="44561" actId="20577"/>
      <pc:docMkLst>
        <pc:docMk/>
      </pc:docMkLst>
      <pc:sldChg chg="modNotesTx">
        <pc:chgData name="Bruce Horne" userId="7f97347a-54f7-437f-8898-2a21a7e09fae" providerId="ADAL" clId="{67FDC3A1-1FAE-431D-934E-5F8FAB542D5F}" dt="2020-05-06T11:46:36.094" v="44438" actId="20577"/>
        <pc:sldMkLst>
          <pc:docMk/>
          <pc:sldMk cId="2660983039" sldId="358"/>
        </pc:sldMkLst>
      </pc:sldChg>
      <pc:sldChg chg="modSp mod modNotesTx">
        <pc:chgData name="Bruce Horne" userId="7f97347a-54f7-437f-8898-2a21a7e09fae" providerId="ADAL" clId="{67FDC3A1-1FAE-431D-934E-5F8FAB542D5F}" dt="2020-04-30T10:57:34.686" v="32765" actId="20577"/>
        <pc:sldMkLst>
          <pc:docMk/>
          <pc:sldMk cId="74349104" sldId="380"/>
        </pc:sldMkLst>
        <pc:spChg chg="mod">
          <ac:chgData name="Bruce Horne" userId="7f97347a-54f7-437f-8898-2a21a7e09fae" providerId="ADAL" clId="{67FDC3A1-1FAE-431D-934E-5F8FAB542D5F}" dt="2020-04-22T08:16:34.581" v="73" actId="6549"/>
          <ac:spMkLst>
            <pc:docMk/>
            <pc:sldMk cId="74349104" sldId="380"/>
            <ac:spMk id="7" creationId="{8E7E63AB-9BFA-CC4E-9608-8D4F7AA7F805}"/>
          </ac:spMkLst>
        </pc:spChg>
      </pc:sldChg>
      <pc:sldChg chg="modSp mod modTransition delCm modCm modNotesTx">
        <pc:chgData name="Bruce Horne" userId="7f97347a-54f7-437f-8898-2a21a7e09fae" providerId="ADAL" clId="{67FDC3A1-1FAE-431D-934E-5F8FAB542D5F}" dt="2020-05-05T15:56:21.006" v="40450" actId="20577"/>
        <pc:sldMkLst>
          <pc:docMk/>
          <pc:sldMk cId="2495796279" sldId="786"/>
        </pc:sldMkLst>
        <pc:spChg chg="mod">
          <ac:chgData name="Bruce Horne" userId="7f97347a-54f7-437f-8898-2a21a7e09fae" providerId="ADAL" clId="{67FDC3A1-1FAE-431D-934E-5F8FAB542D5F}" dt="2020-04-30T08:56:16.783" v="27156" actId="20577"/>
          <ac:spMkLst>
            <pc:docMk/>
            <pc:sldMk cId="2495796279" sldId="786"/>
            <ac:spMk id="3" creationId="{26D8AE1C-C757-8A4A-8D7A-AEDC6FC62FB4}"/>
          </ac:spMkLst>
        </pc:spChg>
        <pc:spChg chg="mod">
          <ac:chgData name="Bruce Horne" userId="7f97347a-54f7-437f-8898-2a21a7e09fae" providerId="ADAL" clId="{67FDC3A1-1FAE-431D-934E-5F8FAB542D5F}" dt="2020-04-28T12:29:07.715" v="18097" actId="20577"/>
          <ac:spMkLst>
            <pc:docMk/>
            <pc:sldMk cId="2495796279" sldId="786"/>
            <ac:spMk id="37" creationId="{00000000-0000-0000-0000-000000000000}"/>
          </ac:spMkLst>
        </pc:spChg>
      </pc:sldChg>
      <pc:sldChg chg="modSp mod">
        <pc:chgData name="Bruce Horne" userId="7f97347a-54f7-437f-8898-2a21a7e09fae" providerId="ADAL" clId="{67FDC3A1-1FAE-431D-934E-5F8FAB542D5F}" dt="2020-04-29T14:23:27.958" v="23827" actId="27636"/>
        <pc:sldMkLst>
          <pc:docMk/>
          <pc:sldMk cId="2038694277" sldId="1579"/>
        </pc:sldMkLst>
        <pc:spChg chg="mod">
          <ac:chgData name="Bruce Horne" userId="7f97347a-54f7-437f-8898-2a21a7e09fae" providerId="ADAL" clId="{67FDC3A1-1FAE-431D-934E-5F8FAB542D5F}" dt="2020-04-29T14:23:27.958" v="23827" actId="27636"/>
          <ac:spMkLst>
            <pc:docMk/>
            <pc:sldMk cId="2038694277" sldId="1579"/>
            <ac:spMk id="5" creationId="{D5AD6BBA-580B-0248-8AB7-656563B92876}"/>
          </ac:spMkLst>
        </pc:spChg>
      </pc:sldChg>
      <pc:sldChg chg="modSp mod modNotesTx">
        <pc:chgData name="Bruce Horne" userId="7f97347a-54f7-437f-8898-2a21a7e09fae" providerId="ADAL" clId="{67FDC3A1-1FAE-431D-934E-5F8FAB542D5F}" dt="2020-05-06T11:39:15.764" v="43944" actId="20577"/>
        <pc:sldMkLst>
          <pc:docMk/>
          <pc:sldMk cId="2949924910" sldId="1586"/>
        </pc:sldMkLst>
        <pc:spChg chg="mod">
          <ac:chgData name="Bruce Horne" userId="7f97347a-54f7-437f-8898-2a21a7e09fae" providerId="ADAL" clId="{67FDC3A1-1FAE-431D-934E-5F8FAB542D5F}" dt="2020-04-22T08:15:41.663" v="6" actId="27636"/>
          <ac:spMkLst>
            <pc:docMk/>
            <pc:sldMk cId="2949924910" sldId="1586"/>
            <ac:spMk id="7" creationId="{08C61AC7-9CB3-FE41-BD76-CCF63861D813}"/>
          </ac:spMkLst>
        </pc:spChg>
      </pc:sldChg>
      <pc:sldChg chg="modSp del mod ord">
        <pc:chgData name="Bruce Horne" userId="7f97347a-54f7-437f-8898-2a21a7e09fae" providerId="ADAL" clId="{67FDC3A1-1FAE-431D-934E-5F8FAB542D5F}" dt="2020-04-28T11:45:47.105" v="16741" actId="47"/>
        <pc:sldMkLst>
          <pc:docMk/>
          <pc:sldMk cId="2701996944" sldId="1587"/>
        </pc:sldMkLst>
        <pc:spChg chg="mod">
          <ac:chgData name="Bruce Horne" userId="7f97347a-54f7-437f-8898-2a21a7e09fae" providerId="ADAL" clId="{67FDC3A1-1FAE-431D-934E-5F8FAB542D5F}" dt="2020-04-28T11:44:58.949" v="16740" actId="20577"/>
          <ac:spMkLst>
            <pc:docMk/>
            <pc:sldMk cId="2701996944" sldId="1587"/>
            <ac:spMk id="3" creationId="{4B1AA907-905D-B848-94D7-3579DE920B82}"/>
          </ac:spMkLst>
        </pc:spChg>
      </pc:sldChg>
      <pc:sldChg chg="del">
        <pc:chgData name="Bruce Horne" userId="7f97347a-54f7-437f-8898-2a21a7e09fae" providerId="ADAL" clId="{67FDC3A1-1FAE-431D-934E-5F8FAB542D5F}" dt="2020-04-22T08:26:05.131" v="228" actId="47"/>
        <pc:sldMkLst>
          <pc:docMk/>
          <pc:sldMk cId="2416374194" sldId="1679"/>
        </pc:sldMkLst>
      </pc:sldChg>
      <pc:sldChg chg="modSp add del mod">
        <pc:chgData name="Bruce Horne" userId="7f97347a-54f7-437f-8898-2a21a7e09fae" providerId="ADAL" clId="{67FDC3A1-1FAE-431D-934E-5F8FAB542D5F}" dt="2020-04-29T08:29:04.631" v="19179" actId="47"/>
        <pc:sldMkLst>
          <pc:docMk/>
          <pc:sldMk cId="307428657" sldId="1707"/>
        </pc:sldMkLst>
        <pc:grpChg chg="mod">
          <ac:chgData name="Bruce Horne" userId="7f97347a-54f7-437f-8898-2a21a7e09fae" providerId="ADAL" clId="{67FDC3A1-1FAE-431D-934E-5F8FAB542D5F}" dt="2020-04-29T08:10:26.374" v="19164" actId="1076"/>
          <ac:grpSpMkLst>
            <pc:docMk/>
            <pc:sldMk cId="307428657" sldId="1707"/>
            <ac:grpSpMk id="3" creationId="{9019E6D4-D8C1-9942-AF96-907586662CD5}"/>
          </ac:grpSpMkLst>
        </pc:grpChg>
        <pc:grpChg chg="mod">
          <ac:chgData name="Bruce Horne" userId="7f97347a-54f7-437f-8898-2a21a7e09fae" providerId="ADAL" clId="{67FDC3A1-1FAE-431D-934E-5F8FAB542D5F}" dt="2020-04-29T08:10:27.199" v="19165" actId="1076"/>
          <ac:grpSpMkLst>
            <pc:docMk/>
            <pc:sldMk cId="307428657" sldId="1707"/>
            <ac:grpSpMk id="17" creationId="{3959ABB8-09C4-7F43-ACAD-5708208A2905}"/>
          </ac:grpSpMkLst>
        </pc:grpChg>
      </pc:sldChg>
      <pc:sldChg chg="del">
        <pc:chgData name="Bruce Horne" userId="7f97347a-54f7-437f-8898-2a21a7e09fae" providerId="ADAL" clId="{67FDC3A1-1FAE-431D-934E-5F8FAB542D5F}" dt="2020-04-22T08:25:49.212" v="225" actId="47"/>
        <pc:sldMkLst>
          <pc:docMk/>
          <pc:sldMk cId="2745597661" sldId="1799"/>
        </pc:sldMkLst>
      </pc:sldChg>
      <pc:sldChg chg="modSp add del mod modNotesTx">
        <pc:chgData name="Bruce Horne" userId="7f97347a-54f7-437f-8898-2a21a7e09fae" providerId="ADAL" clId="{67FDC3A1-1FAE-431D-934E-5F8FAB542D5F}" dt="2020-05-06T11:05:43.070" v="43336" actId="47"/>
        <pc:sldMkLst>
          <pc:docMk/>
          <pc:sldMk cId="925798187" sldId="1802"/>
        </pc:sldMkLst>
        <pc:spChg chg="mod">
          <ac:chgData name="Bruce Horne" userId="7f97347a-54f7-437f-8898-2a21a7e09fae" providerId="ADAL" clId="{67FDC3A1-1FAE-431D-934E-5F8FAB542D5F}" dt="2020-04-27T14:30:18.122" v="1630" actId="20577"/>
          <ac:spMkLst>
            <pc:docMk/>
            <pc:sldMk cId="925798187" sldId="1802"/>
            <ac:spMk id="39" creationId="{6ADB7FAE-92ED-6346-B9F5-EAB08775A408}"/>
          </ac:spMkLst>
        </pc:spChg>
      </pc:sldChg>
      <pc:sldChg chg="modSp add del mod ord">
        <pc:chgData name="Bruce Horne" userId="7f97347a-54f7-437f-8898-2a21a7e09fae" providerId="ADAL" clId="{67FDC3A1-1FAE-431D-934E-5F8FAB542D5F}" dt="2020-04-22T08:41:25.543" v="1042" actId="47"/>
        <pc:sldMkLst>
          <pc:docMk/>
          <pc:sldMk cId="3263284336" sldId="1805"/>
        </pc:sldMkLst>
        <pc:spChg chg="mod">
          <ac:chgData name="Bruce Horne" userId="7f97347a-54f7-437f-8898-2a21a7e09fae" providerId="ADAL" clId="{67FDC3A1-1FAE-431D-934E-5F8FAB542D5F}" dt="2020-04-22T08:15:41.655" v="5"/>
          <ac:spMkLst>
            <pc:docMk/>
            <pc:sldMk cId="3263284336" sldId="1805"/>
            <ac:spMk id="2" creationId="{71725DC7-BF76-C648-A146-40BAB22143DA}"/>
          </ac:spMkLst>
        </pc:spChg>
      </pc:sldChg>
      <pc:sldChg chg="add del">
        <pc:chgData name="Bruce Horne" userId="7f97347a-54f7-437f-8898-2a21a7e09fae" providerId="ADAL" clId="{67FDC3A1-1FAE-431D-934E-5F8FAB542D5F}" dt="2020-04-22T08:43:51.818" v="1043" actId="47"/>
        <pc:sldMkLst>
          <pc:docMk/>
          <pc:sldMk cId="3586222896" sldId="1813"/>
        </pc:sldMkLst>
      </pc:sldChg>
      <pc:sldChg chg="addSp delSp modSp add del mod">
        <pc:chgData name="Bruce Horne" userId="7f97347a-54f7-437f-8898-2a21a7e09fae" providerId="ADAL" clId="{67FDC3A1-1FAE-431D-934E-5F8FAB542D5F}" dt="2020-04-28T11:42:05.076" v="16706" actId="47"/>
        <pc:sldMkLst>
          <pc:docMk/>
          <pc:sldMk cId="419645703" sldId="1820"/>
        </pc:sldMkLst>
        <pc:picChg chg="add mod">
          <ac:chgData name="Bruce Horne" userId="7f97347a-54f7-437f-8898-2a21a7e09fae" providerId="ADAL" clId="{67FDC3A1-1FAE-431D-934E-5F8FAB542D5F}" dt="2020-04-27T14:36:20.800" v="1638" actId="1076"/>
          <ac:picMkLst>
            <pc:docMk/>
            <pc:sldMk cId="419645703" sldId="1820"/>
            <ac:picMk id="2" creationId="{29C9A342-15E5-44E6-A8B0-9D130838FBD9}"/>
          </ac:picMkLst>
        </pc:picChg>
        <pc:picChg chg="del">
          <ac:chgData name="Bruce Horne" userId="7f97347a-54f7-437f-8898-2a21a7e09fae" providerId="ADAL" clId="{67FDC3A1-1FAE-431D-934E-5F8FAB542D5F}" dt="2020-04-27T14:36:08.905" v="1635" actId="478"/>
          <ac:picMkLst>
            <pc:docMk/>
            <pc:sldMk cId="419645703" sldId="1820"/>
            <ac:picMk id="3" creationId="{5A5FEDDB-06FC-4810-A0FA-ADB7CF025CC4}"/>
          </ac:picMkLst>
        </pc:picChg>
      </pc:sldChg>
      <pc:sldChg chg="addSp delSp modSp add del mod">
        <pc:chgData name="Bruce Horne" userId="7f97347a-54f7-437f-8898-2a21a7e09fae" providerId="ADAL" clId="{67FDC3A1-1FAE-431D-934E-5F8FAB542D5F}" dt="2020-04-28T11:42:05.603" v="16707" actId="47"/>
        <pc:sldMkLst>
          <pc:docMk/>
          <pc:sldMk cId="3062326802" sldId="1833"/>
        </pc:sldMkLst>
        <pc:picChg chg="add mod">
          <ac:chgData name="Bruce Horne" userId="7f97347a-54f7-437f-8898-2a21a7e09fae" providerId="ADAL" clId="{67FDC3A1-1FAE-431D-934E-5F8FAB542D5F}" dt="2020-04-27T14:37:06.548" v="1642" actId="1076"/>
          <ac:picMkLst>
            <pc:docMk/>
            <pc:sldMk cId="3062326802" sldId="1833"/>
            <ac:picMk id="2" creationId="{C0D1003F-8277-490E-B53C-4A558692A575}"/>
          </ac:picMkLst>
        </pc:picChg>
        <pc:picChg chg="del">
          <ac:chgData name="Bruce Horne" userId="7f97347a-54f7-437f-8898-2a21a7e09fae" providerId="ADAL" clId="{67FDC3A1-1FAE-431D-934E-5F8FAB542D5F}" dt="2020-04-27T14:36:24.047" v="1639" actId="478"/>
          <ac:picMkLst>
            <pc:docMk/>
            <pc:sldMk cId="3062326802" sldId="1833"/>
            <ac:picMk id="3" creationId="{A6DB9C2C-4E46-4ED4-B301-1BCA24E4414D}"/>
          </ac:picMkLst>
        </pc:picChg>
      </pc:sldChg>
      <pc:sldChg chg="addSp delSp modSp add del mod ord modNotesTx">
        <pc:chgData name="Bruce Horne" userId="7f97347a-54f7-437f-8898-2a21a7e09fae" providerId="ADAL" clId="{67FDC3A1-1FAE-431D-934E-5F8FAB542D5F}" dt="2020-05-06T11:05:32.279" v="43335" actId="20577"/>
        <pc:sldMkLst>
          <pc:docMk/>
          <pc:sldMk cId="2972002242" sldId="1836"/>
        </pc:sldMkLst>
        <pc:spChg chg="mod">
          <ac:chgData name="Bruce Horne" userId="7f97347a-54f7-437f-8898-2a21a7e09fae" providerId="ADAL" clId="{67FDC3A1-1FAE-431D-934E-5F8FAB542D5F}" dt="2020-04-22T14:42:06.046" v="1211" actId="20577"/>
          <ac:spMkLst>
            <pc:docMk/>
            <pc:sldMk cId="2972002242" sldId="1836"/>
            <ac:spMk id="10" creationId="{F7BAB76A-EBEF-49DA-805F-C6029B173CEF}"/>
          </ac:spMkLst>
        </pc:spChg>
        <pc:spChg chg="del">
          <ac:chgData name="Bruce Horne" userId="7f97347a-54f7-437f-8898-2a21a7e09fae" providerId="ADAL" clId="{67FDC3A1-1FAE-431D-934E-5F8FAB542D5F}" dt="2020-04-22T08:45:18.264" v="1161" actId="478"/>
          <ac:spMkLst>
            <pc:docMk/>
            <pc:sldMk cId="2972002242" sldId="1836"/>
            <ac:spMk id="17" creationId="{398BC05A-EC9F-49BA-A4F2-D1C641A03F5F}"/>
          </ac:spMkLst>
        </pc:spChg>
        <pc:picChg chg="add del mod">
          <ac:chgData name="Bruce Horne" userId="7f97347a-54f7-437f-8898-2a21a7e09fae" providerId="ADAL" clId="{67FDC3A1-1FAE-431D-934E-5F8FAB542D5F}" dt="2020-04-28T12:25:18.106" v="18085" actId="478"/>
          <ac:picMkLst>
            <pc:docMk/>
            <pc:sldMk cId="2972002242" sldId="1836"/>
            <ac:picMk id="2" creationId="{54ED78AC-F8AB-4A37-9CAD-B484632C11C8}"/>
          </ac:picMkLst>
        </pc:picChg>
        <pc:picChg chg="del mod">
          <ac:chgData name="Bruce Horne" userId="7f97347a-54f7-437f-8898-2a21a7e09fae" providerId="ADAL" clId="{67FDC3A1-1FAE-431D-934E-5F8FAB542D5F}" dt="2020-04-22T14:41:52.746" v="1182" actId="478"/>
          <ac:picMkLst>
            <pc:docMk/>
            <pc:sldMk cId="2972002242" sldId="1836"/>
            <ac:picMk id="3" creationId="{276785BC-4566-7840-9CA1-F81823A9ABF3}"/>
          </ac:picMkLst>
        </pc:picChg>
        <pc:picChg chg="add mod">
          <ac:chgData name="Bruce Horne" userId="7f97347a-54f7-437f-8898-2a21a7e09fae" providerId="ADAL" clId="{67FDC3A1-1FAE-431D-934E-5F8FAB542D5F}" dt="2020-04-28T12:25:41.296" v="18090" actId="1076"/>
          <ac:picMkLst>
            <pc:docMk/>
            <pc:sldMk cId="2972002242" sldId="1836"/>
            <ac:picMk id="3" creationId="{5B57EF29-C2F0-4572-8073-2C23BB18E8C9}"/>
          </ac:picMkLst>
        </pc:picChg>
      </pc:sldChg>
      <pc:sldChg chg="modSp mod modTransition modNotesTx">
        <pc:chgData name="Bruce Horne" userId="7f97347a-54f7-437f-8898-2a21a7e09fae" providerId="ADAL" clId="{67FDC3A1-1FAE-431D-934E-5F8FAB542D5F}" dt="2020-04-29T10:03:51.726" v="23813"/>
        <pc:sldMkLst>
          <pc:docMk/>
          <pc:sldMk cId="4017765395" sldId="1911"/>
        </pc:sldMkLst>
        <pc:spChg chg="mod">
          <ac:chgData name="Bruce Horne" userId="7f97347a-54f7-437f-8898-2a21a7e09fae" providerId="ADAL" clId="{67FDC3A1-1FAE-431D-934E-5F8FAB542D5F}" dt="2020-04-28T11:12:29.304" v="16612" actId="20577"/>
          <ac:spMkLst>
            <pc:docMk/>
            <pc:sldMk cId="4017765395" sldId="1911"/>
            <ac:spMk id="85" creationId="{5E5F6958-7407-F44D-9DA6-B3A606D063FA}"/>
          </ac:spMkLst>
        </pc:spChg>
      </pc:sldChg>
      <pc:sldChg chg="del">
        <pc:chgData name="Bruce Horne" userId="7f97347a-54f7-437f-8898-2a21a7e09fae" providerId="ADAL" clId="{67FDC3A1-1FAE-431D-934E-5F8FAB542D5F}" dt="2020-04-22T14:43:52.057" v="1216" actId="47"/>
        <pc:sldMkLst>
          <pc:docMk/>
          <pc:sldMk cId="384521855" sldId="1912"/>
        </pc:sldMkLst>
      </pc:sldChg>
      <pc:sldChg chg="modSp mod modNotesTx">
        <pc:chgData name="Bruce Horne" userId="7f97347a-54f7-437f-8898-2a21a7e09fae" providerId="ADAL" clId="{67FDC3A1-1FAE-431D-934E-5F8FAB542D5F}" dt="2020-05-06T11:12:10.449" v="43854" actId="20577"/>
        <pc:sldMkLst>
          <pc:docMk/>
          <pc:sldMk cId="1811662399" sldId="1913"/>
        </pc:sldMkLst>
        <pc:spChg chg="mod">
          <ac:chgData name="Bruce Horne" userId="7f97347a-54f7-437f-8898-2a21a7e09fae" providerId="ADAL" clId="{67FDC3A1-1FAE-431D-934E-5F8FAB542D5F}" dt="2020-04-27T16:21:48.384" v="16601" actId="2711"/>
          <ac:spMkLst>
            <pc:docMk/>
            <pc:sldMk cId="1811662399" sldId="1913"/>
            <ac:spMk id="7" creationId="{8E7E63AB-9BFA-CC4E-9608-8D4F7AA7F805}"/>
          </ac:spMkLst>
        </pc:spChg>
      </pc:sldChg>
      <pc:sldChg chg="ord">
        <pc:chgData name="Bruce Horne" userId="7f97347a-54f7-437f-8898-2a21a7e09fae" providerId="ADAL" clId="{67FDC3A1-1FAE-431D-934E-5F8FAB542D5F}" dt="2020-04-27T14:22:44.293" v="1620"/>
        <pc:sldMkLst>
          <pc:docMk/>
          <pc:sldMk cId="2880569865" sldId="1914"/>
        </pc:sldMkLst>
      </pc:sldChg>
      <pc:sldChg chg="del ord">
        <pc:chgData name="Bruce Horne" userId="7f97347a-54f7-437f-8898-2a21a7e09fae" providerId="ADAL" clId="{67FDC3A1-1FAE-431D-934E-5F8FAB542D5F}" dt="2020-04-27T14:22:39.416" v="1618" actId="47"/>
        <pc:sldMkLst>
          <pc:docMk/>
          <pc:sldMk cId="1865340306" sldId="1915"/>
        </pc:sldMkLst>
      </pc:sldChg>
      <pc:sldChg chg="addSp delSp modSp new mod ord modNotesTx">
        <pc:chgData name="Bruce Horne" userId="7f97347a-54f7-437f-8898-2a21a7e09fae" providerId="ADAL" clId="{67FDC3A1-1FAE-431D-934E-5F8FAB542D5F}" dt="2020-05-06T11:42:06.609" v="44113" actId="20577"/>
        <pc:sldMkLst>
          <pc:docMk/>
          <pc:sldMk cId="274889641" sldId="1916"/>
        </pc:sldMkLst>
        <pc:spChg chg="mod">
          <ac:chgData name="Bruce Horne" userId="7f97347a-54f7-437f-8898-2a21a7e09fae" providerId="ADAL" clId="{67FDC3A1-1FAE-431D-934E-5F8FAB542D5F}" dt="2020-04-30T08:34:12.411" v="24722" actId="20577"/>
          <ac:spMkLst>
            <pc:docMk/>
            <pc:sldMk cId="274889641" sldId="1916"/>
            <ac:spMk id="2" creationId="{0E161309-0B49-4149-B619-61A04B307AC1}"/>
          </ac:spMkLst>
        </pc:spChg>
        <pc:spChg chg="mod">
          <ac:chgData name="Bruce Horne" userId="7f97347a-54f7-437f-8898-2a21a7e09fae" providerId="ADAL" clId="{67FDC3A1-1FAE-431D-934E-5F8FAB542D5F}" dt="2020-04-27T14:20:20.566" v="1411" actId="20577"/>
          <ac:spMkLst>
            <pc:docMk/>
            <pc:sldMk cId="274889641" sldId="1916"/>
            <ac:spMk id="3" creationId="{AD080D55-31E5-4555-81C3-934C7531F219}"/>
          </ac:spMkLst>
        </pc:spChg>
        <pc:spChg chg="add del">
          <ac:chgData name="Bruce Horne" userId="7f97347a-54f7-437f-8898-2a21a7e09fae" providerId="ADAL" clId="{67FDC3A1-1FAE-431D-934E-5F8FAB542D5F}" dt="2020-04-27T14:20:07.602" v="1400"/>
          <ac:spMkLst>
            <pc:docMk/>
            <pc:sldMk cId="274889641" sldId="1916"/>
            <ac:spMk id="4" creationId="{CC3C2B70-521C-462E-AF9C-6F7E605A6CA4}"/>
          </ac:spMkLst>
        </pc:spChg>
      </pc:sldChg>
      <pc:sldChg chg="modSp add del mod">
        <pc:chgData name="Bruce Horne" userId="7f97347a-54f7-437f-8898-2a21a7e09fae" providerId="ADAL" clId="{67FDC3A1-1FAE-431D-934E-5F8FAB542D5F}" dt="2020-04-22T08:41:23.051" v="1041" actId="47"/>
        <pc:sldMkLst>
          <pc:docMk/>
          <pc:sldMk cId="1642157443" sldId="1917"/>
        </pc:sldMkLst>
        <pc:spChg chg="mod">
          <ac:chgData name="Bruce Horne" userId="7f97347a-54f7-437f-8898-2a21a7e09fae" providerId="ADAL" clId="{67FDC3A1-1FAE-431D-934E-5F8FAB542D5F}" dt="2020-04-22T08:35:52.260" v="909" actId="20577"/>
          <ac:spMkLst>
            <pc:docMk/>
            <pc:sldMk cId="1642157443" sldId="1917"/>
            <ac:spMk id="2" creationId="{0E161309-0B49-4149-B619-61A04B307AC1}"/>
          </ac:spMkLst>
        </pc:spChg>
        <pc:spChg chg="mod">
          <ac:chgData name="Bruce Horne" userId="7f97347a-54f7-437f-8898-2a21a7e09fae" providerId="ADAL" clId="{67FDC3A1-1FAE-431D-934E-5F8FAB542D5F}" dt="2020-04-22T08:34:52.915" v="818" actId="20577"/>
          <ac:spMkLst>
            <pc:docMk/>
            <pc:sldMk cId="1642157443" sldId="1917"/>
            <ac:spMk id="3" creationId="{AD080D55-31E5-4555-81C3-934C7531F219}"/>
          </ac:spMkLst>
        </pc:spChg>
      </pc:sldChg>
      <pc:sldChg chg="modSp add mod ord delCm modCm modNotesTx">
        <pc:chgData name="Bruce Horne" userId="7f97347a-54f7-437f-8898-2a21a7e09fae" providerId="ADAL" clId="{67FDC3A1-1FAE-431D-934E-5F8FAB542D5F}" dt="2020-05-06T11:47:51.060" v="44561" actId="20577"/>
        <pc:sldMkLst>
          <pc:docMk/>
          <pc:sldMk cId="2867688408" sldId="1917"/>
        </pc:sldMkLst>
        <pc:spChg chg="mod">
          <ac:chgData name="Bruce Horne" userId="7f97347a-54f7-437f-8898-2a21a7e09fae" providerId="ADAL" clId="{67FDC3A1-1FAE-431D-934E-5F8FAB542D5F}" dt="2020-05-05T15:44:28.871" v="40073" actId="20577"/>
          <ac:spMkLst>
            <pc:docMk/>
            <pc:sldMk cId="2867688408" sldId="1917"/>
            <ac:spMk id="2" creationId="{0E161309-0B49-4149-B619-61A04B307AC1}"/>
          </ac:spMkLst>
        </pc:spChg>
        <pc:spChg chg="mod">
          <ac:chgData name="Bruce Horne" userId="7f97347a-54f7-437f-8898-2a21a7e09fae" providerId="ADAL" clId="{67FDC3A1-1FAE-431D-934E-5F8FAB542D5F}" dt="2020-04-30T08:57:16.142" v="27252" actId="1076"/>
          <ac:spMkLst>
            <pc:docMk/>
            <pc:sldMk cId="2867688408" sldId="1917"/>
            <ac:spMk id="3" creationId="{AD080D55-31E5-4555-81C3-934C7531F219}"/>
          </ac:spMkLst>
        </pc:spChg>
      </pc:sldChg>
      <pc:sldChg chg="addSp delSp modSp add mod ord modNotesTx">
        <pc:chgData name="Bruce Horne" userId="7f97347a-54f7-437f-8898-2a21a7e09fae" providerId="ADAL" clId="{67FDC3A1-1FAE-431D-934E-5F8FAB542D5F}" dt="2020-04-29T09:42:28.688" v="22113"/>
        <pc:sldMkLst>
          <pc:docMk/>
          <pc:sldMk cId="631996771" sldId="1918"/>
        </pc:sldMkLst>
        <pc:spChg chg="del mod">
          <ac:chgData name="Bruce Horne" userId="7f97347a-54f7-437f-8898-2a21a7e09fae" providerId="ADAL" clId="{67FDC3A1-1FAE-431D-934E-5F8FAB542D5F}" dt="2020-04-29T09:14:05.545" v="19565" actId="478"/>
          <ac:spMkLst>
            <pc:docMk/>
            <pc:sldMk cId="631996771" sldId="1918"/>
            <ac:spMk id="2" creationId="{0E161309-0B49-4149-B619-61A04B307AC1}"/>
          </ac:spMkLst>
        </pc:spChg>
        <pc:spChg chg="mod">
          <ac:chgData name="Bruce Horne" userId="7f97347a-54f7-437f-8898-2a21a7e09fae" providerId="ADAL" clId="{67FDC3A1-1FAE-431D-934E-5F8FAB542D5F}" dt="2020-04-29T09:28:35.611" v="20784" actId="1076"/>
          <ac:spMkLst>
            <pc:docMk/>
            <pc:sldMk cId="631996771" sldId="1918"/>
            <ac:spMk id="3" creationId="{AD080D55-31E5-4555-81C3-934C7531F219}"/>
          </ac:spMkLst>
        </pc:spChg>
        <pc:spChg chg="add mod">
          <ac:chgData name="Bruce Horne" userId="7f97347a-54f7-437f-8898-2a21a7e09fae" providerId="ADAL" clId="{67FDC3A1-1FAE-431D-934E-5F8FAB542D5F}" dt="2020-04-29T09:29:13.530" v="20854" actId="1038"/>
          <ac:spMkLst>
            <pc:docMk/>
            <pc:sldMk cId="631996771" sldId="1918"/>
            <ac:spMk id="4" creationId="{95BBEB87-65DC-4817-A63D-2CF4497AF85F}"/>
          </ac:spMkLst>
        </pc:spChg>
        <pc:spChg chg="add del mod">
          <ac:chgData name="Bruce Horne" userId="7f97347a-54f7-437f-8898-2a21a7e09fae" providerId="ADAL" clId="{67FDC3A1-1FAE-431D-934E-5F8FAB542D5F}" dt="2020-04-29T09:20:20.735" v="20020" actId="478"/>
          <ac:spMkLst>
            <pc:docMk/>
            <pc:sldMk cId="631996771" sldId="1918"/>
            <ac:spMk id="6" creationId="{9297B895-0A84-4311-9634-5EAA5CB6D13C}"/>
          </ac:spMkLst>
        </pc:spChg>
        <pc:spChg chg="add del">
          <ac:chgData name="Bruce Horne" userId="7f97347a-54f7-437f-8898-2a21a7e09fae" providerId="ADAL" clId="{67FDC3A1-1FAE-431D-934E-5F8FAB542D5F}" dt="2020-04-29T09:14:46.796" v="19569" actId="478"/>
          <ac:spMkLst>
            <pc:docMk/>
            <pc:sldMk cId="631996771" sldId="1918"/>
            <ac:spMk id="10" creationId="{24D14B01-86B1-4F1C-B458-8B04B9D04427}"/>
          </ac:spMkLst>
        </pc:spChg>
        <pc:spChg chg="add del">
          <ac:chgData name="Bruce Horne" userId="7f97347a-54f7-437f-8898-2a21a7e09fae" providerId="ADAL" clId="{67FDC3A1-1FAE-431D-934E-5F8FAB542D5F}" dt="2020-04-29T09:15:39.541" v="19580" actId="478"/>
          <ac:spMkLst>
            <pc:docMk/>
            <pc:sldMk cId="631996771" sldId="1918"/>
            <ac:spMk id="12" creationId="{01166D59-C788-43B9-A545-30A368605087}"/>
          </ac:spMkLst>
        </pc:spChg>
        <pc:spChg chg="add mod">
          <ac:chgData name="Bruce Horne" userId="7f97347a-54f7-437f-8898-2a21a7e09fae" providerId="ADAL" clId="{67FDC3A1-1FAE-431D-934E-5F8FAB542D5F}" dt="2020-04-29T09:35:26.397" v="21546" actId="1035"/>
          <ac:spMkLst>
            <pc:docMk/>
            <pc:sldMk cId="631996771" sldId="1918"/>
            <ac:spMk id="13" creationId="{1BAF9070-E3B0-4D68-B8EF-D465FB344BC0}"/>
          </ac:spMkLst>
        </pc:spChg>
        <pc:spChg chg="add mod">
          <ac:chgData name="Bruce Horne" userId="7f97347a-54f7-437f-8898-2a21a7e09fae" providerId="ADAL" clId="{67FDC3A1-1FAE-431D-934E-5F8FAB542D5F}" dt="2020-04-29T09:35:21.650" v="21527" actId="1035"/>
          <ac:spMkLst>
            <pc:docMk/>
            <pc:sldMk cId="631996771" sldId="1918"/>
            <ac:spMk id="14" creationId="{D65974E3-130A-4DF1-9AEE-5F42831AB1A8}"/>
          </ac:spMkLst>
        </pc:spChg>
        <pc:spChg chg="add mod">
          <ac:chgData name="Bruce Horne" userId="7f97347a-54f7-437f-8898-2a21a7e09fae" providerId="ADAL" clId="{67FDC3A1-1FAE-431D-934E-5F8FAB542D5F}" dt="2020-04-29T09:27:03.293" v="20479" actId="1036"/>
          <ac:spMkLst>
            <pc:docMk/>
            <pc:sldMk cId="631996771" sldId="1918"/>
            <ac:spMk id="15" creationId="{85C9898C-046A-4A44-ABB4-DA00516301C5}"/>
          </ac:spMkLst>
        </pc:spChg>
        <pc:spChg chg="add mod">
          <ac:chgData name="Bruce Horne" userId="7f97347a-54f7-437f-8898-2a21a7e09fae" providerId="ADAL" clId="{67FDC3A1-1FAE-431D-934E-5F8FAB542D5F}" dt="2020-04-29T09:27:03.293" v="20479" actId="1036"/>
          <ac:spMkLst>
            <pc:docMk/>
            <pc:sldMk cId="631996771" sldId="1918"/>
            <ac:spMk id="16" creationId="{E34C5FA2-B7CA-4C6E-8122-24B35EEAF4F8}"/>
          </ac:spMkLst>
        </pc:spChg>
        <pc:spChg chg="add mod">
          <ac:chgData name="Bruce Horne" userId="7f97347a-54f7-437f-8898-2a21a7e09fae" providerId="ADAL" clId="{67FDC3A1-1FAE-431D-934E-5F8FAB542D5F}" dt="2020-04-29T09:21:58.451" v="20085" actId="20577"/>
          <ac:spMkLst>
            <pc:docMk/>
            <pc:sldMk cId="631996771" sldId="1918"/>
            <ac:spMk id="23" creationId="{169B7D98-5D8B-4C7B-BDD5-BA81E5B58E6D}"/>
          </ac:spMkLst>
        </pc:spChg>
        <pc:spChg chg="add mod">
          <ac:chgData name="Bruce Horne" userId="7f97347a-54f7-437f-8898-2a21a7e09fae" providerId="ADAL" clId="{67FDC3A1-1FAE-431D-934E-5F8FAB542D5F}" dt="2020-04-29T09:34:55.204" v="21500" actId="1038"/>
          <ac:spMkLst>
            <pc:docMk/>
            <pc:sldMk cId="631996771" sldId="1918"/>
            <ac:spMk id="29" creationId="{1D2AF2B4-8268-4BEF-8CE1-278DF64F7F9C}"/>
          </ac:spMkLst>
        </pc:spChg>
        <pc:spChg chg="add mod">
          <ac:chgData name="Bruce Horne" userId="7f97347a-54f7-437f-8898-2a21a7e09fae" providerId="ADAL" clId="{67FDC3A1-1FAE-431D-934E-5F8FAB542D5F}" dt="2020-04-29T09:34:47.455" v="21489" actId="1038"/>
          <ac:spMkLst>
            <pc:docMk/>
            <pc:sldMk cId="631996771" sldId="1918"/>
            <ac:spMk id="30" creationId="{6964868D-9415-46FC-9646-CF4E7C45F291}"/>
          </ac:spMkLst>
        </pc:spChg>
        <pc:spChg chg="add mod">
          <ac:chgData name="Bruce Horne" userId="7f97347a-54f7-437f-8898-2a21a7e09fae" providerId="ADAL" clId="{67FDC3A1-1FAE-431D-934E-5F8FAB542D5F}" dt="2020-04-29T09:33:06.185" v="21394" actId="1038"/>
          <ac:spMkLst>
            <pc:docMk/>
            <pc:sldMk cId="631996771" sldId="1918"/>
            <ac:spMk id="34" creationId="{4588C271-1F85-4F90-B7F7-54056C560ADC}"/>
          </ac:spMkLst>
        </pc:spChg>
        <pc:spChg chg="add mod">
          <ac:chgData name="Bruce Horne" userId="7f97347a-54f7-437f-8898-2a21a7e09fae" providerId="ADAL" clId="{67FDC3A1-1FAE-431D-934E-5F8FAB542D5F}" dt="2020-04-29T09:36:13.647" v="21742" actId="1038"/>
          <ac:spMkLst>
            <pc:docMk/>
            <pc:sldMk cId="631996771" sldId="1918"/>
            <ac:spMk id="35" creationId="{C7C312B7-2273-4AF2-806D-7AED9F8CC46D}"/>
          </ac:spMkLst>
        </pc:spChg>
        <pc:spChg chg="add mod">
          <ac:chgData name="Bruce Horne" userId="7f97347a-54f7-437f-8898-2a21a7e09fae" providerId="ADAL" clId="{67FDC3A1-1FAE-431D-934E-5F8FAB542D5F}" dt="2020-04-29T09:36:08.647" v="21719" actId="1037"/>
          <ac:spMkLst>
            <pc:docMk/>
            <pc:sldMk cId="631996771" sldId="1918"/>
            <ac:spMk id="36" creationId="{962FF676-EDD4-490B-B210-B637AD6E5D76}"/>
          </ac:spMkLst>
        </pc:spChg>
        <pc:spChg chg="add del">
          <ac:chgData name="Bruce Horne" userId="7f97347a-54f7-437f-8898-2a21a7e09fae" providerId="ADAL" clId="{67FDC3A1-1FAE-431D-934E-5F8FAB542D5F}" dt="2020-04-29T09:32:26.713" v="21213"/>
          <ac:spMkLst>
            <pc:docMk/>
            <pc:sldMk cId="631996771" sldId="1918"/>
            <ac:spMk id="40" creationId="{D572A8A7-F35C-4B2C-B781-155DC4B41F59}"/>
          </ac:spMkLst>
        </pc:spChg>
        <pc:spChg chg="add del">
          <ac:chgData name="Bruce Horne" userId="7f97347a-54f7-437f-8898-2a21a7e09fae" providerId="ADAL" clId="{67FDC3A1-1FAE-431D-934E-5F8FAB542D5F}" dt="2020-04-29T09:32:26.713" v="21213"/>
          <ac:spMkLst>
            <pc:docMk/>
            <pc:sldMk cId="631996771" sldId="1918"/>
            <ac:spMk id="41" creationId="{4B41375A-77CA-4F43-B25C-BC3C632FF04C}"/>
          </ac:spMkLst>
        </pc:spChg>
        <pc:spChg chg="add mod">
          <ac:chgData name="Bruce Horne" userId="7f97347a-54f7-437f-8898-2a21a7e09fae" providerId="ADAL" clId="{67FDC3A1-1FAE-431D-934E-5F8FAB542D5F}" dt="2020-04-29T09:33:06.185" v="21394" actId="1038"/>
          <ac:spMkLst>
            <pc:docMk/>
            <pc:sldMk cId="631996771" sldId="1918"/>
            <ac:spMk id="43" creationId="{82BB5260-E41E-4405-949E-2E849A2AFC9A}"/>
          </ac:spMkLst>
        </pc:spChg>
        <pc:grpChg chg="add mod">
          <ac:chgData name="Bruce Horne" userId="7f97347a-54f7-437f-8898-2a21a7e09fae" providerId="ADAL" clId="{67FDC3A1-1FAE-431D-934E-5F8FAB542D5F}" dt="2020-04-29T09:30:40.414" v="21004" actId="1076"/>
          <ac:grpSpMkLst>
            <pc:docMk/>
            <pc:sldMk cId="631996771" sldId="1918"/>
            <ac:grpSpMk id="25" creationId="{30748F0A-16B6-4A1B-ABAB-F49DB94D55D1}"/>
          </ac:grpSpMkLst>
        </pc:grpChg>
        <pc:picChg chg="add del mod">
          <ac:chgData name="Bruce Horne" userId="7f97347a-54f7-437f-8898-2a21a7e09fae" providerId="ADAL" clId="{67FDC3A1-1FAE-431D-934E-5F8FAB542D5F}" dt="2020-04-29T09:15:02.235" v="19572" actId="478"/>
          <ac:picMkLst>
            <pc:docMk/>
            <pc:sldMk cId="631996771" sldId="1918"/>
            <ac:picMk id="7" creationId="{1061742F-0D97-4206-845B-F15C7B6A4495}"/>
          </ac:picMkLst>
        </pc:picChg>
        <pc:picChg chg="add mod">
          <ac:chgData name="Bruce Horne" userId="7f97347a-54f7-437f-8898-2a21a7e09fae" providerId="ADAL" clId="{67FDC3A1-1FAE-431D-934E-5F8FAB542D5F}" dt="2020-04-29T09:27:03.293" v="20479" actId="1036"/>
          <ac:picMkLst>
            <pc:docMk/>
            <pc:sldMk cId="631996771" sldId="1918"/>
            <ac:picMk id="8" creationId="{A7EDF513-E7E8-485C-A9F1-1E9E34207EB2}"/>
          </ac:picMkLst>
        </pc:picChg>
        <pc:picChg chg="add del mod">
          <ac:chgData name="Bruce Horne" userId="7f97347a-54f7-437f-8898-2a21a7e09fae" providerId="ADAL" clId="{67FDC3A1-1FAE-431D-934E-5F8FAB542D5F}" dt="2020-04-29T09:15:22.884" v="19577" actId="478"/>
          <ac:picMkLst>
            <pc:docMk/>
            <pc:sldMk cId="631996771" sldId="1918"/>
            <ac:picMk id="9" creationId="{2127B447-61BD-4071-A13F-961DD40217FB}"/>
          </ac:picMkLst>
        </pc:picChg>
        <pc:picChg chg="add del">
          <ac:chgData name="Bruce Horne" userId="7f97347a-54f7-437f-8898-2a21a7e09fae" providerId="ADAL" clId="{67FDC3A1-1FAE-431D-934E-5F8FAB542D5F}" dt="2020-04-29T09:14:49.665" v="19570" actId="478"/>
          <ac:picMkLst>
            <pc:docMk/>
            <pc:sldMk cId="631996771" sldId="1918"/>
            <ac:picMk id="11" creationId="{4B9D567B-9659-4AF6-A6F9-41228D63AD75}"/>
          </ac:picMkLst>
        </pc:picChg>
        <pc:picChg chg="add mod">
          <ac:chgData name="Bruce Horne" userId="7f97347a-54f7-437f-8898-2a21a7e09fae" providerId="ADAL" clId="{67FDC3A1-1FAE-431D-934E-5F8FAB542D5F}" dt="2020-04-29T09:27:03.293" v="20479" actId="1036"/>
          <ac:picMkLst>
            <pc:docMk/>
            <pc:sldMk cId="631996771" sldId="1918"/>
            <ac:picMk id="24" creationId="{944191B0-35E7-4E7B-B901-E4B76EBFF3D8}"/>
          </ac:picMkLst>
        </pc:picChg>
        <pc:cxnChg chg="add mod">
          <ac:chgData name="Bruce Horne" userId="7f97347a-54f7-437f-8898-2a21a7e09fae" providerId="ADAL" clId="{67FDC3A1-1FAE-431D-934E-5F8FAB542D5F}" dt="2020-04-29T09:27:03.293" v="20479" actId="1036"/>
          <ac:cxnSpMkLst>
            <pc:docMk/>
            <pc:sldMk cId="631996771" sldId="1918"/>
            <ac:cxnSpMk id="18" creationId="{888CC0AD-15A8-4677-8526-3BE412B02EDC}"/>
          </ac:cxnSpMkLst>
        </pc:cxnChg>
        <pc:cxnChg chg="add mod">
          <ac:chgData name="Bruce Horne" userId="7f97347a-54f7-437f-8898-2a21a7e09fae" providerId="ADAL" clId="{67FDC3A1-1FAE-431D-934E-5F8FAB542D5F}" dt="2020-04-29T09:35:36.454" v="21548" actId="14100"/>
          <ac:cxnSpMkLst>
            <pc:docMk/>
            <pc:sldMk cId="631996771" sldId="1918"/>
            <ac:cxnSpMk id="19" creationId="{E934C63F-3882-4F80-83FF-7C24B3612843}"/>
          </ac:cxnSpMkLst>
        </pc:cxnChg>
        <pc:cxnChg chg="add mod">
          <ac:chgData name="Bruce Horne" userId="7f97347a-54f7-437f-8898-2a21a7e09fae" providerId="ADAL" clId="{67FDC3A1-1FAE-431D-934E-5F8FAB542D5F}" dt="2020-04-29T09:29:32.843" v="20886" actId="14100"/>
          <ac:cxnSpMkLst>
            <pc:docMk/>
            <pc:sldMk cId="631996771" sldId="1918"/>
            <ac:cxnSpMk id="31" creationId="{4C98F9D4-CBE4-4E59-948B-6DFFB70D1B27}"/>
          </ac:cxnSpMkLst>
        </pc:cxnChg>
        <pc:cxnChg chg="add mod">
          <ac:chgData name="Bruce Horne" userId="7f97347a-54f7-437f-8898-2a21a7e09fae" providerId="ADAL" clId="{67FDC3A1-1FAE-431D-934E-5F8FAB542D5F}" dt="2020-04-29T09:36:23.483" v="21744" actId="14100"/>
          <ac:cxnSpMkLst>
            <pc:docMk/>
            <pc:sldMk cId="631996771" sldId="1918"/>
            <ac:cxnSpMk id="37" creationId="{B056DC62-61D9-4A65-A09A-A8136F04BEC3}"/>
          </ac:cxnSpMkLst>
        </pc:cxnChg>
        <pc:cxnChg chg="add del">
          <ac:chgData name="Bruce Horne" userId="7f97347a-54f7-437f-8898-2a21a7e09fae" providerId="ADAL" clId="{67FDC3A1-1FAE-431D-934E-5F8FAB542D5F}" dt="2020-04-29T09:32:26.713" v="21213"/>
          <ac:cxnSpMkLst>
            <pc:docMk/>
            <pc:sldMk cId="631996771" sldId="1918"/>
            <ac:cxnSpMk id="42" creationId="{FEA29364-AC53-455A-8B97-D0E5911044CB}"/>
          </ac:cxnSpMkLst>
        </pc:cxnChg>
        <pc:cxnChg chg="add mod">
          <ac:chgData name="Bruce Horne" userId="7f97347a-54f7-437f-8898-2a21a7e09fae" providerId="ADAL" clId="{67FDC3A1-1FAE-431D-934E-5F8FAB542D5F}" dt="2020-04-29T09:33:17.257" v="21397" actId="14100"/>
          <ac:cxnSpMkLst>
            <pc:docMk/>
            <pc:sldMk cId="631996771" sldId="1918"/>
            <ac:cxnSpMk id="44" creationId="{D072E7A3-7A66-4B34-A4C6-33CAD9FBE738}"/>
          </ac:cxnSpMkLst>
        </pc:cxnChg>
        <pc:cxnChg chg="add mod">
          <ac:chgData name="Bruce Horne" userId="7f97347a-54f7-437f-8898-2a21a7e09fae" providerId="ADAL" clId="{67FDC3A1-1FAE-431D-934E-5F8FAB542D5F}" dt="2020-04-29T09:36:31.325" v="21747" actId="14100"/>
          <ac:cxnSpMkLst>
            <pc:docMk/>
            <pc:sldMk cId="631996771" sldId="1918"/>
            <ac:cxnSpMk id="51" creationId="{F2B257CC-D372-4B5B-A584-D79D2ECA83FF}"/>
          </ac:cxnSpMkLst>
        </pc:cxnChg>
      </pc:sldChg>
      <pc:sldChg chg="add del">
        <pc:chgData name="Bruce Horne" userId="7f97347a-54f7-437f-8898-2a21a7e09fae" providerId="ADAL" clId="{67FDC3A1-1FAE-431D-934E-5F8FAB542D5F}" dt="2020-04-28T11:20:11.679" v="16616" actId="47"/>
        <pc:sldMkLst>
          <pc:docMk/>
          <pc:sldMk cId="410133301" sldId="1919"/>
        </pc:sldMkLst>
      </pc:sldChg>
      <pc:sldChg chg="add del">
        <pc:chgData name="Bruce Horne" userId="7f97347a-54f7-437f-8898-2a21a7e09fae" providerId="ADAL" clId="{67FDC3A1-1FAE-431D-934E-5F8FAB542D5F}" dt="2020-04-29T08:28:32.203" v="19177" actId="47"/>
        <pc:sldMkLst>
          <pc:docMk/>
          <pc:sldMk cId="596774890" sldId="1919"/>
        </pc:sldMkLst>
      </pc:sldChg>
      <pc:sldChg chg="addSp delSp modSp add mod ord modNotesTx">
        <pc:chgData name="Bruce Horne" userId="7f97347a-54f7-437f-8898-2a21a7e09fae" providerId="ADAL" clId="{67FDC3A1-1FAE-431D-934E-5F8FAB542D5F}" dt="2020-05-06T10:58:38.524" v="42326" actId="14100"/>
        <pc:sldMkLst>
          <pc:docMk/>
          <pc:sldMk cId="2438106527" sldId="1920"/>
        </pc:sldMkLst>
        <pc:spChg chg="add mod">
          <ac:chgData name="Bruce Horne" userId="7f97347a-54f7-437f-8898-2a21a7e09fae" providerId="ADAL" clId="{67FDC3A1-1FAE-431D-934E-5F8FAB542D5F}" dt="2020-04-29T09:19:40.492" v="20013" actId="1036"/>
          <ac:spMkLst>
            <pc:docMk/>
            <pc:sldMk cId="2438106527" sldId="1920"/>
            <ac:spMk id="8" creationId="{B2C10806-27B2-49F5-A2B9-19C5F5C2FAF8}"/>
          </ac:spMkLst>
        </pc:spChg>
        <pc:spChg chg="mod">
          <ac:chgData name="Bruce Horne" userId="7f97347a-54f7-437f-8898-2a21a7e09fae" providerId="ADAL" clId="{67FDC3A1-1FAE-431D-934E-5F8FAB542D5F}" dt="2020-05-06T10:58:38.524" v="42326" actId="14100"/>
          <ac:spMkLst>
            <pc:docMk/>
            <pc:sldMk cId="2438106527" sldId="1920"/>
            <ac:spMk id="10" creationId="{F7BAB76A-EBEF-49DA-805F-C6029B173CEF}"/>
          </ac:spMkLst>
        </pc:spChg>
        <pc:spChg chg="add del">
          <ac:chgData name="Bruce Horne" userId="7f97347a-54f7-437f-8898-2a21a7e09fae" providerId="ADAL" clId="{67FDC3A1-1FAE-431D-934E-5F8FAB542D5F}" dt="2020-04-29T09:07:55.397" v="19224" actId="478"/>
          <ac:spMkLst>
            <pc:docMk/>
            <pc:sldMk cId="2438106527" sldId="1920"/>
            <ac:spMk id="11" creationId="{484350C6-0EDD-4846-AAE4-6993D1D40CA1}"/>
          </ac:spMkLst>
        </pc:spChg>
        <pc:spChg chg="add del mod">
          <ac:chgData name="Bruce Horne" userId="7f97347a-54f7-437f-8898-2a21a7e09fae" providerId="ADAL" clId="{67FDC3A1-1FAE-431D-934E-5F8FAB542D5F}" dt="2020-04-29T09:19:40.492" v="20013" actId="1036"/>
          <ac:spMkLst>
            <pc:docMk/>
            <pc:sldMk cId="2438106527" sldId="1920"/>
            <ac:spMk id="12" creationId="{D56F2E85-5874-4647-AD41-383B52A01653}"/>
          </ac:spMkLst>
        </pc:spChg>
        <pc:spChg chg="add mod">
          <ac:chgData name="Bruce Horne" userId="7f97347a-54f7-437f-8898-2a21a7e09fae" providerId="ADAL" clId="{67FDC3A1-1FAE-431D-934E-5F8FAB542D5F}" dt="2020-04-29T09:19:20.083" v="19965" actId="1036"/>
          <ac:spMkLst>
            <pc:docMk/>
            <pc:sldMk cId="2438106527" sldId="1920"/>
            <ac:spMk id="13" creationId="{CF7B9F6C-4B53-478E-9875-B3AC8EE8E079}"/>
          </ac:spMkLst>
        </pc:spChg>
        <pc:spChg chg="add mod">
          <ac:chgData name="Bruce Horne" userId="7f97347a-54f7-437f-8898-2a21a7e09fae" providerId="ADAL" clId="{67FDC3A1-1FAE-431D-934E-5F8FAB542D5F}" dt="2020-04-29T09:19:20.083" v="19965" actId="1036"/>
          <ac:spMkLst>
            <pc:docMk/>
            <pc:sldMk cId="2438106527" sldId="1920"/>
            <ac:spMk id="14" creationId="{74361A02-B550-48D2-AB4C-36A32269CC11}"/>
          </ac:spMkLst>
        </pc:spChg>
        <pc:picChg chg="add del mod">
          <ac:chgData name="Bruce Horne" userId="7f97347a-54f7-437f-8898-2a21a7e09fae" providerId="ADAL" clId="{67FDC3A1-1FAE-431D-934E-5F8FAB542D5F}" dt="2020-04-29T09:03:54.330" v="19199" actId="478"/>
          <ac:picMkLst>
            <pc:docMk/>
            <pc:sldMk cId="2438106527" sldId="1920"/>
            <ac:picMk id="2" creationId="{C39BEBE5-B040-4977-BD0A-EAC97DF1D44A}"/>
          </ac:picMkLst>
        </pc:picChg>
        <pc:picChg chg="del">
          <ac:chgData name="Bruce Horne" userId="7f97347a-54f7-437f-8898-2a21a7e09fae" providerId="ADAL" clId="{67FDC3A1-1FAE-431D-934E-5F8FAB542D5F}" dt="2020-04-29T08:27:05.470" v="19170" actId="478"/>
          <ac:picMkLst>
            <pc:docMk/>
            <pc:sldMk cId="2438106527" sldId="1920"/>
            <ac:picMk id="3" creationId="{5B57EF29-C2F0-4572-8073-2C23BB18E8C9}"/>
          </ac:picMkLst>
        </pc:picChg>
        <pc:picChg chg="add mod">
          <ac:chgData name="Bruce Horne" userId="7f97347a-54f7-437f-8898-2a21a7e09fae" providerId="ADAL" clId="{67FDC3A1-1FAE-431D-934E-5F8FAB542D5F}" dt="2020-04-29T08:31:13.164" v="19189" actId="1076"/>
          <ac:picMkLst>
            <pc:docMk/>
            <pc:sldMk cId="2438106527" sldId="1920"/>
            <ac:picMk id="4" creationId="{3F83190E-B313-42B9-A89B-8B9B68D8142E}"/>
          </ac:picMkLst>
        </pc:picChg>
        <pc:picChg chg="add mod">
          <ac:chgData name="Bruce Horne" userId="7f97347a-54f7-437f-8898-2a21a7e09fae" providerId="ADAL" clId="{67FDC3A1-1FAE-431D-934E-5F8FAB542D5F}" dt="2020-04-29T08:31:06.843" v="19188" actId="1076"/>
          <ac:picMkLst>
            <pc:docMk/>
            <pc:sldMk cId="2438106527" sldId="1920"/>
            <ac:picMk id="5" creationId="{FAB403AA-CA02-467E-9D27-78BFA8EA51C6}"/>
          </ac:picMkLst>
        </pc:picChg>
        <pc:picChg chg="add del mod">
          <ac:chgData name="Bruce Horne" userId="7f97347a-54f7-437f-8898-2a21a7e09fae" providerId="ADAL" clId="{67FDC3A1-1FAE-431D-934E-5F8FAB542D5F}" dt="2020-04-29T09:03:52.662" v="19198" actId="478"/>
          <ac:picMkLst>
            <pc:docMk/>
            <pc:sldMk cId="2438106527" sldId="1920"/>
            <ac:picMk id="6" creationId="{1BAEBFED-AE15-4A4F-AFE0-CDFC0DD6E324}"/>
          </ac:picMkLst>
        </pc:picChg>
        <pc:picChg chg="add del mod ord">
          <ac:chgData name="Bruce Horne" userId="7f97347a-54f7-437f-8898-2a21a7e09fae" providerId="ADAL" clId="{67FDC3A1-1FAE-431D-934E-5F8FAB542D5F}" dt="2020-04-29T08:33:07.528" v="19195" actId="478"/>
          <ac:picMkLst>
            <pc:docMk/>
            <pc:sldMk cId="2438106527" sldId="1920"/>
            <ac:picMk id="7" creationId="{A81F7D75-0A7B-48CD-876C-520D4A1CAFEF}"/>
          </ac:picMkLst>
        </pc:picChg>
        <pc:picChg chg="add mod">
          <ac:chgData name="Bruce Horne" userId="7f97347a-54f7-437f-8898-2a21a7e09fae" providerId="ADAL" clId="{67FDC3A1-1FAE-431D-934E-5F8FAB542D5F}" dt="2020-04-29T09:19:08.554" v="19953" actId="1076"/>
          <ac:picMkLst>
            <pc:docMk/>
            <pc:sldMk cId="2438106527" sldId="1920"/>
            <ac:picMk id="9" creationId="{C4B35128-FB98-4A7B-8695-7867963FFEC1}"/>
          </ac:picMkLst>
        </pc:picChg>
        <pc:cxnChg chg="add mod">
          <ac:chgData name="Bruce Horne" userId="7f97347a-54f7-437f-8898-2a21a7e09fae" providerId="ADAL" clId="{67FDC3A1-1FAE-431D-934E-5F8FAB542D5F}" dt="2020-04-29T09:19:32.682" v="19997" actId="1035"/>
          <ac:cxnSpMkLst>
            <pc:docMk/>
            <pc:sldMk cId="2438106527" sldId="1920"/>
            <ac:cxnSpMk id="15" creationId="{BA078E97-18C9-4B6A-941E-889588870476}"/>
          </ac:cxnSpMkLst>
        </pc:cxnChg>
        <pc:cxnChg chg="add mod">
          <ac:chgData name="Bruce Horne" userId="7f97347a-54f7-437f-8898-2a21a7e09fae" providerId="ADAL" clId="{67FDC3A1-1FAE-431D-934E-5F8FAB542D5F}" dt="2020-04-29T09:20:00.497" v="20016" actId="14100"/>
          <ac:cxnSpMkLst>
            <pc:docMk/>
            <pc:sldMk cId="2438106527" sldId="1920"/>
            <ac:cxnSpMk id="18" creationId="{2F176324-F83C-44FA-8EB2-7A9F23E62788}"/>
          </ac:cxnSpMkLst>
        </pc:cxnChg>
        <pc:cxnChg chg="add mod">
          <ac:chgData name="Bruce Horne" userId="7f97347a-54f7-437f-8898-2a21a7e09fae" providerId="ADAL" clId="{67FDC3A1-1FAE-431D-934E-5F8FAB542D5F}" dt="2020-04-29T09:20:08.608" v="20019" actId="14100"/>
          <ac:cxnSpMkLst>
            <pc:docMk/>
            <pc:sldMk cId="2438106527" sldId="1920"/>
            <ac:cxnSpMk id="21" creationId="{D117E05C-6739-40DE-9BE5-534FBACD93F2}"/>
          </ac:cxnSpMkLst>
        </pc:cxnChg>
      </pc:sldChg>
      <pc:sldChg chg="modSp add mod ord modNotesTx">
        <pc:chgData name="Bruce Horne" userId="7f97347a-54f7-437f-8898-2a21a7e09fae" providerId="ADAL" clId="{67FDC3A1-1FAE-431D-934E-5F8FAB542D5F}" dt="2020-05-06T11:09:09.393" v="43519" actId="20577"/>
        <pc:sldMkLst>
          <pc:docMk/>
          <pc:sldMk cId="2905993501" sldId="1921"/>
        </pc:sldMkLst>
        <pc:spChg chg="mod">
          <ac:chgData name="Bruce Horne" userId="7f97347a-54f7-437f-8898-2a21a7e09fae" providerId="ADAL" clId="{67FDC3A1-1FAE-431D-934E-5F8FAB542D5F}" dt="2020-05-06T11:08:37.245" v="43458" actId="20577"/>
          <ac:spMkLst>
            <pc:docMk/>
            <pc:sldMk cId="2905993501" sldId="1921"/>
            <ac:spMk id="2" creationId="{0E161309-0B49-4149-B619-61A04B307AC1}"/>
          </ac:spMkLst>
        </pc:spChg>
        <pc:spChg chg="mod">
          <ac:chgData name="Bruce Horne" userId="7f97347a-54f7-437f-8898-2a21a7e09fae" providerId="ADAL" clId="{67FDC3A1-1FAE-431D-934E-5F8FAB542D5F}" dt="2020-04-29T09:37:58.335" v="21789" actId="20577"/>
          <ac:spMkLst>
            <pc:docMk/>
            <pc:sldMk cId="2905993501" sldId="1921"/>
            <ac:spMk id="3" creationId="{AD080D55-31E5-4555-81C3-934C7531F219}"/>
          </ac:spMkLst>
        </pc:spChg>
      </pc:sldChg>
      <pc:sldChg chg="addSp modSp add mod modNotesTx">
        <pc:chgData name="Bruce Horne" userId="7f97347a-54f7-437f-8898-2a21a7e09fae" providerId="ADAL" clId="{67FDC3A1-1FAE-431D-934E-5F8FAB542D5F}" dt="2020-04-29T10:04:36.167" v="23815" actId="20577"/>
        <pc:sldMkLst>
          <pc:docMk/>
          <pc:sldMk cId="4226559131" sldId="1922"/>
        </pc:sldMkLst>
        <pc:spChg chg="mod">
          <ac:chgData name="Bruce Horne" userId="7f97347a-54f7-437f-8898-2a21a7e09fae" providerId="ADAL" clId="{67FDC3A1-1FAE-431D-934E-5F8FAB542D5F}" dt="2020-04-29T10:03:39.825" v="23812" actId="20577"/>
          <ac:spMkLst>
            <pc:docMk/>
            <pc:sldMk cId="4226559131" sldId="1922"/>
            <ac:spMk id="2" creationId="{0E161309-0B49-4149-B619-61A04B307AC1}"/>
          </ac:spMkLst>
        </pc:spChg>
        <pc:spChg chg="mod">
          <ac:chgData name="Bruce Horne" userId="7f97347a-54f7-437f-8898-2a21a7e09fae" providerId="ADAL" clId="{67FDC3A1-1FAE-431D-934E-5F8FAB542D5F}" dt="2020-04-29T09:46:02.974" v="22165" actId="14100"/>
          <ac:spMkLst>
            <pc:docMk/>
            <pc:sldMk cId="4226559131" sldId="1922"/>
            <ac:spMk id="3" creationId="{AD080D55-31E5-4555-81C3-934C7531F219}"/>
          </ac:spMkLst>
        </pc:spChg>
        <pc:spChg chg="add mod">
          <ac:chgData name="Bruce Horne" userId="7f97347a-54f7-437f-8898-2a21a7e09fae" providerId="ADAL" clId="{67FDC3A1-1FAE-431D-934E-5F8FAB542D5F}" dt="2020-04-29T09:46:37.802" v="22229" actId="20577"/>
          <ac:spMkLst>
            <pc:docMk/>
            <pc:sldMk cId="4226559131" sldId="1922"/>
            <ac:spMk id="4" creationId="{68D56EC4-B2D8-45CB-8583-F4D440014FAC}"/>
          </ac:spMkLst>
        </pc:spChg>
        <pc:spChg chg="add mod">
          <ac:chgData name="Bruce Horne" userId="7f97347a-54f7-437f-8898-2a21a7e09fae" providerId="ADAL" clId="{67FDC3A1-1FAE-431D-934E-5F8FAB542D5F}" dt="2020-04-29T09:55:45.451" v="23314" actId="255"/>
          <ac:spMkLst>
            <pc:docMk/>
            <pc:sldMk cId="4226559131" sldId="1922"/>
            <ac:spMk id="5" creationId="{E1CF2D67-DE7D-44EF-8A17-3260CCC99D1E}"/>
          </ac:spMkLst>
        </pc:spChg>
      </pc:sldChg>
      <pc:sldChg chg="modNotesTx">
        <pc:chgData name="Bruce Horne" userId="7f97347a-54f7-437f-8898-2a21a7e09fae" providerId="ADAL" clId="{67FDC3A1-1FAE-431D-934E-5F8FAB542D5F}" dt="2020-04-30T10:55:32.499" v="32448" actId="20577"/>
        <pc:sldMkLst>
          <pc:docMk/>
          <pc:sldMk cId="4150429539" sldId="1923"/>
        </pc:sldMkLst>
      </pc:sldChg>
      <pc:sldChg chg="modSp mod ord modNotesTx">
        <pc:chgData name="Bruce Horne" userId="7f97347a-54f7-437f-8898-2a21a7e09fae" providerId="ADAL" clId="{67FDC3A1-1FAE-431D-934E-5F8FAB542D5F}" dt="2020-05-06T10:18:33.187" v="41589" actId="20578"/>
        <pc:sldMkLst>
          <pc:docMk/>
          <pc:sldMk cId="1616873663" sldId="1924"/>
        </pc:sldMkLst>
        <pc:spChg chg="mod">
          <ac:chgData name="Bruce Horne" userId="7f97347a-54f7-437f-8898-2a21a7e09fae" providerId="ADAL" clId="{67FDC3A1-1FAE-431D-934E-5F8FAB542D5F}" dt="2020-04-30T12:44:47.175" v="36784" actId="1038"/>
          <ac:spMkLst>
            <pc:docMk/>
            <pc:sldMk cId="1616873663" sldId="1924"/>
            <ac:spMk id="23" creationId="{C895EE8E-80FA-5741-B70D-CA5BCE105693}"/>
          </ac:spMkLst>
        </pc:spChg>
        <pc:spChg chg="mod">
          <ac:chgData name="Bruce Horne" userId="7f97347a-54f7-437f-8898-2a21a7e09fae" providerId="ADAL" clId="{67FDC3A1-1FAE-431D-934E-5F8FAB542D5F}" dt="2020-04-30T12:44:40.142" v="36762" actId="1038"/>
          <ac:spMkLst>
            <pc:docMk/>
            <pc:sldMk cId="1616873663" sldId="1924"/>
            <ac:spMk id="24" creationId="{E23F9B52-BB27-1E46-8D77-F6F21095ACF7}"/>
          </ac:spMkLst>
        </pc:spChg>
        <pc:picChg chg="mod">
          <ac:chgData name="Bruce Horne" userId="7f97347a-54f7-437f-8898-2a21a7e09fae" providerId="ADAL" clId="{67FDC3A1-1FAE-431D-934E-5F8FAB542D5F}" dt="2020-04-30T12:44:19.788" v="36710" actId="1037"/>
          <ac:picMkLst>
            <pc:docMk/>
            <pc:sldMk cId="1616873663" sldId="1924"/>
            <ac:picMk id="2" creationId="{E5B36E59-DD76-46AB-BC7F-2307986FB7D9}"/>
          </ac:picMkLst>
        </pc:picChg>
        <pc:picChg chg="mod">
          <ac:chgData name="Bruce Horne" userId="7f97347a-54f7-437f-8898-2a21a7e09fae" providerId="ADAL" clId="{67FDC3A1-1FAE-431D-934E-5F8FAB542D5F}" dt="2020-04-30T12:44:31.423" v="36739" actId="1038"/>
          <ac:picMkLst>
            <pc:docMk/>
            <pc:sldMk cId="1616873663" sldId="1924"/>
            <ac:picMk id="12" creationId="{C2CA7D78-7BF0-7D4E-99DC-4733FD9FD949}"/>
          </ac:picMkLst>
        </pc:picChg>
      </pc:sldChg>
      <pc:sldChg chg="add ord">
        <pc:chgData name="Bruce Horne" userId="7f97347a-54f7-437f-8898-2a21a7e09fae" providerId="ADAL" clId="{67FDC3A1-1FAE-431D-934E-5F8FAB542D5F}" dt="2020-04-29T14:23:49.488" v="23831"/>
        <pc:sldMkLst>
          <pc:docMk/>
          <pc:sldMk cId="596774890" sldId="1925"/>
        </pc:sldMkLst>
      </pc:sldChg>
      <pc:sldChg chg="delSp modSp mod">
        <pc:chgData name="Bruce Horne" userId="7f97347a-54f7-437f-8898-2a21a7e09fae" providerId="ADAL" clId="{67FDC3A1-1FAE-431D-934E-5F8FAB542D5F}" dt="2020-05-04T12:40:06.541" v="39987" actId="1076"/>
        <pc:sldMkLst>
          <pc:docMk/>
          <pc:sldMk cId="3226966232" sldId="1925"/>
        </pc:sldMkLst>
        <pc:picChg chg="del">
          <ac:chgData name="Bruce Horne" userId="7f97347a-54f7-437f-8898-2a21a7e09fae" providerId="ADAL" clId="{67FDC3A1-1FAE-431D-934E-5F8FAB542D5F}" dt="2020-05-04T12:36:13.160" v="39985" actId="478"/>
          <ac:picMkLst>
            <pc:docMk/>
            <pc:sldMk cId="3226966232" sldId="1925"/>
            <ac:picMk id="4" creationId="{C52B9528-96C8-584A-A110-EDD84D3ED9BE}"/>
          </ac:picMkLst>
        </pc:picChg>
        <pc:picChg chg="mod">
          <ac:chgData name="Bruce Horne" userId="7f97347a-54f7-437f-8898-2a21a7e09fae" providerId="ADAL" clId="{67FDC3A1-1FAE-431D-934E-5F8FAB542D5F}" dt="2020-05-04T12:38:38.745" v="39986" actId="1076"/>
          <ac:picMkLst>
            <pc:docMk/>
            <pc:sldMk cId="3226966232" sldId="1925"/>
            <ac:picMk id="6" creationId="{B4283AE1-DE9C-F549-98B5-EC8B7D552A0A}"/>
          </ac:picMkLst>
        </pc:picChg>
        <pc:picChg chg="mod">
          <ac:chgData name="Bruce Horne" userId="7f97347a-54f7-437f-8898-2a21a7e09fae" providerId="ADAL" clId="{67FDC3A1-1FAE-431D-934E-5F8FAB542D5F}" dt="2020-05-04T12:40:06.541" v="39987" actId="1076"/>
          <ac:picMkLst>
            <pc:docMk/>
            <pc:sldMk cId="3226966232" sldId="1925"/>
            <ac:picMk id="13" creationId="{9329667D-6284-DA4D-8021-DBC1EDCDDEF4}"/>
          </ac:picMkLst>
        </pc:picChg>
      </pc:sldChg>
      <pc:sldChg chg="addSp delSp modSp add del mod">
        <pc:chgData name="Bruce Horne" userId="7f97347a-54f7-437f-8898-2a21a7e09fae" providerId="ADAL" clId="{67FDC3A1-1FAE-431D-934E-5F8FAB542D5F}" dt="2020-05-06T11:05:50.291" v="43337" actId="47"/>
        <pc:sldMkLst>
          <pc:docMk/>
          <pc:sldMk cId="3906510641" sldId="1926"/>
        </pc:sldMkLst>
        <pc:spChg chg="add mod">
          <ac:chgData name="Bruce Horne" userId="7f97347a-54f7-437f-8898-2a21a7e09fae" providerId="ADAL" clId="{67FDC3A1-1FAE-431D-934E-5F8FAB542D5F}" dt="2020-04-30T14:03:59.820" v="39428" actId="255"/>
          <ac:spMkLst>
            <pc:docMk/>
            <pc:sldMk cId="3906510641" sldId="1926"/>
            <ac:spMk id="2" creationId="{6732062F-5522-4629-A61A-22246609E750}"/>
          </ac:spMkLst>
        </pc:spChg>
        <pc:spChg chg="add mod">
          <ac:chgData name="Bruce Horne" userId="7f97347a-54f7-437f-8898-2a21a7e09fae" providerId="ADAL" clId="{67FDC3A1-1FAE-431D-934E-5F8FAB542D5F}" dt="2020-04-30T13:59:03.921" v="39371" actId="1036"/>
          <ac:spMkLst>
            <pc:docMk/>
            <pc:sldMk cId="3906510641" sldId="1926"/>
            <ac:spMk id="3" creationId="{2C139F44-5CAB-42EC-A367-B16785514473}"/>
          </ac:spMkLst>
        </pc:spChg>
        <pc:spChg chg="add del mod">
          <ac:chgData name="Bruce Horne" userId="7f97347a-54f7-437f-8898-2a21a7e09fae" providerId="ADAL" clId="{67FDC3A1-1FAE-431D-934E-5F8FAB542D5F}" dt="2020-04-30T13:55:46.683" v="39350" actId="478"/>
          <ac:spMkLst>
            <pc:docMk/>
            <pc:sldMk cId="3906510641" sldId="1926"/>
            <ac:spMk id="5" creationId="{2DE78C89-CB52-174D-9424-9367D1F8B40C}"/>
          </ac:spMkLst>
        </pc:spChg>
        <pc:spChg chg="mod">
          <ac:chgData name="Bruce Horne" userId="7f97347a-54f7-437f-8898-2a21a7e09fae" providerId="ADAL" clId="{67FDC3A1-1FAE-431D-934E-5F8FAB542D5F}" dt="2020-04-30T13:58:25.468" v="39365" actId="1076"/>
          <ac:spMkLst>
            <pc:docMk/>
            <pc:sldMk cId="3906510641" sldId="1926"/>
            <ac:spMk id="25" creationId="{67168CF2-E396-0546-BA36-609D9350E824}"/>
          </ac:spMkLst>
        </pc:spChg>
        <pc:spChg chg="del mod">
          <ac:chgData name="Bruce Horne" userId="7f97347a-54f7-437f-8898-2a21a7e09fae" providerId="ADAL" clId="{67FDC3A1-1FAE-431D-934E-5F8FAB542D5F}" dt="2020-04-30T13:38:31.807" v="38981" actId="478"/>
          <ac:spMkLst>
            <pc:docMk/>
            <pc:sldMk cId="3906510641" sldId="1926"/>
            <ac:spMk id="29" creationId="{97B0BDDC-8761-D14B-A104-C6FDA26307B9}"/>
          </ac:spMkLst>
        </pc:spChg>
        <pc:spChg chg="del">
          <ac:chgData name="Bruce Horne" userId="7f97347a-54f7-437f-8898-2a21a7e09fae" providerId="ADAL" clId="{67FDC3A1-1FAE-431D-934E-5F8FAB542D5F}" dt="2020-04-30T13:28:51.816" v="38444" actId="478"/>
          <ac:spMkLst>
            <pc:docMk/>
            <pc:sldMk cId="3906510641" sldId="1926"/>
            <ac:spMk id="33" creationId="{524DE522-496E-9B49-8A1B-2C396A877371}"/>
          </ac:spMkLst>
        </pc:spChg>
        <pc:spChg chg="mod">
          <ac:chgData name="Bruce Horne" userId="7f97347a-54f7-437f-8898-2a21a7e09fae" providerId="ADAL" clId="{67FDC3A1-1FAE-431D-934E-5F8FAB542D5F}" dt="2020-04-30T14:08:01.596" v="39562" actId="20577"/>
          <ac:spMkLst>
            <pc:docMk/>
            <pc:sldMk cId="3906510641" sldId="1926"/>
            <ac:spMk id="34" creationId="{2F84128D-30AA-4346-AB2B-D205BB9A8EF3}"/>
          </ac:spMkLst>
        </pc:spChg>
        <pc:spChg chg="del">
          <ac:chgData name="Bruce Horne" userId="7f97347a-54f7-437f-8898-2a21a7e09fae" providerId="ADAL" clId="{67FDC3A1-1FAE-431D-934E-5F8FAB542D5F}" dt="2020-04-30T13:29:19.528" v="38493" actId="478"/>
          <ac:spMkLst>
            <pc:docMk/>
            <pc:sldMk cId="3906510641" sldId="1926"/>
            <ac:spMk id="36" creationId="{E6415259-308C-1F4E-9C6E-5DF33D9586C1}"/>
          </ac:spMkLst>
        </pc:spChg>
        <pc:spChg chg="mod">
          <ac:chgData name="Bruce Horne" userId="7f97347a-54f7-437f-8898-2a21a7e09fae" providerId="ADAL" clId="{67FDC3A1-1FAE-431D-934E-5F8FAB542D5F}" dt="2020-04-30T13:49:21.608" v="39305" actId="1076"/>
          <ac:spMkLst>
            <pc:docMk/>
            <pc:sldMk cId="3906510641" sldId="1926"/>
            <ac:spMk id="37" creationId="{BADD00DF-CD97-EC4C-AFF7-98DAB1719AB6}"/>
          </ac:spMkLst>
        </pc:spChg>
        <pc:spChg chg="mod">
          <ac:chgData name="Bruce Horne" userId="7f97347a-54f7-437f-8898-2a21a7e09fae" providerId="ADAL" clId="{67FDC3A1-1FAE-431D-934E-5F8FAB542D5F}" dt="2020-04-30T14:04:42.173" v="39434" actId="255"/>
          <ac:spMkLst>
            <pc:docMk/>
            <pc:sldMk cId="3906510641" sldId="1926"/>
            <ac:spMk id="38" creationId="{1C505F8B-2D4A-8B46-8076-741F4E810C5B}"/>
          </ac:spMkLst>
        </pc:spChg>
        <pc:spChg chg="mod">
          <ac:chgData name="Bruce Horne" userId="7f97347a-54f7-437f-8898-2a21a7e09fae" providerId="ADAL" clId="{67FDC3A1-1FAE-431D-934E-5F8FAB542D5F}" dt="2020-04-30T13:34:05.839" v="38670" actId="6549"/>
          <ac:spMkLst>
            <pc:docMk/>
            <pc:sldMk cId="3906510641" sldId="1926"/>
            <ac:spMk id="39" creationId="{6ADB7FAE-92ED-6346-B9F5-EAB08775A408}"/>
          </ac:spMkLst>
        </pc:spChg>
        <pc:spChg chg="mod">
          <ac:chgData name="Bruce Horne" userId="7f97347a-54f7-437f-8898-2a21a7e09fae" providerId="ADAL" clId="{67FDC3A1-1FAE-431D-934E-5F8FAB542D5F}" dt="2020-04-30T14:04:32.133" v="39432" actId="255"/>
          <ac:spMkLst>
            <pc:docMk/>
            <pc:sldMk cId="3906510641" sldId="1926"/>
            <ac:spMk id="40" creationId="{AC2965C2-FC4E-924B-98BD-4A2DCA77CC9E}"/>
          </ac:spMkLst>
        </pc:spChg>
        <pc:spChg chg="mod">
          <ac:chgData name="Bruce Horne" userId="7f97347a-54f7-437f-8898-2a21a7e09fae" providerId="ADAL" clId="{67FDC3A1-1FAE-431D-934E-5F8FAB542D5F}" dt="2020-04-30T14:04:19.479" v="39430" actId="2711"/>
          <ac:spMkLst>
            <pc:docMk/>
            <pc:sldMk cId="3906510641" sldId="1926"/>
            <ac:spMk id="41" creationId="{9DC85102-BE9A-BA41-8A36-0B6F4732392C}"/>
          </ac:spMkLst>
        </pc:spChg>
        <pc:spChg chg="mod">
          <ac:chgData name="Bruce Horne" userId="7f97347a-54f7-437f-8898-2a21a7e09fae" providerId="ADAL" clId="{67FDC3A1-1FAE-431D-934E-5F8FAB542D5F}" dt="2020-04-30T14:04:11.530" v="39429" actId="2711"/>
          <ac:spMkLst>
            <pc:docMk/>
            <pc:sldMk cId="3906510641" sldId="1926"/>
            <ac:spMk id="42" creationId="{8498EB13-FCDC-B24F-9554-8E84A997FA32}"/>
          </ac:spMkLst>
        </pc:spChg>
        <pc:spChg chg="mod">
          <ac:chgData name="Bruce Horne" userId="7f97347a-54f7-437f-8898-2a21a7e09fae" providerId="ADAL" clId="{67FDC3A1-1FAE-431D-934E-5F8FAB542D5F}" dt="2020-04-30T13:46:21.704" v="39254" actId="255"/>
          <ac:spMkLst>
            <pc:docMk/>
            <pc:sldMk cId="3906510641" sldId="1926"/>
            <ac:spMk id="44" creationId="{E2084FD1-95C9-6744-9162-3535EB2804AD}"/>
          </ac:spMkLst>
        </pc:spChg>
        <pc:spChg chg="del">
          <ac:chgData name="Bruce Horne" userId="7f97347a-54f7-437f-8898-2a21a7e09fae" providerId="ADAL" clId="{67FDC3A1-1FAE-431D-934E-5F8FAB542D5F}" dt="2020-04-30T13:30:45.924" v="38551" actId="478"/>
          <ac:spMkLst>
            <pc:docMk/>
            <pc:sldMk cId="3906510641" sldId="1926"/>
            <ac:spMk id="45" creationId="{6B23DEED-13A6-2D4D-ADBC-81CC1F1D4BBB}"/>
          </ac:spMkLst>
        </pc:spChg>
        <pc:spChg chg="del">
          <ac:chgData name="Bruce Horne" userId="7f97347a-54f7-437f-8898-2a21a7e09fae" providerId="ADAL" clId="{67FDC3A1-1FAE-431D-934E-5F8FAB542D5F}" dt="2020-04-30T13:31:52.864" v="38601" actId="478"/>
          <ac:spMkLst>
            <pc:docMk/>
            <pc:sldMk cId="3906510641" sldId="1926"/>
            <ac:spMk id="46" creationId="{E9DC712D-6076-E848-9620-41EE902879A0}"/>
          </ac:spMkLst>
        </pc:spChg>
        <pc:spChg chg="mod">
          <ac:chgData name="Bruce Horne" userId="7f97347a-54f7-437f-8898-2a21a7e09fae" providerId="ADAL" clId="{67FDC3A1-1FAE-431D-934E-5F8FAB542D5F}" dt="2020-04-30T13:50:25.214" v="39312" actId="1076"/>
          <ac:spMkLst>
            <pc:docMk/>
            <pc:sldMk cId="3906510641" sldId="1926"/>
            <ac:spMk id="47" creationId="{4608B0CA-39D2-B848-BBED-DE2558195456}"/>
          </ac:spMkLst>
        </pc:spChg>
        <pc:spChg chg="mod">
          <ac:chgData name="Bruce Horne" userId="7f97347a-54f7-437f-8898-2a21a7e09fae" providerId="ADAL" clId="{67FDC3A1-1FAE-431D-934E-5F8FAB542D5F}" dt="2020-04-30T13:37:16.217" v="38943" actId="1035"/>
          <ac:spMkLst>
            <pc:docMk/>
            <pc:sldMk cId="3906510641" sldId="1926"/>
            <ac:spMk id="48" creationId="{4939BF33-85FA-534C-9BCD-C971077F44F0}"/>
          </ac:spMkLst>
        </pc:spChg>
        <pc:spChg chg="del">
          <ac:chgData name="Bruce Horne" userId="7f97347a-54f7-437f-8898-2a21a7e09fae" providerId="ADAL" clId="{67FDC3A1-1FAE-431D-934E-5F8FAB542D5F}" dt="2020-04-30T13:31:49.570" v="38600" actId="478"/>
          <ac:spMkLst>
            <pc:docMk/>
            <pc:sldMk cId="3906510641" sldId="1926"/>
            <ac:spMk id="51" creationId="{4976AB13-4275-7245-B40E-5DD8D62AFC13}"/>
          </ac:spMkLst>
        </pc:spChg>
        <pc:spChg chg="mod">
          <ac:chgData name="Bruce Horne" userId="7f97347a-54f7-437f-8898-2a21a7e09fae" providerId="ADAL" clId="{67FDC3A1-1FAE-431D-934E-5F8FAB542D5F}" dt="2020-04-30T13:53:30.164" v="39328" actId="1076"/>
          <ac:spMkLst>
            <pc:docMk/>
            <pc:sldMk cId="3906510641" sldId="1926"/>
            <ac:spMk id="52" creationId="{044B6912-10E2-064B-A46E-F76E2372C416}"/>
          </ac:spMkLst>
        </pc:spChg>
        <pc:spChg chg="mod">
          <ac:chgData name="Bruce Horne" userId="7f97347a-54f7-437f-8898-2a21a7e09fae" providerId="ADAL" clId="{67FDC3A1-1FAE-431D-934E-5F8FAB542D5F}" dt="2020-04-30T13:43:34.103" v="39221" actId="1038"/>
          <ac:spMkLst>
            <pc:docMk/>
            <pc:sldMk cId="3906510641" sldId="1926"/>
            <ac:spMk id="53" creationId="{EF60988D-A7B3-A145-8BC3-1EF6191F063F}"/>
          </ac:spMkLst>
        </pc:spChg>
        <pc:spChg chg="mod">
          <ac:chgData name="Bruce Horne" userId="7f97347a-54f7-437f-8898-2a21a7e09fae" providerId="ADAL" clId="{67FDC3A1-1FAE-431D-934E-5F8FAB542D5F}" dt="2020-04-30T13:58:53.149" v="39367" actId="1076"/>
          <ac:spMkLst>
            <pc:docMk/>
            <pc:sldMk cId="3906510641" sldId="1926"/>
            <ac:spMk id="56" creationId="{7AD7AB45-1E41-894B-BE29-AE053E52FA58}"/>
          </ac:spMkLst>
        </pc:spChg>
        <pc:spChg chg="del">
          <ac:chgData name="Bruce Horne" userId="7f97347a-54f7-437f-8898-2a21a7e09fae" providerId="ADAL" clId="{67FDC3A1-1FAE-431D-934E-5F8FAB542D5F}" dt="2020-04-30T13:32:02.447" v="38603" actId="478"/>
          <ac:spMkLst>
            <pc:docMk/>
            <pc:sldMk cId="3906510641" sldId="1926"/>
            <ac:spMk id="59" creationId="{1D83A7C2-8FAD-5643-B513-91EFC977B103}"/>
          </ac:spMkLst>
        </pc:spChg>
        <pc:spChg chg="del mod">
          <ac:chgData name="Bruce Horne" userId="7f97347a-54f7-437f-8898-2a21a7e09fae" providerId="ADAL" clId="{67FDC3A1-1FAE-431D-934E-5F8FAB542D5F}" dt="2020-04-30T13:41:26.104" v="39110" actId="478"/>
          <ac:spMkLst>
            <pc:docMk/>
            <pc:sldMk cId="3906510641" sldId="1926"/>
            <ac:spMk id="60" creationId="{4DBD8E03-C337-7A44-AAEF-AF4CB54AB0A4}"/>
          </ac:spMkLst>
        </pc:spChg>
        <pc:spChg chg="del">
          <ac:chgData name="Bruce Horne" userId="7f97347a-54f7-437f-8898-2a21a7e09fae" providerId="ADAL" clId="{67FDC3A1-1FAE-431D-934E-5F8FAB542D5F}" dt="2020-04-30T13:33:18.948" v="38608" actId="478"/>
          <ac:spMkLst>
            <pc:docMk/>
            <pc:sldMk cId="3906510641" sldId="1926"/>
            <ac:spMk id="63" creationId="{BEDB14CB-D4A2-3E4B-B8D8-F53DE1FD17BD}"/>
          </ac:spMkLst>
        </pc:spChg>
        <pc:spChg chg="add mod">
          <ac:chgData name="Bruce Horne" userId="7f97347a-54f7-437f-8898-2a21a7e09fae" providerId="ADAL" clId="{67FDC3A1-1FAE-431D-934E-5F8FAB542D5F}" dt="2020-04-30T13:58:37.210" v="39366" actId="1076"/>
          <ac:spMkLst>
            <pc:docMk/>
            <pc:sldMk cId="3906510641" sldId="1926"/>
            <ac:spMk id="65" creationId="{88064B55-BA0D-44A5-8EF4-55545F56C9CC}"/>
          </ac:spMkLst>
        </pc:spChg>
        <pc:spChg chg="add mod">
          <ac:chgData name="Bruce Horne" userId="7f97347a-54f7-437f-8898-2a21a7e09fae" providerId="ADAL" clId="{67FDC3A1-1FAE-431D-934E-5F8FAB542D5F}" dt="2020-04-30T13:59:00.167" v="39370" actId="1036"/>
          <ac:spMkLst>
            <pc:docMk/>
            <pc:sldMk cId="3906510641" sldId="1926"/>
            <ac:spMk id="66" creationId="{54AB418F-4BDA-4249-BA4E-3009F65A7DDB}"/>
          </ac:spMkLst>
        </pc:spChg>
        <pc:grpChg chg="add mod ord">
          <ac:chgData name="Bruce Horne" userId="7f97347a-54f7-437f-8898-2a21a7e09fae" providerId="ADAL" clId="{67FDC3A1-1FAE-431D-934E-5F8FAB542D5F}" dt="2020-04-30T13:50:54.672" v="39313" actId="1076"/>
          <ac:grpSpMkLst>
            <pc:docMk/>
            <pc:sldMk cId="3906510641" sldId="1926"/>
            <ac:grpSpMk id="55" creationId="{2BB0B8D5-50BB-448F-928E-E73F58BF0F60}"/>
          </ac:grpSpMkLst>
        </pc:grpChg>
        <pc:picChg chg="mod">
          <ac:chgData name="Bruce Horne" userId="7f97347a-54f7-437f-8898-2a21a7e09fae" providerId="ADAL" clId="{67FDC3A1-1FAE-431D-934E-5F8FAB542D5F}" dt="2020-04-30T13:37:31.461" v="38967" actId="1035"/>
          <ac:picMkLst>
            <pc:docMk/>
            <pc:sldMk cId="3906510641" sldId="1926"/>
            <ac:picMk id="22" creationId="{E562019F-4A92-B045-BFB2-2FD88A4548BF}"/>
          </ac:picMkLst>
        </pc:picChg>
        <pc:picChg chg="mod">
          <ac:chgData name="Bruce Horne" userId="7f97347a-54f7-437f-8898-2a21a7e09fae" providerId="ADAL" clId="{67FDC3A1-1FAE-431D-934E-5F8FAB542D5F}" dt="2020-04-30T13:41:54.978" v="39142" actId="1076"/>
          <ac:picMkLst>
            <pc:docMk/>
            <pc:sldMk cId="3906510641" sldId="1926"/>
            <ac:picMk id="49" creationId="{BDCA1C1F-A786-F848-B258-226B872D2DAC}"/>
          </ac:picMkLst>
        </pc:picChg>
        <pc:picChg chg="mod">
          <ac:chgData name="Bruce Horne" userId="7f97347a-54f7-437f-8898-2a21a7e09fae" providerId="ADAL" clId="{67FDC3A1-1FAE-431D-934E-5F8FAB542D5F}" dt="2020-04-30T13:55:10.125" v="39347" actId="1035"/>
          <ac:picMkLst>
            <pc:docMk/>
            <pc:sldMk cId="3906510641" sldId="1926"/>
            <ac:picMk id="54" creationId="{D1F2DC3E-2639-F249-AEDA-2B3A10FEC077}"/>
          </ac:picMkLst>
        </pc:picChg>
        <pc:picChg chg="mod">
          <ac:chgData name="Bruce Horne" userId="7f97347a-54f7-437f-8898-2a21a7e09fae" providerId="ADAL" clId="{67FDC3A1-1FAE-431D-934E-5F8FAB542D5F}" dt="2020-04-30T13:54:39.134" v="39333" actId="1076"/>
          <ac:picMkLst>
            <pc:docMk/>
            <pc:sldMk cId="3906510641" sldId="1926"/>
            <ac:picMk id="62" creationId="{95229598-3312-A84B-8E51-74E1CF76ECC6}"/>
          </ac:picMkLst>
        </pc:picChg>
        <pc:cxnChg chg="mod">
          <ac:chgData name="Bruce Horne" userId="7f97347a-54f7-437f-8898-2a21a7e09fae" providerId="ADAL" clId="{67FDC3A1-1FAE-431D-934E-5F8FAB542D5F}" dt="2020-04-30T13:42:29.019" v="39146" actId="1076"/>
          <ac:cxnSpMkLst>
            <pc:docMk/>
            <pc:sldMk cId="3906510641" sldId="1926"/>
            <ac:cxnSpMk id="12" creationId="{7A6DBC45-BA70-C34E-84C1-619B5570738A}"/>
          </ac:cxnSpMkLst>
        </pc:cxnChg>
        <pc:cxnChg chg="del">
          <ac:chgData name="Bruce Horne" userId="7f97347a-54f7-437f-8898-2a21a7e09fae" providerId="ADAL" clId="{67FDC3A1-1FAE-431D-934E-5F8FAB542D5F}" dt="2020-04-30T13:30:47.994" v="38552" actId="478"/>
          <ac:cxnSpMkLst>
            <pc:docMk/>
            <pc:sldMk cId="3906510641" sldId="1926"/>
            <ac:cxnSpMk id="30" creationId="{D5FE4DBE-9006-074F-8769-E4B7E344016D}"/>
          </ac:cxnSpMkLst>
        </pc:cxnChg>
        <pc:cxnChg chg="del">
          <ac:chgData name="Bruce Horne" userId="7f97347a-54f7-437f-8898-2a21a7e09fae" providerId="ADAL" clId="{67FDC3A1-1FAE-431D-934E-5F8FAB542D5F}" dt="2020-04-30T13:28:07.119" v="38380" actId="478"/>
          <ac:cxnSpMkLst>
            <pc:docMk/>
            <pc:sldMk cId="3906510641" sldId="1926"/>
            <ac:cxnSpMk id="31" creationId="{7C1697AE-FDCE-8A44-9D04-F8F07372A575}"/>
          </ac:cxnSpMkLst>
        </pc:cxnChg>
        <pc:cxnChg chg="del">
          <ac:chgData name="Bruce Horne" userId="7f97347a-54f7-437f-8898-2a21a7e09fae" providerId="ADAL" clId="{67FDC3A1-1FAE-431D-934E-5F8FAB542D5F}" dt="2020-04-30T13:29:22.901" v="38494" actId="478"/>
          <ac:cxnSpMkLst>
            <pc:docMk/>
            <pc:sldMk cId="3906510641" sldId="1926"/>
            <ac:cxnSpMk id="35" creationId="{732D296E-98D0-CA40-8D9F-B0A7675571AA}"/>
          </ac:cxnSpMkLst>
        </pc:cxnChg>
        <pc:cxnChg chg="mod">
          <ac:chgData name="Bruce Horne" userId="7f97347a-54f7-437f-8898-2a21a7e09fae" providerId="ADAL" clId="{67FDC3A1-1FAE-431D-934E-5F8FAB542D5F}" dt="2020-04-30T13:43:34.103" v="39221" actId="1038"/>
          <ac:cxnSpMkLst>
            <pc:docMk/>
            <pc:sldMk cId="3906510641" sldId="1926"/>
            <ac:cxnSpMk id="43" creationId="{466F115F-CAD8-1244-8C10-0DF0B1AC208F}"/>
          </ac:cxnSpMkLst>
        </pc:cxnChg>
        <pc:cxnChg chg="del mod">
          <ac:chgData name="Bruce Horne" userId="7f97347a-54f7-437f-8898-2a21a7e09fae" providerId="ADAL" clId="{67FDC3A1-1FAE-431D-934E-5F8FAB542D5F}" dt="2020-04-30T13:31:45.830" v="38599" actId="478"/>
          <ac:cxnSpMkLst>
            <pc:docMk/>
            <pc:sldMk cId="3906510641" sldId="1926"/>
            <ac:cxnSpMk id="50" creationId="{837F2F8E-AD03-414D-A00A-086E05A1AAF2}"/>
          </ac:cxnSpMkLst>
        </pc:cxnChg>
        <pc:cxnChg chg="del">
          <ac:chgData name="Bruce Horne" userId="7f97347a-54f7-437f-8898-2a21a7e09fae" providerId="ADAL" clId="{67FDC3A1-1FAE-431D-934E-5F8FAB542D5F}" dt="2020-04-30T13:32:04.428" v="38604" actId="478"/>
          <ac:cxnSpMkLst>
            <pc:docMk/>
            <pc:sldMk cId="3906510641" sldId="1926"/>
            <ac:cxnSpMk id="58" creationId="{E6DB1B54-2BA8-FE4E-BE87-72595DB73733}"/>
          </ac:cxnSpMkLst>
        </pc:cxnChg>
        <pc:cxnChg chg="del mod">
          <ac:chgData name="Bruce Horne" userId="7f97347a-54f7-437f-8898-2a21a7e09fae" providerId="ADAL" clId="{67FDC3A1-1FAE-431D-934E-5F8FAB542D5F}" dt="2020-04-30T13:31:55.086" v="38602" actId="478"/>
          <ac:cxnSpMkLst>
            <pc:docMk/>
            <pc:sldMk cId="3906510641" sldId="1926"/>
            <ac:cxnSpMk id="64" creationId="{C2EB86B8-2A9A-704F-B283-8F98BA0BFFE0}"/>
          </ac:cxnSpMkLst>
        </pc:cxnChg>
      </pc:sldChg>
      <pc:sldChg chg="modNotesTx">
        <pc:chgData name="Bruce Horne" userId="7f97347a-54f7-437f-8898-2a21a7e09fae" providerId="ADAL" clId="{67FDC3A1-1FAE-431D-934E-5F8FAB542D5F}" dt="2020-05-04T12:58:23.205" v="40044" actId="6549"/>
        <pc:sldMkLst>
          <pc:docMk/>
          <pc:sldMk cId="792396785" sldId="1927"/>
        </pc:sldMkLst>
      </pc:sldChg>
      <pc:sldChg chg="modNotesTx">
        <pc:chgData name="Bruce Horne" userId="7f97347a-54f7-437f-8898-2a21a7e09fae" providerId="ADAL" clId="{67FDC3A1-1FAE-431D-934E-5F8FAB542D5F}" dt="2020-05-04T12:58:30.410" v="40045" actId="20577"/>
        <pc:sldMkLst>
          <pc:docMk/>
          <pc:sldMk cId="1410974652" sldId="1928"/>
        </pc:sldMkLst>
      </pc:sldChg>
      <pc:sldChg chg="modNotesTx">
        <pc:chgData name="Bruce Horne" userId="7f97347a-54f7-437f-8898-2a21a7e09fae" providerId="ADAL" clId="{67FDC3A1-1FAE-431D-934E-5F8FAB542D5F}" dt="2020-05-04T12:58:34.965" v="40046" actId="20577"/>
        <pc:sldMkLst>
          <pc:docMk/>
          <pc:sldMk cId="4064486807" sldId="1929"/>
        </pc:sldMkLst>
      </pc:sldChg>
      <pc:sldChg chg="modNotesTx">
        <pc:chgData name="Bruce Horne" userId="7f97347a-54f7-437f-8898-2a21a7e09fae" providerId="ADAL" clId="{67FDC3A1-1FAE-431D-934E-5F8FAB542D5F}" dt="2020-05-04T12:58:39.346" v="40047" actId="20577"/>
        <pc:sldMkLst>
          <pc:docMk/>
          <pc:sldMk cId="3721167353" sldId="1930"/>
        </pc:sldMkLst>
      </pc:sldChg>
      <pc:sldChg chg="modNotesTx">
        <pc:chgData name="Bruce Horne" userId="7f97347a-54f7-437f-8898-2a21a7e09fae" providerId="ADAL" clId="{67FDC3A1-1FAE-431D-934E-5F8FAB542D5F}" dt="2020-05-04T12:58:43.560" v="40048" actId="20577"/>
        <pc:sldMkLst>
          <pc:docMk/>
          <pc:sldMk cId="3545863237" sldId="1931"/>
        </pc:sldMkLst>
      </pc:sldChg>
      <pc:sldChg chg="modNotesTx">
        <pc:chgData name="Bruce Horne" userId="7f97347a-54f7-437f-8898-2a21a7e09fae" providerId="ADAL" clId="{67FDC3A1-1FAE-431D-934E-5F8FAB542D5F}" dt="2020-05-06T11:13:03.436" v="43917" actId="20577"/>
        <pc:sldMkLst>
          <pc:docMk/>
          <pc:sldMk cId="1222391293" sldId="1932"/>
        </pc:sldMkLst>
      </pc:sldChg>
      <pc:sldChg chg="del">
        <pc:chgData name="Bruce Horne" userId="7f97347a-54f7-437f-8898-2a21a7e09fae" providerId="ADAL" clId="{67FDC3A1-1FAE-431D-934E-5F8FAB542D5F}" dt="2020-05-06T11:06:33.252" v="43338" actId="47"/>
        <pc:sldMkLst>
          <pc:docMk/>
          <pc:sldMk cId="2193842548" sldId="1935"/>
        </pc:sldMkLst>
      </pc:sldChg>
      <pc:sldMasterChg chg="delSldLayout">
        <pc:chgData name="Bruce Horne" userId="7f97347a-54f7-437f-8898-2a21a7e09fae" providerId="ADAL" clId="{67FDC3A1-1FAE-431D-934E-5F8FAB542D5F}" dt="2020-04-29T08:29:04.631" v="19179" actId="47"/>
        <pc:sldMasterMkLst>
          <pc:docMk/>
          <pc:sldMasterMk cId="3138973368" sldId="2147483810"/>
        </pc:sldMasterMkLst>
        <pc:sldLayoutChg chg="del">
          <pc:chgData name="Bruce Horne" userId="7f97347a-54f7-437f-8898-2a21a7e09fae" providerId="ADAL" clId="{67FDC3A1-1FAE-431D-934E-5F8FAB542D5F}" dt="2020-04-29T08:29:04.631" v="19179" actId="47"/>
          <pc:sldLayoutMkLst>
            <pc:docMk/>
            <pc:sldMasterMk cId="3138973368" sldId="2147483810"/>
            <pc:sldLayoutMk cId="1354157902" sldId="2147483831"/>
          </pc:sldLayoutMkLst>
        </pc:sldLayoutChg>
      </pc:sldMasterChg>
    </pc:docChg>
  </pc:docChgLst>
  <pc:docChgLst>
    <pc:chgData name="Ben Wilson" userId="S::benw@orionhealth.com::d214a712-66b3-4de3-b195-2a51158ba1f5" providerId="AD" clId="Web-{1FFF58B2-B12B-BDC6-B64D-A34AFF88D8F8}"/>
    <pc:docChg chg="modSld">
      <pc:chgData name="Ben Wilson" userId="S::benw@orionhealth.com::d214a712-66b3-4de3-b195-2a51158ba1f5" providerId="AD" clId="Web-{1FFF58B2-B12B-BDC6-B64D-A34AFF88D8F8}" dt="2020-05-01T15:32:03.768" v="401" actId="20577"/>
      <pc:docMkLst>
        <pc:docMk/>
      </pc:docMkLst>
      <pc:sldChg chg="modSp">
        <pc:chgData name="Ben Wilson" userId="S::benw@orionhealth.com::d214a712-66b3-4de3-b195-2a51158ba1f5" providerId="AD" clId="Web-{1FFF58B2-B12B-BDC6-B64D-A34AFF88D8F8}" dt="2020-05-01T15:25:36.921" v="157" actId="1076"/>
        <pc:sldMkLst>
          <pc:docMk/>
          <pc:sldMk cId="2495796279" sldId="786"/>
        </pc:sldMkLst>
        <pc:spChg chg="mod">
          <ac:chgData name="Ben Wilson" userId="S::benw@orionhealth.com::d214a712-66b3-4de3-b195-2a51158ba1f5" providerId="AD" clId="Web-{1FFF58B2-B12B-BDC6-B64D-A34AFF88D8F8}" dt="2020-05-01T15:23:33.545" v="138" actId="14100"/>
          <ac:spMkLst>
            <pc:docMk/>
            <pc:sldMk cId="2495796279" sldId="786"/>
            <ac:spMk id="35" creationId="{0921D9DE-8E23-A34B-8793-7217C6CFD667}"/>
          </ac:spMkLst>
        </pc:spChg>
        <pc:picChg chg="mod">
          <ac:chgData name="Ben Wilson" userId="S::benw@orionhealth.com::d214a712-66b3-4de3-b195-2a51158ba1f5" providerId="AD" clId="Web-{1FFF58B2-B12B-BDC6-B64D-A34AFF88D8F8}" dt="2020-05-01T15:24:51.843" v="151" actId="1076"/>
          <ac:picMkLst>
            <pc:docMk/>
            <pc:sldMk cId="2495796279" sldId="786"/>
            <ac:picMk id="7" creationId="{5CA90F71-02D2-7049-A1D0-C86F525D0244}"/>
          </ac:picMkLst>
        </pc:picChg>
        <pc:picChg chg="mod">
          <ac:chgData name="Ben Wilson" userId="S::benw@orionhealth.com::d214a712-66b3-4de3-b195-2a51158ba1f5" providerId="AD" clId="Web-{1FFF58B2-B12B-BDC6-B64D-A34AFF88D8F8}" dt="2020-05-01T15:25:36.921" v="157" actId="1076"/>
          <ac:picMkLst>
            <pc:docMk/>
            <pc:sldMk cId="2495796279" sldId="786"/>
            <ac:picMk id="73" creationId="{DF8F267F-2D4E-2E44-80EE-267D0B41AAE6}"/>
          </ac:picMkLst>
        </pc:picChg>
        <pc:picChg chg="mod">
          <ac:chgData name="Ben Wilson" userId="S::benw@orionhealth.com::d214a712-66b3-4de3-b195-2a51158ba1f5" providerId="AD" clId="Web-{1FFF58B2-B12B-BDC6-B64D-A34AFF88D8F8}" dt="2020-05-01T15:25:33.452" v="156" actId="1076"/>
          <ac:picMkLst>
            <pc:docMk/>
            <pc:sldMk cId="2495796279" sldId="786"/>
            <ac:picMk id="78" creationId="{2593AE54-0850-B641-861D-AA5C45603AD4}"/>
          </ac:picMkLst>
        </pc:picChg>
        <pc:picChg chg="mod">
          <ac:chgData name="Ben Wilson" userId="S::benw@orionhealth.com::d214a712-66b3-4de3-b195-2a51158ba1f5" providerId="AD" clId="Web-{1FFF58B2-B12B-BDC6-B64D-A34AFF88D8F8}" dt="2020-05-01T15:23:52.764" v="140" actId="1076"/>
          <ac:picMkLst>
            <pc:docMk/>
            <pc:sldMk cId="2495796279" sldId="786"/>
            <ac:picMk id="84" creationId="{D8B4920E-0D94-8044-968D-5C3BA9EA4D33}"/>
          </ac:picMkLst>
        </pc:picChg>
        <pc:picChg chg="mod">
          <ac:chgData name="Ben Wilson" userId="S::benw@orionhealth.com::d214a712-66b3-4de3-b195-2a51158ba1f5" providerId="AD" clId="Web-{1FFF58B2-B12B-BDC6-B64D-A34AFF88D8F8}" dt="2020-05-01T15:25:02.296" v="154" actId="1076"/>
          <ac:picMkLst>
            <pc:docMk/>
            <pc:sldMk cId="2495796279" sldId="786"/>
            <ac:picMk id="85" creationId="{6CA49AAA-40C7-5647-B2AA-BD74D8813AEE}"/>
          </ac:picMkLst>
        </pc:picChg>
        <pc:picChg chg="mod">
          <ac:chgData name="Ben Wilson" userId="S::benw@orionhealth.com::d214a712-66b3-4de3-b195-2a51158ba1f5" providerId="AD" clId="Web-{1FFF58B2-B12B-BDC6-B64D-A34AFF88D8F8}" dt="2020-05-01T15:24:47.968" v="149" actId="1076"/>
          <ac:picMkLst>
            <pc:docMk/>
            <pc:sldMk cId="2495796279" sldId="786"/>
            <ac:picMk id="86" creationId="{50341A41-2467-3B4F-8A35-71352325F57E}"/>
          </ac:picMkLst>
        </pc:picChg>
        <pc:picChg chg="mod">
          <ac:chgData name="Ben Wilson" userId="S::benw@orionhealth.com::d214a712-66b3-4de3-b195-2a51158ba1f5" providerId="AD" clId="Web-{1FFF58B2-B12B-BDC6-B64D-A34AFF88D8F8}" dt="2020-05-01T15:24:49.765" v="150" actId="1076"/>
          <ac:picMkLst>
            <pc:docMk/>
            <pc:sldMk cId="2495796279" sldId="786"/>
            <ac:picMk id="87" creationId="{59AC2861-F3FC-6841-B721-520BA12741A1}"/>
          </ac:picMkLst>
        </pc:picChg>
        <pc:picChg chg="mod">
          <ac:chgData name="Ben Wilson" userId="S::benw@orionhealth.com::d214a712-66b3-4de3-b195-2a51158ba1f5" providerId="AD" clId="Web-{1FFF58B2-B12B-BDC6-B64D-A34AFF88D8F8}" dt="2020-05-01T15:24:56.843" v="152" actId="1076"/>
          <ac:picMkLst>
            <pc:docMk/>
            <pc:sldMk cId="2495796279" sldId="786"/>
            <ac:picMk id="99" creationId="{42FFAFA5-906E-1742-874C-28D6A1ABC1C9}"/>
          </ac:picMkLst>
        </pc:picChg>
      </pc:sldChg>
      <pc:sldChg chg="addSp delSp modSp">
        <pc:chgData name="Ben Wilson" userId="S::benw@orionhealth.com::d214a712-66b3-4de3-b195-2a51158ba1f5" providerId="AD" clId="Web-{1FFF58B2-B12B-BDC6-B64D-A34AFF88D8F8}" dt="2020-05-01T15:22:52.982" v="112" actId="1076"/>
        <pc:sldMkLst>
          <pc:docMk/>
          <pc:sldMk cId="2949924910" sldId="1586"/>
        </pc:sldMkLst>
        <pc:spChg chg="mod">
          <ac:chgData name="Ben Wilson" userId="S::benw@orionhealth.com::d214a712-66b3-4de3-b195-2a51158ba1f5" providerId="AD" clId="Web-{1FFF58B2-B12B-BDC6-B64D-A34AFF88D8F8}" dt="2020-05-01T15:21:00.747" v="52" actId="1076"/>
          <ac:spMkLst>
            <pc:docMk/>
            <pc:sldMk cId="2949924910" sldId="1586"/>
            <ac:spMk id="2" creationId="{8560B4DD-06D9-2141-ADF9-C1E32CA6AA65}"/>
          </ac:spMkLst>
        </pc:spChg>
        <pc:spChg chg="add mod">
          <ac:chgData name="Ben Wilson" userId="S::benw@orionhealth.com::d214a712-66b3-4de3-b195-2a51158ba1f5" providerId="AD" clId="Web-{1FFF58B2-B12B-BDC6-B64D-A34AFF88D8F8}" dt="2020-05-01T15:21:27.497" v="94" actId="1076"/>
          <ac:spMkLst>
            <pc:docMk/>
            <pc:sldMk cId="2949924910" sldId="1586"/>
            <ac:spMk id="3" creationId="{CAA36418-742A-4043-9FE0-ACC315CD7EC3}"/>
          </ac:spMkLst>
        </pc:spChg>
        <pc:spChg chg="mod">
          <ac:chgData name="Ben Wilson" userId="S::benw@orionhealth.com::d214a712-66b3-4de3-b195-2a51158ba1f5" providerId="AD" clId="Web-{1FFF58B2-B12B-BDC6-B64D-A34AFF88D8F8}" dt="2020-05-01T15:21:21.279" v="91" actId="20577"/>
          <ac:spMkLst>
            <pc:docMk/>
            <pc:sldMk cId="2949924910" sldId="1586"/>
            <ac:spMk id="7" creationId="{08C61AC7-9CB3-FE41-BD76-CCF63861D813}"/>
          </ac:spMkLst>
        </pc:spChg>
        <pc:spChg chg="mod">
          <ac:chgData name="Ben Wilson" userId="S::benw@orionhealth.com::d214a712-66b3-4de3-b195-2a51158ba1f5" providerId="AD" clId="Web-{1FFF58B2-B12B-BDC6-B64D-A34AFF88D8F8}" dt="2020-05-01T15:21:33.326" v="95" actId="1076"/>
          <ac:spMkLst>
            <pc:docMk/>
            <pc:sldMk cId="2949924910" sldId="1586"/>
            <ac:spMk id="12" creationId="{16FE8D69-43A0-5A48-93E7-0D7082466FB0}"/>
          </ac:spMkLst>
        </pc:spChg>
        <pc:picChg chg="add del mod">
          <ac:chgData name="Ben Wilson" userId="S::benw@orionhealth.com::d214a712-66b3-4de3-b195-2a51158ba1f5" providerId="AD" clId="Web-{1FFF58B2-B12B-BDC6-B64D-A34AFF88D8F8}" dt="2020-05-01T15:21:56.779" v="99"/>
          <ac:picMkLst>
            <pc:docMk/>
            <pc:sldMk cId="2949924910" sldId="1586"/>
            <ac:picMk id="4" creationId="{C68914F9-8A20-4F37-AECD-06C39DEF2568}"/>
          </ac:picMkLst>
        </pc:picChg>
        <pc:picChg chg="add mod">
          <ac:chgData name="Ben Wilson" userId="S::benw@orionhealth.com::d214a712-66b3-4de3-b195-2a51158ba1f5" providerId="AD" clId="Web-{1FFF58B2-B12B-BDC6-B64D-A34AFF88D8F8}" dt="2020-05-01T15:22:52.982" v="112" actId="1076"/>
          <ac:picMkLst>
            <pc:docMk/>
            <pc:sldMk cId="2949924910" sldId="1586"/>
            <ac:picMk id="5" creationId="{5A5B7510-DE2D-4C9F-B36D-AE5227A7CDB8}"/>
          </ac:picMkLst>
        </pc:picChg>
      </pc:sldChg>
      <pc:sldChg chg="modSp">
        <pc:chgData name="Ben Wilson" userId="S::benw@orionhealth.com::d214a712-66b3-4de3-b195-2a51158ba1f5" providerId="AD" clId="Web-{1FFF58B2-B12B-BDC6-B64D-A34AFF88D8F8}" dt="2020-05-01T15:13:08.619" v="4" actId="20577"/>
        <pc:sldMkLst>
          <pc:docMk/>
          <pc:sldMk cId="1811662399" sldId="1913"/>
        </pc:sldMkLst>
        <pc:spChg chg="mod">
          <ac:chgData name="Ben Wilson" userId="S::benw@orionhealth.com::d214a712-66b3-4de3-b195-2a51158ba1f5" providerId="AD" clId="Web-{1FFF58B2-B12B-BDC6-B64D-A34AFF88D8F8}" dt="2020-05-01T15:13:08.619" v="4" actId="20577"/>
          <ac:spMkLst>
            <pc:docMk/>
            <pc:sldMk cId="1811662399" sldId="1913"/>
            <ac:spMk id="7" creationId="{8E7E63AB-9BFA-CC4E-9608-8D4F7AA7F805}"/>
          </ac:spMkLst>
        </pc:spChg>
      </pc:sldChg>
      <pc:sldChg chg="addSp delSp modSp">
        <pc:chgData name="Ben Wilson" userId="S::benw@orionhealth.com::d214a712-66b3-4de3-b195-2a51158ba1f5" providerId="AD" clId="Web-{1FFF58B2-B12B-BDC6-B64D-A34AFF88D8F8}" dt="2020-05-01T15:32:03.768" v="400" actId="20577"/>
        <pc:sldMkLst>
          <pc:docMk/>
          <pc:sldMk cId="3226966232" sldId="1925"/>
        </pc:sldMkLst>
        <pc:spChg chg="mod">
          <ac:chgData name="Ben Wilson" userId="S::benw@orionhealth.com::d214a712-66b3-4de3-b195-2a51158ba1f5" providerId="AD" clId="Web-{1FFF58B2-B12B-BDC6-B64D-A34AFF88D8F8}" dt="2020-05-01T15:32:03.768" v="400" actId="20577"/>
          <ac:spMkLst>
            <pc:docMk/>
            <pc:sldMk cId="3226966232" sldId="1925"/>
            <ac:spMk id="10" creationId="{61A901D4-1814-8649-8C2C-4DD12E053DD9}"/>
          </ac:spMkLst>
        </pc:spChg>
        <pc:spChg chg="mod">
          <ac:chgData name="Ben Wilson" userId="S::benw@orionhealth.com::d214a712-66b3-4de3-b195-2a51158ba1f5" providerId="AD" clId="Web-{1FFF58B2-B12B-BDC6-B64D-A34AFF88D8F8}" dt="2020-05-01T15:26:49.625" v="175" actId="20577"/>
          <ac:spMkLst>
            <pc:docMk/>
            <pc:sldMk cId="3226966232" sldId="1925"/>
            <ac:spMk id="12" creationId="{0A3E7A03-8593-AA4B-8983-B8E0DABD2614}"/>
          </ac:spMkLst>
        </pc:spChg>
        <pc:picChg chg="add mod">
          <ac:chgData name="Ben Wilson" userId="S::benw@orionhealth.com::d214a712-66b3-4de3-b195-2a51158ba1f5" providerId="AD" clId="Web-{1FFF58B2-B12B-BDC6-B64D-A34AFF88D8F8}" dt="2020-05-01T15:22:15.670" v="104" actId="1076"/>
          <ac:picMkLst>
            <pc:docMk/>
            <pc:sldMk cId="3226966232" sldId="1925"/>
            <ac:picMk id="2" creationId="{EC9FACC6-8F0F-4ED4-9AAF-E818FB21E262}"/>
          </ac:picMkLst>
        </pc:picChg>
        <pc:picChg chg="del">
          <ac:chgData name="Ben Wilson" userId="S::benw@orionhealth.com::d214a712-66b3-4de3-b195-2a51158ba1f5" providerId="AD" clId="Web-{1FFF58B2-B12B-BDC6-B64D-A34AFF88D8F8}" dt="2020-05-01T15:22:10.467" v="102"/>
          <ac:picMkLst>
            <pc:docMk/>
            <pc:sldMk cId="3226966232" sldId="1925"/>
            <ac:picMk id="14" creationId="{18A20B69-DBE7-B04E-BB81-3A01CC04D0A8}"/>
          </ac:picMkLst>
        </pc:picChg>
      </pc:sldChg>
    </pc:docChg>
  </pc:docChgLst>
  <pc:docChgLst>
    <pc:chgData name="Bruce" userId="7f97347a-54f7-437f-8898-2a21a7e09fae" providerId="ADAL" clId="{67FDC3A1-1FAE-431D-934E-5F8FAB542D5F}"/>
    <pc:docChg chg="custSel modSld">
      <pc:chgData name="Bruce" userId="7f97347a-54f7-437f-8898-2a21a7e09fae" providerId="ADAL" clId="{67FDC3A1-1FAE-431D-934E-5F8FAB542D5F}" dt="2020-05-07T08:54:17.122" v="1244" actId="20577"/>
      <pc:docMkLst>
        <pc:docMk/>
      </pc:docMkLst>
      <pc:sldChg chg="modNotesTx">
        <pc:chgData name="Bruce" userId="7f97347a-54f7-437f-8898-2a21a7e09fae" providerId="ADAL" clId="{67FDC3A1-1FAE-431D-934E-5F8FAB542D5F}" dt="2020-05-07T08:54:17.122" v="1244" actId="20577"/>
        <pc:sldMkLst>
          <pc:docMk/>
          <pc:sldMk cId="2660983039" sldId="358"/>
        </pc:sldMkLst>
      </pc:sldChg>
      <pc:sldChg chg="modNotesTx">
        <pc:chgData name="Bruce" userId="7f97347a-54f7-437f-8898-2a21a7e09fae" providerId="ADAL" clId="{67FDC3A1-1FAE-431D-934E-5F8FAB542D5F}" dt="2020-05-07T08:47:57.367" v="1227" actId="20577"/>
        <pc:sldMkLst>
          <pc:docMk/>
          <pc:sldMk cId="2972002242" sldId="1836"/>
        </pc:sldMkLst>
      </pc:sldChg>
      <pc:sldChg chg="modNotesTx">
        <pc:chgData name="Bruce" userId="7f97347a-54f7-437f-8898-2a21a7e09fae" providerId="ADAL" clId="{67FDC3A1-1FAE-431D-934E-5F8FAB542D5F}" dt="2020-05-06T16:51:54.152" v="675" actId="20577"/>
        <pc:sldMkLst>
          <pc:docMk/>
          <pc:sldMk cId="2867688408" sldId="1917"/>
        </pc:sldMkLst>
      </pc:sldChg>
      <pc:sldChg chg="modSp mod modNotesTx">
        <pc:chgData name="Bruce" userId="7f97347a-54f7-437f-8898-2a21a7e09fae" providerId="ADAL" clId="{67FDC3A1-1FAE-431D-934E-5F8FAB542D5F}" dt="2020-05-06T16:58:02.725" v="845" actId="20577"/>
        <pc:sldMkLst>
          <pc:docMk/>
          <pc:sldMk cId="2905993501" sldId="1921"/>
        </pc:sldMkLst>
        <pc:spChg chg="mod">
          <ac:chgData name="Bruce" userId="7f97347a-54f7-437f-8898-2a21a7e09fae" providerId="ADAL" clId="{67FDC3A1-1FAE-431D-934E-5F8FAB542D5F}" dt="2020-05-06T16:57:54.033" v="783" actId="27636"/>
          <ac:spMkLst>
            <pc:docMk/>
            <pc:sldMk cId="2905993501" sldId="1921"/>
            <ac:spMk id="2" creationId="{0E161309-0B49-4149-B619-61A04B307AC1}"/>
          </ac:spMkLst>
        </pc:spChg>
      </pc:sldChg>
    </pc:docChg>
  </pc:docChgLst>
  <pc:docChgLst>
    <pc:chgData name="Ben Wilson" userId="S::benw@orionhealth.com::d214a712-66b3-4de3-b195-2a51158ba1f5" providerId="AD" clId="Web-{CF998D5F-11B0-78D9-715B-D7CC2FDDCEBB}"/>
    <pc:docChg chg="modSld">
      <pc:chgData name="Ben Wilson" userId="S::benw@orionhealth.com::d214a712-66b3-4de3-b195-2a51158ba1f5" providerId="AD" clId="Web-{CF998D5F-11B0-78D9-715B-D7CC2FDDCEBB}" dt="2020-05-07T07:27:34.143" v="29" actId="14100"/>
      <pc:docMkLst>
        <pc:docMk/>
      </pc:docMkLst>
      <pc:sldChg chg="modSp">
        <pc:chgData name="Ben Wilson" userId="S::benw@orionhealth.com::d214a712-66b3-4de3-b195-2a51158ba1f5" providerId="AD" clId="Web-{CF998D5F-11B0-78D9-715B-D7CC2FDDCEBB}" dt="2020-05-07T07:27:34.143" v="29" actId="14100"/>
        <pc:sldMkLst>
          <pc:docMk/>
          <pc:sldMk cId="3226966232" sldId="1925"/>
        </pc:sldMkLst>
        <pc:spChg chg="mod">
          <ac:chgData name="Ben Wilson" userId="S::benw@orionhealth.com::d214a712-66b3-4de3-b195-2a51158ba1f5" providerId="AD" clId="Web-{CF998D5F-11B0-78D9-715B-D7CC2FDDCEBB}" dt="2020-05-07T07:27:34.143" v="29" actId="14100"/>
          <ac:spMkLst>
            <pc:docMk/>
            <pc:sldMk cId="3226966232" sldId="1925"/>
            <ac:spMk id="10" creationId="{61A901D4-1814-8649-8C2C-4DD12E053DD9}"/>
          </ac:spMkLst>
        </pc:spChg>
      </pc:sldChg>
      <pc:sldChg chg="addSp delSp modSp">
        <pc:chgData name="Ben Wilson" userId="S::benw@orionhealth.com::d214a712-66b3-4de3-b195-2a51158ba1f5" providerId="AD" clId="Web-{CF998D5F-11B0-78D9-715B-D7CC2FDDCEBB}" dt="2020-05-06T18:20:38.679" v="15" actId="1076"/>
        <pc:sldMkLst>
          <pc:docMk/>
          <pc:sldMk cId="2529914120" sldId="1933"/>
        </pc:sldMkLst>
        <pc:spChg chg="mod">
          <ac:chgData name="Ben Wilson" userId="S::benw@orionhealth.com::d214a712-66b3-4de3-b195-2a51158ba1f5" providerId="AD" clId="Web-{CF998D5F-11B0-78D9-715B-D7CC2FDDCEBB}" dt="2020-05-06T18:20:34.242" v="14" actId="14100"/>
          <ac:spMkLst>
            <pc:docMk/>
            <pc:sldMk cId="2529914120" sldId="1933"/>
            <ac:spMk id="8" creationId="{6F3D152F-82EE-174F-A299-8E510AC8593B}"/>
          </ac:spMkLst>
        </pc:spChg>
        <pc:grpChg chg="mod">
          <ac:chgData name="Ben Wilson" userId="S::benw@orionhealth.com::d214a712-66b3-4de3-b195-2a51158ba1f5" providerId="AD" clId="Web-{CF998D5F-11B0-78D9-715B-D7CC2FDDCEBB}" dt="2020-05-06T18:20:38.679" v="15" actId="1076"/>
          <ac:grpSpMkLst>
            <pc:docMk/>
            <pc:sldMk cId="2529914120" sldId="1933"/>
            <ac:grpSpMk id="14" creationId="{9D61153E-6F07-B747-A092-56497414A45D}"/>
          </ac:grpSpMkLst>
        </pc:grpChg>
        <pc:picChg chg="add del mod">
          <ac:chgData name="Ben Wilson" userId="S::benw@orionhealth.com::d214a712-66b3-4de3-b195-2a51158ba1f5" providerId="AD" clId="Web-{CF998D5F-11B0-78D9-715B-D7CC2FDDCEBB}" dt="2020-05-06T18:20:24.820" v="12"/>
          <ac:picMkLst>
            <pc:docMk/>
            <pc:sldMk cId="2529914120" sldId="1933"/>
            <ac:picMk id="2" creationId="{A4C77498-3E28-4D6E-8E55-BBA3A0BBF2E2}"/>
          </ac:picMkLst>
        </pc:picChg>
        <pc:picChg chg="mod">
          <ac:chgData name="Ben Wilson" userId="S::benw@orionhealth.com::d214a712-66b3-4de3-b195-2a51158ba1f5" providerId="AD" clId="Web-{CF998D5F-11B0-78D9-715B-D7CC2FDDCEBB}" dt="2020-05-06T18:19:43.773" v="8" actId="1076"/>
          <ac:picMkLst>
            <pc:docMk/>
            <pc:sldMk cId="2529914120" sldId="1933"/>
            <ac:picMk id="9" creationId="{76B5E309-BD43-8C47-BEEC-662766294672}"/>
          </ac:picMkLst>
        </pc:picChg>
      </pc:sldChg>
    </pc:docChg>
  </pc:docChgLst>
  <pc:docChgLst>
    <pc:chgData name="Katy Brooks" userId="S::katharineew@orionhealth.com::ef9a1330-985b-4e86-8de3-04fc5c5dec95" providerId="AD" clId="Web-{5EB0649F-A8F7-1677-8BF6-4E8E89337FF8}"/>
    <pc:docChg chg="modSld">
      <pc:chgData name="Katy Brooks" userId="S::katharineew@orionhealth.com::ef9a1330-985b-4e86-8de3-04fc5c5dec95" providerId="AD" clId="Web-{5EB0649F-A8F7-1677-8BF6-4E8E89337FF8}" dt="2020-04-29T14:39:57.053" v="10" actId="1076"/>
      <pc:docMkLst>
        <pc:docMk/>
      </pc:docMkLst>
      <pc:sldChg chg="addSp delSp modSp">
        <pc:chgData name="Katy Brooks" userId="S::katharineew@orionhealth.com::ef9a1330-985b-4e86-8de3-04fc5c5dec95" providerId="AD" clId="Web-{5EB0649F-A8F7-1677-8BF6-4E8E89337FF8}" dt="2020-04-29T14:39:57.053" v="10" actId="1076"/>
        <pc:sldMkLst>
          <pc:docMk/>
          <pc:sldMk cId="1616873663" sldId="1924"/>
        </pc:sldMkLst>
        <pc:spChg chg="mod">
          <ac:chgData name="Katy Brooks" userId="S::katharineew@orionhealth.com::ef9a1330-985b-4e86-8de3-04fc5c5dec95" providerId="AD" clId="Web-{5EB0649F-A8F7-1677-8BF6-4E8E89337FF8}" dt="2020-04-29T14:39:57.022" v="9" actId="1076"/>
          <ac:spMkLst>
            <pc:docMk/>
            <pc:sldMk cId="1616873663" sldId="1924"/>
            <ac:spMk id="23" creationId="{C895EE8E-80FA-5741-B70D-CA5BCE105693}"/>
          </ac:spMkLst>
        </pc:spChg>
        <pc:spChg chg="mod">
          <ac:chgData name="Katy Brooks" userId="S::katharineew@orionhealth.com::ef9a1330-985b-4e86-8de3-04fc5c5dec95" providerId="AD" clId="Web-{5EB0649F-A8F7-1677-8BF6-4E8E89337FF8}" dt="2020-04-29T14:39:57.053" v="10" actId="1076"/>
          <ac:spMkLst>
            <pc:docMk/>
            <pc:sldMk cId="1616873663" sldId="1924"/>
            <ac:spMk id="24" creationId="{E23F9B52-BB27-1E46-8D77-F6F21095ACF7}"/>
          </ac:spMkLst>
        </pc:spChg>
        <pc:picChg chg="add mod ord">
          <ac:chgData name="Katy Brooks" userId="S::katharineew@orionhealth.com::ef9a1330-985b-4e86-8de3-04fc5c5dec95" providerId="AD" clId="Web-{5EB0649F-A8F7-1677-8BF6-4E8E89337FF8}" dt="2020-04-29T14:39:56.866" v="7" actId="1076"/>
          <ac:picMkLst>
            <pc:docMk/>
            <pc:sldMk cId="1616873663" sldId="1924"/>
            <ac:picMk id="2" creationId="{E5B36E59-DD76-46AB-BC7F-2307986FB7D9}"/>
          </ac:picMkLst>
        </pc:picChg>
        <pc:picChg chg="mod">
          <ac:chgData name="Katy Brooks" userId="S::katharineew@orionhealth.com::ef9a1330-985b-4e86-8de3-04fc5c5dec95" providerId="AD" clId="Web-{5EB0649F-A8F7-1677-8BF6-4E8E89337FF8}" dt="2020-04-29T14:39:57.007" v="8" actId="1076"/>
          <ac:picMkLst>
            <pc:docMk/>
            <pc:sldMk cId="1616873663" sldId="1924"/>
            <ac:picMk id="12" creationId="{C2CA7D78-7BF0-7D4E-99DC-4733FD9FD949}"/>
          </ac:picMkLst>
        </pc:picChg>
        <pc:picChg chg="del">
          <ac:chgData name="Katy Brooks" userId="S::katharineew@orionhealth.com::ef9a1330-985b-4e86-8de3-04fc5c5dec95" providerId="AD" clId="Web-{5EB0649F-A8F7-1677-8BF6-4E8E89337FF8}" dt="2020-04-29T14:38:53.006" v="0"/>
          <ac:picMkLst>
            <pc:docMk/>
            <pc:sldMk cId="1616873663" sldId="1924"/>
            <ac:picMk id="16" creationId="{CBCB097F-A959-D14F-B663-B666DB47FCE1}"/>
          </ac:picMkLst>
        </pc:picChg>
      </pc:sldChg>
    </pc:docChg>
  </pc:docChgLst>
  <pc:docChgLst>
    <pc:chgData name="Ben Wilson" userId="S::benw@orionhealth.com::d214a712-66b3-4de3-b195-2a51158ba1f5" providerId="AD" clId="Web-{63985264-D7FA-95F1-D2B3-05AEC30820BA}"/>
    <pc:docChg chg="modSld">
      <pc:chgData name="Ben Wilson" userId="S::benw@orionhealth.com::d214a712-66b3-4de3-b195-2a51158ba1f5" providerId="AD" clId="Web-{63985264-D7FA-95F1-D2B3-05AEC30820BA}" dt="2020-05-05T19:23:12.511" v="81" actId="1076"/>
      <pc:docMkLst>
        <pc:docMk/>
      </pc:docMkLst>
      <pc:sldChg chg="addSp modSp">
        <pc:chgData name="Ben Wilson" userId="S::benw@orionhealth.com::d214a712-66b3-4de3-b195-2a51158ba1f5" providerId="AD" clId="Web-{63985264-D7FA-95F1-D2B3-05AEC30820BA}" dt="2020-05-05T19:23:12.511" v="81" actId="1076"/>
        <pc:sldMkLst>
          <pc:docMk/>
          <pc:sldMk cId="3226966232" sldId="1925"/>
        </pc:sldMkLst>
        <pc:spChg chg="mod">
          <ac:chgData name="Ben Wilson" userId="S::benw@orionhealth.com::d214a712-66b3-4de3-b195-2a51158ba1f5" providerId="AD" clId="Web-{63985264-D7FA-95F1-D2B3-05AEC30820BA}" dt="2020-05-05T19:18:09.792" v="35" actId="14100"/>
          <ac:spMkLst>
            <pc:docMk/>
            <pc:sldMk cId="3226966232" sldId="1925"/>
            <ac:spMk id="9" creationId="{CD126761-8F86-3643-A634-360D88E53A74}"/>
          </ac:spMkLst>
        </pc:spChg>
        <pc:spChg chg="mod">
          <ac:chgData name="Ben Wilson" userId="S::benw@orionhealth.com::d214a712-66b3-4de3-b195-2a51158ba1f5" providerId="AD" clId="Web-{63985264-D7FA-95F1-D2B3-05AEC30820BA}" dt="2020-05-05T19:17:54.823" v="32" actId="20577"/>
          <ac:spMkLst>
            <pc:docMk/>
            <pc:sldMk cId="3226966232" sldId="1925"/>
            <ac:spMk id="10" creationId="{61A901D4-1814-8649-8C2C-4DD12E053DD9}"/>
          </ac:spMkLst>
        </pc:spChg>
        <pc:picChg chg="mod">
          <ac:chgData name="Ben Wilson" userId="S::benw@orionhealth.com::d214a712-66b3-4de3-b195-2a51158ba1f5" providerId="AD" clId="Web-{63985264-D7FA-95F1-D2B3-05AEC30820BA}" dt="2020-05-05T19:21:43.745" v="57" actId="1076"/>
          <ac:picMkLst>
            <pc:docMk/>
            <pc:sldMk cId="3226966232" sldId="1925"/>
            <ac:picMk id="2" creationId="{EC9FACC6-8F0F-4ED4-9AAF-E818FB21E262}"/>
          </ac:picMkLst>
        </pc:picChg>
        <pc:picChg chg="add mod">
          <ac:chgData name="Ben Wilson" userId="S::benw@orionhealth.com::d214a712-66b3-4de3-b195-2a51158ba1f5" providerId="AD" clId="Web-{63985264-D7FA-95F1-D2B3-05AEC30820BA}" dt="2020-05-05T19:21:37.151" v="55" actId="1076"/>
          <ac:picMkLst>
            <pc:docMk/>
            <pc:sldMk cId="3226966232" sldId="1925"/>
            <ac:picMk id="3" creationId="{D95BA837-1D25-4EEA-93B8-1A1AAB4C56FF}"/>
          </ac:picMkLst>
        </pc:picChg>
        <pc:picChg chg="add mod">
          <ac:chgData name="Ben Wilson" userId="S::benw@orionhealth.com::d214a712-66b3-4de3-b195-2a51158ba1f5" providerId="AD" clId="Web-{63985264-D7FA-95F1-D2B3-05AEC30820BA}" dt="2020-05-05T19:23:12.511" v="81" actId="1076"/>
          <ac:picMkLst>
            <pc:docMk/>
            <pc:sldMk cId="3226966232" sldId="1925"/>
            <ac:picMk id="4" creationId="{A3EBEF13-8682-45BD-BC1D-5C94EE5C10E7}"/>
          </ac:picMkLst>
        </pc:picChg>
        <pc:picChg chg="add mod">
          <ac:chgData name="Ben Wilson" userId="S::benw@orionhealth.com::d214a712-66b3-4de3-b195-2a51158ba1f5" providerId="AD" clId="Web-{63985264-D7FA-95F1-D2B3-05AEC30820BA}" dt="2020-05-05T19:22:28.323" v="69" actId="1076"/>
          <ac:picMkLst>
            <pc:docMk/>
            <pc:sldMk cId="3226966232" sldId="1925"/>
            <ac:picMk id="5" creationId="{698EE620-96F1-4F84-A069-82ED0973711D}"/>
          </ac:picMkLst>
        </pc:picChg>
        <pc:picChg chg="add mod">
          <ac:chgData name="Ben Wilson" userId="S::benw@orionhealth.com::d214a712-66b3-4de3-b195-2a51158ba1f5" providerId="AD" clId="Web-{63985264-D7FA-95F1-D2B3-05AEC30820BA}" dt="2020-05-05T19:22:42.401" v="74" actId="1076"/>
          <ac:picMkLst>
            <pc:docMk/>
            <pc:sldMk cId="3226966232" sldId="1925"/>
            <ac:picMk id="6" creationId="{5BA7E2D5-F2E1-4557-A7B1-CA6403A4DB62}"/>
          </ac:picMkLst>
        </pc:picChg>
        <pc:picChg chg="add mod">
          <ac:chgData name="Ben Wilson" userId="S::benw@orionhealth.com::d214a712-66b3-4de3-b195-2a51158ba1f5" providerId="AD" clId="Web-{63985264-D7FA-95F1-D2B3-05AEC30820BA}" dt="2020-05-05T19:22:31.011" v="70" actId="1076"/>
          <ac:picMkLst>
            <pc:docMk/>
            <pc:sldMk cId="3226966232" sldId="1925"/>
            <ac:picMk id="7" creationId="{23E828D6-D61D-4B1D-B0F4-930BDECFD284}"/>
          </ac:picMkLst>
        </pc:picChg>
        <pc:picChg chg="mod">
          <ac:chgData name="Ben Wilson" userId="S::benw@orionhealth.com::d214a712-66b3-4de3-b195-2a51158ba1f5" providerId="AD" clId="Web-{63985264-D7FA-95F1-D2B3-05AEC30820BA}" dt="2020-05-05T19:22:06.557" v="63" actId="1076"/>
          <ac:picMkLst>
            <pc:docMk/>
            <pc:sldMk cId="3226966232" sldId="1925"/>
            <ac:picMk id="16" creationId="{7B2FD973-9FDA-F349-97B2-1049AF48D4A4}"/>
          </ac:picMkLst>
        </pc:picChg>
        <pc:picChg chg="mod">
          <ac:chgData name="Ben Wilson" userId="S::benw@orionhealth.com::d214a712-66b3-4de3-b195-2a51158ba1f5" providerId="AD" clId="Web-{63985264-D7FA-95F1-D2B3-05AEC30820BA}" dt="2020-05-05T19:21:50.792" v="59" actId="1076"/>
          <ac:picMkLst>
            <pc:docMk/>
            <pc:sldMk cId="3226966232" sldId="1925"/>
            <ac:picMk id="17" creationId="{7D6742CA-AB06-5547-BEE6-9C8CBB646358}"/>
          </ac:picMkLst>
        </pc:picChg>
        <pc:picChg chg="mod">
          <ac:chgData name="Ben Wilson" userId="S::benw@orionhealth.com::d214a712-66b3-4de3-b195-2a51158ba1f5" providerId="AD" clId="Web-{63985264-D7FA-95F1-D2B3-05AEC30820BA}" dt="2020-05-05T19:22:52.682" v="77" actId="1076"/>
          <ac:picMkLst>
            <pc:docMk/>
            <pc:sldMk cId="3226966232" sldId="1925"/>
            <ac:picMk id="19" creationId="{D588ABA0-A633-304B-A0D8-2F6027792BE9}"/>
          </ac:picMkLst>
        </pc:picChg>
        <pc:picChg chg="mod">
          <ac:chgData name="Ben Wilson" userId="S::benw@orionhealth.com::d214a712-66b3-4de3-b195-2a51158ba1f5" providerId="AD" clId="Web-{63985264-D7FA-95F1-D2B3-05AEC30820BA}" dt="2020-05-05T19:23:06.479" v="79" actId="1076"/>
          <ac:picMkLst>
            <pc:docMk/>
            <pc:sldMk cId="3226966232" sldId="1925"/>
            <ac:picMk id="20" creationId="{38929F80-D1A5-9848-A66F-99753E89291E}"/>
          </ac:picMkLst>
        </pc:picChg>
        <pc:picChg chg="mod">
          <ac:chgData name="Ben Wilson" userId="S::benw@orionhealth.com::d214a712-66b3-4de3-b195-2a51158ba1f5" providerId="AD" clId="Web-{63985264-D7FA-95F1-D2B3-05AEC30820BA}" dt="2020-05-05T19:23:09.917" v="80" actId="1076"/>
          <ac:picMkLst>
            <pc:docMk/>
            <pc:sldMk cId="3226966232" sldId="1925"/>
            <ac:picMk id="21" creationId="{1F10CE1E-82B5-EC41-9949-B3D6929987E8}"/>
          </ac:picMkLst>
        </pc:picChg>
        <pc:picChg chg="mod">
          <ac:chgData name="Ben Wilson" userId="S::benw@orionhealth.com::d214a712-66b3-4de3-b195-2a51158ba1f5" providerId="AD" clId="Web-{63985264-D7FA-95F1-D2B3-05AEC30820BA}" dt="2020-05-05T19:22:48.464" v="75" actId="1076"/>
          <ac:picMkLst>
            <pc:docMk/>
            <pc:sldMk cId="3226966232" sldId="1925"/>
            <ac:picMk id="22" creationId="{6C59B7F8-0151-F646-A5B8-B6431DBE90E7}"/>
          </ac:picMkLst>
        </pc:picChg>
        <pc:picChg chg="mod">
          <ac:chgData name="Ben Wilson" userId="S::benw@orionhealth.com::d214a712-66b3-4de3-b195-2a51158ba1f5" providerId="AD" clId="Web-{63985264-D7FA-95F1-D2B3-05AEC30820BA}" dt="2020-05-05T19:22:55.745" v="78" actId="1076"/>
          <ac:picMkLst>
            <pc:docMk/>
            <pc:sldMk cId="3226966232" sldId="1925"/>
            <ac:picMk id="23" creationId="{10B3D314-E763-DC47-B9DB-BE3231CEB103}"/>
          </ac:picMkLst>
        </pc:picChg>
        <pc:picChg chg="mod">
          <ac:chgData name="Ben Wilson" userId="S::benw@orionhealth.com::d214a712-66b3-4de3-b195-2a51158ba1f5" providerId="AD" clId="Web-{63985264-D7FA-95F1-D2B3-05AEC30820BA}" dt="2020-05-05T19:22:03.417" v="62" actId="1076"/>
          <ac:picMkLst>
            <pc:docMk/>
            <pc:sldMk cId="3226966232" sldId="1925"/>
            <ac:picMk id="24" creationId="{44F87475-6A67-6740-9CB5-9F656A0F247A}"/>
          </ac:picMkLst>
        </pc:picChg>
        <pc:picChg chg="mod">
          <ac:chgData name="Ben Wilson" userId="S::benw@orionhealth.com::d214a712-66b3-4de3-b195-2a51158ba1f5" providerId="AD" clId="Web-{63985264-D7FA-95F1-D2B3-05AEC30820BA}" dt="2020-05-05T19:21:56.761" v="61" actId="1076"/>
          <ac:picMkLst>
            <pc:docMk/>
            <pc:sldMk cId="3226966232" sldId="1925"/>
            <ac:picMk id="25" creationId="{E543D2F6-C225-E141-94FB-ED7317B11B98}"/>
          </ac:picMkLst>
        </pc:picChg>
      </pc:sldChg>
    </pc:docChg>
  </pc:docChgLst>
  <pc:docChgLst>
    <pc:chgData name="Pauline McLean" userId="10ddf713-2c99-4a66-9fa9-65dd38c61502" providerId="ADAL" clId="{C96E24B3-2789-AF45-96DC-FDD97E3E0589}"/>
    <pc:docChg chg="undo custSel modSld modMainMaster">
      <pc:chgData name="Pauline McLean" userId="10ddf713-2c99-4a66-9fa9-65dd38c61502" providerId="ADAL" clId="{C96E24B3-2789-AF45-96DC-FDD97E3E0589}" dt="2020-05-06T10:30:11.558" v="253" actId="1076"/>
      <pc:docMkLst>
        <pc:docMk/>
      </pc:docMkLst>
      <pc:sldChg chg="modSp">
        <pc:chgData name="Pauline McLean" userId="10ddf713-2c99-4a66-9fa9-65dd38c61502" providerId="ADAL" clId="{C96E24B3-2789-AF45-96DC-FDD97E3E0589}" dt="2020-05-01T15:26:06.336" v="8" actId="14100"/>
        <pc:sldMkLst>
          <pc:docMk/>
          <pc:sldMk cId="2949924910" sldId="1586"/>
        </pc:sldMkLst>
        <pc:spChg chg="mod">
          <ac:chgData name="Pauline McLean" userId="10ddf713-2c99-4a66-9fa9-65dd38c61502" providerId="ADAL" clId="{C96E24B3-2789-AF45-96DC-FDD97E3E0589}" dt="2020-05-01T15:26:06.336" v="8" actId="14100"/>
          <ac:spMkLst>
            <pc:docMk/>
            <pc:sldMk cId="2949924910" sldId="1586"/>
            <ac:spMk id="6" creationId="{24E13F46-DFBB-9F47-A379-E2635FCC3F3E}"/>
          </ac:spMkLst>
        </pc:spChg>
        <pc:spChg chg="mod">
          <ac:chgData name="Pauline McLean" userId="10ddf713-2c99-4a66-9fa9-65dd38c61502" providerId="ADAL" clId="{C96E24B3-2789-AF45-96DC-FDD97E3E0589}" dt="2020-05-01T15:25:38.049" v="4" actId="14100"/>
          <ac:spMkLst>
            <pc:docMk/>
            <pc:sldMk cId="2949924910" sldId="1586"/>
            <ac:spMk id="7" creationId="{08C61AC7-9CB3-FE41-BD76-CCF63861D813}"/>
          </ac:spMkLst>
        </pc:spChg>
        <pc:spChg chg="mod">
          <ac:chgData name="Pauline McLean" userId="10ddf713-2c99-4a66-9fa9-65dd38c61502" providerId="ADAL" clId="{C96E24B3-2789-AF45-96DC-FDD97E3E0589}" dt="2020-05-01T15:26:00.243" v="7" actId="1076"/>
          <ac:spMkLst>
            <pc:docMk/>
            <pc:sldMk cId="2949924910" sldId="1586"/>
            <ac:spMk id="12" creationId="{16FE8D69-43A0-5A48-93E7-0D7082466FB0}"/>
          </ac:spMkLst>
        </pc:spChg>
      </pc:sldChg>
      <pc:sldChg chg="modTransition">
        <pc:chgData name="Pauline McLean" userId="10ddf713-2c99-4a66-9fa9-65dd38c61502" providerId="ADAL" clId="{C96E24B3-2789-AF45-96DC-FDD97E3E0589}" dt="2020-05-01T15:51:53.784" v="39"/>
        <pc:sldMkLst>
          <pc:docMk/>
          <pc:sldMk cId="925798187" sldId="1802"/>
        </pc:sldMkLst>
      </pc:sldChg>
      <pc:sldChg chg="modSp">
        <pc:chgData name="Pauline McLean" userId="10ddf713-2c99-4a66-9fa9-65dd38c61502" providerId="ADAL" clId="{C96E24B3-2789-AF45-96DC-FDD97E3E0589}" dt="2020-05-06T10:30:11.558" v="253" actId="1076"/>
        <pc:sldMkLst>
          <pc:docMk/>
          <pc:sldMk cId="2972002242" sldId="1836"/>
        </pc:sldMkLst>
        <pc:picChg chg="mod">
          <ac:chgData name="Pauline McLean" userId="10ddf713-2c99-4a66-9fa9-65dd38c61502" providerId="ADAL" clId="{C96E24B3-2789-AF45-96DC-FDD97E3E0589}" dt="2020-05-06T10:30:11.558" v="253" actId="1076"/>
          <ac:picMkLst>
            <pc:docMk/>
            <pc:sldMk cId="2972002242" sldId="1836"/>
            <ac:picMk id="6" creationId="{97AF12BB-AC8C-5B49-A781-6C3032EAB4E8}"/>
          </ac:picMkLst>
        </pc:picChg>
      </pc:sldChg>
      <pc:sldChg chg="modSp">
        <pc:chgData name="Pauline McLean" userId="10ddf713-2c99-4a66-9fa9-65dd38c61502" providerId="ADAL" clId="{C96E24B3-2789-AF45-96DC-FDD97E3E0589}" dt="2020-05-01T15:26:41.363" v="10" actId="1076"/>
        <pc:sldMkLst>
          <pc:docMk/>
          <pc:sldMk cId="274889641" sldId="1916"/>
        </pc:sldMkLst>
        <pc:spChg chg="mod">
          <ac:chgData name="Pauline McLean" userId="10ddf713-2c99-4a66-9fa9-65dd38c61502" providerId="ADAL" clId="{C96E24B3-2789-AF45-96DC-FDD97E3E0589}" dt="2020-05-01T15:26:41.363" v="10" actId="1076"/>
          <ac:spMkLst>
            <pc:docMk/>
            <pc:sldMk cId="274889641" sldId="1916"/>
            <ac:spMk id="2" creationId="{0E161309-0B49-4149-B619-61A04B307AC1}"/>
          </ac:spMkLst>
        </pc:spChg>
        <pc:spChg chg="mod">
          <ac:chgData name="Pauline McLean" userId="10ddf713-2c99-4a66-9fa9-65dd38c61502" providerId="ADAL" clId="{C96E24B3-2789-AF45-96DC-FDD97E3E0589}" dt="2020-05-01T15:26:31.763" v="9" actId="1076"/>
          <ac:spMkLst>
            <pc:docMk/>
            <pc:sldMk cId="274889641" sldId="1916"/>
            <ac:spMk id="3" creationId="{AD080D55-31E5-4555-81C3-934C7531F219}"/>
          </ac:spMkLst>
        </pc:spChg>
      </pc:sldChg>
      <pc:sldChg chg="modSp">
        <pc:chgData name="Pauline McLean" userId="10ddf713-2c99-4a66-9fa9-65dd38c61502" providerId="ADAL" clId="{C96E24B3-2789-AF45-96DC-FDD97E3E0589}" dt="2020-05-01T15:27:12.852" v="12" actId="14100"/>
        <pc:sldMkLst>
          <pc:docMk/>
          <pc:sldMk cId="2867688408" sldId="1917"/>
        </pc:sldMkLst>
        <pc:spChg chg="mod">
          <ac:chgData name="Pauline McLean" userId="10ddf713-2c99-4a66-9fa9-65dd38c61502" providerId="ADAL" clId="{C96E24B3-2789-AF45-96DC-FDD97E3E0589}" dt="2020-05-01T15:27:12.852" v="12" actId="14100"/>
          <ac:spMkLst>
            <pc:docMk/>
            <pc:sldMk cId="2867688408" sldId="1917"/>
            <ac:spMk id="3" creationId="{AD080D55-31E5-4555-81C3-934C7531F219}"/>
          </ac:spMkLst>
        </pc:spChg>
      </pc:sldChg>
      <pc:sldChg chg="addSp delSp modSp">
        <pc:chgData name="Pauline McLean" userId="10ddf713-2c99-4a66-9fa9-65dd38c61502" providerId="ADAL" clId="{C96E24B3-2789-AF45-96DC-FDD97E3E0589}" dt="2020-05-04T08:49:04.190" v="251" actId="20577"/>
        <pc:sldMkLst>
          <pc:docMk/>
          <pc:sldMk cId="1616873663" sldId="1924"/>
        </pc:sldMkLst>
        <pc:spChg chg="add del mod">
          <ac:chgData name="Pauline McLean" userId="10ddf713-2c99-4a66-9fa9-65dd38c61502" providerId="ADAL" clId="{C96E24B3-2789-AF45-96DC-FDD97E3E0589}" dt="2020-05-01T15:53:34.470" v="76" actId="478"/>
          <ac:spMkLst>
            <pc:docMk/>
            <pc:sldMk cId="1616873663" sldId="1924"/>
            <ac:spMk id="3" creationId="{D72ECE24-D586-384A-99EC-402605BD60BB}"/>
          </ac:spMkLst>
        </pc:spChg>
        <pc:spChg chg="mod">
          <ac:chgData name="Pauline McLean" userId="10ddf713-2c99-4a66-9fa9-65dd38c61502" providerId="ADAL" clId="{C96E24B3-2789-AF45-96DC-FDD97E3E0589}" dt="2020-05-01T15:52:06.261" v="40" actId="20577"/>
          <ac:spMkLst>
            <pc:docMk/>
            <pc:sldMk cId="1616873663" sldId="1924"/>
            <ac:spMk id="10" creationId="{F7BAB76A-EBEF-49DA-805F-C6029B173CEF}"/>
          </ac:spMkLst>
        </pc:spChg>
        <pc:spChg chg="mod">
          <ac:chgData name="Pauline McLean" userId="10ddf713-2c99-4a66-9fa9-65dd38c61502" providerId="ADAL" clId="{C96E24B3-2789-AF45-96DC-FDD97E3E0589}" dt="2020-05-01T15:53:19.247" v="74" actId="20577"/>
          <ac:spMkLst>
            <pc:docMk/>
            <pc:sldMk cId="1616873663" sldId="1924"/>
            <ac:spMk id="23" creationId="{C895EE8E-80FA-5741-B70D-CA5BCE105693}"/>
          </ac:spMkLst>
        </pc:spChg>
        <pc:spChg chg="del mod">
          <ac:chgData name="Pauline McLean" userId="10ddf713-2c99-4a66-9fa9-65dd38c61502" providerId="ADAL" clId="{C96E24B3-2789-AF45-96DC-FDD97E3E0589}" dt="2020-05-01T15:52:56.610" v="68" actId="478"/>
          <ac:spMkLst>
            <pc:docMk/>
            <pc:sldMk cId="1616873663" sldId="1924"/>
            <ac:spMk id="24" creationId="{E23F9B52-BB27-1E46-8D77-F6F21095ACF7}"/>
          </ac:spMkLst>
        </pc:spChg>
        <pc:spChg chg="mod">
          <ac:chgData name="Pauline McLean" userId="10ddf713-2c99-4a66-9fa9-65dd38c61502" providerId="ADAL" clId="{C96E24B3-2789-AF45-96DC-FDD97E3E0589}" dt="2020-05-04T08:49:04.190" v="251" actId="20577"/>
          <ac:spMkLst>
            <pc:docMk/>
            <pc:sldMk cId="1616873663" sldId="1924"/>
            <ac:spMk id="25" creationId="{28B5FEE3-2E0B-0E4B-A6CB-6B042EC08BC1}"/>
          </ac:spMkLst>
        </pc:spChg>
        <pc:spChg chg="mod">
          <ac:chgData name="Pauline McLean" userId="10ddf713-2c99-4a66-9fa9-65dd38c61502" providerId="ADAL" clId="{C96E24B3-2789-AF45-96DC-FDD97E3E0589}" dt="2020-05-01T15:54:13.428" v="101" actId="20577"/>
          <ac:spMkLst>
            <pc:docMk/>
            <pc:sldMk cId="1616873663" sldId="1924"/>
            <ac:spMk id="26" creationId="{179B4345-BFDA-364B-A0D6-D710D95844C1}"/>
          </ac:spMkLst>
        </pc:spChg>
        <pc:spChg chg="mod">
          <ac:chgData name="Pauline McLean" userId="10ddf713-2c99-4a66-9fa9-65dd38c61502" providerId="ADAL" clId="{C96E24B3-2789-AF45-96DC-FDD97E3E0589}" dt="2020-05-01T15:53:42.457" v="77" actId="1076"/>
          <ac:spMkLst>
            <pc:docMk/>
            <pc:sldMk cId="1616873663" sldId="1924"/>
            <ac:spMk id="27" creationId="{90FD0B84-7609-DD4A-8A74-6DC8599BF656}"/>
          </ac:spMkLst>
        </pc:spChg>
      </pc:sldChg>
      <pc:sldChg chg="modSp">
        <pc:chgData name="Pauline McLean" userId="10ddf713-2c99-4a66-9fa9-65dd38c61502" providerId="ADAL" clId="{C96E24B3-2789-AF45-96DC-FDD97E3E0589}" dt="2020-05-01T15:31:27.573" v="38" actId="1076"/>
        <pc:sldMkLst>
          <pc:docMk/>
          <pc:sldMk cId="3906510641" sldId="1926"/>
        </pc:sldMkLst>
        <pc:spChg chg="mod">
          <ac:chgData name="Pauline McLean" userId="10ddf713-2c99-4a66-9fa9-65dd38c61502" providerId="ADAL" clId="{C96E24B3-2789-AF45-96DC-FDD97E3E0589}" dt="2020-05-01T15:31:27.573" v="38" actId="1076"/>
          <ac:spMkLst>
            <pc:docMk/>
            <pc:sldMk cId="3906510641" sldId="1926"/>
            <ac:spMk id="25" creationId="{67168CF2-E396-0546-BA36-609D9350E824}"/>
          </ac:spMkLst>
        </pc:spChg>
        <pc:spChg chg="mod">
          <ac:chgData name="Pauline McLean" userId="10ddf713-2c99-4a66-9fa9-65dd38c61502" providerId="ADAL" clId="{C96E24B3-2789-AF45-96DC-FDD97E3E0589}" dt="2020-05-01T15:30:37.374" v="34" actId="403"/>
          <ac:spMkLst>
            <pc:docMk/>
            <pc:sldMk cId="3906510641" sldId="1926"/>
            <ac:spMk id="47" creationId="{4608B0CA-39D2-B848-BBED-DE2558195456}"/>
          </ac:spMkLst>
        </pc:spChg>
        <pc:spChg chg="mod">
          <ac:chgData name="Pauline McLean" userId="10ddf713-2c99-4a66-9fa9-65dd38c61502" providerId="ADAL" clId="{C96E24B3-2789-AF45-96DC-FDD97E3E0589}" dt="2020-05-01T15:29:49.919" v="26" actId="20577"/>
          <ac:spMkLst>
            <pc:docMk/>
            <pc:sldMk cId="3906510641" sldId="1926"/>
            <ac:spMk id="52" creationId="{044B6912-10E2-064B-A46E-F76E2372C416}"/>
          </ac:spMkLst>
        </pc:spChg>
        <pc:spChg chg="mod">
          <ac:chgData name="Pauline McLean" userId="10ddf713-2c99-4a66-9fa9-65dd38c61502" providerId="ADAL" clId="{C96E24B3-2789-AF45-96DC-FDD97E3E0589}" dt="2020-05-01T15:31:11.056" v="37" actId="1076"/>
          <ac:spMkLst>
            <pc:docMk/>
            <pc:sldMk cId="3906510641" sldId="1926"/>
            <ac:spMk id="56" creationId="{7AD7AB45-1E41-894B-BE29-AE053E52FA58}"/>
          </ac:spMkLst>
        </pc:spChg>
        <pc:spChg chg="mod">
          <ac:chgData name="Pauline McLean" userId="10ddf713-2c99-4a66-9fa9-65dd38c61502" providerId="ADAL" clId="{C96E24B3-2789-AF45-96DC-FDD97E3E0589}" dt="2020-05-01T15:31:06.142" v="36" actId="1076"/>
          <ac:spMkLst>
            <pc:docMk/>
            <pc:sldMk cId="3906510641" sldId="1926"/>
            <ac:spMk id="65" creationId="{88064B55-BA0D-44A5-8EF4-55545F56C9CC}"/>
          </ac:spMkLst>
        </pc:spChg>
      </pc:sldChg>
      <pc:sldMasterChg chg="modSldLayout">
        <pc:chgData name="Pauline McLean" userId="10ddf713-2c99-4a66-9fa9-65dd38c61502" providerId="ADAL" clId="{C96E24B3-2789-AF45-96DC-FDD97E3E0589}" dt="2020-05-04T08:46:40.831" v="177" actId="20577"/>
        <pc:sldMasterMkLst>
          <pc:docMk/>
          <pc:sldMasterMk cId="3138973368" sldId="2147483810"/>
        </pc:sldMasterMkLst>
        <pc:sldLayoutChg chg="delSp modSp">
          <pc:chgData name="Pauline McLean" userId="10ddf713-2c99-4a66-9fa9-65dd38c61502" providerId="ADAL" clId="{C96E24B3-2789-AF45-96DC-FDD97E3E0589}" dt="2020-04-30T13:05:37.478" v="3" actId="14100"/>
          <pc:sldLayoutMkLst>
            <pc:docMk/>
            <pc:sldMasterMk cId="3138973368" sldId="2147483810"/>
            <pc:sldLayoutMk cId="1131568980" sldId="2147483696"/>
          </pc:sldLayoutMkLst>
          <pc:spChg chg="del">
            <ac:chgData name="Pauline McLean" userId="10ddf713-2c99-4a66-9fa9-65dd38c61502" providerId="ADAL" clId="{C96E24B3-2789-AF45-96DC-FDD97E3E0589}" dt="2020-04-30T13:05:05.216" v="0" actId="478"/>
            <ac:spMkLst>
              <pc:docMk/>
              <pc:sldMasterMk cId="3138973368" sldId="2147483810"/>
              <pc:sldLayoutMk cId="1131568980" sldId="2147483696"/>
              <ac:spMk id="23" creationId="{4B995381-E498-D740-B45A-88E9C91C6F54}"/>
            </ac:spMkLst>
          </pc:spChg>
          <pc:spChg chg="mod">
            <ac:chgData name="Pauline McLean" userId="10ddf713-2c99-4a66-9fa9-65dd38c61502" providerId="ADAL" clId="{C96E24B3-2789-AF45-96DC-FDD97E3E0589}" dt="2020-04-30T13:05:37.478" v="3" actId="14100"/>
            <ac:spMkLst>
              <pc:docMk/>
              <pc:sldMasterMk cId="3138973368" sldId="2147483810"/>
              <pc:sldLayoutMk cId="1131568980" sldId="2147483696"/>
              <ac:spMk id="25" creationId="{FE08D943-F3A3-224C-9577-35F4855F415B}"/>
            </ac:spMkLst>
          </pc:spChg>
        </pc:sldLayoutChg>
        <pc:sldLayoutChg chg="modSp">
          <pc:chgData name="Pauline McLean" userId="10ddf713-2c99-4a66-9fa9-65dd38c61502" providerId="ADAL" clId="{C96E24B3-2789-AF45-96DC-FDD97E3E0589}" dt="2020-05-04T08:46:40.831" v="177" actId="20577"/>
          <pc:sldLayoutMkLst>
            <pc:docMk/>
            <pc:sldMasterMk cId="3138973368" sldId="2147483810"/>
            <pc:sldLayoutMk cId="129362959" sldId="2147483832"/>
          </pc:sldLayoutMkLst>
          <pc:spChg chg="mod">
            <ac:chgData name="Pauline McLean" userId="10ddf713-2c99-4a66-9fa9-65dd38c61502" providerId="ADAL" clId="{C96E24B3-2789-AF45-96DC-FDD97E3E0589}" dt="2020-05-04T08:46:40.831" v="177" actId="20577"/>
            <ac:spMkLst>
              <pc:docMk/>
              <pc:sldMasterMk cId="3138973368" sldId="2147483810"/>
              <pc:sldLayoutMk cId="129362959" sldId="2147483832"/>
              <ac:spMk id="11" creationId="{9CEA1D32-D412-9B45-83ED-6C283E01B505}"/>
            </ac:spMkLst>
          </pc:spChg>
        </pc:sldLayoutChg>
      </pc:sldMasterChg>
      <pc:sldMasterChg chg="modSldLayout">
        <pc:chgData name="Pauline McLean" userId="10ddf713-2c99-4a66-9fa9-65dd38c61502" providerId="ADAL" clId="{C96E24B3-2789-AF45-96DC-FDD97E3E0589}" dt="2020-05-04T08:47:02.860" v="178" actId="478"/>
        <pc:sldMasterMkLst>
          <pc:docMk/>
          <pc:sldMasterMk cId="1045096942" sldId="2147483814"/>
        </pc:sldMasterMkLst>
        <pc:sldLayoutChg chg="modSp">
          <pc:chgData name="Pauline McLean" userId="10ddf713-2c99-4a66-9fa9-65dd38c61502" providerId="ADAL" clId="{C96E24B3-2789-AF45-96DC-FDD97E3E0589}" dt="2020-05-04T08:40:50.231" v="138" actId="20577"/>
          <pc:sldLayoutMkLst>
            <pc:docMk/>
            <pc:sldMasterMk cId="1045096942" sldId="2147483814"/>
            <pc:sldLayoutMk cId="103834229" sldId="2147483815"/>
          </pc:sldLayoutMkLst>
          <pc:spChg chg="mod">
            <ac:chgData name="Pauline McLean" userId="10ddf713-2c99-4a66-9fa9-65dd38c61502" providerId="ADAL" clId="{C96E24B3-2789-AF45-96DC-FDD97E3E0589}" dt="2020-05-04T08:40:50.231" v="138" actId="20577"/>
            <ac:spMkLst>
              <pc:docMk/>
              <pc:sldMasterMk cId="1045096942" sldId="2147483814"/>
              <pc:sldLayoutMk cId="103834229" sldId="2147483815"/>
              <ac:spMk id="9" creationId="{6BBCA7C9-A3C3-AD44-B032-875A8C6D72FC}"/>
            </ac:spMkLst>
          </pc:spChg>
        </pc:sldLayoutChg>
        <pc:sldLayoutChg chg="delSp">
          <pc:chgData name="Pauline McLean" userId="10ddf713-2c99-4a66-9fa9-65dd38c61502" providerId="ADAL" clId="{C96E24B3-2789-AF45-96DC-FDD97E3E0589}" dt="2020-05-04T08:47:02.860" v="178" actId="478"/>
          <pc:sldLayoutMkLst>
            <pc:docMk/>
            <pc:sldMasterMk cId="1045096942" sldId="2147483814"/>
            <pc:sldLayoutMk cId="3258310850" sldId="2147483816"/>
          </pc:sldLayoutMkLst>
          <pc:spChg chg="del">
            <ac:chgData name="Pauline McLean" userId="10ddf713-2c99-4a66-9fa9-65dd38c61502" providerId="ADAL" clId="{C96E24B3-2789-AF45-96DC-FDD97E3E0589}" dt="2020-05-04T08:47:02.860" v="178" actId="478"/>
            <ac:spMkLst>
              <pc:docMk/>
              <pc:sldMasterMk cId="1045096942" sldId="2147483814"/>
              <pc:sldLayoutMk cId="3258310850" sldId="2147483816"/>
              <ac:spMk id="5" creationId="{00000000-0000-0000-0000-000000000000}"/>
            </ac:spMkLst>
          </pc:spChg>
        </pc:sldLayoutChg>
        <pc:sldLayoutChg chg="delSp modSp">
          <pc:chgData name="Pauline McLean" userId="10ddf713-2c99-4a66-9fa9-65dd38c61502" providerId="ADAL" clId="{C96E24B3-2789-AF45-96DC-FDD97E3E0589}" dt="2020-05-04T08:41:15.853" v="141" actId="20577"/>
          <pc:sldLayoutMkLst>
            <pc:docMk/>
            <pc:sldMasterMk cId="1045096942" sldId="2147483814"/>
            <pc:sldLayoutMk cId="1395584111" sldId="2147483817"/>
          </pc:sldLayoutMkLst>
          <pc:spChg chg="del">
            <ac:chgData name="Pauline McLean" userId="10ddf713-2c99-4a66-9fa9-65dd38c61502" providerId="ADAL" clId="{C96E24B3-2789-AF45-96DC-FDD97E3E0589}" dt="2020-05-04T08:41:10.522" v="140" actId="478"/>
            <ac:spMkLst>
              <pc:docMk/>
              <pc:sldMasterMk cId="1045096942" sldId="2147483814"/>
              <pc:sldLayoutMk cId="1395584111" sldId="2147483817"/>
              <ac:spMk id="7" creationId="{B743742A-1B63-7745-B7F9-DD402D3EEFF2}"/>
            </ac:spMkLst>
          </pc:spChg>
          <pc:spChg chg="mod">
            <ac:chgData name="Pauline McLean" userId="10ddf713-2c99-4a66-9fa9-65dd38c61502" providerId="ADAL" clId="{C96E24B3-2789-AF45-96DC-FDD97E3E0589}" dt="2020-05-04T08:41:15.853" v="141" actId="20577"/>
            <ac:spMkLst>
              <pc:docMk/>
              <pc:sldMasterMk cId="1045096942" sldId="2147483814"/>
              <pc:sldLayoutMk cId="1395584111" sldId="2147483817"/>
              <ac:spMk id="11" creationId="{DF57CA43-EFE3-784A-9B15-92128E163571}"/>
            </ac:spMkLst>
          </pc:spChg>
        </pc:sldLayoutChg>
        <pc:sldLayoutChg chg="delSp modSp">
          <pc:chgData name="Pauline McLean" userId="10ddf713-2c99-4a66-9fa9-65dd38c61502" providerId="ADAL" clId="{C96E24B3-2789-AF45-96DC-FDD97E3E0589}" dt="2020-05-04T08:41:47.492" v="149" actId="20577"/>
          <pc:sldLayoutMkLst>
            <pc:docMk/>
            <pc:sldMasterMk cId="1045096942" sldId="2147483814"/>
            <pc:sldLayoutMk cId="797715780" sldId="2147483818"/>
          </pc:sldLayoutMkLst>
          <pc:spChg chg="mod">
            <ac:chgData name="Pauline McLean" userId="10ddf713-2c99-4a66-9fa9-65dd38c61502" providerId="ADAL" clId="{C96E24B3-2789-AF45-96DC-FDD97E3E0589}" dt="2020-05-04T08:41:33.169" v="145" actId="1076"/>
            <ac:spMkLst>
              <pc:docMk/>
              <pc:sldMasterMk cId="1045096942" sldId="2147483814"/>
              <pc:sldLayoutMk cId="797715780" sldId="2147483818"/>
              <ac:spMk id="2" creationId="{00000000-0000-0000-0000-000000000000}"/>
            </ac:spMkLst>
          </pc:spChg>
          <pc:spChg chg="del">
            <ac:chgData name="Pauline McLean" userId="10ddf713-2c99-4a66-9fa9-65dd38c61502" providerId="ADAL" clId="{C96E24B3-2789-AF45-96DC-FDD97E3E0589}" dt="2020-05-04T08:41:23.443" v="142" actId="478"/>
            <ac:spMkLst>
              <pc:docMk/>
              <pc:sldMasterMk cId="1045096942" sldId="2147483814"/>
              <pc:sldLayoutMk cId="797715780" sldId="2147483818"/>
              <ac:spMk id="5" creationId="{B80895FE-831D-D840-82A7-CED35BC53B09}"/>
            </ac:spMkLst>
          </pc:spChg>
          <pc:spChg chg="mod">
            <ac:chgData name="Pauline McLean" userId="10ddf713-2c99-4a66-9fa9-65dd38c61502" providerId="ADAL" clId="{C96E24B3-2789-AF45-96DC-FDD97E3E0589}" dt="2020-05-04T08:41:47.492" v="149" actId="20577"/>
            <ac:spMkLst>
              <pc:docMk/>
              <pc:sldMasterMk cId="1045096942" sldId="2147483814"/>
              <pc:sldLayoutMk cId="797715780" sldId="2147483818"/>
              <ac:spMk id="7" creationId="{D9C3C90C-35B7-BD47-8172-4E979AAF0D3F}"/>
            </ac:spMkLst>
          </pc:spChg>
        </pc:sldLayoutChg>
        <pc:sldLayoutChg chg="delSp modSp">
          <pc:chgData name="Pauline McLean" userId="10ddf713-2c99-4a66-9fa9-65dd38c61502" providerId="ADAL" clId="{C96E24B3-2789-AF45-96DC-FDD97E3E0589}" dt="2020-05-04T08:42:31.473" v="155" actId="20577"/>
          <pc:sldLayoutMkLst>
            <pc:docMk/>
            <pc:sldMasterMk cId="1045096942" sldId="2147483814"/>
            <pc:sldLayoutMk cId="499821016" sldId="2147483820"/>
          </pc:sldLayoutMkLst>
          <pc:spChg chg="del">
            <ac:chgData name="Pauline McLean" userId="10ddf713-2c99-4a66-9fa9-65dd38c61502" providerId="ADAL" clId="{C96E24B3-2789-AF45-96DC-FDD97E3E0589}" dt="2020-05-04T08:42:17.689" v="150" actId="478"/>
            <ac:spMkLst>
              <pc:docMk/>
              <pc:sldMasterMk cId="1045096942" sldId="2147483814"/>
              <pc:sldLayoutMk cId="499821016" sldId="2147483820"/>
              <ac:spMk id="6" creationId="{E84216EC-72C7-894C-817A-E93E75CE000E}"/>
            </ac:spMkLst>
          </pc:spChg>
          <pc:spChg chg="mod">
            <ac:chgData name="Pauline McLean" userId="10ddf713-2c99-4a66-9fa9-65dd38c61502" providerId="ADAL" clId="{C96E24B3-2789-AF45-96DC-FDD97E3E0589}" dt="2020-05-04T08:42:31.473" v="155" actId="20577"/>
            <ac:spMkLst>
              <pc:docMk/>
              <pc:sldMasterMk cId="1045096942" sldId="2147483814"/>
              <pc:sldLayoutMk cId="499821016" sldId="2147483820"/>
              <ac:spMk id="13" creationId="{CF7FCF24-4E2B-6248-8267-47B410EC9C15}"/>
            </ac:spMkLst>
          </pc:spChg>
        </pc:sldLayoutChg>
        <pc:sldLayoutChg chg="delSp modSp">
          <pc:chgData name="Pauline McLean" userId="10ddf713-2c99-4a66-9fa9-65dd38c61502" providerId="ADAL" clId="{C96E24B3-2789-AF45-96DC-FDD97E3E0589}" dt="2020-05-04T08:42:46.783" v="159" actId="478"/>
          <pc:sldLayoutMkLst>
            <pc:docMk/>
            <pc:sldMasterMk cId="1045096942" sldId="2147483814"/>
            <pc:sldLayoutMk cId="1815548701" sldId="2147483821"/>
          </pc:sldLayoutMkLst>
          <pc:spChg chg="del mod">
            <ac:chgData name="Pauline McLean" userId="10ddf713-2c99-4a66-9fa9-65dd38c61502" providerId="ADAL" clId="{C96E24B3-2789-AF45-96DC-FDD97E3E0589}" dt="2020-05-04T08:42:46.783" v="159" actId="478"/>
            <ac:spMkLst>
              <pc:docMk/>
              <pc:sldMasterMk cId="1045096942" sldId="2147483814"/>
              <pc:sldLayoutMk cId="1815548701" sldId="2147483821"/>
              <ac:spMk id="6" creationId="{E84216EC-72C7-894C-817A-E93E75CE000E}"/>
            </ac:spMkLst>
          </pc:spChg>
          <pc:spChg chg="mod">
            <ac:chgData name="Pauline McLean" userId="10ddf713-2c99-4a66-9fa9-65dd38c61502" providerId="ADAL" clId="{C96E24B3-2789-AF45-96DC-FDD97E3E0589}" dt="2020-05-04T08:42:41.888" v="157" actId="20577"/>
            <ac:spMkLst>
              <pc:docMk/>
              <pc:sldMasterMk cId="1045096942" sldId="2147483814"/>
              <pc:sldLayoutMk cId="1815548701" sldId="2147483821"/>
              <ac:spMk id="13" creationId="{CF7FCF24-4E2B-6248-8267-47B410EC9C15}"/>
            </ac:spMkLst>
          </pc:spChg>
        </pc:sldLayoutChg>
        <pc:sldLayoutChg chg="modSp">
          <pc:chgData name="Pauline McLean" userId="10ddf713-2c99-4a66-9fa9-65dd38c61502" providerId="ADAL" clId="{C96E24B3-2789-AF45-96DC-FDD97E3E0589}" dt="2020-05-04T08:42:54.040" v="160" actId="20577"/>
          <pc:sldLayoutMkLst>
            <pc:docMk/>
            <pc:sldMasterMk cId="1045096942" sldId="2147483814"/>
            <pc:sldLayoutMk cId="4054732187" sldId="2147483823"/>
          </pc:sldLayoutMkLst>
          <pc:spChg chg="mod">
            <ac:chgData name="Pauline McLean" userId="10ddf713-2c99-4a66-9fa9-65dd38c61502" providerId="ADAL" clId="{C96E24B3-2789-AF45-96DC-FDD97E3E0589}" dt="2020-05-04T08:42:54.040" v="160" actId="20577"/>
            <ac:spMkLst>
              <pc:docMk/>
              <pc:sldMasterMk cId="1045096942" sldId="2147483814"/>
              <pc:sldLayoutMk cId="4054732187" sldId="2147483823"/>
              <ac:spMk id="16" creationId="{D0162046-2122-2A44-BE24-A1E3350B96D4}"/>
            </ac:spMkLst>
          </pc:spChg>
        </pc:sldLayoutChg>
        <pc:sldLayoutChg chg="modSp">
          <pc:chgData name="Pauline McLean" userId="10ddf713-2c99-4a66-9fa9-65dd38c61502" providerId="ADAL" clId="{C96E24B3-2789-AF45-96DC-FDD97E3E0589}" dt="2020-05-04T08:43:00.110" v="161" actId="20577"/>
          <pc:sldLayoutMkLst>
            <pc:docMk/>
            <pc:sldMasterMk cId="1045096942" sldId="2147483814"/>
            <pc:sldLayoutMk cId="669075561" sldId="2147483824"/>
          </pc:sldLayoutMkLst>
          <pc:spChg chg="mod">
            <ac:chgData name="Pauline McLean" userId="10ddf713-2c99-4a66-9fa9-65dd38c61502" providerId="ADAL" clId="{C96E24B3-2789-AF45-96DC-FDD97E3E0589}" dt="2020-05-04T08:43:00.110" v="161" actId="20577"/>
            <ac:spMkLst>
              <pc:docMk/>
              <pc:sldMasterMk cId="1045096942" sldId="2147483814"/>
              <pc:sldLayoutMk cId="669075561" sldId="2147483824"/>
              <ac:spMk id="9" creationId="{7C75E4BA-1AEA-5C4C-BAD3-015722149555}"/>
            </ac:spMkLst>
          </pc:spChg>
        </pc:sldLayoutChg>
        <pc:sldLayoutChg chg="modSp">
          <pc:chgData name="Pauline McLean" userId="10ddf713-2c99-4a66-9fa9-65dd38c61502" providerId="ADAL" clId="{C96E24B3-2789-AF45-96DC-FDD97E3E0589}" dt="2020-05-04T08:21:53.928" v="137" actId="20577"/>
          <pc:sldLayoutMkLst>
            <pc:docMk/>
            <pc:sldMasterMk cId="1045096942" sldId="2147483814"/>
            <pc:sldLayoutMk cId="3889742975" sldId="2147483825"/>
          </pc:sldLayoutMkLst>
          <pc:spChg chg="mod">
            <ac:chgData name="Pauline McLean" userId="10ddf713-2c99-4a66-9fa9-65dd38c61502" providerId="ADAL" clId="{C96E24B3-2789-AF45-96DC-FDD97E3E0589}" dt="2020-05-04T08:21:53.928" v="137" actId="20577"/>
            <ac:spMkLst>
              <pc:docMk/>
              <pc:sldMasterMk cId="1045096942" sldId="2147483814"/>
              <pc:sldLayoutMk cId="3889742975" sldId="2147483825"/>
              <ac:spMk id="11" creationId="{9CEA1D32-D412-9B45-83ED-6C283E01B505}"/>
            </ac:spMkLst>
          </pc:spChg>
        </pc:sldLayoutChg>
        <pc:sldLayoutChg chg="delSp modSp">
          <pc:chgData name="Pauline McLean" userId="10ddf713-2c99-4a66-9fa9-65dd38c61502" providerId="ADAL" clId="{C96E24B3-2789-AF45-96DC-FDD97E3E0589}" dt="2020-05-04T08:43:16.359" v="164" actId="20577"/>
          <pc:sldLayoutMkLst>
            <pc:docMk/>
            <pc:sldMasterMk cId="1045096942" sldId="2147483814"/>
            <pc:sldLayoutMk cId="4246093929" sldId="2147483826"/>
          </pc:sldLayoutMkLst>
          <pc:spChg chg="del">
            <ac:chgData name="Pauline McLean" userId="10ddf713-2c99-4a66-9fa9-65dd38c61502" providerId="ADAL" clId="{C96E24B3-2789-AF45-96DC-FDD97E3E0589}" dt="2020-05-04T08:43:09.206" v="162" actId="478"/>
            <ac:spMkLst>
              <pc:docMk/>
              <pc:sldMasterMk cId="1045096942" sldId="2147483814"/>
              <pc:sldLayoutMk cId="4246093929" sldId="2147483826"/>
              <ac:spMk id="7" creationId="{492392AF-AF9B-0D4B-8D84-617D2E899CE6}"/>
            </ac:spMkLst>
          </pc:spChg>
          <pc:spChg chg="mod">
            <ac:chgData name="Pauline McLean" userId="10ddf713-2c99-4a66-9fa9-65dd38c61502" providerId="ADAL" clId="{C96E24B3-2789-AF45-96DC-FDD97E3E0589}" dt="2020-05-04T08:43:16.359" v="164" actId="20577"/>
            <ac:spMkLst>
              <pc:docMk/>
              <pc:sldMasterMk cId="1045096942" sldId="2147483814"/>
              <pc:sldLayoutMk cId="4246093929" sldId="2147483826"/>
              <ac:spMk id="10" creationId="{4CD6D04E-B6B5-A44C-9037-E6E4ECE78CE1}"/>
            </ac:spMkLst>
          </pc:spChg>
        </pc:sldLayoutChg>
        <pc:sldLayoutChg chg="delSp modSp">
          <pc:chgData name="Pauline McLean" userId="10ddf713-2c99-4a66-9fa9-65dd38c61502" providerId="ADAL" clId="{C96E24B3-2789-AF45-96DC-FDD97E3E0589}" dt="2020-05-04T08:43:56.669" v="173" actId="478"/>
          <pc:sldLayoutMkLst>
            <pc:docMk/>
            <pc:sldMasterMk cId="1045096942" sldId="2147483814"/>
            <pc:sldLayoutMk cId="452120623" sldId="2147483829"/>
          </pc:sldLayoutMkLst>
          <pc:spChg chg="del mod">
            <ac:chgData name="Pauline McLean" userId="10ddf713-2c99-4a66-9fa9-65dd38c61502" providerId="ADAL" clId="{C96E24B3-2789-AF45-96DC-FDD97E3E0589}" dt="2020-05-04T08:43:56.669" v="173" actId="478"/>
            <ac:spMkLst>
              <pc:docMk/>
              <pc:sldMasterMk cId="1045096942" sldId="2147483814"/>
              <pc:sldLayoutMk cId="452120623" sldId="2147483829"/>
              <ac:spMk id="26" creationId="{69507E1A-49E8-9840-9CB0-893FAC738B7C}"/>
            </ac:spMkLst>
          </pc:spChg>
        </pc:sldLayoutChg>
        <pc:sldLayoutChg chg="modSp">
          <pc:chgData name="Pauline McLean" userId="10ddf713-2c99-4a66-9fa9-65dd38c61502" providerId="ADAL" clId="{C96E24B3-2789-AF45-96DC-FDD97E3E0589}" dt="2020-05-04T08:44:03.197" v="174" actId="20577"/>
          <pc:sldLayoutMkLst>
            <pc:docMk/>
            <pc:sldMasterMk cId="1045096942" sldId="2147483814"/>
            <pc:sldLayoutMk cId="3007462688" sldId="2147483830"/>
          </pc:sldLayoutMkLst>
          <pc:spChg chg="mod">
            <ac:chgData name="Pauline McLean" userId="10ddf713-2c99-4a66-9fa9-65dd38c61502" providerId="ADAL" clId="{C96E24B3-2789-AF45-96DC-FDD97E3E0589}" dt="2020-05-04T08:44:03.197" v="174" actId="20577"/>
            <ac:spMkLst>
              <pc:docMk/>
              <pc:sldMasterMk cId="1045096942" sldId="2147483814"/>
              <pc:sldLayoutMk cId="3007462688" sldId="2147483830"/>
              <ac:spMk id="37" creationId="{B1DCDA02-5843-7F47-A041-D6A464ADD8B3}"/>
            </ac:spMkLst>
          </pc:spChg>
        </pc:sldLayoutChg>
      </pc:sldMasterChg>
    </pc:docChg>
  </pc:docChgLst>
  <pc:docChgLst>
    <pc:chgData name="Ben Wilson" userId="S::benw@orionhealth.com::d214a712-66b3-4de3-b195-2a51158ba1f5" providerId="AD" clId="Web-{418CD64E-C2A7-2A25-DACB-96ECE8CA1092}"/>
    <pc:docChg chg="modSld">
      <pc:chgData name="Ben Wilson" userId="S::benw@orionhealth.com::d214a712-66b3-4de3-b195-2a51158ba1f5" providerId="AD" clId="Web-{418CD64E-C2A7-2A25-DACB-96ECE8CA1092}" dt="2020-05-05T07:11:57.733" v="69" actId="20577"/>
      <pc:docMkLst>
        <pc:docMk/>
      </pc:docMkLst>
      <pc:sldChg chg="modSp">
        <pc:chgData name="Ben Wilson" userId="S::benw@orionhealth.com::d214a712-66b3-4de3-b195-2a51158ba1f5" providerId="AD" clId="Web-{418CD64E-C2A7-2A25-DACB-96ECE8CA1092}" dt="2020-05-05T07:11:54.624" v="67" actId="20577"/>
        <pc:sldMkLst>
          <pc:docMk/>
          <pc:sldMk cId="3226966232" sldId="1925"/>
        </pc:sldMkLst>
        <pc:spChg chg="mod">
          <ac:chgData name="Ben Wilson" userId="S::benw@orionhealth.com::d214a712-66b3-4de3-b195-2a51158ba1f5" providerId="AD" clId="Web-{418CD64E-C2A7-2A25-DACB-96ECE8CA1092}" dt="2020-05-05T07:11:54.624" v="67" actId="20577"/>
          <ac:spMkLst>
            <pc:docMk/>
            <pc:sldMk cId="3226966232" sldId="1925"/>
            <ac:spMk id="10" creationId="{61A901D4-1814-8649-8C2C-4DD12E053DD9}"/>
          </ac:spMkLst>
        </pc:spChg>
      </pc:sldChg>
    </pc:docChg>
  </pc:docChgLst>
  <pc:docChgLst>
    <pc:chgData name="Ben Wilson" userId="S::benw@orionhealth.com::d214a712-66b3-4de3-b195-2a51158ba1f5" providerId="AD" clId="Web-{DE708B5F-CE1E-0A19-3C93-86ACF6084352}"/>
    <pc:docChg chg="modSld">
      <pc:chgData name="Ben Wilson" userId="S::benw@orionhealth.com::d214a712-66b3-4de3-b195-2a51158ba1f5" providerId="AD" clId="Web-{DE708B5F-CE1E-0A19-3C93-86ACF6084352}" dt="2020-05-04T07:41:19.656" v="0"/>
      <pc:docMkLst>
        <pc:docMk/>
      </pc:docMkLst>
      <pc:sldChg chg="modSp">
        <pc:chgData name="Ben Wilson" userId="S::benw@orionhealth.com::d214a712-66b3-4de3-b195-2a51158ba1f5" providerId="AD" clId="Web-{DE708B5F-CE1E-0A19-3C93-86ACF6084352}" dt="2020-05-04T07:41:19.656" v="0"/>
        <pc:sldMkLst>
          <pc:docMk/>
          <pc:sldMk cId="1811662399" sldId="1913"/>
        </pc:sldMkLst>
        <pc:spChg chg="mod">
          <ac:chgData name="Ben Wilson" userId="S::benw@orionhealth.com::d214a712-66b3-4de3-b195-2a51158ba1f5" providerId="AD" clId="Web-{DE708B5F-CE1E-0A19-3C93-86ACF6084352}" dt="2020-05-04T07:41:19.656" v="0"/>
          <ac:spMkLst>
            <pc:docMk/>
            <pc:sldMk cId="1811662399" sldId="1913"/>
            <ac:spMk id="8" creationId="{4A9E90E1-D1DF-174A-B3C4-E800644B9224}"/>
          </ac:spMkLst>
        </pc:spChg>
      </pc:sldChg>
    </pc:docChg>
  </pc:docChgLst>
  <pc:docChgLst>
    <pc:chgData name="Katy Brooks" userId="S::katharineew@orionhealth.com::ef9a1330-985b-4e86-8de3-04fc5c5dec95" providerId="AD" clId="Web-{8B28FD84-B936-E4F4-3ACB-C57C1BF86471}"/>
    <pc:docChg chg="modSld">
      <pc:chgData name="Katy Brooks" userId="S::katharineew@orionhealth.com::ef9a1330-985b-4e86-8de3-04fc5c5dec95" providerId="AD" clId="Web-{8B28FD84-B936-E4F4-3ACB-C57C1BF86471}" dt="2020-05-06T11:36:19.429" v="25"/>
      <pc:docMkLst>
        <pc:docMk/>
      </pc:docMkLst>
      <pc:sldChg chg="modNotes">
        <pc:chgData name="Katy Brooks" userId="S::katharineew@orionhealth.com::ef9a1330-985b-4e86-8de3-04fc5c5dec95" providerId="AD" clId="Web-{8B28FD84-B936-E4F4-3ACB-C57C1BF86471}" dt="2020-05-06T11:34:41.786" v="22"/>
        <pc:sldMkLst>
          <pc:docMk/>
          <pc:sldMk cId="2660983039" sldId="358"/>
        </pc:sldMkLst>
      </pc:sldChg>
      <pc:sldChg chg="modNotes">
        <pc:chgData name="Katy Brooks" userId="S::katharineew@orionhealth.com::ef9a1330-985b-4e86-8de3-04fc5c5dec95" providerId="AD" clId="Web-{8B28FD84-B936-E4F4-3ACB-C57C1BF86471}" dt="2020-05-06T11:30:09.935" v="8"/>
        <pc:sldMkLst>
          <pc:docMk/>
          <pc:sldMk cId="2495796279" sldId="786"/>
        </pc:sldMkLst>
      </pc:sldChg>
      <pc:sldChg chg="modNotes">
        <pc:chgData name="Katy Brooks" userId="S::katharineew@orionhealth.com::ef9a1330-985b-4e86-8de3-04fc5c5dec95" providerId="AD" clId="Web-{8B28FD84-B936-E4F4-3ACB-C57C1BF86471}" dt="2020-05-06T11:25:59.366" v="3"/>
        <pc:sldMkLst>
          <pc:docMk/>
          <pc:sldMk cId="2949924910" sldId="1586"/>
        </pc:sldMkLst>
      </pc:sldChg>
      <pc:sldChg chg="modNotes">
        <pc:chgData name="Katy Brooks" userId="S::katharineew@orionhealth.com::ef9a1330-985b-4e86-8de3-04fc5c5dec95" providerId="AD" clId="Web-{8B28FD84-B936-E4F4-3ACB-C57C1BF86471}" dt="2020-05-06T11:36:19.429" v="25"/>
        <pc:sldMkLst>
          <pc:docMk/>
          <pc:sldMk cId="274889641" sldId="1916"/>
        </pc:sldMkLst>
      </pc:sldChg>
    </pc:docChg>
  </pc:docChgLst>
  <pc:docChgLst>
    <pc:chgData name="Bruce Horne" userId="S::bruceho@orionhealth.com::7f97347a-54f7-437f-8898-2a21a7e09fae" providerId="AD" clId="Web-{4A4D96DB-7383-4EC2-9C69-0FD97D8CA49D}"/>
    <pc:docChg chg="delSld modSld">
      <pc:chgData name="Bruce Horne" userId="S::bruceho@orionhealth.com::7f97347a-54f7-437f-8898-2a21a7e09fae" providerId="AD" clId="Web-{4A4D96DB-7383-4EC2-9C69-0FD97D8CA49D}" dt="2020-04-29T15:52:34.539" v="7" actId="20577"/>
      <pc:docMkLst>
        <pc:docMk/>
      </pc:docMkLst>
      <pc:sldChg chg="modSp">
        <pc:chgData name="Bruce Horne" userId="S::bruceho@orionhealth.com::7f97347a-54f7-437f-8898-2a21a7e09fae" providerId="AD" clId="Web-{4A4D96DB-7383-4EC2-9C69-0FD97D8CA49D}" dt="2020-04-29T15:52:34.539" v="6" actId="20577"/>
        <pc:sldMkLst>
          <pc:docMk/>
          <pc:sldMk cId="2867688408" sldId="1917"/>
        </pc:sldMkLst>
        <pc:spChg chg="mod">
          <ac:chgData name="Bruce Horne" userId="S::bruceho@orionhealth.com::7f97347a-54f7-437f-8898-2a21a7e09fae" providerId="AD" clId="Web-{4A4D96DB-7383-4EC2-9C69-0FD97D8CA49D}" dt="2020-04-29T15:52:34.539" v="6" actId="20577"/>
          <ac:spMkLst>
            <pc:docMk/>
            <pc:sldMk cId="2867688408" sldId="1917"/>
            <ac:spMk id="2" creationId="{0E161309-0B49-4149-B619-61A04B307AC1}"/>
          </ac:spMkLst>
        </pc:spChg>
      </pc:sldChg>
      <pc:sldChg chg="del">
        <pc:chgData name="Bruce Horne" userId="S::bruceho@orionhealth.com::7f97347a-54f7-437f-8898-2a21a7e09fae" providerId="AD" clId="Web-{4A4D96DB-7383-4EC2-9C69-0FD97D8CA49D}" dt="2020-04-29T15:45:18.812" v="0"/>
        <pc:sldMkLst>
          <pc:docMk/>
          <pc:sldMk cId="596774890" sldId="1925"/>
        </pc:sldMkLst>
      </pc:sldChg>
    </pc:docChg>
  </pc:docChgLst>
  <pc:docChgLst>
    <pc:chgData name="Ben Wilson" userId="S::benw@orionhealth.com::d214a712-66b3-4de3-b195-2a51158ba1f5" providerId="AD" clId="Web-{D8D180F3-ECE8-65EE-3731-1195AF678B6F}"/>
    <pc:docChg chg="">
      <pc:chgData name="Ben Wilson" userId="S::benw@orionhealth.com::d214a712-66b3-4de3-b195-2a51158ba1f5" providerId="AD" clId="Web-{D8D180F3-ECE8-65EE-3731-1195AF678B6F}" dt="2020-04-27T19:03:35.418" v="0"/>
      <pc:docMkLst>
        <pc:docMk/>
      </pc:docMkLst>
      <pc:sldChg chg="addCm">
        <pc:chgData name="Ben Wilson" userId="S::benw@orionhealth.com::d214a712-66b3-4de3-b195-2a51158ba1f5" providerId="AD" clId="Web-{D8D180F3-ECE8-65EE-3731-1195AF678B6F}" dt="2020-04-27T19:03:35.418" v="0"/>
        <pc:sldMkLst>
          <pc:docMk/>
          <pc:sldMk cId="2867688408" sldId="19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su.xswhealth.nhs.uk\scw\Legacy%20M%20drive\IM&amp;T\Projects\Active%20Projects\Connecting%20Care\1.PROGRAMME\GOVERNANCE\MANAGEMENT%20GROUP\Usage%20Stats%20Graph%20Data\Usage%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76980343415054E-2"/>
          <c:y val="5.6391071025276981E-3"/>
          <c:w val="0.9116732780174448"/>
          <c:h val="0.78470677387939514"/>
        </c:manualLayout>
      </c:layout>
      <c:lineChart>
        <c:grouping val="standard"/>
        <c:varyColors val="0"/>
        <c:ser>
          <c:idx val="0"/>
          <c:order val="0"/>
          <c:tx>
            <c:strRef>
              <c:f>'All Orgs total'!$C$3</c:f>
              <c:strCache>
                <c:ptCount val="1"/>
                <c:pt idx="0">
                  <c:v>All Orgs</c:v>
                </c:pt>
              </c:strCache>
            </c:strRef>
          </c:tx>
          <c:spPr>
            <a:ln w="34925" cap="rnd">
              <a:solidFill>
                <a:schemeClr val="lt1"/>
              </a:solidFill>
              <a:round/>
            </a:ln>
            <a:effectLst>
              <a:outerShdw dist="25400" dir="2700000" algn="tl" rotWithShape="0">
                <a:schemeClr val="accent1"/>
              </a:outerShdw>
            </a:effectLst>
          </c:spPr>
          <c:marker>
            <c:symbol val="none"/>
          </c:marker>
          <c:cat>
            <c:numRef>
              <c:f>'All Orgs total'!$B$17:$B$41</c:f>
              <c:numCache>
                <c:formatCode>mmm\-yy</c:formatCode>
                <c:ptCount val="25"/>
                <c:pt idx="0">
                  <c:v>43009</c:v>
                </c:pt>
                <c:pt idx="1">
                  <c:v>43040</c:v>
                </c:pt>
                <c:pt idx="2">
                  <c:v>43070</c:v>
                </c:pt>
                <c:pt idx="3">
                  <c:v>43101</c:v>
                </c:pt>
                <c:pt idx="4">
                  <c:v>43132</c:v>
                </c:pt>
                <c:pt idx="5">
                  <c:v>43160</c:v>
                </c:pt>
                <c:pt idx="6">
                  <c:v>43191</c:v>
                </c:pt>
                <c:pt idx="7">
                  <c:v>43221</c:v>
                </c:pt>
                <c:pt idx="8">
                  <c:v>43252</c:v>
                </c:pt>
                <c:pt idx="9">
                  <c:v>43282</c:v>
                </c:pt>
                <c:pt idx="10">
                  <c:v>43313</c:v>
                </c:pt>
                <c:pt idx="11">
                  <c:v>43344</c:v>
                </c:pt>
                <c:pt idx="12">
                  <c:v>43374</c:v>
                </c:pt>
                <c:pt idx="13">
                  <c:v>43405</c:v>
                </c:pt>
                <c:pt idx="14">
                  <c:v>43435</c:v>
                </c:pt>
                <c:pt idx="15">
                  <c:v>43466</c:v>
                </c:pt>
                <c:pt idx="16">
                  <c:v>43497</c:v>
                </c:pt>
                <c:pt idx="17">
                  <c:v>43525</c:v>
                </c:pt>
                <c:pt idx="18">
                  <c:v>43556</c:v>
                </c:pt>
                <c:pt idx="19">
                  <c:v>43586</c:v>
                </c:pt>
                <c:pt idx="20">
                  <c:v>43617</c:v>
                </c:pt>
                <c:pt idx="21">
                  <c:v>43647</c:v>
                </c:pt>
                <c:pt idx="22">
                  <c:v>43678</c:v>
                </c:pt>
                <c:pt idx="23">
                  <c:v>43709</c:v>
                </c:pt>
                <c:pt idx="24">
                  <c:v>43739</c:v>
                </c:pt>
              </c:numCache>
            </c:numRef>
          </c:cat>
          <c:val>
            <c:numRef>
              <c:f>'All Orgs total'!$C$17:$C$41</c:f>
              <c:numCache>
                <c:formatCode>#,##0</c:formatCode>
                <c:ptCount val="25"/>
                <c:pt idx="0">
                  <c:v>12125</c:v>
                </c:pt>
                <c:pt idx="1">
                  <c:v>14352</c:v>
                </c:pt>
                <c:pt idx="2">
                  <c:v>13438</c:v>
                </c:pt>
                <c:pt idx="3">
                  <c:v>17605</c:v>
                </c:pt>
                <c:pt idx="4">
                  <c:v>16552</c:v>
                </c:pt>
                <c:pt idx="5">
                  <c:v>17839</c:v>
                </c:pt>
                <c:pt idx="6">
                  <c:v>19002</c:v>
                </c:pt>
                <c:pt idx="7" formatCode="General">
                  <c:v>21401</c:v>
                </c:pt>
                <c:pt idx="8" formatCode="General">
                  <c:v>21036</c:v>
                </c:pt>
                <c:pt idx="9" formatCode="General">
                  <c:v>23295</c:v>
                </c:pt>
                <c:pt idx="10" formatCode="General">
                  <c:v>21896</c:v>
                </c:pt>
                <c:pt idx="11" formatCode="General">
                  <c:v>21405</c:v>
                </c:pt>
                <c:pt idx="12" formatCode="General">
                  <c:v>27949</c:v>
                </c:pt>
                <c:pt idx="13" formatCode="General">
                  <c:v>28617</c:v>
                </c:pt>
                <c:pt idx="14" formatCode="General">
                  <c:v>27384</c:v>
                </c:pt>
                <c:pt idx="15" formatCode="General">
                  <c:v>35448</c:v>
                </c:pt>
                <c:pt idx="16" formatCode="General">
                  <c:v>31829</c:v>
                </c:pt>
                <c:pt idx="17" formatCode="General">
                  <c:v>33999</c:v>
                </c:pt>
                <c:pt idx="18" formatCode="General">
                  <c:v>33597</c:v>
                </c:pt>
                <c:pt idx="19" formatCode="General">
                  <c:v>37197</c:v>
                </c:pt>
                <c:pt idx="20" formatCode="General">
                  <c:v>36166</c:v>
                </c:pt>
                <c:pt idx="21" formatCode="General">
                  <c:v>41720</c:v>
                </c:pt>
                <c:pt idx="22" formatCode="General">
                  <c:v>35222</c:v>
                </c:pt>
                <c:pt idx="23" formatCode="General">
                  <c:v>38641</c:v>
                </c:pt>
                <c:pt idx="24" formatCode="General">
                  <c:v>46180</c:v>
                </c:pt>
              </c:numCache>
            </c:numRef>
          </c:val>
          <c:smooth val="0"/>
          <c:extLst>
            <c:ext xmlns:c16="http://schemas.microsoft.com/office/drawing/2014/chart" uri="{C3380CC4-5D6E-409C-BE32-E72D297353CC}">
              <c16:uniqueId val="{00000000-6CD1-164E-9AB9-33EB34F0D242}"/>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9939840"/>
        <c:axId val="119962240"/>
      </c:lineChart>
      <c:dateAx>
        <c:axId val="119939840"/>
        <c:scaling>
          <c:orientation val="minMax"/>
        </c:scaling>
        <c:delete val="1"/>
        <c:axPos val="b"/>
        <c:numFmt formatCode="mmm\-yy" sourceLinked="1"/>
        <c:majorTickMark val="out"/>
        <c:minorTickMark val="none"/>
        <c:tickLblPos val="nextTo"/>
        <c:crossAx val="119962240"/>
        <c:crosses val="autoZero"/>
        <c:auto val="1"/>
        <c:lblOffset val="100"/>
        <c:baseTimeUnit val="months"/>
      </c:dateAx>
      <c:valAx>
        <c:axId val="119962240"/>
        <c:scaling>
          <c:orientation val="minMax"/>
          <c:max val="45000"/>
        </c:scaling>
        <c:delete val="1"/>
        <c:axPos val="l"/>
        <c:numFmt formatCode="#,##0" sourceLinked="1"/>
        <c:majorTickMark val="none"/>
        <c:minorTickMark val="none"/>
        <c:tickLblPos val="nextTo"/>
        <c:crossAx val="119939840"/>
        <c:crosses val="autoZero"/>
        <c:crossBetween val="between"/>
      </c:valAx>
      <c:spPr>
        <a:noFill/>
        <a:ln>
          <a:noFill/>
        </a:ln>
        <a:effectLst/>
      </c:spPr>
    </c:plotArea>
    <c:plotVisOnly val="1"/>
    <c:dispBlanksAs val="gap"/>
    <c:showDLblsOverMax val="0"/>
  </c:chart>
  <c:spPr>
    <a:solidFill>
      <a:srgbClr val="0766AD"/>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0.18003</cdr:x>
      <cdr:y>0.54032</cdr:y>
    </cdr:from>
    <cdr:to>
      <cdr:x>1</cdr:x>
      <cdr:y>1</cdr:y>
    </cdr:to>
    <cdr:sp macro="" textlink="">
      <cdr:nvSpPr>
        <cdr:cNvPr id="3" name="TextBox 30"/>
        <cdr:cNvSpPr txBox="1"/>
      </cdr:nvSpPr>
      <cdr:spPr>
        <a:xfrm xmlns:a="http://schemas.openxmlformats.org/drawingml/2006/main">
          <a:off x="1120520" y="2565649"/>
          <a:ext cx="5103552" cy="2031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a:solidFill>
                <a:schemeClr val="bg1"/>
              </a:solidFill>
              <a:latin typeface="Untitled Sans" panose="020B0503030202060203" pitchFamily="34" charset="77"/>
            </a:rPr>
            <a:t>Over 7,000 users </a:t>
          </a:r>
        </a:p>
        <a:p xmlns:a="http://schemas.openxmlformats.org/drawingml/2006/main">
          <a:r>
            <a:rPr lang="en-GB" b="1" dirty="0">
              <a:solidFill>
                <a:schemeClr val="bg1"/>
              </a:solidFill>
              <a:latin typeface="Untitled Sans" panose="020B0503030202060203" pitchFamily="34" charset="77"/>
            </a:rPr>
            <a:t>Over 50,000 records per month and over 80,000</a:t>
          </a:r>
        </a:p>
        <a:p xmlns:a="http://schemas.openxmlformats.org/drawingml/2006/main">
          <a:r>
            <a:rPr lang="en-GB" b="1" dirty="0">
              <a:solidFill>
                <a:schemeClr val="bg1"/>
              </a:solidFill>
              <a:latin typeface="Untitled Sans" panose="020B0503030202060203" pitchFamily="34" charset="77"/>
            </a:rPr>
            <a:t>documents delivered to GP practices each month</a:t>
          </a:r>
        </a:p>
        <a:p xmlns:a="http://schemas.openxmlformats.org/drawingml/2006/main">
          <a:r>
            <a:rPr lang="en-GB" b="1" dirty="0">
              <a:solidFill>
                <a:schemeClr val="bg1"/>
              </a:solidFill>
              <a:latin typeface="Untitled Sans" panose="020B0503030202060203" pitchFamily="34" charset="77"/>
            </a:rPr>
            <a:t>…and counting…</a:t>
          </a:r>
        </a:p>
        <a:p xmlns:a="http://schemas.openxmlformats.org/drawingml/2006/main">
          <a:endParaRPr lang="en-GB" b="1" dirty="0">
            <a:latin typeface="Untitled Sans" panose="020B0503030202060203" pitchFamily="34" charset="77"/>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4298D-C3DD-5A44-91F6-8C7D4B336CEF}" type="datetimeFigureOut">
              <a:rPr lang="en-US" smtClean="0"/>
              <a:t>5/7/20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908915-F7FA-8940-BCE4-D802A9AC0A75}" type="slidenum">
              <a:rPr lang="en-US" smtClean="0"/>
              <a:t>‹#›</a:t>
            </a:fld>
            <a:endParaRPr lang="en-US"/>
          </a:p>
        </p:txBody>
      </p:sp>
    </p:spTree>
    <p:extLst>
      <p:ext uri="{BB962C8B-B14F-4D97-AF65-F5344CB8AC3E}">
        <p14:creationId xmlns:p14="http://schemas.microsoft.com/office/powerpoint/2010/main" val="32897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F2B52-16E6-8342-874C-239D0187D7B4}"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EA3AA-07F7-B145-A241-F8B0AA85A19E}" type="slidenum">
              <a:rPr lang="en-US" smtClean="0"/>
              <a:t>‹#›</a:t>
            </a:fld>
            <a:endParaRPr lang="en-US"/>
          </a:p>
        </p:txBody>
      </p:sp>
    </p:spTree>
    <p:extLst>
      <p:ext uri="{BB962C8B-B14F-4D97-AF65-F5344CB8AC3E}">
        <p14:creationId xmlns:p14="http://schemas.microsoft.com/office/powerpoint/2010/main" val="7948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Afternoon everyone, thanks for joining us.  My name is Bruce Horne, a Product Specialist Lead with Orion Health in the UKI. We are joined by Jocelyn Palmer the </a:t>
            </a:r>
            <a:r>
              <a:rPr lang="en-US" err="1"/>
              <a:t>Programme</a:t>
            </a:r>
            <a:r>
              <a:rPr lang="en-US"/>
              <a:t> Manager from our customer Connecting Care.  Also contributing today will be my colleagues Pauline McClean our Clinical Consultant, Ben Wilson, Product Specialist Lead and Nicole Allan, Product Director for our Engage – Patient Portal Product.  </a:t>
            </a:r>
          </a:p>
          <a:p>
            <a:endParaRPr lang="en-US"/>
          </a:p>
        </p:txBody>
      </p:sp>
      <p:sp>
        <p:nvSpPr>
          <p:cNvPr id="4" name="Slide Number Placeholder 3"/>
          <p:cNvSpPr>
            <a:spLocks noGrp="1"/>
          </p:cNvSpPr>
          <p:nvPr>
            <p:ph type="sldNum" sz="quarter" idx="5"/>
          </p:nvPr>
        </p:nvSpPr>
        <p:spPr/>
        <p:txBody>
          <a:bodyPr/>
          <a:lstStyle/>
          <a:p>
            <a:fld id="{A91EA3AA-07F7-B145-A241-F8B0AA85A19E}" type="slidenum">
              <a:rPr lang="en-US" smtClean="0"/>
              <a:t>1</a:t>
            </a:fld>
            <a:endParaRPr lang="en-US"/>
          </a:p>
        </p:txBody>
      </p:sp>
    </p:spTree>
    <p:extLst>
      <p:ext uri="{BB962C8B-B14F-4D97-AF65-F5344CB8AC3E}">
        <p14:creationId xmlns:p14="http://schemas.microsoft.com/office/powerpoint/2010/main" val="36320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13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34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Joss – that gave us a good understanding of how Connecting Care have reacted to </a:t>
            </a:r>
            <a:r>
              <a:rPr lang="en-US" err="1"/>
              <a:t>Covid</a:t>
            </a:r>
            <a:r>
              <a:rPr lang="en-US"/>
              <a:t> and are building upon their existing shared care record as part of this.  I will now talk about the ‘Outbreak Management Solution’ highlighted earlier in the presentation.</a:t>
            </a:r>
          </a:p>
        </p:txBody>
      </p:sp>
      <p:sp>
        <p:nvSpPr>
          <p:cNvPr id="4" name="Slide Number Placeholder 3"/>
          <p:cNvSpPr>
            <a:spLocks noGrp="1"/>
          </p:cNvSpPr>
          <p:nvPr>
            <p:ph type="sldNum" sz="quarter" idx="5"/>
          </p:nvPr>
        </p:nvSpPr>
        <p:spPr/>
        <p:txBody>
          <a:bodyPr/>
          <a:lstStyle/>
          <a:p>
            <a:fld id="{FF9219A4-77A4-DB42-BFCA-B9323AB4255B}" type="slidenum">
              <a:rPr lang="en-US" smtClean="0"/>
              <a:t>12</a:t>
            </a:fld>
            <a:endParaRPr lang="en-US"/>
          </a:p>
        </p:txBody>
      </p:sp>
    </p:spTree>
    <p:extLst>
      <p:ext uri="{BB962C8B-B14F-4D97-AF65-F5344CB8AC3E}">
        <p14:creationId xmlns:p14="http://schemas.microsoft.com/office/powerpoint/2010/main" val="359355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‘Outbreak Management Solution’ is composed of a number of established Orion Health products.  As Ben mentioned earlier it was designed to be standalone and quick to deploy.</a:t>
            </a:r>
          </a:p>
          <a:p>
            <a:endParaRPr lang="en-US"/>
          </a:p>
          <a:p>
            <a:r>
              <a:rPr lang="en-US"/>
              <a:t>We are finding that product components of this solution meet different customer use cases as opposed to there being a need for the entire solution.</a:t>
            </a:r>
          </a:p>
          <a:p>
            <a:endParaRPr lang="en-US"/>
          </a:p>
          <a:p>
            <a:pPr marL="171450" indent="-171450">
              <a:buFont typeface="Arial" panose="020B0604020202020204" pitchFamily="34" charset="0"/>
              <a:buChar char="•"/>
            </a:pPr>
            <a:r>
              <a:rPr lang="en-US"/>
              <a:t>On the right we have ‘Engage’ which articulates functions provided by our ‘Engage – Patient Portal’ product:</a:t>
            </a:r>
          </a:p>
          <a:p>
            <a:pPr marL="628650" lvl="1" indent="-171450">
              <a:buFont typeface="Arial" panose="020B0604020202020204" pitchFamily="34" charset="0"/>
              <a:buChar char="•"/>
            </a:pPr>
            <a:r>
              <a:rPr lang="en-US"/>
              <a:t>The product enables simple patient onboarding and symptom reporting.</a:t>
            </a:r>
          </a:p>
          <a:p>
            <a:pPr marL="628650" lvl="1" indent="-171450">
              <a:buFont typeface="Arial" panose="020B0604020202020204" pitchFamily="34" charset="0"/>
              <a:buChar char="•"/>
            </a:pPr>
            <a:r>
              <a:rPr lang="en-US"/>
              <a:t>The most applicable use case that we have identified in the UKI is for Engage to provide citizens with a central repository to access </a:t>
            </a:r>
            <a:r>
              <a:rPr lang="en-US" err="1"/>
              <a:t>Covid</a:t>
            </a:r>
            <a:r>
              <a:rPr lang="en-US"/>
              <a:t> test results.</a:t>
            </a:r>
          </a:p>
          <a:p>
            <a:pPr marL="171450" indent="-171450">
              <a:buFont typeface="Arial" panose="020B0604020202020204" pitchFamily="34" charset="0"/>
              <a:buChar char="•"/>
            </a:pPr>
            <a:r>
              <a:rPr lang="en-US"/>
              <a:t>Manage – In this section we highlight two other product components of the ‘Outbreak Management Solution’ to assist with the remote management of citizens:</a:t>
            </a:r>
          </a:p>
          <a:p>
            <a:pPr marL="628650" lvl="1" indent="-171450">
              <a:buFont typeface="Arial" panose="020B0604020202020204" pitchFamily="34" charset="0"/>
              <a:buChar char="•"/>
            </a:pPr>
            <a:r>
              <a:rPr lang="en-US"/>
              <a:t>Our Coordinate – Collaborative Worklists enable users to </a:t>
            </a:r>
            <a:r>
              <a:rPr lang="en-US" err="1"/>
              <a:t>categorise</a:t>
            </a:r>
            <a:r>
              <a:rPr lang="en-US"/>
              <a:t> citizens into different configurable lists for example ‘New patients’, ‘Suspected </a:t>
            </a:r>
            <a:r>
              <a:rPr lang="en-US" err="1"/>
              <a:t>Covid</a:t>
            </a:r>
            <a:r>
              <a:rPr lang="en-US"/>
              <a:t> Patients’, ‘Positive </a:t>
            </a:r>
            <a:r>
              <a:rPr lang="en-US" err="1"/>
              <a:t>Covid</a:t>
            </a:r>
            <a:r>
              <a:rPr lang="en-US"/>
              <a:t> Patients’ or as the use case requires.</a:t>
            </a:r>
          </a:p>
          <a:p>
            <a:pPr marL="628650" lvl="1" indent="-171450">
              <a:buFont typeface="Arial" panose="020B0604020202020204" pitchFamily="34" charset="0"/>
              <a:buChar char="•"/>
            </a:pPr>
            <a:r>
              <a:rPr lang="en-US"/>
              <a:t>Our Virtual Care – Remote Patient Monitoring tool enables citizens to record symptoms at home or in the community.  These results will flag to a user, those of concern can prompt intervention whilst those that are ‘normal’ can be acknowledged.  This tool enables earlier hospital discharge, to free up capacity, and allows safe ‘management by exception’.</a:t>
            </a:r>
          </a:p>
          <a:p>
            <a:pPr marL="171450" indent="-171450">
              <a:buFont typeface="Arial" panose="020B0604020202020204" pitchFamily="34" charset="0"/>
              <a:buChar char="•"/>
            </a:pPr>
            <a:r>
              <a:rPr lang="en-US"/>
              <a:t>The Data science strand is made up of analytics and reporting through our ‘Discover’ product and our Data science services</a:t>
            </a:r>
          </a:p>
          <a:p>
            <a:pPr marL="628650" lvl="1" indent="-171450">
              <a:buFont typeface="Arial" panose="020B0604020202020204" pitchFamily="34" charset="0"/>
              <a:buChar char="•"/>
            </a:pPr>
            <a:r>
              <a:rPr lang="en-US"/>
              <a:t>For the former we can provide dashboard reporting for customers to provide population level statistics related to </a:t>
            </a:r>
            <a:r>
              <a:rPr lang="en-US" err="1"/>
              <a:t>Covid</a:t>
            </a:r>
            <a:r>
              <a:rPr lang="en-US"/>
              <a:t> to help them identify where tested citizens and key workers are.  We are in the process of discussing deployment of this with one customer in the UK.</a:t>
            </a:r>
          </a:p>
          <a:p>
            <a:pPr marL="628650" lvl="1" indent="-171450">
              <a:buFont typeface="Arial" panose="020B0604020202020204" pitchFamily="34" charset="0"/>
              <a:buChar char="•"/>
            </a:pPr>
            <a:r>
              <a:rPr lang="en-US"/>
              <a:t>Regarding the latter we have the capability to use data to enable predictive insights and overnight it was announced that we have received funding from the NZ government to work on a National Algorithm Management Solution for COVID-19.</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48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Related to the ‘Engage’ strand of the previous slide here are some screenshots of test data from our Engage – Patient Portal.  This can be made accessible to citizens to receive test results.  The benefit being that this saves resource and telephone time responding to citizen test result calls or phoning through to communicate them.</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 will now handover to our Clinical Consultant Pauline McClean who will talk through one of the use cases identified in the UKI related to our Outbreak Management solution.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02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Working with one of our customers – NHS D&amp;G, we were able to explore how the Outbreak Management Solution can assist them using our Virtual Care tool.  They already have a successful process to manage the ‘virtual ward’ of discharged patients using Orion Health’s shared worklist functionality.</a:t>
            </a:r>
          </a:p>
          <a:p>
            <a:r>
              <a:rPr lang="en-GB" sz="1200" kern="1200">
                <a:solidFill>
                  <a:schemeClr val="tx1"/>
                </a:solidFill>
                <a:effectLst/>
                <a:latin typeface="+mn-lt"/>
                <a:ea typeface="+mn-ea"/>
                <a:cs typeface="+mn-cs"/>
              </a:rPr>
              <a:t>Their use case was to support patients with COPD and </a:t>
            </a:r>
            <a:r>
              <a:rPr lang="en-GB" sz="1200" kern="1200" err="1">
                <a:solidFill>
                  <a:schemeClr val="tx1"/>
                </a:solidFill>
                <a:effectLst/>
                <a:latin typeface="+mn-lt"/>
                <a:ea typeface="+mn-ea"/>
                <a:cs typeface="+mn-cs"/>
              </a:rPr>
              <a:t>Covid</a:t>
            </a:r>
            <a:r>
              <a:rPr lang="en-GB" sz="1200" kern="1200">
                <a:solidFill>
                  <a:schemeClr val="tx1"/>
                </a:solidFill>
                <a:effectLst/>
                <a:latin typeface="+mn-lt"/>
                <a:ea typeface="+mn-ea"/>
                <a:cs typeface="+mn-cs"/>
              </a:rPr>
              <a:t> 19 at home following discharge, and potentially to allow for the early discharge of some patients.</a:t>
            </a:r>
          </a:p>
          <a:p>
            <a:r>
              <a:rPr lang="en-GB" sz="1200" kern="1200">
                <a:solidFill>
                  <a:schemeClr val="tx1"/>
                </a:solidFill>
                <a:effectLst/>
                <a:latin typeface="+mn-lt"/>
                <a:ea typeface="+mn-ea"/>
                <a:cs typeface="+mn-cs"/>
              </a:rPr>
              <a:t>Sending patients home with monitoring devices such as pulse oximeters and thermometers and enrolling them onto our Virtual Care monitoring platform prior to discharge, means the staff can do a run through and familiarise the patients with the devices and how to report on their health activities, such as temp and oxygen saturation values using their preferred digital technology, phone, tablet or laptop.</a:t>
            </a:r>
          </a:p>
          <a:p>
            <a:r>
              <a:rPr lang="en-GB" sz="1200" kern="1200">
                <a:solidFill>
                  <a:schemeClr val="tx1"/>
                </a:solidFill>
                <a:effectLst/>
                <a:latin typeface="+mn-lt"/>
                <a:ea typeface="+mn-ea"/>
                <a:cs typeface="+mn-cs"/>
              </a:rPr>
              <a:t>The clinical staff in the integrated respiratory teams can them manage by exception those patients who need closer monitoring because the overarching protocols for monitoring the COPD responses have inbuilt pre-configured alarms set around the parameters of SaO2 and temp.  They are presented with a ‘triage’ list of these patients to manage.  This differs from current practice of telephoning </a:t>
            </a:r>
            <a:r>
              <a:rPr lang="en-GB" sz="1200" b="1" kern="1200">
                <a:solidFill>
                  <a:schemeClr val="tx1"/>
                </a:solidFill>
                <a:effectLst/>
                <a:latin typeface="+mn-lt"/>
                <a:ea typeface="+mn-ea"/>
                <a:cs typeface="+mn-cs"/>
              </a:rPr>
              <a:t>every</a:t>
            </a:r>
            <a:r>
              <a:rPr lang="en-GB" sz="1200" kern="1200">
                <a:solidFill>
                  <a:schemeClr val="tx1"/>
                </a:solidFill>
                <a:effectLst/>
                <a:latin typeface="+mn-lt"/>
                <a:ea typeface="+mn-ea"/>
                <a:cs typeface="+mn-cs"/>
              </a:rPr>
              <a:t> patient </a:t>
            </a:r>
            <a:r>
              <a:rPr lang="en-GB" sz="1200" b="1" kern="1200">
                <a:solidFill>
                  <a:schemeClr val="tx1"/>
                </a:solidFill>
                <a:effectLst/>
                <a:latin typeface="+mn-lt"/>
                <a:ea typeface="+mn-ea"/>
                <a:cs typeface="+mn-cs"/>
              </a:rPr>
              <a:t>every</a:t>
            </a:r>
            <a:r>
              <a:rPr lang="en-GB" sz="1200" kern="1200">
                <a:solidFill>
                  <a:schemeClr val="tx1"/>
                </a:solidFill>
                <a:effectLst/>
                <a:latin typeface="+mn-lt"/>
                <a:ea typeface="+mn-ea"/>
                <a:cs typeface="+mn-cs"/>
              </a:rPr>
              <a:t> day – now the only need to call where they are concerned, however, the protocols also direct the patient to contact either their respiratory nurse or the emergency services if they are at all concerned.  It is not an emergency monitoring system.</a:t>
            </a:r>
          </a:p>
          <a:p>
            <a:r>
              <a:rPr lang="en-GB" sz="1200" kern="1200">
                <a:solidFill>
                  <a:schemeClr val="tx1"/>
                </a:solidFill>
                <a:effectLst/>
                <a:latin typeface="+mn-lt"/>
                <a:ea typeface="+mn-ea"/>
                <a:cs typeface="+mn-cs"/>
              </a:rPr>
              <a:t>Where patients have not been compliant and aren’t completing their monitoring, again a list of patients is available for them to proactively manage and call to see if there are any issues.</a:t>
            </a: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tool is part of the Orion Health product stack and is successfully implemented most notably in Canada where it has been used to monitor over 30,000 Congestive Heart failure and COPD patients since 2010 reducing </a:t>
            </a:r>
            <a:r>
              <a:rPr lang="en-US" sz="1200" kern="1200" err="1">
                <a:solidFill>
                  <a:schemeClr val="tx1"/>
                </a:solidFill>
                <a:effectLst/>
                <a:latin typeface="+mn-lt"/>
                <a:ea typeface="+mn-ea"/>
                <a:cs typeface="+mn-cs"/>
              </a:rPr>
              <a:t>hospitalisations</a:t>
            </a:r>
            <a:r>
              <a:rPr lang="en-US" sz="1200" kern="1200">
                <a:solidFill>
                  <a:schemeClr val="tx1"/>
                </a:solidFill>
                <a:effectLst/>
                <a:latin typeface="+mn-lt"/>
                <a:ea typeface="+mn-ea"/>
                <a:cs typeface="+mn-cs"/>
              </a:rPr>
              <a:t> by 27,000 and A&amp;E visits by 46,000.  In this use case the tool is intended to enable earlier hospital discharge to free up bed capacity for more critical patients and also to reduce administration of patients at home through follow up calls by allowing management by exception.</a:t>
            </a:r>
            <a:endParaRPr lang="en-GB" sz="1200" kern="1200">
              <a:solidFill>
                <a:schemeClr val="tx1"/>
              </a:solidFill>
              <a:effectLst/>
              <a:latin typeface="+mn-lt"/>
              <a:ea typeface="+mn-ea"/>
              <a:cs typeface="+mn-cs"/>
            </a:endParaRPr>
          </a:p>
        </p:txBody>
      </p:sp>
    </p:spTree>
    <p:extLst>
      <p:ext uri="{BB962C8B-B14F-4D97-AF65-F5344CB8AC3E}">
        <p14:creationId xmlns:p14="http://schemas.microsoft.com/office/powerpoint/2010/main" val="257152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ensure that we also shared some of the look and feel of our products in this presentation. Here are some screenshots from the Virtual Care – Remote Patient Monitoring tool…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91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kern="1200">
                <a:solidFill>
                  <a:schemeClr val="tx1"/>
                </a:solidFill>
                <a:effectLst/>
                <a:latin typeface="+mn-lt"/>
                <a:ea typeface="+mn-ea"/>
                <a:cs typeface="+mn-cs"/>
              </a:rPr>
              <a:t>The next step is to provide some patients at home with a ventilator in order to keep them out of the hospital where the beds are reserved for critical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What we did with Terr-</a:t>
            </a:r>
            <a:r>
              <a:rPr lang="en-US" sz="1200" b="1" kern="1200" err="1">
                <a:solidFill>
                  <a:schemeClr val="tx1"/>
                </a:solidFill>
                <a:effectLst/>
                <a:latin typeface="+mn-lt"/>
                <a:ea typeface="+mn-ea"/>
                <a:cs typeface="+mn-cs"/>
              </a:rPr>
              <a:t>esanté</a:t>
            </a:r>
            <a:r>
              <a:rPr lang="en-US" sz="1200" b="1" kern="1200">
                <a:solidFill>
                  <a:schemeClr val="tx1"/>
                </a:solidFill>
                <a:effectLst/>
                <a:latin typeface="+mn-lt"/>
                <a:ea typeface="+mn-ea"/>
                <a:cs typeface="+mn-cs"/>
              </a:rPr>
              <a:t> was adult oriented.  Now that we're getting more patients in, the Ministry of Health and hospitals are now working on different questionnaires for children and retired population.</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You may not want to monitor adults, children and elderly with the same kind of questionnaires.  The symptoms could be slightly different.  What we did with Terr-</a:t>
            </a:r>
            <a:r>
              <a:rPr lang="en-US" sz="1200" kern="1200" err="1">
                <a:solidFill>
                  <a:schemeClr val="tx1"/>
                </a:solidFill>
                <a:effectLst/>
                <a:latin typeface="+mn-lt"/>
                <a:ea typeface="+mn-ea"/>
                <a:cs typeface="+mn-cs"/>
              </a:rPr>
              <a:t>esanté</a:t>
            </a:r>
            <a:r>
              <a:rPr lang="en-US" sz="1200" kern="1200">
                <a:solidFill>
                  <a:schemeClr val="tx1"/>
                </a:solidFill>
                <a:effectLst/>
                <a:latin typeface="+mn-lt"/>
                <a:ea typeface="+mn-ea"/>
                <a:cs typeface="+mn-cs"/>
              </a:rPr>
              <a:t> was adult oriented.  Now that we're getting more patients in, the Ministry of Health and hospitals are now working on different questionnaires for children and retired population</a:t>
            </a:r>
          </a:p>
          <a:p>
            <a:endParaRPr lang="en-US"/>
          </a:p>
          <a:p>
            <a:endParaRPr lang="en-US"/>
          </a:p>
          <a:p>
            <a:endParaRPr lang="en-US"/>
          </a:p>
          <a:p>
            <a:endParaRPr lang="en-US"/>
          </a:p>
          <a:p>
            <a:r>
              <a:rPr lang="en-US"/>
              <a:t>The ‘Outbreak Management Solution’ is composed of a number of different Orion Health products, the extent to which each is applicable will vary from customer to customer.  We are finding that components of this solution meet different customer needs as opposed to necessarily the overall end to end picture.</a:t>
            </a:r>
          </a:p>
          <a:p>
            <a:endParaRPr lang="en-US"/>
          </a:p>
          <a:p>
            <a:pPr marL="171450" indent="-171450">
              <a:buFont typeface="Arial" panose="020B0604020202020204" pitchFamily="34" charset="0"/>
              <a:buChar char="•"/>
            </a:pPr>
            <a:r>
              <a:rPr lang="en-US"/>
              <a:t>On the right we have ‘Engage’ which articulates functions provided by our ‘Engage – Patient Portal’ product:</a:t>
            </a:r>
          </a:p>
          <a:p>
            <a:pPr marL="628650" lvl="1" indent="-171450">
              <a:buFont typeface="Arial" panose="020B0604020202020204" pitchFamily="34" charset="0"/>
              <a:buChar char="•"/>
            </a:pPr>
            <a:r>
              <a:rPr lang="en-US"/>
              <a:t>The product enables simple patient onboarding and symptom reporting as outlined earlier in this presentation</a:t>
            </a:r>
          </a:p>
          <a:p>
            <a:pPr marL="628650" lvl="1" indent="-171450">
              <a:buFont typeface="Arial" panose="020B0604020202020204" pitchFamily="34" charset="0"/>
              <a:buChar char="•"/>
            </a:pPr>
            <a:r>
              <a:rPr lang="en-US"/>
              <a:t>The most applicable use case that we have identified in the UKI is for Engage to provide citizens with a central repository to access </a:t>
            </a:r>
            <a:r>
              <a:rPr lang="en-US" err="1"/>
              <a:t>Covid</a:t>
            </a:r>
            <a:r>
              <a:rPr lang="en-US"/>
              <a:t> results, reducing phone line burden for ‘negative’ patients.</a:t>
            </a:r>
          </a:p>
          <a:p>
            <a:pPr marL="628650" lvl="1" indent="-171450">
              <a:buFont typeface="Arial" panose="020B0604020202020204" pitchFamily="34" charset="0"/>
              <a:buChar char="•"/>
            </a:pPr>
            <a:r>
              <a:rPr lang="en-US"/>
              <a:t>We have referenced ‘Medication Adherence’ here as it is a capability that we offer from engage but have found that UKI use cases are still evolving and have not required the capture of this yet but we believe that it will come in future.</a:t>
            </a:r>
          </a:p>
          <a:p>
            <a:pPr marL="171450" indent="-171450">
              <a:buFont typeface="Arial" panose="020B0604020202020204" pitchFamily="34" charset="0"/>
              <a:buChar char="•"/>
            </a:pPr>
            <a:r>
              <a:rPr lang="en-US"/>
              <a:t>Manage – In this section we highlight two other product components of the ‘Outbreak Management Solution’ to assist with the remote management of citizens:</a:t>
            </a:r>
          </a:p>
          <a:p>
            <a:pPr marL="628650" lvl="1" indent="-171450">
              <a:buFont typeface="Arial" panose="020B0604020202020204" pitchFamily="34" charset="0"/>
              <a:buChar char="•"/>
            </a:pPr>
            <a:r>
              <a:rPr lang="en-US"/>
              <a:t>Our Coordinate – Collaborative Worklists enable users to </a:t>
            </a:r>
            <a:r>
              <a:rPr lang="en-US" err="1"/>
              <a:t>categorise</a:t>
            </a:r>
            <a:r>
              <a:rPr lang="en-US"/>
              <a:t> citizens into different configurable lists for example ‘New patients’, ‘Suspected </a:t>
            </a:r>
            <a:r>
              <a:rPr lang="en-US" err="1"/>
              <a:t>Covid</a:t>
            </a:r>
            <a:r>
              <a:rPr lang="en-US"/>
              <a:t> Patients’, ‘Positive </a:t>
            </a:r>
            <a:r>
              <a:rPr lang="en-US" err="1"/>
              <a:t>Covid</a:t>
            </a:r>
            <a:r>
              <a:rPr lang="en-US"/>
              <a:t> Patients’ or as the use case requires.</a:t>
            </a:r>
          </a:p>
          <a:p>
            <a:pPr marL="628650" lvl="1" indent="-171450">
              <a:buFont typeface="Arial" panose="020B0604020202020204" pitchFamily="34" charset="0"/>
              <a:buChar char="•"/>
            </a:pPr>
            <a:r>
              <a:rPr lang="en-US"/>
              <a:t>Our Virtual Care – Remote Patient Monitoring tool enables citizens to record symptoms at home or in the community.  These results will flag to a user, those of concern can prompt intervention whilst those that are ‘normal’ can be acknowledged.  This tool enables earlier hospital discharge, to free up capacity, and allows more ‘management by exception’ preventing the need to call each remote citizen each day.</a:t>
            </a:r>
          </a:p>
          <a:p>
            <a:pPr marL="171450" indent="-171450">
              <a:buFont typeface="Arial" panose="020B0604020202020204" pitchFamily="34" charset="0"/>
              <a:buChar char="•"/>
            </a:pPr>
            <a:r>
              <a:rPr lang="en-US"/>
              <a:t>The Data science strand is the most advanced offering within the solution and is made up of analytics and reporting through our ‘Discover’ product and our Data science services.  For the former we can provide dashboard reporting for customers to provide population level statistics related to </a:t>
            </a:r>
            <a:r>
              <a:rPr lang="en-US" err="1"/>
              <a:t>Covid</a:t>
            </a:r>
            <a:r>
              <a:rPr lang="en-US"/>
              <a:t> to help them identify where tested citizens and key workers are.  We are in the process of discussing deployment of this with one customer in the UK currently.  Regarding the latter we hope to be able to use the vast amount of data that our solutions will generate to enable more predictive analytics for example assessment of patient risk. One key pre-requisite for this strand is that the data required is available through existing Orion Health products and others sources to ensure population of dashboards and predictive models accordingly.</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r>
              <a:rPr lang="en-US"/>
              <a:t>I will now handover to our Clinical Consultant Pauline McClean who will talk through one of the use cases identified in the UKI related to our Outbreak Management solution.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424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Ben, that almost brings us to the end of our session.  Before we close for questions and answers I just wanted to step over some key takeaways:</a:t>
            </a:r>
          </a:p>
          <a:p>
            <a:pPr marL="171450" indent="-171450">
              <a:buFont typeface="Arial" panose="020B0604020202020204" pitchFamily="34" charset="0"/>
              <a:buChar char="•"/>
            </a:pPr>
            <a:r>
              <a:rPr lang="en-US"/>
              <a:t>We have worked to ensure that we take a collaborative approach with customers to ensure that any solutions are use case driven.</a:t>
            </a:r>
          </a:p>
          <a:p>
            <a:pPr marL="171450" indent="-171450">
              <a:buFont typeface="Arial" panose="020B0604020202020204" pitchFamily="34" charset="0"/>
              <a:buChar char="•"/>
            </a:pPr>
            <a:r>
              <a:rPr lang="en-US"/>
              <a:t>In the process the tools available through our ‘Outbreak Management Solution’ and extended local shared care record have defined the following benefits:</a:t>
            </a:r>
          </a:p>
          <a:p>
            <a:pPr marL="628650" lvl="1" indent="-171450">
              <a:buFont typeface="Arial" panose="020B0604020202020204" pitchFamily="34" charset="0"/>
              <a:buChar char="•"/>
            </a:pPr>
            <a:r>
              <a:rPr lang="en-US"/>
              <a:t>Empower citizens through letting them track symptoms and have access to results.</a:t>
            </a:r>
          </a:p>
          <a:p>
            <a:pPr marL="628650" lvl="1" indent="-171450">
              <a:buFont typeface="Arial" panose="020B0604020202020204" pitchFamily="34" charset="0"/>
              <a:buChar char="•"/>
            </a:pPr>
            <a:r>
              <a:rPr lang="en-US" err="1"/>
              <a:t>Optimise</a:t>
            </a:r>
            <a:r>
              <a:rPr lang="en-US"/>
              <a:t> resource time by enabling automated result sending and remote monitoring of patients.</a:t>
            </a:r>
          </a:p>
          <a:p>
            <a:pPr marL="628650" lvl="1" indent="-171450">
              <a:buFont typeface="Arial" panose="020B0604020202020204" pitchFamily="34" charset="0"/>
              <a:buChar char="•"/>
            </a:pPr>
            <a:r>
              <a:rPr lang="en-US"/>
              <a:t>Remote monitoring enables earlier discharge and can free up bed capacity for those most in need.</a:t>
            </a:r>
          </a:p>
          <a:p>
            <a:pPr marL="628650" lvl="1" indent="-171450">
              <a:buFont typeface="Arial" panose="020B0604020202020204" pitchFamily="34" charset="0"/>
              <a:buChar char="•"/>
            </a:pPr>
            <a:r>
              <a:rPr lang="en-US"/>
              <a:t>Build upon existing care records to share key data to those front line staff that need it.</a:t>
            </a:r>
          </a:p>
          <a:p>
            <a:pPr marL="628650" lvl="1" indent="-171450">
              <a:buFont typeface="Arial" panose="020B0604020202020204" pitchFamily="34" charset="0"/>
              <a:buChar char="•"/>
            </a:pPr>
            <a:r>
              <a:rPr lang="en-US"/>
              <a:t>Capture of more structured data in forms to drive analytical insights</a:t>
            </a:r>
          </a:p>
          <a:p>
            <a:pPr marL="171450" lvl="0" indent="-171450">
              <a:buFont typeface="Arial" panose="020B0604020202020204" pitchFamily="34" charset="0"/>
              <a:buChar char="•"/>
            </a:pPr>
            <a:r>
              <a:rPr lang="en-US"/>
              <a:t>Along with the benefits we have tried to adhere to the principles listed to ensure that solutions can be effective and meet the use case but at the same time have potential longevity.</a:t>
            </a:r>
          </a:p>
        </p:txBody>
      </p:sp>
      <p:sp>
        <p:nvSpPr>
          <p:cNvPr id="4" name="Slide Number Placeholder 3"/>
          <p:cNvSpPr>
            <a:spLocks noGrp="1"/>
          </p:cNvSpPr>
          <p:nvPr>
            <p:ph type="sldNum" sz="quarter" idx="5"/>
          </p:nvPr>
        </p:nvSpPr>
        <p:spPr/>
        <p:txBody>
          <a:bodyPr/>
          <a:lstStyle/>
          <a:p>
            <a:fld id="{A91EA3AA-07F7-B145-A241-F8B0AA85A19E}" type="slidenum">
              <a:rPr lang="en-US" smtClean="0"/>
              <a:t>18</a:t>
            </a:fld>
            <a:endParaRPr lang="en-US"/>
          </a:p>
        </p:txBody>
      </p:sp>
    </p:spTree>
    <p:extLst>
      <p:ext uri="{BB962C8B-B14F-4D97-AF65-F5344CB8AC3E}">
        <p14:creationId xmlns:p14="http://schemas.microsoft.com/office/powerpoint/2010/main" val="352912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That concludes our presentation.  We at Orion Health would like to extend our deepest gratitude to everyone in the NHS who have worked tirelessly to support the British population over recent weeks. </a:t>
            </a:r>
          </a:p>
          <a:p>
            <a:endParaRPr lang="en-GB"/>
          </a:p>
        </p:txBody>
      </p:sp>
      <p:sp>
        <p:nvSpPr>
          <p:cNvPr id="4" name="Slide Number Placeholder 3"/>
          <p:cNvSpPr>
            <a:spLocks noGrp="1"/>
          </p:cNvSpPr>
          <p:nvPr>
            <p:ph type="sldNum" sz="quarter" idx="5"/>
          </p:nvPr>
        </p:nvSpPr>
        <p:spPr/>
        <p:txBody>
          <a:bodyPr/>
          <a:lstStyle/>
          <a:p>
            <a:fld id="{A91EA3AA-07F7-B145-A241-F8B0AA85A19E}" type="slidenum">
              <a:rPr lang="en-US" smtClean="0"/>
              <a:t>19</a:t>
            </a:fld>
            <a:endParaRPr lang="en-US"/>
          </a:p>
        </p:txBody>
      </p:sp>
    </p:spTree>
    <p:extLst>
      <p:ext uri="{BB962C8B-B14F-4D97-AF65-F5344CB8AC3E}">
        <p14:creationId xmlns:p14="http://schemas.microsoft.com/office/powerpoint/2010/main" val="383375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have a number of things to cover today including:</a:t>
            </a:r>
          </a:p>
          <a:p>
            <a:pPr marL="628650" lvl="1" indent="-171450">
              <a:buFont typeface="Arial" panose="020B0604020202020204" pitchFamily="34" charset="0"/>
              <a:buChar char="•"/>
            </a:pPr>
            <a:r>
              <a:rPr lang="en-US"/>
              <a:t>An overview of Orion Health for those if you who do not know us.</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Some discussion around how, as a supplier we have been working with our customers in the UKI &amp; globally on the response to </a:t>
            </a:r>
            <a:r>
              <a:rPr lang="en-US" sz="1200" b="0" i="0" kern="1200" err="1">
                <a:solidFill>
                  <a:schemeClr val="tx1"/>
                </a:solidFill>
                <a:effectLst/>
                <a:latin typeface="+mn-lt"/>
                <a:ea typeface="+mn-ea"/>
                <a:cs typeface="+mn-cs"/>
              </a:rPr>
              <a:t>Covid</a:t>
            </a:r>
            <a:r>
              <a:rPr lang="en-US" sz="1200" b="0" i="0" kern="1200">
                <a:solidFill>
                  <a:schemeClr val="tx1"/>
                </a:solidFill>
                <a:effectLst/>
                <a:latin typeface="+mn-lt"/>
                <a:ea typeface="+mn-ea"/>
                <a:cs typeface="+mn-cs"/>
              </a:rPr>
              <a:t> 19.  </a:t>
            </a:r>
            <a:r>
              <a:rPr lang="en-US"/>
              <a:t>This will focus on two areas:</a:t>
            </a:r>
            <a:endParaRPr lang="en-US">
              <a:cs typeface="Calibri"/>
            </a:endParaRPr>
          </a:p>
          <a:p>
            <a:pPr marL="1085850" lvl="2" indent="-171450">
              <a:buFont typeface="Arial" panose="020B0604020202020204" pitchFamily="34" charset="0"/>
              <a:buChar char="•"/>
            </a:pPr>
            <a:r>
              <a:rPr lang="en-US"/>
              <a:t>Our ‘Outbreak Management Solution’.</a:t>
            </a:r>
            <a:endParaRPr lang="en-US">
              <a:cs typeface="Calibri"/>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And how customers have been </a:t>
            </a:r>
            <a:r>
              <a:rPr lang="en-US" sz="1200" b="0" i="0" kern="1200" err="1">
                <a:solidFill>
                  <a:schemeClr val="tx1"/>
                </a:solidFill>
                <a:effectLst/>
                <a:latin typeface="+mn-lt"/>
                <a:ea typeface="+mn-ea"/>
                <a:cs typeface="+mn-cs"/>
              </a:rPr>
              <a:t>utilising</a:t>
            </a:r>
            <a:r>
              <a:rPr lang="en-US" sz="1200" b="0" i="0" kern="1200">
                <a:solidFill>
                  <a:schemeClr val="tx1"/>
                </a:solidFill>
                <a:effectLst/>
                <a:latin typeface="+mn-lt"/>
                <a:ea typeface="+mn-ea"/>
                <a:cs typeface="+mn-cs"/>
              </a:rPr>
              <a:t> their existing shared care records in new ways.</a:t>
            </a:r>
            <a:endParaRPr lang="en-US">
              <a:cs typeface="Calibri"/>
            </a:endParaRPr>
          </a:p>
          <a:p>
            <a:pPr marL="171450" indent="-171450">
              <a:buFont typeface="Arial" panose="020B0604020202020204" pitchFamily="34" charset="0"/>
              <a:buChar char="•"/>
            </a:pPr>
            <a:r>
              <a:rPr lang="en-US"/>
              <a:t>In reference to the latter Joss will then be able to talk through examples from Connecting Care.</a:t>
            </a:r>
            <a:endParaRPr lang="en-US">
              <a:cs typeface="Calibri"/>
            </a:endParaRPr>
          </a:p>
          <a:p>
            <a:pPr marL="171450" indent="-171450">
              <a:buFont typeface="Arial" panose="020B0604020202020204" pitchFamily="34" charset="0"/>
              <a:buChar char="•"/>
            </a:pPr>
            <a:r>
              <a:rPr lang="en-US"/>
              <a:t>I will then conclude, with Pauline’s input, by going into more detail on our Outbreak Management solution before time for questions and answers.</a:t>
            </a:r>
            <a:endParaRPr lang="en-US">
              <a:cs typeface="Calibri"/>
            </a:endParaRPr>
          </a:p>
        </p:txBody>
      </p:sp>
      <p:sp>
        <p:nvSpPr>
          <p:cNvPr id="4" name="Slide Number Placeholder 3"/>
          <p:cNvSpPr>
            <a:spLocks noGrp="1"/>
          </p:cNvSpPr>
          <p:nvPr>
            <p:ph type="sldNum" sz="quarter" idx="5"/>
          </p:nvPr>
        </p:nvSpPr>
        <p:spPr/>
        <p:txBody>
          <a:bodyPr/>
          <a:lstStyle/>
          <a:p>
            <a:fld id="{A91EA3AA-07F7-B145-A241-F8B0AA85A19E}" type="slidenum">
              <a:rPr lang="en-US" smtClean="0"/>
              <a:t>2</a:t>
            </a:fld>
            <a:endParaRPr lang="en-US"/>
          </a:p>
        </p:txBody>
      </p:sp>
    </p:spTree>
    <p:extLst>
      <p:ext uri="{BB962C8B-B14F-4D97-AF65-F5344CB8AC3E}">
        <p14:creationId xmlns:p14="http://schemas.microsoft.com/office/powerpoint/2010/main" val="257024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again and here are our contact details should you wish to understand more after this call.</a:t>
            </a:r>
          </a:p>
          <a:p>
            <a:endParaRPr lang="en-US"/>
          </a:p>
          <a:p>
            <a:r>
              <a:rPr lang="en-US"/>
              <a:t>We would now like to turn the session over to a Q&amp;A.</a:t>
            </a:r>
          </a:p>
        </p:txBody>
      </p:sp>
      <p:sp>
        <p:nvSpPr>
          <p:cNvPr id="4" name="Slide Number Placeholder 3"/>
          <p:cNvSpPr>
            <a:spLocks noGrp="1"/>
          </p:cNvSpPr>
          <p:nvPr>
            <p:ph type="sldNum" sz="quarter" idx="5"/>
          </p:nvPr>
        </p:nvSpPr>
        <p:spPr/>
        <p:txBody>
          <a:bodyPr/>
          <a:lstStyle/>
          <a:p>
            <a:fld id="{FF9219A4-77A4-DB42-BFCA-B9323AB4255B}" type="slidenum">
              <a:rPr lang="en-US" smtClean="0"/>
              <a:t>20</a:t>
            </a:fld>
            <a:endParaRPr lang="en-US"/>
          </a:p>
        </p:txBody>
      </p:sp>
    </p:spTree>
    <p:extLst>
      <p:ext uri="{BB962C8B-B14F-4D97-AF65-F5344CB8AC3E}">
        <p14:creationId xmlns:p14="http://schemas.microsoft.com/office/powerpoint/2010/main" val="388002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917575"/>
            <a:ext cx="6629400" cy="37290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First a little background on Orion Health.</a:t>
            </a:r>
            <a:r>
              <a:rPr lang="en-US"/>
              <a:t> </a:t>
            </a:r>
            <a:r>
              <a:rPr lang="en-US" sz="1200" b="0" i="0" kern="1200">
                <a:solidFill>
                  <a:schemeClr val="tx1"/>
                </a:solidFill>
                <a:effectLst/>
                <a:latin typeface="+mn-lt"/>
                <a:ea typeface="+mn-ea"/>
                <a:cs typeface="+mn-cs"/>
              </a:rPr>
              <a:t> We are a New Zealand based company established almost 30 years ago and have 18 years of experiences working with the NHS.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On the right hand side you can see some of our customers.</a:t>
            </a:r>
            <a:r>
              <a:rPr lang="en-US"/>
              <a:t>  These</a:t>
            </a:r>
            <a:r>
              <a:rPr lang="en-US" sz="1200" b="0" i="0" kern="1200">
                <a:solidFill>
                  <a:schemeClr val="tx1"/>
                </a:solidFill>
                <a:effectLst/>
                <a:latin typeface="+mn-lt"/>
                <a:ea typeface="+mn-ea"/>
                <a:cs typeface="+mn-cs"/>
              </a:rPr>
              <a:t> </a:t>
            </a:r>
            <a:r>
              <a:rPr lang="en-US"/>
              <a:t>include</a:t>
            </a:r>
            <a:r>
              <a:rPr lang="en-US" sz="1200" b="0" i="0" kern="1200">
                <a:solidFill>
                  <a:schemeClr val="tx1"/>
                </a:solidFill>
                <a:effectLst/>
                <a:latin typeface="+mn-lt"/>
                <a:ea typeface="+mn-ea"/>
                <a:cs typeface="+mn-cs"/>
              </a:rPr>
              <a:t> award-winning customers such as Connecting Care, who we will hear from a little later on, the Northern Ireland Electronic Care Record and the Dorset Care Record.</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We also part of the LHCR </a:t>
            </a:r>
            <a:r>
              <a:rPr lang="en-US" sz="1200" b="0" i="0" kern="1200" err="1">
                <a:solidFill>
                  <a:schemeClr val="tx1"/>
                </a:solidFill>
                <a:effectLst/>
                <a:latin typeface="+mn-lt"/>
                <a:ea typeface="+mn-ea"/>
                <a:cs typeface="+mn-cs"/>
              </a:rPr>
              <a:t>programme</a:t>
            </a:r>
            <a:r>
              <a:rPr lang="en-US" sz="1200" b="0" i="0" kern="1200">
                <a:solidFill>
                  <a:schemeClr val="tx1"/>
                </a:solidFill>
                <a:effectLst/>
                <a:latin typeface="+mn-lt"/>
                <a:ea typeface="+mn-ea"/>
                <a:cs typeface="+mn-cs"/>
              </a:rPr>
              <a:t>, working with the Wessex and One South West LHCRs as well as Greater Manchester Combined Authority.</a:t>
            </a:r>
            <a:endParaRPr lang="en-US" sz="1200" b="0" i="0" kern="1200">
              <a:solidFill>
                <a:schemeClr val="tx1"/>
              </a:solidFill>
              <a:effectLst/>
              <a:latin typeface="+mn-lt"/>
              <a:cs typeface="Calibri"/>
            </a:endParaRPr>
          </a:p>
        </p:txBody>
      </p:sp>
    </p:spTree>
    <p:extLst>
      <p:ext uri="{BB962C8B-B14F-4D97-AF65-F5344CB8AC3E}">
        <p14:creationId xmlns:p14="http://schemas.microsoft.com/office/powerpoint/2010/main" val="392189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are best known </a:t>
            </a:r>
            <a:r>
              <a:rPr lang="en-US"/>
              <a:t>as</a:t>
            </a:r>
            <a:r>
              <a:rPr lang="en-US" sz="1200" b="0" i="0" kern="1200">
                <a:solidFill>
                  <a:schemeClr val="tx1"/>
                </a:solidFill>
                <a:effectLst/>
                <a:latin typeface="+mn-lt"/>
                <a:ea typeface="+mn-ea"/>
                <a:cs typeface="+mn-cs"/>
              </a:rPr>
              <a:t> the leading supplier of clinical portals in the </a:t>
            </a:r>
            <a:r>
              <a:rPr lang="en-US" sz="1200" b="0" i="0" kern="1200" err="1">
                <a:solidFill>
                  <a:schemeClr val="tx1"/>
                </a:solidFill>
                <a:effectLst/>
                <a:latin typeface="+mn-lt"/>
                <a:ea typeface="+mn-ea"/>
                <a:cs typeface="+mn-cs"/>
              </a:rPr>
              <a:t>uki</a:t>
            </a:r>
            <a:r>
              <a:rPr lang="en-US" sz="1200" b="0" i="0" kern="1200">
                <a:solidFill>
                  <a:schemeClr val="tx1"/>
                </a:solidFill>
                <a:effectLst/>
                <a:latin typeface="+mn-lt"/>
                <a:ea typeface="+mn-ea"/>
                <a:cs typeface="+mn-cs"/>
              </a:rPr>
              <a:t>.  </a:t>
            </a:r>
            <a:r>
              <a:rPr lang="en-US"/>
              <a:t>There </a:t>
            </a:r>
            <a:r>
              <a:rPr lang="en-US" sz="1200" b="0" i="0" kern="1200">
                <a:solidFill>
                  <a:schemeClr val="tx1"/>
                </a:solidFill>
                <a:effectLst/>
                <a:latin typeface="+mn-lt"/>
                <a:ea typeface="+mn-ea"/>
                <a:cs typeface="+mn-cs"/>
              </a:rPr>
              <a:t>are</a:t>
            </a:r>
            <a:r>
              <a:rPr lang="en-US"/>
              <a:t> over</a:t>
            </a:r>
            <a:r>
              <a:rPr lang="en-US" sz="1200" b="0" i="0" kern="1200">
                <a:solidFill>
                  <a:schemeClr val="tx1"/>
                </a:solidFill>
                <a:effectLst/>
                <a:latin typeface="+mn-lt"/>
                <a:ea typeface="+mn-ea"/>
                <a:cs typeface="+mn-cs"/>
              </a:rPr>
              <a:t> 2,200+ </a:t>
            </a:r>
            <a:r>
              <a:rPr lang="en-US" sz="1200" b="0" i="0" kern="1200" err="1">
                <a:solidFill>
                  <a:schemeClr val="tx1"/>
                </a:solidFill>
                <a:effectLst/>
                <a:latin typeface="+mn-lt"/>
                <a:ea typeface="+mn-ea"/>
                <a:cs typeface="+mn-cs"/>
              </a:rPr>
              <a:t>organisations</a:t>
            </a:r>
            <a:r>
              <a:rPr lang="en-US" sz="1200" b="0" i="0" kern="1200">
                <a:solidFill>
                  <a:schemeClr val="tx1"/>
                </a:solidFill>
                <a:effectLst/>
                <a:latin typeface="+mn-lt"/>
                <a:ea typeface="+mn-ea"/>
                <a:cs typeface="+mn-cs"/>
              </a:rPr>
              <a:t> across </a:t>
            </a:r>
            <a:r>
              <a:rPr lang="en-US"/>
              <a:t>the UKI using our</a:t>
            </a:r>
            <a:r>
              <a:rPr lang="en-US" sz="1200" b="0" i="0" kern="1200">
                <a:solidFill>
                  <a:schemeClr val="tx1"/>
                </a:solidFill>
                <a:effectLst/>
                <a:latin typeface="+mn-lt"/>
                <a:ea typeface="+mn-ea"/>
                <a:cs typeface="+mn-cs"/>
              </a:rPr>
              <a:t> solutions, covering over 17m+ patients.</a:t>
            </a:r>
            <a:r>
              <a:rPr lang="en-US"/>
              <a:t> </a:t>
            </a:r>
          </a:p>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Orion Health also has a number of products that support a myriad of use cases.</a:t>
            </a:r>
            <a:r>
              <a:rPr lang="en-US"/>
              <a:t> </a:t>
            </a:r>
            <a:r>
              <a:rPr lang="en-US" sz="1200" kern="1200">
                <a:solidFill>
                  <a:schemeClr val="tx1"/>
                </a:solidFill>
                <a:effectLst/>
                <a:latin typeface="+mn-lt"/>
                <a:ea typeface="+mn-ea"/>
                <a:cs typeface="+mn-cs"/>
              </a:rPr>
              <a:t> As it is not always possible or desirable to adopt everything in the first instance, our </a:t>
            </a:r>
            <a:r>
              <a:rPr lang="en-US" sz="1200" b="0" i="0" kern="1200">
                <a:solidFill>
                  <a:schemeClr val="tx1"/>
                </a:solidFill>
                <a:effectLst/>
                <a:latin typeface="+mn-lt"/>
                <a:ea typeface="+mn-ea"/>
                <a:cs typeface="+mn-cs"/>
              </a:rPr>
              <a:t>customers often begin their</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journey with us with a shared care record, and layer on more functionality as projects become more mature:</a:t>
            </a:r>
          </a:p>
          <a:p>
            <a:endParaRPr lang="en-US"/>
          </a:p>
          <a:p>
            <a:r>
              <a:rPr lang="en-US"/>
              <a:t>On this slide, working from left to right:</a:t>
            </a:r>
            <a:endParaRPr lang="en-US">
              <a:cs typeface="Calibri"/>
            </a:endParaRPr>
          </a:p>
          <a:p>
            <a:pPr marL="171450" indent="-171450">
              <a:buFont typeface="Arial" panose="020B0604020202020204" pitchFamily="34" charset="0"/>
              <a:buChar char="•"/>
            </a:pPr>
            <a:r>
              <a:rPr lang="en-US"/>
              <a:t>Integrate health and care data – We are able to take datasets from multiple sources and present it to end users so that they can have a holistic view of care for an individual.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Additional functionality includes the ability to input data through pathways, forms and care coordination; medicines management and patient engagement.</a:t>
            </a:r>
            <a:endParaRPr lang="en-US">
              <a:cs typeface="Calibri"/>
            </a:endParaRPr>
          </a:p>
          <a:p>
            <a:pPr marL="171450" indent="-171450">
              <a:buFont typeface="Arial" panose="020B0604020202020204" pitchFamily="34" charset="0"/>
              <a:buChar char="•"/>
            </a:pPr>
            <a:r>
              <a:rPr lang="en-US"/>
              <a:t>The data collated and input can drive analytical outputs using our Discover product and surfaced to be used for machine learning with the help of our data science team.</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Our clinical portal is currently live with over 30 customers in the UKI.</a:t>
            </a:r>
          </a:p>
          <a:p>
            <a:pPr marL="0"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5"/>
          </p:nvPr>
        </p:nvSpPr>
        <p:spPr/>
        <p:txBody>
          <a:bodyPr/>
          <a:lstStyle/>
          <a:p>
            <a:fld id="{FF9219A4-77A4-DB42-BFCA-B9323AB4255B}" type="slidenum">
              <a:rPr lang="en-US" smtClean="0"/>
              <a:t>4</a:t>
            </a:fld>
            <a:endParaRPr lang="en-US"/>
          </a:p>
        </p:txBody>
      </p:sp>
    </p:spTree>
    <p:extLst>
      <p:ext uri="{BB962C8B-B14F-4D97-AF65-F5344CB8AC3E}">
        <p14:creationId xmlns:p14="http://schemas.microsoft.com/office/powerpoint/2010/main" val="263470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As we are all aware these are unprecedented times and as a supplier we have been very mindful as to how we offer support.  This has meant that we have sought to work collaboratively with our customers to understand their use cases and to see how components of our ‘Outbreak Management Solution’ or our existing capabilities can best assist. </a:t>
            </a:r>
          </a:p>
          <a:p>
            <a:pPr marL="285750" indent="-285750">
              <a:buFont typeface="Arial" panose="020B0604020202020204" pitchFamily="34" charset="0"/>
              <a:buChar char="•"/>
            </a:pPr>
            <a:r>
              <a:rPr lang="en-US"/>
              <a:t>There are have been a series of principles that have underpinned our approach:</a:t>
            </a:r>
          </a:p>
          <a:p>
            <a:pPr marL="742950" lvl="1" indent="-285750">
              <a:buFont typeface="Arial" panose="020B0604020202020204" pitchFamily="34" charset="0"/>
              <a:buChar char="•"/>
            </a:pPr>
            <a:r>
              <a:rPr lang="en-US"/>
              <a:t>Clinically driven use cases – We want to ensure that what we are doing brings about benefit.</a:t>
            </a:r>
          </a:p>
          <a:p>
            <a:pPr marL="742950" lvl="1" indent="-285750">
              <a:buFont typeface="Arial" panose="020B0604020202020204" pitchFamily="34" charset="0"/>
              <a:buChar char="•"/>
            </a:pPr>
            <a:r>
              <a:rPr lang="en-US"/>
              <a:t>Rapid deployment - Essential to meet the use case as soon as possible.</a:t>
            </a:r>
          </a:p>
          <a:p>
            <a:pPr marL="742950" lvl="1" indent="-285750">
              <a:buFont typeface="Arial" panose="020B0604020202020204" pitchFamily="34" charset="0"/>
              <a:buChar char="•"/>
            </a:pPr>
            <a:r>
              <a:rPr lang="en-US"/>
              <a:t>Linked to this minimal change management in the form of simple to use tools or evolutions of existing ones. </a:t>
            </a:r>
          </a:p>
          <a:p>
            <a:pPr marL="742950" lvl="1" indent="-285750">
              <a:buFont typeface="Arial" panose="020B0604020202020204" pitchFamily="34" charset="0"/>
              <a:buChar char="•"/>
            </a:pPr>
            <a:r>
              <a:rPr lang="en-US"/>
              <a:t>Measured solutions – We have tried to ensure, as best possible that any solutions provided has some longevity beyond this crisis.</a:t>
            </a:r>
          </a:p>
          <a:p>
            <a:pPr marL="285750" indent="-285750">
              <a:buFont typeface="Arial" panose="020B0604020202020204" pitchFamily="34" charset="0"/>
              <a:buChar char="•"/>
            </a:pPr>
            <a:r>
              <a:rPr lang="en-US"/>
              <a:t>Our approach has not come without challenges:</a:t>
            </a:r>
          </a:p>
          <a:p>
            <a:pPr marL="742950" lvl="1" indent="-285750">
              <a:buFont typeface="Arial" panose="020B0604020202020204" pitchFamily="34" charset="0"/>
              <a:buChar char="•"/>
            </a:pPr>
            <a:r>
              <a:rPr lang="en-US"/>
              <a:t>For us as with everyone, the situation, certainly in the early weeks was evolving rapidly making it challenging for us to settle upon the ‘right’ solutions.  This is where the collaborative approach has been helpful.</a:t>
            </a:r>
          </a:p>
          <a:p>
            <a:pPr marL="742950" lvl="1" indent="-285750">
              <a:buFont typeface="Arial" panose="020B0604020202020204" pitchFamily="34" charset="0"/>
              <a:buChar char="•"/>
            </a:pPr>
            <a:r>
              <a:rPr lang="en-US"/>
              <a:t>We have had to be flexible both in the solutions that we can provide and also in the engagement of our customers.</a:t>
            </a:r>
          </a:p>
          <a:p>
            <a:pPr marL="285750" lvl="0" indent="-285750">
              <a:buFont typeface="Arial" panose="020B0604020202020204" pitchFamily="34" charset="0"/>
              <a:buChar char="•"/>
            </a:pPr>
            <a:r>
              <a:rPr lang="en-US"/>
              <a:t>I will now hand over to my colleague Ben Wilson who will talk through the solutions in a little more detail </a:t>
            </a:r>
          </a:p>
        </p:txBody>
      </p:sp>
      <p:sp>
        <p:nvSpPr>
          <p:cNvPr id="4" name="Slide Number Placeholder 3"/>
          <p:cNvSpPr>
            <a:spLocks noGrp="1"/>
          </p:cNvSpPr>
          <p:nvPr>
            <p:ph type="sldNum" sz="quarter" idx="5"/>
          </p:nvPr>
        </p:nvSpPr>
        <p:spPr/>
        <p:txBody>
          <a:bodyPr/>
          <a:lstStyle/>
          <a:p>
            <a:fld id="{A91EA3AA-07F7-B145-A241-F8B0AA85A19E}" type="slidenum">
              <a:rPr lang="en-US" smtClean="0"/>
              <a:t>5</a:t>
            </a:fld>
            <a:endParaRPr lang="en-US"/>
          </a:p>
        </p:txBody>
      </p:sp>
    </p:spTree>
    <p:extLst>
      <p:ext uri="{BB962C8B-B14F-4D97-AF65-F5344CB8AC3E}">
        <p14:creationId xmlns:p14="http://schemas.microsoft.com/office/powerpoint/2010/main" val="411832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Deployed in other areas around the world and looking to bring </a:t>
            </a:r>
            <a:r>
              <a:rPr lang="en-US" err="1"/>
              <a:t>ot</a:t>
            </a:r>
            <a:r>
              <a:rPr lang="en-US"/>
              <a:t> the UK</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If we look back 6 weeks ago we could see healthcare systems globally being overwhelmed and facing exceptional challenges – seeing this first in China and then Italy </a:t>
            </a:r>
          </a:p>
          <a:p>
            <a:pPr marL="285750" indent="-285750">
              <a:buFont typeface="Arial" panose="020B0604020202020204" pitchFamily="34" charset="0"/>
              <a:buChar char="•"/>
            </a:pPr>
            <a:r>
              <a:rPr lang="en-US"/>
              <a:t>We knew that we have a comprehensive technology stack that could help and saw a flood of evolving use cases flowing in from existing customers   What we wanted to do is make our healthcare technology available very quickly to help with the pressure, particularly on acute services at that point in time from the </a:t>
            </a:r>
            <a:r>
              <a:rPr lang="en-US" err="1"/>
              <a:t>Coroanvirus</a:t>
            </a:r>
            <a:r>
              <a:rPr lang="en-US"/>
              <a:t> Outbreak.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intention is to reduce the inevitable burden that virus outbreaks can place on an already stretched health service. We want to alleviate spikes in demand, reduce the risk of further spread of the virus and flatten the epidemiological curve. Our comprehensive solution strongly supports the shift to a virtual care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Each of these components are in production for clients globally, however the components have not been combined into a single solution before and integrated with the data points required for the COVID-19 response in the United Kingdom.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system is split into three modules: ‘Identify’, to identify patients for remote monitoring and care; ‘Manage’, to manage patients preparing for hospital admission and, where appropriate, post-discharge; and ‘Engage’, a portal connecting patients and healthcare providers which enables results and enquiries to be messaged securely, reducing the need of hundreds of phone consults.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Orion Health’s Outbreak Management Solution helps alleviate pressure on health systems by shifting patient care from the hospital to the home. The aim is to reduce hospital visits by allowing patients to be monitored and treated in their homes, using a range of virtual care tools. This will enable hospital resources to be reserved for those with the greatest need, helping to contain the virus and prevent new cases from hospital transmission.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Way its working, patients are getting into ED departments and triaged in the emergency department and they’re saying you’re not ill enough to go into ICU. So we’re going to give you some meds and you’re going back home. Those are the patient’s we’re following with </a:t>
            </a:r>
            <a:r>
              <a:rPr lang="en-US" sz="1200" kern="1200" err="1">
                <a:solidFill>
                  <a:schemeClr val="tx1"/>
                </a:solidFill>
                <a:effectLst/>
                <a:latin typeface="+mn-lt"/>
                <a:ea typeface="+mn-ea"/>
                <a:cs typeface="+mn-cs"/>
              </a:rPr>
              <a:t>eCOVID</a:t>
            </a:r>
            <a:r>
              <a:rPr lang="en-US" sz="1200" kern="1200">
                <a:solidFill>
                  <a:schemeClr val="tx1"/>
                </a:solidFill>
                <a:effectLst/>
                <a:latin typeface="+mn-lt"/>
                <a:ea typeface="+mn-ea"/>
                <a:cs typeface="+mn-cs"/>
              </a:rPr>
              <a:t>. At most of the hospitals there is 1 Nurse or Secretary which creates patients into solution, giving goals and explaining situation.  Will be followed at home and putting GP into Circle of Care plus the referring immunologist from that area. Creating alert lists and when patient becomes red then immunologist or GP get notifications and become aware of it. And can call patient do a teleconsultation or decide if patient needs to go back to emergency department. COVID is not long term disease, its very short term and now into 2 months into lock down so some patients entered system early April and after 15 days are now out of the solution.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Patient gets out when not ill anymore.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If patient not filled out goals for last 24 hours will receive an SMS asking to put goals in. Send reminders to patients (use email/SMS depending on which patient 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Extend access to wider audiences  - making the shared record accessible to more users, we very quickly enabled the </a:t>
            </a:r>
            <a:r>
              <a:rPr lang="en-US" err="1"/>
              <a:t>licences</a:t>
            </a:r>
            <a:r>
              <a:rPr lang="en-US"/>
              <a:t> of our systems to be extended to several more thousand users across our customer base including many of those working in community pharmacy in order for them to be able to view key information such as GP prescribing information. Also adding in new roles in some instances such as Ambulance Service, NHS 24 staff, and dentists.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Accommodating upstream changes – we adapted our call triaging process to and mobilized our team to react immediately to any COVID-19 related support request and previously changes we were previously making on weekly or monthly release cycles we were terming emergency releases.</a:t>
            </a:r>
          </a:p>
          <a:p>
            <a:pPr marL="285750" indent="-285750">
              <a:buFont typeface="Arial" panose="020B0604020202020204" pitchFamily="34" charset="0"/>
              <a:buChar char="•"/>
            </a:pPr>
            <a:r>
              <a:rPr lang="en-US"/>
              <a:t>As our shared care record platforms receive information from a number of systems what we were finding was as those systems were being adapted and re-designed to deal with the current crisis, such as new wards opening, ED departments relocating  or new hospital sites (e.g. Louisa Jordan Temporary Hospital in Glasgow)  being established we had to reflect a number of </a:t>
            </a:r>
            <a:r>
              <a:rPr lang="en-US" err="1"/>
              <a:t>codeset</a:t>
            </a:r>
            <a:r>
              <a:rPr lang="en-US"/>
              <a:t> system changes within our system.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Changes to established solutions – some of the main changes here were making the system more accessible and quicker to use. Some such things were reducing mandatory fields, customers requesting to relax some of the inbuilt IG rules such as GPs being able to search for patients on the system outside of their own GP practice cohort for example. Also  a number of changes that needed to be implemented as per governmental guidance being released. British Society of </a:t>
            </a:r>
            <a:r>
              <a:rPr lang="en-US" err="1"/>
              <a:t>Thoraic</a:t>
            </a:r>
            <a:r>
              <a:rPr lang="en-US"/>
              <a:t> imaging guidance for example we had to add in infection status rules when users were ordering radiology imaging requests.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Repurposing existing solutions to COVID-19 response. Some of our customers looked at their existing solutions to see how they could be re-purposed. One such example is in Northern Ireland ECR where they have deployed a national diabetes pathway on our platform. In that diabetes solution a collaboration tool can be used to capture progress notes against patients who have been rolled onto that diabetes pathway. So the issue was progress notes was currently tied to the diabetes </a:t>
            </a:r>
            <a:r>
              <a:rPr lang="en-US" err="1"/>
              <a:t>speciality</a:t>
            </a:r>
            <a:r>
              <a:rPr lang="en-US"/>
              <a:t>.  A change that was requested was to add COVID-19 as a note type and to move the note functionality into the main patient screen so it is much more accessible and a chronology of the patient story could easily be seen.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Rapid enablement of new solutions using existing deployed products – an example of this is where customers already had parts of our solution deployed that could be used to meet emerging requirements around COVID-19. For example using the same products talked about previous around the diabetes pathways but looking to use it for admission / ward rounds. These sorts of projects which would typically take months if not weeks were turned around within days. We had other customers looking at similar things around using it for Discharge Summaries as per new government guidance.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Sign posting new data – the last broad category is around brining in additional information. Being able to see laboratory results in a shared care record is one of the fundamental data items in a shared care record so the majority of our customers are </a:t>
            </a:r>
            <a:r>
              <a:rPr lang="en-US" err="1"/>
              <a:t>alredy</a:t>
            </a:r>
            <a:r>
              <a:rPr lang="en-US"/>
              <a:t> processing laboratory results. As testing moved from not just the key public health England labs but into the local NHS Labs the COVID-19 infection status results as these were being released by the Virology labs and being made readily available helping to inform staff and users of the shared care record. Other areas included the better sign posting key documents such as care plans to ensure patient wishes were respected and I know Joss will be talking about </a:t>
            </a:r>
            <a:r>
              <a:rPr lang="en-US" err="1"/>
              <a:t>ResPECT</a:t>
            </a:r>
            <a:r>
              <a:rPr lang="en-US"/>
              <a:t>. </a:t>
            </a:r>
          </a:p>
          <a:p>
            <a:pPr marL="285750" indent="-285750">
              <a:buFont typeface="Arial" panose="020B0604020202020204" pitchFamily="34" charset="0"/>
              <a:buChar char="•"/>
            </a:pPr>
            <a:r>
              <a:rPr lang="en-US"/>
              <a:t> </a:t>
            </a:r>
          </a:p>
          <a:p>
            <a:pPr marL="285750" indent="-285750">
              <a:buFont typeface="Arial" panose="020B0604020202020204" pitchFamily="34" charset="0"/>
              <a:buChar char="•"/>
            </a:pPr>
            <a:r>
              <a:rPr lang="en-US"/>
              <a:t>We also have a number of customers who are in the process of loading in the shielded patient alert lists being used to identify patients who meet the high risk criteria for contracting coronavirus (COVID-19) and </a:t>
            </a:r>
            <a:r>
              <a:rPr lang="en-US" err="1"/>
              <a:t>custoers</a:t>
            </a:r>
            <a:r>
              <a:rPr lang="en-US"/>
              <a:t> wanting to capture and display COVID-19 alerts in the shared care record itself.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Previosuly</a:t>
            </a:r>
            <a:r>
              <a:rPr lang="en-US"/>
              <a:t> Releasing 3-4 weeks. Calls triaged and mobilize our teams to react immediately as COVID-19 related support requests come through. </a:t>
            </a:r>
          </a:p>
          <a:p>
            <a:pPr marL="285750" indent="-285750">
              <a:buFont typeface="Arial" panose="020B0604020202020204" pitchFamily="34" charset="0"/>
              <a:buChar char="•"/>
            </a:pPr>
            <a:r>
              <a:rPr lang="en-US"/>
              <a:t>Termed emergency releases – mostly NID. Still do testing but extra resources. A lot of things small.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Building on Existing shared care record platforms</a:t>
            </a:r>
          </a:p>
          <a:p>
            <a:pPr>
              <a:lnSpc>
                <a:spcPct val="112999"/>
              </a:lnSpc>
            </a:pPr>
            <a:r>
              <a:rPr lang="en-US" sz="1200">
                <a:highlight>
                  <a:srgbClr val="FFFF00"/>
                </a:highlight>
                <a:latin typeface="Untitled Sans"/>
              </a:rPr>
              <a:t>Northern Ireland Electronic Care Record (NIECR)</a:t>
            </a:r>
            <a:endParaRPr lang="en-US"/>
          </a:p>
          <a:p>
            <a:pPr>
              <a:lnSpc>
                <a:spcPct val="112999"/>
              </a:lnSpc>
            </a:pPr>
            <a:r>
              <a:rPr lang="en-US" sz="1200">
                <a:highlight>
                  <a:srgbClr val="FFFF00"/>
                </a:highlight>
                <a:latin typeface="Untitled Sans"/>
              </a:rPr>
              <a:t>Greater Glasgow and Clyde</a:t>
            </a:r>
            <a:endParaRPr lang="en-US" sz="1200">
              <a:highlight>
                <a:srgbClr val="FFFF00"/>
              </a:highlight>
            </a:endParaRPr>
          </a:p>
          <a:p>
            <a:pPr>
              <a:lnSpc>
                <a:spcPct val="112999"/>
              </a:lnSpc>
            </a:pPr>
            <a:r>
              <a:rPr lang="en-US" sz="1200">
                <a:highlight>
                  <a:srgbClr val="FFFF00"/>
                </a:highlight>
                <a:latin typeface="Untitled Sans"/>
              </a:rPr>
              <a:t>Children’s University Hospital </a:t>
            </a:r>
            <a:endParaRPr lang="en-US" sz="1200">
              <a:highlight>
                <a:srgbClr val="FFFF00"/>
              </a:highlight>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Extending Access – Granted several thousand licenses to enable more health and care workers access to the system. Some examples were to community pharmacists in order to be able to view GP prescriptions. </a:t>
            </a:r>
          </a:p>
          <a:p>
            <a:pPr marL="285750" indent="-285750">
              <a:buFont typeface="Arial" panose="020B0604020202020204" pitchFamily="34" charset="0"/>
              <a:buChar char="•"/>
            </a:pPr>
            <a:r>
              <a:rPr lang="en-US"/>
              <a:t>Accommodating upstream systems – shared care records are brining in data from lots of upstream systems, up to around 85 systems in some of our examples.. As Wards were being re-purposed, new sites being opened we had to accommodate a number of new </a:t>
            </a:r>
            <a:r>
              <a:rPr lang="en-US" err="1"/>
              <a:t>codesets</a:t>
            </a:r>
            <a:r>
              <a:rPr lang="en-US"/>
              <a:t>. Likewise where we’re sending on information to systems such as Orders changes.  </a:t>
            </a:r>
          </a:p>
          <a:p>
            <a:pPr marL="285750" indent="-285750">
              <a:buFont typeface="Arial" panose="020B0604020202020204" pitchFamily="34" charset="0"/>
              <a:buChar char="•"/>
            </a:pPr>
            <a:r>
              <a:rPr lang="en-US"/>
              <a:t>Re-purposing existing solutions to COVID 19 response – as an example of this is a collaboration tool in NID where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As we are all aware these are unprecedented times and as a supplier we have been very mindful as to how we offer support.  We have been careful not to try to ‘sell’ or ‘push’ offerings to customer where there have been other immediate priorities.</a:t>
            </a:r>
          </a:p>
          <a:p>
            <a:pPr marL="285750" indent="-285750">
              <a:buFont typeface="Arial" panose="020B0604020202020204" pitchFamily="34" charset="0"/>
              <a:buChar char="•"/>
            </a:pPr>
            <a:r>
              <a:rPr lang="en-US"/>
              <a:t>To this point we have tried to ensure that our customer engagements have been collaborative, this has meant that we have sought to understand our customers use cases and to see how components of our ‘Outbreak Management Solution’ or our existing capabilities can be best assist.  This has also meant that the nature of the solutions discussed has varied.</a:t>
            </a:r>
          </a:p>
          <a:p>
            <a:pPr marL="285750" indent="-285750">
              <a:buFont typeface="Arial" panose="020B0604020202020204" pitchFamily="34" charset="0"/>
              <a:buChar char="•"/>
            </a:pPr>
            <a:r>
              <a:rPr lang="en-US"/>
              <a:t>There are have been a series of </a:t>
            </a:r>
            <a:r>
              <a:rPr lang="en-US" err="1"/>
              <a:t>priniciples</a:t>
            </a:r>
            <a:r>
              <a:rPr lang="en-US"/>
              <a:t> that have underpinned our approach:</a:t>
            </a:r>
          </a:p>
          <a:p>
            <a:pPr marL="742950" lvl="1" indent="-285750">
              <a:buFont typeface="Arial" panose="020B0604020202020204" pitchFamily="34" charset="0"/>
              <a:buChar char="•"/>
            </a:pPr>
            <a:r>
              <a:rPr lang="en-US"/>
              <a:t>Clinically driven use cases – We want to ensure that what we are doing brings about benefit.  For example we engaged key clinicians at Dumfries and Galloway who were able to articulate how to configure a proposed solution and business process behind it within a week.  We ensured that we kept use of their time to a minimum but also saw it as essential to make sure that the deployment was fit for purpose.</a:t>
            </a:r>
          </a:p>
          <a:p>
            <a:pPr marL="742950" lvl="1" indent="-285750">
              <a:buFont typeface="Arial" panose="020B0604020202020204" pitchFamily="34" charset="0"/>
              <a:buChar char="•"/>
            </a:pPr>
            <a:r>
              <a:rPr lang="en-US"/>
              <a:t>Rapid deployment we saw as essential to meet the use case as soon as possible.</a:t>
            </a:r>
          </a:p>
          <a:p>
            <a:pPr marL="742950" lvl="1" indent="-285750">
              <a:buFont typeface="Arial" panose="020B0604020202020204" pitchFamily="34" charset="0"/>
              <a:buChar char="•"/>
            </a:pPr>
            <a:r>
              <a:rPr lang="en-US"/>
              <a:t>Linked to this minimal change management in the form of simple to use tools or evolutions of existing ones.  We acknowledge that wide scale training is not feasible in this climate for many.</a:t>
            </a:r>
          </a:p>
          <a:p>
            <a:pPr marL="742950" lvl="1" indent="-285750">
              <a:buFont typeface="Arial" panose="020B0604020202020204" pitchFamily="34" charset="0"/>
              <a:buChar char="•"/>
            </a:pPr>
            <a:r>
              <a:rPr lang="en-US"/>
              <a:t>Cost effective, we have tried to keep solution costs to a minimum as we want to support at this time and do not want price to be prohibitive.</a:t>
            </a:r>
          </a:p>
          <a:p>
            <a:pPr marL="742950" lvl="1" indent="-285750">
              <a:buFont typeface="Arial" panose="020B0604020202020204" pitchFamily="34" charset="0"/>
              <a:buChar char="•"/>
            </a:pPr>
            <a:r>
              <a:rPr lang="en-US"/>
              <a:t>Measured solutions – With all of the above said, we have tried to ensure, as best possible that any support provided has some longevity beyond this crisis and have tried to avoid reactive solutions as a result.  For example remote monitoring of patients could be adopted beyond </a:t>
            </a:r>
            <a:r>
              <a:rPr lang="en-US" err="1"/>
              <a:t>Covid</a:t>
            </a:r>
            <a:r>
              <a:rPr lang="en-US"/>
              <a:t> and the patient use cases could be extended.</a:t>
            </a:r>
          </a:p>
          <a:p>
            <a:pPr marL="285750" indent="-285750">
              <a:buFont typeface="Arial" panose="020B0604020202020204" pitchFamily="34" charset="0"/>
              <a:buChar char="•"/>
            </a:pPr>
            <a:r>
              <a:rPr lang="en-US"/>
              <a:t>We wanted this presentation to be relatively honest and not paint a picture that all has been perfect in recent weeks.  Out of this we have some lessons learned which we will cover later but also wanted to touch on two (albeit obvious) challenges that we have faced:</a:t>
            </a:r>
          </a:p>
          <a:p>
            <a:pPr marL="742950" lvl="1" indent="-285750">
              <a:buFont typeface="Arial" panose="020B0604020202020204" pitchFamily="34" charset="0"/>
              <a:buChar char="•"/>
            </a:pPr>
            <a:r>
              <a:rPr lang="en-US"/>
              <a:t>For us as with everyone, the situation, certainly in the early weeks was evolving rapidly making it challenging for us to settle upon the ‘right’ solutions.  This is where the collaborative approach has been helpful.</a:t>
            </a:r>
          </a:p>
          <a:p>
            <a:pPr marL="742950" lvl="1" indent="-285750">
              <a:buFont typeface="Arial" panose="020B0604020202020204" pitchFamily="34" charset="0"/>
              <a:buChar char="•"/>
            </a:pPr>
            <a:r>
              <a:rPr lang="en-US"/>
              <a:t>Linked to one of the principles above, we have had to be flexible both in the solutions that we can provide and also the engagement of our customers.  We have worked to be as respectful of this as possible, working to their timescales and at times carrying more risk.</a:t>
            </a:r>
          </a:p>
          <a:p>
            <a:pPr marL="285750" lvl="0" indent="-285750">
              <a:buFont typeface="Arial" panose="020B0604020202020204" pitchFamily="34" charset="0"/>
              <a:buChar char="•"/>
            </a:pPr>
            <a:r>
              <a:rPr lang="en-US"/>
              <a:t>I will now hand over to my colleague Ben Wilson who will talk through the solutions in a little more detail and reference some use cases. </a:t>
            </a:r>
          </a:p>
        </p:txBody>
      </p:sp>
      <p:sp>
        <p:nvSpPr>
          <p:cNvPr id="4" name="Slide Number Placeholder 3"/>
          <p:cNvSpPr>
            <a:spLocks noGrp="1"/>
          </p:cNvSpPr>
          <p:nvPr>
            <p:ph type="sldNum" sz="quarter" idx="5"/>
          </p:nvPr>
        </p:nvSpPr>
        <p:spPr/>
        <p:txBody>
          <a:bodyPr/>
          <a:lstStyle/>
          <a:p>
            <a:fld id="{A91EA3AA-07F7-B145-A241-F8B0AA85A19E}" type="slidenum">
              <a:rPr lang="en-US" smtClean="0"/>
              <a:t>6</a:t>
            </a:fld>
            <a:endParaRPr lang="en-US"/>
          </a:p>
        </p:txBody>
      </p:sp>
    </p:spTree>
    <p:extLst>
      <p:ext uri="{BB962C8B-B14F-4D97-AF65-F5344CB8AC3E}">
        <p14:creationId xmlns:p14="http://schemas.microsoft.com/office/powerpoint/2010/main" val="315313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9219A4-77A4-DB42-BFCA-B9323AB4255B}" type="slidenum">
              <a:rPr lang="en-US" smtClean="0"/>
              <a:t>7</a:t>
            </a:fld>
            <a:endParaRPr lang="en-US"/>
          </a:p>
        </p:txBody>
      </p:sp>
    </p:spTree>
    <p:extLst>
      <p:ext uri="{BB962C8B-B14F-4D97-AF65-F5344CB8AC3E}">
        <p14:creationId xmlns:p14="http://schemas.microsoft.com/office/powerpoint/2010/main" val="11290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9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EA3AA-07F7-B145-A241-F8B0AA85A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547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Light Grey">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3"/>
          <p:cNvSpPr>
            <a:spLocks noGrp="1"/>
          </p:cNvSpPr>
          <p:nvPr>
            <p:ph type="title"/>
          </p:nvPr>
        </p:nvSpPr>
        <p:spPr>
          <a:xfrm>
            <a:off x="392034" y="404664"/>
            <a:ext cx="11321427" cy="648072"/>
          </a:xfrm>
        </p:spPr>
        <p:txBody>
          <a:bodyPr anchor="t">
            <a:noAutofit/>
          </a:bodyPr>
          <a:lstStyle>
            <a:lvl1pPr>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Box 25">
            <a:extLst>
              <a:ext uri="{FF2B5EF4-FFF2-40B4-BE49-F238E27FC236}">
                <a16:creationId xmlns:a16="http://schemas.microsoft.com/office/drawing/2014/main" id="{393110BE-C60A-7F43-A7C1-AE7A7459B42A}"/>
              </a:ext>
            </a:extLst>
          </p:cNvPr>
          <p:cNvSpPr txBox="1"/>
          <p:nvPr userDrawn="1"/>
        </p:nvSpPr>
        <p:spPr>
          <a:xfrm>
            <a:off x="-4265705" y="433036"/>
            <a:ext cx="3779520" cy="1089786"/>
          </a:xfrm>
          <a:prstGeom prst="rect">
            <a:avLst/>
          </a:prstGeom>
          <a:noFill/>
        </p:spPr>
        <p:txBody>
          <a:bodyPr wrap="square" rtlCol="0">
            <a:spAutoFit/>
          </a:bodyPr>
          <a:lstStyle/>
          <a:p>
            <a:pPr algn="r">
              <a:lnSpc>
                <a:spcPct val="80000"/>
              </a:lnSpc>
            </a:pPr>
            <a:r>
              <a:rPr lang="en-US" sz="4000" b="0" i="0">
                <a:solidFill>
                  <a:schemeClr val="tx2">
                    <a:alpha val="34000"/>
                  </a:schemeClr>
                </a:solidFill>
                <a:latin typeface="Untitled Sans Medium" panose="020B0503030202060203" pitchFamily="34" charset="77"/>
              </a:rPr>
              <a:t>Untitled Sans</a:t>
            </a:r>
          </a:p>
          <a:p>
            <a:pPr algn="r">
              <a:lnSpc>
                <a:spcPct val="80000"/>
              </a:lnSpc>
            </a:pPr>
            <a:r>
              <a:rPr lang="en-US" sz="4000" b="0" i="0">
                <a:solidFill>
                  <a:schemeClr val="tx2">
                    <a:alpha val="34000"/>
                  </a:schemeClr>
                </a:solidFill>
                <a:latin typeface="Untitled Sans Medium" panose="020B0503030202060203" pitchFamily="34" charset="77"/>
              </a:rPr>
              <a:t>40pt</a:t>
            </a:r>
          </a:p>
        </p:txBody>
      </p:sp>
      <p:sp>
        <p:nvSpPr>
          <p:cNvPr id="31" name="TextBox 30">
            <a:extLst>
              <a:ext uri="{FF2B5EF4-FFF2-40B4-BE49-F238E27FC236}">
                <a16:creationId xmlns:a16="http://schemas.microsoft.com/office/drawing/2014/main" id="{AC169297-1F2E-E547-A652-5D938B7312DF}"/>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5E0375CB-F4A0-1342-9D4C-89C9EB744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6" name="TextBox 45">
            <a:extLst>
              <a:ext uri="{FF2B5EF4-FFF2-40B4-BE49-F238E27FC236}">
                <a16:creationId xmlns:a16="http://schemas.microsoft.com/office/drawing/2014/main" id="{D15E8C74-AD8F-1244-8775-53C678C186DE}"/>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EA619105-E7A3-0347-9F9D-BA3BBFB4C3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8" name="Text Placeholder 7">
            <a:extLst>
              <a:ext uri="{FF2B5EF4-FFF2-40B4-BE49-F238E27FC236}">
                <a16:creationId xmlns:a16="http://schemas.microsoft.com/office/drawing/2014/main" id="{E2D930C4-D8CC-E64A-BC67-C0A22880F5B7}"/>
              </a:ext>
            </a:extLst>
          </p:cNvPr>
          <p:cNvSpPr>
            <a:spLocks noGrp="1"/>
          </p:cNvSpPr>
          <p:nvPr>
            <p:ph type="body" sz="quarter" idx="10" hasCustomPrompt="1"/>
          </p:nvPr>
        </p:nvSpPr>
        <p:spPr>
          <a:xfrm>
            <a:off x="310651" y="5669244"/>
            <a:ext cx="3716337" cy="256321"/>
          </a:xfrm>
          <a:prstGeom prst="rect">
            <a:avLst/>
          </a:prstGeom>
        </p:spPr>
        <p:txBody>
          <a:bodyPr anchor="ctr"/>
          <a:lstStyle>
            <a:lvl1pPr marL="0" indent="0">
              <a:buNone/>
              <a:defRPr sz="1200" b="0" i="0">
                <a:solidFill>
                  <a:schemeClr val="tx2"/>
                </a:solidFill>
                <a:latin typeface="Untitled Sans Medium"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Name Here –</a:t>
            </a:r>
          </a:p>
        </p:txBody>
      </p:sp>
      <p:sp>
        <p:nvSpPr>
          <p:cNvPr id="48" name="Text Placeholder 7">
            <a:extLst>
              <a:ext uri="{FF2B5EF4-FFF2-40B4-BE49-F238E27FC236}">
                <a16:creationId xmlns:a16="http://schemas.microsoft.com/office/drawing/2014/main" id="{C4829276-6BBC-5F49-991C-16697941E210}"/>
              </a:ext>
            </a:extLst>
          </p:cNvPr>
          <p:cNvSpPr>
            <a:spLocks noGrp="1"/>
          </p:cNvSpPr>
          <p:nvPr>
            <p:ph type="body" sz="quarter" idx="11" hasCustomPrompt="1"/>
          </p:nvPr>
        </p:nvSpPr>
        <p:spPr>
          <a:xfrm>
            <a:off x="310651" y="5912606"/>
            <a:ext cx="3716337" cy="256321"/>
          </a:xfrm>
          <a:prstGeom prst="rect">
            <a:avLst/>
          </a:prstGeom>
        </p:spPr>
        <p:txBody>
          <a:bodyPr anchor="ctr"/>
          <a:lstStyle>
            <a:lvl1pPr marL="0" indent="0">
              <a:buNone/>
              <a:defRPr sz="1200" b="0" i="0">
                <a:solidFill>
                  <a:schemeClr val="tx2"/>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Title Here -</a:t>
            </a:r>
          </a:p>
        </p:txBody>
      </p:sp>
      <p:sp>
        <p:nvSpPr>
          <p:cNvPr id="49" name="Text Placeholder 7">
            <a:extLst>
              <a:ext uri="{FF2B5EF4-FFF2-40B4-BE49-F238E27FC236}">
                <a16:creationId xmlns:a16="http://schemas.microsoft.com/office/drawing/2014/main" id="{B00CD2FF-ED1A-2E42-B924-C7EA70F87016}"/>
              </a:ext>
            </a:extLst>
          </p:cNvPr>
          <p:cNvSpPr>
            <a:spLocks noGrp="1"/>
          </p:cNvSpPr>
          <p:nvPr>
            <p:ph type="body" sz="quarter" idx="12" hasCustomPrompt="1"/>
          </p:nvPr>
        </p:nvSpPr>
        <p:spPr>
          <a:xfrm>
            <a:off x="310651" y="6155968"/>
            <a:ext cx="3716337" cy="256321"/>
          </a:xfrm>
          <a:prstGeom prst="rect">
            <a:avLst/>
          </a:prstGeom>
        </p:spPr>
        <p:txBody>
          <a:bodyPr anchor="ctr"/>
          <a:lstStyle>
            <a:lvl1pPr marL="0" indent="0">
              <a:buNone/>
              <a:defRPr sz="1200" b="0" i="0">
                <a:solidFill>
                  <a:schemeClr val="tx2"/>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XX XX</a:t>
            </a:r>
          </a:p>
        </p:txBody>
      </p:sp>
      <p:sp>
        <p:nvSpPr>
          <p:cNvPr id="28" name="TextBox 27">
            <a:extLst>
              <a:ext uri="{FF2B5EF4-FFF2-40B4-BE49-F238E27FC236}">
                <a16:creationId xmlns:a16="http://schemas.microsoft.com/office/drawing/2014/main" id="{591E90E4-EEE0-2843-85EA-7A528DD663B8}"/>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29" name="TextBox 28">
            <a:extLst>
              <a:ext uri="{FF2B5EF4-FFF2-40B4-BE49-F238E27FC236}">
                <a16:creationId xmlns:a16="http://schemas.microsoft.com/office/drawing/2014/main" id="{FA31B218-5E6B-B748-A685-AB3A89547475}"/>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4" name="Oval 33">
            <a:extLst>
              <a:ext uri="{FF2B5EF4-FFF2-40B4-BE49-F238E27FC236}">
                <a16:creationId xmlns:a16="http://schemas.microsoft.com/office/drawing/2014/main" id="{8F701CAB-FBF4-024A-80D3-35DBA102EEA9}"/>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9B5530B-5FE8-D24D-BA3F-833FF7C09B04}"/>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ABE0915-6AF3-CC4A-806F-50BD4BCB4D14}"/>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7B7AE13-0D4D-C64E-AAF1-4C0D0E2B1858}"/>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00A7EEA-74D7-4D47-B6F8-4BEC7F46B26D}"/>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3E0A244-8E71-434B-9542-CC4E6AF8408E}"/>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0F8BC0A-9221-F947-8B3E-2DF29017612B}"/>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4" name="TextBox 53">
            <a:extLst>
              <a:ext uri="{FF2B5EF4-FFF2-40B4-BE49-F238E27FC236}">
                <a16:creationId xmlns:a16="http://schemas.microsoft.com/office/drawing/2014/main" id="{9E3B89F3-B8A8-354F-B139-3E2DE4BD85E7}"/>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6" name="Oval 55">
            <a:extLst>
              <a:ext uri="{FF2B5EF4-FFF2-40B4-BE49-F238E27FC236}">
                <a16:creationId xmlns:a16="http://schemas.microsoft.com/office/drawing/2014/main" id="{05264DA3-3B36-684F-AD69-DDE8BB4E3FB0}"/>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D05F8D1-0AB1-4D4B-BF51-52DBB6562E9B}"/>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209D072-7651-654A-9E59-96691CE9B236}"/>
              </a:ext>
            </a:extLst>
          </p:cNvPr>
          <p:cNvSpPr/>
          <p:nvPr userDrawn="1"/>
        </p:nvSpPr>
        <p:spPr>
          <a:xfrm>
            <a:off x="19676266" y="9256649"/>
            <a:ext cx="463550" cy="4635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209D9B2-69B6-1A4D-84B2-A8CAC613C7C1}"/>
              </a:ext>
            </a:extLst>
          </p:cNvPr>
          <p:cNvSpPr txBox="1"/>
          <p:nvPr userDrawn="1"/>
        </p:nvSpPr>
        <p:spPr>
          <a:xfrm>
            <a:off x="-5143924" y="1536912"/>
            <a:ext cx="4657739" cy="461665"/>
          </a:xfrm>
          <a:prstGeom prst="rect">
            <a:avLst/>
          </a:prstGeom>
          <a:noFill/>
        </p:spPr>
        <p:txBody>
          <a:bodyPr wrap="square" rtlCol="0">
            <a:spAutoFit/>
          </a:bodyPr>
          <a:lstStyle/>
          <a:p>
            <a:pPr algn="r">
              <a:lnSpc>
                <a:spcPct val="100000"/>
              </a:lnSpc>
            </a:pPr>
            <a:r>
              <a:rPr lang="en-US" sz="1200" b="0" i="0">
                <a:solidFill>
                  <a:schemeClr val="tx2">
                    <a:alpha val="34000"/>
                  </a:schemeClr>
                </a:solidFill>
                <a:latin typeface="Untitled Sans" panose="020B0503030202060203" pitchFamily="34" charset="77"/>
              </a:rPr>
              <a:t>If you will be presenting on a computer that is not your own, please save the slideshow as a PDF to maintain the font. </a:t>
            </a:r>
          </a:p>
        </p:txBody>
      </p:sp>
      <p:sp>
        <p:nvSpPr>
          <p:cNvPr id="36" name="Rectangle 35">
            <a:extLst>
              <a:ext uri="{FF2B5EF4-FFF2-40B4-BE49-F238E27FC236}">
                <a16:creationId xmlns:a16="http://schemas.microsoft.com/office/drawing/2014/main" id="{F3C9942F-BCD9-8D4F-93E9-045CC1B325A6}"/>
              </a:ext>
            </a:extLst>
          </p:cNvPr>
          <p:cNvSpPr/>
          <p:nvPr userDrawn="1"/>
        </p:nvSpPr>
        <p:spPr>
          <a:xfrm>
            <a:off x="9178625" y="6228645"/>
            <a:ext cx="552450" cy="214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person sitting at a table looking at a computer&#10;&#10;Description automatically generated">
            <a:extLst>
              <a:ext uri="{FF2B5EF4-FFF2-40B4-BE49-F238E27FC236}">
                <a16:creationId xmlns:a16="http://schemas.microsoft.com/office/drawing/2014/main" id="{38439341-A465-B948-9E85-53436A6D25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6888" y="0"/>
            <a:ext cx="4567509" cy="6858000"/>
          </a:xfrm>
          <a:prstGeom prst="rect">
            <a:avLst/>
          </a:prstGeom>
        </p:spPr>
      </p:pic>
      <p:pic>
        <p:nvPicPr>
          <p:cNvPr id="5" name="Picture 4" descr="A close up of a sign&#10;&#10;Description automatically generated">
            <a:extLst>
              <a:ext uri="{FF2B5EF4-FFF2-40B4-BE49-F238E27FC236}">
                <a16:creationId xmlns:a16="http://schemas.microsoft.com/office/drawing/2014/main" id="{D9035354-83A1-214C-8133-47E54F0DE1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8613" y="391635"/>
            <a:ext cx="1271960" cy="469647"/>
          </a:xfrm>
          <a:prstGeom prst="rect">
            <a:avLst/>
          </a:prstGeom>
        </p:spPr>
      </p:pic>
      <p:sp>
        <p:nvSpPr>
          <p:cNvPr id="33" name="Rectangle 32">
            <a:extLst>
              <a:ext uri="{FF2B5EF4-FFF2-40B4-BE49-F238E27FC236}">
                <a16:creationId xmlns:a16="http://schemas.microsoft.com/office/drawing/2014/main" id="{1D3231D5-ACB4-594B-A3FD-6B0FB308E30A}"/>
              </a:ext>
            </a:extLst>
          </p:cNvPr>
          <p:cNvSpPr/>
          <p:nvPr userDrawn="1"/>
        </p:nvSpPr>
        <p:spPr>
          <a:xfrm>
            <a:off x="9241310" y="6228645"/>
            <a:ext cx="2472151" cy="215444"/>
          </a:xfrm>
          <a:prstGeom prst="rect">
            <a:avLst/>
          </a:prstGeom>
        </p:spPr>
        <p:txBody>
          <a:bodyPr wrap="none">
            <a:spAutoFit/>
          </a:bodyPr>
          <a:lstStyle/>
          <a:p>
            <a:pPr algn="r"/>
            <a:fld id="{1399632F-341E-6749-B64D-DB219F963114}" type="datetime4">
              <a:rPr lang="en-NZ" sz="800" b="0" smtClean="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Tree>
    <p:extLst>
      <p:ext uri="{BB962C8B-B14F-4D97-AF65-F5344CB8AC3E}">
        <p14:creationId xmlns:p14="http://schemas.microsoft.com/office/powerpoint/2010/main" val="936523735"/>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Title + Body Text +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096000" y="0"/>
            <a:ext cx="6096000" cy="6858000"/>
          </a:xfrm>
          <a:prstGeom prst="rect">
            <a:avLst/>
          </a:prstGeom>
        </p:spPr>
        <p:txBody>
          <a:bodyPr anchor="ctr"/>
          <a:lstStyle>
            <a:lvl1pPr marL="0" indent="0" algn="ctr">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6" name="Text Placeholder 2"/>
          <p:cNvSpPr>
            <a:spLocks noGrp="1"/>
          </p:cNvSpPr>
          <p:nvPr>
            <p:ph type="body" sz="quarter" idx="11" hasCustomPrompt="1"/>
          </p:nvPr>
        </p:nvSpPr>
        <p:spPr>
          <a:xfrm>
            <a:off x="465138" y="1800392"/>
            <a:ext cx="5167312" cy="3747886"/>
          </a:xfrm>
          <a:prstGeom prst="rect">
            <a:avLst/>
          </a:prstGeom>
        </p:spPr>
        <p:txBody>
          <a:bodyPr/>
          <a:lstStyle>
            <a:lvl1pPr marL="0" indent="0">
              <a:lnSpc>
                <a:spcPct val="113000"/>
              </a:lnSpc>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30" name="Title 3">
            <a:extLst>
              <a:ext uri="{FF2B5EF4-FFF2-40B4-BE49-F238E27FC236}">
                <a16:creationId xmlns:a16="http://schemas.microsoft.com/office/drawing/2014/main" id="{434BD961-5F80-ED4F-B1C9-44DC89819EBD}"/>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4" name="TextBox 33">
            <a:extLst>
              <a:ext uri="{FF2B5EF4-FFF2-40B4-BE49-F238E27FC236}">
                <a16:creationId xmlns:a16="http://schemas.microsoft.com/office/drawing/2014/main" id="{970A4743-92E2-EF48-BB20-C93CB90BC0A4}"/>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7" name="Picture 36">
            <a:extLst>
              <a:ext uri="{FF2B5EF4-FFF2-40B4-BE49-F238E27FC236}">
                <a16:creationId xmlns:a16="http://schemas.microsoft.com/office/drawing/2014/main" id="{185D0E37-83AE-FC4E-8127-C0316E4ADD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8" name="TextBox 37">
            <a:extLst>
              <a:ext uri="{FF2B5EF4-FFF2-40B4-BE49-F238E27FC236}">
                <a16:creationId xmlns:a16="http://schemas.microsoft.com/office/drawing/2014/main" id="{055ACEE3-27ED-A340-BDD0-23137D358601}"/>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9" name="Picture 38">
            <a:extLst>
              <a:ext uri="{FF2B5EF4-FFF2-40B4-BE49-F238E27FC236}">
                <a16:creationId xmlns:a16="http://schemas.microsoft.com/office/drawing/2014/main" id="{6DE2B24A-78D2-2740-BA2B-27912B33942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0" name="TextBox 39">
            <a:extLst>
              <a:ext uri="{FF2B5EF4-FFF2-40B4-BE49-F238E27FC236}">
                <a16:creationId xmlns:a16="http://schemas.microsoft.com/office/drawing/2014/main" id="{99ED1D61-9C3E-464E-8E86-78E4CE15577B}"/>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1" name="TextBox 40">
            <a:extLst>
              <a:ext uri="{FF2B5EF4-FFF2-40B4-BE49-F238E27FC236}">
                <a16:creationId xmlns:a16="http://schemas.microsoft.com/office/drawing/2014/main" id="{38C88FBC-4909-684A-9D07-1366274A6272}"/>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2" name="Oval 41">
            <a:extLst>
              <a:ext uri="{FF2B5EF4-FFF2-40B4-BE49-F238E27FC236}">
                <a16:creationId xmlns:a16="http://schemas.microsoft.com/office/drawing/2014/main" id="{E01DD644-A271-5D4B-AA21-60B75648A1CA}"/>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249F1F3-A8E8-4646-9982-CFA5282418C7}"/>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FD66843-95F2-194A-A674-F49EE1DF67E8}"/>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E586FE7-DB20-294C-9AE8-A71C93813475}"/>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2D7645-36DF-EF4E-859C-27E5929EDE65}"/>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F61C140-E6B4-9A48-A11E-4BA43B283C60}"/>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6B64147-B782-9F43-B0DB-7A161473C120}"/>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64" name="TextBox 63">
            <a:extLst>
              <a:ext uri="{FF2B5EF4-FFF2-40B4-BE49-F238E27FC236}">
                <a16:creationId xmlns:a16="http://schemas.microsoft.com/office/drawing/2014/main" id="{29351800-2591-C945-A922-E3438BF3D049}"/>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5" name="Oval 64">
            <a:extLst>
              <a:ext uri="{FF2B5EF4-FFF2-40B4-BE49-F238E27FC236}">
                <a16:creationId xmlns:a16="http://schemas.microsoft.com/office/drawing/2014/main" id="{4CB16FF9-6748-F346-AB87-7DBF4C1EF3EC}"/>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56699D9-0127-9145-AB5D-EF0AFCF792FE}"/>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6A849F-7B11-4746-8CF6-A8A06E7B8EFE}"/>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8" name="Rectangle 27">
            <a:extLst>
              <a:ext uri="{FF2B5EF4-FFF2-40B4-BE49-F238E27FC236}">
                <a16:creationId xmlns:a16="http://schemas.microsoft.com/office/drawing/2014/main" id="{41FA824B-841B-D145-B2B6-6C846792210B}"/>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2131E011-53B8-E041-9978-BC13C461F1EB}"/>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6176133"/>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0" userDrawn="1">
          <p15:clr>
            <a:srgbClr val="FBAE40"/>
          </p15:clr>
        </p15:guide>
        <p15:guide id="5" pos="355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Title + Blank Slide">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02D448CF-4483-E145-AAAC-FD32177B67B7}"/>
              </a:ext>
            </a:extLst>
          </p:cNvPr>
          <p:cNvSpPr>
            <a:spLocks noGrp="1"/>
          </p:cNvSpPr>
          <p:nvPr>
            <p:ph type="pic" sz="quarter" idx="13" hasCustomPrompt="1"/>
          </p:nvPr>
        </p:nvSpPr>
        <p:spPr>
          <a:xfrm>
            <a:off x="0" y="4694"/>
            <a:ext cx="12192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bg1"/>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27" name="Title 3">
            <a:extLst>
              <a:ext uri="{FF2B5EF4-FFF2-40B4-BE49-F238E27FC236}">
                <a16:creationId xmlns:a16="http://schemas.microsoft.com/office/drawing/2014/main" id="{6A2CB56E-8166-DE4A-A274-BB80023FAB8B}"/>
              </a:ext>
            </a:extLst>
          </p:cNvPr>
          <p:cNvSpPr>
            <a:spLocks noGrp="1"/>
          </p:cNvSpPr>
          <p:nvPr>
            <p:ph type="title"/>
          </p:nvPr>
        </p:nvSpPr>
        <p:spPr>
          <a:xfrm>
            <a:off x="471489" y="473676"/>
            <a:ext cx="10528205" cy="836047"/>
          </a:xfrm>
        </p:spPr>
        <p:txBody>
          <a:bodyPr anchor="t">
            <a:noAutofit/>
          </a:bodyPr>
          <a:lstStyle>
            <a:lvl1pPr>
              <a:lnSpc>
                <a:spcPct val="80000"/>
              </a:lnSpc>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2" name="TextBox 31">
            <a:extLst>
              <a:ext uri="{FF2B5EF4-FFF2-40B4-BE49-F238E27FC236}">
                <a16:creationId xmlns:a16="http://schemas.microsoft.com/office/drawing/2014/main" id="{32E72080-6B64-3445-B4DB-DC4CB195575F}"/>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5" name="Picture 34">
            <a:extLst>
              <a:ext uri="{FF2B5EF4-FFF2-40B4-BE49-F238E27FC236}">
                <a16:creationId xmlns:a16="http://schemas.microsoft.com/office/drawing/2014/main" id="{6D4A5BD5-8FB6-3E45-B7B6-8AC5173FDF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6" name="TextBox 35">
            <a:extLst>
              <a:ext uri="{FF2B5EF4-FFF2-40B4-BE49-F238E27FC236}">
                <a16:creationId xmlns:a16="http://schemas.microsoft.com/office/drawing/2014/main" id="{2BEF5C41-2C42-5248-9B08-2AF33E8A7FE7}"/>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7" name="Picture 36">
            <a:extLst>
              <a:ext uri="{FF2B5EF4-FFF2-40B4-BE49-F238E27FC236}">
                <a16:creationId xmlns:a16="http://schemas.microsoft.com/office/drawing/2014/main" id="{59E5A80E-AFBA-554F-8563-43B9938BD5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38" name="TextBox 37">
            <a:extLst>
              <a:ext uri="{FF2B5EF4-FFF2-40B4-BE49-F238E27FC236}">
                <a16:creationId xmlns:a16="http://schemas.microsoft.com/office/drawing/2014/main" id="{706EA3FA-A844-CE4E-A419-45087F8478D0}"/>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39" name="TextBox 38">
            <a:extLst>
              <a:ext uri="{FF2B5EF4-FFF2-40B4-BE49-F238E27FC236}">
                <a16:creationId xmlns:a16="http://schemas.microsoft.com/office/drawing/2014/main" id="{0B7FB5FB-0584-B940-A656-B881E3FFE429}"/>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0" name="Oval 39">
            <a:extLst>
              <a:ext uri="{FF2B5EF4-FFF2-40B4-BE49-F238E27FC236}">
                <a16:creationId xmlns:a16="http://schemas.microsoft.com/office/drawing/2014/main" id="{E9669A77-36E2-234F-A961-10F9E5BD11FD}"/>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CE74C63-35D7-DE41-A781-248C294D8D55}"/>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06AF89-BB4D-1049-85AD-966466A622DE}"/>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946EE5A-512A-4D43-9C82-AC554E37407E}"/>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12BA96F-EE7E-504A-88C2-BB74D84CD75B}"/>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4173F0F-5FE7-E44E-8349-E9D1814DA596}"/>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7DDB516-D811-664C-B91C-BD12DF327AE8}"/>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5" name="TextBox 54">
            <a:extLst>
              <a:ext uri="{FF2B5EF4-FFF2-40B4-BE49-F238E27FC236}">
                <a16:creationId xmlns:a16="http://schemas.microsoft.com/office/drawing/2014/main" id="{455AD935-44C0-474C-868B-58A02F256FDA}"/>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6" name="Oval 55">
            <a:extLst>
              <a:ext uri="{FF2B5EF4-FFF2-40B4-BE49-F238E27FC236}">
                <a16:creationId xmlns:a16="http://schemas.microsoft.com/office/drawing/2014/main" id="{78DB8E40-D045-B244-BAA4-6D622464A9F0}"/>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DCCC2D9-E402-074A-A931-36A77B16905B}"/>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4759400-9F5E-A244-91CC-56655537E596}"/>
              </a:ext>
            </a:extLst>
          </p:cNvPr>
          <p:cNvSpPr/>
          <p:nvPr userDrawn="1"/>
        </p:nvSpPr>
        <p:spPr>
          <a:xfrm>
            <a:off x="885952" y="6228645"/>
            <a:ext cx="2069797" cy="215444"/>
          </a:xfrm>
          <a:prstGeom prst="rect">
            <a:avLst/>
          </a:prstGeom>
        </p:spPr>
        <p:txBody>
          <a:bodyPr wrap="none">
            <a:spAutoFit/>
          </a:bodyPr>
          <a:lstStyle/>
          <a:p>
            <a:pPr algn="l"/>
            <a:r>
              <a:rPr lang="en-US" sz="800" b="0">
                <a:solidFill>
                  <a:schemeClr val="tx2">
                    <a:lumMod val="60000"/>
                    <a:lumOff val="40000"/>
                  </a:schemeClr>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46" name="Slide Number Placeholder 5">
            <a:extLst>
              <a:ext uri="{FF2B5EF4-FFF2-40B4-BE49-F238E27FC236}">
                <a16:creationId xmlns:a16="http://schemas.microsoft.com/office/drawing/2014/main" id="{BCCC653B-95F0-604E-9DDA-DFFED3F75E5B}"/>
              </a:ext>
            </a:extLst>
          </p:cNvPr>
          <p:cNvSpPr txBox="1">
            <a:spLocks/>
          </p:cNvSpPr>
          <p:nvPr userDrawn="1"/>
        </p:nvSpPr>
        <p:spPr>
          <a:xfrm>
            <a:off x="387477" y="6228645"/>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834202"/>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2. Quote Slide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BBB47C-3674-CD47-84EE-115C3A03ADC8}"/>
              </a:ext>
            </a:extLst>
          </p:cNvPr>
          <p:cNvSpPr/>
          <p:nvPr userDrawn="1"/>
        </p:nvSpPr>
        <p:spPr>
          <a:xfrm>
            <a:off x="-2" y="-1"/>
            <a:ext cx="12192001" cy="686271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32" name="Title 3">
            <a:extLst>
              <a:ext uri="{FF2B5EF4-FFF2-40B4-BE49-F238E27FC236}">
                <a16:creationId xmlns:a16="http://schemas.microsoft.com/office/drawing/2014/main" id="{51A4594C-58F4-784A-829D-1E499DD1008B}"/>
              </a:ext>
            </a:extLst>
          </p:cNvPr>
          <p:cNvSpPr>
            <a:spLocks noGrp="1"/>
          </p:cNvSpPr>
          <p:nvPr>
            <p:ph type="title" hasCustomPrompt="1"/>
          </p:nvPr>
        </p:nvSpPr>
        <p:spPr>
          <a:xfrm>
            <a:off x="465138" y="2328674"/>
            <a:ext cx="11283166" cy="2571529"/>
          </a:xfrm>
        </p:spPr>
        <p:txBody>
          <a:bodyPr anchor="t">
            <a:noAutofit/>
          </a:bodyPr>
          <a:lstStyle>
            <a:lvl1pPr algn="l">
              <a:lnSpc>
                <a:spcPct val="80000"/>
              </a:lnSpc>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Quote goes here</a:t>
            </a:r>
          </a:p>
        </p:txBody>
      </p:sp>
      <p:pic>
        <p:nvPicPr>
          <p:cNvPr id="2" name="Picture 1">
            <a:extLst>
              <a:ext uri="{FF2B5EF4-FFF2-40B4-BE49-F238E27FC236}">
                <a16:creationId xmlns:a16="http://schemas.microsoft.com/office/drawing/2014/main" id="{C2D7A431-1B8B-2A49-81ED-BC342D0C4543}"/>
              </a:ext>
            </a:extLst>
          </p:cNvPr>
          <p:cNvPicPr>
            <a:picLocks noChangeAspect="1"/>
          </p:cNvPicPr>
          <p:nvPr userDrawn="1"/>
        </p:nvPicPr>
        <p:blipFill>
          <a:blip r:embed="rId2"/>
          <a:stretch>
            <a:fillRect/>
          </a:stretch>
        </p:blipFill>
        <p:spPr>
          <a:xfrm>
            <a:off x="465138" y="476289"/>
            <a:ext cx="1100504" cy="1102579"/>
          </a:xfrm>
          <a:prstGeom prst="rect">
            <a:avLst/>
          </a:prstGeom>
        </p:spPr>
      </p:pic>
      <p:sp>
        <p:nvSpPr>
          <p:cNvPr id="24" name="TextBox 23">
            <a:extLst>
              <a:ext uri="{FF2B5EF4-FFF2-40B4-BE49-F238E27FC236}">
                <a16:creationId xmlns:a16="http://schemas.microsoft.com/office/drawing/2014/main" id="{60BFC828-0F59-714B-B5A0-BB8F54D2035D}"/>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5" name="Picture 24">
            <a:extLst>
              <a:ext uri="{FF2B5EF4-FFF2-40B4-BE49-F238E27FC236}">
                <a16:creationId xmlns:a16="http://schemas.microsoft.com/office/drawing/2014/main" id="{4465F642-A896-524A-8AAE-B1FEBC701F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26" name="TextBox 25">
            <a:extLst>
              <a:ext uri="{FF2B5EF4-FFF2-40B4-BE49-F238E27FC236}">
                <a16:creationId xmlns:a16="http://schemas.microsoft.com/office/drawing/2014/main" id="{9824EE1B-76A5-754F-819A-5DC95368F390}"/>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27" name="Picture 26">
            <a:extLst>
              <a:ext uri="{FF2B5EF4-FFF2-40B4-BE49-F238E27FC236}">
                <a16:creationId xmlns:a16="http://schemas.microsoft.com/office/drawing/2014/main" id="{EB4CE070-36A3-664E-8908-E08D9035329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28" name="TextBox 27">
            <a:extLst>
              <a:ext uri="{FF2B5EF4-FFF2-40B4-BE49-F238E27FC236}">
                <a16:creationId xmlns:a16="http://schemas.microsoft.com/office/drawing/2014/main" id="{F4FBFF69-B3B6-1E4C-941F-7FD3F000F3BA}"/>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29" name="TextBox 28">
            <a:extLst>
              <a:ext uri="{FF2B5EF4-FFF2-40B4-BE49-F238E27FC236}">
                <a16:creationId xmlns:a16="http://schemas.microsoft.com/office/drawing/2014/main" id="{375F791B-8964-3E47-ACEA-A088B55A4F57}"/>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3" name="Oval 32">
            <a:extLst>
              <a:ext uri="{FF2B5EF4-FFF2-40B4-BE49-F238E27FC236}">
                <a16:creationId xmlns:a16="http://schemas.microsoft.com/office/drawing/2014/main" id="{88490420-D044-6E48-930D-7D7DB7459D5B}"/>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7F46317-52D9-6945-9D7D-BE6CE0E1DB9C}"/>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A609028-70E3-BF44-A47C-3604F67005C6}"/>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93411A8-B923-3947-B08D-BC90C41063C0}"/>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3481D31-3042-8E4F-8F0D-5828D2491E28}"/>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E6813F9-CF04-D745-95B3-2F439C37E222}"/>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1764464-FAF3-374C-9D45-6A4608394C84}"/>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2" name="TextBox 41">
            <a:extLst>
              <a:ext uri="{FF2B5EF4-FFF2-40B4-BE49-F238E27FC236}">
                <a16:creationId xmlns:a16="http://schemas.microsoft.com/office/drawing/2014/main" id="{3E7EC8DA-0E1E-FF41-BCB6-B7BF6D0E58E7}"/>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43" name="Oval 42">
            <a:extLst>
              <a:ext uri="{FF2B5EF4-FFF2-40B4-BE49-F238E27FC236}">
                <a16:creationId xmlns:a16="http://schemas.microsoft.com/office/drawing/2014/main" id="{03F75BC1-4C27-1740-B21E-54F15FE8F9E8}"/>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BF2C7DE-36A7-2741-B8DD-741FAD4D3E27}"/>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9B93C5-486B-9E46-8EC5-E0DB50A7B825}"/>
              </a:ext>
            </a:extLst>
          </p:cNvPr>
          <p:cNvSpPr/>
          <p:nvPr userDrawn="1"/>
        </p:nvSpPr>
        <p:spPr>
          <a:xfrm>
            <a:off x="885952" y="6228645"/>
            <a:ext cx="2069797" cy="215444"/>
          </a:xfrm>
          <a:prstGeom prst="rect">
            <a:avLst/>
          </a:prstGeom>
        </p:spPr>
        <p:txBody>
          <a:bodyPr wrap="none">
            <a:spAutoFit/>
          </a:bodyPr>
          <a:lstStyle/>
          <a:p>
            <a:pPr algn="l"/>
            <a:r>
              <a:rPr lang="en-US" sz="800" b="0">
                <a:solidFill>
                  <a:schemeClr val="tx2">
                    <a:lumMod val="60000"/>
                    <a:lumOff val="40000"/>
                  </a:schemeClr>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31" name="Slide Number Placeholder 5">
            <a:extLst>
              <a:ext uri="{FF2B5EF4-FFF2-40B4-BE49-F238E27FC236}">
                <a16:creationId xmlns:a16="http://schemas.microsoft.com/office/drawing/2014/main" id="{AC55A4AF-5183-9C4C-AF67-BD8D2AFE39E6}"/>
              </a:ext>
            </a:extLst>
          </p:cNvPr>
          <p:cNvSpPr txBox="1">
            <a:spLocks/>
          </p:cNvSpPr>
          <p:nvPr userDrawn="1"/>
        </p:nvSpPr>
        <p:spPr>
          <a:xfrm>
            <a:off x="387477" y="6228645"/>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68382865"/>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Quote Slide (Orang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F2E5E7E-4B78-C343-B977-D94D4360DD8C}"/>
              </a:ext>
            </a:extLst>
          </p:cNvPr>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Picture Placeholder 4">
            <a:extLst>
              <a:ext uri="{FF2B5EF4-FFF2-40B4-BE49-F238E27FC236}">
                <a16:creationId xmlns:a16="http://schemas.microsoft.com/office/drawing/2014/main" id="{2AEC2D1E-AEF9-9043-B380-48642C22D79B}"/>
              </a:ext>
            </a:extLst>
          </p:cNvPr>
          <p:cNvSpPr>
            <a:spLocks noGrp="1"/>
          </p:cNvSpPr>
          <p:nvPr>
            <p:ph type="pic" sz="quarter" idx="13" hasCustomPrompt="1"/>
          </p:nvPr>
        </p:nvSpPr>
        <p:spPr>
          <a:xfrm>
            <a:off x="12785" y="0"/>
            <a:ext cx="12192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bg1"/>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32" name="Title 3">
            <a:extLst>
              <a:ext uri="{FF2B5EF4-FFF2-40B4-BE49-F238E27FC236}">
                <a16:creationId xmlns:a16="http://schemas.microsoft.com/office/drawing/2014/main" id="{51A4594C-58F4-784A-829D-1E499DD1008B}"/>
              </a:ext>
            </a:extLst>
          </p:cNvPr>
          <p:cNvSpPr>
            <a:spLocks noGrp="1"/>
          </p:cNvSpPr>
          <p:nvPr>
            <p:ph type="title" hasCustomPrompt="1"/>
          </p:nvPr>
        </p:nvSpPr>
        <p:spPr>
          <a:xfrm>
            <a:off x="465137" y="2328673"/>
            <a:ext cx="11255375" cy="2571529"/>
          </a:xfrm>
        </p:spPr>
        <p:txBody>
          <a:bodyPr anchor="t">
            <a:noAutofit/>
          </a:bodyPr>
          <a:lstStyle>
            <a:lvl1pPr algn="l">
              <a:lnSpc>
                <a:spcPct val="80000"/>
              </a:lnSpc>
              <a:defRPr sz="4000" b="0" i="0">
                <a:solidFill>
                  <a:schemeClr val="bg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Quote goes here</a:t>
            </a:r>
          </a:p>
        </p:txBody>
      </p:sp>
      <p:pic>
        <p:nvPicPr>
          <p:cNvPr id="4" name="Picture 3" descr="A close up of a logo&#10;&#10;Description automatically generated">
            <a:extLst>
              <a:ext uri="{FF2B5EF4-FFF2-40B4-BE49-F238E27FC236}">
                <a16:creationId xmlns:a16="http://schemas.microsoft.com/office/drawing/2014/main" id="{0D6440A0-3DD0-E44D-ADF3-894A9070B8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332" y="457200"/>
            <a:ext cx="1121668" cy="1121668"/>
          </a:xfrm>
          <a:prstGeom prst="rect">
            <a:avLst/>
          </a:prstGeom>
        </p:spPr>
      </p:pic>
      <p:sp>
        <p:nvSpPr>
          <p:cNvPr id="26" name="TextBox 25">
            <a:extLst>
              <a:ext uri="{FF2B5EF4-FFF2-40B4-BE49-F238E27FC236}">
                <a16:creationId xmlns:a16="http://schemas.microsoft.com/office/drawing/2014/main" id="{06A12634-ECFA-4B43-BC4A-C693C63314D2}"/>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7" name="Picture 26">
            <a:extLst>
              <a:ext uri="{FF2B5EF4-FFF2-40B4-BE49-F238E27FC236}">
                <a16:creationId xmlns:a16="http://schemas.microsoft.com/office/drawing/2014/main" id="{0D17158E-FE56-F14D-9535-B8B9FC5DB4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28" name="TextBox 27">
            <a:extLst>
              <a:ext uri="{FF2B5EF4-FFF2-40B4-BE49-F238E27FC236}">
                <a16:creationId xmlns:a16="http://schemas.microsoft.com/office/drawing/2014/main" id="{DBE7F843-0C69-B249-9AF0-D04ADAA34A03}"/>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29" name="Picture 28">
            <a:extLst>
              <a:ext uri="{FF2B5EF4-FFF2-40B4-BE49-F238E27FC236}">
                <a16:creationId xmlns:a16="http://schemas.microsoft.com/office/drawing/2014/main" id="{8F955CC5-27DA-F243-900D-6BB03F55EF1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33" name="TextBox 32">
            <a:extLst>
              <a:ext uri="{FF2B5EF4-FFF2-40B4-BE49-F238E27FC236}">
                <a16:creationId xmlns:a16="http://schemas.microsoft.com/office/drawing/2014/main" id="{39314E5D-512C-064C-8823-A7DF1C306C06}"/>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35" name="TextBox 34">
            <a:extLst>
              <a:ext uri="{FF2B5EF4-FFF2-40B4-BE49-F238E27FC236}">
                <a16:creationId xmlns:a16="http://schemas.microsoft.com/office/drawing/2014/main" id="{3141C107-BBA5-894B-B4BE-F10402F013ED}"/>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7" name="Oval 36">
            <a:extLst>
              <a:ext uri="{FF2B5EF4-FFF2-40B4-BE49-F238E27FC236}">
                <a16:creationId xmlns:a16="http://schemas.microsoft.com/office/drawing/2014/main" id="{5F0F987A-D848-3241-A4AA-1ABA304D0664}"/>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2D02A80-34FE-744F-88B8-4FC19F4B090E}"/>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419E269-347B-5145-BF76-0E5103EF3B14}"/>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6D49AB0-A9F1-F34E-86BF-C4BCBEE7211C}"/>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300F550-2B20-614B-87EF-25379DAC1C0E}"/>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7D5983C-8D22-ED40-B98B-526156C102EC}"/>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D4137B7-FB41-AE4D-9333-F0A9794069C0}"/>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4" name="TextBox 43">
            <a:extLst>
              <a:ext uri="{FF2B5EF4-FFF2-40B4-BE49-F238E27FC236}">
                <a16:creationId xmlns:a16="http://schemas.microsoft.com/office/drawing/2014/main" id="{19B84FA0-FAF5-A349-83E7-5B44BFD2D1AC}"/>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45" name="Oval 44">
            <a:extLst>
              <a:ext uri="{FF2B5EF4-FFF2-40B4-BE49-F238E27FC236}">
                <a16:creationId xmlns:a16="http://schemas.microsoft.com/office/drawing/2014/main" id="{F0AD1D3C-6EDC-FA49-8A6E-DFC9C4749163}"/>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193649A-0F1C-F14C-8071-9407D9083E2A}"/>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40360EC-CA78-A84B-B106-E912F66A7856}"/>
              </a:ext>
            </a:extLst>
          </p:cNvPr>
          <p:cNvSpPr/>
          <p:nvPr userDrawn="1"/>
        </p:nvSpPr>
        <p:spPr>
          <a:xfrm>
            <a:off x="875177" y="6250921"/>
            <a:ext cx="2069797" cy="215444"/>
          </a:xfrm>
          <a:prstGeom prst="rect">
            <a:avLst/>
          </a:prstGeom>
        </p:spPr>
        <p:txBody>
          <a:bodyPr wrap="none">
            <a:spAutoFit/>
          </a:bodyPr>
          <a:lstStyle/>
          <a:p>
            <a:pPr algn="l"/>
            <a:r>
              <a:rPr lang="en-US"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47" name="Slide Number Placeholder 5">
            <a:extLst>
              <a:ext uri="{FF2B5EF4-FFF2-40B4-BE49-F238E27FC236}">
                <a16:creationId xmlns:a16="http://schemas.microsoft.com/office/drawing/2014/main" id="{BBB9F00F-3096-194E-AE8F-F0AAAF8BB788}"/>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3970468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age Brea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88863B-88A4-FF46-BA26-9CEBFEC30D7E}"/>
              </a:ext>
            </a:extLst>
          </p:cNvPr>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 Placeholder 2"/>
          <p:cNvSpPr>
            <a:spLocks noGrp="1"/>
          </p:cNvSpPr>
          <p:nvPr>
            <p:ph type="body" sz="quarter" idx="10"/>
          </p:nvPr>
        </p:nvSpPr>
        <p:spPr>
          <a:xfrm>
            <a:off x="465137" y="3171180"/>
            <a:ext cx="11244509" cy="515640"/>
          </a:xfrm>
          <a:prstGeom prst="rect">
            <a:avLst/>
          </a:prstGeom>
        </p:spPr>
        <p:txBody>
          <a:bodyPr anchor="ctr"/>
          <a:lstStyle>
            <a:lvl1pPr marL="0" indent="0" algn="ctr">
              <a:lnSpc>
                <a:spcPct val="100000"/>
              </a:lnSpc>
              <a:buNone/>
              <a:defRPr sz="3000" b="0" i="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2" name="TextBox 1">
            <a:extLst>
              <a:ext uri="{FF2B5EF4-FFF2-40B4-BE49-F238E27FC236}">
                <a16:creationId xmlns:a16="http://schemas.microsoft.com/office/drawing/2014/main" id="{BEF15E1B-DBB8-4F45-950A-E7FAC85D1D23}"/>
              </a:ext>
            </a:extLst>
          </p:cNvPr>
          <p:cNvSpPr txBox="1"/>
          <p:nvPr userDrawn="1"/>
        </p:nvSpPr>
        <p:spPr>
          <a:xfrm>
            <a:off x="-1808480" y="-1341120"/>
            <a:ext cx="184731" cy="276999"/>
          </a:xfrm>
          <a:prstGeom prst="rect">
            <a:avLst/>
          </a:prstGeom>
          <a:noFill/>
        </p:spPr>
        <p:txBody>
          <a:bodyPr wrap="none" rtlCol="0">
            <a:spAutoFit/>
          </a:bodyPr>
          <a:lstStyle/>
          <a:p>
            <a:endParaRPr lang="en-US" sz="1200"/>
          </a:p>
        </p:txBody>
      </p:sp>
      <p:cxnSp>
        <p:nvCxnSpPr>
          <p:cNvPr id="40" name="Straight Connector 39">
            <a:extLst>
              <a:ext uri="{FF2B5EF4-FFF2-40B4-BE49-F238E27FC236}">
                <a16:creationId xmlns:a16="http://schemas.microsoft.com/office/drawing/2014/main" id="{5F42990B-8A0B-6443-8C3A-C1834659A055}"/>
              </a:ext>
            </a:extLst>
          </p:cNvPr>
          <p:cNvCxnSpPr>
            <a:cxnSpLocks/>
          </p:cNvCxnSpPr>
          <p:nvPr userDrawn="1"/>
        </p:nvCxnSpPr>
        <p:spPr>
          <a:xfrm flipV="1">
            <a:off x="6096000" y="493987"/>
            <a:ext cx="0" cy="2364623"/>
          </a:xfrm>
          <a:prstGeom prst="line">
            <a:avLst/>
          </a:prstGeom>
          <a:ln>
            <a:solidFill>
              <a:srgbClr val="FF5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D27D91-7D3B-B34E-A775-7D2B6C8790FA}"/>
              </a:ext>
            </a:extLst>
          </p:cNvPr>
          <p:cNvCxnSpPr>
            <a:cxnSpLocks/>
          </p:cNvCxnSpPr>
          <p:nvPr userDrawn="1"/>
        </p:nvCxnSpPr>
        <p:spPr>
          <a:xfrm flipV="1">
            <a:off x="6096000" y="4021584"/>
            <a:ext cx="0" cy="2330489"/>
          </a:xfrm>
          <a:prstGeom prst="line">
            <a:avLst/>
          </a:prstGeom>
          <a:ln>
            <a:solidFill>
              <a:srgbClr val="FF5F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6307A-19BD-ED44-8E4F-308439FB3D91}"/>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CC65E808-19C6-704F-A694-BB1F753F7C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6" name="TextBox 45">
            <a:extLst>
              <a:ext uri="{FF2B5EF4-FFF2-40B4-BE49-F238E27FC236}">
                <a16:creationId xmlns:a16="http://schemas.microsoft.com/office/drawing/2014/main" id="{E8708AD2-628D-344A-A309-0502C1E7EB56}"/>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5EA3E121-6F2C-EF44-9F72-C02FC0064FB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8" name="TextBox 47">
            <a:extLst>
              <a:ext uri="{FF2B5EF4-FFF2-40B4-BE49-F238E27FC236}">
                <a16:creationId xmlns:a16="http://schemas.microsoft.com/office/drawing/2014/main" id="{63A2EAEA-69FF-CF46-B390-975C0A035277}"/>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9" name="TextBox 48">
            <a:extLst>
              <a:ext uri="{FF2B5EF4-FFF2-40B4-BE49-F238E27FC236}">
                <a16:creationId xmlns:a16="http://schemas.microsoft.com/office/drawing/2014/main" id="{C98C7DC3-EE6B-154A-AC8E-2CC4CDC42B69}"/>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50" name="Oval 49">
            <a:extLst>
              <a:ext uri="{FF2B5EF4-FFF2-40B4-BE49-F238E27FC236}">
                <a16:creationId xmlns:a16="http://schemas.microsoft.com/office/drawing/2014/main" id="{DBB2AF99-9F42-FD42-A9DF-A0E56EB825B9}"/>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8865E45-DA76-7147-A725-6064C677686A}"/>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1A4C0B3-7153-BE4A-8642-C203299231F4}"/>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95C319A-E73B-1548-AB5B-523322816EED}"/>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3182EC7-B202-7046-AEFB-BBABCCDF7A94}"/>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469E68F-842C-9748-835E-75FC45F77FBD}"/>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E9A63F1-6D1E-974B-9C03-14D7683F37F4}"/>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7" name="TextBox 56">
            <a:extLst>
              <a:ext uri="{FF2B5EF4-FFF2-40B4-BE49-F238E27FC236}">
                <a16:creationId xmlns:a16="http://schemas.microsoft.com/office/drawing/2014/main" id="{2D70A215-2BD9-6449-88D1-ECE1201E01B0}"/>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8" name="Oval 57">
            <a:extLst>
              <a:ext uri="{FF2B5EF4-FFF2-40B4-BE49-F238E27FC236}">
                <a16:creationId xmlns:a16="http://schemas.microsoft.com/office/drawing/2014/main" id="{EE68671C-F95F-D841-A667-B55094DE718C}"/>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9C33A97-4B13-6B43-8E59-D2D8135EFE29}"/>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7B7216-F266-614B-998C-2773B329BF78}"/>
              </a:ext>
            </a:extLst>
          </p:cNvPr>
          <p:cNvSpPr/>
          <p:nvPr userDrawn="1"/>
        </p:nvSpPr>
        <p:spPr>
          <a:xfrm>
            <a:off x="885952" y="6228645"/>
            <a:ext cx="2069797" cy="215444"/>
          </a:xfrm>
          <a:prstGeom prst="rect">
            <a:avLst/>
          </a:prstGeom>
        </p:spPr>
        <p:txBody>
          <a:bodyPr wrap="none">
            <a:spAutoFit/>
          </a:bodyPr>
          <a:lstStyle/>
          <a:p>
            <a:pPr algn="l"/>
            <a:r>
              <a:rPr lang="en-US" sz="800" b="0">
                <a:solidFill>
                  <a:schemeClr val="tx2">
                    <a:lumMod val="60000"/>
                    <a:lumOff val="40000"/>
                  </a:schemeClr>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29" name="Slide Number Placeholder 5">
            <a:extLst>
              <a:ext uri="{FF2B5EF4-FFF2-40B4-BE49-F238E27FC236}">
                <a16:creationId xmlns:a16="http://schemas.microsoft.com/office/drawing/2014/main" id="{EDE7C9D4-9F3A-514F-B605-FE8BB3854B57}"/>
              </a:ext>
            </a:extLst>
          </p:cNvPr>
          <p:cNvSpPr txBox="1">
            <a:spLocks/>
          </p:cNvSpPr>
          <p:nvPr userDrawn="1"/>
        </p:nvSpPr>
        <p:spPr>
          <a:xfrm>
            <a:off x="387477" y="6228645"/>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31825038"/>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Quote Slide (Dark Grey)">
    <p:spTree>
      <p:nvGrpSpPr>
        <p:cNvPr id="1" name=""/>
        <p:cNvGrpSpPr/>
        <p:nvPr/>
      </p:nvGrpSpPr>
      <p:grpSpPr>
        <a:xfrm>
          <a:off x="0" y="0"/>
          <a:ext cx="0" cy="0"/>
          <a:chOff x="0" y="0"/>
          <a:chExt cx="0" cy="0"/>
        </a:xfrm>
      </p:grpSpPr>
      <p:sp>
        <p:nvSpPr>
          <p:cNvPr id="35" name="Picture Placeholder 4">
            <a:extLst>
              <a:ext uri="{FF2B5EF4-FFF2-40B4-BE49-F238E27FC236}">
                <a16:creationId xmlns:a16="http://schemas.microsoft.com/office/drawing/2014/main" id="{6B151AF4-6035-7B4A-9B5E-5AE26ABFB28E}"/>
              </a:ext>
            </a:extLst>
          </p:cNvPr>
          <p:cNvSpPr>
            <a:spLocks noGrp="1"/>
          </p:cNvSpPr>
          <p:nvPr>
            <p:ph type="pic" sz="quarter" idx="13" hasCustomPrompt="1"/>
          </p:nvPr>
        </p:nvSpPr>
        <p:spPr>
          <a:xfrm>
            <a:off x="0" y="0"/>
            <a:ext cx="12192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32" name="Title 3">
            <a:extLst>
              <a:ext uri="{FF2B5EF4-FFF2-40B4-BE49-F238E27FC236}">
                <a16:creationId xmlns:a16="http://schemas.microsoft.com/office/drawing/2014/main" id="{47DC58E2-9E51-F440-9A9E-5CB96A8E181C}"/>
              </a:ext>
            </a:extLst>
          </p:cNvPr>
          <p:cNvSpPr>
            <a:spLocks noGrp="1"/>
          </p:cNvSpPr>
          <p:nvPr>
            <p:ph type="title"/>
          </p:nvPr>
        </p:nvSpPr>
        <p:spPr>
          <a:xfrm>
            <a:off x="471489" y="473676"/>
            <a:ext cx="10528205" cy="836047"/>
          </a:xfrm>
        </p:spPr>
        <p:txBody>
          <a:bodyPr anchor="t">
            <a:noAutofit/>
          </a:bodyPr>
          <a:lstStyle>
            <a:lvl1pPr>
              <a:lnSpc>
                <a:spcPct val="80000"/>
              </a:lnSpc>
              <a:defRPr sz="4000" b="0" i="0">
                <a:solidFill>
                  <a:schemeClr val="bg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23" name="TextBox 22">
            <a:extLst>
              <a:ext uri="{FF2B5EF4-FFF2-40B4-BE49-F238E27FC236}">
                <a16:creationId xmlns:a16="http://schemas.microsoft.com/office/drawing/2014/main" id="{D5DB9DBF-3AAC-C142-AB40-9EB70BBC8F2C}"/>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7" name="Picture 36">
            <a:extLst>
              <a:ext uri="{FF2B5EF4-FFF2-40B4-BE49-F238E27FC236}">
                <a16:creationId xmlns:a16="http://schemas.microsoft.com/office/drawing/2014/main" id="{A2D4E779-4600-154D-A2D2-7F3E38DFBC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8" name="TextBox 37">
            <a:extLst>
              <a:ext uri="{FF2B5EF4-FFF2-40B4-BE49-F238E27FC236}">
                <a16:creationId xmlns:a16="http://schemas.microsoft.com/office/drawing/2014/main" id="{B2C564D9-4498-4D4E-8B54-B988FB55C996}"/>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9" name="Picture 38">
            <a:extLst>
              <a:ext uri="{FF2B5EF4-FFF2-40B4-BE49-F238E27FC236}">
                <a16:creationId xmlns:a16="http://schemas.microsoft.com/office/drawing/2014/main" id="{D804404E-3C44-2D42-9ECC-55E22FEDAF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0" name="TextBox 39">
            <a:extLst>
              <a:ext uri="{FF2B5EF4-FFF2-40B4-BE49-F238E27FC236}">
                <a16:creationId xmlns:a16="http://schemas.microsoft.com/office/drawing/2014/main" id="{FD07A056-16DE-9247-8F47-EF894AE2EFFF}"/>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1" name="TextBox 40">
            <a:extLst>
              <a:ext uri="{FF2B5EF4-FFF2-40B4-BE49-F238E27FC236}">
                <a16:creationId xmlns:a16="http://schemas.microsoft.com/office/drawing/2014/main" id="{39EF6A85-35C4-1D4D-9993-D350D79560B3}"/>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2" name="Oval 41">
            <a:extLst>
              <a:ext uri="{FF2B5EF4-FFF2-40B4-BE49-F238E27FC236}">
                <a16:creationId xmlns:a16="http://schemas.microsoft.com/office/drawing/2014/main" id="{FBF52616-03D2-0D4D-83D5-DFEAB8DD2149}"/>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9CE2D3-257B-8F42-A420-EB3AE88F2B8C}"/>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2ED7E14-D9E6-E640-A9B3-07DEED756994}"/>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62B9877-BF8D-1B42-A3F3-DC1035794EE5}"/>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CBE8860-4F7B-BD48-BAC8-BD981C649B3C}"/>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37CC1CB-BCC9-5A40-A4D4-A2DC17DF6DB6}"/>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DFFC9F1-F5B0-4D46-9353-33636D7B5805}"/>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7" name="TextBox 56">
            <a:extLst>
              <a:ext uri="{FF2B5EF4-FFF2-40B4-BE49-F238E27FC236}">
                <a16:creationId xmlns:a16="http://schemas.microsoft.com/office/drawing/2014/main" id="{B9CF2A00-24E7-EE46-8FA9-5DE11A8B8A6F}"/>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8" name="Oval 57">
            <a:extLst>
              <a:ext uri="{FF2B5EF4-FFF2-40B4-BE49-F238E27FC236}">
                <a16:creationId xmlns:a16="http://schemas.microsoft.com/office/drawing/2014/main" id="{B83C615B-E4E4-DD40-8DF9-51D50A6468B7}"/>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2D93FCF-F6A5-2643-A11A-CED5E6CAD99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A3CEA2-BB12-8E4B-9B94-872AD7A95C60}"/>
              </a:ext>
            </a:extLst>
          </p:cNvPr>
          <p:cNvSpPr/>
          <p:nvPr userDrawn="1"/>
        </p:nvSpPr>
        <p:spPr>
          <a:xfrm>
            <a:off x="863719" y="6250921"/>
            <a:ext cx="2069797" cy="215444"/>
          </a:xfrm>
          <a:prstGeom prst="rect">
            <a:avLst/>
          </a:prstGeom>
        </p:spPr>
        <p:txBody>
          <a:bodyPr wrap="none">
            <a:spAutoFit/>
          </a:bodyPr>
          <a:lstStyle/>
          <a:p>
            <a:pPr algn="l"/>
            <a:r>
              <a:rPr lang="en-NZ" sz="800" b="0">
                <a:solidFill>
                  <a:schemeClr val="tx2">
                    <a:lumMod val="20000"/>
                    <a:lumOff val="80000"/>
                  </a:schemeClr>
                </a:solidFill>
                <a:latin typeface="Untitled Sans" panose="020B0503030202060203" pitchFamily="34" charset="77"/>
                <a:ea typeface="Helvetica Neue" panose="02000503000000020004" pitchFamily="2" charset="0"/>
                <a:cs typeface="Helvetica Neue" panose="02000503000000020004" pitchFamily="2" charset="0"/>
              </a:rPr>
              <a:t>2020</a:t>
            </a:r>
            <a:r>
              <a:rPr lang="en-US" sz="800" b="0">
                <a:solidFill>
                  <a:schemeClr val="tx2">
                    <a:lumMod val="20000"/>
                    <a:lumOff val="80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5" name="Slide Number Placeholder 5">
            <a:extLst>
              <a:ext uri="{FF2B5EF4-FFF2-40B4-BE49-F238E27FC236}">
                <a16:creationId xmlns:a16="http://schemas.microsoft.com/office/drawing/2014/main" id="{98BA22E0-8993-8B47-B0B2-106482E61DC4}"/>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tx2">
                    <a:lumMod val="20000"/>
                    <a:lumOff val="80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tx2">
                  <a:lumMod val="20000"/>
                  <a:lumOff val="80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52273130"/>
      </p:ext>
    </p:extLst>
  </p:cSld>
  <p:clrMapOvr>
    <a:masterClrMapping/>
  </p:clrMapOvr>
  <p:extLst>
    <p:ext uri="{DCECCB84-F9BA-43D5-87BE-67443E8EF086}">
      <p15:sldGuideLst xmlns:p15="http://schemas.microsoft.com/office/powerpoint/2012/main">
        <p15:guide id="1" orient="horz" pos="288">
          <p15:clr>
            <a:srgbClr val="FBAE40"/>
          </p15:clr>
        </p15:guide>
        <p15:guide id="2" pos="7378" userDrawn="1">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Title + Screenshot">
    <p:spTree>
      <p:nvGrpSpPr>
        <p:cNvPr id="1" name=""/>
        <p:cNvGrpSpPr/>
        <p:nvPr/>
      </p:nvGrpSpPr>
      <p:grpSpPr>
        <a:xfrm>
          <a:off x="0" y="0"/>
          <a:ext cx="0" cy="0"/>
          <a:chOff x="0" y="0"/>
          <a:chExt cx="0" cy="0"/>
        </a:xfrm>
      </p:grpSpPr>
      <p:pic>
        <p:nvPicPr>
          <p:cNvPr id="7" name="Picture 6" descr="A close up of a computer&#10;&#10;Description automatically generated">
            <a:extLst>
              <a:ext uri="{FF2B5EF4-FFF2-40B4-BE49-F238E27FC236}">
                <a16:creationId xmlns:a16="http://schemas.microsoft.com/office/drawing/2014/main" id="{5074743D-E8F7-9A4A-908E-358B3532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450" y="1244600"/>
            <a:ext cx="10071100" cy="5613400"/>
          </a:xfrm>
          <a:prstGeom prst="rect">
            <a:avLst/>
          </a:prstGeom>
        </p:spPr>
      </p:pic>
      <p:sp>
        <p:nvSpPr>
          <p:cNvPr id="27" name="Title 3">
            <a:extLst>
              <a:ext uri="{FF2B5EF4-FFF2-40B4-BE49-F238E27FC236}">
                <a16:creationId xmlns:a16="http://schemas.microsoft.com/office/drawing/2014/main" id="{6A2CB56E-8166-DE4A-A274-BB80023FAB8B}"/>
              </a:ext>
            </a:extLst>
          </p:cNvPr>
          <p:cNvSpPr>
            <a:spLocks noGrp="1"/>
          </p:cNvSpPr>
          <p:nvPr>
            <p:ph type="title"/>
          </p:nvPr>
        </p:nvSpPr>
        <p:spPr>
          <a:xfrm>
            <a:off x="471489" y="473676"/>
            <a:ext cx="10528205" cy="501641"/>
          </a:xfrm>
        </p:spPr>
        <p:txBody>
          <a:bodyPr anchor="t">
            <a:noAutofit/>
          </a:bodyPr>
          <a:lstStyle>
            <a:lvl1pPr>
              <a:lnSpc>
                <a:spcPct val="80000"/>
              </a:lnSpc>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9" name="Picture Placeholder 8">
            <a:extLst>
              <a:ext uri="{FF2B5EF4-FFF2-40B4-BE49-F238E27FC236}">
                <a16:creationId xmlns:a16="http://schemas.microsoft.com/office/drawing/2014/main" id="{FB721A7C-6C0F-634D-A034-9EE7312A59C4}"/>
              </a:ext>
            </a:extLst>
          </p:cNvPr>
          <p:cNvSpPr>
            <a:spLocks noGrp="1"/>
          </p:cNvSpPr>
          <p:nvPr>
            <p:ph type="pic" sz="quarter" idx="10" hasCustomPrompt="1"/>
          </p:nvPr>
        </p:nvSpPr>
        <p:spPr>
          <a:xfrm>
            <a:off x="3327400" y="1711325"/>
            <a:ext cx="5540375" cy="3413125"/>
          </a:xfrm>
          <a:prstGeom prst="rect">
            <a:avLst/>
          </a:prstGeom>
        </p:spPr>
        <p:txBody>
          <a:bodyPr anchor="ctr"/>
          <a:lstStyle>
            <a:lvl1pPr marL="0" indent="0" algn="ctr">
              <a:buNone/>
              <a:defRPr sz="1800">
                <a:solidFill>
                  <a:schemeClr val="tx2"/>
                </a:solidFill>
                <a:latin typeface="Untitled Sans" panose="020B0503030202060203" pitchFamily="34" charset="77"/>
              </a:defRPr>
            </a:lvl1pPr>
          </a:lstStyle>
          <a:p>
            <a:r>
              <a:rPr lang="en-US"/>
              <a:t>Click to insert screenshot</a:t>
            </a:r>
          </a:p>
        </p:txBody>
      </p:sp>
      <p:sp>
        <p:nvSpPr>
          <p:cNvPr id="30" name="TextBox 29">
            <a:extLst>
              <a:ext uri="{FF2B5EF4-FFF2-40B4-BE49-F238E27FC236}">
                <a16:creationId xmlns:a16="http://schemas.microsoft.com/office/drawing/2014/main" id="{3BB1BE5E-6156-EA44-BD1A-79FEA1431A3D}"/>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2" name="Picture 31">
            <a:extLst>
              <a:ext uri="{FF2B5EF4-FFF2-40B4-BE49-F238E27FC236}">
                <a16:creationId xmlns:a16="http://schemas.microsoft.com/office/drawing/2014/main" id="{4F4F8472-0940-AF41-A50C-CE66543D19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5" name="TextBox 34">
            <a:extLst>
              <a:ext uri="{FF2B5EF4-FFF2-40B4-BE49-F238E27FC236}">
                <a16:creationId xmlns:a16="http://schemas.microsoft.com/office/drawing/2014/main" id="{EA1D155B-AA47-9E4B-BB95-DD3B2F29B470}"/>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6" name="Picture 35">
            <a:extLst>
              <a:ext uri="{FF2B5EF4-FFF2-40B4-BE49-F238E27FC236}">
                <a16:creationId xmlns:a16="http://schemas.microsoft.com/office/drawing/2014/main" id="{F3A54062-2733-4D43-B257-CC828BF10C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37" name="TextBox 36">
            <a:extLst>
              <a:ext uri="{FF2B5EF4-FFF2-40B4-BE49-F238E27FC236}">
                <a16:creationId xmlns:a16="http://schemas.microsoft.com/office/drawing/2014/main" id="{E7FA60A5-51A7-A443-8BC8-0718BB8153AD}"/>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38" name="TextBox 37">
            <a:extLst>
              <a:ext uri="{FF2B5EF4-FFF2-40B4-BE49-F238E27FC236}">
                <a16:creationId xmlns:a16="http://schemas.microsoft.com/office/drawing/2014/main" id="{18405A56-56B4-4C44-A0CE-93763831B72F}"/>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9" name="Oval 38">
            <a:extLst>
              <a:ext uri="{FF2B5EF4-FFF2-40B4-BE49-F238E27FC236}">
                <a16:creationId xmlns:a16="http://schemas.microsoft.com/office/drawing/2014/main" id="{95CE54AD-85F3-AE4E-A1D4-51F30C431D27}"/>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D39FE99-8FA9-D847-BCF4-63059773D1E0}"/>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592211F-733E-9942-BFDB-70B97DD8D760}"/>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18929F4-C8B7-6044-9AC3-0391D18B1784}"/>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A3D70A9-C752-7449-B4C6-D234A8FACA6D}"/>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E54114F-5307-D74A-8C45-F25AF6C9FAEC}"/>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179D93F-4B48-2843-9C71-488EA971D818}"/>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4" name="TextBox 53">
            <a:extLst>
              <a:ext uri="{FF2B5EF4-FFF2-40B4-BE49-F238E27FC236}">
                <a16:creationId xmlns:a16="http://schemas.microsoft.com/office/drawing/2014/main" id="{623BF8E7-3BB5-714E-8333-DA1EC16EF385}"/>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5" name="Oval 54">
            <a:extLst>
              <a:ext uri="{FF2B5EF4-FFF2-40B4-BE49-F238E27FC236}">
                <a16:creationId xmlns:a16="http://schemas.microsoft.com/office/drawing/2014/main" id="{B3C5F150-4518-3840-BAD7-50E588B0E41F}"/>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16EC025-9E8C-B244-B69B-59B3A1C72523}"/>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3C9CCE-57D7-B048-9FC7-1F0FA203BE70}"/>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31" name="Rectangle 30">
            <a:extLst>
              <a:ext uri="{FF2B5EF4-FFF2-40B4-BE49-F238E27FC236}">
                <a16:creationId xmlns:a16="http://schemas.microsoft.com/office/drawing/2014/main" id="{A1C5B2A6-2083-0340-ADF1-6B79FCF62E02}"/>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4FEEEEDC-5E50-7F42-8F62-FC0002DA5179}"/>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0904932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4. Title + Screenshot">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11E727D-87D4-3445-8B32-8977ED3F2CB5}"/>
              </a:ext>
            </a:extLst>
          </p:cNvPr>
          <p:cNvSpPr/>
          <p:nvPr userDrawn="1"/>
        </p:nvSpPr>
        <p:spPr>
          <a:xfrm>
            <a:off x="-2" y="-1"/>
            <a:ext cx="12192001" cy="686271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27" name="Title 3">
            <a:extLst>
              <a:ext uri="{FF2B5EF4-FFF2-40B4-BE49-F238E27FC236}">
                <a16:creationId xmlns:a16="http://schemas.microsoft.com/office/drawing/2014/main" id="{6A2CB56E-8166-DE4A-A274-BB80023FAB8B}"/>
              </a:ext>
            </a:extLst>
          </p:cNvPr>
          <p:cNvSpPr>
            <a:spLocks noGrp="1"/>
          </p:cNvSpPr>
          <p:nvPr>
            <p:ph type="title" hasCustomPrompt="1"/>
          </p:nvPr>
        </p:nvSpPr>
        <p:spPr>
          <a:xfrm>
            <a:off x="471489" y="473676"/>
            <a:ext cx="10528205" cy="501641"/>
          </a:xfrm>
        </p:spPr>
        <p:txBody>
          <a:bodyPr anchor="t">
            <a:noAutofit/>
          </a:bodyPr>
          <a:lstStyle>
            <a:lvl1pPr>
              <a:lnSpc>
                <a:spcPct val="80000"/>
              </a:lnSpc>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Close up screen shot template</a:t>
            </a:r>
          </a:p>
        </p:txBody>
      </p:sp>
      <p:sp>
        <p:nvSpPr>
          <p:cNvPr id="9" name="Picture Placeholder 8">
            <a:extLst>
              <a:ext uri="{FF2B5EF4-FFF2-40B4-BE49-F238E27FC236}">
                <a16:creationId xmlns:a16="http://schemas.microsoft.com/office/drawing/2014/main" id="{FB721A7C-6C0F-634D-A034-9EE7312A59C4}"/>
              </a:ext>
            </a:extLst>
          </p:cNvPr>
          <p:cNvSpPr>
            <a:spLocks noGrp="1"/>
          </p:cNvSpPr>
          <p:nvPr>
            <p:ph type="pic" sz="quarter" idx="10" hasCustomPrompt="1"/>
          </p:nvPr>
        </p:nvSpPr>
        <p:spPr>
          <a:xfrm>
            <a:off x="454522" y="1251426"/>
            <a:ext cx="10918328" cy="5606574"/>
          </a:xfrm>
          <a:prstGeom prst="roundRect">
            <a:avLst>
              <a:gd name="adj" fmla="val 1911"/>
            </a:avLst>
          </a:prstGeom>
          <a:effectLst>
            <a:glow rad="50800">
              <a:schemeClr val="accent1">
                <a:satMod val="175000"/>
                <a:alpha val="19000"/>
              </a:schemeClr>
            </a:glow>
            <a:softEdge rad="0"/>
          </a:effectLst>
        </p:spPr>
        <p:txBody>
          <a:bodyPr anchor="ctr"/>
          <a:lstStyle>
            <a:lvl1pPr marL="0" indent="0" algn="ctr">
              <a:buNone/>
              <a:defRPr sz="1800">
                <a:solidFill>
                  <a:schemeClr val="tx2"/>
                </a:solidFill>
                <a:latin typeface="Untitled Sans" panose="020B0503030202060203" pitchFamily="34" charset="77"/>
              </a:defRPr>
            </a:lvl1pPr>
          </a:lstStyle>
          <a:p>
            <a:r>
              <a:rPr lang="en-US"/>
              <a:t>Click to insert screenshot</a:t>
            </a:r>
          </a:p>
        </p:txBody>
      </p:sp>
      <p:sp>
        <p:nvSpPr>
          <p:cNvPr id="26" name="TextBox 25">
            <a:extLst>
              <a:ext uri="{FF2B5EF4-FFF2-40B4-BE49-F238E27FC236}">
                <a16:creationId xmlns:a16="http://schemas.microsoft.com/office/drawing/2014/main" id="{C9A27C2A-F1CC-4846-BD01-0D7E4DD9F6B4}"/>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2" name="Picture 31">
            <a:extLst>
              <a:ext uri="{FF2B5EF4-FFF2-40B4-BE49-F238E27FC236}">
                <a16:creationId xmlns:a16="http://schemas.microsoft.com/office/drawing/2014/main" id="{D1A6F8AC-6A0B-2942-B902-9B82555AEE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5" name="TextBox 34">
            <a:extLst>
              <a:ext uri="{FF2B5EF4-FFF2-40B4-BE49-F238E27FC236}">
                <a16:creationId xmlns:a16="http://schemas.microsoft.com/office/drawing/2014/main" id="{B0473469-E127-744E-A6E0-AFCE65B0F49C}"/>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6" name="Picture 35">
            <a:extLst>
              <a:ext uri="{FF2B5EF4-FFF2-40B4-BE49-F238E27FC236}">
                <a16:creationId xmlns:a16="http://schemas.microsoft.com/office/drawing/2014/main" id="{F617D1B1-8CC3-1048-93B6-1CC7A3FD79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37" name="TextBox 36">
            <a:extLst>
              <a:ext uri="{FF2B5EF4-FFF2-40B4-BE49-F238E27FC236}">
                <a16:creationId xmlns:a16="http://schemas.microsoft.com/office/drawing/2014/main" id="{128A2334-2E96-884C-B82B-5CB6A787FDB1}"/>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38" name="TextBox 37">
            <a:extLst>
              <a:ext uri="{FF2B5EF4-FFF2-40B4-BE49-F238E27FC236}">
                <a16:creationId xmlns:a16="http://schemas.microsoft.com/office/drawing/2014/main" id="{A82AEF70-5363-1D46-BF60-C1E5AF7A8607}"/>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9" name="Oval 38">
            <a:extLst>
              <a:ext uri="{FF2B5EF4-FFF2-40B4-BE49-F238E27FC236}">
                <a16:creationId xmlns:a16="http://schemas.microsoft.com/office/drawing/2014/main" id="{4B75E1C8-BAC6-6440-904C-DE2165A0D6B0}"/>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7BC4078-55BB-5D4F-99E8-5920D9FC1EF4}"/>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4F93CAF-8DAF-D44C-8D93-D6C60B9E3CFE}"/>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D08ED86-C5DA-CE41-B6A0-82C8A35917E9}"/>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2436416-0638-1740-8FF5-0BCD2C5609EA}"/>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757606A-CC95-BC4D-84E8-43FD66E1D6D6}"/>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C1F390F-6554-AA41-9ED5-5B18EE790858}"/>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4" name="TextBox 53">
            <a:extLst>
              <a:ext uri="{FF2B5EF4-FFF2-40B4-BE49-F238E27FC236}">
                <a16:creationId xmlns:a16="http://schemas.microsoft.com/office/drawing/2014/main" id="{927976C3-226E-9242-A9C0-3F063128C20C}"/>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5" name="Oval 54">
            <a:extLst>
              <a:ext uri="{FF2B5EF4-FFF2-40B4-BE49-F238E27FC236}">
                <a16:creationId xmlns:a16="http://schemas.microsoft.com/office/drawing/2014/main" id="{64EC394F-E519-D64A-BF88-C49E8EF092EB}"/>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B06180-86F3-234B-A027-682FEE812B8A}"/>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330994"/>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 Title + Body Text + Screenshot">
    <p:spTree>
      <p:nvGrpSpPr>
        <p:cNvPr id="1" name=""/>
        <p:cNvGrpSpPr/>
        <p:nvPr/>
      </p:nvGrpSpPr>
      <p:grpSpPr>
        <a:xfrm>
          <a:off x="0" y="0"/>
          <a:ext cx="0" cy="0"/>
          <a:chOff x="0" y="0"/>
          <a:chExt cx="0" cy="0"/>
        </a:xfrm>
      </p:grpSpPr>
      <p:pic>
        <p:nvPicPr>
          <p:cNvPr id="7" name="Picture 6" descr="A close up of a computer&#10;&#10;Description automatically generated">
            <a:extLst>
              <a:ext uri="{FF2B5EF4-FFF2-40B4-BE49-F238E27FC236}">
                <a16:creationId xmlns:a16="http://schemas.microsoft.com/office/drawing/2014/main" id="{5074743D-E8F7-9A4A-908E-358B3532A2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01340" y="772101"/>
            <a:ext cx="6790660" cy="5613400"/>
          </a:xfrm>
          <a:prstGeom prst="rect">
            <a:avLst/>
          </a:prstGeom>
        </p:spPr>
      </p:pic>
      <p:sp>
        <p:nvSpPr>
          <p:cNvPr id="9" name="Picture Placeholder 8">
            <a:extLst>
              <a:ext uri="{FF2B5EF4-FFF2-40B4-BE49-F238E27FC236}">
                <a16:creationId xmlns:a16="http://schemas.microsoft.com/office/drawing/2014/main" id="{FB721A7C-6C0F-634D-A034-9EE7312A59C4}"/>
              </a:ext>
            </a:extLst>
          </p:cNvPr>
          <p:cNvSpPr>
            <a:spLocks noGrp="1"/>
          </p:cNvSpPr>
          <p:nvPr>
            <p:ph type="pic" sz="quarter" idx="10" hasCustomPrompt="1"/>
          </p:nvPr>
        </p:nvSpPr>
        <p:spPr>
          <a:xfrm>
            <a:off x="5963059" y="1238826"/>
            <a:ext cx="5540375" cy="3413125"/>
          </a:xfrm>
          <a:prstGeom prst="rect">
            <a:avLst/>
          </a:prstGeom>
        </p:spPr>
        <p:txBody>
          <a:bodyPr anchor="ctr"/>
          <a:lstStyle>
            <a:lvl1pPr marL="0" indent="0" algn="ctr">
              <a:buNone/>
              <a:defRPr sz="1800">
                <a:solidFill>
                  <a:schemeClr val="tx2"/>
                </a:solidFill>
                <a:latin typeface="Untitled Sans" panose="020B0503030202060203" pitchFamily="34" charset="77"/>
              </a:defRPr>
            </a:lvl1pPr>
          </a:lstStyle>
          <a:p>
            <a:r>
              <a:rPr lang="en-US"/>
              <a:t>Click to insert screenshot</a:t>
            </a:r>
          </a:p>
        </p:txBody>
      </p:sp>
      <p:sp>
        <p:nvSpPr>
          <p:cNvPr id="30" name="Title 3">
            <a:extLst>
              <a:ext uri="{FF2B5EF4-FFF2-40B4-BE49-F238E27FC236}">
                <a16:creationId xmlns:a16="http://schemas.microsoft.com/office/drawing/2014/main" id="{C0F10D1D-7C35-8E40-9EB8-9F3E1D200A20}"/>
              </a:ext>
            </a:extLst>
          </p:cNvPr>
          <p:cNvSpPr>
            <a:spLocks noGrp="1"/>
          </p:cNvSpPr>
          <p:nvPr>
            <p:ph type="title" hasCustomPrompt="1"/>
          </p:nvPr>
        </p:nvSpPr>
        <p:spPr>
          <a:xfrm>
            <a:off x="471490" y="473676"/>
            <a:ext cx="4541360" cy="836047"/>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a:t>
            </a:r>
            <a:br>
              <a:rPr lang="en-US"/>
            </a:br>
            <a:r>
              <a:rPr lang="en-US"/>
              <a:t>title style</a:t>
            </a:r>
          </a:p>
        </p:txBody>
      </p:sp>
      <p:sp>
        <p:nvSpPr>
          <p:cNvPr id="32" name="Text Placeholder 2">
            <a:extLst>
              <a:ext uri="{FF2B5EF4-FFF2-40B4-BE49-F238E27FC236}">
                <a16:creationId xmlns:a16="http://schemas.microsoft.com/office/drawing/2014/main" id="{950C38E8-DBB3-3245-9BDE-29CA3BE5D2E1}"/>
              </a:ext>
            </a:extLst>
          </p:cNvPr>
          <p:cNvSpPr>
            <a:spLocks noGrp="1"/>
          </p:cNvSpPr>
          <p:nvPr>
            <p:ph type="body" sz="quarter" idx="11" hasCustomPrompt="1"/>
          </p:nvPr>
        </p:nvSpPr>
        <p:spPr>
          <a:xfrm>
            <a:off x="465138" y="1800392"/>
            <a:ext cx="4546949" cy="3747886"/>
          </a:xfrm>
          <a:prstGeom prst="rect">
            <a:avLst/>
          </a:prstGeom>
        </p:spPr>
        <p:txBody>
          <a:bodyPr/>
          <a:lstStyle>
            <a:lvl1pPr marL="0" indent="0">
              <a:lnSpc>
                <a:spcPct val="113000"/>
              </a:lnSpc>
              <a:buNone/>
              <a:defRPr sz="12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27" name="TextBox 26">
            <a:extLst>
              <a:ext uri="{FF2B5EF4-FFF2-40B4-BE49-F238E27FC236}">
                <a16:creationId xmlns:a16="http://schemas.microsoft.com/office/drawing/2014/main" id="{1BD96CC1-23E3-5040-9A7A-C2988ABBC60D}"/>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6" name="Picture 35">
            <a:extLst>
              <a:ext uri="{FF2B5EF4-FFF2-40B4-BE49-F238E27FC236}">
                <a16:creationId xmlns:a16="http://schemas.microsoft.com/office/drawing/2014/main" id="{FA80B1CD-3089-9F4A-B1CD-D14008E6ED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7" name="TextBox 36">
            <a:extLst>
              <a:ext uri="{FF2B5EF4-FFF2-40B4-BE49-F238E27FC236}">
                <a16:creationId xmlns:a16="http://schemas.microsoft.com/office/drawing/2014/main" id="{6817102C-01F9-DD44-B4AE-C7C3E653EB1E}"/>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8" name="Picture 37">
            <a:extLst>
              <a:ext uri="{FF2B5EF4-FFF2-40B4-BE49-F238E27FC236}">
                <a16:creationId xmlns:a16="http://schemas.microsoft.com/office/drawing/2014/main" id="{48807E25-CF55-DA49-8719-E6B8C2A7FF7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39" name="TextBox 38">
            <a:extLst>
              <a:ext uri="{FF2B5EF4-FFF2-40B4-BE49-F238E27FC236}">
                <a16:creationId xmlns:a16="http://schemas.microsoft.com/office/drawing/2014/main" id="{3CF4D1F0-4986-9949-B5F5-848AFC0D6B37}"/>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0" name="TextBox 39">
            <a:extLst>
              <a:ext uri="{FF2B5EF4-FFF2-40B4-BE49-F238E27FC236}">
                <a16:creationId xmlns:a16="http://schemas.microsoft.com/office/drawing/2014/main" id="{A3D84892-F0EE-7C4D-9916-2F2981A6F3EA}"/>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1" name="Oval 40">
            <a:extLst>
              <a:ext uri="{FF2B5EF4-FFF2-40B4-BE49-F238E27FC236}">
                <a16:creationId xmlns:a16="http://schemas.microsoft.com/office/drawing/2014/main" id="{998AF7D3-69D1-D440-8D75-E42FB24FD729}"/>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7471EAB-7728-5B49-8EFB-8C58DB9E1BFB}"/>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A99FEDE-D80D-344D-80C5-CF00EDCF8B62}"/>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B33E6CA-CBF4-5246-A228-C7D304F1E2AC}"/>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79FF05A-4D82-DD47-94B9-C7AC6A437F6E}"/>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5FCEE87-0225-F64E-9C0C-E40E8743FEE4}"/>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4AD7867-EC2D-7D4E-9BD9-390F5E432CDC}"/>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6" name="TextBox 55">
            <a:extLst>
              <a:ext uri="{FF2B5EF4-FFF2-40B4-BE49-F238E27FC236}">
                <a16:creationId xmlns:a16="http://schemas.microsoft.com/office/drawing/2014/main" id="{13AEE368-3708-7C4F-9116-C6AC3DF7FE1C}"/>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7" name="Oval 56">
            <a:extLst>
              <a:ext uri="{FF2B5EF4-FFF2-40B4-BE49-F238E27FC236}">
                <a16:creationId xmlns:a16="http://schemas.microsoft.com/office/drawing/2014/main" id="{2D0CC7B3-5889-A842-922B-6C1DF9304757}"/>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71A0C6D-CDBD-B342-8801-AE8FA9542C0B}"/>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8D3512-4A3C-B545-8A2E-7897150A92C6}"/>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9" name="Rectangle 28">
            <a:extLst>
              <a:ext uri="{FF2B5EF4-FFF2-40B4-BE49-F238E27FC236}">
                <a16:creationId xmlns:a16="http://schemas.microsoft.com/office/drawing/2014/main" id="{9CC306B4-79E8-914F-B774-64C7B0BDF1F5}"/>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a:extLst>
              <a:ext uri="{FF2B5EF4-FFF2-40B4-BE49-F238E27FC236}">
                <a16:creationId xmlns:a16="http://schemas.microsoft.com/office/drawing/2014/main" id="{30F68F46-203D-2743-B7F4-FF69D1FAF73E}"/>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06883170"/>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5. Blank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38DE09-3386-1648-9A68-BB4E758B3042}"/>
              </a:ext>
            </a:extLst>
          </p:cNvPr>
          <p:cNvSpPr/>
          <p:nvPr userDrawn="1"/>
        </p:nvSpPr>
        <p:spPr>
          <a:xfrm>
            <a:off x="0" y="0"/>
            <a:ext cx="3983213"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descr="A close up of a computer&#10;&#10;Description automatically generated">
            <a:extLst>
              <a:ext uri="{FF2B5EF4-FFF2-40B4-BE49-F238E27FC236}">
                <a16:creationId xmlns:a16="http://schemas.microsoft.com/office/drawing/2014/main" id="{8B3FC2C0-F5DC-2049-AC91-EDF003ADC7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01340" y="772101"/>
            <a:ext cx="6790660" cy="5613400"/>
          </a:xfrm>
          <a:prstGeom prst="rect">
            <a:avLst/>
          </a:prstGeom>
        </p:spPr>
      </p:pic>
      <p:sp>
        <p:nvSpPr>
          <p:cNvPr id="23" name="Picture Placeholder 8">
            <a:extLst>
              <a:ext uri="{FF2B5EF4-FFF2-40B4-BE49-F238E27FC236}">
                <a16:creationId xmlns:a16="http://schemas.microsoft.com/office/drawing/2014/main" id="{16F88E38-AF40-6C4B-8534-A5A0D49AA052}"/>
              </a:ext>
            </a:extLst>
          </p:cNvPr>
          <p:cNvSpPr>
            <a:spLocks noGrp="1"/>
          </p:cNvSpPr>
          <p:nvPr>
            <p:ph type="pic" sz="quarter" idx="10" hasCustomPrompt="1"/>
          </p:nvPr>
        </p:nvSpPr>
        <p:spPr>
          <a:xfrm>
            <a:off x="5963059" y="1238826"/>
            <a:ext cx="5540375" cy="3413125"/>
          </a:xfrm>
          <a:prstGeom prst="rect">
            <a:avLst/>
          </a:prstGeom>
        </p:spPr>
        <p:txBody>
          <a:bodyPr anchor="ctr"/>
          <a:lstStyle>
            <a:lvl1pPr marL="0" indent="0" algn="ctr">
              <a:buNone/>
              <a:defRPr sz="1800">
                <a:solidFill>
                  <a:schemeClr val="tx2"/>
                </a:solidFill>
                <a:latin typeface="Untitled Sans" panose="020B0503030202060203" pitchFamily="34" charset="77"/>
              </a:defRPr>
            </a:lvl1pPr>
          </a:lstStyle>
          <a:p>
            <a:r>
              <a:rPr lang="en-US"/>
              <a:t>Click to insert screenshot</a:t>
            </a:r>
          </a:p>
        </p:txBody>
      </p:sp>
      <p:sp>
        <p:nvSpPr>
          <p:cNvPr id="24" name="Title 3">
            <a:extLst>
              <a:ext uri="{FF2B5EF4-FFF2-40B4-BE49-F238E27FC236}">
                <a16:creationId xmlns:a16="http://schemas.microsoft.com/office/drawing/2014/main" id="{04E9C0F6-9993-654A-8BE0-8BA98641104C}"/>
              </a:ext>
            </a:extLst>
          </p:cNvPr>
          <p:cNvSpPr>
            <a:spLocks noGrp="1"/>
          </p:cNvSpPr>
          <p:nvPr>
            <p:ph type="title" hasCustomPrompt="1"/>
          </p:nvPr>
        </p:nvSpPr>
        <p:spPr>
          <a:xfrm>
            <a:off x="471490" y="473676"/>
            <a:ext cx="3106211" cy="836047"/>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a:t>
            </a:r>
            <a:br>
              <a:rPr lang="en-US"/>
            </a:br>
            <a:r>
              <a:rPr lang="en-US"/>
              <a:t>Master title style</a:t>
            </a:r>
          </a:p>
        </p:txBody>
      </p:sp>
      <p:sp>
        <p:nvSpPr>
          <p:cNvPr id="38" name="TextBox 37">
            <a:extLst>
              <a:ext uri="{FF2B5EF4-FFF2-40B4-BE49-F238E27FC236}">
                <a16:creationId xmlns:a16="http://schemas.microsoft.com/office/drawing/2014/main" id="{E48828E0-BEDE-7A40-A4FC-C5EB012B4D4A}"/>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9" name="Picture 38">
            <a:extLst>
              <a:ext uri="{FF2B5EF4-FFF2-40B4-BE49-F238E27FC236}">
                <a16:creationId xmlns:a16="http://schemas.microsoft.com/office/drawing/2014/main" id="{99C66E96-AB25-D743-9B5D-27E6C22258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0" name="TextBox 39">
            <a:extLst>
              <a:ext uri="{FF2B5EF4-FFF2-40B4-BE49-F238E27FC236}">
                <a16:creationId xmlns:a16="http://schemas.microsoft.com/office/drawing/2014/main" id="{C297E1B3-4AB0-9849-90F8-1FB823C98BAE}"/>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1" name="TextBox 40">
            <a:extLst>
              <a:ext uri="{FF2B5EF4-FFF2-40B4-BE49-F238E27FC236}">
                <a16:creationId xmlns:a16="http://schemas.microsoft.com/office/drawing/2014/main" id="{CE39102C-2B4B-A94D-83A6-94BEE1238861}"/>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2" name="Oval 41">
            <a:extLst>
              <a:ext uri="{FF2B5EF4-FFF2-40B4-BE49-F238E27FC236}">
                <a16:creationId xmlns:a16="http://schemas.microsoft.com/office/drawing/2014/main" id="{D347E547-44F9-6544-AA39-68B1F9CE816E}"/>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F579B47-7CCD-1449-9DF9-76E5EB36FF82}"/>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32A75B6-4F28-8049-B236-276C14FA5113}"/>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BCBE8D-7D89-8B46-975A-0EE276BEF826}"/>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F9062C4-A30B-1E44-B52E-6FBF2378CED8}"/>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CD98E91-63B9-8748-AC67-22731C76517A}"/>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E93D036-7108-544E-A454-10B81FBFC88F}"/>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9" name="TextBox 48">
            <a:extLst>
              <a:ext uri="{FF2B5EF4-FFF2-40B4-BE49-F238E27FC236}">
                <a16:creationId xmlns:a16="http://schemas.microsoft.com/office/drawing/2014/main" id="{E145AAD3-14AE-1D49-9A49-EC68D9CA77A6}"/>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0" name="Oval 49">
            <a:extLst>
              <a:ext uri="{FF2B5EF4-FFF2-40B4-BE49-F238E27FC236}">
                <a16:creationId xmlns:a16="http://schemas.microsoft.com/office/drawing/2014/main" id="{76C6D566-865D-F641-8012-83831D2445B5}"/>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959B2D5-6B06-6C43-BEC5-767192FB4B51}"/>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25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Slide Dark Grey">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5A874D0-9AA7-204C-B419-E1C39E3F52D6}"/>
              </a:ext>
            </a:extLst>
          </p:cNvPr>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Picture Placeholder 4">
            <a:extLst>
              <a:ext uri="{FF2B5EF4-FFF2-40B4-BE49-F238E27FC236}">
                <a16:creationId xmlns:a16="http://schemas.microsoft.com/office/drawing/2014/main" id="{4ED1A922-D7EF-C649-A51C-AC2579FC3587}"/>
              </a:ext>
            </a:extLst>
          </p:cNvPr>
          <p:cNvSpPr>
            <a:spLocks noGrp="1"/>
          </p:cNvSpPr>
          <p:nvPr>
            <p:ph type="pic" sz="quarter" idx="13" hasCustomPrompt="1"/>
          </p:nvPr>
        </p:nvSpPr>
        <p:spPr>
          <a:xfrm>
            <a:off x="0" y="0"/>
            <a:ext cx="12192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bg1"/>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bg1"/>
                </a:solidFill>
                <a:latin typeface="Untitled Sans Medium" panose="020B0503030202060203" pitchFamily="34" charset="77"/>
                <a:ea typeface="Polaris" charset="0"/>
                <a:cs typeface="Polaris" charset="0"/>
              </a:defRPr>
            </a:lvl1pPr>
          </a:lstStyle>
          <a:p>
            <a:r>
              <a:rPr lang="en-US"/>
              <a:t>Click to edit Master title style</a:t>
            </a:r>
          </a:p>
        </p:txBody>
      </p:sp>
      <p:pic>
        <p:nvPicPr>
          <p:cNvPr id="53" name="Picture 52">
            <a:extLst>
              <a:ext uri="{FF2B5EF4-FFF2-40B4-BE49-F238E27FC236}">
                <a16:creationId xmlns:a16="http://schemas.microsoft.com/office/drawing/2014/main" id="{42EED1AF-077E-D343-B90D-51EE00D451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15835" y="386941"/>
            <a:ext cx="1271960" cy="466385"/>
          </a:xfrm>
          <a:prstGeom prst="rect">
            <a:avLst/>
          </a:prstGeom>
        </p:spPr>
      </p:pic>
      <p:sp>
        <p:nvSpPr>
          <p:cNvPr id="50" name="Text Placeholder 7">
            <a:extLst>
              <a:ext uri="{FF2B5EF4-FFF2-40B4-BE49-F238E27FC236}">
                <a16:creationId xmlns:a16="http://schemas.microsoft.com/office/drawing/2014/main" id="{82A750E5-3607-D145-971C-92262515A557}"/>
              </a:ext>
            </a:extLst>
          </p:cNvPr>
          <p:cNvSpPr>
            <a:spLocks noGrp="1"/>
          </p:cNvSpPr>
          <p:nvPr>
            <p:ph type="body" sz="quarter" idx="10" hasCustomPrompt="1"/>
          </p:nvPr>
        </p:nvSpPr>
        <p:spPr>
          <a:xfrm>
            <a:off x="377763" y="5669244"/>
            <a:ext cx="3716337" cy="256321"/>
          </a:xfrm>
          <a:prstGeom prst="rect">
            <a:avLst/>
          </a:prstGeom>
        </p:spPr>
        <p:txBody>
          <a:bodyPr anchor="ctr"/>
          <a:lstStyle>
            <a:lvl1pPr marL="0" indent="0">
              <a:buNone/>
              <a:defRPr sz="1200" b="0" i="0">
                <a:solidFill>
                  <a:schemeClr val="bg1"/>
                </a:solidFill>
                <a:latin typeface="Untitled Sans Medium"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Name Here –</a:t>
            </a:r>
          </a:p>
        </p:txBody>
      </p:sp>
      <p:sp>
        <p:nvSpPr>
          <p:cNvPr id="51" name="Text Placeholder 7">
            <a:extLst>
              <a:ext uri="{FF2B5EF4-FFF2-40B4-BE49-F238E27FC236}">
                <a16:creationId xmlns:a16="http://schemas.microsoft.com/office/drawing/2014/main" id="{EF523E08-D0AE-8D4B-B9C5-3B2E8B6735DA}"/>
              </a:ext>
            </a:extLst>
          </p:cNvPr>
          <p:cNvSpPr>
            <a:spLocks noGrp="1"/>
          </p:cNvSpPr>
          <p:nvPr>
            <p:ph type="body" sz="quarter" idx="11" hasCustomPrompt="1"/>
          </p:nvPr>
        </p:nvSpPr>
        <p:spPr>
          <a:xfrm>
            <a:off x="377763" y="5912606"/>
            <a:ext cx="3716337" cy="256321"/>
          </a:xfrm>
          <a:prstGeom prst="rect">
            <a:avLst/>
          </a:prstGeom>
        </p:spPr>
        <p:txBody>
          <a:bodyPr anchor="ctr"/>
          <a:lstStyle>
            <a:lvl1pPr marL="0" indent="0">
              <a:buNone/>
              <a:defRPr sz="1200" b="0" i="0">
                <a:solidFill>
                  <a:schemeClr val="bg1"/>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Title Here -</a:t>
            </a:r>
          </a:p>
        </p:txBody>
      </p:sp>
      <p:sp>
        <p:nvSpPr>
          <p:cNvPr id="52" name="Text Placeholder 7">
            <a:extLst>
              <a:ext uri="{FF2B5EF4-FFF2-40B4-BE49-F238E27FC236}">
                <a16:creationId xmlns:a16="http://schemas.microsoft.com/office/drawing/2014/main" id="{1338D17A-C96D-0E4B-9CD7-893C369F8D0D}"/>
              </a:ext>
            </a:extLst>
          </p:cNvPr>
          <p:cNvSpPr>
            <a:spLocks noGrp="1"/>
          </p:cNvSpPr>
          <p:nvPr>
            <p:ph type="body" sz="quarter" idx="12" hasCustomPrompt="1"/>
          </p:nvPr>
        </p:nvSpPr>
        <p:spPr>
          <a:xfrm>
            <a:off x="377763" y="6155968"/>
            <a:ext cx="3716337" cy="256321"/>
          </a:xfrm>
          <a:prstGeom prst="rect">
            <a:avLst/>
          </a:prstGeom>
        </p:spPr>
        <p:txBody>
          <a:bodyPr anchor="ctr"/>
          <a:lstStyle>
            <a:lvl1pPr marL="0" indent="0">
              <a:buNone/>
              <a:defRPr sz="1200" b="0" i="0">
                <a:solidFill>
                  <a:schemeClr val="bg1"/>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XX XX</a:t>
            </a:r>
          </a:p>
        </p:txBody>
      </p:sp>
      <p:sp>
        <p:nvSpPr>
          <p:cNvPr id="27" name="TextBox 26">
            <a:extLst>
              <a:ext uri="{FF2B5EF4-FFF2-40B4-BE49-F238E27FC236}">
                <a16:creationId xmlns:a16="http://schemas.microsoft.com/office/drawing/2014/main" id="{AB0A4DC7-4AC3-D644-8269-009D236DE99E}"/>
              </a:ext>
            </a:extLst>
          </p:cNvPr>
          <p:cNvSpPr txBox="1"/>
          <p:nvPr userDrawn="1"/>
        </p:nvSpPr>
        <p:spPr>
          <a:xfrm>
            <a:off x="-4265705" y="433036"/>
            <a:ext cx="3779520" cy="1089786"/>
          </a:xfrm>
          <a:prstGeom prst="rect">
            <a:avLst/>
          </a:prstGeom>
          <a:noFill/>
        </p:spPr>
        <p:txBody>
          <a:bodyPr wrap="square" rtlCol="0">
            <a:spAutoFit/>
          </a:bodyPr>
          <a:lstStyle/>
          <a:p>
            <a:pPr algn="r">
              <a:lnSpc>
                <a:spcPct val="80000"/>
              </a:lnSpc>
            </a:pPr>
            <a:r>
              <a:rPr lang="en-US" sz="4000" b="0" i="0">
                <a:solidFill>
                  <a:schemeClr val="tx2">
                    <a:alpha val="34000"/>
                  </a:schemeClr>
                </a:solidFill>
                <a:latin typeface="Untitled Sans Medium" panose="020B0503030202060203" pitchFamily="34" charset="77"/>
              </a:rPr>
              <a:t>Untitled Sans</a:t>
            </a:r>
          </a:p>
          <a:p>
            <a:pPr algn="r">
              <a:lnSpc>
                <a:spcPct val="80000"/>
              </a:lnSpc>
            </a:pPr>
            <a:r>
              <a:rPr lang="en-US" sz="4000" b="0" i="0">
                <a:solidFill>
                  <a:schemeClr val="tx2">
                    <a:alpha val="34000"/>
                  </a:schemeClr>
                </a:solidFill>
                <a:latin typeface="Untitled Sans Medium" panose="020B0503030202060203" pitchFamily="34" charset="77"/>
              </a:rPr>
              <a:t>40pt</a:t>
            </a:r>
          </a:p>
        </p:txBody>
      </p:sp>
      <p:sp>
        <p:nvSpPr>
          <p:cNvPr id="28" name="TextBox 27">
            <a:extLst>
              <a:ext uri="{FF2B5EF4-FFF2-40B4-BE49-F238E27FC236}">
                <a16:creationId xmlns:a16="http://schemas.microsoft.com/office/drawing/2014/main" id="{41BADBBC-1D9F-804A-9C94-DDE32F44E599}"/>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9" name="Picture 28">
            <a:extLst>
              <a:ext uri="{FF2B5EF4-FFF2-40B4-BE49-F238E27FC236}">
                <a16:creationId xmlns:a16="http://schemas.microsoft.com/office/drawing/2014/main" id="{DC244CAA-E9E2-E840-B678-A555279BED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3" name="TextBox 42">
            <a:extLst>
              <a:ext uri="{FF2B5EF4-FFF2-40B4-BE49-F238E27FC236}">
                <a16:creationId xmlns:a16="http://schemas.microsoft.com/office/drawing/2014/main" id="{54FCC157-48A8-0B41-A9F8-338BC5DC6807}"/>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4" name="Picture 43">
            <a:extLst>
              <a:ext uri="{FF2B5EF4-FFF2-40B4-BE49-F238E27FC236}">
                <a16:creationId xmlns:a16="http://schemas.microsoft.com/office/drawing/2014/main" id="{78949791-47A3-4C4D-B4FA-F9035B9F63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5" name="TextBox 44">
            <a:extLst>
              <a:ext uri="{FF2B5EF4-FFF2-40B4-BE49-F238E27FC236}">
                <a16:creationId xmlns:a16="http://schemas.microsoft.com/office/drawing/2014/main" id="{169E602F-31C3-894B-A71F-724CA1D192A2}"/>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6" name="TextBox 45">
            <a:extLst>
              <a:ext uri="{FF2B5EF4-FFF2-40B4-BE49-F238E27FC236}">
                <a16:creationId xmlns:a16="http://schemas.microsoft.com/office/drawing/2014/main" id="{6D139296-9D47-6643-8115-2C1B08709B3A}"/>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7" name="Oval 46">
            <a:extLst>
              <a:ext uri="{FF2B5EF4-FFF2-40B4-BE49-F238E27FC236}">
                <a16:creationId xmlns:a16="http://schemas.microsoft.com/office/drawing/2014/main" id="{584DBF6A-F1EF-EA4A-971F-CF0ADA017EC6}"/>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8A0C5ED-E916-B24A-BD7C-5ADB0AEB39EE}"/>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386CAA1-037E-C04E-8A8E-3E291512D317}"/>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D8FBEB6-FB41-5E47-8A11-F0D6B55C823A}"/>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9230DF5-4A72-ED46-9E57-9605839A0F48}"/>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C4DEA77-5236-4D48-B814-FA23917293F3}"/>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12410CB-D4E8-394B-8917-F04F9A9E8978}"/>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9" name="TextBox 58">
            <a:extLst>
              <a:ext uri="{FF2B5EF4-FFF2-40B4-BE49-F238E27FC236}">
                <a16:creationId xmlns:a16="http://schemas.microsoft.com/office/drawing/2014/main" id="{F2D7963F-F2BF-AC4F-8115-C79DB2D5190F}"/>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0" name="Oval 59">
            <a:extLst>
              <a:ext uri="{FF2B5EF4-FFF2-40B4-BE49-F238E27FC236}">
                <a16:creationId xmlns:a16="http://schemas.microsoft.com/office/drawing/2014/main" id="{EEEEA47E-8046-F840-A0FF-A5349111DA21}"/>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7DDF0EE-05A5-454D-A9E2-8B0792EBA34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5E26070E-74B9-6446-8FED-5E207A7C3C01}"/>
              </a:ext>
            </a:extLst>
          </p:cNvPr>
          <p:cNvSpPr txBox="1"/>
          <p:nvPr userDrawn="1"/>
        </p:nvSpPr>
        <p:spPr>
          <a:xfrm>
            <a:off x="-5143924" y="1536912"/>
            <a:ext cx="4657739" cy="461665"/>
          </a:xfrm>
          <a:prstGeom prst="rect">
            <a:avLst/>
          </a:prstGeom>
          <a:noFill/>
        </p:spPr>
        <p:txBody>
          <a:bodyPr wrap="square" rtlCol="0">
            <a:spAutoFit/>
          </a:bodyPr>
          <a:lstStyle/>
          <a:p>
            <a:pPr algn="r">
              <a:lnSpc>
                <a:spcPct val="100000"/>
              </a:lnSpc>
            </a:pPr>
            <a:r>
              <a:rPr lang="en-US" sz="1200" b="0" i="0">
                <a:solidFill>
                  <a:schemeClr val="tx2">
                    <a:alpha val="34000"/>
                  </a:schemeClr>
                </a:solidFill>
                <a:latin typeface="Untitled Sans" panose="020B0503030202060203" pitchFamily="34" charset="77"/>
              </a:rPr>
              <a:t>If you will be presenting on a computer that is not your own, please save the slideshow as a PDF to maintain the font. </a:t>
            </a:r>
          </a:p>
        </p:txBody>
      </p:sp>
      <p:sp>
        <p:nvSpPr>
          <p:cNvPr id="30" name="Rectangle 29">
            <a:extLst>
              <a:ext uri="{FF2B5EF4-FFF2-40B4-BE49-F238E27FC236}">
                <a16:creationId xmlns:a16="http://schemas.microsoft.com/office/drawing/2014/main" id="{2FFB1075-331A-7A47-A14F-3F283FE1DFA2}"/>
              </a:ext>
            </a:extLst>
          </p:cNvPr>
          <p:cNvSpPr/>
          <p:nvPr userDrawn="1"/>
        </p:nvSpPr>
        <p:spPr>
          <a:xfrm>
            <a:off x="9695556" y="6228645"/>
            <a:ext cx="2092239" cy="215444"/>
          </a:xfrm>
          <a:prstGeom prst="rect">
            <a:avLst/>
          </a:prstGeom>
        </p:spPr>
        <p:txBody>
          <a:bodyPr wrap="none">
            <a:spAutoFit/>
          </a:bodyPr>
          <a:lstStyle/>
          <a:p>
            <a:pPr algn="r"/>
            <a:r>
              <a:rPr lang="en-NZ"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t>2020 </a:t>
            </a:r>
            <a:r>
              <a:rPr lang="en-US"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t>Orion Health Group of Companies</a:t>
            </a:r>
          </a:p>
        </p:txBody>
      </p:sp>
    </p:spTree>
    <p:extLst>
      <p:ext uri="{BB962C8B-B14F-4D97-AF65-F5344CB8AC3E}">
        <p14:creationId xmlns:p14="http://schemas.microsoft.com/office/powerpoint/2010/main" val="2074327877"/>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 Final Slide">
    <p:spTree>
      <p:nvGrpSpPr>
        <p:cNvPr id="1" name=""/>
        <p:cNvGrpSpPr/>
        <p:nvPr/>
      </p:nvGrpSpPr>
      <p:grpSpPr>
        <a:xfrm>
          <a:off x="0" y="0"/>
          <a:ext cx="0" cy="0"/>
          <a:chOff x="0" y="0"/>
          <a:chExt cx="0" cy="0"/>
        </a:xfrm>
      </p:grpSpPr>
      <p:pic>
        <p:nvPicPr>
          <p:cNvPr id="27" name="Picture 26" descr="A close up of a sign&#10;&#10;Description automatically generated">
            <a:extLst>
              <a:ext uri="{FF2B5EF4-FFF2-40B4-BE49-F238E27FC236}">
                <a16:creationId xmlns:a16="http://schemas.microsoft.com/office/drawing/2014/main" id="{168F7DF9-09D2-6349-AD99-5FBED36BF3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3353" y="2966483"/>
            <a:ext cx="2505294" cy="925034"/>
          </a:xfrm>
          <a:prstGeom prst="rect">
            <a:avLst/>
          </a:prstGeom>
        </p:spPr>
      </p:pic>
      <p:sp>
        <p:nvSpPr>
          <p:cNvPr id="19" name="TextBox 18">
            <a:extLst>
              <a:ext uri="{FF2B5EF4-FFF2-40B4-BE49-F238E27FC236}">
                <a16:creationId xmlns:a16="http://schemas.microsoft.com/office/drawing/2014/main" id="{AC1D274D-1494-A543-BDBC-97CE20E9CFC8}"/>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0" name="Picture 19">
            <a:extLst>
              <a:ext uri="{FF2B5EF4-FFF2-40B4-BE49-F238E27FC236}">
                <a16:creationId xmlns:a16="http://schemas.microsoft.com/office/drawing/2014/main" id="{448664CF-8246-1740-BC76-B86AB5407F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21" name="TextBox 20">
            <a:extLst>
              <a:ext uri="{FF2B5EF4-FFF2-40B4-BE49-F238E27FC236}">
                <a16:creationId xmlns:a16="http://schemas.microsoft.com/office/drawing/2014/main" id="{357BEB20-E0B3-BF48-BB23-749F47D41856}"/>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26" name="TextBox 25">
            <a:extLst>
              <a:ext uri="{FF2B5EF4-FFF2-40B4-BE49-F238E27FC236}">
                <a16:creationId xmlns:a16="http://schemas.microsoft.com/office/drawing/2014/main" id="{E7C11A6F-C820-2C46-9E1D-5DAC5BD98ACF}"/>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28" name="Oval 27">
            <a:extLst>
              <a:ext uri="{FF2B5EF4-FFF2-40B4-BE49-F238E27FC236}">
                <a16:creationId xmlns:a16="http://schemas.microsoft.com/office/drawing/2014/main" id="{D552EE6E-C902-654F-B433-29DE57FB8CBB}"/>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7389C50-6CBB-E64D-B0A3-D82310304393}"/>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08891C4-A5ED-2F44-8089-CE13B61452AA}"/>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39CEE8D-35FD-7941-95D5-0BC0C88A082A}"/>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ACA519-20F1-FC41-B511-46C1E166FA57}"/>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AD2C4A7-6D22-F946-AF84-0EEF454DCD5F}"/>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DB54523-0E63-AA43-BDA8-367B3DABBEC1}"/>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39" name="TextBox 38">
            <a:extLst>
              <a:ext uri="{FF2B5EF4-FFF2-40B4-BE49-F238E27FC236}">
                <a16:creationId xmlns:a16="http://schemas.microsoft.com/office/drawing/2014/main" id="{50D8A4D9-3C6B-B545-9BE1-EF2244EEC34F}"/>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40" name="Oval 39">
            <a:extLst>
              <a:ext uri="{FF2B5EF4-FFF2-40B4-BE49-F238E27FC236}">
                <a16:creationId xmlns:a16="http://schemas.microsoft.com/office/drawing/2014/main" id="{F49E66FC-C7BD-A34E-94D7-BCB498884B30}"/>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8611F55-1618-8241-BDAD-A59FAF4400AF}"/>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560424"/>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3. Quote Slide (Dark Grey)">
    <p:spTree>
      <p:nvGrpSpPr>
        <p:cNvPr id="1" name=""/>
        <p:cNvGrpSpPr/>
        <p:nvPr/>
      </p:nvGrpSpPr>
      <p:grpSpPr>
        <a:xfrm>
          <a:off x="0" y="0"/>
          <a:ext cx="0" cy="0"/>
          <a:chOff x="0" y="0"/>
          <a:chExt cx="0" cy="0"/>
        </a:xfrm>
      </p:grpSpPr>
      <p:pic>
        <p:nvPicPr>
          <p:cNvPr id="35" name="Picture Placeholder 8">
            <a:extLst>
              <a:ext uri="{FF2B5EF4-FFF2-40B4-BE49-F238E27FC236}">
                <a16:creationId xmlns:a16="http://schemas.microsoft.com/office/drawing/2014/main" id="{456C2895-1107-B141-91FA-AC2C9B6BB7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5999" y="-7536"/>
            <a:ext cx="6096001" cy="6865536"/>
          </a:xfrm>
          <a:prstGeom prst="rect">
            <a:avLst/>
          </a:prstGeom>
        </p:spPr>
      </p:pic>
      <p:sp>
        <p:nvSpPr>
          <p:cNvPr id="23" name="TextBox 22">
            <a:extLst>
              <a:ext uri="{FF2B5EF4-FFF2-40B4-BE49-F238E27FC236}">
                <a16:creationId xmlns:a16="http://schemas.microsoft.com/office/drawing/2014/main" id="{E3F7B97E-2CE3-CE46-B450-B8525389A6D7}"/>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2" name="Picture 31">
            <a:extLst>
              <a:ext uri="{FF2B5EF4-FFF2-40B4-BE49-F238E27FC236}">
                <a16:creationId xmlns:a16="http://schemas.microsoft.com/office/drawing/2014/main" id="{FD28E2CA-0CA4-9A45-8A26-FC5BF72816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8" name="TextBox 37">
            <a:extLst>
              <a:ext uri="{FF2B5EF4-FFF2-40B4-BE49-F238E27FC236}">
                <a16:creationId xmlns:a16="http://schemas.microsoft.com/office/drawing/2014/main" id="{BA8FDB08-F0F8-3841-AD8E-2B2255AC55DE}"/>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39" name="TextBox 38">
            <a:extLst>
              <a:ext uri="{FF2B5EF4-FFF2-40B4-BE49-F238E27FC236}">
                <a16:creationId xmlns:a16="http://schemas.microsoft.com/office/drawing/2014/main" id="{4138C7C9-C123-9548-BF40-1792FC955DEB}"/>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0" name="Oval 39">
            <a:extLst>
              <a:ext uri="{FF2B5EF4-FFF2-40B4-BE49-F238E27FC236}">
                <a16:creationId xmlns:a16="http://schemas.microsoft.com/office/drawing/2014/main" id="{2E784B6D-687E-3947-BF9A-168EA1571BB7}"/>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D7DACD-47D7-744D-85E8-1892BF9C0160}"/>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AB1FE0D-9E4E-4340-AAD2-07C8EC406988}"/>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ABB5C5E-5E1D-3341-8321-C9BF4B3E6B63}"/>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0133DB9-8C7C-E145-BC16-91ACF9A1F02D}"/>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B5730D2-B6B0-BF49-B899-DA7AE5D66DFA}"/>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9BC59C7-CD6F-874B-AEB6-D9325F1587FE}"/>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7" name="TextBox 46">
            <a:extLst>
              <a:ext uri="{FF2B5EF4-FFF2-40B4-BE49-F238E27FC236}">
                <a16:creationId xmlns:a16="http://schemas.microsoft.com/office/drawing/2014/main" id="{575E8359-E2F1-B349-A2F8-D82901ED4231}"/>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6" name="Oval 55">
            <a:extLst>
              <a:ext uri="{FF2B5EF4-FFF2-40B4-BE49-F238E27FC236}">
                <a16:creationId xmlns:a16="http://schemas.microsoft.com/office/drawing/2014/main" id="{060C2AA4-2126-DC47-B1DE-8FA54BAA3546}"/>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AD65491-7816-FE45-8A9D-E9879EC7868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EFACC0F-5643-9948-B430-9869792F76B8}"/>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5" name="Rectangle 24">
            <a:extLst>
              <a:ext uri="{FF2B5EF4-FFF2-40B4-BE49-F238E27FC236}">
                <a16:creationId xmlns:a16="http://schemas.microsoft.com/office/drawing/2014/main" id="{35F3534D-91AA-0A47-8DEA-CD73691CA6CD}"/>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429F3500-9D2A-4C4E-B7DA-EDA8FCF6BD98}"/>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
        <p:nvSpPr>
          <p:cNvPr id="21" name="Title 3">
            <a:extLst>
              <a:ext uri="{FF2B5EF4-FFF2-40B4-BE49-F238E27FC236}">
                <a16:creationId xmlns:a16="http://schemas.microsoft.com/office/drawing/2014/main" id="{9BCA97A6-20E1-724D-A8F3-3952E1E47616}"/>
              </a:ext>
            </a:extLst>
          </p:cNvPr>
          <p:cNvSpPr>
            <a:spLocks noGrp="1"/>
          </p:cNvSpPr>
          <p:nvPr>
            <p:ph type="title" hasCustomPrompt="1"/>
          </p:nvPr>
        </p:nvSpPr>
        <p:spPr>
          <a:xfrm>
            <a:off x="471489" y="473676"/>
            <a:ext cx="6992797" cy="2567698"/>
          </a:xfrm>
        </p:spPr>
        <p:txBody>
          <a:bodyPr anchor="t">
            <a:noAutofit/>
          </a:bodyPr>
          <a:lstStyle>
            <a:lvl1pPr>
              <a:lnSpc>
                <a:spcPct val="80000"/>
              </a:lnSpc>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What can you do with</a:t>
            </a:r>
            <a:br>
              <a:rPr lang="en-US"/>
            </a:br>
            <a:r>
              <a:rPr lang="en-US"/>
              <a:t>Orion Health technology?</a:t>
            </a:r>
          </a:p>
        </p:txBody>
      </p:sp>
    </p:spTree>
    <p:extLst>
      <p:ext uri="{BB962C8B-B14F-4D97-AF65-F5344CB8AC3E}">
        <p14:creationId xmlns:p14="http://schemas.microsoft.com/office/powerpoint/2010/main" val="373536475"/>
      </p:ext>
    </p:extLst>
  </p:cSld>
  <p:clrMapOvr>
    <a:masterClrMapping/>
  </p:clrMapOvr>
  <p:extLst>
    <p:ext uri="{DCECCB84-F9BA-43D5-87BE-67443E8EF086}">
      <p15:sldGuideLst xmlns:p15="http://schemas.microsoft.com/office/powerpoint/2012/main">
        <p15:guide id="1" orient="horz" pos="288">
          <p15:clr>
            <a:srgbClr val="FBAE40"/>
          </p15:clr>
        </p15:guide>
        <p15:guide id="2" pos="7378">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6. Final Slide">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AE6708B-1766-0441-B640-073FFEDCC737}"/>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6" name="Picture 25">
            <a:extLst>
              <a:ext uri="{FF2B5EF4-FFF2-40B4-BE49-F238E27FC236}">
                <a16:creationId xmlns:a16="http://schemas.microsoft.com/office/drawing/2014/main" id="{8FB29B43-CF16-8440-A400-A8228C3D94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27" name="TextBox 26">
            <a:extLst>
              <a:ext uri="{FF2B5EF4-FFF2-40B4-BE49-F238E27FC236}">
                <a16:creationId xmlns:a16="http://schemas.microsoft.com/office/drawing/2014/main" id="{570E5BD8-C12C-4F45-B759-D1E06E258D8A}"/>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28" name="TextBox 27">
            <a:extLst>
              <a:ext uri="{FF2B5EF4-FFF2-40B4-BE49-F238E27FC236}">
                <a16:creationId xmlns:a16="http://schemas.microsoft.com/office/drawing/2014/main" id="{5EB6AAF7-74A5-BC48-B457-1077D4BF4A9A}"/>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0" name="Oval 29">
            <a:extLst>
              <a:ext uri="{FF2B5EF4-FFF2-40B4-BE49-F238E27FC236}">
                <a16:creationId xmlns:a16="http://schemas.microsoft.com/office/drawing/2014/main" id="{FD84BF8D-9781-2247-A1E9-94FE82C9606C}"/>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5AD2963-8E37-BF4D-B0E4-B98A44DA2B57}"/>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491B01F-5482-C847-AED0-D16B6F384C3E}"/>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E96C0FE-0B79-2E42-9AC4-08AB69AAA22F}"/>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F3149DF-CD01-E04D-9E6E-DA4CF46567FC}"/>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BDDBE4C-7C17-3D4C-841C-446BFBD95DE6}"/>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4103563-BBFD-864E-BD13-6E2A8E94FF9D}"/>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0" name="TextBox 39">
            <a:extLst>
              <a:ext uri="{FF2B5EF4-FFF2-40B4-BE49-F238E27FC236}">
                <a16:creationId xmlns:a16="http://schemas.microsoft.com/office/drawing/2014/main" id="{5053B45A-82C9-7E49-89F1-1CF1425DF947}"/>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41" name="Oval 40">
            <a:extLst>
              <a:ext uri="{FF2B5EF4-FFF2-40B4-BE49-F238E27FC236}">
                <a16:creationId xmlns:a16="http://schemas.microsoft.com/office/drawing/2014/main" id="{264BBC7D-286B-D346-B0DB-815C1098C185}"/>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75FB74-BB42-B042-AA1F-A0FB1BE78E9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210325-CF70-FF4A-87C8-724EFD31ED01}"/>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0" name="Rectangle 19">
            <a:extLst>
              <a:ext uri="{FF2B5EF4-FFF2-40B4-BE49-F238E27FC236}">
                <a16:creationId xmlns:a16="http://schemas.microsoft.com/office/drawing/2014/main" id="{49292CC6-46B7-2B49-80BD-C984957442CB}"/>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CA852ABB-AE22-5741-B33C-96EB00AD3C27}"/>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02332407"/>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16. Final Slide">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737FAD7-EF8A-6B4A-BA26-18094D77D44F}"/>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6" name="Picture 25">
            <a:extLst>
              <a:ext uri="{FF2B5EF4-FFF2-40B4-BE49-F238E27FC236}">
                <a16:creationId xmlns:a16="http://schemas.microsoft.com/office/drawing/2014/main" id="{3644EA39-984D-6E42-A377-ED47231D48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27" name="TextBox 26">
            <a:extLst>
              <a:ext uri="{FF2B5EF4-FFF2-40B4-BE49-F238E27FC236}">
                <a16:creationId xmlns:a16="http://schemas.microsoft.com/office/drawing/2014/main" id="{E428956C-4E67-5C4E-9AB4-18DA3C4B774E}"/>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28" name="TextBox 27">
            <a:extLst>
              <a:ext uri="{FF2B5EF4-FFF2-40B4-BE49-F238E27FC236}">
                <a16:creationId xmlns:a16="http://schemas.microsoft.com/office/drawing/2014/main" id="{38C0F704-AC64-1548-9BE6-08607897AC79}"/>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30" name="Oval 29">
            <a:extLst>
              <a:ext uri="{FF2B5EF4-FFF2-40B4-BE49-F238E27FC236}">
                <a16:creationId xmlns:a16="http://schemas.microsoft.com/office/drawing/2014/main" id="{7E0D50C1-14A6-1F4C-8179-6AFDCBB56EC8}"/>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C36B10A-8AA8-E948-9B37-C6E5616B6959}"/>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E057DB8-1152-2B43-A013-F0EB83E83AA1}"/>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1AE4C-5A0A-2747-B299-069EF0A0DA74}"/>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80BA59-BF34-B243-8C18-EDCE5A470841}"/>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EFABBE1-3142-EB4F-BC40-A74FB4BC2D20}"/>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DF17B9B-97B4-D540-8BB2-2A38D5F6E49A}"/>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40" name="TextBox 39">
            <a:extLst>
              <a:ext uri="{FF2B5EF4-FFF2-40B4-BE49-F238E27FC236}">
                <a16:creationId xmlns:a16="http://schemas.microsoft.com/office/drawing/2014/main" id="{D06CB264-3AFB-FB49-8F40-1BFB4A8BE590}"/>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41" name="Oval 40">
            <a:extLst>
              <a:ext uri="{FF2B5EF4-FFF2-40B4-BE49-F238E27FC236}">
                <a16:creationId xmlns:a16="http://schemas.microsoft.com/office/drawing/2014/main" id="{EAE03FF7-B8ED-3547-B6F9-A1ED1480E2F2}"/>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EE58163-DEB5-3344-B772-464E1F60F7C1}"/>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9DF664-A7B2-EE49-B469-BC6E18DF5DE4}"/>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3" name="Rectangle 22">
            <a:extLst>
              <a:ext uri="{FF2B5EF4-FFF2-40B4-BE49-F238E27FC236}">
                <a16:creationId xmlns:a16="http://schemas.microsoft.com/office/drawing/2014/main" id="{797CC2C0-E341-584B-A753-1C8B2337FF45}"/>
              </a:ext>
            </a:extLst>
          </p:cNvPr>
          <p:cNvSpPr/>
          <p:nvPr userDrawn="1"/>
        </p:nvSpPr>
        <p:spPr>
          <a:xfrm>
            <a:off x="344744" y="6250921"/>
            <a:ext cx="659945" cy="214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6CA3A405-B78A-334E-83F0-3AB41FD0EAAF}"/>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6069378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9. Title + Blank Slide">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6A2CB56E-8166-DE4A-A274-BB80023FAB8B}"/>
              </a:ext>
            </a:extLst>
          </p:cNvPr>
          <p:cNvSpPr>
            <a:spLocks noGrp="1"/>
          </p:cNvSpPr>
          <p:nvPr>
            <p:ph type="title"/>
          </p:nvPr>
        </p:nvSpPr>
        <p:spPr>
          <a:xfrm>
            <a:off x="471489" y="473676"/>
            <a:ext cx="10528205" cy="836047"/>
          </a:xfrm>
        </p:spPr>
        <p:txBody>
          <a:bodyPr anchor="t">
            <a:noAutofit/>
          </a:bodyPr>
          <a:lstStyle>
            <a:lvl1pPr>
              <a:lnSpc>
                <a:spcPct val="80000"/>
              </a:lnSpc>
              <a:defRPr sz="4000" b="0" i="0">
                <a:solidFill>
                  <a:srgbClr val="5F5F5F"/>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28" name="TextBox 27">
            <a:extLst>
              <a:ext uri="{FF2B5EF4-FFF2-40B4-BE49-F238E27FC236}">
                <a16:creationId xmlns:a16="http://schemas.microsoft.com/office/drawing/2014/main" id="{2D3999BC-C3FE-7246-8A8C-A5B9C81D6CB9}"/>
              </a:ext>
            </a:extLst>
          </p:cNvPr>
          <p:cNvSpPr txBox="1"/>
          <p:nvPr userDrawn="1"/>
        </p:nvSpPr>
        <p:spPr>
          <a:xfrm>
            <a:off x="-4265705" y="433036"/>
            <a:ext cx="3779520" cy="1089786"/>
          </a:xfrm>
          <a:prstGeom prst="rect">
            <a:avLst/>
          </a:prstGeom>
          <a:noFill/>
        </p:spPr>
        <p:txBody>
          <a:bodyPr wrap="square" rtlCol="0">
            <a:spAutoFit/>
          </a:bodyPr>
          <a:lstStyle/>
          <a:p>
            <a:pPr algn="r">
              <a:lnSpc>
                <a:spcPct val="80000"/>
              </a:lnSpc>
            </a:pPr>
            <a:r>
              <a:rPr lang="en-US" sz="4000" b="0" i="0">
                <a:solidFill>
                  <a:schemeClr val="accent1">
                    <a:lumMod val="40000"/>
                    <a:lumOff val="60000"/>
                  </a:schemeClr>
                </a:solidFill>
                <a:latin typeface="Untitled Sans Medium" panose="020B0503030202060203" pitchFamily="34" charset="77"/>
              </a:rPr>
              <a:t>Untitled Sans</a:t>
            </a:r>
          </a:p>
          <a:p>
            <a:pPr algn="r">
              <a:lnSpc>
                <a:spcPct val="80000"/>
              </a:lnSpc>
            </a:pPr>
            <a:r>
              <a:rPr lang="en-US" sz="4000" b="0" i="0">
                <a:solidFill>
                  <a:schemeClr val="accent1">
                    <a:lumMod val="40000"/>
                    <a:lumOff val="60000"/>
                  </a:schemeClr>
                </a:solidFill>
                <a:latin typeface="Untitled Sans Medium" panose="020B0503030202060203" pitchFamily="34" charset="77"/>
              </a:rPr>
              <a:t>40pt</a:t>
            </a:r>
          </a:p>
        </p:txBody>
      </p:sp>
      <p:sp>
        <p:nvSpPr>
          <p:cNvPr id="31" name="TextBox 30">
            <a:extLst>
              <a:ext uri="{FF2B5EF4-FFF2-40B4-BE49-F238E27FC236}">
                <a16:creationId xmlns:a16="http://schemas.microsoft.com/office/drawing/2014/main" id="{B5F1F4D6-D309-8547-BF85-40196E627205}"/>
              </a:ext>
            </a:extLst>
          </p:cNvPr>
          <p:cNvSpPr txBox="1"/>
          <p:nvPr userDrawn="1"/>
        </p:nvSpPr>
        <p:spPr>
          <a:xfrm>
            <a:off x="13903858" y="820526"/>
            <a:ext cx="2087534" cy="246221"/>
          </a:xfrm>
          <a:prstGeom prst="rect">
            <a:avLst/>
          </a:prstGeom>
          <a:noFill/>
        </p:spPr>
        <p:txBody>
          <a:bodyPr wrap="square" rtlCol="0">
            <a:spAutoFit/>
          </a:bodyPr>
          <a:lstStyle/>
          <a:p>
            <a:pPr algn="l">
              <a:lnSpc>
                <a:spcPct val="100000"/>
              </a:lnSpc>
            </a:pPr>
            <a:r>
              <a:rPr lang="en-US" sz="1000" b="0" i="0">
                <a:solidFill>
                  <a:schemeClr val="accent1">
                    <a:lumMod val="40000"/>
                    <a:lumOff val="60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F7B0590D-F7F2-CE42-A534-5FE2A49EB5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87864"/>
            <a:ext cx="1348357" cy="501640"/>
          </a:xfrm>
          <a:prstGeom prst="rect">
            <a:avLst/>
          </a:prstGeom>
        </p:spPr>
      </p:pic>
      <p:sp>
        <p:nvSpPr>
          <p:cNvPr id="46" name="TextBox 45">
            <a:extLst>
              <a:ext uri="{FF2B5EF4-FFF2-40B4-BE49-F238E27FC236}">
                <a16:creationId xmlns:a16="http://schemas.microsoft.com/office/drawing/2014/main" id="{0258CE73-3571-2848-898C-EE216FCF042C}"/>
              </a:ext>
            </a:extLst>
          </p:cNvPr>
          <p:cNvSpPr txBox="1"/>
          <p:nvPr userDrawn="1"/>
        </p:nvSpPr>
        <p:spPr>
          <a:xfrm>
            <a:off x="-2025570" y="6220344"/>
            <a:ext cx="1287838" cy="245561"/>
          </a:xfrm>
          <a:prstGeom prst="rect">
            <a:avLst/>
          </a:prstGeom>
          <a:noFill/>
        </p:spPr>
        <p:txBody>
          <a:bodyPr wrap="square" rtlCol="0">
            <a:spAutoFit/>
          </a:bodyPr>
          <a:lstStyle/>
          <a:p>
            <a:pPr algn="r">
              <a:lnSpc>
                <a:spcPct val="100000"/>
              </a:lnSpc>
            </a:pPr>
            <a:r>
              <a:rPr lang="en-US" sz="1000" b="0" i="0">
                <a:solidFill>
                  <a:schemeClr val="accent1">
                    <a:lumMod val="40000"/>
                    <a:lumOff val="60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6D546691-97C4-CF4D-A766-0515686C305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22" name="TextBox 21">
            <a:extLst>
              <a:ext uri="{FF2B5EF4-FFF2-40B4-BE49-F238E27FC236}">
                <a16:creationId xmlns:a16="http://schemas.microsoft.com/office/drawing/2014/main" id="{E20C24BD-364B-A949-AA77-1235308F2E25}"/>
              </a:ext>
            </a:extLst>
          </p:cNvPr>
          <p:cNvSpPr txBox="1"/>
          <p:nvPr userDrawn="1"/>
        </p:nvSpPr>
        <p:spPr>
          <a:xfrm>
            <a:off x="12581253" y="6004240"/>
            <a:ext cx="3910898"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Medium" panose="020B0503030202060203" pitchFamily="34" charset="77"/>
              </a:rPr>
              <a:t>Turn on your guides</a:t>
            </a:r>
          </a:p>
          <a:p>
            <a:pPr algn="l">
              <a:lnSpc>
                <a:spcPct val="100000"/>
              </a:lnSpc>
            </a:pPr>
            <a:r>
              <a:rPr lang="en-US" sz="1200" b="0" i="0">
                <a:solidFill>
                  <a:schemeClr val="accent1">
                    <a:lumMod val="40000"/>
                    <a:lumOff val="60000"/>
                  </a:schemeClr>
                </a:solidFill>
                <a:latin typeface="Untitled Sans" panose="020B0503030202060203" pitchFamily="34" charset="77"/>
              </a:rPr>
              <a:t>Right Click &gt; Guides &gt; Guides</a:t>
            </a:r>
          </a:p>
        </p:txBody>
      </p:sp>
      <p:sp>
        <p:nvSpPr>
          <p:cNvPr id="23" name="TextBox 22">
            <a:extLst>
              <a:ext uri="{FF2B5EF4-FFF2-40B4-BE49-F238E27FC236}">
                <a16:creationId xmlns:a16="http://schemas.microsoft.com/office/drawing/2014/main" id="{4738546E-3622-6546-8A58-23F34F5238CD}"/>
              </a:ext>
            </a:extLst>
          </p:cNvPr>
          <p:cNvSpPr txBox="1"/>
          <p:nvPr userDrawn="1"/>
        </p:nvSpPr>
        <p:spPr>
          <a:xfrm>
            <a:off x="12581253" y="4475113"/>
            <a:ext cx="5621403"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panose="020B0503030202060203" pitchFamily="34" charset="77"/>
              </a:rPr>
              <a:t>Please refrain from using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outside of this template theme.</a:t>
            </a:r>
            <a:br>
              <a:rPr lang="en-US" sz="1200" b="0" i="0">
                <a:solidFill>
                  <a:schemeClr val="accent1">
                    <a:lumMod val="40000"/>
                    <a:lumOff val="60000"/>
                  </a:schemeClr>
                </a:solidFill>
                <a:latin typeface="Untitled Sans" panose="020B0503030202060203" pitchFamily="34" charset="77"/>
              </a:rPr>
            </a:br>
            <a:r>
              <a:rPr lang="en-US" sz="1200" b="0" i="0">
                <a:solidFill>
                  <a:schemeClr val="accent1">
                    <a:lumMod val="40000"/>
                    <a:lumOff val="60000"/>
                  </a:schemeClr>
                </a:solidFill>
                <a:latin typeface="Untitled Sans" panose="020B0503030202060203" pitchFamily="34" charset="77"/>
              </a:rPr>
              <a:t>Secondary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to be used sparingly.</a:t>
            </a:r>
          </a:p>
        </p:txBody>
      </p:sp>
      <p:grpSp>
        <p:nvGrpSpPr>
          <p:cNvPr id="24" name="Group 23">
            <a:extLst>
              <a:ext uri="{FF2B5EF4-FFF2-40B4-BE49-F238E27FC236}">
                <a16:creationId xmlns:a16="http://schemas.microsoft.com/office/drawing/2014/main" id="{587318F3-A894-BE45-AAA1-26993BC01D53}"/>
              </a:ext>
            </a:extLst>
          </p:cNvPr>
          <p:cNvGrpSpPr/>
          <p:nvPr userDrawn="1"/>
        </p:nvGrpSpPr>
        <p:grpSpPr>
          <a:xfrm>
            <a:off x="12655550" y="5452556"/>
            <a:ext cx="701271" cy="137504"/>
            <a:chOff x="12655550" y="3404887"/>
            <a:chExt cx="701271" cy="137504"/>
          </a:xfrm>
        </p:grpSpPr>
        <p:sp>
          <p:nvSpPr>
            <p:cNvPr id="25" name="Oval 24">
              <a:extLst>
                <a:ext uri="{FF2B5EF4-FFF2-40B4-BE49-F238E27FC236}">
                  <a16:creationId xmlns:a16="http://schemas.microsoft.com/office/drawing/2014/main" id="{5FD5EBE8-3D1F-DF4C-9191-AD106E3F7438}"/>
                </a:ext>
              </a:extLst>
            </p:cNvPr>
            <p:cNvSpPr/>
            <p:nvPr userDrawn="1"/>
          </p:nvSpPr>
          <p:spPr>
            <a:xfrm>
              <a:off x="12655550" y="3404887"/>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15E9A39-E323-4F46-BCF0-C5972DC3364B}"/>
                </a:ext>
              </a:extLst>
            </p:cNvPr>
            <p:cNvSpPr/>
            <p:nvPr userDrawn="1"/>
          </p:nvSpPr>
          <p:spPr>
            <a:xfrm>
              <a:off x="12843472" y="3404887"/>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48DFF6B-BBB5-7443-86AB-13AB14C4D481}"/>
                </a:ext>
              </a:extLst>
            </p:cNvPr>
            <p:cNvSpPr/>
            <p:nvPr userDrawn="1"/>
          </p:nvSpPr>
          <p:spPr>
            <a:xfrm>
              <a:off x="13031394" y="3404887"/>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52D795A-C088-794B-86A3-46B476F8AD15}"/>
                </a:ext>
              </a:extLst>
            </p:cNvPr>
            <p:cNvSpPr/>
            <p:nvPr userDrawn="1"/>
          </p:nvSpPr>
          <p:spPr>
            <a:xfrm>
              <a:off x="13219317" y="3404887"/>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562E8CAE-6504-B842-8D51-56A873BCC859}"/>
              </a:ext>
            </a:extLst>
          </p:cNvPr>
          <p:cNvSpPr txBox="1"/>
          <p:nvPr userDrawn="1"/>
        </p:nvSpPr>
        <p:spPr>
          <a:xfrm>
            <a:off x="13005568" y="513810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Primary</a:t>
            </a:r>
          </a:p>
        </p:txBody>
      </p:sp>
      <p:sp>
        <p:nvSpPr>
          <p:cNvPr id="49" name="TextBox 48">
            <a:extLst>
              <a:ext uri="{FF2B5EF4-FFF2-40B4-BE49-F238E27FC236}">
                <a16:creationId xmlns:a16="http://schemas.microsoft.com/office/drawing/2014/main" id="{8126796B-2515-A245-8E57-C354CB1FACB3}"/>
              </a:ext>
            </a:extLst>
          </p:cNvPr>
          <p:cNvSpPr txBox="1"/>
          <p:nvPr userDrawn="1"/>
        </p:nvSpPr>
        <p:spPr>
          <a:xfrm>
            <a:off x="13384253" y="540345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Secondary</a:t>
            </a:r>
          </a:p>
        </p:txBody>
      </p:sp>
      <p:grpSp>
        <p:nvGrpSpPr>
          <p:cNvPr id="50" name="Group 49">
            <a:extLst>
              <a:ext uri="{FF2B5EF4-FFF2-40B4-BE49-F238E27FC236}">
                <a16:creationId xmlns:a16="http://schemas.microsoft.com/office/drawing/2014/main" id="{9738745D-0789-1B4F-832E-62AC00A95A43}"/>
              </a:ext>
            </a:extLst>
          </p:cNvPr>
          <p:cNvGrpSpPr/>
          <p:nvPr userDrawn="1"/>
        </p:nvGrpSpPr>
        <p:grpSpPr>
          <a:xfrm>
            <a:off x="12659614" y="5173164"/>
            <a:ext cx="320384" cy="137504"/>
            <a:chOff x="12659614" y="5173164"/>
            <a:chExt cx="320384" cy="137504"/>
          </a:xfrm>
        </p:grpSpPr>
        <p:sp>
          <p:nvSpPr>
            <p:cNvPr id="51" name="Oval 50">
              <a:extLst>
                <a:ext uri="{FF2B5EF4-FFF2-40B4-BE49-F238E27FC236}">
                  <a16:creationId xmlns:a16="http://schemas.microsoft.com/office/drawing/2014/main" id="{1294A0E3-D5D8-B640-A5D8-5AC120AB49D3}"/>
                </a:ext>
              </a:extLst>
            </p:cNvPr>
            <p:cNvSpPr/>
            <p:nvPr userDrawn="1"/>
          </p:nvSpPr>
          <p:spPr>
            <a:xfrm>
              <a:off x="12659614" y="5173164"/>
              <a:ext cx="137504" cy="13750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9660D84-AB77-C041-AEE2-4273462C361B}"/>
                </a:ext>
              </a:extLst>
            </p:cNvPr>
            <p:cNvSpPr/>
            <p:nvPr userDrawn="1"/>
          </p:nvSpPr>
          <p:spPr>
            <a:xfrm>
              <a:off x="12842494" y="5173164"/>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73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2_Пользовательский макет">
    <p:spTree>
      <p:nvGrpSpPr>
        <p:cNvPr id="1" name=""/>
        <p:cNvGrpSpPr/>
        <p:nvPr/>
      </p:nvGrpSpPr>
      <p:grpSpPr>
        <a:xfrm>
          <a:off x="0" y="0"/>
          <a:ext cx="0" cy="0"/>
          <a:chOff x="0" y="0"/>
          <a:chExt cx="0" cy="0"/>
        </a:xfrm>
      </p:grpSpPr>
      <p:sp>
        <p:nvSpPr>
          <p:cNvPr id="16" name="Рисунок 21"/>
          <p:cNvSpPr>
            <a:spLocks noGrp="1"/>
          </p:cNvSpPr>
          <p:nvPr>
            <p:ph type="pic" sz="quarter" idx="12"/>
          </p:nvPr>
        </p:nvSpPr>
        <p:spPr>
          <a:xfrm>
            <a:off x="-4011" y="4572000"/>
            <a:ext cx="3023936" cy="2286000"/>
          </a:xfrm>
        </p:spPr>
        <p:txBody>
          <a:bodyPr rtlCol="0">
            <a:normAutofit/>
          </a:bodyPr>
          <a:lstStyle/>
          <a:p>
            <a:pPr lvl="0"/>
            <a:endParaRPr lang="ru-RU" noProof="0"/>
          </a:p>
        </p:txBody>
      </p:sp>
      <p:sp>
        <p:nvSpPr>
          <p:cNvPr id="17" name="Рисунок 21"/>
          <p:cNvSpPr>
            <a:spLocks noGrp="1"/>
          </p:cNvSpPr>
          <p:nvPr>
            <p:ph type="pic" sz="quarter" idx="14"/>
          </p:nvPr>
        </p:nvSpPr>
        <p:spPr>
          <a:xfrm>
            <a:off x="3019926" y="2286000"/>
            <a:ext cx="3092118" cy="2286000"/>
          </a:xfrm>
        </p:spPr>
        <p:txBody>
          <a:bodyPr rtlCol="0">
            <a:normAutofit/>
          </a:bodyPr>
          <a:lstStyle/>
          <a:p>
            <a:pPr lvl="0"/>
            <a:endParaRPr lang="ru-RU" noProof="0"/>
          </a:p>
        </p:txBody>
      </p:sp>
      <p:sp>
        <p:nvSpPr>
          <p:cNvPr id="18" name="Рисунок 19"/>
          <p:cNvSpPr>
            <a:spLocks noGrp="1"/>
          </p:cNvSpPr>
          <p:nvPr>
            <p:ph type="pic" sz="quarter" idx="16"/>
          </p:nvPr>
        </p:nvSpPr>
        <p:spPr>
          <a:xfrm>
            <a:off x="6112044" y="0"/>
            <a:ext cx="3043988" cy="2286000"/>
          </a:xfrm>
        </p:spPr>
        <p:txBody>
          <a:bodyPr rtlCol="0">
            <a:normAutofit/>
          </a:bodyPr>
          <a:lstStyle/>
          <a:p>
            <a:pPr lvl="0"/>
            <a:endParaRPr lang="ru-RU" noProof="0"/>
          </a:p>
        </p:txBody>
      </p:sp>
      <p:sp>
        <p:nvSpPr>
          <p:cNvPr id="19" name="Рисунок 21"/>
          <p:cNvSpPr>
            <a:spLocks noGrp="1"/>
          </p:cNvSpPr>
          <p:nvPr>
            <p:ph type="pic" sz="quarter" idx="18"/>
          </p:nvPr>
        </p:nvSpPr>
        <p:spPr>
          <a:xfrm>
            <a:off x="6112043" y="4572000"/>
            <a:ext cx="3043989" cy="2286000"/>
          </a:xfrm>
        </p:spPr>
        <p:txBody>
          <a:bodyPr rtlCol="0">
            <a:normAutofit/>
          </a:bodyPr>
          <a:lstStyle/>
          <a:p>
            <a:pPr lvl="0"/>
            <a:endParaRPr lang="ru-RU" noProof="0"/>
          </a:p>
        </p:txBody>
      </p:sp>
      <p:sp>
        <p:nvSpPr>
          <p:cNvPr id="20" name="Рисунок 21"/>
          <p:cNvSpPr>
            <a:spLocks noGrp="1"/>
          </p:cNvSpPr>
          <p:nvPr>
            <p:ph type="pic" sz="quarter" idx="20"/>
          </p:nvPr>
        </p:nvSpPr>
        <p:spPr>
          <a:xfrm>
            <a:off x="9156032" y="2286000"/>
            <a:ext cx="3035968" cy="2286000"/>
          </a:xfrm>
        </p:spPr>
        <p:txBody>
          <a:bodyPr rtlCol="0">
            <a:normAutofit/>
          </a:bodyPr>
          <a:lstStyle/>
          <a:p>
            <a:pPr lvl="0"/>
            <a:endParaRPr lang="ru-RU" noProof="0"/>
          </a:p>
        </p:txBody>
      </p:sp>
      <p:sp>
        <p:nvSpPr>
          <p:cNvPr id="21" name="Рисунок 19"/>
          <p:cNvSpPr>
            <a:spLocks noGrp="1"/>
          </p:cNvSpPr>
          <p:nvPr>
            <p:ph type="pic" sz="quarter" idx="10"/>
          </p:nvPr>
        </p:nvSpPr>
        <p:spPr>
          <a:xfrm>
            <a:off x="0" y="0"/>
            <a:ext cx="3011904" cy="2286000"/>
          </a:xfrm>
        </p:spPr>
        <p:txBody>
          <a:bodyPr rtlCol="0">
            <a:normAutofit/>
          </a:bodyPr>
          <a:lstStyle/>
          <a:p>
            <a:pPr lvl="0"/>
            <a:endParaRPr lang="ru-RU" noProof="0"/>
          </a:p>
        </p:txBody>
      </p:sp>
    </p:spTree>
    <p:extLst>
      <p:ext uri="{BB962C8B-B14F-4D97-AF65-F5344CB8AC3E}">
        <p14:creationId xmlns:p14="http://schemas.microsoft.com/office/powerpoint/2010/main" val="1242152051"/>
      </p:ext>
    </p:extLst>
  </p:cSld>
  <p:clrMapOvr>
    <a:masterClrMapping/>
  </p:clrMapOvr>
  <mc:AlternateContent xmlns:mc="http://schemas.openxmlformats.org/markup-compatibility/2006" xmlns:p14="http://schemas.microsoft.com/office/powerpoint/2010/main">
    <mc:Choice Requires="p14">
      <p:transition spd="slow" p14:dur="7000" advClick="0" advTm="5000"/>
    </mc:Choice>
    <mc:Fallback xmlns="">
      <p:transition spd="slow" advClick="0"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9146" y="404664"/>
            <a:ext cx="7797093" cy="648072"/>
          </a:xfrm>
        </p:spPr>
        <p:txBody>
          <a:bodyPr anchor="t">
            <a:noAutofit/>
          </a:bodyPr>
          <a:lstStyle>
            <a:lvl1pPr>
              <a:defRPr sz="26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11" name="Rectangle 10">
            <a:extLst>
              <a:ext uri="{FF2B5EF4-FFF2-40B4-BE49-F238E27FC236}">
                <a16:creationId xmlns:a16="http://schemas.microsoft.com/office/drawing/2014/main" id="{9CEA1D32-D412-9B45-83ED-6C283E01B505}"/>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tx2"/>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tx2"/>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9362959"/>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Text Placeholder 2"/>
          <p:cNvSpPr>
            <a:spLocks noGrp="1"/>
          </p:cNvSpPr>
          <p:nvPr>
            <p:ph type="body" sz="quarter" idx="10"/>
          </p:nvPr>
        </p:nvSpPr>
        <p:spPr>
          <a:xfrm>
            <a:off x="465138" y="1412875"/>
            <a:ext cx="5414838" cy="4272905"/>
          </a:xfrm>
          <a:prstGeom prst="rect">
            <a:avLst/>
          </a:prstGeom>
        </p:spPr>
        <p:txBody>
          <a:bodyPr/>
          <a:lstStyle>
            <a:lvl1pPr marL="0" indent="0">
              <a:lnSpc>
                <a:spcPct val="113000"/>
              </a:lnSpc>
              <a:buNone/>
              <a:defRPr sz="1000">
                <a:solidFill>
                  <a:schemeClr val="accent1"/>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0" name="Text Placeholder 2"/>
          <p:cNvSpPr>
            <a:spLocks noGrp="1"/>
          </p:cNvSpPr>
          <p:nvPr>
            <p:ph type="body" sz="quarter" idx="11"/>
          </p:nvPr>
        </p:nvSpPr>
        <p:spPr>
          <a:xfrm>
            <a:off x="6305675" y="1412875"/>
            <a:ext cx="5414838" cy="4272905"/>
          </a:xfrm>
          <a:prstGeom prst="rect">
            <a:avLst/>
          </a:prstGeom>
        </p:spPr>
        <p:txBody>
          <a:bodyPr/>
          <a:lstStyle>
            <a:lvl1pPr marL="0" indent="0">
              <a:lnSpc>
                <a:spcPct val="113000"/>
              </a:lnSpc>
              <a:buNone/>
              <a:defRPr sz="1000">
                <a:solidFill>
                  <a:schemeClr val="accent1"/>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9" name="Rectangle 8">
            <a:extLst>
              <a:ext uri="{FF2B5EF4-FFF2-40B4-BE49-F238E27FC236}">
                <a16:creationId xmlns:a16="http://schemas.microsoft.com/office/drawing/2014/main" id="{6BBCA7C9-A3C3-AD44-B032-875A8C6D72FC}"/>
              </a:ext>
            </a:extLst>
          </p:cNvPr>
          <p:cNvSpPr/>
          <p:nvPr userDrawn="1"/>
        </p:nvSpPr>
        <p:spPr>
          <a:xfrm>
            <a:off x="459147" y="6250921"/>
            <a:ext cx="296876" cy="215444"/>
          </a:xfrm>
          <a:prstGeom prst="rect">
            <a:avLst/>
          </a:prstGeom>
        </p:spPr>
        <p:txBody>
          <a:bodyPr wrap="none">
            <a:spAutoFit/>
          </a:bodyPr>
          <a:lstStyle/>
          <a:p>
            <a:pPr algn="l"/>
            <a:fld id="{8E5F0894-7719-924A-8ED2-22A5247597F7}" type="slidenum">
              <a:rPr lang="en-US" sz="800" b="0" smtClean="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pPr algn="l"/>
              <a:t>‹#›</a:t>
            </a:fld>
            <a:endParaRPr lang="en-US" sz="800" b="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3834229"/>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itle 3"/>
          <p:cNvSpPr>
            <a:spLocks noGrp="1"/>
          </p:cNvSpPr>
          <p:nvPr>
            <p:ph type="title"/>
          </p:nvPr>
        </p:nvSpPr>
        <p:spPr>
          <a:xfrm>
            <a:off x="459146" y="404664"/>
            <a:ext cx="7797093" cy="648072"/>
          </a:xfrm>
        </p:spPr>
        <p:txBody>
          <a:bodyPr anchor="t">
            <a:noAutofit/>
          </a:bodyPr>
          <a:lstStyle>
            <a:lvl1pPr>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Tree>
    <p:extLst>
      <p:ext uri="{BB962C8B-B14F-4D97-AF65-F5344CB8AC3E}">
        <p14:creationId xmlns:p14="http://schemas.microsoft.com/office/powerpoint/2010/main" val="3258310850"/>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Text Placeholder 2"/>
          <p:cNvSpPr>
            <a:spLocks noGrp="1"/>
          </p:cNvSpPr>
          <p:nvPr>
            <p:ph type="body" sz="quarter" idx="10"/>
          </p:nvPr>
        </p:nvSpPr>
        <p:spPr>
          <a:xfrm>
            <a:off x="465138" y="1412875"/>
            <a:ext cx="5414838" cy="4348533"/>
          </a:xfrm>
          <a:prstGeom prst="rect">
            <a:avLst/>
          </a:prstGeom>
        </p:spPr>
        <p:txBody>
          <a:bodyPr/>
          <a:lstStyle>
            <a:lvl1pPr marL="0" indent="0">
              <a:lnSpc>
                <a:spcPct val="113000"/>
              </a:lnSpc>
              <a:buNone/>
              <a:defRPr sz="10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0" name="Text Placeholder 2"/>
          <p:cNvSpPr>
            <a:spLocks noGrp="1"/>
          </p:cNvSpPr>
          <p:nvPr>
            <p:ph type="body" sz="quarter" idx="11"/>
          </p:nvPr>
        </p:nvSpPr>
        <p:spPr>
          <a:xfrm>
            <a:off x="6305675" y="1412875"/>
            <a:ext cx="5414838" cy="4348533"/>
          </a:xfrm>
          <a:prstGeom prst="rect">
            <a:avLst/>
          </a:prstGeom>
        </p:spPr>
        <p:txBody>
          <a:bodyPr/>
          <a:lstStyle>
            <a:lvl1pPr marL="0" indent="0">
              <a:lnSpc>
                <a:spcPct val="113000"/>
              </a:lnSpc>
              <a:buNone/>
              <a:defRPr sz="10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DF57CA43-EFE3-784A-9B15-92128E163571}"/>
              </a:ext>
            </a:extLst>
          </p:cNvPr>
          <p:cNvSpPr/>
          <p:nvPr userDrawn="1"/>
        </p:nvSpPr>
        <p:spPr>
          <a:xfrm>
            <a:off x="459147" y="6250921"/>
            <a:ext cx="296876" cy="215444"/>
          </a:xfrm>
          <a:prstGeom prst="rect">
            <a:avLst/>
          </a:prstGeom>
        </p:spPr>
        <p:txBody>
          <a:bodyPr wrap="none">
            <a:spAutoFit/>
          </a:bodyPr>
          <a:lstStyle/>
          <a:p>
            <a:pPr algn="l"/>
            <a:fld id="{8E5F0894-7719-924A-8ED2-22A5247597F7}" type="slidenum">
              <a:rPr lang="en-US" sz="800" b="0" smtClean="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pPr algn="l"/>
              <a:t>‹#›</a:t>
            </a:fld>
            <a:endParaRPr lang="en-US" sz="800" b="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9558411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 Body Text (Dark Grey)">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 Placeholder 11">
            <a:extLst>
              <a:ext uri="{FF2B5EF4-FFF2-40B4-BE49-F238E27FC236}">
                <a16:creationId xmlns:a16="http://schemas.microsoft.com/office/drawing/2014/main" id="{C1D34BE6-E5AC-5045-870B-D2D8B13A2F67}"/>
              </a:ext>
            </a:extLst>
          </p:cNvPr>
          <p:cNvSpPr>
            <a:spLocks noGrp="1"/>
          </p:cNvSpPr>
          <p:nvPr>
            <p:ph type="body" sz="quarter" idx="11" hasCustomPrompt="1"/>
          </p:nvPr>
        </p:nvSpPr>
        <p:spPr>
          <a:xfrm>
            <a:off x="6926929" y="599090"/>
            <a:ext cx="4041775" cy="5766199"/>
          </a:xfrm>
          <a:prstGeom prst="rect">
            <a:avLst/>
          </a:prstGeom>
        </p:spPr>
        <p:txBody>
          <a:bodyPr/>
          <a:lstStyle>
            <a:lvl1pPr marL="0" indent="0">
              <a:buNone/>
              <a:defRPr sz="1800">
                <a:solidFill>
                  <a:schemeClr val="tx2"/>
                </a:solidFill>
                <a:latin typeface="Untitled Sans" panose="020B0503030202060203" pitchFamily="34" charset="77"/>
              </a:defRPr>
            </a:lvl1pPr>
          </a:lstStyle>
          <a:p>
            <a:pPr lvl="0"/>
            <a:r>
              <a:rPr lang="en-US"/>
              <a:t>Text here</a:t>
            </a:r>
          </a:p>
        </p:txBody>
      </p:sp>
      <p:sp>
        <p:nvSpPr>
          <p:cNvPr id="32" name="Title 3">
            <a:extLst>
              <a:ext uri="{FF2B5EF4-FFF2-40B4-BE49-F238E27FC236}">
                <a16:creationId xmlns:a16="http://schemas.microsoft.com/office/drawing/2014/main" id="{51A4594C-58F4-784A-829D-1E499DD1008B}"/>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46" name="TextBox 45">
            <a:extLst>
              <a:ext uri="{FF2B5EF4-FFF2-40B4-BE49-F238E27FC236}">
                <a16:creationId xmlns:a16="http://schemas.microsoft.com/office/drawing/2014/main" id="{A24F7BE5-07B7-0747-BCD3-761F639FFC59}"/>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47" name="Picture 46">
            <a:extLst>
              <a:ext uri="{FF2B5EF4-FFF2-40B4-BE49-F238E27FC236}">
                <a16:creationId xmlns:a16="http://schemas.microsoft.com/office/drawing/2014/main" id="{2517FF87-CC92-BD43-B6F4-BEF58780AC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8" name="TextBox 47">
            <a:extLst>
              <a:ext uri="{FF2B5EF4-FFF2-40B4-BE49-F238E27FC236}">
                <a16:creationId xmlns:a16="http://schemas.microsoft.com/office/drawing/2014/main" id="{D137FF41-D62B-374A-AE9A-FD4FB1E686A2}"/>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9" name="Picture 48">
            <a:extLst>
              <a:ext uri="{FF2B5EF4-FFF2-40B4-BE49-F238E27FC236}">
                <a16:creationId xmlns:a16="http://schemas.microsoft.com/office/drawing/2014/main" id="{FAA68EAB-F20C-A049-B22E-9386956CE1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50" name="TextBox 49">
            <a:extLst>
              <a:ext uri="{FF2B5EF4-FFF2-40B4-BE49-F238E27FC236}">
                <a16:creationId xmlns:a16="http://schemas.microsoft.com/office/drawing/2014/main" id="{52E4E0C9-46D9-DE44-BB4E-941802290D90}"/>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51" name="TextBox 50">
            <a:extLst>
              <a:ext uri="{FF2B5EF4-FFF2-40B4-BE49-F238E27FC236}">
                <a16:creationId xmlns:a16="http://schemas.microsoft.com/office/drawing/2014/main" id="{444FF5B6-21C3-7E4A-A774-F1AF08F60120}"/>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52" name="Oval 51">
            <a:extLst>
              <a:ext uri="{FF2B5EF4-FFF2-40B4-BE49-F238E27FC236}">
                <a16:creationId xmlns:a16="http://schemas.microsoft.com/office/drawing/2014/main" id="{93263383-6922-B746-B8DE-E3CD607E7BAC}"/>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EAD0CC9-DBCA-B14B-BB76-E431D91282EF}"/>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00881B3-D332-7A47-9322-1B82BCCBCF77}"/>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7333860-1043-8340-B75B-E1419FE21029}"/>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9AEECD6-CEA3-0048-ADFF-77295FD36B6C}"/>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569F161-5CE4-974A-B69F-CD10E1E00E9A}"/>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DF9B6F0-92F1-BE4C-8A54-B6E952025840}"/>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9" name="TextBox 58">
            <a:extLst>
              <a:ext uri="{FF2B5EF4-FFF2-40B4-BE49-F238E27FC236}">
                <a16:creationId xmlns:a16="http://schemas.microsoft.com/office/drawing/2014/main" id="{1C385718-638A-EB4C-BF1D-A6AC82088493}"/>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0" name="Oval 59">
            <a:extLst>
              <a:ext uri="{FF2B5EF4-FFF2-40B4-BE49-F238E27FC236}">
                <a16:creationId xmlns:a16="http://schemas.microsoft.com/office/drawing/2014/main" id="{E5B6BC4B-A814-E247-AC33-323245532B12}"/>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F89EFBD-28F9-864C-B9E5-CD88304687BF}"/>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F9C236-4238-8D4D-A29C-D7BBC8C2F5AA}"/>
              </a:ext>
            </a:extLst>
          </p:cNvPr>
          <p:cNvSpPr/>
          <p:nvPr userDrawn="1"/>
        </p:nvSpPr>
        <p:spPr>
          <a:xfrm>
            <a:off x="344744" y="6250921"/>
            <a:ext cx="659945" cy="214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FE08D943-F3A3-224C-9577-35F4855F415B}"/>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r>
              <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1131568980"/>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pitchFamily="2" charset="0"/>
            </a:endParaRPr>
          </a:p>
        </p:txBody>
      </p:sp>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bg1"/>
                </a:solidFill>
                <a:latin typeface="Untitled Sans Medium" panose="020B0503030202060203" pitchFamily="34" charset="77"/>
                <a:ea typeface="Polaris" charset="0"/>
                <a:cs typeface="Polaris" charset="0"/>
              </a:defRPr>
            </a:lvl1pPr>
          </a:lstStyle>
          <a:p>
            <a:r>
              <a:rPr lang="en-US"/>
              <a:t>Click to edit Master title style</a:t>
            </a:r>
          </a:p>
        </p:txBody>
      </p:sp>
      <p:sp>
        <p:nvSpPr>
          <p:cNvPr id="7" name="Rectangle 6">
            <a:extLst>
              <a:ext uri="{FF2B5EF4-FFF2-40B4-BE49-F238E27FC236}">
                <a16:creationId xmlns:a16="http://schemas.microsoft.com/office/drawing/2014/main" id="{D9C3C90C-35B7-BD47-8172-4E979AAF0D3F}"/>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797715780"/>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8" name="Slide Number Placeholder 5"/>
          <p:cNvSpPr txBox="1">
            <a:spLocks/>
          </p:cNvSpPr>
          <p:nvPr userDrawn="1"/>
        </p:nvSpPr>
        <p:spPr>
          <a:xfrm>
            <a:off x="9055585" y="6257455"/>
            <a:ext cx="2743200" cy="205222"/>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t>Orion Health Group of Companies</a:t>
            </a:r>
          </a:p>
        </p:txBody>
      </p:sp>
      <p:pic>
        <p:nvPicPr>
          <p:cNvPr id="5" name="Picture 4" descr="A close up of a sign&#10;&#10;Description automatically generated">
            <a:extLst>
              <a:ext uri="{FF2B5EF4-FFF2-40B4-BE49-F238E27FC236}">
                <a16:creationId xmlns:a16="http://schemas.microsoft.com/office/drawing/2014/main" id="{D9035354-83A1-214C-8133-47E54F0DE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147" y="5929207"/>
            <a:ext cx="1271960" cy="469647"/>
          </a:xfrm>
          <a:prstGeom prst="rect">
            <a:avLst/>
          </a:prstGeom>
        </p:spPr>
      </p:pic>
    </p:spTree>
    <p:extLst>
      <p:ext uri="{BB962C8B-B14F-4D97-AF65-F5344CB8AC3E}">
        <p14:creationId xmlns:p14="http://schemas.microsoft.com/office/powerpoint/2010/main" val="1630864329"/>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BBB47C-3674-CD47-84EE-115C3A03ADC8}"/>
              </a:ext>
            </a:extLst>
          </p:cNvPr>
          <p:cNvSpPr/>
          <p:nvPr userDrawn="1"/>
        </p:nvSpPr>
        <p:spPr>
          <a:xfrm>
            <a:off x="-1" y="-1"/>
            <a:ext cx="6096000"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 Placeholder 2"/>
          <p:cNvSpPr>
            <a:spLocks noGrp="1"/>
          </p:cNvSpPr>
          <p:nvPr>
            <p:ph type="body" sz="quarter" idx="10"/>
          </p:nvPr>
        </p:nvSpPr>
        <p:spPr>
          <a:xfrm>
            <a:off x="465138" y="3171180"/>
            <a:ext cx="5414838" cy="515640"/>
          </a:xfrm>
          <a:prstGeom prst="rect">
            <a:avLst/>
          </a:prstGeom>
        </p:spPr>
        <p:txBody>
          <a:bodyPr/>
          <a:lstStyle>
            <a:lvl1pPr marL="0" indent="0">
              <a:lnSpc>
                <a:spcPct val="113000"/>
              </a:lnSpc>
              <a:buNone/>
              <a:defRPr sz="2600" b="0" i="0">
                <a:solidFill>
                  <a:schemeClr val="bg1"/>
                </a:solidFill>
                <a:latin typeface="Untitled Sans Medium" panose="020B0503030202060203" pitchFamily="34" charset="77"/>
                <a:ea typeface="Verdana" panose="020B0604030504040204" pitchFamily="34" charset="0"/>
                <a:cs typeface="Verdana" panose="020B0604030504040204" pitchFamily="34"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79E2227E-E2DB-8247-91E2-A623DA1CD4DC}"/>
              </a:ext>
            </a:extLst>
          </p:cNvPr>
          <p:cNvSpPr/>
          <p:nvPr userDrawn="1"/>
        </p:nvSpPr>
        <p:spPr>
          <a:xfrm>
            <a:off x="-904166" y="6398853"/>
            <a:ext cx="459146" cy="45914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1D34BE6-E5AC-5045-870B-D2D8B13A2F67}"/>
              </a:ext>
            </a:extLst>
          </p:cNvPr>
          <p:cNvSpPr>
            <a:spLocks noGrp="1"/>
          </p:cNvSpPr>
          <p:nvPr>
            <p:ph type="body" sz="quarter" idx="11" hasCustomPrompt="1"/>
          </p:nvPr>
        </p:nvSpPr>
        <p:spPr>
          <a:xfrm>
            <a:off x="7123112" y="3337560"/>
            <a:ext cx="4041775" cy="2282416"/>
          </a:xfrm>
          <a:prstGeom prst="rect">
            <a:avLst/>
          </a:prstGeom>
        </p:spPr>
        <p:txBody>
          <a:bodyPr/>
          <a:lstStyle>
            <a:lvl1pPr marL="0" indent="0">
              <a:buNone/>
              <a:defRPr sz="1800">
                <a:latin typeface="Untitled Sans" panose="020B0503030202060203" pitchFamily="34" charset="77"/>
              </a:defRPr>
            </a:lvl1pPr>
          </a:lstStyle>
          <a:p>
            <a:pPr lvl="0"/>
            <a:r>
              <a:rPr lang="en-US"/>
              <a:t>Text here</a:t>
            </a:r>
          </a:p>
        </p:txBody>
      </p:sp>
      <p:sp>
        <p:nvSpPr>
          <p:cNvPr id="13" name="Rectangle 12">
            <a:extLst>
              <a:ext uri="{FF2B5EF4-FFF2-40B4-BE49-F238E27FC236}">
                <a16:creationId xmlns:a16="http://schemas.microsoft.com/office/drawing/2014/main" id="{CF7FCF24-4E2B-6248-8267-47B410EC9C15}"/>
              </a:ext>
            </a:extLst>
          </p:cNvPr>
          <p:cNvSpPr/>
          <p:nvPr userDrawn="1"/>
        </p:nvSpPr>
        <p:spPr>
          <a:xfrm>
            <a:off x="459147" y="6250921"/>
            <a:ext cx="346570" cy="215444"/>
          </a:xfrm>
          <a:prstGeom prst="rect">
            <a:avLst/>
          </a:prstGeom>
        </p:spPr>
        <p:txBody>
          <a:bodyPr wrap="none">
            <a:spAutoFit/>
          </a:bodyPr>
          <a:lstStyle/>
          <a:p>
            <a:pPr algn="l"/>
            <a:fld id="{8E5F0894-7719-924A-8ED2-22A5247597F7}" type="slidenum">
              <a:rPr lang="en-US" sz="800" b="0" smtClean="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pPr algn="l"/>
              <a:t>‹#›</a:t>
            </a:fld>
            <a:r>
              <a:rPr lang="en-US" sz="800" b="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499821016"/>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88863B-88A4-FF46-BA26-9CEBFEC30D7E}"/>
              </a:ext>
            </a:extLst>
          </p:cNvPr>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 Placeholder 2"/>
          <p:cNvSpPr>
            <a:spLocks noGrp="1"/>
          </p:cNvSpPr>
          <p:nvPr>
            <p:ph type="body" sz="quarter" idx="10"/>
          </p:nvPr>
        </p:nvSpPr>
        <p:spPr>
          <a:xfrm>
            <a:off x="465138" y="3171180"/>
            <a:ext cx="5414838" cy="515640"/>
          </a:xfrm>
          <a:prstGeom prst="rect">
            <a:avLst/>
          </a:prstGeom>
        </p:spPr>
        <p:txBody>
          <a:bodyPr/>
          <a:lstStyle>
            <a:lvl1pPr marL="0" indent="0">
              <a:lnSpc>
                <a:spcPct val="113000"/>
              </a:lnSpc>
              <a:buNone/>
              <a:defRPr sz="26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3" name="Rectangle 12">
            <a:extLst>
              <a:ext uri="{FF2B5EF4-FFF2-40B4-BE49-F238E27FC236}">
                <a16:creationId xmlns:a16="http://schemas.microsoft.com/office/drawing/2014/main" id="{CF7FCF24-4E2B-6248-8267-47B410EC9C15}"/>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1554870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5138" y="3171180"/>
            <a:ext cx="5414838" cy="515640"/>
          </a:xfrm>
          <a:prstGeom prst="rect">
            <a:avLst/>
          </a:prstGeom>
        </p:spPr>
        <p:txBody>
          <a:bodyPr/>
          <a:lstStyle>
            <a:lvl1pPr marL="0" indent="0">
              <a:lnSpc>
                <a:spcPct val="113000"/>
              </a:lnSpc>
              <a:buNone/>
              <a:defRPr sz="26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E84216EC-72C7-894C-817A-E93E75CE000E}"/>
              </a:ext>
            </a:extLst>
          </p:cNvPr>
          <p:cNvSpPr txBox="1">
            <a:spLocks/>
          </p:cNvSpPr>
          <p:nvPr userDrawn="1"/>
        </p:nvSpPr>
        <p:spPr>
          <a:xfrm>
            <a:off x="459147" y="6022248"/>
            <a:ext cx="220938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Slide                  </a:t>
            </a:r>
            <a:fld id="{8E5F0894-7719-924A-8ED2-22A5247597F7}" type="slidenum">
              <a:rPr lang="en-US" b="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pPr algn="l"/>
              <a:t>‹#›</a:t>
            </a:fld>
            <a:endParaRPr lang="en-US" b="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0" name="Straight Connector 9">
            <a:extLst>
              <a:ext uri="{FF2B5EF4-FFF2-40B4-BE49-F238E27FC236}">
                <a16:creationId xmlns:a16="http://schemas.microsoft.com/office/drawing/2014/main" id="{5AFDDFAA-E608-2F4A-BE54-B970F414D15C}"/>
              </a:ext>
            </a:extLst>
          </p:cNvPr>
          <p:cNvCxnSpPr>
            <a:cxnSpLocks/>
          </p:cNvCxnSpPr>
          <p:nvPr userDrawn="1"/>
        </p:nvCxnSpPr>
        <p:spPr>
          <a:xfrm>
            <a:off x="825023" y="6131216"/>
            <a:ext cx="39876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79E2227E-E2DB-8247-91E2-A623DA1CD4DC}"/>
              </a:ext>
            </a:extLst>
          </p:cNvPr>
          <p:cNvSpPr/>
          <p:nvPr userDrawn="1"/>
        </p:nvSpPr>
        <p:spPr>
          <a:xfrm>
            <a:off x="-904166" y="6398853"/>
            <a:ext cx="459146" cy="45914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7FCF24-4E2B-6248-8267-47B410EC9C15}"/>
              </a:ext>
            </a:extLst>
          </p:cNvPr>
          <p:cNvSpPr/>
          <p:nvPr userDrawn="1"/>
        </p:nvSpPr>
        <p:spPr>
          <a:xfrm>
            <a:off x="459147" y="6250921"/>
            <a:ext cx="2008883" cy="215444"/>
          </a:xfrm>
          <a:prstGeom prst="rect">
            <a:avLst/>
          </a:prstGeom>
        </p:spPr>
        <p:txBody>
          <a:bodyPr wrap="none">
            <a:spAutoFit/>
          </a:bodyPr>
          <a:lstStyle/>
          <a:p>
            <a:pPr algn="l"/>
            <a:r>
              <a:rPr lang="en-US" sz="800"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 Orion Health Group of Companies</a:t>
            </a:r>
          </a:p>
        </p:txBody>
      </p:sp>
    </p:spTree>
    <p:extLst>
      <p:ext uri="{BB962C8B-B14F-4D97-AF65-F5344CB8AC3E}">
        <p14:creationId xmlns:p14="http://schemas.microsoft.com/office/powerpoint/2010/main" val="3714675590"/>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8">
            <a:extLst>
              <a:ext uri="{FF2B5EF4-FFF2-40B4-BE49-F238E27FC236}">
                <a16:creationId xmlns:a16="http://schemas.microsoft.com/office/drawing/2014/main" id="{DD729EB2-1CA7-2443-A72F-50E836BC0495}"/>
              </a:ext>
            </a:extLst>
          </p:cNvPr>
          <p:cNvSpPr/>
          <p:nvPr userDrawn="1"/>
        </p:nvSpPr>
        <p:spPr>
          <a:xfrm>
            <a:off x="12643070" y="6406475"/>
            <a:ext cx="459146" cy="45914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E2227E-E2DB-8247-91E2-A623DA1CD4DC}"/>
              </a:ext>
            </a:extLst>
          </p:cNvPr>
          <p:cNvSpPr/>
          <p:nvPr userDrawn="1"/>
        </p:nvSpPr>
        <p:spPr>
          <a:xfrm>
            <a:off x="-904166" y="6398853"/>
            <a:ext cx="459146" cy="45914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02C1CF28-8ACF-A543-9E47-FB0B0D837FDC}"/>
              </a:ext>
            </a:extLst>
          </p:cNvPr>
          <p:cNvSpPr>
            <a:spLocks noGrp="1"/>
          </p:cNvSpPr>
          <p:nvPr>
            <p:ph type="body" sz="quarter" idx="10"/>
          </p:nvPr>
        </p:nvSpPr>
        <p:spPr>
          <a:xfrm>
            <a:off x="465138" y="3171180"/>
            <a:ext cx="5414838" cy="515640"/>
          </a:xfrm>
          <a:prstGeom prst="rect">
            <a:avLst/>
          </a:prstGeom>
        </p:spPr>
        <p:txBody>
          <a:bodyPr/>
          <a:lstStyle>
            <a:lvl1pPr marL="0" indent="0">
              <a:lnSpc>
                <a:spcPct val="113000"/>
              </a:lnSpc>
              <a:buNone/>
              <a:defRPr sz="26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id="{BC57FB4E-1EBE-0F47-921D-3D5014D0FDFC}"/>
              </a:ext>
            </a:extLst>
          </p:cNvPr>
          <p:cNvSpPr>
            <a:spLocks noGrp="1"/>
          </p:cNvSpPr>
          <p:nvPr>
            <p:ph type="body" sz="quarter" idx="11" hasCustomPrompt="1"/>
          </p:nvPr>
        </p:nvSpPr>
        <p:spPr>
          <a:xfrm>
            <a:off x="7123112" y="3337560"/>
            <a:ext cx="4041775" cy="2282416"/>
          </a:xfrm>
          <a:prstGeom prst="rect">
            <a:avLst/>
          </a:prstGeom>
        </p:spPr>
        <p:txBody>
          <a:bodyPr/>
          <a:lstStyle>
            <a:lvl1pPr marL="0" indent="0">
              <a:buNone/>
              <a:defRPr sz="1800">
                <a:solidFill>
                  <a:schemeClr val="accent1"/>
                </a:solidFill>
                <a:latin typeface="Untitled Sans" panose="020B0503030202060203" pitchFamily="34" charset="77"/>
              </a:defRPr>
            </a:lvl1pPr>
          </a:lstStyle>
          <a:p>
            <a:pPr lvl="0"/>
            <a:r>
              <a:rPr lang="en-US"/>
              <a:t>Text here</a:t>
            </a:r>
          </a:p>
        </p:txBody>
      </p:sp>
      <p:sp>
        <p:nvSpPr>
          <p:cNvPr id="16" name="Rectangle 15">
            <a:extLst>
              <a:ext uri="{FF2B5EF4-FFF2-40B4-BE49-F238E27FC236}">
                <a16:creationId xmlns:a16="http://schemas.microsoft.com/office/drawing/2014/main" id="{D0162046-2122-2A44-BE24-A1E3350B96D4}"/>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54732187"/>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3"/>
          <p:cNvSpPr>
            <a:spLocks noGrp="1"/>
          </p:cNvSpPr>
          <p:nvPr>
            <p:ph type="title"/>
          </p:nvPr>
        </p:nvSpPr>
        <p:spPr>
          <a:xfrm>
            <a:off x="459146" y="404664"/>
            <a:ext cx="7797093" cy="648072"/>
          </a:xfrm>
        </p:spPr>
        <p:txBody>
          <a:bodyPr anchor="ctr">
            <a:noAutofit/>
          </a:bodyPr>
          <a:lstStyle>
            <a:lvl1pPr>
              <a:defRPr sz="26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Text Placeholder 2"/>
          <p:cNvSpPr>
            <a:spLocks noGrp="1"/>
          </p:cNvSpPr>
          <p:nvPr>
            <p:ph type="body" sz="quarter" idx="10"/>
          </p:nvPr>
        </p:nvSpPr>
        <p:spPr>
          <a:xfrm>
            <a:off x="465138" y="1412876"/>
            <a:ext cx="5414838" cy="3968594"/>
          </a:xfrm>
          <a:prstGeom prst="rect">
            <a:avLst/>
          </a:prstGeom>
        </p:spPr>
        <p:txBody>
          <a:bodyPr/>
          <a:lstStyle>
            <a:lvl1pPr marL="0" indent="0">
              <a:lnSpc>
                <a:spcPct val="113000"/>
              </a:lnSpc>
              <a:buNone/>
              <a:defRPr sz="1000">
                <a:solidFill>
                  <a:schemeClr val="accent1"/>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9" name="Rectangle 8">
            <a:extLst>
              <a:ext uri="{FF2B5EF4-FFF2-40B4-BE49-F238E27FC236}">
                <a16:creationId xmlns:a16="http://schemas.microsoft.com/office/drawing/2014/main" id="{7C75E4BA-1AEA-5C4C-BAD3-015722149555}"/>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6907556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9146" y="404664"/>
            <a:ext cx="7797093" cy="648072"/>
          </a:xfrm>
        </p:spPr>
        <p:txBody>
          <a:bodyPr anchor="t">
            <a:noAutofit/>
          </a:bodyPr>
          <a:lstStyle>
            <a:lvl1pPr>
              <a:defRPr sz="26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11" name="Rectangle 10">
            <a:extLst>
              <a:ext uri="{FF2B5EF4-FFF2-40B4-BE49-F238E27FC236}">
                <a16:creationId xmlns:a16="http://schemas.microsoft.com/office/drawing/2014/main" id="{9CEA1D32-D412-9B45-83ED-6C283E01B505}"/>
              </a:ext>
            </a:extLst>
          </p:cNvPr>
          <p:cNvSpPr/>
          <p:nvPr userDrawn="1"/>
        </p:nvSpPr>
        <p:spPr>
          <a:xfrm>
            <a:off x="459147" y="6250921"/>
            <a:ext cx="369012" cy="215444"/>
          </a:xfrm>
          <a:prstGeom prst="rect">
            <a:avLst/>
          </a:prstGeom>
        </p:spPr>
        <p:txBody>
          <a:bodyPr wrap="none">
            <a:spAutoFit/>
          </a:bodyPr>
          <a:lstStyle/>
          <a:p>
            <a:pPr algn="l"/>
            <a:fld id="{8E5F0894-7719-924A-8ED2-22A5247597F7}" type="slidenum">
              <a:rPr lang="en-US" sz="800" b="0" smtClean="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pPr algn="l"/>
              <a:t>‹#›</a:t>
            </a:fld>
            <a:r>
              <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3889742975"/>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prstGeom prst="rect">
            <a:avLst/>
          </a:prstGeom>
        </p:spPr>
        <p:txBody>
          <a:bodyPr anchor="ctr"/>
          <a:lstStyle>
            <a:lvl1pPr marL="0" indent="0" algn="ctr">
              <a:buNone/>
              <a:defRPr>
                <a:latin typeface="Untitled Sans" panose="020B0503030202060203" pitchFamily="34" charset="77"/>
                <a:ea typeface="Helvetica Neue" panose="02000503000000020004" pitchFamily="2" charset="0"/>
                <a:cs typeface="Helvetica Neue" panose="02000503000000020004" pitchFamily="2" charset="0"/>
              </a:defRPr>
            </a:lvl1pPr>
          </a:lstStyle>
          <a:p>
            <a:endParaRPr lang="en-US"/>
          </a:p>
        </p:txBody>
      </p:sp>
      <p:sp>
        <p:nvSpPr>
          <p:cNvPr id="4" name="Title 3"/>
          <p:cNvSpPr>
            <a:spLocks noGrp="1"/>
          </p:cNvSpPr>
          <p:nvPr>
            <p:ph type="title"/>
          </p:nvPr>
        </p:nvSpPr>
        <p:spPr>
          <a:xfrm>
            <a:off x="459146" y="404664"/>
            <a:ext cx="7797093" cy="648072"/>
          </a:xfrm>
        </p:spPr>
        <p:txBody>
          <a:bodyPr anchor="t">
            <a:noAutofit/>
          </a:bodyPr>
          <a:lstStyle>
            <a:lvl1pPr>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6" name="Text Placeholder 2"/>
          <p:cNvSpPr>
            <a:spLocks noGrp="1"/>
          </p:cNvSpPr>
          <p:nvPr>
            <p:ph type="body" sz="quarter" idx="11"/>
          </p:nvPr>
        </p:nvSpPr>
        <p:spPr>
          <a:xfrm>
            <a:off x="465138" y="1412876"/>
            <a:ext cx="5414838" cy="4135402"/>
          </a:xfrm>
          <a:prstGeom prst="rect">
            <a:avLst/>
          </a:prstGeom>
        </p:spPr>
        <p:txBody>
          <a:bodyPr/>
          <a:lstStyle>
            <a:lvl1pPr marL="0" indent="0">
              <a:lnSpc>
                <a:spcPct val="113000"/>
              </a:lnSpc>
              <a:buNone/>
              <a:defRPr sz="1000">
                <a:solidFill>
                  <a:schemeClr val="accent1"/>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Click to edit Master text styles</a:t>
            </a:r>
          </a:p>
        </p:txBody>
      </p:sp>
      <p:sp>
        <p:nvSpPr>
          <p:cNvPr id="10" name="Rectangle 9">
            <a:extLst>
              <a:ext uri="{FF2B5EF4-FFF2-40B4-BE49-F238E27FC236}">
                <a16:creationId xmlns:a16="http://schemas.microsoft.com/office/drawing/2014/main" id="{4CD6D04E-B6B5-A44C-9037-E6E4ECE78CE1}"/>
              </a:ext>
            </a:extLst>
          </p:cNvPr>
          <p:cNvSpPr/>
          <p:nvPr userDrawn="1"/>
        </p:nvSpPr>
        <p:spPr>
          <a:xfrm>
            <a:off x="459147" y="6250921"/>
            <a:ext cx="324128" cy="215444"/>
          </a:xfrm>
          <a:prstGeom prst="rect">
            <a:avLst/>
          </a:prstGeom>
        </p:spPr>
        <p:txBody>
          <a:bodyPr wrap="none">
            <a:spAutoFit/>
          </a:bodyPr>
          <a:lstStyle/>
          <a:p>
            <a:pPr algn="l"/>
            <a:fld id="{8E5F0894-7719-924A-8ED2-22A5247597F7}" type="slidenum">
              <a:rPr lang="en-US" sz="800" b="0" smtClean="0">
                <a:solidFill>
                  <a:schemeClr val="bg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46093929"/>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8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 Body Tex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BBB47C-3674-CD47-84EE-115C3A03ADC8}"/>
              </a:ext>
            </a:extLst>
          </p:cNvPr>
          <p:cNvSpPr/>
          <p:nvPr userDrawn="1"/>
        </p:nvSpPr>
        <p:spPr>
          <a:xfrm>
            <a:off x="-1" y="-1"/>
            <a:ext cx="6096000" cy="686271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 Placeholder 11">
            <a:extLst>
              <a:ext uri="{FF2B5EF4-FFF2-40B4-BE49-F238E27FC236}">
                <a16:creationId xmlns:a16="http://schemas.microsoft.com/office/drawing/2014/main" id="{E6A1324C-B369-9545-AD9D-F8F9F70978FF}"/>
              </a:ext>
            </a:extLst>
          </p:cNvPr>
          <p:cNvSpPr>
            <a:spLocks noGrp="1"/>
          </p:cNvSpPr>
          <p:nvPr>
            <p:ph type="body" sz="quarter" idx="11" hasCustomPrompt="1"/>
          </p:nvPr>
        </p:nvSpPr>
        <p:spPr>
          <a:xfrm>
            <a:off x="6926929" y="599090"/>
            <a:ext cx="4041775" cy="5766199"/>
          </a:xfrm>
          <a:prstGeom prst="rect">
            <a:avLst/>
          </a:prstGeom>
        </p:spPr>
        <p:txBody>
          <a:bodyPr/>
          <a:lstStyle>
            <a:lvl1pPr marL="0" indent="0">
              <a:buNone/>
              <a:defRPr sz="1800">
                <a:solidFill>
                  <a:schemeClr val="tx2"/>
                </a:solidFill>
                <a:latin typeface="Untitled Sans" panose="020B0503030202060203" pitchFamily="34" charset="77"/>
              </a:defRPr>
            </a:lvl1pPr>
          </a:lstStyle>
          <a:p>
            <a:pPr lvl="0"/>
            <a:r>
              <a:rPr lang="en-US"/>
              <a:t>Text here</a:t>
            </a:r>
          </a:p>
        </p:txBody>
      </p:sp>
      <p:sp>
        <p:nvSpPr>
          <p:cNvPr id="37" name="Title 3">
            <a:extLst>
              <a:ext uri="{FF2B5EF4-FFF2-40B4-BE49-F238E27FC236}">
                <a16:creationId xmlns:a16="http://schemas.microsoft.com/office/drawing/2014/main" id="{9DC63F3D-7237-4A43-ADC5-205405659D31}"/>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bg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25" name="TextBox 24">
            <a:extLst>
              <a:ext uri="{FF2B5EF4-FFF2-40B4-BE49-F238E27FC236}">
                <a16:creationId xmlns:a16="http://schemas.microsoft.com/office/drawing/2014/main" id="{06B058FB-CE88-3E42-A19D-FDDFF2089A10}"/>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2" name="Picture 31">
            <a:extLst>
              <a:ext uri="{FF2B5EF4-FFF2-40B4-BE49-F238E27FC236}">
                <a16:creationId xmlns:a16="http://schemas.microsoft.com/office/drawing/2014/main" id="{81CE5D6E-8EE0-C946-B409-3F9F17B83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8" name="TextBox 37">
            <a:extLst>
              <a:ext uri="{FF2B5EF4-FFF2-40B4-BE49-F238E27FC236}">
                <a16:creationId xmlns:a16="http://schemas.microsoft.com/office/drawing/2014/main" id="{93B498F8-C479-0F47-8CF2-DEF86FD621E3}"/>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39" name="Picture 38">
            <a:extLst>
              <a:ext uri="{FF2B5EF4-FFF2-40B4-BE49-F238E27FC236}">
                <a16:creationId xmlns:a16="http://schemas.microsoft.com/office/drawing/2014/main" id="{AC85C0B6-756F-104A-87F2-7231EEB044B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0" name="TextBox 39">
            <a:extLst>
              <a:ext uri="{FF2B5EF4-FFF2-40B4-BE49-F238E27FC236}">
                <a16:creationId xmlns:a16="http://schemas.microsoft.com/office/drawing/2014/main" id="{608ADA91-D118-B040-916C-5EB8A0DEEC28}"/>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1" name="TextBox 40">
            <a:extLst>
              <a:ext uri="{FF2B5EF4-FFF2-40B4-BE49-F238E27FC236}">
                <a16:creationId xmlns:a16="http://schemas.microsoft.com/office/drawing/2014/main" id="{A04BFE93-2634-084E-A8A6-1271C51E8A25}"/>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2" name="Oval 41">
            <a:extLst>
              <a:ext uri="{FF2B5EF4-FFF2-40B4-BE49-F238E27FC236}">
                <a16:creationId xmlns:a16="http://schemas.microsoft.com/office/drawing/2014/main" id="{873FB56E-FF7A-1A42-8386-FCB6E0CABD91}"/>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592AED-50A0-A344-8602-19F8F4F71B9C}"/>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A03E1FD-D6EB-D347-9805-99DF7D697E3A}"/>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4ADDFE-48C3-CC4F-AC1C-EF61D81A01D8}"/>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017AFBE-4D08-0147-AC02-B2CB9753B079}"/>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303BD50-B3C2-AD49-A5A7-64F02C2322BE}"/>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B9FFBA5-7112-7A4B-B310-72D11C609713}"/>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60" name="TextBox 59">
            <a:extLst>
              <a:ext uri="{FF2B5EF4-FFF2-40B4-BE49-F238E27FC236}">
                <a16:creationId xmlns:a16="http://schemas.microsoft.com/office/drawing/2014/main" id="{18005E9A-837C-864F-97F1-D6F7791854AE}"/>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1" name="Oval 60">
            <a:extLst>
              <a:ext uri="{FF2B5EF4-FFF2-40B4-BE49-F238E27FC236}">
                <a16:creationId xmlns:a16="http://schemas.microsoft.com/office/drawing/2014/main" id="{C73DEE61-068D-CC42-AB3A-FD0599698AA2}"/>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AA9012F-6A26-444F-A1DA-9373D068686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99C3E4-CDE3-6E4E-9CC0-2EFCE1EA2D4C}"/>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8" name="Rectangle 27">
            <a:extLst>
              <a:ext uri="{FF2B5EF4-FFF2-40B4-BE49-F238E27FC236}">
                <a16:creationId xmlns:a16="http://schemas.microsoft.com/office/drawing/2014/main" id="{E53E1577-96FD-754A-87DD-44C57F0812B3}"/>
              </a:ext>
            </a:extLst>
          </p:cNvPr>
          <p:cNvSpPr/>
          <p:nvPr userDrawn="1"/>
        </p:nvSpPr>
        <p:spPr>
          <a:xfrm>
            <a:off x="344744" y="6250921"/>
            <a:ext cx="659945" cy="214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96AA3143-A64D-C743-82E9-4CEC6755ECCF}"/>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21934256"/>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 Title Slide Light Grey">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3"/>
          <p:cNvSpPr>
            <a:spLocks noGrp="1"/>
          </p:cNvSpPr>
          <p:nvPr>
            <p:ph type="title"/>
          </p:nvPr>
        </p:nvSpPr>
        <p:spPr>
          <a:xfrm>
            <a:off x="459146" y="404664"/>
            <a:ext cx="11321427" cy="648072"/>
          </a:xfrm>
        </p:spPr>
        <p:txBody>
          <a:bodyPr anchor="t">
            <a:noAutofit/>
          </a:bodyPr>
          <a:lstStyle>
            <a:lvl1pPr>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pic>
        <p:nvPicPr>
          <p:cNvPr id="5" name="Picture 4" descr="A close up of a sign&#10;&#10;Description automatically generated">
            <a:extLst>
              <a:ext uri="{FF2B5EF4-FFF2-40B4-BE49-F238E27FC236}">
                <a16:creationId xmlns:a16="http://schemas.microsoft.com/office/drawing/2014/main" id="{D9035354-83A1-214C-8133-47E54F0DE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2594" y="5926359"/>
            <a:ext cx="1271960" cy="469647"/>
          </a:xfrm>
          <a:prstGeom prst="rect">
            <a:avLst/>
          </a:prstGeom>
        </p:spPr>
      </p:pic>
      <p:sp>
        <p:nvSpPr>
          <p:cNvPr id="27" name="Rectangle 26">
            <a:extLst>
              <a:ext uri="{FF2B5EF4-FFF2-40B4-BE49-F238E27FC236}">
                <a16:creationId xmlns:a16="http://schemas.microsoft.com/office/drawing/2014/main" id="{ADF6C5BF-66DA-D44A-9B07-2004C2C815FE}"/>
              </a:ext>
            </a:extLst>
          </p:cNvPr>
          <p:cNvSpPr/>
          <p:nvPr userDrawn="1"/>
        </p:nvSpPr>
        <p:spPr>
          <a:xfrm>
            <a:off x="9710775" y="6250921"/>
            <a:ext cx="2069798" cy="215444"/>
          </a:xfrm>
          <a:prstGeom prst="rect">
            <a:avLst/>
          </a:prstGeom>
        </p:spPr>
        <p:txBody>
          <a:bodyPr wrap="none">
            <a:spAutoFit/>
          </a:bodyPr>
          <a:lstStyle/>
          <a:p>
            <a:pPr algn="r"/>
            <a:r>
              <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26" name="TextBox 25">
            <a:extLst>
              <a:ext uri="{FF2B5EF4-FFF2-40B4-BE49-F238E27FC236}">
                <a16:creationId xmlns:a16="http://schemas.microsoft.com/office/drawing/2014/main" id="{393110BE-C60A-7F43-A7C1-AE7A7459B42A}"/>
              </a:ext>
            </a:extLst>
          </p:cNvPr>
          <p:cNvSpPr txBox="1"/>
          <p:nvPr userDrawn="1"/>
        </p:nvSpPr>
        <p:spPr>
          <a:xfrm>
            <a:off x="-4265705" y="433036"/>
            <a:ext cx="3779520" cy="1089786"/>
          </a:xfrm>
          <a:prstGeom prst="rect">
            <a:avLst/>
          </a:prstGeom>
          <a:noFill/>
        </p:spPr>
        <p:txBody>
          <a:bodyPr wrap="square" rtlCol="0">
            <a:spAutoFit/>
          </a:bodyPr>
          <a:lstStyle/>
          <a:p>
            <a:pPr algn="r">
              <a:lnSpc>
                <a:spcPct val="80000"/>
              </a:lnSpc>
            </a:pPr>
            <a:r>
              <a:rPr lang="en-US" sz="4000" b="0" i="0">
                <a:solidFill>
                  <a:schemeClr val="accent1">
                    <a:lumMod val="40000"/>
                    <a:lumOff val="60000"/>
                  </a:schemeClr>
                </a:solidFill>
                <a:latin typeface="Untitled Sans Medium" panose="020B0503030202060203" pitchFamily="34" charset="77"/>
              </a:rPr>
              <a:t>Untitled Sans</a:t>
            </a:r>
          </a:p>
          <a:p>
            <a:pPr algn="r">
              <a:lnSpc>
                <a:spcPct val="80000"/>
              </a:lnSpc>
            </a:pPr>
            <a:r>
              <a:rPr lang="en-US" sz="4000" b="0" i="0">
                <a:solidFill>
                  <a:schemeClr val="accent1">
                    <a:lumMod val="40000"/>
                    <a:lumOff val="60000"/>
                  </a:schemeClr>
                </a:solidFill>
                <a:latin typeface="Untitled Sans Medium" panose="020B0503030202060203" pitchFamily="34" charset="77"/>
              </a:rPr>
              <a:t>40pt</a:t>
            </a:r>
          </a:p>
        </p:txBody>
      </p:sp>
      <p:sp>
        <p:nvSpPr>
          <p:cNvPr id="31" name="TextBox 30">
            <a:extLst>
              <a:ext uri="{FF2B5EF4-FFF2-40B4-BE49-F238E27FC236}">
                <a16:creationId xmlns:a16="http://schemas.microsoft.com/office/drawing/2014/main" id="{AC169297-1F2E-E547-A652-5D938B7312DF}"/>
              </a:ext>
            </a:extLst>
          </p:cNvPr>
          <p:cNvSpPr txBox="1"/>
          <p:nvPr userDrawn="1"/>
        </p:nvSpPr>
        <p:spPr>
          <a:xfrm>
            <a:off x="13903858" y="820526"/>
            <a:ext cx="2087534" cy="246221"/>
          </a:xfrm>
          <a:prstGeom prst="rect">
            <a:avLst/>
          </a:prstGeom>
          <a:noFill/>
        </p:spPr>
        <p:txBody>
          <a:bodyPr wrap="square" rtlCol="0">
            <a:spAutoFit/>
          </a:bodyPr>
          <a:lstStyle/>
          <a:p>
            <a:pPr algn="l">
              <a:lnSpc>
                <a:spcPct val="100000"/>
              </a:lnSpc>
            </a:pPr>
            <a:r>
              <a:rPr lang="en-US" sz="1000" b="0" i="0">
                <a:solidFill>
                  <a:schemeClr val="accent1">
                    <a:lumMod val="40000"/>
                    <a:lumOff val="60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5E0375CB-F4A0-1342-9D4C-89C9EB744E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6" name="TextBox 45">
            <a:extLst>
              <a:ext uri="{FF2B5EF4-FFF2-40B4-BE49-F238E27FC236}">
                <a16:creationId xmlns:a16="http://schemas.microsoft.com/office/drawing/2014/main" id="{D15E8C74-AD8F-1244-8775-53C678C186DE}"/>
              </a:ext>
            </a:extLst>
          </p:cNvPr>
          <p:cNvSpPr txBox="1"/>
          <p:nvPr userDrawn="1"/>
        </p:nvSpPr>
        <p:spPr>
          <a:xfrm>
            <a:off x="-4517252" y="6220344"/>
            <a:ext cx="3779520" cy="246221"/>
          </a:xfrm>
          <a:prstGeom prst="rect">
            <a:avLst/>
          </a:prstGeom>
          <a:noFill/>
        </p:spPr>
        <p:txBody>
          <a:bodyPr wrap="square" rtlCol="0">
            <a:spAutoFit/>
          </a:bodyPr>
          <a:lstStyle/>
          <a:p>
            <a:pPr algn="r">
              <a:lnSpc>
                <a:spcPct val="100000"/>
              </a:lnSpc>
            </a:pPr>
            <a:r>
              <a:rPr lang="en-US" sz="1000" b="0" i="0">
                <a:solidFill>
                  <a:schemeClr val="accent1">
                    <a:lumMod val="40000"/>
                    <a:lumOff val="60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EA619105-E7A3-0347-9F9D-BA3BBFB4C30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8" name="Text Placeholder 7">
            <a:extLst>
              <a:ext uri="{FF2B5EF4-FFF2-40B4-BE49-F238E27FC236}">
                <a16:creationId xmlns:a16="http://schemas.microsoft.com/office/drawing/2014/main" id="{E2D930C4-D8CC-E64A-BC67-C0A22880F5B7}"/>
              </a:ext>
            </a:extLst>
          </p:cNvPr>
          <p:cNvSpPr>
            <a:spLocks noGrp="1"/>
          </p:cNvSpPr>
          <p:nvPr>
            <p:ph type="body" sz="quarter" idx="10" hasCustomPrompt="1"/>
          </p:nvPr>
        </p:nvSpPr>
        <p:spPr>
          <a:xfrm>
            <a:off x="377763" y="4806803"/>
            <a:ext cx="3716337" cy="256321"/>
          </a:xfrm>
          <a:prstGeom prst="rect">
            <a:avLst/>
          </a:prstGeom>
        </p:spPr>
        <p:txBody>
          <a:bodyPr anchor="ctr"/>
          <a:lstStyle>
            <a:lvl1pPr marL="0" indent="0">
              <a:buNone/>
              <a:defRPr sz="1200" b="0" i="0">
                <a:solidFill>
                  <a:schemeClr val="accent1"/>
                </a:solidFill>
                <a:latin typeface="Untitled Sans Medium"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Name Here –</a:t>
            </a:r>
          </a:p>
        </p:txBody>
      </p:sp>
      <p:sp>
        <p:nvSpPr>
          <p:cNvPr id="48" name="Text Placeholder 7">
            <a:extLst>
              <a:ext uri="{FF2B5EF4-FFF2-40B4-BE49-F238E27FC236}">
                <a16:creationId xmlns:a16="http://schemas.microsoft.com/office/drawing/2014/main" id="{C4829276-6BBC-5F49-991C-16697941E210}"/>
              </a:ext>
            </a:extLst>
          </p:cNvPr>
          <p:cNvSpPr>
            <a:spLocks noGrp="1"/>
          </p:cNvSpPr>
          <p:nvPr>
            <p:ph type="body" sz="quarter" idx="11" hasCustomPrompt="1"/>
          </p:nvPr>
        </p:nvSpPr>
        <p:spPr>
          <a:xfrm>
            <a:off x="377763" y="5050165"/>
            <a:ext cx="3716337" cy="256321"/>
          </a:xfrm>
          <a:prstGeom prst="rect">
            <a:avLst/>
          </a:prstGeom>
        </p:spPr>
        <p:txBody>
          <a:bodyPr anchor="ctr"/>
          <a:lstStyle>
            <a:lvl1pPr marL="0" indent="0">
              <a:buNone/>
              <a:defRPr sz="1200" b="0" i="0">
                <a:solidFill>
                  <a:schemeClr val="accent1"/>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Title Here -</a:t>
            </a:r>
          </a:p>
        </p:txBody>
      </p:sp>
      <p:sp>
        <p:nvSpPr>
          <p:cNvPr id="49" name="Text Placeholder 7">
            <a:extLst>
              <a:ext uri="{FF2B5EF4-FFF2-40B4-BE49-F238E27FC236}">
                <a16:creationId xmlns:a16="http://schemas.microsoft.com/office/drawing/2014/main" id="{B00CD2FF-ED1A-2E42-B924-C7EA70F87016}"/>
              </a:ext>
            </a:extLst>
          </p:cNvPr>
          <p:cNvSpPr>
            <a:spLocks noGrp="1"/>
          </p:cNvSpPr>
          <p:nvPr>
            <p:ph type="body" sz="quarter" idx="12" hasCustomPrompt="1"/>
          </p:nvPr>
        </p:nvSpPr>
        <p:spPr>
          <a:xfrm>
            <a:off x="377763" y="5293527"/>
            <a:ext cx="3716337" cy="256321"/>
          </a:xfrm>
          <a:prstGeom prst="rect">
            <a:avLst/>
          </a:prstGeom>
        </p:spPr>
        <p:txBody>
          <a:bodyPr anchor="ctr"/>
          <a:lstStyle>
            <a:lvl1pPr marL="0" indent="0">
              <a:buNone/>
              <a:defRPr sz="1200" b="0" i="0">
                <a:solidFill>
                  <a:schemeClr val="accent1"/>
                </a:solidFill>
                <a:latin typeface="Untitled Sans" panose="020B0503030202060203" pitchFamily="34" charset="77"/>
              </a:defRPr>
            </a:lvl1pPr>
            <a:lvl2pPr marL="565884" indent="0">
              <a:buNone/>
              <a:defRPr>
                <a:solidFill>
                  <a:schemeClr val="accent1"/>
                </a:solidFill>
              </a:defRPr>
            </a:lvl2pPr>
            <a:lvl3pPr marL="1131767" indent="0">
              <a:buNone/>
              <a:defRPr>
                <a:solidFill>
                  <a:schemeClr val="accent1"/>
                </a:solidFill>
              </a:defRPr>
            </a:lvl3pPr>
            <a:lvl4pPr marL="1697650" indent="0">
              <a:buNone/>
              <a:defRPr>
                <a:solidFill>
                  <a:schemeClr val="accent1"/>
                </a:solidFill>
              </a:defRPr>
            </a:lvl4pPr>
            <a:lvl5pPr marL="2263536" indent="0">
              <a:buNone/>
              <a:defRPr>
                <a:solidFill>
                  <a:schemeClr val="accent1"/>
                </a:solidFill>
              </a:defRPr>
            </a:lvl5pPr>
          </a:lstStyle>
          <a:p>
            <a:pPr lvl="0"/>
            <a:r>
              <a:rPr lang="en-US"/>
              <a:t>XX XX</a:t>
            </a:r>
          </a:p>
        </p:txBody>
      </p:sp>
      <p:sp>
        <p:nvSpPr>
          <p:cNvPr id="28" name="TextBox 27">
            <a:extLst>
              <a:ext uri="{FF2B5EF4-FFF2-40B4-BE49-F238E27FC236}">
                <a16:creationId xmlns:a16="http://schemas.microsoft.com/office/drawing/2014/main" id="{591E90E4-EEE0-2843-85EA-7A528DD663B8}"/>
              </a:ext>
            </a:extLst>
          </p:cNvPr>
          <p:cNvSpPr txBox="1"/>
          <p:nvPr userDrawn="1"/>
        </p:nvSpPr>
        <p:spPr>
          <a:xfrm>
            <a:off x="12581253" y="6004240"/>
            <a:ext cx="3910898"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Medium" panose="020B0503030202060203" pitchFamily="34" charset="77"/>
              </a:rPr>
              <a:t>Turn on your guides</a:t>
            </a:r>
          </a:p>
          <a:p>
            <a:pPr algn="l">
              <a:lnSpc>
                <a:spcPct val="100000"/>
              </a:lnSpc>
            </a:pPr>
            <a:r>
              <a:rPr lang="en-US" sz="1200" b="0" i="0">
                <a:solidFill>
                  <a:schemeClr val="accent1">
                    <a:lumMod val="40000"/>
                    <a:lumOff val="60000"/>
                  </a:schemeClr>
                </a:solidFill>
                <a:latin typeface="Untitled Sans" panose="020B0503030202060203" pitchFamily="34" charset="77"/>
              </a:rPr>
              <a:t>Right Click &gt; Guides &gt; Guides</a:t>
            </a:r>
          </a:p>
        </p:txBody>
      </p:sp>
      <p:sp>
        <p:nvSpPr>
          <p:cNvPr id="29" name="TextBox 28">
            <a:extLst>
              <a:ext uri="{FF2B5EF4-FFF2-40B4-BE49-F238E27FC236}">
                <a16:creationId xmlns:a16="http://schemas.microsoft.com/office/drawing/2014/main" id="{FA31B218-5E6B-B748-A685-AB3A89547475}"/>
              </a:ext>
            </a:extLst>
          </p:cNvPr>
          <p:cNvSpPr txBox="1"/>
          <p:nvPr userDrawn="1"/>
        </p:nvSpPr>
        <p:spPr>
          <a:xfrm>
            <a:off x="12581253" y="4475113"/>
            <a:ext cx="5621403"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panose="020B0503030202060203" pitchFamily="34" charset="77"/>
              </a:rPr>
              <a:t>Please refrain from using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outside of this template theme.</a:t>
            </a:r>
            <a:br>
              <a:rPr lang="en-US" sz="1200" b="0" i="0">
                <a:solidFill>
                  <a:schemeClr val="accent1">
                    <a:lumMod val="40000"/>
                    <a:lumOff val="60000"/>
                  </a:schemeClr>
                </a:solidFill>
                <a:latin typeface="Untitled Sans" panose="020B0503030202060203" pitchFamily="34" charset="77"/>
              </a:rPr>
            </a:br>
            <a:r>
              <a:rPr lang="en-US" sz="1200" b="0" i="0">
                <a:solidFill>
                  <a:schemeClr val="accent1">
                    <a:lumMod val="40000"/>
                    <a:lumOff val="60000"/>
                  </a:schemeClr>
                </a:solidFill>
                <a:latin typeface="Untitled Sans" panose="020B0503030202060203" pitchFamily="34" charset="77"/>
              </a:rPr>
              <a:t>Secondary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to be used sparingly.</a:t>
            </a:r>
          </a:p>
        </p:txBody>
      </p:sp>
      <p:grpSp>
        <p:nvGrpSpPr>
          <p:cNvPr id="33" name="Group 32">
            <a:extLst>
              <a:ext uri="{FF2B5EF4-FFF2-40B4-BE49-F238E27FC236}">
                <a16:creationId xmlns:a16="http://schemas.microsoft.com/office/drawing/2014/main" id="{DF72A4D8-8694-FE47-85D4-731316BFB04D}"/>
              </a:ext>
            </a:extLst>
          </p:cNvPr>
          <p:cNvGrpSpPr/>
          <p:nvPr userDrawn="1"/>
        </p:nvGrpSpPr>
        <p:grpSpPr>
          <a:xfrm>
            <a:off x="12655550" y="5452556"/>
            <a:ext cx="701271" cy="137504"/>
            <a:chOff x="12655550" y="3404887"/>
            <a:chExt cx="701271" cy="137504"/>
          </a:xfrm>
        </p:grpSpPr>
        <p:sp>
          <p:nvSpPr>
            <p:cNvPr id="34" name="Oval 33">
              <a:extLst>
                <a:ext uri="{FF2B5EF4-FFF2-40B4-BE49-F238E27FC236}">
                  <a16:creationId xmlns:a16="http://schemas.microsoft.com/office/drawing/2014/main" id="{8F701CAB-FBF4-024A-80D3-35DBA102EEA9}"/>
                </a:ext>
              </a:extLst>
            </p:cNvPr>
            <p:cNvSpPr/>
            <p:nvPr userDrawn="1"/>
          </p:nvSpPr>
          <p:spPr>
            <a:xfrm>
              <a:off x="12655550" y="3404887"/>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9B5530B-5FE8-D24D-BA3F-833FF7C09B04}"/>
                </a:ext>
              </a:extLst>
            </p:cNvPr>
            <p:cNvSpPr/>
            <p:nvPr userDrawn="1"/>
          </p:nvSpPr>
          <p:spPr>
            <a:xfrm>
              <a:off x="12843472" y="3404887"/>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ABE0915-6AF3-CC4A-806F-50BD4BCB4D14}"/>
                </a:ext>
              </a:extLst>
            </p:cNvPr>
            <p:cNvSpPr/>
            <p:nvPr userDrawn="1"/>
          </p:nvSpPr>
          <p:spPr>
            <a:xfrm>
              <a:off x="13031394" y="3404887"/>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7B7AE13-0D4D-C64E-AAF1-4C0D0E2B1858}"/>
                </a:ext>
              </a:extLst>
            </p:cNvPr>
            <p:cNvSpPr/>
            <p:nvPr userDrawn="1"/>
          </p:nvSpPr>
          <p:spPr>
            <a:xfrm>
              <a:off x="13219317" y="3404887"/>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20F8BC0A-9221-F947-8B3E-2DF29017612B}"/>
              </a:ext>
            </a:extLst>
          </p:cNvPr>
          <p:cNvSpPr txBox="1"/>
          <p:nvPr userDrawn="1"/>
        </p:nvSpPr>
        <p:spPr>
          <a:xfrm>
            <a:off x="13005568" y="513810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Primary</a:t>
            </a:r>
          </a:p>
        </p:txBody>
      </p:sp>
      <p:sp>
        <p:nvSpPr>
          <p:cNvPr id="54" name="TextBox 53">
            <a:extLst>
              <a:ext uri="{FF2B5EF4-FFF2-40B4-BE49-F238E27FC236}">
                <a16:creationId xmlns:a16="http://schemas.microsoft.com/office/drawing/2014/main" id="{9E3B89F3-B8A8-354F-B139-3E2DE4BD85E7}"/>
              </a:ext>
            </a:extLst>
          </p:cNvPr>
          <p:cNvSpPr txBox="1"/>
          <p:nvPr userDrawn="1"/>
        </p:nvSpPr>
        <p:spPr>
          <a:xfrm>
            <a:off x="13384253" y="540345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Secondary</a:t>
            </a:r>
          </a:p>
        </p:txBody>
      </p:sp>
      <p:grpSp>
        <p:nvGrpSpPr>
          <p:cNvPr id="55" name="Group 54">
            <a:extLst>
              <a:ext uri="{FF2B5EF4-FFF2-40B4-BE49-F238E27FC236}">
                <a16:creationId xmlns:a16="http://schemas.microsoft.com/office/drawing/2014/main" id="{6965584E-0D81-C246-A973-526A06F88CF3}"/>
              </a:ext>
            </a:extLst>
          </p:cNvPr>
          <p:cNvGrpSpPr/>
          <p:nvPr userDrawn="1"/>
        </p:nvGrpSpPr>
        <p:grpSpPr>
          <a:xfrm>
            <a:off x="12659614" y="5173164"/>
            <a:ext cx="320384" cy="137504"/>
            <a:chOff x="12659614" y="5173164"/>
            <a:chExt cx="320384" cy="137504"/>
          </a:xfrm>
        </p:grpSpPr>
        <p:sp>
          <p:nvSpPr>
            <p:cNvPr id="56" name="Oval 55">
              <a:extLst>
                <a:ext uri="{FF2B5EF4-FFF2-40B4-BE49-F238E27FC236}">
                  <a16:creationId xmlns:a16="http://schemas.microsoft.com/office/drawing/2014/main" id="{05264DA3-3B36-684F-AD69-DDE8BB4E3FB0}"/>
                </a:ext>
              </a:extLst>
            </p:cNvPr>
            <p:cNvSpPr/>
            <p:nvPr userDrawn="1"/>
          </p:nvSpPr>
          <p:spPr>
            <a:xfrm>
              <a:off x="12659614" y="5173164"/>
              <a:ext cx="137504" cy="13750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D05F8D1-0AB1-4D4B-BF51-52DBB6562E9B}"/>
                </a:ext>
              </a:extLst>
            </p:cNvPr>
            <p:cNvSpPr/>
            <p:nvPr userDrawn="1"/>
          </p:nvSpPr>
          <p:spPr>
            <a:xfrm>
              <a:off x="12842494" y="5173164"/>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E209D072-7651-654A-9E59-96691CE9B236}"/>
              </a:ext>
            </a:extLst>
          </p:cNvPr>
          <p:cNvSpPr/>
          <p:nvPr userDrawn="1"/>
        </p:nvSpPr>
        <p:spPr>
          <a:xfrm>
            <a:off x="19676266" y="9256649"/>
            <a:ext cx="463550" cy="4635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06471"/>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 Title + Body Text + Screenshot">
    <p:spTree>
      <p:nvGrpSpPr>
        <p:cNvPr id="1" name=""/>
        <p:cNvGrpSpPr/>
        <p:nvPr/>
      </p:nvGrpSpPr>
      <p:grpSpPr>
        <a:xfrm>
          <a:off x="0" y="0"/>
          <a:ext cx="0" cy="0"/>
          <a:chOff x="0" y="0"/>
          <a:chExt cx="0" cy="0"/>
        </a:xfrm>
      </p:grpSpPr>
      <p:pic>
        <p:nvPicPr>
          <p:cNvPr id="7" name="Picture 6" descr="A close up of a computer&#10;&#10;Description automatically generated">
            <a:extLst>
              <a:ext uri="{FF2B5EF4-FFF2-40B4-BE49-F238E27FC236}">
                <a16:creationId xmlns:a16="http://schemas.microsoft.com/office/drawing/2014/main" id="{5074743D-E8F7-9A4A-908E-358B3532A2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01340" y="772101"/>
            <a:ext cx="6790660" cy="5613400"/>
          </a:xfrm>
          <a:prstGeom prst="rect">
            <a:avLst/>
          </a:prstGeom>
        </p:spPr>
      </p:pic>
      <p:sp>
        <p:nvSpPr>
          <p:cNvPr id="5" name="Slide Number Placeholder 5">
            <a:extLst>
              <a:ext uri="{FF2B5EF4-FFF2-40B4-BE49-F238E27FC236}">
                <a16:creationId xmlns:a16="http://schemas.microsoft.com/office/drawing/2014/main" id="{FC5D9894-26F1-6249-9340-4D568AE2A166}"/>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2D3999BC-C3FE-7246-8A8C-A5B9C81D6CB9}"/>
              </a:ext>
            </a:extLst>
          </p:cNvPr>
          <p:cNvSpPr txBox="1"/>
          <p:nvPr userDrawn="1"/>
        </p:nvSpPr>
        <p:spPr>
          <a:xfrm>
            <a:off x="-4265705" y="433036"/>
            <a:ext cx="3779520" cy="1089786"/>
          </a:xfrm>
          <a:prstGeom prst="rect">
            <a:avLst/>
          </a:prstGeom>
          <a:noFill/>
        </p:spPr>
        <p:txBody>
          <a:bodyPr wrap="square" rtlCol="0">
            <a:spAutoFit/>
          </a:bodyPr>
          <a:lstStyle/>
          <a:p>
            <a:pPr algn="r">
              <a:lnSpc>
                <a:spcPct val="80000"/>
              </a:lnSpc>
            </a:pPr>
            <a:r>
              <a:rPr lang="en-US" sz="4000" b="0" i="0">
                <a:solidFill>
                  <a:schemeClr val="accent1">
                    <a:lumMod val="40000"/>
                    <a:lumOff val="60000"/>
                  </a:schemeClr>
                </a:solidFill>
                <a:latin typeface="Untitled Sans Medium" panose="020B0503030202060203" pitchFamily="34" charset="77"/>
              </a:rPr>
              <a:t>Untitled Sans</a:t>
            </a:r>
          </a:p>
          <a:p>
            <a:pPr algn="r">
              <a:lnSpc>
                <a:spcPct val="80000"/>
              </a:lnSpc>
            </a:pPr>
            <a:r>
              <a:rPr lang="en-US" sz="4000" b="0" i="0">
                <a:solidFill>
                  <a:schemeClr val="accent1">
                    <a:lumMod val="40000"/>
                    <a:lumOff val="60000"/>
                  </a:schemeClr>
                </a:solidFill>
                <a:latin typeface="Untitled Sans Medium" panose="020B0503030202060203" pitchFamily="34" charset="77"/>
              </a:rPr>
              <a:t>40pt</a:t>
            </a:r>
          </a:p>
        </p:txBody>
      </p:sp>
      <p:sp>
        <p:nvSpPr>
          <p:cNvPr id="31" name="TextBox 30">
            <a:extLst>
              <a:ext uri="{FF2B5EF4-FFF2-40B4-BE49-F238E27FC236}">
                <a16:creationId xmlns:a16="http://schemas.microsoft.com/office/drawing/2014/main" id="{B5F1F4D6-D309-8547-BF85-40196E627205}"/>
              </a:ext>
            </a:extLst>
          </p:cNvPr>
          <p:cNvSpPr txBox="1"/>
          <p:nvPr userDrawn="1"/>
        </p:nvSpPr>
        <p:spPr>
          <a:xfrm>
            <a:off x="13903858" y="820526"/>
            <a:ext cx="2087534" cy="246221"/>
          </a:xfrm>
          <a:prstGeom prst="rect">
            <a:avLst/>
          </a:prstGeom>
          <a:noFill/>
        </p:spPr>
        <p:txBody>
          <a:bodyPr wrap="square" rtlCol="0">
            <a:spAutoFit/>
          </a:bodyPr>
          <a:lstStyle/>
          <a:p>
            <a:pPr algn="l">
              <a:lnSpc>
                <a:spcPct val="100000"/>
              </a:lnSpc>
            </a:pPr>
            <a:r>
              <a:rPr lang="en-US" sz="1000" b="0" i="0">
                <a:solidFill>
                  <a:schemeClr val="accent1">
                    <a:lumMod val="40000"/>
                    <a:lumOff val="60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F7B0590D-F7F2-CE42-A534-5FE2A49EB5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659514" y="487864"/>
            <a:ext cx="1348357" cy="501640"/>
          </a:xfrm>
          <a:prstGeom prst="rect">
            <a:avLst/>
          </a:prstGeom>
        </p:spPr>
      </p:pic>
      <p:sp>
        <p:nvSpPr>
          <p:cNvPr id="46" name="TextBox 45">
            <a:extLst>
              <a:ext uri="{FF2B5EF4-FFF2-40B4-BE49-F238E27FC236}">
                <a16:creationId xmlns:a16="http://schemas.microsoft.com/office/drawing/2014/main" id="{0258CE73-3571-2848-898C-EE216FCF042C}"/>
              </a:ext>
            </a:extLst>
          </p:cNvPr>
          <p:cNvSpPr txBox="1"/>
          <p:nvPr userDrawn="1"/>
        </p:nvSpPr>
        <p:spPr>
          <a:xfrm>
            <a:off x="-2025570" y="6220344"/>
            <a:ext cx="1287838" cy="245561"/>
          </a:xfrm>
          <a:prstGeom prst="rect">
            <a:avLst/>
          </a:prstGeom>
          <a:noFill/>
        </p:spPr>
        <p:txBody>
          <a:bodyPr wrap="square" rtlCol="0">
            <a:spAutoFit/>
          </a:bodyPr>
          <a:lstStyle/>
          <a:p>
            <a:pPr algn="r">
              <a:lnSpc>
                <a:spcPct val="100000"/>
              </a:lnSpc>
            </a:pPr>
            <a:r>
              <a:rPr lang="en-US" sz="1000" b="0" i="0">
                <a:solidFill>
                  <a:schemeClr val="accent1">
                    <a:lumMod val="40000"/>
                    <a:lumOff val="60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6D546691-97C4-CF4D-A766-0515686C30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22" name="TextBox 21">
            <a:extLst>
              <a:ext uri="{FF2B5EF4-FFF2-40B4-BE49-F238E27FC236}">
                <a16:creationId xmlns:a16="http://schemas.microsoft.com/office/drawing/2014/main" id="{E20C24BD-364B-A949-AA77-1235308F2E25}"/>
              </a:ext>
            </a:extLst>
          </p:cNvPr>
          <p:cNvSpPr txBox="1"/>
          <p:nvPr userDrawn="1"/>
        </p:nvSpPr>
        <p:spPr>
          <a:xfrm>
            <a:off x="12581253" y="6004240"/>
            <a:ext cx="3910898"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Medium" panose="020B0503030202060203" pitchFamily="34" charset="77"/>
              </a:rPr>
              <a:t>Turn on your guides</a:t>
            </a:r>
          </a:p>
          <a:p>
            <a:pPr algn="l">
              <a:lnSpc>
                <a:spcPct val="100000"/>
              </a:lnSpc>
            </a:pPr>
            <a:r>
              <a:rPr lang="en-US" sz="1200" b="0" i="0">
                <a:solidFill>
                  <a:schemeClr val="accent1">
                    <a:lumMod val="40000"/>
                    <a:lumOff val="60000"/>
                  </a:schemeClr>
                </a:solidFill>
                <a:latin typeface="Untitled Sans" panose="020B0503030202060203" pitchFamily="34" charset="77"/>
              </a:rPr>
              <a:t>Right Click &gt; Guides &gt; Guides</a:t>
            </a:r>
          </a:p>
        </p:txBody>
      </p:sp>
      <p:sp>
        <p:nvSpPr>
          <p:cNvPr id="23" name="TextBox 22">
            <a:extLst>
              <a:ext uri="{FF2B5EF4-FFF2-40B4-BE49-F238E27FC236}">
                <a16:creationId xmlns:a16="http://schemas.microsoft.com/office/drawing/2014/main" id="{4738546E-3622-6546-8A58-23F34F5238CD}"/>
              </a:ext>
            </a:extLst>
          </p:cNvPr>
          <p:cNvSpPr txBox="1"/>
          <p:nvPr userDrawn="1"/>
        </p:nvSpPr>
        <p:spPr>
          <a:xfrm>
            <a:off x="12581253" y="4475113"/>
            <a:ext cx="5621403"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panose="020B0503030202060203" pitchFamily="34" charset="77"/>
              </a:rPr>
              <a:t>Please refrain from using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outside of this template theme.</a:t>
            </a:r>
            <a:br>
              <a:rPr lang="en-US" sz="1200" b="0" i="0">
                <a:solidFill>
                  <a:schemeClr val="accent1">
                    <a:lumMod val="40000"/>
                    <a:lumOff val="60000"/>
                  </a:schemeClr>
                </a:solidFill>
                <a:latin typeface="Untitled Sans" panose="020B0503030202060203" pitchFamily="34" charset="77"/>
              </a:rPr>
            </a:br>
            <a:r>
              <a:rPr lang="en-US" sz="1200" b="0" i="0">
                <a:solidFill>
                  <a:schemeClr val="accent1">
                    <a:lumMod val="40000"/>
                    <a:lumOff val="60000"/>
                  </a:schemeClr>
                </a:solidFill>
                <a:latin typeface="Untitled Sans" panose="020B0503030202060203" pitchFamily="34" charset="77"/>
              </a:rPr>
              <a:t>Secondary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to be used sparingly.</a:t>
            </a:r>
          </a:p>
        </p:txBody>
      </p:sp>
      <p:grpSp>
        <p:nvGrpSpPr>
          <p:cNvPr id="24" name="Group 23">
            <a:extLst>
              <a:ext uri="{FF2B5EF4-FFF2-40B4-BE49-F238E27FC236}">
                <a16:creationId xmlns:a16="http://schemas.microsoft.com/office/drawing/2014/main" id="{587318F3-A894-BE45-AAA1-26993BC01D53}"/>
              </a:ext>
            </a:extLst>
          </p:cNvPr>
          <p:cNvGrpSpPr/>
          <p:nvPr userDrawn="1"/>
        </p:nvGrpSpPr>
        <p:grpSpPr>
          <a:xfrm>
            <a:off x="12655550" y="5452556"/>
            <a:ext cx="701271" cy="137504"/>
            <a:chOff x="12655550" y="3404887"/>
            <a:chExt cx="701271" cy="137504"/>
          </a:xfrm>
        </p:grpSpPr>
        <p:sp>
          <p:nvSpPr>
            <p:cNvPr id="25" name="Oval 24">
              <a:extLst>
                <a:ext uri="{FF2B5EF4-FFF2-40B4-BE49-F238E27FC236}">
                  <a16:creationId xmlns:a16="http://schemas.microsoft.com/office/drawing/2014/main" id="{5FD5EBE8-3D1F-DF4C-9191-AD106E3F7438}"/>
                </a:ext>
              </a:extLst>
            </p:cNvPr>
            <p:cNvSpPr/>
            <p:nvPr userDrawn="1"/>
          </p:nvSpPr>
          <p:spPr>
            <a:xfrm>
              <a:off x="12655550" y="3404887"/>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15E9A39-E323-4F46-BCF0-C5972DC3364B}"/>
                </a:ext>
              </a:extLst>
            </p:cNvPr>
            <p:cNvSpPr/>
            <p:nvPr userDrawn="1"/>
          </p:nvSpPr>
          <p:spPr>
            <a:xfrm>
              <a:off x="12843472" y="3404887"/>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48DFF6B-BBB5-7443-86AB-13AB14C4D481}"/>
                </a:ext>
              </a:extLst>
            </p:cNvPr>
            <p:cNvSpPr/>
            <p:nvPr userDrawn="1"/>
          </p:nvSpPr>
          <p:spPr>
            <a:xfrm>
              <a:off x="13031394" y="3404887"/>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52D795A-C088-794B-86A3-46B476F8AD15}"/>
                </a:ext>
              </a:extLst>
            </p:cNvPr>
            <p:cNvSpPr/>
            <p:nvPr userDrawn="1"/>
          </p:nvSpPr>
          <p:spPr>
            <a:xfrm>
              <a:off x="13219317" y="3404887"/>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562E8CAE-6504-B842-8D51-56A873BCC859}"/>
              </a:ext>
            </a:extLst>
          </p:cNvPr>
          <p:cNvSpPr txBox="1"/>
          <p:nvPr userDrawn="1"/>
        </p:nvSpPr>
        <p:spPr>
          <a:xfrm>
            <a:off x="13005568" y="513810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Primary</a:t>
            </a:r>
          </a:p>
        </p:txBody>
      </p:sp>
      <p:sp>
        <p:nvSpPr>
          <p:cNvPr id="49" name="TextBox 48">
            <a:extLst>
              <a:ext uri="{FF2B5EF4-FFF2-40B4-BE49-F238E27FC236}">
                <a16:creationId xmlns:a16="http://schemas.microsoft.com/office/drawing/2014/main" id="{8126796B-2515-A245-8E57-C354CB1FACB3}"/>
              </a:ext>
            </a:extLst>
          </p:cNvPr>
          <p:cNvSpPr txBox="1"/>
          <p:nvPr userDrawn="1"/>
        </p:nvSpPr>
        <p:spPr>
          <a:xfrm>
            <a:off x="13384253" y="540345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Secondary</a:t>
            </a:r>
          </a:p>
        </p:txBody>
      </p:sp>
      <p:grpSp>
        <p:nvGrpSpPr>
          <p:cNvPr id="50" name="Group 49">
            <a:extLst>
              <a:ext uri="{FF2B5EF4-FFF2-40B4-BE49-F238E27FC236}">
                <a16:creationId xmlns:a16="http://schemas.microsoft.com/office/drawing/2014/main" id="{9738745D-0789-1B4F-832E-62AC00A95A43}"/>
              </a:ext>
            </a:extLst>
          </p:cNvPr>
          <p:cNvGrpSpPr/>
          <p:nvPr userDrawn="1"/>
        </p:nvGrpSpPr>
        <p:grpSpPr>
          <a:xfrm>
            <a:off x="12659614" y="5173164"/>
            <a:ext cx="320384" cy="137504"/>
            <a:chOff x="12659614" y="5173164"/>
            <a:chExt cx="320384" cy="137504"/>
          </a:xfrm>
        </p:grpSpPr>
        <p:sp>
          <p:nvSpPr>
            <p:cNvPr id="51" name="Oval 50">
              <a:extLst>
                <a:ext uri="{FF2B5EF4-FFF2-40B4-BE49-F238E27FC236}">
                  <a16:creationId xmlns:a16="http://schemas.microsoft.com/office/drawing/2014/main" id="{1294A0E3-D5D8-B640-A5D8-5AC120AB49D3}"/>
                </a:ext>
              </a:extLst>
            </p:cNvPr>
            <p:cNvSpPr/>
            <p:nvPr userDrawn="1"/>
          </p:nvSpPr>
          <p:spPr>
            <a:xfrm>
              <a:off x="12659614" y="5173164"/>
              <a:ext cx="137504" cy="13750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9660D84-AB77-C041-AEE2-4273462C361B}"/>
                </a:ext>
              </a:extLst>
            </p:cNvPr>
            <p:cNvSpPr/>
            <p:nvPr userDrawn="1"/>
          </p:nvSpPr>
          <p:spPr>
            <a:xfrm>
              <a:off x="12842494" y="5173164"/>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9" name="Picture Placeholder 8">
            <a:extLst>
              <a:ext uri="{FF2B5EF4-FFF2-40B4-BE49-F238E27FC236}">
                <a16:creationId xmlns:a16="http://schemas.microsoft.com/office/drawing/2014/main" id="{FB721A7C-6C0F-634D-A034-9EE7312A59C4}"/>
              </a:ext>
            </a:extLst>
          </p:cNvPr>
          <p:cNvSpPr>
            <a:spLocks noGrp="1"/>
          </p:cNvSpPr>
          <p:nvPr>
            <p:ph type="pic" sz="quarter" idx="10" hasCustomPrompt="1"/>
          </p:nvPr>
        </p:nvSpPr>
        <p:spPr>
          <a:xfrm>
            <a:off x="5963059" y="1238826"/>
            <a:ext cx="5540375" cy="3413125"/>
          </a:xfrm>
          <a:prstGeom prst="rect">
            <a:avLst/>
          </a:prstGeom>
        </p:spPr>
        <p:txBody>
          <a:bodyPr anchor="ctr"/>
          <a:lstStyle>
            <a:lvl1pPr marL="0" indent="0" algn="ctr">
              <a:buNone/>
              <a:defRPr sz="1800">
                <a:solidFill>
                  <a:schemeClr val="accent1"/>
                </a:solidFill>
                <a:latin typeface="Untitled Sans" panose="020B0503030202060203" pitchFamily="34" charset="77"/>
              </a:defRPr>
            </a:lvl1pPr>
          </a:lstStyle>
          <a:p>
            <a:r>
              <a:rPr lang="en-US"/>
              <a:t>Click to insert screenshot</a:t>
            </a:r>
          </a:p>
        </p:txBody>
      </p:sp>
      <p:sp>
        <p:nvSpPr>
          <p:cNvPr id="30" name="Title 3">
            <a:extLst>
              <a:ext uri="{FF2B5EF4-FFF2-40B4-BE49-F238E27FC236}">
                <a16:creationId xmlns:a16="http://schemas.microsoft.com/office/drawing/2014/main" id="{C0F10D1D-7C35-8E40-9EB8-9F3E1D200A20}"/>
              </a:ext>
            </a:extLst>
          </p:cNvPr>
          <p:cNvSpPr>
            <a:spLocks noGrp="1"/>
          </p:cNvSpPr>
          <p:nvPr>
            <p:ph type="title"/>
          </p:nvPr>
        </p:nvSpPr>
        <p:spPr>
          <a:xfrm>
            <a:off x="471490" y="473676"/>
            <a:ext cx="4541360" cy="836047"/>
          </a:xfrm>
        </p:spPr>
        <p:txBody>
          <a:bodyPr anchor="t">
            <a:noAutofit/>
          </a:bodyPr>
          <a:lstStyle>
            <a:lvl1pPr>
              <a:lnSpc>
                <a:spcPct val="80000"/>
              </a:lnSpc>
              <a:defRPr sz="4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2" name="Text Placeholder 2">
            <a:extLst>
              <a:ext uri="{FF2B5EF4-FFF2-40B4-BE49-F238E27FC236}">
                <a16:creationId xmlns:a16="http://schemas.microsoft.com/office/drawing/2014/main" id="{950C38E8-DBB3-3245-9BDE-29CA3BE5D2E1}"/>
              </a:ext>
            </a:extLst>
          </p:cNvPr>
          <p:cNvSpPr>
            <a:spLocks noGrp="1"/>
          </p:cNvSpPr>
          <p:nvPr>
            <p:ph type="body" sz="quarter" idx="11" hasCustomPrompt="1"/>
          </p:nvPr>
        </p:nvSpPr>
        <p:spPr>
          <a:xfrm>
            <a:off x="465138" y="1800392"/>
            <a:ext cx="4546949" cy="3747886"/>
          </a:xfrm>
          <a:prstGeom prst="rect">
            <a:avLst/>
          </a:prstGeom>
        </p:spPr>
        <p:txBody>
          <a:bodyPr/>
          <a:lstStyle>
            <a:lvl1pPr marL="0" indent="0">
              <a:lnSpc>
                <a:spcPct val="113000"/>
              </a:lnSpc>
              <a:buNone/>
              <a:defRPr sz="1200">
                <a:solidFill>
                  <a:schemeClr val="accent1"/>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35" name="TextBox 34">
            <a:extLst>
              <a:ext uri="{FF2B5EF4-FFF2-40B4-BE49-F238E27FC236}">
                <a16:creationId xmlns:a16="http://schemas.microsoft.com/office/drawing/2014/main" id="{A0D25433-2C1D-B641-812E-AB7A6C236444}"/>
              </a:ext>
            </a:extLst>
          </p:cNvPr>
          <p:cNvSpPr txBox="1"/>
          <p:nvPr userDrawn="1"/>
        </p:nvSpPr>
        <p:spPr>
          <a:xfrm>
            <a:off x="-4265705" y="1800392"/>
            <a:ext cx="3779520" cy="461665"/>
          </a:xfrm>
          <a:prstGeom prst="rect">
            <a:avLst/>
          </a:prstGeom>
          <a:noFill/>
        </p:spPr>
        <p:txBody>
          <a:bodyPr wrap="square" rtlCol="0">
            <a:spAutoFit/>
          </a:bodyPr>
          <a:lstStyle/>
          <a:p>
            <a:pPr algn="r">
              <a:lnSpc>
                <a:spcPct val="100000"/>
              </a:lnSpc>
            </a:pPr>
            <a:r>
              <a:rPr lang="en-US" sz="1200" b="0" i="0">
                <a:solidFill>
                  <a:schemeClr val="accent1">
                    <a:lumMod val="40000"/>
                    <a:lumOff val="60000"/>
                  </a:schemeClr>
                </a:solidFill>
                <a:latin typeface="Untitled Sans" panose="020B0503030202060203" pitchFamily="34" charset="77"/>
              </a:rPr>
              <a:t>Body Text</a:t>
            </a:r>
          </a:p>
          <a:p>
            <a:pPr algn="r">
              <a:lnSpc>
                <a:spcPct val="100000"/>
              </a:lnSpc>
            </a:pPr>
            <a:r>
              <a:rPr lang="en-US" sz="1200" b="0" i="0">
                <a:solidFill>
                  <a:schemeClr val="accent1">
                    <a:lumMod val="40000"/>
                    <a:lumOff val="60000"/>
                  </a:schemeClr>
                </a:solidFill>
                <a:latin typeface="Untitled Sans" panose="020B0503030202060203" pitchFamily="34" charset="77"/>
              </a:rPr>
              <a:t>12pt</a:t>
            </a:r>
          </a:p>
        </p:txBody>
      </p:sp>
    </p:spTree>
    <p:extLst>
      <p:ext uri="{BB962C8B-B14F-4D97-AF65-F5344CB8AC3E}">
        <p14:creationId xmlns:p14="http://schemas.microsoft.com/office/powerpoint/2010/main" val="452120623"/>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 Title + Body Text (Grey)">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 Placeholder 11">
            <a:extLst>
              <a:ext uri="{FF2B5EF4-FFF2-40B4-BE49-F238E27FC236}">
                <a16:creationId xmlns:a16="http://schemas.microsoft.com/office/drawing/2014/main" id="{BC57FB4E-1EBE-0F47-921D-3D5014D0FDFC}"/>
              </a:ext>
            </a:extLst>
          </p:cNvPr>
          <p:cNvSpPr>
            <a:spLocks noGrp="1"/>
          </p:cNvSpPr>
          <p:nvPr>
            <p:ph type="body" sz="quarter" idx="11" hasCustomPrompt="1"/>
          </p:nvPr>
        </p:nvSpPr>
        <p:spPr>
          <a:xfrm>
            <a:off x="7123112" y="3114509"/>
            <a:ext cx="4157663" cy="1042341"/>
          </a:xfrm>
          <a:prstGeom prst="rect">
            <a:avLst/>
          </a:prstGeom>
        </p:spPr>
        <p:txBody>
          <a:bodyPr anchor="t"/>
          <a:lstStyle>
            <a:lvl1pPr marL="0" indent="0">
              <a:buNone/>
              <a:defRPr sz="2400">
                <a:solidFill>
                  <a:schemeClr val="accent1"/>
                </a:solidFill>
                <a:latin typeface="Untitled Sans" panose="020B0503030202060203" pitchFamily="34" charset="77"/>
              </a:defRPr>
            </a:lvl1pPr>
          </a:lstStyle>
          <a:p>
            <a:pPr lvl="0"/>
            <a:r>
              <a:rPr lang="en-US"/>
              <a:t>Body Text Here -</a:t>
            </a:r>
          </a:p>
        </p:txBody>
      </p:sp>
      <p:sp>
        <p:nvSpPr>
          <p:cNvPr id="33" name="Title 3">
            <a:extLst>
              <a:ext uri="{FF2B5EF4-FFF2-40B4-BE49-F238E27FC236}">
                <a16:creationId xmlns:a16="http://schemas.microsoft.com/office/drawing/2014/main" id="{39EBF34F-4F77-E245-A39F-8DC9EC3C298B}"/>
              </a:ext>
            </a:extLst>
          </p:cNvPr>
          <p:cNvSpPr>
            <a:spLocks noGrp="1"/>
          </p:cNvSpPr>
          <p:nvPr>
            <p:ph type="title"/>
          </p:nvPr>
        </p:nvSpPr>
        <p:spPr>
          <a:xfrm>
            <a:off x="452635" y="3114509"/>
            <a:ext cx="3912653" cy="628983"/>
          </a:xfrm>
        </p:spPr>
        <p:txBody>
          <a:bodyPr anchor="t">
            <a:noAutofit/>
          </a:bodyPr>
          <a:lstStyle>
            <a:lvl1pPr>
              <a:lnSpc>
                <a:spcPct val="80000"/>
              </a:lnSpc>
              <a:defRPr sz="3000" b="0" i="0">
                <a:solidFill>
                  <a:schemeClr val="accent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7" name="Rectangle 36">
            <a:extLst>
              <a:ext uri="{FF2B5EF4-FFF2-40B4-BE49-F238E27FC236}">
                <a16:creationId xmlns:a16="http://schemas.microsoft.com/office/drawing/2014/main" id="{B1DCDA02-5843-7F47-A041-D6A464ADD8B3}"/>
              </a:ext>
            </a:extLst>
          </p:cNvPr>
          <p:cNvSpPr/>
          <p:nvPr userDrawn="1"/>
        </p:nvSpPr>
        <p:spPr>
          <a:xfrm>
            <a:off x="381054" y="6436825"/>
            <a:ext cx="346570" cy="215444"/>
          </a:xfrm>
          <a:prstGeom prst="rect">
            <a:avLst/>
          </a:prstGeom>
        </p:spPr>
        <p:txBody>
          <a:bodyPr wrap="none">
            <a:spAutoFit/>
          </a:bodyPr>
          <a:lstStyle/>
          <a:p>
            <a:pPr algn="l"/>
            <a:r>
              <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t> </a:t>
            </a:r>
            <a:fld id="{8E5F0894-7719-924A-8ED2-22A5247597F7}" type="slidenum">
              <a:rPr lang="en-US" sz="800" b="0" smtClean="0">
                <a:solidFill>
                  <a:schemeClr val="accent1"/>
                </a:solidFill>
                <a:latin typeface="Untitled Sans" panose="020B0503030202060203" pitchFamily="34" charset="77"/>
                <a:ea typeface="Helvetica Neue" panose="02000503000000020004" pitchFamily="2" charset="0"/>
                <a:cs typeface="Helvetica Neue" panose="02000503000000020004" pitchFamily="2" charset="0"/>
              </a:rPr>
              <a:pPr algn="l"/>
              <a:t>‹#›</a:t>
            </a:fld>
            <a:endParaRPr lang="en-US" sz="800" b="0">
              <a:solidFill>
                <a:schemeClr val="accent1"/>
              </a:solidFill>
              <a:latin typeface="Untitled Sans" panose="020B0503030202060203" pitchFamily="34" charset="77"/>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46D3315D-5650-BC4D-9F52-A3AF1451603F}"/>
              </a:ext>
            </a:extLst>
          </p:cNvPr>
          <p:cNvSpPr txBox="1"/>
          <p:nvPr userDrawn="1"/>
        </p:nvSpPr>
        <p:spPr>
          <a:xfrm>
            <a:off x="13903858" y="820526"/>
            <a:ext cx="2087534" cy="246221"/>
          </a:xfrm>
          <a:prstGeom prst="rect">
            <a:avLst/>
          </a:prstGeom>
          <a:noFill/>
        </p:spPr>
        <p:txBody>
          <a:bodyPr wrap="square" rtlCol="0">
            <a:spAutoFit/>
          </a:bodyPr>
          <a:lstStyle/>
          <a:p>
            <a:pPr algn="l">
              <a:lnSpc>
                <a:spcPct val="100000"/>
              </a:lnSpc>
            </a:pPr>
            <a:r>
              <a:rPr lang="en-US" sz="1000" b="0" i="0">
                <a:solidFill>
                  <a:schemeClr val="accent1">
                    <a:lumMod val="40000"/>
                    <a:lumOff val="60000"/>
                  </a:schemeClr>
                </a:solidFill>
                <a:latin typeface="Untitled Sans" panose="020B0503030202060203" pitchFamily="34" charset="77"/>
              </a:rPr>
              <a:t>PowerPoint Template 2019</a:t>
            </a:r>
          </a:p>
        </p:txBody>
      </p:sp>
      <p:sp>
        <p:nvSpPr>
          <p:cNvPr id="53" name="TextBox 52">
            <a:extLst>
              <a:ext uri="{FF2B5EF4-FFF2-40B4-BE49-F238E27FC236}">
                <a16:creationId xmlns:a16="http://schemas.microsoft.com/office/drawing/2014/main" id="{ED53BB8F-E85A-B646-9B2D-3662C265999C}"/>
              </a:ext>
            </a:extLst>
          </p:cNvPr>
          <p:cNvSpPr txBox="1"/>
          <p:nvPr userDrawn="1"/>
        </p:nvSpPr>
        <p:spPr>
          <a:xfrm>
            <a:off x="-4265705" y="3114509"/>
            <a:ext cx="3779520" cy="840423"/>
          </a:xfrm>
          <a:prstGeom prst="rect">
            <a:avLst/>
          </a:prstGeom>
          <a:noFill/>
        </p:spPr>
        <p:txBody>
          <a:bodyPr wrap="square" rtlCol="0">
            <a:spAutoFit/>
          </a:bodyPr>
          <a:lstStyle/>
          <a:p>
            <a:pPr algn="r">
              <a:lnSpc>
                <a:spcPct val="80000"/>
              </a:lnSpc>
            </a:pPr>
            <a:r>
              <a:rPr lang="en-US" sz="3000" b="0" i="0">
                <a:solidFill>
                  <a:schemeClr val="accent1">
                    <a:lumMod val="40000"/>
                    <a:lumOff val="60000"/>
                  </a:schemeClr>
                </a:solidFill>
                <a:latin typeface="Untitled Sans Medium" panose="020B0503030202060203" pitchFamily="34" charset="77"/>
              </a:rPr>
              <a:t>Untitled Sans</a:t>
            </a:r>
          </a:p>
          <a:p>
            <a:pPr algn="r">
              <a:lnSpc>
                <a:spcPct val="80000"/>
              </a:lnSpc>
            </a:pPr>
            <a:r>
              <a:rPr lang="en-US" sz="3000" b="0" i="0">
                <a:solidFill>
                  <a:schemeClr val="accent1">
                    <a:lumMod val="40000"/>
                    <a:lumOff val="60000"/>
                  </a:schemeClr>
                </a:solidFill>
                <a:latin typeface="Untitled Sans Medium" panose="020B0503030202060203" pitchFamily="34" charset="77"/>
              </a:rPr>
              <a:t>30pt</a:t>
            </a:r>
          </a:p>
        </p:txBody>
      </p:sp>
      <p:sp>
        <p:nvSpPr>
          <p:cNvPr id="54" name="TextBox 53">
            <a:extLst>
              <a:ext uri="{FF2B5EF4-FFF2-40B4-BE49-F238E27FC236}">
                <a16:creationId xmlns:a16="http://schemas.microsoft.com/office/drawing/2014/main" id="{7B3B29E7-BBFD-E84E-836D-E1B1061ACB77}"/>
              </a:ext>
            </a:extLst>
          </p:cNvPr>
          <p:cNvSpPr txBox="1"/>
          <p:nvPr userDrawn="1"/>
        </p:nvSpPr>
        <p:spPr>
          <a:xfrm>
            <a:off x="-3092825" y="4105781"/>
            <a:ext cx="2606639" cy="830997"/>
          </a:xfrm>
          <a:prstGeom prst="rect">
            <a:avLst/>
          </a:prstGeom>
          <a:noFill/>
        </p:spPr>
        <p:txBody>
          <a:bodyPr wrap="square" rtlCol="0">
            <a:spAutoFit/>
          </a:bodyPr>
          <a:lstStyle/>
          <a:p>
            <a:pPr algn="r">
              <a:lnSpc>
                <a:spcPct val="100000"/>
              </a:lnSpc>
            </a:pPr>
            <a:r>
              <a:rPr lang="en-US" sz="2400" b="0" i="0">
                <a:solidFill>
                  <a:schemeClr val="accent1">
                    <a:lumMod val="40000"/>
                    <a:lumOff val="60000"/>
                  </a:schemeClr>
                </a:solidFill>
                <a:latin typeface="Untitled Sans" panose="020B0503030202060203" pitchFamily="34" charset="77"/>
              </a:rPr>
              <a:t>Body Text</a:t>
            </a:r>
          </a:p>
          <a:p>
            <a:pPr algn="r">
              <a:lnSpc>
                <a:spcPct val="100000"/>
              </a:lnSpc>
            </a:pPr>
            <a:r>
              <a:rPr lang="en-US" sz="2400" b="0" i="0">
                <a:solidFill>
                  <a:schemeClr val="accent1">
                    <a:lumMod val="40000"/>
                    <a:lumOff val="60000"/>
                  </a:schemeClr>
                </a:solidFill>
                <a:latin typeface="Untitled Sans" panose="020B0503030202060203" pitchFamily="34" charset="77"/>
              </a:rPr>
              <a:t>24pt</a:t>
            </a:r>
          </a:p>
        </p:txBody>
      </p:sp>
      <p:pic>
        <p:nvPicPr>
          <p:cNvPr id="55" name="Picture 54">
            <a:extLst>
              <a:ext uri="{FF2B5EF4-FFF2-40B4-BE49-F238E27FC236}">
                <a16:creationId xmlns:a16="http://schemas.microsoft.com/office/drawing/2014/main" id="{BE1D9E24-5E49-024E-990D-C509C23781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56" name="TextBox 55">
            <a:extLst>
              <a:ext uri="{FF2B5EF4-FFF2-40B4-BE49-F238E27FC236}">
                <a16:creationId xmlns:a16="http://schemas.microsoft.com/office/drawing/2014/main" id="{7E3604BF-40C3-A545-910F-68A92AC3EB32}"/>
              </a:ext>
            </a:extLst>
          </p:cNvPr>
          <p:cNvSpPr txBox="1"/>
          <p:nvPr userDrawn="1"/>
        </p:nvSpPr>
        <p:spPr>
          <a:xfrm>
            <a:off x="-2025570" y="6220344"/>
            <a:ext cx="1287838" cy="245561"/>
          </a:xfrm>
          <a:prstGeom prst="rect">
            <a:avLst/>
          </a:prstGeom>
          <a:noFill/>
        </p:spPr>
        <p:txBody>
          <a:bodyPr wrap="square" rtlCol="0">
            <a:spAutoFit/>
          </a:bodyPr>
          <a:lstStyle/>
          <a:p>
            <a:pPr algn="r">
              <a:lnSpc>
                <a:spcPct val="100000"/>
              </a:lnSpc>
            </a:pPr>
            <a:r>
              <a:rPr lang="en-US" sz="1000" b="0" i="0">
                <a:solidFill>
                  <a:schemeClr val="accent1">
                    <a:lumMod val="40000"/>
                    <a:lumOff val="60000"/>
                  </a:schemeClr>
                </a:solidFill>
                <a:latin typeface="Untitled Sans" panose="020B0503030202060203" pitchFamily="34" charset="77"/>
              </a:rPr>
              <a:t>Do not delete*</a:t>
            </a:r>
          </a:p>
        </p:txBody>
      </p:sp>
      <p:pic>
        <p:nvPicPr>
          <p:cNvPr id="57" name="Picture 56">
            <a:extLst>
              <a:ext uri="{FF2B5EF4-FFF2-40B4-BE49-F238E27FC236}">
                <a16:creationId xmlns:a16="http://schemas.microsoft.com/office/drawing/2014/main" id="{2F8DFF86-FF74-E942-A563-6597CDD606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26" name="TextBox 25">
            <a:extLst>
              <a:ext uri="{FF2B5EF4-FFF2-40B4-BE49-F238E27FC236}">
                <a16:creationId xmlns:a16="http://schemas.microsoft.com/office/drawing/2014/main" id="{4500D962-8688-EC45-85B1-0838F561ED5A}"/>
              </a:ext>
            </a:extLst>
          </p:cNvPr>
          <p:cNvSpPr txBox="1"/>
          <p:nvPr userDrawn="1"/>
        </p:nvSpPr>
        <p:spPr>
          <a:xfrm>
            <a:off x="12581253" y="6004240"/>
            <a:ext cx="3910898"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Medium" panose="020B0503030202060203" pitchFamily="34" charset="77"/>
              </a:rPr>
              <a:t>Turn on your guides</a:t>
            </a:r>
          </a:p>
          <a:p>
            <a:pPr algn="l">
              <a:lnSpc>
                <a:spcPct val="100000"/>
              </a:lnSpc>
            </a:pPr>
            <a:r>
              <a:rPr lang="en-US" sz="1200" b="0" i="0">
                <a:solidFill>
                  <a:schemeClr val="accent1">
                    <a:lumMod val="40000"/>
                    <a:lumOff val="60000"/>
                  </a:schemeClr>
                </a:solidFill>
                <a:latin typeface="Untitled Sans" panose="020B0503030202060203" pitchFamily="34" charset="77"/>
              </a:rPr>
              <a:t>Right Click &gt; Guides &gt; Guides</a:t>
            </a:r>
          </a:p>
        </p:txBody>
      </p:sp>
      <p:sp>
        <p:nvSpPr>
          <p:cNvPr id="27" name="TextBox 26">
            <a:extLst>
              <a:ext uri="{FF2B5EF4-FFF2-40B4-BE49-F238E27FC236}">
                <a16:creationId xmlns:a16="http://schemas.microsoft.com/office/drawing/2014/main" id="{320663BB-E5D4-134E-9CDE-C31F0616AA89}"/>
              </a:ext>
            </a:extLst>
          </p:cNvPr>
          <p:cNvSpPr txBox="1"/>
          <p:nvPr userDrawn="1"/>
        </p:nvSpPr>
        <p:spPr>
          <a:xfrm>
            <a:off x="12581253" y="4475113"/>
            <a:ext cx="5621403" cy="461665"/>
          </a:xfrm>
          <a:prstGeom prst="rect">
            <a:avLst/>
          </a:prstGeom>
          <a:noFill/>
        </p:spPr>
        <p:txBody>
          <a:bodyPr wrap="square" rtlCol="0">
            <a:spAutoFit/>
          </a:bodyPr>
          <a:lstStyle/>
          <a:p>
            <a:pPr algn="l">
              <a:lnSpc>
                <a:spcPct val="100000"/>
              </a:lnSpc>
            </a:pPr>
            <a:r>
              <a:rPr lang="en-US" sz="1200" b="0" i="0">
                <a:solidFill>
                  <a:schemeClr val="accent1">
                    <a:lumMod val="40000"/>
                    <a:lumOff val="60000"/>
                  </a:schemeClr>
                </a:solidFill>
                <a:latin typeface="Untitled Sans" panose="020B0503030202060203" pitchFamily="34" charset="77"/>
              </a:rPr>
              <a:t>Please refrain from using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outside of this template theme.</a:t>
            </a:r>
            <a:br>
              <a:rPr lang="en-US" sz="1200" b="0" i="0">
                <a:solidFill>
                  <a:schemeClr val="accent1">
                    <a:lumMod val="40000"/>
                    <a:lumOff val="60000"/>
                  </a:schemeClr>
                </a:solidFill>
                <a:latin typeface="Untitled Sans" panose="020B0503030202060203" pitchFamily="34" charset="77"/>
              </a:rPr>
            </a:br>
            <a:r>
              <a:rPr lang="en-US" sz="1200" b="0" i="0">
                <a:solidFill>
                  <a:schemeClr val="accent1">
                    <a:lumMod val="40000"/>
                    <a:lumOff val="60000"/>
                  </a:schemeClr>
                </a:solidFill>
                <a:latin typeface="Untitled Sans" panose="020B0503030202060203" pitchFamily="34" charset="77"/>
              </a:rPr>
              <a:t>Secondary </a:t>
            </a:r>
            <a:r>
              <a:rPr lang="en-US" sz="1200" b="0" i="0" err="1">
                <a:solidFill>
                  <a:schemeClr val="accent1">
                    <a:lumMod val="40000"/>
                    <a:lumOff val="60000"/>
                  </a:schemeClr>
                </a:solidFill>
                <a:latin typeface="Untitled Sans" panose="020B0503030202060203" pitchFamily="34" charset="77"/>
              </a:rPr>
              <a:t>colours</a:t>
            </a:r>
            <a:r>
              <a:rPr lang="en-US" sz="1200" b="0" i="0">
                <a:solidFill>
                  <a:schemeClr val="accent1">
                    <a:lumMod val="40000"/>
                    <a:lumOff val="60000"/>
                  </a:schemeClr>
                </a:solidFill>
                <a:latin typeface="Untitled Sans" panose="020B0503030202060203" pitchFamily="34" charset="77"/>
              </a:rPr>
              <a:t> to be used sparingly.</a:t>
            </a:r>
          </a:p>
        </p:txBody>
      </p:sp>
      <p:grpSp>
        <p:nvGrpSpPr>
          <p:cNvPr id="28" name="Group 27">
            <a:extLst>
              <a:ext uri="{FF2B5EF4-FFF2-40B4-BE49-F238E27FC236}">
                <a16:creationId xmlns:a16="http://schemas.microsoft.com/office/drawing/2014/main" id="{9BE69338-8DF8-0045-85B6-9F54F2DFFDDB}"/>
              </a:ext>
            </a:extLst>
          </p:cNvPr>
          <p:cNvGrpSpPr/>
          <p:nvPr userDrawn="1"/>
        </p:nvGrpSpPr>
        <p:grpSpPr>
          <a:xfrm>
            <a:off x="12655550" y="5452556"/>
            <a:ext cx="701271" cy="137504"/>
            <a:chOff x="12655550" y="3404887"/>
            <a:chExt cx="701271" cy="137504"/>
          </a:xfrm>
        </p:grpSpPr>
        <p:sp>
          <p:nvSpPr>
            <p:cNvPr id="29" name="Oval 28">
              <a:extLst>
                <a:ext uri="{FF2B5EF4-FFF2-40B4-BE49-F238E27FC236}">
                  <a16:creationId xmlns:a16="http://schemas.microsoft.com/office/drawing/2014/main" id="{8524775E-A186-5246-BD4D-F052C388A322}"/>
                </a:ext>
              </a:extLst>
            </p:cNvPr>
            <p:cNvSpPr/>
            <p:nvPr userDrawn="1"/>
          </p:nvSpPr>
          <p:spPr>
            <a:xfrm>
              <a:off x="12655550" y="3404887"/>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4192F99-1A13-264D-B650-C61CF7E43BD3}"/>
                </a:ext>
              </a:extLst>
            </p:cNvPr>
            <p:cNvSpPr/>
            <p:nvPr userDrawn="1"/>
          </p:nvSpPr>
          <p:spPr>
            <a:xfrm>
              <a:off x="12843472" y="3404887"/>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BB69CFD-58CF-4A41-A0CD-61B630DF3D45}"/>
                </a:ext>
              </a:extLst>
            </p:cNvPr>
            <p:cNvSpPr/>
            <p:nvPr userDrawn="1"/>
          </p:nvSpPr>
          <p:spPr>
            <a:xfrm>
              <a:off x="13031394" y="3404887"/>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FF5F5BD-5E20-684D-ACF3-DDF08BD7934B}"/>
                </a:ext>
              </a:extLst>
            </p:cNvPr>
            <p:cNvSpPr/>
            <p:nvPr userDrawn="1"/>
          </p:nvSpPr>
          <p:spPr>
            <a:xfrm>
              <a:off x="13219317" y="3404887"/>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29AE6A4B-3291-7043-BBB5-1713B2A05ED9}"/>
              </a:ext>
            </a:extLst>
          </p:cNvPr>
          <p:cNvSpPr txBox="1"/>
          <p:nvPr userDrawn="1"/>
        </p:nvSpPr>
        <p:spPr>
          <a:xfrm>
            <a:off x="13005568" y="513810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Primary</a:t>
            </a:r>
          </a:p>
        </p:txBody>
      </p:sp>
      <p:sp>
        <p:nvSpPr>
          <p:cNvPr id="51" name="TextBox 50">
            <a:extLst>
              <a:ext uri="{FF2B5EF4-FFF2-40B4-BE49-F238E27FC236}">
                <a16:creationId xmlns:a16="http://schemas.microsoft.com/office/drawing/2014/main" id="{6ED813B2-EA2C-C749-A7D1-F31F5A002B10}"/>
              </a:ext>
            </a:extLst>
          </p:cNvPr>
          <p:cNvSpPr txBox="1"/>
          <p:nvPr userDrawn="1"/>
        </p:nvSpPr>
        <p:spPr>
          <a:xfrm>
            <a:off x="13384253" y="5403452"/>
            <a:ext cx="761641" cy="215444"/>
          </a:xfrm>
          <a:prstGeom prst="rect">
            <a:avLst/>
          </a:prstGeom>
          <a:noFill/>
        </p:spPr>
        <p:txBody>
          <a:bodyPr wrap="square" rtlCol="0">
            <a:spAutoFit/>
          </a:bodyPr>
          <a:lstStyle/>
          <a:p>
            <a:pPr algn="l">
              <a:lnSpc>
                <a:spcPct val="100000"/>
              </a:lnSpc>
            </a:pPr>
            <a:r>
              <a:rPr lang="en-US" sz="800" b="0" i="0">
                <a:solidFill>
                  <a:schemeClr val="accent1">
                    <a:lumMod val="40000"/>
                    <a:lumOff val="60000"/>
                  </a:schemeClr>
                </a:solidFill>
                <a:latin typeface="Untitled Sans" panose="020B0503030202060203" pitchFamily="34" charset="77"/>
              </a:rPr>
              <a:t>Secondary</a:t>
            </a:r>
          </a:p>
        </p:txBody>
      </p:sp>
      <p:grpSp>
        <p:nvGrpSpPr>
          <p:cNvPr id="52" name="Group 51">
            <a:extLst>
              <a:ext uri="{FF2B5EF4-FFF2-40B4-BE49-F238E27FC236}">
                <a16:creationId xmlns:a16="http://schemas.microsoft.com/office/drawing/2014/main" id="{090F1ACD-5B13-9B47-B91C-BF5972BEF2CB}"/>
              </a:ext>
            </a:extLst>
          </p:cNvPr>
          <p:cNvGrpSpPr/>
          <p:nvPr userDrawn="1"/>
        </p:nvGrpSpPr>
        <p:grpSpPr>
          <a:xfrm>
            <a:off x="12659614" y="5173164"/>
            <a:ext cx="320384" cy="137504"/>
            <a:chOff x="12659614" y="5173164"/>
            <a:chExt cx="320384" cy="137504"/>
          </a:xfrm>
        </p:grpSpPr>
        <p:sp>
          <p:nvSpPr>
            <p:cNvPr id="58" name="Oval 57">
              <a:extLst>
                <a:ext uri="{FF2B5EF4-FFF2-40B4-BE49-F238E27FC236}">
                  <a16:creationId xmlns:a16="http://schemas.microsoft.com/office/drawing/2014/main" id="{EFEC8C0C-661E-B34B-A343-E2C15F913C6F}"/>
                </a:ext>
              </a:extLst>
            </p:cNvPr>
            <p:cNvSpPr/>
            <p:nvPr userDrawn="1"/>
          </p:nvSpPr>
          <p:spPr>
            <a:xfrm>
              <a:off x="12659614" y="5173164"/>
              <a:ext cx="137504" cy="13750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99AC97A-1432-884D-86BD-87A8707F4588}"/>
                </a:ext>
              </a:extLst>
            </p:cNvPr>
            <p:cNvSpPr/>
            <p:nvPr userDrawn="1"/>
          </p:nvSpPr>
          <p:spPr>
            <a:xfrm>
              <a:off x="12842494" y="5173164"/>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7462688"/>
      </p:ext>
    </p:extLst>
  </p:cSld>
  <p:clrMapOvr>
    <a:masterClrMapping/>
  </p:clrMapOvr>
  <p:extLst>
    <p:ext uri="{DCECCB84-F9BA-43D5-87BE-67443E8EF086}">
      <p15:sldGuideLst xmlns:p15="http://schemas.microsoft.com/office/powerpoint/2012/main">
        <p15:guide id="1" orient="horz" pos="288">
          <p15:clr>
            <a:srgbClr val="FBAE40"/>
          </p15:clr>
        </p15:guide>
        <p15:guide id="3" pos="279">
          <p15:clr>
            <a:srgbClr val="FBAE40"/>
          </p15:clr>
        </p15:guide>
        <p15:guide id="4" orient="horz" pos="4020">
          <p15:clr>
            <a:srgbClr val="FBAE40"/>
          </p15:clr>
        </p15:guide>
        <p15:guide id="6" pos="3545">
          <p15:clr>
            <a:srgbClr val="FBAE40"/>
          </p15:clr>
        </p15:guide>
        <p15:guide id="7" pos="4135">
          <p15:clr>
            <a:srgbClr val="FBAE40"/>
          </p15:clr>
        </p15:guide>
        <p15:guide id="9" pos="74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Title + Body Text (Dark Grey)">
    <p:spTree>
      <p:nvGrpSpPr>
        <p:cNvPr id="1" name=""/>
        <p:cNvGrpSpPr/>
        <p:nvPr/>
      </p:nvGrpSpPr>
      <p:grpSpPr>
        <a:xfrm>
          <a:off x="0" y="0"/>
          <a:ext cx="0" cy="0"/>
          <a:chOff x="0" y="0"/>
          <a:chExt cx="0" cy="0"/>
        </a:xfrm>
      </p:grpSpPr>
      <p:sp>
        <p:nvSpPr>
          <p:cNvPr id="2" name="Rectangle 1"/>
          <p:cNvSpPr/>
          <p:nvPr userDrawn="1"/>
        </p:nvSpPr>
        <p:spPr>
          <a:xfrm>
            <a:off x="1249"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 Placeholder 11">
            <a:extLst>
              <a:ext uri="{FF2B5EF4-FFF2-40B4-BE49-F238E27FC236}">
                <a16:creationId xmlns:a16="http://schemas.microsoft.com/office/drawing/2014/main" id="{C1D34BE6-E5AC-5045-870B-D2D8B13A2F67}"/>
              </a:ext>
            </a:extLst>
          </p:cNvPr>
          <p:cNvSpPr>
            <a:spLocks noGrp="1"/>
          </p:cNvSpPr>
          <p:nvPr>
            <p:ph type="body" sz="quarter" idx="11" hasCustomPrompt="1"/>
          </p:nvPr>
        </p:nvSpPr>
        <p:spPr>
          <a:xfrm>
            <a:off x="6926929" y="599090"/>
            <a:ext cx="4041775" cy="5766199"/>
          </a:xfrm>
          <a:prstGeom prst="rect">
            <a:avLst/>
          </a:prstGeom>
        </p:spPr>
        <p:txBody>
          <a:bodyPr/>
          <a:lstStyle>
            <a:lvl1pPr marL="0" indent="0">
              <a:buNone/>
              <a:defRPr sz="1200">
                <a:solidFill>
                  <a:schemeClr val="tx2"/>
                </a:solidFill>
                <a:latin typeface="Untitled Sans" panose="020B0503030202060203" pitchFamily="34" charset="77"/>
              </a:defRPr>
            </a:lvl1pPr>
          </a:lstStyle>
          <a:p>
            <a:pPr lvl="0"/>
            <a:r>
              <a:rPr lang="en-US"/>
              <a:t>Text here</a:t>
            </a:r>
          </a:p>
        </p:txBody>
      </p:sp>
      <p:sp>
        <p:nvSpPr>
          <p:cNvPr id="46" name="Picture Placeholder 4">
            <a:extLst>
              <a:ext uri="{FF2B5EF4-FFF2-40B4-BE49-F238E27FC236}">
                <a16:creationId xmlns:a16="http://schemas.microsoft.com/office/drawing/2014/main" id="{E3BFB1D0-80EF-C245-9E18-56C13F06BCB2}"/>
              </a:ext>
            </a:extLst>
          </p:cNvPr>
          <p:cNvSpPr>
            <a:spLocks noGrp="1"/>
          </p:cNvSpPr>
          <p:nvPr>
            <p:ph type="pic" sz="quarter" idx="13" hasCustomPrompt="1"/>
          </p:nvPr>
        </p:nvSpPr>
        <p:spPr>
          <a:xfrm>
            <a:off x="0" y="4694"/>
            <a:ext cx="6096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bg1"/>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32" name="Title 3">
            <a:extLst>
              <a:ext uri="{FF2B5EF4-FFF2-40B4-BE49-F238E27FC236}">
                <a16:creationId xmlns:a16="http://schemas.microsoft.com/office/drawing/2014/main" id="{51A4594C-58F4-784A-829D-1E499DD1008B}"/>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bg1"/>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47" name="TextBox 46">
            <a:extLst>
              <a:ext uri="{FF2B5EF4-FFF2-40B4-BE49-F238E27FC236}">
                <a16:creationId xmlns:a16="http://schemas.microsoft.com/office/drawing/2014/main" id="{0D01A38C-5115-214D-8F6E-8F2EFCB34770}"/>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48" name="Picture 47">
            <a:extLst>
              <a:ext uri="{FF2B5EF4-FFF2-40B4-BE49-F238E27FC236}">
                <a16:creationId xmlns:a16="http://schemas.microsoft.com/office/drawing/2014/main" id="{EB81B3B6-33C7-0347-8D50-0141B299A8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9" name="TextBox 48">
            <a:extLst>
              <a:ext uri="{FF2B5EF4-FFF2-40B4-BE49-F238E27FC236}">
                <a16:creationId xmlns:a16="http://schemas.microsoft.com/office/drawing/2014/main" id="{94B8A8D2-B248-9E45-AE09-90526FA807E7}"/>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50" name="Picture 49">
            <a:extLst>
              <a:ext uri="{FF2B5EF4-FFF2-40B4-BE49-F238E27FC236}">
                <a16:creationId xmlns:a16="http://schemas.microsoft.com/office/drawing/2014/main" id="{E5C6E1D3-0785-F04B-8269-E9B6E58661B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51" name="TextBox 50">
            <a:extLst>
              <a:ext uri="{FF2B5EF4-FFF2-40B4-BE49-F238E27FC236}">
                <a16:creationId xmlns:a16="http://schemas.microsoft.com/office/drawing/2014/main" id="{0C658C7F-BB50-C04D-BC96-25463D2D8825}"/>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52" name="TextBox 51">
            <a:extLst>
              <a:ext uri="{FF2B5EF4-FFF2-40B4-BE49-F238E27FC236}">
                <a16:creationId xmlns:a16="http://schemas.microsoft.com/office/drawing/2014/main" id="{72DA0ED8-67E5-254D-8508-408E50BCBD45}"/>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53" name="Oval 52">
            <a:extLst>
              <a:ext uri="{FF2B5EF4-FFF2-40B4-BE49-F238E27FC236}">
                <a16:creationId xmlns:a16="http://schemas.microsoft.com/office/drawing/2014/main" id="{3E181B58-17DB-1A46-8EEC-8B714D7F0CF1}"/>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5ACC2B6-66C9-FC4C-96C3-5B8AF7ED5BBE}"/>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24EFA4-1BB1-7742-B276-120B5F4151A3}"/>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A0D844E-2DB2-864D-8E8E-63E9805508F2}"/>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0F50CA7-630C-8F4E-B996-5EE1796FD85A}"/>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CACB758-8D55-FE42-8ADD-BF380250BF83}"/>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5CF0BA47-D7B3-8149-8309-CF261AAA03DE}"/>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60" name="TextBox 59">
            <a:extLst>
              <a:ext uri="{FF2B5EF4-FFF2-40B4-BE49-F238E27FC236}">
                <a16:creationId xmlns:a16="http://schemas.microsoft.com/office/drawing/2014/main" id="{0F7F0E09-9D52-574E-BD9D-BA457FDA6162}"/>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1" name="Oval 60">
            <a:extLst>
              <a:ext uri="{FF2B5EF4-FFF2-40B4-BE49-F238E27FC236}">
                <a16:creationId xmlns:a16="http://schemas.microsoft.com/office/drawing/2014/main" id="{CFD7CBBF-1FB6-1A42-A4D9-CFC1B1406230}"/>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9002CE1-5F3F-654B-9BFB-8BDB6C405237}"/>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D60106-BC44-644B-AF79-4AF6E00E5F20}"/>
              </a:ext>
            </a:extLst>
          </p:cNvPr>
          <p:cNvSpPr/>
          <p:nvPr userDrawn="1"/>
        </p:nvSpPr>
        <p:spPr>
          <a:xfrm>
            <a:off x="885952" y="6228645"/>
            <a:ext cx="2069797" cy="215444"/>
          </a:xfrm>
          <a:prstGeom prst="rect">
            <a:avLst/>
          </a:prstGeom>
        </p:spPr>
        <p:txBody>
          <a:bodyPr wrap="none">
            <a:spAutoFit/>
          </a:bodyPr>
          <a:lstStyle/>
          <a:p>
            <a:pPr algn="l"/>
            <a:r>
              <a:rPr lang="en-US" sz="800" b="0">
                <a:solidFill>
                  <a:schemeClr val="tx2">
                    <a:lumMod val="60000"/>
                    <a:lumOff val="40000"/>
                  </a:schemeClr>
                </a:solidFill>
                <a:latin typeface="Untitled Sans" panose="020B0503030202060203" pitchFamily="34" charset="77"/>
                <a:ea typeface="Helvetica Neue" panose="02000503000000020004" pitchFamily="2" charset="0"/>
                <a:cs typeface="Helvetica Neue" panose="02000503000000020004" pitchFamily="2" charset="0"/>
              </a:rPr>
              <a:t>2020 Orion Health Group of Companies</a:t>
            </a:r>
          </a:p>
        </p:txBody>
      </p:sp>
      <p:sp>
        <p:nvSpPr>
          <p:cNvPr id="28" name="Slide Number Placeholder 5">
            <a:extLst>
              <a:ext uri="{FF2B5EF4-FFF2-40B4-BE49-F238E27FC236}">
                <a16:creationId xmlns:a16="http://schemas.microsoft.com/office/drawing/2014/main" id="{94F29D3D-809A-BC48-BE6C-F382EF88BFF1}"/>
              </a:ext>
            </a:extLst>
          </p:cNvPr>
          <p:cNvSpPr txBox="1">
            <a:spLocks/>
          </p:cNvSpPr>
          <p:nvPr userDrawn="1"/>
        </p:nvSpPr>
        <p:spPr>
          <a:xfrm>
            <a:off x="387477" y="6228645"/>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tx2">
                  <a:lumMod val="60000"/>
                  <a:lumOff val="40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50735349"/>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Title + 2 Column Body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71486" y="1328906"/>
            <a:ext cx="5408489" cy="4356874"/>
          </a:xfrm>
          <a:prstGeom prst="rect">
            <a:avLst/>
          </a:prstGeom>
        </p:spPr>
        <p:txBody>
          <a:bodyPr/>
          <a:lstStyle>
            <a:lvl1pPr marL="0" indent="0">
              <a:lnSpc>
                <a:spcPct val="113000"/>
              </a:lnSpc>
              <a:buNone/>
              <a:defRPr sz="12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a:t>
            </a:r>
          </a:p>
        </p:txBody>
      </p:sp>
      <p:sp>
        <p:nvSpPr>
          <p:cNvPr id="10" name="Text Placeholder 2"/>
          <p:cNvSpPr>
            <a:spLocks noGrp="1"/>
          </p:cNvSpPr>
          <p:nvPr>
            <p:ph type="body" sz="quarter" idx="11" hasCustomPrompt="1"/>
          </p:nvPr>
        </p:nvSpPr>
        <p:spPr>
          <a:xfrm>
            <a:off x="6305675" y="1328906"/>
            <a:ext cx="5414838" cy="4356874"/>
          </a:xfrm>
          <a:prstGeom prst="rect">
            <a:avLst/>
          </a:prstGeom>
        </p:spPr>
        <p:txBody>
          <a:bodyPr/>
          <a:lstStyle>
            <a:lvl1pPr marL="0" indent="0">
              <a:lnSpc>
                <a:spcPct val="113000"/>
              </a:lnSpc>
              <a:buNone/>
              <a:defRPr sz="12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a:t>
            </a:r>
          </a:p>
        </p:txBody>
      </p:sp>
      <p:sp>
        <p:nvSpPr>
          <p:cNvPr id="25" name="Title 3">
            <a:extLst>
              <a:ext uri="{FF2B5EF4-FFF2-40B4-BE49-F238E27FC236}">
                <a16:creationId xmlns:a16="http://schemas.microsoft.com/office/drawing/2014/main" id="{4F207043-C92D-EF41-8C1C-42C97575F91E}"/>
              </a:ext>
            </a:extLst>
          </p:cNvPr>
          <p:cNvSpPr>
            <a:spLocks noGrp="1"/>
          </p:cNvSpPr>
          <p:nvPr>
            <p:ph type="title"/>
          </p:nvPr>
        </p:nvSpPr>
        <p:spPr>
          <a:xfrm>
            <a:off x="435778" y="599090"/>
            <a:ext cx="11284735" cy="378839"/>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Box 25">
            <a:extLst>
              <a:ext uri="{FF2B5EF4-FFF2-40B4-BE49-F238E27FC236}">
                <a16:creationId xmlns:a16="http://schemas.microsoft.com/office/drawing/2014/main" id="{4A5A2E2D-A140-A04E-A208-3DF4734782A2}"/>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27" name="Picture 26">
            <a:extLst>
              <a:ext uri="{FF2B5EF4-FFF2-40B4-BE49-F238E27FC236}">
                <a16:creationId xmlns:a16="http://schemas.microsoft.com/office/drawing/2014/main" id="{479881CF-D7F2-264C-B14B-5B5F2A45FB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0" name="TextBox 29">
            <a:extLst>
              <a:ext uri="{FF2B5EF4-FFF2-40B4-BE49-F238E27FC236}">
                <a16:creationId xmlns:a16="http://schemas.microsoft.com/office/drawing/2014/main" id="{FB2D3AE9-3B92-2C4C-92F1-4E5F72D0E0D0}"/>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6" name="Picture 45">
            <a:extLst>
              <a:ext uri="{FF2B5EF4-FFF2-40B4-BE49-F238E27FC236}">
                <a16:creationId xmlns:a16="http://schemas.microsoft.com/office/drawing/2014/main" id="{24FF9F07-3103-C04A-8EA4-A0F272A6C90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7" name="TextBox 46">
            <a:extLst>
              <a:ext uri="{FF2B5EF4-FFF2-40B4-BE49-F238E27FC236}">
                <a16:creationId xmlns:a16="http://schemas.microsoft.com/office/drawing/2014/main" id="{625D9C21-C8A8-5B40-9C74-B92422AB8D87}"/>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8" name="TextBox 47">
            <a:extLst>
              <a:ext uri="{FF2B5EF4-FFF2-40B4-BE49-F238E27FC236}">
                <a16:creationId xmlns:a16="http://schemas.microsoft.com/office/drawing/2014/main" id="{BA10A35C-A23A-7446-AAA6-EF968BE4B7CF}"/>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9" name="Oval 48">
            <a:extLst>
              <a:ext uri="{FF2B5EF4-FFF2-40B4-BE49-F238E27FC236}">
                <a16:creationId xmlns:a16="http://schemas.microsoft.com/office/drawing/2014/main" id="{145A248B-2C6F-7844-B1B3-98E137438A02}"/>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2A4F401-3F8F-4842-8AB9-D450810A30E3}"/>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AA1F0D2-3046-634A-A35E-B928FBDD91B8}"/>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0B6ADAC-76BF-8E4A-B6A7-10D832B0DAE3}"/>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2F61DCF-F07C-AC4A-B333-E358296914B3}"/>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4CA89D1-C8B8-C841-B71E-3985114F9B3F}"/>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1E1A8F3-4D74-CB47-9FB6-C60DF2A4D407}"/>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6" name="TextBox 55">
            <a:extLst>
              <a:ext uri="{FF2B5EF4-FFF2-40B4-BE49-F238E27FC236}">
                <a16:creationId xmlns:a16="http://schemas.microsoft.com/office/drawing/2014/main" id="{C6CA47D7-C67D-EF4A-B067-F6AED54FBE79}"/>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7" name="Oval 56">
            <a:extLst>
              <a:ext uri="{FF2B5EF4-FFF2-40B4-BE49-F238E27FC236}">
                <a16:creationId xmlns:a16="http://schemas.microsoft.com/office/drawing/2014/main" id="{E713AEEB-6CAB-0145-84E4-0F31B7AAAE41}"/>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C0978E8-B601-CA4C-ABF4-32DDC7B6BB91}"/>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EC465-CF23-E040-8F21-4B119CBB6354}"/>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8" name="Rectangle 27">
            <a:extLst>
              <a:ext uri="{FF2B5EF4-FFF2-40B4-BE49-F238E27FC236}">
                <a16:creationId xmlns:a16="http://schemas.microsoft.com/office/drawing/2014/main" id="{8B22824F-C5E2-E94B-B0B2-766A653AA434}"/>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580C0FFC-3A58-B34B-A13D-BE64E3805372}"/>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9743395"/>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 Body Text (Grey)">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Text Placeholder 11">
            <a:extLst>
              <a:ext uri="{FF2B5EF4-FFF2-40B4-BE49-F238E27FC236}">
                <a16:creationId xmlns:a16="http://schemas.microsoft.com/office/drawing/2014/main" id="{586D2D81-E6F3-1249-98CA-817ED8F48771}"/>
              </a:ext>
            </a:extLst>
          </p:cNvPr>
          <p:cNvSpPr>
            <a:spLocks noGrp="1"/>
          </p:cNvSpPr>
          <p:nvPr>
            <p:ph type="body" sz="quarter" idx="11" hasCustomPrompt="1"/>
          </p:nvPr>
        </p:nvSpPr>
        <p:spPr>
          <a:xfrm>
            <a:off x="6926929" y="599090"/>
            <a:ext cx="4041775" cy="5766199"/>
          </a:xfrm>
          <a:prstGeom prst="rect">
            <a:avLst/>
          </a:prstGeom>
        </p:spPr>
        <p:txBody>
          <a:bodyPr/>
          <a:lstStyle>
            <a:lvl1pPr marL="0" indent="0">
              <a:buNone/>
              <a:defRPr sz="1800">
                <a:solidFill>
                  <a:schemeClr val="tx2"/>
                </a:solidFill>
                <a:latin typeface="Untitled Sans" panose="020B0503030202060203" pitchFamily="34" charset="77"/>
              </a:defRPr>
            </a:lvl1pPr>
          </a:lstStyle>
          <a:p>
            <a:pPr lvl="0"/>
            <a:r>
              <a:rPr lang="en-US"/>
              <a:t>Text here</a:t>
            </a:r>
          </a:p>
        </p:txBody>
      </p:sp>
      <p:sp>
        <p:nvSpPr>
          <p:cNvPr id="34" name="Title 3">
            <a:extLst>
              <a:ext uri="{FF2B5EF4-FFF2-40B4-BE49-F238E27FC236}">
                <a16:creationId xmlns:a16="http://schemas.microsoft.com/office/drawing/2014/main" id="{78E03A7D-D415-0B4E-82F4-F6D9FB6F643E}"/>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bg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3" name="TextBox 32">
            <a:extLst>
              <a:ext uri="{FF2B5EF4-FFF2-40B4-BE49-F238E27FC236}">
                <a16:creationId xmlns:a16="http://schemas.microsoft.com/office/drawing/2014/main" id="{5762A0B6-59C5-FF4E-A618-C609D33F9894}"/>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8" name="Picture 37">
            <a:extLst>
              <a:ext uri="{FF2B5EF4-FFF2-40B4-BE49-F238E27FC236}">
                <a16:creationId xmlns:a16="http://schemas.microsoft.com/office/drawing/2014/main" id="{7148FA76-4305-E64F-A4BD-9566549583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39" name="TextBox 38">
            <a:extLst>
              <a:ext uri="{FF2B5EF4-FFF2-40B4-BE49-F238E27FC236}">
                <a16:creationId xmlns:a16="http://schemas.microsoft.com/office/drawing/2014/main" id="{59C4EBB9-7591-D346-BE4A-EED9F4A073F8}"/>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0" name="Picture 39">
            <a:extLst>
              <a:ext uri="{FF2B5EF4-FFF2-40B4-BE49-F238E27FC236}">
                <a16:creationId xmlns:a16="http://schemas.microsoft.com/office/drawing/2014/main" id="{F1B775C5-6EFA-D042-8522-C68876C8259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1" name="TextBox 40">
            <a:extLst>
              <a:ext uri="{FF2B5EF4-FFF2-40B4-BE49-F238E27FC236}">
                <a16:creationId xmlns:a16="http://schemas.microsoft.com/office/drawing/2014/main" id="{0479161E-83E6-9B41-961F-0817EBB126EF}"/>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2" name="TextBox 41">
            <a:extLst>
              <a:ext uri="{FF2B5EF4-FFF2-40B4-BE49-F238E27FC236}">
                <a16:creationId xmlns:a16="http://schemas.microsoft.com/office/drawing/2014/main" id="{D681DB3D-4574-474A-868B-A97E13C8443E}"/>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43" name="Oval 42">
            <a:extLst>
              <a:ext uri="{FF2B5EF4-FFF2-40B4-BE49-F238E27FC236}">
                <a16:creationId xmlns:a16="http://schemas.microsoft.com/office/drawing/2014/main" id="{2D15A3EE-D303-4E48-BF46-6320DC999B63}"/>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71EB964-76FD-CF47-A49E-2EB7AEDA9118}"/>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0208799-0178-5041-85AF-80390985EB37}"/>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4E9B970-8E51-6744-BD8D-88522857F100}"/>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54C0E90-61A7-6446-B01D-D7E292922449}"/>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4F6F06B-17D1-1C45-88B6-7827E1C9722B}"/>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0B4FD5A-94AC-1646-B914-1ECF2A90163A}"/>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60" name="TextBox 59">
            <a:extLst>
              <a:ext uri="{FF2B5EF4-FFF2-40B4-BE49-F238E27FC236}">
                <a16:creationId xmlns:a16="http://schemas.microsoft.com/office/drawing/2014/main" id="{E0FB805C-A1CC-B741-BA4A-FDFD841EB8C1}"/>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1" name="Oval 60">
            <a:extLst>
              <a:ext uri="{FF2B5EF4-FFF2-40B4-BE49-F238E27FC236}">
                <a16:creationId xmlns:a16="http://schemas.microsoft.com/office/drawing/2014/main" id="{D2B854F8-679D-034C-9CFA-6E22AE7EDCF8}"/>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BDF955F-65C8-C940-8B35-8022220907CD}"/>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18A1AC-F8AD-8A46-8278-2300EA5BEFFC}"/>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28" name="Rectangle 27">
            <a:extLst>
              <a:ext uri="{FF2B5EF4-FFF2-40B4-BE49-F238E27FC236}">
                <a16:creationId xmlns:a16="http://schemas.microsoft.com/office/drawing/2014/main" id="{AB94D724-FC93-364E-8668-61B52A5722BE}"/>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03C74F42-9A42-E14E-A90C-4B1EF10A5A26}"/>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41932697"/>
      </p:ext>
    </p:extLst>
  </p:cSld>
  <p:clrMapOvr>
    <a:masterClrMapping/>
  </p:clrMapOvr>
  <p:extLst>
    <p:ext uri="{DCECCB84-F9BA-43D5-87BE-67443E8EF086}">
      <p15:sldGuideLst xmlns:p15="http://schemas.microsoft.com/office/powerpoint/2012/main">
        <p15:guide id="1" orient="horz" pos="288">
          <p15:clr>
            <a:srgbClr val="FBAE40"/>
          </p15:clr>
        </p15:guide>
        <p15:guide id="3" pos="279" userDrawn="1">
          <p15:clr>
            <a:srgbClr val="FBAE40"/>
          </p15:clr>
        </p15:guide>
        <p15:guide id="4" orient="horz" pos="4020" userDrawn="1">
          <p15:clr>
            <a:srgbClr val="FBAE40"/>
          </p15:clr>
        </p15:guide>
        <p15:guide id="6" pos="3545" userDrawn="1">
          <p15:clr>
            <a:srgbClr val="FBAE40"/>
          </p15:clr>
        </p15:guide>
        <p15:guide id="7" pos="4135" userDrawn="1">
          <p15:clr>
            <a:srgbClr val="FBAE40"/>
          </p15:clr>
        </p15:guide>
        <p15:guide id="9" pos="74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7. Title + Body Text (Grey)">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itle 3">
            <a:extLst>
              <a:ext uri="{FF2B5EF4-FFF2-40B4-BE49-F238E27FC236}">
                <a16:creationId xmlns:a16="http://schemas.microsoft.com/office/drawing/2014/main" id="{78E03A7D-D415-0B4E-82F4-F6D9FB6F643E}"/>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bg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9" name="Text Placeholder 2">
            <a:extLst>
              <a:ext uri="{FF2B5EF4-FFF2-40B4-BE49-F238E27FC236}">
                <a16:creationId xmlns:a16="http://schemas.microsoft.com/office/drawing/2014/main" id="{036362AD-EF1F-7F40-A043-5E3D9DD87674}"/>
              </a:ext>
            </a:extLst>
          </p:cNvPr>
          <p:cNvSpPr>
            <a:spLocks noGrp="1"/>
          </p:cNvSpPr>
          <p:nvPr>
            <p:ph type="body" sz="quarter" idx="11" hasCustomPrompt="1"/>
          </p:nvPr>
        </p:nvSpPr>
        <p:spPr>
          <a:xfrm>
            <a:off x="7637385" y="612510"/>
            <a:ext cx="3313458" cy="1092003"/>
          </a:xfrm>
          <a:prstGeom prst="rect">
            <a:avLst/>
          </a:prstGeom>
        </p:spPr>
        <p:txBody>
          <a:bodyPr/>
          <a:lstStyle>
            <a:lvl1pPr marL="0" indent="0">
              <a:lnSpc>
                <a:spcPct val="113000"/>
              </a:lnSpc>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40" name="Text Placeholder 2">
            <a:extLst>
              <a:ext uri="{FF2B5EF4-FFF2-40B4-BE49-F238E27FC236}">
                <a16:creationId xmlns:a16="http://schemas.microsoft.com/office/drawing/2014/main" id="{7D87D5B7-C075-D646-A2E5-F2FD0E689591}"/>
              </a:ext>
            </a:extLst>
          </p:cNvPr>
          <p:cNvSpPr>
            <a:spLocks noGrp="1"/>
          </p:cNvSpPr>
          <p:nvPr>
            <p:ph type="body" sz="quarter" idx="12" hasCustomPrompt="1"/>
          </p:nvPr>
        </p:nvSpPr>
        <p:spPr>
          <a:xfrm>
            <a:off x="7620090" y="1983911"/>
            <a:ext cx="3313458" cy="1092003"/>
          </a:xfrm>
          <a:prstGeom prst="rect">
            <a:avLst/>
          </a:prstGeom>
        </p:spPr>
        <p:txBody>
          <a:bodyPr/>
          <a:lstStyle>
            <a:lvl1pPr marL="0" indent="0">
              <a:lnSpc>
                <a:spcPct val="113000"/>
              </a:lnSpc>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41" name="Text Placeholder 2">
            <a:extLst>
              <a:ext uri="{FF2B5EF4-FFF2-40B4-BE49-F238E27FC236}">
                <a16:creationId xmlns:a16="http://schemas.microsoft.com/office/drawing/2014/main" id="{F39F8DDA-A195-D446-B27D-03D17D32B303}"/>
              </a:ext>
            </a:extLst>
          </p:cNvPr>
          <p:cNvSpPr>
            <a:spLocks noGrp="1"/>
          </p:cNvSpPr>
          <p:nvPr>
            <p:ph type="body" sz="quarter" idx="13" hasCustomPrompt="1"/>
          </p:nvPr>
        </p:nvSpPr>
        <p:spPr>
          <a:xfrm>
            <a:off x="7615336" y="3355312"/>
            <a:ext cx="3313458" cy="1092003"/>
          </a:xfrm>
          <a:prstGeom prst="rect">
            <a:avLst/>
          </a:prstGeom>
        </p:spPr>
        <p:txBody>
          <a:bodyPr/>
          <a:lstStyle>
            <a:lvl1pPr marL="0" indent="0">
              <a:lnSpc>
                <a:spcPct val="113000"/>
              </a:lnSpc>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42" name="Text Placeholder 2">
            <a:extLst>
              <a:ext uri="{FF2B5EF4-FFF2-40B4-BE49-F238E27FC236}">
                <a16:creationId xmlns:a16="http://schemas.microsoft.com/office/drawing/2014/main" id="{339A0068-84E0-3D40-9205-BFE5B94FD0D4}"/>
              </a:ext>
            </a:extLst>
          </p:cNvPr>
          <p:cNvSpPr>
            <a:spLocks noGrp="1"/>
          </p:cNvSpPr>
          <p:nvPr>
            <p:ph type="body" sz="quarter" idx="14" hasCustomPrompt="1"/>
          </p:nvPr>
        </p:nvSpPr>
        <p:spPr>
          <a:xfrm>
            <a:off x="7598041" y="4726713"/>
            <a:ext cx="3313458" cy="1092003"/>
          </a:xfrm>
          <a:prstGeom prst="rect">
            <a:avLst/>
          </a:prstGeom>
        </p:spPr>
        <p:txBody>
          <a:bodyPr/>
          <a:lstStyle>
            <a:lvl1pPr marL="0" indent="0">
              <a:lnSpc>
                <a:spcPct val="113000"/>
              </a:lnSpc>
              <a:buNone/>
              <a:defRPr sz="18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5" name="Rectangle 4">
            <a:extLst>
              <a:ext uri="{FF2B5EF4-FFF2-40B4-BE49-F238E27FC236}">
                <a16:creationId xmlns:a16="http://schemas.microsoft.com/office/drawing/2014/main" id="{CD043A90-F909-D04C-891B-BEC94A9E48F1}"/>
              </a:ext>
            </a:extLst>
          </p:cNvPr>
          <p:cNvSpPr/>
          <p:nvPr userDrawn="1"/>
        </p:nvSpPr>
        <p:spPr>
          <a:xfrm>
            <a:off x="7399269" y="769856"/>
            <a:ext cx="72428" cy="72428"/>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6E0EA2B-A750-C449-9745-AE8A89F84527}"/>
              </a:ext>
            </a:extLst>
          </p:cNvPr>
          <p:cNvSpPr/>
          <p:nvPr userDrawn="1"/>
        </p:nvSpPr>
        <p:spPr>
          <a:xfrm>
            <a:off x="7399269" y="2136039"/>
            <a:ext cx="72428" cy="72428"/>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EB81044-5194-0D4B-B102-35DCE7420F72}"/>
              </a:ext>
            </a:extLst>
          </p:cNvPr>
          <p:cNvSpPr/>
          <p:nvPr userDrawn="1"/>
        </p:nvSpPr>
        <p:spPr>
          <a:xfrm>
            <a:off x="7399884" y="3506428"/>
            <a:ext cx="72428" cy="72428"/>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5A79C23-A48D-F848-B21F-1F3925F161F2}"/>
              </a:ext>
            </a:extLst>
          </p:cNvPr>
          <p:cNvSpPr/>
          <p:nvPr userDrawn="1"/>
        </p:nvSpPr>
        <p:spPr>
          <a:xfrm>
            <a:off x="7399269" y="4864350"/>
            <a:ext cx="72428" cy="72428"/>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457D642-C0E3-B640-A8AB-1CCFC2A555E4}"/>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38" name="Picture 37">
            <a:extLst>
              <a:ext uri="{FF2B5EF4-FFF2-40B4-BE49-F238E27FC236}">
                <a16:creationId xmlns:a16="http://schemas.microsoft.com/office/drawing/2014/main" id="{70EA61D0-4006-7F49-AE3F-16AD40723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3" name="TextBox 42">
            <a:extLst>
              <a:ext uri="{FF2B5EF4-FFF2-40B4-BE49-F238E27FC236}">
                <a16:creationId xmlns:a16="http://schemas.microsoft.com/office/drawing/2014/main" id="{422AB632-93C7-094B-A324-AD5E5E55AB5E}"/>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4" name="Picture 43">
            <a:extLst>
              <a:ext uri="{FF2B5EF4-FFF2-40B4-BE49-F238E27FC236}">
                <a16:creationId xmlns:a16="http://schemas.microsoft.com/office/drawing/2014/main" id="{739BFB07-558E-794D-AE00-8A1DD0BBCC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5" name="TextBox 44">
            <a:extLst>
              <a:ext uri="{FF2B5EF4-FFF2-40B4-BE49-F238E27FC236}">
                <a16:creationId xmlns:a16="http://schemas.microsoft.com/office/drawing/2014/main" id="{EA1B31C8-6E35-AA47-9A46-4D26EA1852E4}"/>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9" name="TextBox 48">
            <a:extLst>
              <a:ext uri="{FF2B5EF4-FFF2-40B4-BE49-F238E27FC236}">
                <a16:creationId xmlns:a16="http://schemas.microsoft.com/office/drawing/2014/main" id="{D8293938-FCC5-424B-8557-23582863C88A}"/>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60" name="Oval 59">
            <a:extLst>
              <a:ext uri="{FF2B5EF4-FFF2-40B4-BE49-F238E27FC236}">
                <a16:creationId xmlns:a16="http://schemas.microsoft.com/office/drawing/2014/main" id="{B493983A-D249-C747-8D4D-438305A956C3}"/>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C40F0FE-2060-B846-9926-C4C6B713A5EE}"/>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10DBA0E-1DC7-B244-A05B-DA9F1147BC08}"/>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8867630-4087-2F4C-8902-B43E77B0B296}"/>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AE56711-03AC-5344-A78C-6D0E5FC7E816}"/>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F9F3A23-22E1-DC45-9CA9-B3856ED6311A}"/>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519F152-2026-4846-AC8E-015A2C2E2FBD}"/>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67" name="TextBox 66">
            <a:extLst>
              <a:ext uri="{FF2B5EF4-FFF2-40B4-BE49-F238E27FC236}">
                <a16:creationId xmlns:a16="http://schemas.microsoft.com/office/drawing/2014/main" id="{39D430E5-3926-B342-A1D7-CF50AF095490}"/>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68" name="Oval 67">
            <a:extLst>
              <a:ext uri="{FF2B5EF4-FFF2-40B4-BE49-F238E27FC236}">
                <a16:creationId xmlns:a16="http://schemas.microsoft.com/office/drawing/2014/main" id="{A82A8EB8-DCF0-114B-ABEE-E3416A1B29B6}"/>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1A74034-1CA3-1647-BD16-B7651CEFDE36}"/>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8AB6631-8A28-A748-B5D7-0D18DDB10509}"/>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36" name="Rectangle 35">
            <a:extLst>
              <a:ext uri="{FF2B5EF4-FFF2-40B4-BE49-F238E27FC236}">
                <a16:creationId xmlns:a16="http://schemas.microsoft.com/office/drawing/2014/main" id="{BD165E9A-F37F-D04D-82FD-553EA1F380DC}"/>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5">
            <a:extLst>
              <a:ext uri="{FF2B5EF4-FFF2-40B4-BE49-F238E27FC236}">
                <a16:creationId xmlns:a16="http://schemas.microsoft.com/office/drawing/2014/main" id="{C22246CD-F0BE-B64F-8D9D-917538692416}"/>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78005200"/>
      </p:ext>
    </p:extLst>
  </p:cSld>
  <p:clrMapOvr>
    <a:masterClrMapping/>
  </p:clrMapOvr>
  <p:extLst>
    <p:ext uri="{DCECCB84-F9BA-43D5-87BE-67443E8EF086}">
      <p15:sldGuideLst xmlns:p15="http://schemas.microsoft.com/office/powerpoint/2012/main">
        <p15:guide id="1" orient="horz" pos="288">
          <p15:clr>
            <a:srgbClr val="FBAE40"/>
          </p15:clr>
        </p15:guide>
        <p15:guide id="3" pos="279">
          <p15:clr>
            <a:srgbClr val="FBAE40"/>
          </p15:clr>
        </p15:guide>
        <p15:guide id="4" orient="horz" pos="4020">
          <p15:clr>
            <a:srgbClr val="FBAE40"/>
          </p15:clr>
        </p15:guide>
        <p15:guide id="6" pos="3545">
          <p15:clr>
            <a:srgbClr val="FBAE40"/>
          </p15:clr>
        </p15:guide>
        <p15:guide id="7" pos="4135">
          <p15:clr>
            <a:srgbClr val="FBAE40"/>
          </p15:clr>
        </p15:guide>
        <p15:guide id="9" pos="74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itle + Body Text + Diagram Panel">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tx2">
              <a:alpha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Text Placeholder 2">
            <a:extLst>
              <a:ext uri="{FF2B5EF4-FFF2-40B4-BE49-F238E27FC236}">
                <a16:creationId xmlns:a16="http://schemas.microsoft.com/office/drawing/2014/main" id="{DBC7F247-5900-4A49-9BDD-1C481FA75AD7}"/>
              </a:ext>
            </a:extLst>
          </p:cNvPr>
          <p:cNvSpPr>
            <a:spLocks noGrp="1"/>
          </p:cNvSpPr>
          <p:nvPr>
            <p:ph type="body" sz="quarter" idx="11" hasCustomPrompt="1"/>
          </p:nvPr>
        </p:nvSpPr>
        <p:spPr>
          <a:xfrm>
            <a:off x="465138" y="1800392"/>
            <a:ext cx="5167312" cy="3747886"/>
          </a:xfrm>
          <a:prstGeom prst="rect">
            <a:avLst/>
          </a:prstGeom>
        </p:spPr>
        <p:txBody>
          <a:bodyPr/>
          <a:lstStyle>
            <a:lvl1pPr marL="0" indent="0">
              <a:lnSpc>
                <a:spcPct val="113000"/>
              </a:lnSpc>
              <a:buNone/>
              <a:defRPr sz="1200">
                <a:solidFill>
                  <a:schemeClr val="tx2"/>
                </a:solidFill>
                <a:latin typeface="Untitled Sans" panose="020B0503030202060203" pitchFamily="34" charset="77"/>
                <a:ea typeface="Helvetica Neue" panose="02000503000000020004" pitchFamily="2" charset="0"/>
                <a:cs typeface="Helvetica Neue" panose="02000503000000020004" pitchFamily="2" charset="0"/>
              </a:defRPr>
            </a:lvl1pPr>
            <a:lvl2pPr marL="565884" indent="0">
              <a:buNone/>
              <a:defRPr sz="1000">
                <a:solidFill>
                  <a:schemeClr val="accent4"/>
                </a:solidFill>
                <a:latin typeface="Polaris Book" charset="0"/>
                <a:ea typeface="Polaris Book" charset="0"/>
                <a:cs typeface="Polaris Book" charset="0"/>
              </a:defRPr>
            </a:lvl2pPr>
            <a:lvl3pPr marL="1131767" indent="0">
              <a:buNone/>
              <a:defRPr sz="1000">
                <a:solidFill>
                  <a:schemeClr val="accent4"/>
                </a:solidFill>
                <a:latin typeface="Polaris Book" charset="0"/>
                <a:ea typeface="Polaris Book" charset="0"/>
                <a:cs typeface="Polaris Book" charset="0"/>
              </a:defRPr>
            </a:lvl3pPr>
            <a:lvl4pPr marL="1697650" indent="0">
              <a:buNone/>
              <a:defRPr sz="1000">
                <a:solidFill>
                  <a:schemeClr val="accent4"/>
                </a:solidFill>
                <a:latin typeface="Polaris Book" charset="0"/>
                <a:ea typeface="Polaris Book" charset="0"/>
                <a:cs typeface="Polaris Book" charset="0"/>
              </a:defRPr>
            </a:lvl4pPr>
            <a:lvl5pPr marL="2263536" indent="0">
              <a:buNone/>
              <a:defRPr sz="1000">
                <a:solidFill>
                  <a:schemeClr val="accent4"/>
                </a:solidFill>
                <a:latin typeface="Polaris Book" charset="0"/>
                <a:ea typeface="Polaris Book" charset="0"/>
                <a:cs typeface="Polaris Book" charset="0"/>
              </a:defRPr>
            </a:lvl5pPr>
          </a:lstStyle>
          <a:p>
            <a:pPr lvl="0"/>
            <a:r>
              <a:rPr lang="en-US"/>
              <a:t>Body Text Here - </a:t>
            </a:r>
          </a:p>
        </p:txBody>
      </p:sp>
      <p:sp>
        <p:nvSpPr>
          <p:cNvPr id="27" name="Picture Placeholder 4">
            <a:extLst>
              <a:ext uri="{FF2B5EF4-FFF2-40B4-BE49-F238E27FC236}">
                <a16:creationId xmlns:a16="http://schemas.microsoft.com/office/drawing/2014/main" id="{FD8C8049-E27C-1A40-A294-85F8E5625570}"/>
              </a:ext>
            </a:extLst>
          </p:cNvPr>
          <p:cNvSpPr>
            <a:spLocks noGrp="1"/>
          </p:cNvSpPr>
          <p:nvPr>
            <p:ph type="pic" sz="quarter" idx="13" hasCustomPrompt="1"/>
          </p:nvPr>
        </p:nvSpPr>
        <p:spPr>
          <a:xfrm>
            <a:off x="6096000" y="0"/>
            <a:ext cx="6096000" cy="6858000"/>
          </a:xfrm>
          <a:prstGeom prst="rect">
            <a:avLst/>
          </a:prstGeom>
        </p:spPr>
        <p:txBody>
          <a:bodyPr anchor="ctr"/>
          <a:lstStyle>
            <a:lvl1pPr marL="0" marR="0" indent="0" algn="ctr" defTabSz="1131768" rtl="0" eaLnBrk="1" fontAlgn="auto" latinLnBrk="0" hangingPunct="1">
              <a:lnSpc>
                <a:spcPct val="100000"/>
              </a:lnSpc>
              <a:spcBef>
                <a:spcPct val="20000"/>
              </a:spcBef>
              <a:spcAft>
                <a:spcPts val="0"/>
              </a:spcAft>
              <a:buClr>
                <a:schemeClr val="accent2"/>
              </a:buClr>
              <a:buSzTx/>
              <a:buFont typeface="Arial" pitchFamily="34" charset="0"/>
              <a:buNone/>
              <a:tabLst/>
              <a:defRPr>
                <a:solidFill>
                  <a:schemeClr val="bg1"/>
                </a:solidFill>
                <a:latin typeface="Untitled Sans" panose="020B0503030202060203" pitchFamily="34" charset="77"/>
                <a:ea typeface="Helvetica Neue" panose="02000503000000020004" pitchFamily="2" charset="0"/>
                <a:cs typeface="Helvetica Neue" panose="02000503000000020004" pitchFamily="2" charset="0"/>
              </a:defRPr>
            </a:lvl1pPr>
          </a:lstStyle>
          <a:p>
            <a:r>
              <a:rPr lang="en-US"/>
              <a:t>Click to Insert Image</a:t>
            </a:r>
          </a:p>
        </p:txBody>
      </p:sp>
      <p:sp>
        <p:nvSpPr>
          <p:cNvPr id="29" name="Title 3">
            <a:extLst>
              <a:ext uri="{FF2B5EF4-FFF2-40B4-BE49-F238E27FC236}">
                <a16:creationId xmlns:a16="http://schemas.microsoft.com/office/drawing/2014/main" id="{5DD22D8C-B4DA-D843-B684-D8BA8146E3F9}"/>
              </a:ext>
            </a:extLst>
          </p:cNvPr>
          <p:cNvSpPr>
            <a:spLocks noGrp="1"/>
          </p:cNvSpPr>
          <p:nvPr>
            <p:ph type="title"/>
          </p:nvPr>
        </p:nvSpPr>
        <p:spPr>
          <a:xfrm>
            <a:off x="435778" y="599090"/>
            <a:ext cx="3912653" cy="628983"/>
          </a:xfrm>
        </p:spPr>
        <p:txBody>
          <a:bodyPr anchor="t">
            <a:noAutofit/>
          </a:bodyPr>
          <a:lstStyle>
            <a:lvl1pPr>
              <a:lnSpc>
                <a:spcPct val="80000"/>
              </a:lnSpc>
              <a:defRPr sz="3000" b="0" i="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a:t>Click to edit Master title style</a:t>
            </a:r>
          </a:p>
        </p:txBody>
      </p:sp>
      <p:sp>
        <p:nvSpPr>
          <p:cNvPr id="32" name="TextBox 31">
            <a:extLst>
              <a:ext uri="{FF2B5EF4-FFF2-40B4-BE49-F238E27FC236}">
                <a16:creationId xmlns:a16="http://schemas.microsoft.com/office/drawing/2014/main" id="{17004B38-6285-5843-AF9C-6EAF641CEB2D}"/>
              </a:ext>
            </a:extLst>
          </p:cNvPr>
          <p:cNvSpPr txBox="1"/>
          <p:nvPr userDrawn="1"/>
        </p:nvSpPr>
        <p:spPr>
          <a:xfrm>
            <a:off x="13836746" y="820526"/>
            <a:ext cx="2087534" cy="246221"/>
          </a:xfrm>
          <a:prstGeom prst="rect">
            <a:avLst/>
          </a:prstGeom>
          <a:noFill/>
        </p:spPr>
        <p:txBody>
          <a:bodyPr wrap="square" rtlCol="0">
            <a:spAutoFit/>
          </a:bodyPr>
          <a:lstStyle/>
          <a:p>
            <a:pPr algn="l">
              <a:lnSpc>
                <a:spcPct val="100000"/>
              </a:lnSpc>
            </a:pPr>
            <a:r>
              <a:rPr lang="en-US" sz="1000" b="0" i="0">
                <a:solidFill>
                  <a:schemeClr val="tx2">
                    <a:alpha val="34000"/>
                  </a:schemeClr>
                </a:solidFill>
                <a:latin typeface="Untitled Sans" panose="020B0503030202060203" pitchFamily="34" charset="77"/>
              </a:rPr>
              <a:t>PowerPoint Template 2019</a:t>
            </a:r>
          </a:p>
        </p:txBody>
      </p:sp>
      <p:pic>
        <p:nvPicPr>
          <p:cNvPr id="45" name="Picture 44">
            <a:extLst>
              <a:ext uri="{FF2B5EF4-FFF2-40B4-BE49-F238E27FC236}">
                <a16:creationId xmlns:a16="http://schemas.microsoft.com/office/drawing/2014/main" id="{248DFBD5-3782-F541-9103-8186EF8FD5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659514" y="476289"/>
            <a:ext cx="1348357" cy="501640"/>
          </a:xfrm>
          <a:prstGeom prst="rect">
            <a:avLst/>
          </a:prstGeom>
        </p:spPr>
      </p:pic>
      <p:sp>
        <p:nvSpPr>
          <p:cNvPr id="46" name="TextBox 45">
            <a:extLst>
              <a:ext uri="{FF2B5EF4-FFF2-40B4-BE49-F238E27FC236}">
                <a16:creationId xmlns:a16="http://schemas.microsoft.com/office/drawing/2014/main" id="{FF202793-27E4-FF4B-9D75-2EF90EE70E2B}"/>
              </a:ext>
            </a:extLst>
          </p:cNvPr>
          <p:cNvSpPr txBox="1"/>
          <p:nvPr userDrawn="1"/>
        </p:nvSpPr>
        <p:spPr>
          <a:xfrm>
            <a:off x="-4584364" y="6220344"/>
            <a:ext cx="3779520" cy="246221"/>
          </a:xfrm>
          <a:prstGeom prst="rect">
            <a:avLst/>
          </a:prstGeom>
          <a:noFill/>
        </p:spPr>
        <p:txBody>
          <a:bodyPr wrap="square" rtlCol="0">
            <a:spAutoFit/>
          </a:bodyPr>
          <a:lstStyle/>
          <a:p>
            <a:pPr algn="r">
              <a:lnSpc>
                <a:spcPct val="100000"/>
              </a:lnSpc>
            </a:pPr>
            <a:r>
              <a:rPr lang="en-US" sz="1000" b="0" i="0">
                <a:solidFill>
                  <a:schemeClr val="tx2">
                    <a:alpha val="34000"/>
                  </a:schemeClr>
                </a:solidFill>
                <a:latin typeface="Untitled Sans" panose="020B0503030202060203" pitchFamily="34" charset="77"/>
              </a:rPr>
              <a:t>Do not delete*</a:t>
            </a:r>
          </a:p>
        </p:txBody>
      </p:sp>
      <p:pic>
        <p:nvPicPr>
          <p:cNvPr id="47" name="Picture 46">
            <a:extLst>
              <a:ext uri="{FF2B5EF4-FFF2-40B4-BE49-F238E27FC236}">
                <a16:creationId xmlns:a16="http://schemas.microsoft.com/office/drawing/2014/main" id="{8F327524-A71E-2E48-84E7-C05BF083A78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16" y="6257634"/>
            <a:ext cx="225031" cy="186455"/>
          </a:xfrm>
          <a:prstGeom prst="rect">
            <a:avLst/>
          </a:prstGeom>
        </p:spPr>
      </p:pic>
      <p:sp>
        <p:nvSpPr>
          <p:cNvPr id="48" name="TextBox 47">
            <a:extLst>
              <a:ext uri="{FF2B5EF4-FFF2-40B4-BE49-F238E27FC236}">
                <a16:creationId xmlns:a16="http://schemas.microsoft.com/office/drawing/2014/main" id="{BAD672B6-CC4B-384E-8710-05E7F4841E40}"/>
              </a:ext>
            </a:extLst>
          </p:cNvPr>
          <p:cNvSpPr txBox="1"/>
          <p:nvPr userDrawn="1"/>
        </p:nvSpPr>
        <p:spPr>
          <a:xfrm>
            <a:off x="12514141" y="6004240"/>
            <a:ext cx="3910898"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Medium" panose="020B0503030202060203" pitchFamily="34" charset="77"/>
              </a:rPr>
              <a:t>Turn on your guides</a:t>
            </a:r>
          </a:p>
          <a:p>
            <a:pPr algn="l">
              <a:lnSpc>
                <a:spcPct val="100000"/>
              </a:lnSpc>
            </a:pPr>
            <a:r>
              <a:rPr lang="en-US" sz="1200" b="0" i="0">
                <a:solidFill>
                  <a:schemeClr val="tx2">
                    <a:alpha val="34000"/>
                  </a:schemeClr>
                </a:solidFill>
                <a:latin typeface="Untitled Sans" panose="020B0503030202060203" pitchFamily="34" charset="77"/>
              </a:rPr>
              <a:t>Right Click &gt; Guides &gt; Guides</a:t>
            </a:r>
          </a:p>
        </p:txBody>
      </p:sp>
      <p:sp>
        <p:nvSpPr>
          <p:cNvPr id="49" name="TextBox 48">
            <a:extLst>
              <a:ext uri="{FF2B5EF4-FFF2-40B4-BE49-F238E27FC236}">
                <a16:creationId xmlns:a16="http://schemas.microsoft.com/office/drawing/2014/main" id="{2D200A1F-95B4-0541-9239-B0AB06AE249F}"/>
              </a:ext>
            </a:extLst>
          </p:cNvPr>
          <p:cNvSpPr txBox="1"/>
          <p:nvPr userDrawn="1"/>
        </p:nvSpPr>
        <p:spPr>
          <a:xfrm>
            <a:off x="12514141" y="4475113"/>
            <a:ext cx="5621403" cy="461665"/>
          </a:xfrm>
          <a:prstGeom prst="rect">
            <a:avLst/>
          </a:prstGeom>
          <a:noFill/>
        </p:spPr>
        <p:txBody>
          <a:bodyPr wrap="square" rtlCol="0">
            <a:spAutoFit/>
          </a:bodyPr>
          <a:lstStyle/>
          <a:p>
            <a:pPr algn="l">
              <a:lnSpc>
                <a:spcPct val="100000"/>
              </a:lnSpc>
            </a:pPr>
            <a:r>
              <a:rPr lang="en-US" sz="1200" b="0" i="0">
                <a:solidFill>
                  <a:schemeClr val="tx2">
                    <a:alpha val="34000"/>
                  </a:schemeClr>
                </a:solidFill>
                <a:latin typeface="Untitled Sans" panose="020B0503030202060203" pitchFamily="34" charset="77"/>
              </a:rPr>
              <a:t>Please refrain from using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outside of this template theme.</a:t>
            </a:r>
            <a:br>
              <a:rPr lang="en-US" sz="1200" b="0" i="0">
                <a:solidFill>
                  <a:schemeClr val="tx2">
                    <a:alpha val="34000"/>
                  </a:schemeClr>
                </a:solidFill>
                <a:latin typeface="Untitled Sans" panose="020B0503030202060203" pitchFamily="34" charset="77"/>
              </a:rPr>
            </a:br>
            <a:r>
              <a:rPr lang="en-US" sz="1200" b="0" i="0">
                <a:solidFill>
                  <a:schemeClr val="tx2">
                    <a:alpha val="34000"/>
                  </a:schemeClr>
                </a:solidFill>
                <a:latin typeface="Untitled Sans" panose="020B0503030202060203" pitchFamily="34" charset="77"/>
              </a:rPr>
              <a:t>Secondary </a:t>
            </a:r>
            <a:r>
              <a:rPr lang="en-US" sz="1200" b="0" i="0" err="1">
                <a:solidFill>
                  <a:schemeClr val="tx2">
                    <a:alpha val="34000"/>
                  </a:schemeClr>
                </a:solidFill>
                <a:latin typeface="Untitled Sans" panose="020B0503030202060203" pitchFamily="34" charset="77"/>
              </a:rPr>
              <a:t>colours</a:t>
            </a:r>
            <a:r>
              <a:rPr lang="en-US" sz="1200" b="0" i="0">
                <a:solidFill>
                  <a:schemeClr val="tx2">
                    <a:alpha val="34000"/>
                  </a:schemeClr>
                </a:solidFill>
                <a:latin typeface="Untitled Sans" panose="020B0503030202060203" pitchFamily="34" charset="77"/>
              </a:rPr>
              <a:t> to be used sparingly.</a:t>
            </a:r>
          </a:p>
        </p:txBody>
      </p:sp>
      <p:sp>
        <p:nvSpPr>
          <p:cNvPr id="50" name="Oval 49">
            <a:extLst>
              <a:ext uri="{FF2B5EF4-FFF2-40B4-BE49-F238E27FC236}">
                <a16:creationId xmlns:a16="http://schemas.microsoft.com/office/drawing/2014/main" id="{7F6A6177-2607-7B40-9867-8514A439F271}"/>
              </a:ext>
            </a:extLst>
          </p:cNvPr>
          <p:cNvSpPr/>
          <p:nvPr userDrawn="1"/>
        </p:nvSpPr>
        <p:spPr>
          <a:xfrm>
            <a:off x="12655550" y="5452556"/>
            <a:ext cx="137504" cy="13750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6384428-05EC-524F-BDD6-9F6CFB4EE9B5}"/>
              </a:ext>
            </a:extLst>
          </p:cNvPr>
          <p:cNvSpPr/>
          <p:nvPr userDrawn="1"/>
        </p:nvSpPr>
        <p:spPr>
          <a:xfrm>
            <a:off x="12843472" y="5452556"/>
            <a:ext cx="137504" cy="13750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D487C60-A432-384B-8157-04185E24F863}"/>
              </a:ext>
            </a:extLst>
          </p:cNvPr>
          <p:cNvSpPr/>
          <p:nvPr userDrawn="1"/>
        </p:nvSpPr>
        <p:spPr>
          <a:xfrm>
            <a:off x="13031394" y="5452556"/>
            <a:ext cx="137504" cy="137504"/>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21B00D0-61C7-154F-869D-2E27AC1260C1}"/>
              </a:ext>
            </a:extLst>
          </p:cNvPr>
          <p:cNvSpPr/>
          <p:nvPr userDrawn="1"/>
        </p:nvSpPr>
        <p:spPr>
          <a:xfrm>
            <a:off x="13219317" y="5452556"/>
            <a:ext cx="137504" cy="137504"/>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450C0A1-5AB4-2549-B78E-5BAEAA894395}"/>
              </a:ext>
            </a:extLst>
          </p:cNvPr>
          <p:cNvSpPr/>
          <p:nvPr userDrawn="1"/>
        </p:nvSpPr>
        <p:spPr>
          <a:xfrm>
            <a:off x="13402330" y="5452556"/>
            <a:ext cx="137504" cy="137504"/>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1809059-E397-0E40-A49C-2D2B7FCD2374}"/>
              </a:ext>
            </a:extLst>
          </p:cNvPr>
          <p:cNvSpPr/>
          <p:nvPr userDrawn="1"/>
        </p:nvSpPr>
        <p:spPr>
          <a:xfrm>
            <a:off x="13590253" y="5452556"/>
            <a:ext cx="137504" cy="137504"/>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534B5C0-91A7-044B-861D-3D9A6CC5DA6B}"/>
              </a:ext>
            </a:extLst>
          </p:cNvPr>
          <p:cNvSpPr txBox="1"/>
          <p:nvPr userDrawn="1"/>
        </p:nvSpPr>
        <p:spPr>
          <a:xfrm>
            <a:off x="12938456" y="513810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Primary</a:t>
            </a:r>
          </a:p>
        </p:txBody>
      </p:sp>
      <p:sp>
        <p:nvSpPr>
          <p:cNvPr id="58" name="TextBox 57">
            <a:extLst>
              <a:ext uri="{FF2B5EF4-FFF2-40B4-BE49-F238E27FC236}">
                <a16:creationId xmlns:a16="http://schemas.microsoft.com/office/drawing/2014/main" id="{C777D524-0704-704B-8322-8B6A060D3652}"/>
              </a:ext>
            </a:extLst>
          </p:cNvPr>
          <p:cNvSpPr txBox="1"/>
          <p:nvPr userDrawn="1"/>
        </p:nvSpPr>
        <p:spPr>
          <a:xfrm>
            <a:off x="13689835" y="5403452"/>
            <a:ext cx="761641" cy="215444"/>
          </a:xfrm>
          <a:prstGeom prst="rect">
            <a:avLst/>
          </a:prstGeom>
          <a:noFill/>
        </p:spPr>
        <p:txBody>
          <a:bodyPr wrap="square" rtlCol="0">
            <a:spAutoFit/>
          </a:bodyPr>
          <a:lstStyle/>
          <a:p>
            <a:pPr algn="l">
              <a:lnSpc>
                <a:spcPct val="100000"/>
              </a:lnSpc>
            </a:pPr>
            <a:r>
              <a:rPr lang="en-US" sz="800" b="0" i="0">
                <a:solidFill>
                  <a:schemeClr val="tx2">
                    <a:alpha val="34000"/>
                  </a:schemeClr>
                </a:solidFill>
                <a:latin typeface="Untitled Sans" panose="020B0503030202060203" pitchFamily="34" charset="77"/>
              </a:rPr>
              <a:t>Secondary</a:t>
            </a:r>
          </a:p>
        </p:txBody>
      </p:sp>
      <p:sp>
        <p:nvSpPr>
          <p:cNvPr id="59" name="Oval 58">
            <a:extLst>
              <a:ext uri="{FF2B5EF4-FFF2-40B4-BE49-F238E27FC236}">
                <a16:creationId xmlns:a16="http://schemas.microsoft.com/office/drawing/2014/main" id="{92A2C342-5A42-D64A-A06C-635D2E8E733E}"/>
              </a:ext>
            </a:extLst>
          </p:cNvPr>
          <p:cNvSpPr/>
          <p:nvPr userDrawn="1"/>
        </p:nvSpPr>
        <p:spPr>
          <a:xfrm>
            <a:off x="12659614" y="5173164"/>
            <a:ext cx="137504" cy="13750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8BE1B59-2D6A-8F48-B4D0-B6FFC030B577}"/>
              </a:ext>
            </a:extLst>
          </p:cNvPr>
          <p:cNvSpPr/>
          <p:nvPr userDrawn="1"/>
        </p:nvSpPr>
        <p:spPr>
          <a:xfrm>
            <a:off x="12842494" y="5173164"/>
            <a:ext cx="137504" cy="1375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A5AAE9-40B8-5143-A25F-0A5A90C8783E}"/>
              </a:ext>
            </a:extLst>
          </p:cNvPr>
          <p:cNvSpPr/>
          <p:nvPr userDrawn="1"/>
        </p:nvSpPr>
        <p:spPr>
          <a:xfrm>
            <a:off x="323804" y="6250921"/>
            <a:ext cx="2656496" cy="215444"/>
          </a:xfrm>
          <a:prstGeom prst="rect">
            <a:avLst/>
          </a:prstGeom>
        </p:spPr>
        <p:txBody>
          <a:bodyPr wrap="none">
            <a:spAutoFit/>
          </a:bodyPr>
          <a:lstStyle/>
          <a:p>
            <a:pPr algn="r"/>
            <a:fld id="{1399632F-341E-6749-B64D-DB219F963114}" type="datetime4">
              <a:rPr lang="en-NZ" sz="800" b="0" smtClean="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pPr algn="r"/>
              <a:t>7 May 2020</a:t>
            </a:fld>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 Orion Health Group of Companies</a:t>
            </a:r>
          </a:p>
        </p:txBody>
      </p:sp>
      <p:sp>
        <p:nvSpPr>
          <p:cNvPr id="30" name="Rectangle 29">
            <a:extLst>
              <a:ext uri="{FF2B5EF4-FFF2-40B4-BE49-F238E27FC236}">
                <a16:creationId xmlns:a16="http://schemas.microsoft.com/office/drawing/2014/main" id="{572A651B-E723-8042-B9A4-7D29A7368B74}"/>
              </a:ext>
            </a:extLst>
          </p:cNvPr>
          <p:cNvSpPr/>
          <p:nvPr userDrawn="1"/>
        </p:nvSpPr>
        <p:spPr>
          <a:xfrm>
            <a:off x="344744" y="6250921"/>
            <a:ext cx="659945" cy="21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a:extLst>
              <a:ext uri="{FF2B5EF4-FFF2-40B4-BE49-F238E27FC236}">
                <a16:creationId xmlns:a16="http://schemas.microsoft.com/office/drawing/2014/main" id="{75F5CFB3-4849-2F48-AB94-E271FA6DD830}"/>
              </a:ext>
            </a:extLst>
          </p:cNvPr>
          <p:cNvSpPr txBox="1">
            <a:spLocks/>
          </p:cNvSpPr>
          <p:nvPr userDrawn="1"/>
        </p:nvSpPr>
        <p:spPr>
          <a:xfrm>
            <a:off x="376702" y="6250921"/>
            <a:ext cx="417048" cy="188034"/>
          </a:xfrm>
          <a:prstGeom prst="rect">
            <a:avLst/>
          </a:prstGeom>
        </p:spPr>
        <p:txBody>
          <a:bodyPr/>
          <a:lstStyle>
            <a:defPPr>
              <a:defRPr lang="en-US"/>
            </a:defPPr>
            <a:lvl1pPr marL="0" algn="r" defTabSz="914400" rtl="0" eaLnBrk="1" latinLnBrk="0" hangingPunct="1">
              <a:defRPr sz="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E5F0894-7719-924A-8ED2-22A5247597F7}" type="slidenum">
              <a:rPr lang="en-US" b="0" i="0" smtClean="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rPr>
              <a:pPr algn="l"/>
              <a:t>‹#›</a:t>
            </a:fld>
            <a:endParaRPr lang="en-US" b="0" i="0">
              <a:solidFill>
                <a:schemeClr val="bg1">
                  <a:lumMod val="65000"/>
                </a:schemeClr>
              </a:solidFill>
              <a:latin typeface="Untitled Sans Medium" panose="020B0503030202060203" pitchFamily="34" charset="77"/>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95770138"/>
      </p:ext>
    </p:extLst>
  </p:cSld>
  <p:clrMapOvr>
    <a:masterClrMapping/>
  </p:clrMapOvr>
  <p:extLst>
    <p:ext uri="{DCECCB84-F9BA-43D5-87BE-67443E8EF086}">
      <p15:sldGuideLst xmlns:p15="http://schemas.microsoft.com/office/powerpoint/2012/main">
        <p15:guide id="1" orient="horz" pos="288">
          <p15:clr>
            <a:srgbClr val="FBAE40"/>
          </p15:clr>
        </p15:guide>
        <p15:guide id="2" pos="7383">
          <p15:clr>
            <a:srgbClr val="FBAE40"/>
          </p15:clr>
        </p15:guide>
        <p15:guide id="3" pos="293">
          <p15:clr>
            <a:srgbClr val="FBAE40"/>
          </p15:clr>
        </p15:guide>
        <p15:guide id="4" orient="horz" pos="4023">
          <p15:clr>
            <a:srgbClr val="FBAE40"/>
          </p15:clr>
        </p15:guide>
        <p15:guide id="5" pos="3840">
          <p15:clr>
            <a:srgbClr val="FBAE40"/>
          </p15:clr>
        </p15:guide>
        <p15:guide id="6" pos="35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B5133-76CE-0644-9104-51219DED9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EA0BF1-B2D1-6D4B-87E5-3853FA3FC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405B4-9A20-9748-AB97-6A6A5F730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A9A9A9"/>
                </a:solidFill>
                <a:latin typeface="Untitled Sans Light" panose="020B0303030202060203" pitchFamily="34" charset="77"/>
              </a:defRPr>
            </a:lvl1pPr>
          </a:lstStyle>
          <a:p>
            <a:fld id="{047377B3-C9A6-F24D-8FC3-3C062610FDFA}" type="datetimeFigureOut">
              <a:rPr lang="en-US" smtClean="0"/>
              <a:pPr/>
              <a:t>5/7/20</a:t>
            </a:fld>
            <a:endParaRPr lang="en-US"/>
          </a:p>
        </p:txBody>
      </p:sp>
      <p:sp>
        <p:nvSpPr>
          <p:cNvPr id="5" name="Footer Placeholder 4">
            <a:extLst>
              <a:ext uri="{FF2B5EF4-FFF2-40B4-BE49-F238E27FC236}">
                <a16:creationId xmlns:a16="http://schemas.microsoft.com/office/drawing/2014/main" id="{77752852-C000-BD4F-A124-6F2E6D97F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rgbClr val="A9A9A9"/>
                </a:solidFill>
                <a:latin typeface="Untitled Sans Light" panose="020B0303030202060203" pitchFamily="34" charset="77"/>
              </a:defRPr>
            </a:lvl1pPr>
          </a:lstStyle>
          <a:p>
            <a:endParaRPr lang="en-US"/>
          </a:p>
        </p:txBody>
      </p:sp>
      <p:sp>
        <p:nvSpPr>
          <p:cNvPr id="6" name="Slide Number Placeholder 5">
            <a:extLst>
              <a:ext uri="{FF2B5EF4-FFF2-40B4-BE49-F238E27FC236}">
                <a16:creationId xmlns:a16="http://schemas.microsoft.com/office/drawing/2014/main" id="{349A81E2-62E4-B044-9CC2-4A0468FEE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A9A9A9"/>
                </a:solidFill>
                <a:latin typeface="Untitled Sans Light" panose="020B0303030202060203" pitchFamily="34" charset="77"/>
              </a:defRPr>
            </a:lvl1pPr>
          </a:lstStyle>
          <a:p>
            <a:fld id="{1CCED54A-11A7-7E4D-BF91-469832B0C3B6}" type="slidenum">
              <a:rPr lang="en-US" smtClean="0"/>
              <a:pPr/>
              <a:t>‹#›</a:t>
            </a:fld>
            <a:endParaRPr lang="en-US"/>
          </a:p>
        </p:txBody>
      </p:sp>
    </p:spTree>
    <p:extLst>
      <p:ext uri="{BB962C8B-B14F-4D97-AF65-F5344CB8AC3E}">
        <p14:creationId xmlns:p14="http://schemas.microsoft.com/office/powerpoint/2010/main" val="3138973368"/>
      </p:ext>
    </p:extLst>
  </p:cSld>
  <p:clrMap bg1="lt1" tx1="dk1" bg2="lt2" tx2="dk2" accent1="accent1" accent2="accent2" accent3="accent3" accent4="accent4" accent5="accent5" accent6="accent6" hlink="hlink" folHlink="folHlink"/>
  <p:sldLayoutIdLst>
    <p:sldLayoutId id="2147483686" r:id="rId1"/>
    <p:sldLayoutId id="2147483677" r:id="rId2"/>
    <p:sldLayoutId id="2147483696" r:id="rId3"/>
    <p:sldLayoutId id="2147483679" r:id="rId4"/>
    <p:sldLayoutId id="2147483704" r:id="rId5"/>
    <p:sldLayoutId id="2147483674" r:id="rId6"/>
    <p:sldLayoutId id="2147483689" r:id="rId7"/>
    <p:sldLayoutId id="2147483706" r:id="rId8"/>
    <p:sldLayoutId id="2147483687" r:id="rId9"/>
    <p:sldLayoutId id="2147483681" r:id="rId10"/>
    <p:sldLayoutId id="2147483680" r:id="rId11"/>
    <p:sldLayoutId id="2147483703" r:id="rId12"/>
    <p:sldLayoutId id="2147483698" r:id="rId13"/>
    <p:sldLayoutId id="2147483691" r:id="rId14"/>
    <p:sldLayoutId id="2147483699" r:id="rId15"/>
    <p:sldLayoutId id="2147483700" r:id="rId16"/>
    <p:sldLayoutId id="2147483709" r:id="rId17"/>
    <p:sldLayoutId id="2147483701" r:id="rId18"/>
    <p:sldLayoutId id="2147483708" r:id="rId19"/>
    <p:sldLayoutId id="2147483702" r:id="rId20"/>
    <p:sldLayoutId id="2147483707" r:id="rId21"/>
    <p:sldLayoutId id="2147483710" r:id="rId22"/>
    <p:sldLayoutId id="2147483809" r:id="rId23"/>
    <p:sldLayoutId id="2147483812" r:id="rId24"/>
    <p:sldLayoutId id="2147483813" r:id="rId25"/>
    <p:sldLayoutId id="2147483832" r:id="rId26"/>
  </p:sldLayoutIdLst>
  <p:txStyles>
    <p:titleStyle>
      <a:lvl1pPr algn="l" defTabSz="914400" rtl="0" eaLnBrk="1" latinLnBrk="0" hangingPunct="1">
        <a:lnSpc>
          <a:spcPct val="90000"/>
        </a:lnSpc>
        <a:spcBef>
          <a:spcPct val="0"/>
        </a:spcBef>
        <a:buNone/>
        <a:defRPr sz="4000" b="0" i="0" kern="1200">
          <a:solidFill>
            <a:schemeClr val="tx2"/>
          </a:solidFill>
          <a:latin typeface="Untitled Sans Medium" panose="020B0503030202060203" pitchFamily="34" charset="77"/>
          <a:ea typeface="+mj-ea"/>
          <a:cs typeface="+mj-cs"/>
        </a:defRPr>
      </a:lvl1pPr>
    </p:titleStyle>
    <p:bodyStyle>
      <a:lvl1pPr marL="228600" indent="-228600" algn="l" defTabSz="914400" rtl="0" eaLnBrk="1" latinLnBrk="0" hangingPunct="1">
        <a:lnSpc>
          <a:spcPct val="90000"/>
        </a:lnSpc>
        <a:spcBef>
          <a:spcPts val="10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146" y="170280"/>
            <a:ext cx="11220105" cy="634083"/>
          </a:xfrm>
          <a:prstGeom prst="rect">
            <a:avLst/>
          </a:prstGeom>
        </p:spPr>
        <p:txBody>
          <a:bodyPr vert="horz" lIns="0" tIns="0" rIns="0" bIns="0" rtlCol="0" anchor="ctr">
            <a:normAutofit/>
          </a:bodyPr>
          <a:lstStyle/>
          <a:p>
            <a:r>
              <a:rPr lang="en-US" noProof="0"/>
              <a:t>Click Here to Insert Title</a:t>
            </a:r>
          </a:p>
        </p:txBody>
      </p:sp>
    </p:spTree>
    <p:extLst>
      <p:ext uri="{BB962C8B-B14F-4D97-AF65-F5344CB8AC3E}">
        <p14:creationId xmlns:p14="http://schemas.microsoft.com/office/powerpoint/2010/main" val="104509694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1131768" rtl="0" eaLnBrk="1" latinLnBrk="0" hangingPunct="1">
        <a:spcBef>
          <a:spcPct val="0"/>
        </a:spcBef>
        <a:buNone/>
        <a:defRPr sz="2400" b="0" i="0" kern="1200" cap="none" baseline="0">
          <a:solidFill>
            <a:schemeClr val="accent6"/>
          </a:solidFill>
          <a:latin typeface="Arial"/>
          <a:ea typeface="+mj-ea"/>
          <a:cs typeface="Arial"/>
        </a:defRPr>
      </a:lvl1pPr>
    </p:titleStyle>
    <p:bodyStyle>
      <a:lvl1pPr marL="424412" indent="-424412" algn="l" defTabSz="1131768" rtl="0" eaLnBrk="1" latinLnBrk="0" hangingPunct="1">
        <a:spcBef>
          <a:spcPct val="20000"/>
        </a:spcBef>
        <a:buClr>
          <a:schemeClr val="accent2"/>
        </a:buClr>
        <a:buFont typeface="Arial" pitchFamily="34" charset="0"/>
        <a:buChar char="•"/>
        <a:defRPr sz="2000" b="0" kern="1200">
          <a:solidFill>
            <a:schemeClr val="accent6"/>
          </a:solidFill>
          <a:latin typeface="Arial"/>
          <a:ea typeface="+mn-ea"/>
          <a:cs typeface="Arial"/>
        </a:defRPr>
      </a:lvl1pPr>
      <a:lvl2pPr marL="919562" indent="-353678" algn="l" defTabSz="1131768" rtl="0" eaLnBrk="1" latinLnBrk="0" hangingPunct="1">
        <a:spcBef>
          <a:spcPct val="20000"/>
        </a:spcBef>
        <a:buClr>
          <a:schemeClr val="accent2"/>
        </a:buClr>
        <a:buFont typeface="Arial" pitchFamily="34" charset="0"/>
        <a:buChar char="–"/>
        <a:defRPr sz="2000" kern="1200">
          <a:solidFill>
            <a:schemeClr val="accent6"/>
          </a:solidFill>
          <a:latin typeface="Arial"/>
          <a:ea typeface="+mn-ea"/>
          <a:cs typeface="Arial"/>
        </a:defRPr>
      </a:lvl2pPr>
      <a:lvl3pPr marL="1414711" indent="-282944" algn="l" defTabSz="1131768" rtl="0" eaLnBrk="1" latinLnBrk="0" hangingPunct="1">
        <a:spcBef>
          <a:spcPct val="20000"/>
        </a:spcBef>
        <a:buClr>
          <a:schemeClr val="accent2"/>
        </a:buClr>
        <a:buFont typeface="Arial" pitchFamily="34" charset="0"/>
        <a:buChar char="•"/>
        <a:defRPr sz="2000" kern="1200">
          <a:solidFill>
            <a:schemeClr val="accent6"/>
          </a:solidFill>
          <a:latin typeface="Arial"/>
          <a:ea typeface="+mn-ea"/>
          <a:cs typeface="Arial"/>
        </a:defRPr>
      </a:lvl3pPr>
      <a:lvl4pPr marL="1980594" indent="-282944" algn="l" defTabSz="1131768" rtl="0" eaLnBrk="1" latinLnBrk="0" hangingPunct="1">
        <a:spcBef>
          <a:spcPct val="20000"/>
        </a:spcBef>
        <a:buClr>
          <a:schemeClr val="accent2"/>
        </a:buClr>
        <a:buFont typeface="Arial" pitchFamily="34" charset="0"/>
        <a:buChar char="–"/>
        <a:defRPr sz="2000" kern="1200">
          <a:solidFill>
            <a:schemeClr val="accent6"/>
          </a:solidFill>
          <a:latin typeface="Arial"/>
          <a:ea typeface="+mn-ea"/>
          <a:cs typeface="Arial"/>
        </a:defRPr>
      </a:lvl4pPr>
      <a:lvl5pPr marL="2644526" indent="-380990" algn="l" defTabSz="1131768" rtl="0" eaLnBrk="1" latinLnBrk="0" hangingPunct="1">
        <a:spcBef>
          <a:spcPct val="20000"/>
        </a:spcBef>
        <a:buClr>
          <a:schemeClr val="accent2"/>
        </a:buClr>
        <a:buFont typeface="Arial"/>
        <a:buChar char="•"/>
        <a:defRPr sz="2000" kern="1200">
          <a:solidFill>
            <a:schemeClr val="accent6"/>
          </a:solidFill>
          <a:latin typeface="Arial"/>
          <a:ea typeface="+mn-ea"/>
          <a:cs typeface="Arial"/>
        </a:defRPr>
      </a:lvl5pPr>
      <a:lvl6pPr marL="3112364" indent="-282944" algn="l" defTabSz="1131768"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678247" indent="-282944" algn="l" defTabSz="1131768"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244133" indent="-282944" algn="l" defTabSz="1131768"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810016" indent="-282944" algn="l" defTabSz="1131768"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31768" rtl="0" eaLnBrk="1" latinLnBrk="0" hangingPunct="1">
        <a:defRPr sz="2267" kern="1200">
          <a:solidFill>
            <a:schemeClr val="tx1"/>
          </a:solidFill>
          <a:latin typeface="+mn-lt"/>
          <a:ea typeface="+mn-ea"/>
          <a:cs typeface="+mn-cs"/>
        </a:defRPr>
      </a:lvl1pPr>
      <a:lvl2pPr marL="565885" algn="l" defTabSz="1131768" rtl="0" eaLnBrk="1" latinLnBrk="0" hangingPunct="1">
        <a:defRPr sz="2267" kern="1200">
          <a:solidFill>
            <a:schemeClr val="tx1"/>
          </a:solidFill>
          <a:latin typeface="+mn-lt"/>
          <a:ea typeface="+mn-ea"/>
          <a:cs typeface="+mn-cs"/>
        </a:defRPr>
      </a:lvl2pPr>
      <a:lvl3pPr marL="1131768" algn="l" defTabSz="1131768" rtl="0" eaLnBrk="1" latinLnBrk="0" hangingPunct="1">
        <a:defRPr sz="2267" kern="1200">
          <a:solidFill>
            <a:schemeClr val="tx1"/>
          </a:solidFill>
          <a:latin typeface="+mn-lt"/>
          <a:ea typeface="+mn-ea"/>
          <a:cs typeface="+mn-cs"/>
        </a:defRPr>
      </a:lvl3pPr>
      <a:lvl4pPr marL="1697652" algn="l" defTabSz="1131768" rtl="0" eaLnBrk="1" latinLnBrk="0" hangingPunct="1">
        <a:defRPr sz="2267" kern="1200">
          <a:solidFill>
            <a:schemeClr val="tx1"/>
          </a:solidFill>
          <a:latin typeface="+mn-lt"/>
          <a:ea typeface="+mn-ea"/>
          <a:cs typeface="+mn-cs"/>
        </a:defRPr>
      </a:lvl4pPr>
      <a:lvl5pPr marL="2263537" algn="l" defTabSz="1131768" rtl="0" eaLnBrk="1" latinLnBrk="0" hangingPunct="1">
        <a:defRPr sz="2267" kern="1200">
          <a:solidFill>
            <a:schemeClr val="tx1"/>
          </a:solidFill>
          <a:latin typeface="+mn-lt"/>
          <a:ea typeface="+mn-ea"/>
          <a:cs typeface="+mn-cs"/>
        </a:defRPr>
      </a:lvl5pPr>
      <a:lvl6pPr marL="2829421" algn="l" defTabSz="1131768" rtl="0" eaLnBrk="1" latinLnBrk="0" hangingPunct="1">
        <a:defRPr sz="2267" kern="1200">
          <a:solidFill>
            <a:schemeClr val="tx1"/>
          </a:solidFill>
          <a:latin typeface="+mn-lt"/>
          <a:ea typeface="+mn-ea"/>
          <a:cs typeface="+mn-cs"/>
        </a:defRPr>
      </a:lvl6pPr>
      <a:lvl7pPr marL="3395306" algn="l" defTabSz="1131768" rtl="0" eaLnBrk="1" latinLnBrk="0" hangingPunct="1">
        <a:defRPr sz="2267" kern="1200">
          <a:solidFill>
            <a:schemeClr val="tx1"/>
          </a:solidFill>
          <a:latin typeface="+mn-lt"/>
          <a:ea typeface="+mn-ea"/>
          <a:cs typeface="+mn-cs"/>
        </a:defRPr>
      </a:lvl7pPr>
      <a:lvl8pPr marL="3961190" algn="l" defTabSz="1131768" rtl="0" eaLnBrk="1" latinLnBrk="0" hangingPunct="1">
        <a:defRPr sz="2267" kern="1200">
          <a:solidFill>
            <a:schemeClr val="tx1"/>
          </a:solidFill>
          <a:latin typeface="+mn-lt"/>
          <a:ea typeface="+mn-ea"/>
          <a:cs typeface="+mn-cs"/>
        </a:defRPr>
      </a:lvl8pPr>
      <a:lvl9pPr marL="4527073" algn="l" defTabSz="1131768"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80.png"/><Relationship Id="rId4" Type="http://schemas.openxmlformats.org/officeDocument/2006/relationships/image" Target="../media/image79.jpeg"/></Relationships>
</file>

<file path=ppt/slides/_rels/slide1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78.jpeg"/></Relationships>
</file>

<file path=ppt/slides/_rels/slide1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jpeg"/><Relationship Id="rId7"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99.png"/><Relationship Id="rId5" Type="http://schemas.openxmlformats.org/officeDocument/2006/relationships/image" Target="../media/image15.png"/><Relationship Id="rId4" Type="http://schemas.openxmlformats.org/officeDocument/2006/relationships/image" Target="../media/image98.png"/><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image" Target="../media/image103.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nicole.allan@orionhealth.com" TargetMode="External"/><Relationship Id="rId7" Type="http://schemas.openxmlformats.org/officeDocument/2006/relationships/hyperlink" Target="https://orionhealth.com/nz/knowledge-hub/white-papers/how-technology-can-help-alleviate-the-covid-19-crisis/"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hyperlink" Target="https://orionhealth.com/global/solutions/outbreak-management-solution/" TargetMode="External"/><Relationship Id="rId5" Type="http://schemas.openxmlformats.org/officeDocument/2006/relationships/image" Target="../media/image107.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38.png"/><Relationship Id="rId21" Type="http://schemas.openxmlformats.org/officeDocument/2006/relationships/image" Target="../media/image33.png"/><Relationship Id="rId34" Type="http://schemas.openxmlformats.org/officeDocument/2006/relationships/image" Target="../media/image46.tiff"/><Relationship Id="rId7"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tiff"/><Relationship Id="rId38" Type="http://schemas.openxmlformats.org/officeDocument/2006/relationships/image" Target="../media/image50.tiff"/><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jpeg"/><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tiff"/><Relationship Id="rId37" Type="http://schemas.openxmlformats.org/officeDocument/2006/relationships/image" Target="../media/image49.pn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tiff"/><Relationship Id="rId36" Type="http://schemas.openxmlformats.org/officeDocument/2006/relationships/image" Target="../media/image48.tiff"/><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tiff"/><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jpeg"/><Relationship Id="rId35" Type="http://schemas.openxmlformats.org/officeDocument/2006/relationships/image" Target="../media/image47.tiff"/><Relationship Id="rId8" Type="http://schemas.openxmlformats.org/officeDocument/2006/relationships/image" Target="../media/image20.pn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3.tiff"/><Relationship Id="rId13" Type="http://schemas.openxmlformats.org/officeDocument/2006/relationships/image" Target="../media/image49.png"/><Relationship Id="rId1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52.png"/><Relationship Id="rId12" Type="http://schemas.openxmlformats.org/officeDocument/2006/relationships/image" Target="../media/image14.png"/><Relationship Id="rId17" Type="http://schemas.openxmlformats.org/officeDocument/2006/relationships/image" Target="../media/image30.jpe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26.png"/><Relationship Id="rId5" Type="http://schemas.openxmlformats.org/officeDocument/2006/relationships/image" Target="../media/image36.png"/><Relationship Id="rId15" Type="http://schemas.openxmlformats.org/officeDocument/2006/relationships/image" Target="../media/image25.jpeg"/><Relationship Id="rId10"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35.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tiff"/><Relationship Id="rId3" Type="http://schemas.openxmlformats.org/officeDocument/2006/relationships/image" Target="../media/image58.jpe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tiff"/><Relationship Id="rId2" Type="http://schemas.openxmlformats.org/officeDocument/2006/relationships/notesSlide" Target="../notesSlides/notesSlide9.xml"/><Relationship Id="rId16" Type="http://schemas.openxmlformats.org/officeDocument/2006/relationships/image" Target="../media/image71.tiff"/><Relationship Id="rId20" Type="http://schemas.openxmlformats.org/officeDocument/2006/relationships/image" Target="../media/image75.tiff"/><Relationship Id="rId1" Type="http://schemas.openxmlformats.org/officeDocument/2006/relationships/slideLayout" Target="../slideLayouts/slideLayout2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gif"/><Relationship Id="rId15" Type="http://schemas.openxmlformats.org/officeDocument/2006/relationships/image" Target="../media/image70.png"/><Relationship Id="rId23" Type="http://schemas.openxmlformats.org/officeDocument/2006/relationships/image" Target="../media/image78.jpeg"/><Relationship Id="rId10" Type="http://schemas.openxmlformats.org/officeDocument/2006/relationships/image" Target="../media/image65.jpeg"/><Relationship Id="rId19" Type="http://schemas.openxmlformats.org/officeDocument/2006/relationships/image" Target="../media/image74.tiff"/><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4E13F46-DFBB-9F47-A379-E2635FCC3F3E}"/>
              </a:ext>
            </a:extLst>
          </p:cNvPr>
          <p:cNvSpPr>
            <a:spLocks noGrp="1"/>
          </p:cNvSpPr>
          <p:nvPr>
            <p:ph type="title"/>
          </p:nvPr>
        </p:nvSpPr>
        <p:spPr>
          <a:xfrm>
            <a:off x="310651" y="367492"/>
            <a:ext cx="6797285" cy="4673739"/>
          </a:xfrm>
        </p:spPr>
        <p:txBody>
          <a:bodyPr/>
          <a:lstStyle/>
          <a:p>
            <a:pPr>
              <a:lnSpc>
                <a:spcPct val="100000"/>
              </a:lnSpc>
            </a:pPr>
            <a:r>
              <a:rPr lang="en-US">
                <a:latin typeface="Untitled Sans Medium"/>
              </a:rPr>
              <a:t>Digital responses to COVID-19</a:t>
            </a:r>
            <a:br>
              <a:rPr lang="en-US">
                <a:latin typeface="Untitled Sans Medium"/>
              </a:rPr>
            </a:br>
            <a:br>
              <a:rPr lang="en-US">
                <a:latin typeface="Untitled Sans Medium"/>
              </a:rPr>
            </a:br>
            <a:r>
              <a:rPr lang="en-US" sz="3600">
                <a:solidFill>
                  <a:schemeClr val="bg2"/>
                </a:solidFill>
                <a:latin typeface="Untitled Sans Medium"/>
              </a:rPr>
              <a:t>Alleviating system demand by harnessing shared care records and remote patient monitoring</a:t>
            </a:r>
            <a:endParaRPr lang="en-US">
              <a:solidFill>
                <a:schemeClr val="bg2"/>
              </a:solidFill>
              <a:latin typeface="Untitled Sans Medium"/>
            </a:endParaRPr>
          </a:p>
        </p:txBody>
      </p:sp>
      <p:sp>
        <p:nvSpPr>
          <p:cNvPr id="2" name="Text Placeholder 1">
            <a:extLst>
              <a:ext uri="{FF2B5EF4-FFF2-40B4-BE49-F238E27FC236}">
                <a16:creationId xmlns:a16="http://schemas.microsoft.com/office/drawing/2014/main" id="{8560B4DD-06D9-2141-ADF9-C1E32CA6AA65}"/>
              </a:ext>
            </a:extLst>
          </p:cNvPr>
          <p:cNvSpPr>
            <a:spLocks noGrp="1"/>
          </p:cNvSpPr>
          <p:nvPr>
            <p:ph type="body" sz="quarter" idx="10"/>
          </p:nvPr>
        </p:nvSpPr>
        <p:spPr>
          <a:xfrm>
            <a:off x="327584" y="4849841"/>
            <a:ext cx="5010649" cy="343262"/>
          </a:xfrm>
        </p:spPr>
        <p:txBody>
          <a:bodyPr vert="horz" lIns="91440" tIns="45720" rIns="91440" bIns="45720" rtlCol="0" anchor="ctr">
            <a:normAutofit/>
          </a:bodyPr>
          <a:lstStyle/>
          <a:p>
            <a:r>
              <a:rPr lang="en-US">
                <a:latin typeface="Untitled Sans"/>
              </a:rPr>
              <a:t>Bruce Horne, Product Specialist Lead, Orion Health</a:t>
            </a:r>
          </a:p>
          <a:p>
            <a:endParaRPr lang="en-US">
              <a:latin typeface="Untitled Sans" panose="020B0503030202060203" pitchFamily="34" charset="77"/>
            </a:endParaRPr>
          </a:p>
        </p:txBody>
      </p:sp>
      <p:sp>
        <p:nvSpPr>
          <p:cNvPr id="7" name="Text Placeholder 6">
            <a:extLst>
              <a:ext uri="{FF2B5EF4-FFF2-40B4-BE49-F238E27FC236}">
                <a16:creationId xmlns:a16="http://schemas.microsoft.com/office/drawing/2014/main" id="{08C61AC7-9CB3-FE41-BD76-CCF63861D813}"/>
              </a:ext>
            </a:extLst>
          </p:cNvPr>
          <p:cNvSpPr>
            <a:spLocks noGrp="1"/>
          </p:cNvSpPr>
          <p:nvPr>
            <p:ph type="body" sz="quarter" idx="11"/>
          </p:nvPr>
        </p:nvSpPr>
        <p:spPr>
          <a:xfrm>
            <a:off x="310651" y="5328111"/>
            <a:ext cx="5663429" cy="277118"/>
          </a:xfrm>
        </p:spPr>
        <p:txBody>
          <a:bodyPr>
            <a:normAutofit/>
          </a:bodyPr>
          <a:lstStyle/>
          <a:p>
            <a:r>
              <a:rPr lang="en-US">
                <a:latin typeface="Untitled Sans"/>
              </a:rPr>
              <a:t>Ben Wilson, Product Specialist Lead, Orion Health</a:t>
            </a:r>
          </a:p>
        </p:txBody>
      </p:sp>
      <p:sp>
        <p:nvSpPr>
          <p:cNvPr id="8" name="Text Placeholder 7">
            <a:extLst>
              <a:ext uri="{FF2B5EF4-FFF2-40B4-BE49-F238E27FC236}">
                <a16:creationId xmlns:a16="http://schemas.microsoft.com/office/drawing/2014/main" id="{9D7650EB-006E-FC4A-88E8-6B833982E6E9}"/>
              </a:ext>
            </a:extLst>
          </p:cNvPr>
          <p:cNvSpPr>
            <a:spLocks noGrp="1"/>
          </p:cNvSpPr>
          <p:nvPr>
            <p:ph type="body" sz="quarter" idx="12"/>
          </p:nvPr>
        </p:nvSpPr>
        <p:spPr/>
        <p:txBody>
          <a:bodyPr/>
          <a:lstStyle/>
          <a:p>
            <a:r>
              <a:rPr lang="en-US"/>
              <a:t>7</a:t>
            </a:r>
            <a:r>
              <a:rPr lang="en-US" baseline="30000"/>
              <a:t>th</a:t>
            </a:r>
            <a:r>
              <a:rPr lang="en-US"/>
              <a:t> May 2020</a:t>
            </a:r>
          </a:p>
        </p:txBody>
      </p:sp>
      <p:sp>
        <p:nvSpPr>
          <p:cNvPr id="12" name="Text Placeholder 6">
            <a:extLst>
              <a:ext uri="{FF2B5EF4-FFF2-40B4-BE49-F238E27FC236}">
                <a16:creationId xmlns:a16="http://schemas.microsoft.com/office/drawing/2014/main" id="{16FE8D69-43A0-5A48-93E7-0D7082466FB0}"/>
              </a:ext>
            </a:extLst>
          </p:cNvPr>
          <p:cNvSpPr txBox="1">
            <a:spLocks/>
          </p:cNvSpPr>
          <p:nvPr/>
        </p:nvSpPr>
        <p:spPr>
          <a:xfrm>
            <a:off x="310651" y="5600491"/>
            <a:ext cx="6907013" cy="31367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F6810"/>
              </a:buClr>
              <a:buFont typeface="Arial" panose="020B0604020202020204" pitchFamily="34" charset="0"/>
              <a:buNone/>
              <a:defRPr sz="1200" b="0" i="0" kern="1200">
                <a:solidFill>
                  <a:schemeClr val="tx2"/>
                </a:solidFill>
                <a:latin typeface="Untitled Sans" panose="020B0503030202060203" pitchFamily="34" charset="77"/>
                <a:ea typeface="+mn-ea"/>
                <a:cs typeface="+mn-cs"/>
              </a:defRPr>
            </a:lvl1pPr>
            <a:lvl2pPr marL="565884"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2pPr>
            <a:lvl3pPr marL="1131767"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3pPr>
            <a:lvl4pPr marL="1697650"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4pPr>
            <a:lvl5pPr marL="2263536"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Jocelyn Palmer, Programme Manager, Connecting Care, NHS South, Central and West CSU</a:t>
            </a:r>
          </a:p>
        </p:txBody>
      </p:sp>
      <p:sp>
        <p:nvSpPr>
          <p:cNvPr id="3" name="Text Placeholder 6">
            <a:extLst>
              <a:ext uri="{FF2B5EF4-FFF2-40B4-BE49-F238E27FC236}">
                <a16:creationId xmlns:a16="http://schemas.microsoft.com/office/drawing/2014/main" id="{CAA36418-742A-4043-9FE0-ACC315CD7EC3}"/>
              </a:ext>
            </a:extLst>
          </p:cNvPr>
          <p:cNvSpPr txBox="1">
            <a:spLocks/>
          </p:cNvSpPr>
          <p:nvPr/>
        </p:nvSpPr>
        <p:spPr>
          <a:xfrm>
            <a:off x="316295" y="5028955"/>
            <a:ext cx="4185149" cy="27711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F6810"/>
              </a:buClr>
              <a:buFont typeface="Arial" panose="020B0604020202020204" pitchFamily="34" charset="0"/>
              <a:buNone/>
              <a:defRPr sz="1200" b="0" i="0" kern="1200">
                <a:solidFill>
                  <a:schemeClr val="tx2"/>
                </a:solidFill>
                <a:latin typeface="Untitled Sans" panose="020B0503030202060203" pitchFamily="34" charset="77"/>
                <a:ea typeface="+mn-ea"/>
                <a:cs typeface="+mn-cs"/>
              </a:defRPr>
            </a:lvl1pPr>
            <a:lvl2pPr marL="565884"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2pPr>
            <a:lvl3pPr marL="1131767"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3pPr>
            <a:lvl4pPr marL="1697650"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4pPr>
            <a:lvl5pPr marL="2263536" indent="0" algn="l" defTabSz="914400" rtl="0" eaLnBrk="1" latinLnBrk="0" hangingPunct="1">
              <a:lnSpc>
                <a:spcPct val="90000"/>
              </a:lnSpc>
              <a:spcBef>
                <a:spcPts val="500"/>
              </a:spcBef>
              <a:buClr>
                <a:srgbClr val="FF6810"/>
              </a:buClr>
              <a:buFont typeface="Arial" panose="020B0604020202020204" pitchFamily="34" charset="0"/>
              <a:buNone/>
              <a:defRPr sz="2000" b="0" i="0" kern="1200">
                <a:solidFill>
                  <a:schemeClr val="accent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Untitled Sans"/>
              </a:rPr>
              <a:t>Pauline McLean, Clinical Consultant, Orion Health</a:t>
            </a:r>
          </a:p>
        </p:txBody>
      </p:sp>
      <p:pic>
        <p:nvPicPr>
          <p:cNvPr id="5" name="Picture 4" descr="A picture containing object, clock&#10;&#10;Description automatically generated">
            <a:extLst>
              <a:ext uri="{FF2B5EF4-FFF2-40B4-BE49-F238E27FC236}">
                <a16:creationId xmlns:a16="http://schemas.microsoft.com/office/drawing/2014/main" id="{5A5B7510-DE2D-4C9F-B36D-AE5227A7CD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7249" y="245079"/>
            <a:ext cx="785989" cy="833967"/>
          </a:xfrm>
          <a:prstGeom prst="rect">
            <a:avLst/>
          </a:prstGeom>
        </p:spPr>
      </p:pic>
    </p:spTree>
    <p:extLst>
      <p:ext uri="{BB962C8B-B14F-4D97-AF65-F5344CB8AC3E}">
        <p14:creationId xmlns:p14="http://schemas.microsoft.com/office/powerpoint/2010/main" val="294992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E2A4B80-746D-044A-93F7-CE012FBF75C6}"/>
              </a:ext>
            </a:extLst>
          </p:cNvPr>
          <p:cNvSpPr/>
          <p:nvPr/>
        </p:nvSpPr>
        <p:spPr>
          <a:xfrm>
            <a:off x="6633029" y="0"/>
            <a:ext cx="5558970" cy="6858000"/>
          </a:xfrm>
          <a:prstGeom prst="rect">
            <a:avLst/>
          </a:prstGeom>
          <a:solidFill>
            <a:srgbClr val="0766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hart 26">
            <a:extLst>
              <a:ext uri="{FF2B5EF4-FFF2-40B4-BE49-F238E27FC236}">
                <a16:creationId xmlns:a16="http://schemas.microsoft.com/office/drawing/2014/main" id="{F0C9092B-9BF9-9D48-AC3B-A369C465737E}"/>
              </a:ext>
            </a:extLst>
          </p:cNvPr>
          <p:cNvGraphicFramePr>
            <a:graphicFrameLocks/>
          </p:cNvGraphicFramePr>
          <p:nvPr>
            <p:extLst>
              <p:ext uri="{D42A27DB-BD31-4B8C-83A1-F6EECF244321}">
                <p14:modId xmlns:p14="http://schemas.microsoft.com/office/powerpoint/2010/main" val="769581651"/>
              </p:ext>
            </p:extLst>
          </p:nvPr>
        </p:nvGraphicFramePr>
        <p:xfrm>
          <a:off x="6633028" y="1219519"/>
          <a:ext cx="5558971" cy="4223338"/>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a:extLst>
              <a:ext uri="{FF2B5EF4-FFF2-40B4-BE49-F238E27FC236}">
                <a16:creationId xmlns:a16="http://schemas.microsoft.com/office/drawing/2014/main" id="{8FCA5C88-44E2-5A44-BDB8-DFF76F6AD6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036" y="551861"/>
            <a:ext cx="6315364" cy="3552392"/>
          </a:xfrm>
          <a:prstGeom prst="rect">
            <a:avLst/>
          </a:prstGeom>
        </p:spPr>
      </p:pic>
      <p:pic>
        <p:nvPicPr>
          <p:cNvPr id="31" name="Picture 2">
            <a:extLst>
              <a:ext uri="{FF2B5EF4-FFF2-40B4-BE49-F238E27FC236}">
                <a16:creationId xmlns:a16="http://schemas.microsoft.com/office/drawing/2014/main" id="{D570A8D8-EFBC-AF47-8465-660BA7E735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4699" y="3449733"/>
            <a:ext cx="5250701" cy="27180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a:extLst>
              <a:ext uri="{FF2B5EF4-FFF2-40B4-BE49-F238E27FC236}">
                <a16:creationId xmlns:a16="http://schemas.microsoft.com/office/drawing/2014/main" id="{633CD8F5-A84C-B947-84D2-E9DF7265B0CB}"/>
              </a:ext>
            </a:extLst>
          </p:cNvPr>
          <p:cNvSpPr/>
          <p:nvPr/>
        </p:nvSpPr>
        <p:spPr>
          <a:xfrm>
            <a:off x="459146" y="6212114"/>
            <a:ext cx="2223578" cy="36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48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308DE606-5BDA-1A41-ABA3-BC52452994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6201" y="4917602"/>
            <a:ext cx="2147372" cy="1896971"/>
          </a:xfrm>
          <a:prstGeom prst="rect">
            <a:avLst/>
          </a:prstGeom>
        </p:spPr>
      </p:pic>
      <p:pic>
        <p:nvPicPr>
          <p:cNvPr id="12" name="Picture 11">
            <a:extLst>
              <a:ext uri="{FF2B5EF4-FFF2-40B4-BE49-F238E27FC236}">
                <a16:creationId xmlns:a16="http://schemas.microsoft.com/office/drawing/2014/main" id="{9106D651-3E32-EA41-9D6F-657E74BB6F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1607" y="3147577"/>
            <a:ext cx="2005281" cy="2126814"/>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1" name="Freeform: Shape 30">
            <a:extLst>
              <a:ext uri="{FF2B5EF4-FFF2-40B4-BE49-F238E27FC236}">
                <a16:creationId xmlns:a16="http://schemas.microsoft.com/office/drawing/2014/main" id="{2F6B32C1-BA91-470A-8C1B-33264F8B2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id="{459570ED-BE4C-49E8-86BC-A81140CFE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51E33307-AFF1-E844-B968-6AA0BB97F9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302" y="706434"/>
            <a:ext cx="3670891" cy="244114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E7C5010-9E90-4046-93F5-7A6DCA6F1AE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600000">
            <a:off x="5522709" y="276737"/>
            <a:ext cx="1872348" cy="124596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3F13E562-0DA2-264C-A6C8-AE705906B90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03981" y="3752985"/>
            <a:ext cx="3217333" cy="219988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6327D947-1E63-BC43-BAF6-E8E5FC6B53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75534" y="572784"/>
            <a:ext cx="3160618" cy="105880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116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9E90E1-D1DF-174A-B3C4-E800644B9224}"/>
              </a:ext>
            </a:extLst>
          </p:cNvPr>
          <p:cNvSpPr/>
          <p:nvPr/>
        </p:nvSpPr>
        <p:spPr>
          <a:xfrm>
            <a:off x="9624" y="9625"/>
            <a:ext cx="620485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0D1"/>
              </a:solidFill>
            </a:endParaRPr>
          </a:p>
        </p:txBody>
      </p:sp>
      <p:pic>
        <p:nvPicPr>
          <p:cNvPr id="5" name="Picture Placeholder 8">
            <a:extLst>
              <a:ext uri="{FF2B5EF4-FFF2-40B4-BE49-F238E27FC236}">
                <a16:creationId xmlns:a16="http://schemas.microsoft.com/office/drawing/2014/main" id="{89A68935-8F72-FF4B-8C85-F8713E32DB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0"/>
            <a:ext cx="6096000" cy="6867792"/>
          </a:xfrm>
          <a:prstGeom prst="rect">
            <a:avLst/>
          </a:prstGeom>
        </p:spPr>
      </p:pic>
      <p:sp>
        <p:nvSpPr>
          <p:cNvPr id="7" name="Text Placeholder 5">
            <a:extLst>
              <a:ext uri="{FF2B5EF4-FFF2-40B4-BE49-F238E27FC236}">
                <a16:creationId xmlns:a16="http://schemas.microsoft.com/office/drawing/2014/main" id="{8E7E63AB-9BFA-CC4E-9608-8D4F7AA7F805}"/>
              </a:ext>
            </a:extLst>
          </p:cNvPr>
          <p:cNvSpPr txBox="1">
            <a:spLocks/>
          </p:cNvSpPr>
          <p:nvPr/>
        </p:nvSpPr>
        <p:spPr>
          <a:xfrm>
            <a:off x="477952" y="2357697"/>
            <a:ext cx="4784927" cy="21426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F5F00"/>
                </a:solidFill>
                <a:latin typeface="Untitled Sans Medium"/>
              </a:rPr>
              <a:t>Orion Health</a:t>
            </a:r>
            <a:br>
              <a:rPr lang="en-US" sz="3200">
                <a:latin typeface="Untitled Sans Medium" panose="020B0503030202060203" pitchFamily="34" charset="77"/>
              </a:rPr>
            </a:br>
            <a:r>
              <a:rPr lang="en-US" sz="3200">
                <a:solidFill>
                  <a:srgbClr val="5F5F5F"/>
                </a:solidFill>
                <a:latin typeface="Untitled Sans Medium"/>
              </a:rPr>
              <a:t>Outbreak Management Solution</a:t>
            </a:r>
          </a:p>
        </p:txBody>
      </p:sp>
      <p:pic>
        <p:nvPicPr>
          <p:cNvPr id="6" name="Picture 5">
            <a:extLst>
              <a:ext uri="{FF2B5EF4-FFF2-40B4-BE49-F238E27FC236}">
                <a16:creationId xmlns:a16="http://schemas.microsoft.com/office/drawing/2014/main" id="{18D16C94-0FC0-734C-B148-A55C04CDF8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92" y="5967271"/>
            <a:ext cx="1027379" cy="379067"/>
          </a:xfrm>
          <a:prstGeom prst="rect">
            <a:avLst/>
          </a:prstGeom>
        </p:spPr>
      </p:pic>
    </p:spTree>
    <p:extLst>
      <p:ext uri="{BB962C8B-B14F-4D97-AF65-F5344CB8AC3E}">
        <p14:creationId xmlns:p14="http://schemas.microsoft.com/office/powerpoint/2010/main" val="7434910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F7BAB76A-EBEF-49DA-805F-C6029B173CEF}"/>
              </a:ext>
            </a:extLst>
          </p:cNvPr>
          <p:cNvSpPr>
            <a:spLocks noGrp="1"/>
          </p:cNvSpPr>
          <p:nvPr>
            <p:ph type="title"/>
          </p:nvPr>
        </p:nvSpPr>
        <p:spPr>
          <a:xfrm>
            <a:off x="290619" y="185246"/>
            <a:ext cx="10855030" cy="648072"/>
          </a:xfrm>
        </p:spPr>
        <p:txBody>
          <a:bodyPr/>
          <a:lstStyle/>
          <a:p>
            <a:r>
              <a:rPr lang="en-US" sz="2800">
                <a:latin typeface="Untitled Sans Medium"/>
              </a:rPr>
              <a:t>Outbreak Management Solution components </a:t>
            </a:r>
            <a:br>
              <a:rPr lang="en-US" sz="2000"/>
            </a:br>
            <a:endParaRPr lang="en-US" sz="2400"/>
          </a:p>
        </p:txBody>
      </p:sp>
      <p:pic>
        <p:nvPicPr>
          <p:cNvPr id="4" name="Picture 3">
            <a:extLst>
              <a:ext uri="{FF2B5EF4-FFF2-40B4-BE49-F238E27FC236}">
                <a16:creationId xmlns:a16="http://schemas.microsoft.com/office/drawing/2014/main" id="{45FED82E-330B-EF4D-BE8B-6DB479971B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7AF12BB-AC8C-5B49-A781-6C3032EAB4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6486" y="674432"/>
            <a:ext cx="8479028" cy="5998322"/>
          </a:xfrm>
          <a:prstGeom prst="rect">
            <a:avLst/>
          </a:prstGeom>
        </p:spPr>
      </p:pic>
    </p:spTree>
    <p:extLst>
      <p:ext uri="{BB962C8B-B14F-4D97-AF65-F5344CB8AC3E}">
        <p14:creationId xmlns:p14="http://schemas.microsoft.com/office/powerpoint/2010/main" val="297200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monitor, phone, mirror, computer&#10;&#10;Description automatically generated">
            <a:extLst>
              <a:ext uri="{FF2B5EF4-FFF2-40B4-BE49-F238E27FC236}">
                <a16:creationId xmlns:a16="http://schemas.microsoft.com/office/drawing/2014/main" id="{3329FC80-9060-2D46-8CFC-602350C96C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5065" y="1188185"/>
            <a:ext cx="2735828" cy="5031875"/>
          </a:xfrm>
          <a:prstGeom prst="rect">
            <a:avLst/>
          </a:prstGeom>
        </p:spPr>
      </p:pic>
      <p:pic>
        <p:nvPicPr>
          <p:cNvPr id="16" name="Picture 15" descr="A close up of a computer&#10;&#10;Description automatically generated">
            <a:extLst>
              <a:ext uri="{FF2B5EF4-FFF2-40B4-BE49-F238E27FC236}">
                <a16:creationId xmlns:a16="http://schemas.microsoft.com/office/drawing/2014/main" id="{CBCB097F-A959-D14F-B663-B666DB47FC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094" y="1209014"/>
            <a:ext cx="6298883" cy="5613400"/>
          </a:xfrm>
          <a:prstGeom prst="rect">
            <a:avLst/>
          </a:prstGeom>
        </p:spPr>
      </p:pic>
      <p:sp>
        <p:nvSpPr>
          <p:cNvPr id="10" name="Title 3">
            <a:extLst>
              <a:ext uri="{FF2B5EF4-FFF2-40B4-BE49-F238E27FC236}">
                <a16:creationId xmlns:a16="http://schemas.microsoft.com/office/drawing/2014/main" id="{F7BAB76A-EBEF-49DA-805F-C6029B173CEF}"/>
              </a:ext>
            </a:extLst>
          </p:cNvPr>
          <p:cNvSpPr>
            <a:spLocks noGrp="1"/>
          </p:cNvSpPr>
          <p:nvPr>
            <p:ph type="title"/>
          </p:nvPr>
        </p:nvSpPr>
        <p:spPr>
          <a:xfrm>
            <a:off x="459146" y="404664"/>
            <a:ext cx="9561676" cy="648072"/>
          </a:xfrm>
        </p:spPr>
        <p:txBody>
          <a:bodyPr/>
          <a:lstStyle/>
          <a:p>
            <a:r>
              <a:rPr lang="en-US">
                <a:latin typeface="Untitled Sans Medium"/>
              </a:rPr>
              <a:t>Outbreak Management Solution components </a:t>
            </a:r>
            <a:br>
              <a:rPr lang="en-US">
                <a:latin typeface="Untitled Sans Medium"/>
              </a:rPr>
            </a:br>
            <a:r>
              <a:rPr lang="en-US">
                <a:latin typeface="Untitled Sans Medium"/>
              </a:rPr>
              <a:t>– Engage Patient Portal </a:t>
            </a:r>
            <a:br>
              <a:rPr lang="en-US"/>
            </a:br>
            <a:endParaRPr lang="en-US"/>
          </a:p>
        </p:txBody>
      </p:sp>
      <p:pic>
        <p:nvPicPr>
          <p:cNvPr id="5" name="Picture 4" descr="A screenshot of a cell phone&#10;&#10;Description automatically generated">
            <a:extLst>
              <a:ext uri="{FF2B5EF4-FFF2-40B4-BE49-F238E27FC236}">
                <a16:creationId xmlns:a16="http://schemas.microsoft.com/office/drawing/2014/main" id="{FAB403AA-CA02-467E-9D27-78BFA8EA51C6}"/>
              </a:ext>
            </a:extLst>
          </p:cNvPr>
          <p:cNvPicPr/>
          <p:nvPr/>
        </p:nvPicPr>
        <p:blipFill>
          <a:blip r:embed="rId5">
            <a:extLst>
              <a:ext uri="{28A0092B-C50C-407E-A947-70E740481C1C}">
                <a14:useLocalDpi xmlns:a14="http://schemas.microsoft.com/office/drawing/2010/main"/>
              </a:ext>
            </a:extLst>
          </a:blip>
          <a:stretch>
            <a:fillRect/>
          </a:stretch>
        </p:blipFill>
        <p:spPr>
          <a:xfrm>
            <a:off x="9536961" y="1655761"/>
            <a:ext cx="2312035" cy="4135755"/>
          </a:xfrm>
          <a:prstGeom prst="rect">
            <a:avLst/>
          </a:prstGeom>
        </p:spPr>
      </p:pic>
      <p:pic>
        <p:nvPicPr>
          <p:cNvPr id="3" name="Picture 2" descr="A picture containing monitor, phone, mirror, computer&#10;&#10;Description automatically generated">
            <a:extLst>
              <a:ext uri="{FF2B5EF4-FFF2-40B4-BE49-F238E27FC236}">
                <a16:creationId xmlns:a16="http://schemas.microsoft.com/office/drawing/2014/main" id="{C9CE6E7C-39FA-6948-B6A5-1141BB7520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3226" y="1193414"/>
            <a:ext cx="2735828" cy="503187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3F83190E-B313-42B9-A89B-8B9B68D8142E}"/>
              </a:ext>
            </a:extLst>
          </p:cNvPr>
          <p:cNvPicPr/>
          <p:nvPr/>
        </p:nvPicPr>
        <p:blipFill>
          <a:blip r:embed="rId6"/>
          <a:stretch>
            <a:fillRect/>
          </a:stretch>
        </p:blipFill>
        <p:spPr>
          <a:xfrm>
            <a:off x="6607988" y="1655761"/>
            <a:ext cx="2306955" cy="4107180"/>
          </a:xfrm>
          <a:prstGeom prst="rect">
            <a:avLst/>
          </a:prstGeom>
        </p:spPr>
      </p:pic>
      <p:sp>
        <p:nvSpPr>
          <p:cNvPr id="17" name="Rectangle 16">
            <a:extLst>
              <a:ext uri="{FF2B5EF4-FFF2-40B4-BE49-F238E27FC236}">
                <a16:creationId xmlns:a16="http://schemas.microsoft.com/office/drawing/2014/main" id="{0EBD81AD-D785-F84E-9F95-577CEA443C5E}"/>
              </a:ext>
            </a:extLst>
          </p:cNvPr>
          <p:cNvSpPr/>
          <p:nvPr/>
        </p:nvSpPr>
        <p:spPr>
          <a:xfrm>
            <a:off x="6560617" y="6269125"/>
            <a:ext cx="5500276" cy="441884"/>
          </a:xfrm>
          <a:prstGeom prst="rect">
            <a:avLst/>
          </a:prstGeom>
          <a:solidFill>
            <a:schemeClr val="tx2">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r>
              <a:rPr lang="en-US">
                <a:latin typeface="Untitled Sans" panose="020B0503030202060203" pitchFamily="34" charset="77"/>
              </a:rPr>
              <a:t>Safely send Covid-19 laboratory results to citizens</a:t>
            </a:r>
          </a:p>
        </p:txBody>
      </p:sp>
      <p:sp>
        <p:nvSpPr>
          <p:cNvPr id="20" name="Rectangle 19">
            <a:extLst>
              <a:ext uri="{FF2B5EF4-FFF2-40B4-BE49-F238E27FC236}">
                <a16:creationId xmlns:a16="http://schemas.microsoft.com/office/drawing/2014/main" id="{30DC3749-FA87-4647-AF15-FBFACA2DA19F}"/>
              </a:ext>
            </a:extLst>
          </p:cNvPr>
          <p:cNvSpPr/>
          <p:nvPr/>
        </p:nvSpPr>
        <p:spPr>
          <a:xfrm>
            <a:off x="482418" y="5431663"/>
            <a:ext cx="5500276" cy="441884"/>
          </a:xfrm>
          <a:prstGeom prst="rect">
            <a:avLst/>
          </a:prstGeom>
          <a:solidFill>
            <a:schemeClr val="tx2">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r>
              <a:rPr lang="en-US">
                <a:latin typeface="Untitled Sans" panose="020B0503030202060203" pitchFamily="34" charset="77"/>
              </a:rPr>
              <a:t>Reduce resource time for negative result handling</a:t>
            </a:r>
          </a:p>
        </p:txBody>
      </p:sp>
      <p:pic>
        <p:nvPicPr>
          <p:cNvPr id="22" name="Picture 21">
            <a:extLst>
              <a:ext uri="{FF2B5EF4-FFF2-40B4-BE49-F238E27FC236}">
                <a16:creationId xmlns:a16="http://schemas.microsoft.com/office/drawing/2014/main" id="{7DB55FF3-4F12-BE44-AFD8-9237AC68E2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60536" y="363518"/>
            <a:ext cx="1027379" cy="379067"/>
          </a:xfrm>
          <a:prstGeom prst="rect">
            <a:avLst/>
          </a:prstGeom>
        </p:spPr>
      </p:pic>
      <p:pic>
        <p:nvPicPr>
          <p:cNvPr id="15" name="Picture 14">
            <a:extLst>
              <a:ext uri="{FF2B5EF4-FFF2-40B4-BE49-F238E27FC236}">
                <a16:creationId xmlns:a16="http://schemas.microsoft.com/office/drawing/2014/main" id="{09F31B8E-6963-6F4C-ADFF-01FD4F7A5CEF}"/>
              </a:ext>
            </a:extLst>
          </p:cNvPr>
          <p:cNvPicPr>
            <a:picLocks/>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283" y="1562116"/>
            <a:ext cx="5599936" cy="361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06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BB0B8D5-50BB-448F-928E-E73F58BF0F60}"/>
              </a:ext>
            </a:extLst>
          </p:cNvPr>
          <p:cNvGrpSpPr/>
          <p:nvPr/>
        </p:nvGrpSpPr>
        <p:grpSpPr>
          <a:xfrm>
            <a:off x="6780961" y="2805837"/>
            <a:ext cx="1550380" cy="1352081"/>
            <a:chOff x="8073661" y="3585738"/>
            <a:chExt cx="755219" cy="738978"/>
          </a:xfrm>
        </p:grpSpPr>
        <p:pic>
          <p:nvPicPr>
            <p:cNvPr id="57" name="Picture 56" descr="A close up of a logo&#10;&#10;Description automatically generated">
              <a:extLst>
                <a:ext uri="{FF2B5EF4-FFF2-40B4-BE49-F238E27FC236}">
                  <a16:creationId xmlns:a16="http://schemas.microsoft.com/office/drawing/2014/main" id="{D04EB9D6-B261-45ED-A4CE-DD0679FF29A1}"/>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73661" y="3585738"/>
              <a:ext cx="755219" cy="738978"/>
            </a:xfrm>
            <a:prstGeom prst="rect">
              <a:avLst/>
            </a:prstGeom>
            <a:ln>
              <a:noFill/>
            </a:ln>
          </p:spPr>
        </p:pic>
        <p:sp>
          <p:nvSpPr>
            <p:cNvPr id="61" name="Oval 60">
              <a:extLst>
                <a:ext uri="{FF2B5EF4-FFF2-40B4-BE49-F238E27FC236}">
                  <a16:creationId xmlns:a16="http://schemas.microsoft.com/office/drawing/2014/main" id="{BF9DFC11-83EB-4A83-B0CF-859286103A62}"/>
                </a:ext>
              </a:extLst>
            </p:cNvPr>
            <p:cNvSpPr/>
            <p:nvPr/>
          </p:nvSpPr>
          <p:spPr>
            <a:xfrm>
              <a:off x="8174186" y="3755511"/>
              <a:ext cx="499802" cy="442063"/>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b="1"/>
            </a:p>
          </p:txBody>
        </p:sp>
      </p:grpSp>
      <p:sp>
        <p:nvSpPr>
          <p:cNvPr id="15" name="Oval 14" hidden="1"/>
          <p:cNvSpPr/>
          <p:nvPr/>
        </p:nvSpPr>
        <p:spPr>
          <a:xfrm>
            <a:off x="9031938" y="3192537"/>
            <a:ext cx="927628" cy="906020"/>
          </a:xfrm>
          <a:prstGeom prst="ellipse">
            <a:avLst/>
          </a:prstGeom>
          <a:solidFill>
            <a:schemeClr val="bg2"/>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AF007D"/>
                </a:solidFill>
                <a:effectLst/>
                <a:uLnTx/>
                <a:uFillTx/>
                <a:latin typeface="Arial"/>
                <a:ea typeface="+mn-ea"/>
                <a:cs typeface="+mn-cs"/>
              </a:rPr>
              <a:t>Future</a:t>
            </a:r>
          </a:p>
        </p:txBody>
      </p:sp>
      <p:sp>
        <p:nvSpPr>
          <p:cNvPr id="37" name="Rounded Rectangle 36">
            <a:extLst>
              <a:ext uri="{FF2B5EF4-FFF2-40B4-BE49-F238E27FC236}">
                <a16:creationId xmlns:a16="http://schemas.microsoft.com/office/drawing/2014/main" id="{BADD00DF-CD97-EC4C-AFF7-98DAB1719AB6}"/>
              </a:ext>
            </a:extLst>
          </p:cNvPr>
          <p:cNvSpPr/>
          <p:nvPr/>
        </p:nvSpPr>
        <p:spPr>
          <a:xfrm>
            <a:off x="1238138" y="2076039"/>
            <a:ext cx="1599761" cy="1095994"/>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Untitled Sans" panose="020B0503030202060203"/>
              </a:rPr>
              <a:t>Patient referred for discharge to ‘virtual ward’</a:t>
            </a:r>
          </a:p>
        </p:txBody>
      </p:sp>
      <p:pic>
        <p:nvPicPr>
          <p:cNvPr id="22" name="Picture 21">
            <a:extLst>
              <a:ext uri="{FF2B5EF4-FFF2-40B4-BE49-F238E27FC236}">
                <a16:creationId xmlns:a16="http://schemas.microsoft.com/office/drawing/2014/main" id="{E562019F-4A92-B045-BFB2-2FD88A4548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207" y="4777248"/>
            <a:ext cx="909512" cy="544083"/>
          </a:xfrm>
          <a:prstGeom prst="rect">
            <a:avLst/>
          </a:prstGeom>
        </p:spPr>
      </p:pic>
      <p:sp>
        <p:nvSpPr>
          <p:cNvPr id="25" name="Rounded Rectangle 24">
            <a:extLst>
              <a:ext uri="{FF2B5EF4-FFF2-40B4-BE49-F238E27FC236}">
                <a16:creationId xmlns:a16="http://schemas.microsoft.com/office/drawing/2014/main" id="{67168CF2-E396-0546-BA36-609D9350E824}"/>
              </a:ext>
            </a:extLst>
          </p:cNvPr>
          <p:cNvSpPr/>
          <p:nvPr/>
        </p:nvSpPr>
        <p:spPr>
          <a:xfrm>
            <a:off x="3367058" y="4174257"/>
            <a:ext cx="1580073" cy="1095994"/>
          </a:xfrm>
          <a:prstGeom prst="roundRect">
            <a:avLst/>
          </a:prstGeom>
          <a:noFill/>
          <a:ln w="19050">
            <a:solidFill>
              <a:srgbClr val="001489"/>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Untitled Sans" panose="020B0503030202060203"/>
              </a:rPr>
              <a:t>Patient tests Outbreak Management Solution access</a:t>
            </a:r>
          </a:p>
        </p:txBody>
      </p:sp>
      <p:cxnSp>
        <p:nvCxnSpPr>
          <p:cNvPr id="12" name="Straight Connector 11">
            <a:extLst>
              <a:ext uri="{FF2B5EF4-FFF2-40B4-BE49-F238E27FC236}">
                <a16:creationId xmlns:a16="http://schemas.microsoft.com/office/drawing/2014/main" id="{7A6DBC45-BA70-C34E-84C1-619B5570738A}"/>
              </a:ext>
            </a:extLst>
          </p:cNvPr>
          <p:cNvCxnSpPr/>
          <p:nvPr/>
        </p:nvCxnSpPr>
        <p:spPr>
          <a:xfrm>
            <a:off x="290003" y="3518793"/>
            <a:ext cx="11748655" cy="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8" name="TextBox 24">
            <a:extLst>
              <a:ext uri="{FF2B5EF4-FFF2-40B4-BE49-F238E27FC236}">
                <a16:creationId xmlns:a16="http://schemas.microsoft.com/office/drawing/2014/main" id="{1C505F8B-2D4A-8B46-8076-741F4E810C5B}"/>
              </a:ext>
            </a:extLst>
          </p:cNvPr>
          <p:cNvSpPr txBox="1"/>
          <p:nvPr/>
        </p:nvSpPr>
        <p:spPr>
          <a:xfrm>
            <a:off x="290003" y="3562415"/>
            <a:ext cx="169215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Untitled Sans" panose="020B0503030202060203"/>
              </a:rPr>
              <a:t>Patient Actions</a:t>
            </a:r>
            <a:endParaRPr kumimoji="0" lang="en-US" sz="1400" b="0" i="0" u="none" strike="noStrike" kern="1200" cap="none" spc="0" normalizeH="0" baseline="0" noProof="0">
              <a:ln>
                <a:noFill/>
              </a:ln>
              <a:solidFill>
                <a:srgbClr val="5E5E5E"/>
              </a:solidFill>
              <a:effectLst/>
              <a:uLnTx/>
              <a:uFillTx/>
              <a:latin typeface="Untitled Sans" panose="020B0503030202060203"/>
            </a:endParaRPr>
          </a:p>
        </p:txBody>
      </p:sp>
      <p:sp>
        <p:nvSpPr>
          <p:cNvPr id="40" name="TextBox 24">
            <a:extLst>
              <a:ext uri="{FF2B5EF4-FFF2-40B4-BE49-F238E27FC236}">
                <a16:creationId xmlns:a16="http://schemas.microsoft.com/office/drawing/2014/main" id="{AC2965C2-FC4E-924B-98BD-4A2DCA77CC9E}"/>
              </a:ext>
            </a:extLst>
          </p:cNvPr>
          <p:cNvSpPr txBox="1"/>
          <p:nvPr/>
        </p:nvSpPr>
        <p:spPr>
          <a:xfrm>
            <a:off x="290003" y="3194677"/>
            <a:ext cx="169215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Untitled Sans" panose="020B0503030202060203"/>
              </a:rPr>
              <a:t>Provider Actions</a:t>
            </a:r>
            <a:endParaRPr kumimoji="0" lang="en-US" sz="1400" b="0" i="0" u="none" strike="noStrike" kern="1200" cap="none" spc="0" normalizeH="0" baseline="0" noProof="0">
              <a:ln>
                <a:noFill/>
              </a:ln>
              <a:solidFill>
                <a:srgbClr val="5E5E5E"/>
              </a:solidFill>
              <a:effectLst/>
              <a:uLnTx/>
              <a:uFillTx/>
              <a:latin typeface="Untitled Sans" panose="020B0503030202060203"/>
            </a:endParaRPr>
          </a:p>
        </p:txBody>
      </p:sp>
      <p:sp>
        <p:nvSpPr>
          <p:cNvPr id="44" name="Rounded Rectangle 43">
            <a:extLst>
              <a:ext uri="{FF2B5EF4-FFF2-40B4-BE49-F238E27FC236}">
                <a16:creationId xmlns:a16="http://schemas.microsoft.com/office/drawing/2014/main" id="{E2084FD1-95C9-6744-9162-3535EB2804AD}"/>
              </a:ext>
            </a:extLst>
          </p:cNvPr>
          <p:cNvSpPr/>
          <p:nvPr/>
        </p:nvSpPr>
        <p:spPr>
          <a:xfrm>
            <a:off x="5613070" y="2098683"/>
            <a:ext cx="1580073" cy="1095994"/>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accent1"/>
                </a:solidFill>
                <a:latin typeface="Untitled Sans" panose="020B0503030202060203"/>
              </a:rPr>
              <a:t>Clinician reviews RPM Triage Dashboard </a:t>
            </a:r>
          </a:p>
        </p:txBody>
      </p:sp>
      <p:sp>
        <p:nvSpPr>
          <p:cNvPr id="47" name="Rounded Rectangle 46">
            <a:extLst>
              <a:ext uri="{FF2B5EF4-FFF2-40B4-BE49-F238E27FC236}">
                <a16:creationId xmlns:a16="http://schemas.microsoft.com/office/drawing/2014/main" id="{4608B0CA-39D2-B848-BBED-DE2558195456}"/>
              </a:ext>
            </a:extLst>
          </p:cNvPr>
          <p:cNvSpPr/>
          <p:nvPr/>
        </p:nvSpPr>
        <p:spPr>
          <a:xfrm>
            <a:off x="7719378" y="2078424"/>
            <a:ext cx="1580073" cy="1095994"/>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accent1"/>
                </a:solidFill>
                <a:latin typeface="Untitled Sans" panose="020B0503030202060203"/>
              </a:rPr>
              <a:t>Clinician reviews and adapts monitoring plan</a:t>
            </a:r>
          </a:p>
        </p:txBody>
      </p:sp>
      <p:sp>
        <p:nvSpPr>
          <p:cNvPr id="52" name="Rounded Rectangle 51">
            <a:extLst>
              <a:ext uri="{FF2B5EF4-FFF2-40B4-BE49-F238E27FC236}">
                <a16:creationId xmlns:a16="http://schemas.microsoft.com/office/drawing/2014/main" id="{044B6912-10E2-064B-A46E-F76E2372C416}"/>
              </a:ext>
            </a:extLst>
          </p:cNvPr>
          <p:cNvSpPr/>
          <p:nvPr/>
        </p:nvSpPr>
        <p:spPr>
          <a:xfrm>
            <a:off x="9816104" y="2076039"/>
            <a:ext cx="1580073" cy="1095994"/>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accent1"/>
                </a:solidFill>
                <a:latin typeface="Untitled Sans" panose="020B0503030202060203"/>
              </a:rPr>
              <a:t>Provider assesses severe cases and patient presents back to hospital</a:t>
            </a:r>
          </a:p>
        </p:txBody>
      </p:sp>
      <p:pic>
        <p:nvPicPr>
          <p:cNvPr id="54" name="Picture 53">
            <a:extLst>
              <a:ext uri="{FF2B5EF4-FFF2-40B4-BE49-F238E27FC236}">
                <a16:creationId xmlns:a16="http://schemas.microsoft.com/office/drawing/2014/main" id="{D1F2DC3E-2639-F249-AEDA-2B3A10FEC0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44291" y="1037183"/>
            <a:ext cx="941994" cy="828305"/>
          </a:xfrm>
          <a:prstGeom prst="rect">
            <a:avLst/>
          </a:prstGeom>
        </p:spPr>
      </p:pic>
      <p:pic>
        <p:nvPicPr>
          <p:cNvPr id="62" name="Picture 61">
            <a:extLst>
              <a:ext uri="{FF2B5EF4-FFF2-40B4-BE49-F238E27FC236}">
                <a16:creationId xmlns:a16="http://schemas.microsoft.com/office/drawing/2014/main" id="{95229598-3312-A84B-8E51-74E1CF76EC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207" y="1420035"/>
            <a:ext cx="933874" cy="609048"/>
          </a:xfrm>
          <a:prstGeom prst="rect">
            <a:avLst/>
          </a:prstGeom>
        </p:spPr>
      </p:pic>
      <p:sp>
        <p:nvSpPr>
          <p:cNvPr id="34" name="Rounded Rectangle 33">
            <a:extLst>
              <a:ext uri="{FF2B5EF4-FFF2-40B4-BE49-F238E27FC236}">
                <a16:creationId xmlns:a16="http://schemas.microsoft.com/office/drawing/2014/main" id="{2F84128D-30AA-4346-AB2B-D205BB9A8EF3}"/>
              </a:ext>
            </a:extLst>
          </p:cNvPr>
          <p:cNvSpPr/>
          <p:nvPr/>
        </p:nvSpPr>
        <p:spPr>
          <a:xfrm>
            <a:off x="3367059" y="2076039"/>
            <a:ext cx="1580073" cy="1095994"/>
          </a:xfrm>
          <a:prstGeom prst="round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accent1"/>
                </a:solidFill>
                <a:latin typeface="Untitled Sans" panose="020B0503030202060203"/>
              </a:rPr>
              <a:t>Patient setup in RPM within Outbreak Management Solution</a:t>
            </a:r>
            <a:endParaRPr kumimoji="0" lang="en-US" sz="1400" b="0" i="0" u="none" strike="noStrike" kern="1200" cap="none" spc="0" normalizeH="0" baseline="0" noProof="0">
              <a:ln>
                <a:noFill/>
              </a:ln>
              <a:solidFill>
                <a:schemeClr val="accent1"/>
              </a:solidFill>
              <a:effectLst/>
              <a:uLnTx/>
              <a:uFillTx/>
              <a:latin typeface="Untitled Sans" panose="020B0503030202060203"/>
            </a:endParaRPr>
          </a:p>
        </p:txBody>
      </p:sp>
      <p:sp>
        <p:nvSpPr>
          <p:cNvPr id="39" name="Title 2">
            <a:extLst>
              <a:ext uri="{FF2B5EF4-FFF2-40B4-BE49-F238E27FC236}">
                <a16:creationId xmlns:a16="http://schemas.microsoft.com/office/drawing/2014/main" id="{6ADB7FAE-92ED-6346-B9F5-EAB08775A408}"/>
              </a:ext>
            </a:extLst>
          </p:cNvPr>
          <p:cNvSpPr>
            <a:spLocks noGrp="1"/>
          </p:cNvSpPr>
          <p:nvPr>
            <p:ph type="title"/>
          </p:nvPr>
        </p:nvSpPr>
        <p:spPr>
          <a:xfrm>
            <a:off x="290003" y="285869"/>
            <a:ext cx="11193970" cy="648072"/>
          </a:xfrm>
        </p:spPr>
        <p:txBody>
          <a:bodyPr/>
          <a:lstStyle/>
          <a:p>
            <a:r>
              <a:rPr lang="en-US" sz="1900">
                <a:solidFill>
                  <a:schemeClr val="accent2"/>
                </a:solidFill>
              </a:rPr>
              <a:t>Case Study 1: </a:t>
            </a:r>
            <a:r>
              <a:rPr lang="en-US" sz="1900"/>
              <a:t>Free up acute hospital bed capacity by discharging COVID-19 patients who have had complications (e.g. pneumonia) earlier than normal and monitoring those patients at home</a:t>
            </a:r>
          </a:p>
        </p:txBody>
      </p:sp>
      <p:sp>
        <p:nvSpPr>
          <p:cNvPr id="41" name="TextBox 40">
            <a:extLst>
              <a:ext uri="{FF2B5EF4-FFF2-40B4-BE49-F238E27FC236}">
                <a16:creationId xmlns:a16="http://schemas.microsoft.com/office/drawing/2014/main" id="{9DC85102-BE9A-BA41-8A36-0B6F4732392C}"/>
              </a:ext>
            </a:extLst>
          </p:cNvPr>
          <p:cNvSpPr txBox="1"/>
          <p:nvPr/>
        </p:nvSpPr>
        <p:spPr>
          <a:xfrm>
            <a:off x="5729488" y="3322589"/>
            <a:ext cx="790601" cy="3693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Untitled Sans" panose="020B0503030202060203"/>
              </a:rPr>
              <a:t>HOME</a:t>
            </a:r>
          </a:p>
        </p:txBody>
      </p:sp>
      <p:sp>
        <p:nvSpPr>
          <p:cNvPr id="42" name="TextBox 41">
            <a:extLst>
              <a:ext uri="{FF2B5EF4-FFF2-40B4-BE49-F238E27FC236}">
                <a16:creationId xmlns:a16="http://schemas.microsoft.com/office/drawing/2014/main" id="{8498EB13-FCDC-B24F-9554-8E84A997FA32}"/>
              </a:ext>
            </a:extLst>
          </p:cNvPr>
          <p:cNvSpPr txBox="1"/>
          <p:nvPr/>
        </p:nvSpPr>
        <p:spPr>
          <a:xfrm>
            <a:off x="2394545" y="3340300"/>
            <a:ext cx="140228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Untitled Sans" panose="020B0503030202060203"/>
              </a:rPr>
              <a:t>HOSPITAL</a:t>
            </a:r>
            <a:r>
              <a:rPr kumimoji="0" lang="en-US" sz="1800" b="0" i="0" u="none" strike="noStrike" kern="1200" cap="none" spc="0" normalizeH="0" baseline="0" noProof="0">
                <a:ln>
                  <a:noFill/>
                </a:ln>
                <a:solidFill>
                  <a:srgbClr val="FFFFFF">
                    <a:lumMod val="65000"/>
                  </a:srgbClr>
                </a:solidFill>
                <a:effectLst/>
                <a:uLnTx/>
                <a:uFillTx/>
                <a:latin typeface="Arial"/>
                <a:ea typeface="+mn-ea"/>
                <a:cs typeface="+mn-cs"/>
              </a:rPr>
              <a:t> </a:t>
            </a:r>
          </a:p>
        </p:txBody>
      </p:sp>
      <p:cxnSp>
        <p:nvCxnSpPr>
          <p:cNvPr id="43" name="Straight Connector 42">
            <a:extLst>
              <a:ext uri="{FF2B5EF4-FFF2-40B4-BE49-F238E27FC236}">
                <a16:creationId xmlns:a16="http://schemas.microsoft.com/office/drawing/2014/main" id="{466F115F-CAD8-1244-8C10-0DF0B1AC208F}"/>
              </a:ext>
            </a:extLst>
          </p:cNvPr>
          <p:cNvCxnSpPr>
            <a:cxnSpLocks/>
          </p:cNvCxnSpPr>
          <p:nvPr/>
        </p:nvCxnSpPr>
        <p:spPr>
          <a:xfrm>
            <a:off x="5339152" y="2065901"/>
            <a:ext cx="0" cy="2861789"/>
          </a:xfrm>
          <a:prstGeom prst="line">
            <a:avLst/>
          </a:prstGeom>
          <a:ln w="28575">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F60988D-A7B3-A145-8BC3-1EF6191F063F}"/>
              </a:ext>
            </a:extLst>
          </p:cNvPr>
          <p:cNvSpPr txBox="1"/>
          <p:nvPr/>
        </p:nvSpPr>
        <p:spPr>
          <a:xfrm rot="16200000">
            <a:off x="4356704" y="3454098"/>
            <a:ext cx="1894123"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a:ea typeface="+mn-ea"/>
                <a:cs typeface="+mn-cs"/>
              </a:rPr>
              <a:t>Hospital Discharge</a:t>
            </a:r>
            <a:endParaRPr kumimoji="0" lang="en-US" sz="1800" b="0" i="0" u="none" strike="noStrike" kern="1200" cap="none" spc="0" normalizeH="0" baseline="0" noProof="0">
              <a:ln>
                <a:noFill/>
              </a:ln>
              <a:solidFill>
                <a:srgbClr val="FFFFFF">
                  <a:lumMod val="65000"/>
                </a:srgbClr>
              </a:solidFill>
              <a:effectLst/>
              <a:uLnTx/>
              <a:uFillTx/>
              <a:latin typeface="Arial"/>
              <a:ea typeface="+mn-ea"/>
              <a:cs typeface="+mn-cs"/>
            </a:endParaRPr>
          </a:p>
        </p:txBody>
      </p:sp>
      <p:sp>
        <p:nvSpPr>
          <p:cNvPr id="56" name="Rounded Rectangle 55">
            <a:extLst>
              <a:ext uri="{FF2B5EF4-FFF2-40B4-BE49-F238E27FC236}">
                <a16:creationId xmlns:a16="http://schemas.microsoft.com/office/drawing/2014/main" id="{7AD7AB45-1E41-894B-BE29-AE053E52FA58}"/>
              </a:ext>
            </a:extLst>
          </p:cNvPr>
          <p:cNvSpPr/>
          <p:nvPr/>
        </p:nvSpPr>
        <p:spPr>
          <a:xfrm>
            <a:off x="9808832" y="4155714"/>
            <a:ext cx="1587345" cy="1114537"/>
          </a:xfrm>
          <a:prstGeom prst="roundRect">
            <a:avLst/>
          </a:prstGeom>
          <a:noFill/>
          <a:ln w="19050">
            <a:solidFill>
              <a:srgbClr val="001489"/>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accent1"/>
                </a:solidFill>
                <a:latin typeface="Untitled Sans" panose="020B0503030202060203"/>
              </a:rPr>
              <a:t>Patient  on target and removed from monitoring plan and virtual ward</a:t>
            </a:r>
          </a:p>
        </p:txBody>
      </p:sp>
      <p:sp>
        <p:nvSpPr>
          <p:cNvPr id="48" name="Rectangle 47">
            <a:extLst>
              <a:ext uri="{FF2B5EF4-FFF2-40B4-BE49-F238E27FC236}">
                <a16:creationId xmlns:a16="http://schemas.microsoft.com/office/drawing/2014/main" id="{4939BF33-85FA-534C-9BCD-C971077F44F0}"/>
              </a:ext>
            </a:extLst>
          </p:cNvPr>
          <p:cNvSpPr/>
          <p:nvPr/>
        </p:nvSpPr>
        <p:spPr>
          <a:xfrm>
            <a:off x="352904" y="6520613"/>
            <a:ext cx="1790875" cy="215444"/>
          </a:xfrm>
          <a:prstGeom prst="rect">
            <a:avLst/>
          </a:prstGeom>
        </p:spPr>
        <p:txBody>
          <a:bodyPr wrap="none">
            <a:spAutoFit/>
          </a:bodyPr>
          <a:lstStyle/>
          <a:p>
            <a:pPr algn="r"/>
            <a:r>
              <a:rPr lang="en-US" sz="800" b="0">
                <a:solidFill>
                  <a:schemeClr val="bg1">
                    <a:lumMod val="65000"/>
                  </a:schemeClr>
                </a:solidFill>
                <a:latin typeface="Untitled Sans" panose="020B0503030202060203" pitchFamily="34" charset="77"/>
                <a:ea typeface="Helvetica Neue" panose="02000503000000020004" pitchFamily="2" charset="0"/>
                <a:cs typeface="Helvetica Neue" panose="02000503000000020004" pitchFamily="2" charset="0"/>
              </a:rPr>
              <a:t>Orion Health Group of Companies</a:t>
            </a:r>
          </a:p>
        </p:txBody>
      </p:sp>
      <p:pic>
        <p:nvPicPr>
          <p:cNvPr id="49" name="Picture 48">
            <a:extLst>
              <a:ext uri="{FF2B5EF4-FFF2-40B4-BE49-F238E27FC236}">
                <a16:creationId xmlns:a16="http://schemas.microsoft.com/office/drawing/2014/main" id="{BDCA1C1F-A786-F848-B258-226B872D2D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2139" y="5960870"/>
            <a:ext cx="1027379" cy="379067"/>
          </a:xfrm>
          <a:prstGeom prst="rect">
            <a:avLst/>
          </a:prstGeom>
        </p:spPr>
      </p:pic>
      <p:sp>
        <p:nvSpPr>
          <p:cNvPr id="65" name="Rounded Rectangle 28">
            <a:extLst>
              <a:ext uri="{FF2B5EF4-FFF2-40B4-BE49-F238E27FC236}">
                <a16:creationId xmlns:a16="http://schemas.microsoft.com/office/drawing/2014/main" id="{88064B55-BA0D-44A5-8EF4-55545F56C9CC}"/>
              </a:ext>
            </a:extLst>
          </p:cNvPr>
          <p:cNvSpPr/>
          <p:nvPr/>
        </p:nvSpPr>
        <p:spPr>
          <a:xfrm>
            <a:off x="6710310" y="4174257"/>
            <a:ext cx="1580074" cy="1095994"/>
          </a:xfrm>
          <a:prstGeom prst="roundRect">
            <a:avLst/>
          </a:prstGeom>
          <a:noFill/>
          <a:ln w="19050">
            <a:solidFill>
              <a:srgbClr val="001489"/>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accent1"/>
                </a:solidFill>
                <a:latin typeface="Untitled Sans" panose="020B0503030202060203"/>
              </a:rPr>
              <a:t>Patient completes assigned monitoring plan</a:t>
            </a:r>
          </a:p>
        </p:txBody>
      </p:sp>
      <p:sp>
        <p:nvSpPr>
          <p:cNvPr id="2" name="TextBox 1">
            <a:extLst>
              <a:ext uri="{FF2B5EF4-FFF2-40B4-BE49-F238E27FC236}">
                <a16:creationId xmlns:a16="http://schemas.microsoft.com/office/drawing/2014/main" id="{6732062F-5522-4629-A61A-22246609E750}"/>
              </a:ext>
            </a:extLst>
          </p:cNvPr>
          <p:cNvSpPr txBox="1"/>
          <p:nvPr/>
        </p:nvSpPr>
        <p:spPr>
          <a:xfrm>
            <a:off x="5342729" y="5659844"/>
            <a:ext cx="5689166" cy="307777"/>
          </a:xfrm>
          <a:prstGeom prst="rect">
            <a:avLst/>
          </a:prstGeom>
          <a:noFill/>
        </p:spPr>
        <p:txBody>
          <a:bodyPr wrap="square" rtlCol="0">
            <a:spAutoFit/>
          </a:bodyPr>
          <a:lstStyle/>
          <a:p>
            <a:r>
              <a:rPr lang="en-US" sz="1400">
                <a:latin typeface="Untitled Sans" panose="020B0503030202060203"/>
              </a:rPr>
              <a:t>Note - </a:t>
            </a:r>
            <a:r>
              <a:rPr lang="en-US" sz="1400">
                <a:solidFill>
                  <a:schemeClr val="accent1"/>
                </a:solidFill>
                <a:latin typeface="Untitled Sans" panose="020B0503030202060203"/>
              </a:rPr>
              <a:t>Patient or clinician can telephone each other directly were required</a:t>
            </a:r>
          </a:p>
        </p:txBody>
      </p:sp>
      <p:sp>
        <p:nvSpPr>
          <p:cNvPr id="3" name="Arrow: Down 2">
            <a:extLst>
              <a:ext uri="{FF2B5EF4-FFF2-40B4-BE49-F238E27FC236}">
                <a16:creationId xmlns:a16="http://schemas.microsoft.com/office/drawing/2014/main" id="{2C139F44-5CAB-42EC-A367-B16785514473}"/>
              </a:ext>
            </a:extLst>
          </p:cNvPr>
          <p:cNvSpPr/>
          <p:nvPr/>
        </p:nvSpPr>
        <p:spPr>
          <a:xfrm>
            <a:off x="10451913" y="3578971"/>
            <a:ext cx="293915" cy="451364"/>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6" name="Arrow: Down 65">
            <a:extLst>
              <a:ext uri="{FF2B5EF4-FFF2-40B4-BE49-F238E27FC236}">
                <a16:creationId xmlns:a16="http://schemas.microsoft.com/office/drawing/2014/main" id="{54AB418F-4BDA-4249-BA4E-3009F65A7DDB}"/>
              </a:ext>
            </a:extLst>
          </p:cNvPr>
          <p:cNvSpPr/>
          <p:nvPr/>
        </p:nvSpPr>
        <p:spPr>
          <a:xfrm rot="10800000">
            <a:off x="10451912" y="3162647"/>
            <a:ext cx="293915" cy="451364"/>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18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 screen&#10;&#10;Description generated with very high confidence">
            <a:extLst>
              <a:ext uri="{FF2B5EF4-FFF2-40B4-BE49-F238E27FC236}">
                <a16:creationId xmlns:a16="http://schemas.microsoft.com/office/drawing/2014/main" id="{E5B36E59-DD76-46AB-BC7F-2307986FB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63" y="1165793"/>
            <a:ext cx="6803322" cy="4584582"/>
          </a:xfrm>
          <a:prstGeom prst="rect">
            <a:avLst/>
          </a:prstGeom>
        </p:spPr>
      </p:pic>
      <p:pic>
        <p:nvPicPr>
          <p:cNvPr id="22" name="Picture 21">
            <a:extLst>
              <a:ext uri="{FF2B5EF4-FFF2-40B4-BE49-F238E27FC236}">
                <a16:creationId xmlns:a16="http://schemas.microsoft.com/office/drawing/2014/main" id="{AA06895C-6990-EC43-B31A-996660AE59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671" y="2322529"/>
            <a:ext cx="4685314" cy="2986888"/>
          </a:xfrm>
          <a:prstGeom prst="rect">
            <a:avLst/>
          </a:prstGeom>
          <a:effectLst>
            <a:outerShdw blurRad="63500" sx="102000" sy="102000" algn="ctr" rotWithShape="0">
              <a:prstClr val="black">
                <a:alpha val="40000"/>
              </a:prstClr>
            </a:outerShdw>
          </a:effectLst>
        </p:spPr>
      </p:pic>
      <p:sp>
        <p:nvSpPr>
          <p:cNvPr id="10" name="Title 3">
            <a:extLst>
              <a:ext uri="{FF2B5EF4-FFF2-40B4-BE49-F238E27FC236}">
                <a16:creationId xmlns:a16="http://schemas.microsoft.com/office/drawing/2014/main" id="{F7BAB76A-EBEF-49DA-805F-C6029B173CEF}"/>
              </a:ext>
            </a:extLst>
          </p:cNvPr>
          <p:cNvSpPr>
            <a:spLocks noGrp="1"/>
          </p:cNvSpPr>
          <p:nvPr>
            <p:ph type="title"/>
          </p:nvPr>
        </p:nvSpPr>
        <p:spPr>
          <a:xfrm>
            <a:off x="459146" y="404664"/>
            <a:ext cx="11179860" cy="648072"/>
          </a:xfrm>
        </p:spPr>
        <p:txBody>
          <a:bodyPr/>
          <a:lstStyle/>
          <a:p>
            <a:r>
              <a:rPr lang="en-US" sz="2400">
                <a:latin typeface="Untitled Sans Medium"/>
              </a:rPr>
              <a:t>Outbreak Management Solution components – Virtual Care </a:t>
            </a:r>
            <a:br>
              <a:rPr lang="en-US" sz="2400">
                <a:latin typeface="Untitled Sans Medium"/>
              </a:rPr>
            </a:br>
            <a:br>
              <a:rPr lang="en-US" sz="2400">
                <a:latin typeface="Untitled Sans Medium"/>
              </a:rPr>
            </a:br>
            <a:br>
              <a:rPr lang="en-US" sz="2400">
                <a:latin typeface="Untitled Sans Medium"/>
              </a:rPr>
            </a:br>
            <a:r>
              <a:rPr lang="en-US" sz="2400">
                <a:latin typeface="Untitled Sans Medium"/>
              </a:rPr>
              <a:t> </a:t>
            </a:r>
            <a:br>
              <a:rPr lang="en-US" sz="1800"/>
            </a:br>
            <a:endParaRPr lang="en-US" sz="2000"/>
          </a:p>
        </p:txBody>
      </p:sp>
      <p:pic>
        <p:nvPicPr>
          <p:cNvPr id="11" name="Picture 10">
            <a:extLst>
              <a:ext uri="{FF2B5EF4-FFF2-40B4-BE49-F238E27FC236}">
                <a16:creationId xmlns:a16="http://schemas.microsoft.com/office/drawing/2014/main" id="{F38D66D0-F311-6F4F-98DF-4E1328BFB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0536" y="363518"/>
            <a:ext cx="1027379" cy="379067"/>
          </a:xfrm>
          <a:prstGeom prst="rect">
            <a:avLst/>
          </a:prstGeom>
        </p:spPr>
      </p:pic>
      <p:pic>
        <p:nvPicPr>
          <p:cNvPr id="12" name="Picture 11">
            <a:extLst>
              <a:ext uri="{FF2B5EF4-FFF2-40B4-BE49-F238E27FC236}">
                <a16:creationId xmlns:a16="http://schemas.microsoft.com/office/drawing/2014/main" id="{C2CA7D78-7BF0-7D4E-99DC-4733FD9FD9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137" y="1672740"/>
            <a:ext cx="5343777" cy="3417367"/>
          </a:xfrm>
          <a:prstGeom prst="rect">
            <a:avLst/>
          </a:prstGeom>
          <a:solidFill>
            <a:schemeClr val="tx2">
              <a:alpha val="50000"/>
            </a:schemeClr>
          </a:solidFill>
          <a:ln w="38100">
            <a:noFill/>
          </a:ln>
        </p:spPr>
      </p:pic>
      <p:grpSp>
        <p:nvGrpSpPr>
          <p:cNvPr id="14" name="Group 13">
            <a:extLst>
              <a:ext uri="{FF2B5EF4-FFF2-40B4-BE49-F238E27FC236}">
                <a16:creationId xmlns:a16="http://schemas.microsoft.com/office/drawing/2014/main" id="{21E3CDF7-6D94-5A46-87D0-7356CE523B84}"/>
              </a:ext>
            </a:extLst>
          </p:cNvPr>
          <p:cNvGrpSpPr/>
          <p:nvPr/>
        </p:nvGrpSpPr>
        <p:grpSpPr>
          <a:xfrm>
            <a:off x="7139354" y="4220307"/>
            <a:ext cx="4736120" cy="2495251"/>
            <a:chOff x="4459302" y="3747284"/>
            <a:chExt cx="5428727" cy="305574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id="{0D193ECB-054B-D34C-89B4-3F07EFC0DB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07418" y="3747284"/>
              <a:ext cx="3074712" cy="268740"/>
            </a:xfrm>
            <a:prstGeom prst="rect">
              <a:avLst/>
            </a:prstGeom>
          </p:spPr>
        </p:pic>
        <p:pic>
          <p:nvPicPr>
            <p:cNvPr id="21" name="Picture 20">
              <a:extLst>
                <a:ext uri="{FF2B5EF4-FFF2-40B4-BE49-F238E27FC236}">
                  <a16:creationId xmlns:a16="http://schemas.microsoft.com/office/drawing/2014/main" id="{7E7C2304-77CB-2F4D-992B-539BBB4B82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23607" y="3977024"/>
              <a:ext cx="264422" cy="2826000"/>
            </a:xfrm>
            <a:prstGeom prst="rect">
              <a:avLst/>
            </a:prstGeom>
          </p:spPr>
        </p:pic>
        <p:pic>
          <p:nvPicPr>
            <p:cNvPr id="15" name="Picture 14">
              <a:extLst>
                <a:ext uri="{FF2B5EF4-FFF2-40B4-BE49-F238E27FC236}">
                  <a16:creationId xmlns:a16="http://schemas.microsoft.com/office/drawing/2014/main" id="{A5B33C45-502D-564C-926E-E7B2508F4FF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59302" y="3756674"/>
              <a:ext cx="5422828" cy="3006931"/>
            </a:xfrm>
            <a:prstGeom prst="rect">
              <a:avLst/>
            </a:prstGeom>
          </p:spPr>
        </p:pic>
      </p:grpSp>
      <p:sp>
        <p:nvSpPr>
          <p:cNvPr id="23" name="Rectangle 22">
            <a:extLst>
              <a:ext uri="{FF2B5EF4-FFF2-40B4-BE49-F238E27FC236}">
                <a16:creationId xmlns:a16="http://schemas.microsoft.com/office/drawing/2014/main" id="{C895EE8E-80FA-5741-B70D-CA5BCE105693}"/>
              </a:ext>
            </a:extLst>
          </p:cNvPr>
          <p:cNvSpPr/>
          <p:nvPr/>
        </p:nvSpPr>
        <p:spPr>
          <a:xfrm>
            <a:off x="316526" y="5597054"/>
            <a:ext cx="6194002" cy="856282"/>
          </a:xfrm>
          <a:prstGeom prst="rect">
            <a:avLst/>
          </a:prstGeom>
          <a:solidFill>
            <a:schemeClr val="tx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25" lvl="1" indent="-285750">
              <a:buFont typeface="Arial" panose="020B0604020202020204" pitchFamily="34" charset="0"/>
              <a:buChar char="•"/>
            </a:pPr>
            <a:r>
              <a:rPr lang="en-US" sz="1600">
                <a:latin typeface="Untitled Sans" panose="020B0503030202060203" pitchFamily="34" charset="77"/>
              </a:rPr>
              <a:t>Empower citizens to record symptoms</a:t>
            </a:r>
          </a:p>
          <a:p>
            <a:pPr marL="301625" lvl="1" indent="-285750">
              <a:buFont typeface="Arial" panose="020B0604020202020204" pitchFamily="34" charset="0"/>
              <a:buChar char="•"/>
            </a:pPr>
            <a:r>
              <a:rPr lang="en-US" sz="1600">
                <a:latin typeface="Untitled Sans" panose="020B0503030202060203" pitchFamily="34" charset="77"/>
              </a:rPr>
              <a:t>Structured data capture</a:t>
            </a:r>
          </a:p>
        </p:txBody>
      </p:sp>
      <p:sp>
        <p:nvSpPr>
          <p:cNvPr id="25" name="Rectangle 24">
            <a:extLst>
              <a:ext uri="{FF2B5EF4-FFF2-40B4-BE49-F238E27FC236}">
                <a16:creationId xmlns:a16="http://schemas.microsoft.com/office/drawing/2014/main" id="{28B5FEE3-2E0B-0E4B-A6CB-6B042EC08BC1}"/>
              </a:ext>
            </a:extLst>
          </p:cNvPr>
          <p:cNvSpPr/>
          <p:nvPr/>
        </p:nvSpPr>
        <p:spPr>
          <a:xfrm>
            <a:off x="8533495" y="4293096"/>
            <a:ext cx="2680469" cy="589974"/>
          </a:xfrm>
          <a:prstGeom prst="rect">
            <a:avLst/>
          </a:prstGeom>
          <a:solidFill>
            <a:schemeClr val="tx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lgn="ctr"/>
            <a:r>
              <a:rPr lang="en-US" sz="1600">
                <a:latin typeface="Untitled Sans" panose="020B0503030202060203" pitchFamily="34" charset="77"/>
              </a:rPr>
              <a:t>Access the completed health activities detail</a:t>
            </a:r>
          </a:p>
        </p:txBody>
      </p:sp>
      <p:sp>
        <p:nvSpPr>
          <p:cNvPr id="26" name="Rectangle 25">
            <a:extLst>
              <a:ext uri="{FF2B5EF4-FFF2-40B4-BE49-F238E27FC236}">
                <a16:creationId xmlns:a16="http://schemas.microsoft.com/office/drawing/2014/main" id="{179B4345-BFDA-364B-A0D6-D710D95844C1}"/>
              </a:ext>
            </a:extLst>
          </p:cNvPr>
          <p:cNvSpPr/>
          <p:nvPr/>
        </p:nvSpPr>
        <p:spPr>
          <a:xfrm>
            <a:off x="9504841" y="1362085"/>
            <a:ext cx="2480143" cy="867495"/>
          </a:xfrm>
          <a:prstGeom prst="rect">
            <a:avLst/>
          </a:prstGeom>
          <a:solidFill>
            <a:schemeClr val="tx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lgn="ctr"/>
            <a:r>
              <a:rPr lang="en-US" sz="1600">
                <a:latin typeface="Untitled Sans" panose="020B0503030202060203" pitchFamily="34" charset="77"/>
              </a:rPr>
              <a:t>Manage patients by exception to </a:t>
            </a:r>
            <a:r>
              <a:rPr lang="en-US" sz="1600" err="1">
                <a:latin typeface="Untitled Sans" panose="020B0503030202060203" pitchFamily="34" charset="77"/>
              </a:rPr>
              <a:t>optimise</a:t>
            </a:r>
            <a:r>
              <a:rPr lang="en-US" sz="1600">
                <a:latin typeface="Untitled Sans" panose="020B0503030202060203" pitchFamily="34" charset="77"/>
              </a:rPr>
              <a:t> resource and capacity</a:t>
            </a:r>
          </a:p>
        </p:txBody>
      </p:sp>
      <p:sp>
        <p:nvSpPr>
          <p:cNvPr id="27" name="Rectangle 26">
            <a:extLst>
              <a:ext uri="{FF2B5EF4-FFF2-40B4-BE49-F238E27FC236}">
                <a16:creationId xmlns:a16="http://schemas.microsoft.com/office/drawing/2014/main" id="{90FD0B84-7609-DD4A-8A74-6DC8599BF656}"/>
              </a:ext>
            </a:extLst>
          </p:cNvPr>
          <p:cNvSpPr/>
          <p:nvPr/>
        </p:nvSpPr>
        <p:spPr>
          <a:xfrm>
            <a:off x="6651671" y="1341978"/>
            <a:ext cx="2645054" cy="867494"/>
          </a:xfrm>
          <a:prstGeom prst="rect">
            <a:avLst/>
          </a:prstGeom>
          <a:solidFill>
            <a:schemeClr val="tx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lgn="ctr"/>
            <a:r>
              <a:rPr lang="en-US" sz="1600">
                <a:latin typeface="Untitled Sans" panose="020B0503030202060203" pitchFamily="34" charset="77"/>
              </a:rPr>
              <a:t>Remote monitoring enables earlier discharge to free beds</a:t>
            </a:r>
          </a:p>
        </p:txBody>
      </p:sp>
    </p:spTree>
    <p:extLst>
      <p:ext uri="{BB962C8B-B14F-4D97-AF65-F5344CB8AC3E}">
        <p14:creationId xmlns:p14="http://schemas.microsoft.com/office/powerpoint/2010/main" val="161687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ED82E-330B-EF4D-BE8B-6DB479971B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sp>
        <p:nvSpPr>
          <p:cNvPr id="8" name="Text Placeholder 1">
            <a:extLst>
              <a:ext uri="{FF2B5EF4-FFF2-40B4-BE49-F238E27FC236}">
                <a16:creationId xmlns:a16="http://schemas.microsoft.com/office/drawing/2014/main" id="{6F3D152F-82EE-174F-A299-8E510AC8593B}"/>
              </a:ext>
            </a:extLst>
          </p:cNvPr>
          <p:cNvSpPr txBox="1">
            <a:spLocks/>
          </p:cNvSpPr>
          <p:nvPr/>
        </p:nvSpPr>
        <p:spPr>
          <a:xfrm>
            <a:off x="434377" y="561270"/>
            <a:ext cx="5398712" cy="43568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p>
          <a:p>
            <a:r>
              <a:rPr lang="en-US" sz="1600" b="1"/>
              <a:t>Terr-</a:t>
            </a:r>
            <a:r>
              <a:rPr lang="en-US" sz="1600" b="1" err="1"/>
              <a:t>eSanté</a:t>
            </a:r>
            <a:r>
              <a:rPr lang="en-US" sz="1600" b="1"/>
              <a:t>, Paris case study:</a:t>
            </a:r>
          </a:p>
          <a:p>
            <a:pPr marL="628650" lvl="1" indent="-171450"/>
            <a:r>
              <a:rPr lang="en-US" sz="1600"/>
              <a:t>Regional health agency for Ile-de-France</a:t>
            </a:r>
          </a:p>
          <a:p>
            <a:pPr marL="628650" lvl="1" indent="-171450"/>
            <a:r>
              <a:rPr lang="en-US" sz="1600"/>
              <a:t>Enables remote monitoring of patients affected by the epidemic and confined to their homes</a:t>
            </a:r>
          </a:p>
          <a:p>
            <a:pPr marL="628650" lvl="1" indent="-171450"/>
            <a:r>
              <a:rPr lang="en-US" sz="1600"/>
              <a:t>Patients inform self—monitoring criteria several times a day, in accordance with current health recommendations</a:t>
            </a:r>
          </a:p>
          <a:p>
            <a:pPr marL="628650" lvl="1" indent="-171450"/>
            <a:r>
              <a:rPr lang="en-US" sz="1600"/>
              <a:t>Healthcare professionals can follow the progress of their patients in real time </a:t>
            </a:r>
          </a:p>
          <a:p>
            <a:pPr marL="628650" lvl="1" indent="-171450"/>
            <a:r>
              <a:rPr lang="en-US" sz="1600"/>
              <a:t>Went live on 13 March 2020 with 70 patients</a:t>
            </a:r>
          </a:p>
          <a:p>
            <a:pPr marL="628650" lvl="1" indent="-171450"/>
            <a:r>
              <a:rPr lang="en-US" sz="1600"/>
              <a:t>Latest update:</a:t>
            </a:r>
          </a:p>
          <a:p>
            <a:pPr marL="1194435" lvl="2" indent="-171450"/>
            <a:r>
              <a:rPr lang="en-US" sz="1600">
                <a:ea typeface="Helvetica Neue" panose="02000503000000020004" pitchFamily="2" charset="0"/>
                <a:cs typeface="Helvetica Neue" panose="02000503000000020004" pitchFamily="2" charset="0"/>
              </a:rPr>
              <a:t>4,575 COVID patients currently enrolled and being tracked in solution</a:t>
            </a:r>
          </a:p>
          <a:p>
            <a:pPr marL="1194435" lvl="2" indent="-171450"/>
            <a:r>
              <a:rPr lang="en-US" sz="1600">
                <a:ea typeface="Helvetica Neue" panose="02000503000000020004" pitchFamily="2" charset="0"/>
                <a:cs typeface="Helvetica Neue" panose="02000503000000020004" pitchFamily="2" charset="0"/>
              </a:rPr>
              <a:t>1,590 patients out of the solution</a:t>
            </a:r>
          </a:p>
        </p:txBody>
      </p:sp>
      <p:pic>
        <p:nvPicPr>
          <p:cNvPr id="9" name="Picture 8">
            <a:extLst>
              <a:ext uri="{FF2B5EF4-FFF2-40B4-BE49-F238E27FC236}">
                <a16:creationId xmlns:a16="http://schemas.microsoft.com/office/drawing/2014/main" id="{76B5E309-BD43-8C47-BEEC-6627662946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6826" y="5008684"/>
            <a:ext cx="3136881" cy="1457021"/>
          </a:xfrm>
          <a:prstGeom prst="rect">
            <a:avLst/>
          </a:prstGeom>
        </p:spPr>
      </p:pic>
      <p:sp>
        <p:nvSpPr>
          <p:cNvPr id="10" name="Title 2">
            <a:extLst>
              <a:ext uri="{FF2B5EF4-FFF2-40B4-BE49-F238E27FC236}">
                <a16:creationId xmlns:a16="http://schemas.microsoft.com/office/drawing/2014/main" id="{6753BCD0-AE44-1344-ABFE-4DC6D6DBD32D}"/>
              </a:ext>
            </a:extLst>
          </p:cNvPr>
          <p:cNvSpPr>
            <a:spLocks noGrp="1"/>
          </p:cNvSpPr>
          <p:nvPr>
            <p:ph type="title"/>
          </p:nvPr>
        </p:nvSpPr>
        <p:spPr>
          <a:xfrm>
            <a:off x="202207" y="177076"/>
            <a:ext cx="10803657" cy="648072"/>
          </a:xfrm>
        </p:spPr>
        <p:txBody>
          <a:bodyPr/>
          <a:lstStyle/>
          <a:p>
            <a:r>
              <a:rPr lang="en-US" sz="1800">
                <a:solidFill>
                  <a:schemeClr val="bg2"/>
                </a:solidFill>
              </a:rPr>
              <a:t>Case Study 2: </a:t>
            </a:r>
            <a:r>
              <a:rPr lang="en-US" sz="1800"/>
              <a:t>Free up ICU bed capacity by monitoring less sick COVID-19 patients at home</a:t>
            </a:r>
          </a:p>
        </p:txBody>
      </p:sp>
      <p:grpSp>
        <p:nvGrpSpPr>
          <p:cNvPr id="14" name="Group 13">
            <a:extLst>
              <a:ext uri="{FF2B5EF4-FFF2-40B4-BE49-F238E27FC236}">
                <a16:creationId xmlns:a16="http://schemas.microsoft.com/office/drawing/2014/main" id="{9D61153E-6F07-B747-A092-56497414A45D}"/>
              </a:ext>
            </a:extLst>
          </p:cNvPr>
          <p:cNvGrpSpPr/>
          <p:nvPr/>
        </p:nvGrpSpPr>
        <p:grpSpPr>
          <a:xfrm>
            <a:off x="7187031" y="564039"/>
            <a:ext cx="2995429" cy="5855776"/>
            <a:chOff x="6403226" y="825148"/>
            <a:chExt cx="2735828" cy="5400141"/>
          </a:xfrm>
        </p:grpSpPr>
        <p:pic>
          <p:nvPicPr>
            <p:cNvPr id="13" name="Picture 12" descr="A picture containing monitor, phone, mirror, computer&#10;&#10;Description automatically generated">
              <a:extLst>
                <a:ext uri="{FF2B5EF4-FFF2-40B4-BE49-F238E27FC236}">
                  <a16:creationId xmlns:a16="http://schemas.microsoft.com/office/drawing/2014/main" id="{8EB20239-C409-004E-A6DD-CECF497EB7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3226" y="825148"/>
              <a:ext cx="2735828" cy="5400141"/>
            </a:xfrm>
            <a:prstGeom prst="rect">
              <a:avLst/>
            </a:prstGeom>
          </p:spPr>
        </p:pic>
        <p:pic>
          <p:nvPicPr>
            <p:cNvPr id="6" name="Picture 5">
              <a:extLst>
                <a:ext uri="{FF2B5EF4-FFF2-40B4-BE49-F238E27FC236}">
                  <a16:creationId xmlns:a16="http://schemas.microsoft.com/office/drawing/2014/main" id="{84EA6FA1-F718-194A-B171-76F1375360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11530" y="1352008"/>
              <a:ext cx="2319220" cy="4560599"/>
            </a:xfrm>
            <a:prstGeom prst="rect">
              <a:avLst/>
            </a:prstGeom>
          </p:spPr>
        </p:pic>
      </p:grpSp>
    </p:spTree>
    <p:extLst>
      <p:ext uri="{BB962C8B-B14F-4D97-AF65-F5344CB8AC3E}">
        <p14:creationId xmlns:p14="http://schemas.microsoft.com/office/powerpoint/2010/main" val="252991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61309-0B49-4149-B619-61A04B307AC1}"/>
              </a:ext>
            </a:extLst>
          </p:cNvPr>
          <p:cNvSpPr>
            <a:spLocks noGrp="1"/>
          </p:cNvSpPr>
          <p:nvPr>
            <p:ph type="body" sz="quarter" idx="11"/>
          </p:nvPr>
        </p:nvSpPr>
        <p:spPr>
          <a:xfrm>
            <a:off x="6096001" y="599090"/>
            <a:ext cx="5830388" cy="5766199"/>
          </a:xfrm>
        </p:spPr>
        <p:txBody>
          <a:bodyPr>
            <a:normAutofit/>
          </a:bodyPr>
          <a:lstStyle/>
          <a:p>
            <a:pPr marL="285750" indent="-285750">
              <a:spcAft>
                <a:spcPts val="600"/>
              </a:spcAft>
              <a:buFont typeface="Arial" panose="020B0604020202020204" pitchFamily="34" charset="0"/>
              <a:buChar char="•"/>
            </a:pPr>
            <a:r>
              <a:rPr lang="en-US" sz="1800"/>
              <a:t>Collaborative approach</a:t>
            </a:r>
            <a:endParaRPr lang="en-US"/>
          </a:p>
          <a:p>
            <a:pPr marL="285750" indent="-285750">
              <a:spcAft>
                <a:spcPts val="600"/>
              </a:spcAft>
              <a:buFont typeface="Arial" panose="020B0604020202020204" pitchFamily="34" charset="0"/>
              <a:buChar char="•"/>
            </a:pPr>
            <a:r>
              <a:rPr lang="en-US" sz="1800"/>
              <a:t>Identified benefits</a:t>
            </a:r>
            <a:endParaRPr lang="en-US"/>
          </a:p>
          <a:p>
            <a:pPr marL="971550" lvl="1" indent="-285750">
              <a:spcAft>
                <a:spcPts val="600"/>
              </a:spcAft>
            </a:pPr>
            <a:r>
              <a:rPr lang="en-US" sz="1800"/>
              <a:t>Empower citizens</a:t>
            </a:r>
          </a:p>
          <a:p>
            <a:pPr marL="971550" lvl="1" indent="-285750">
              <a:spcAft>
                <a:spcPts val="600"/>
              </a:spcAft>
            </a:pPr>
            <a:r>
              <a:rPr lang="en-US" sz="1800" err="1"/>
              <a:t>Optimise</a:t>
            </a:r>
            <a:r>
              <a:rPr lang="en-US" sz="1800"/>
              <a:t> resource time</a:t>
            </a:r>
          </a:p>
          <a:p>
            <a:pPr marL="971550" lvl="1" indent="-285750">
              <a:spcAft>
                <a:spcPts val="600"/>
              </a:spcAft>
            </a:pPr>
            <a:r>
              <a:rPr lang="en-US" sz="1800"/>
              <a:t>Free up capacity through earlier discharge</a:t>
            </a:r>
          </a:p>
          <a:p>
            <a:pPr marL="971550" lvl="1" indent="-285750">
              <a:spcAft>
                <a:spcPts val="600"/>
              </a:spcAft>
            </a:pPr>
            <a:r>
              <a:rPr lang="en-US" sz="1800"/>
              <a:t>Shared care records available to any front-line staff who need it</a:t>
            </a:r>
          </a:p>
          <a:p>
            <a:pPr marL="971550" lvl="1" indent="-285750">
              <a:spcAft>
                <a:spcPts val="600"/>
              </a:spcAft>
            </a:pPr>
            <a:r>
              <a:rPr lang="en-US" sz="1800"/>
              <a:t>Structured data to enable analytical insights</a:t>
            </a:r>
          </a:p>
          <a:p>
            <a:pPr marL="285750" indent="-285750">
              <a:spcAft>
                <a:spcPts val="600"/>
              </a:spcAft>
              <a:buFont typeface="Arial" panose="020B0604020202020204" pitchFamily="34" charset="0"/>
              <a:buChar char="•"/>
            </a:pPr>
            <a:r>
              <a:rPr lang="en-GB"/>
              <a:t>Key principles</a:t>
            </a:r>
          </a:p>
          <a:p>
            <a:pPr marL="971550" lvl="1" indent="-285750">
              <a:lnSpc>
                <a:spcPct val="150000"/>
              </a:lnSpc>
            </a:pPr>
            <a:r>
              <a:rPr lang="en-US" sz="1800">
                <a:latin typeface="Untitled Sans"/>
              </a:rPr>
              <a:t>Clinically driven use cases</a:t>
            </a:r>
          </a:p>
          <a:p>
            <a:pPr marL="971550" lvl="1" indent="-285750">
              <a:lnSpc>
                <a:spcPct val="150000"/>
              </a:lnSpc>
            </a:pPr>
            <a:r>
              <a:rPr lang="en-US" sz="1800">
                <a:latin typeface="Untitled Sans"/>
              </a:rPr>
              <a:t>Rapid deployment</a:t>
            </a:r>
          </a:p>
          <a:p>
            <a:pPr marL="971550" lvl="1" indent="-285750">
              <a:lnSpc>
                <a:spcPct val="150000"/>
              </a:lnSpc>
            </a:pPr>
            <a:r>
              <a:rPr lang="en-US" sz="1800">
                <a:latin typeface="Untitled Sans"/>
              </a:rPr>
              <a:t>Minimal change management</a:t>
            </a:r>
          </a:p>
          <a:p>
            <a:pPr marL="971550" lvl="1" indent="-285750">
              <a:lnSpc>
                <a:spcPct val="150000"/>
              </a:lnSpc>
            </a:pPr>
            <a:r>
              <a:rPr lang="en-US" sz="1800">
                <a:latin typeface="Untitled Sans"/>
              </a:rPr>
              <a:t>Measured solutions</a:t>
            </a:r>
          </a:p>
        </p:txBody>
      </p:sp>
      <p:sp>
        <p:nvSpPr>
          <p:cNvPr id="3" name="Title 2">
            <a:extLst>
              <a:ext uri="{FF2B5EF4-FFF2-40B4-BE49-F238E27FC236}">
                <a16:creationId xmlns:a16="http://schemas.microsoft.com/office/drawing/2014/main" id="{AD080D55-31E5-4555-81C3-934C7531F219}"/>
              </a:ext>
            </a:extLst>
          </p:cNvPr>
          <p:cNvSpPr>
            <a:spLocks noGrp="1"/>
          </p:cNvSpPr>
          <p:nvPr>
            <p:ph type="title"/>
          </p:nvPr>
        </p:nvSpPr>
        <p:spPr>
          <a:xfrm>
            <a:off x="435778" y="599090"/>
            <a:ext cx="4243226" cy="628983"/>
          </a:xfrm>
        </p:spPr>
        <p:txBody>
          <a:bodyPr/>
          <a:lstStyle/>
          <a:p>
            <a:r>
              <a:rPr lang="en-US"/>
              <a:t>Key takeaways</a:t>
            </a:r>
            <a:endParaRPr lang="en-GB"/>
          </a:p>
        </p:txBody>
      </p:sp>
    </p:spTree>
    <p:extLst>
      <p:ext uri="{BB962C8B-B14F-4D97-AF65-F5344CB8AC3E}">
        <p14:creationId xmlns:p14="http://schemas.microsoft.com/office/powerpoint/2010/main" val="290599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D0E01-8760-BC44-89A8-363B75119CA6}"/>
              </a:ext>
            </a:extLst>
          </p:cNvPr>
          <p:cNvSpPr>
            <a:spLocks noGrp="1"/>
          </p:cNvSpPr>
          <p:nvPr>
            <p:ph type="title"/>
          </p:nvPr>
        </p:nvSpPr>
        <p:spPr/>
        <p:txBody>
          <a:bodyPr/>
          <a:lstStyle/>
          <a:p>
            <a:r>
              <a:rPr lang="en-US"/>
              <a:t>NHS – thank you</a:t>
            </a:r>
          </a:p>
        </p:txBody>
      </p:sp>
      <p:pic>
        <p:nvPicPr>
          <p:cNvPr id="7" name="Picture 6" descr="A person standing in front of a window&#10;&#10;Description automatically generated">
            <a:extLst>
              <a:ext uri="{FF2B5EF4-FFF2-40B4-BE49-F238E27FC236}">
                <a16:creationId xmlns:a16="http://schemas.microsoft.com/office/drawing/2014/main" id="{093E18F1-F140-F948-955F-0A8A1B78F0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8" name="Picture 7">
            <a:extLst>
              <a:ext uri="{FF2B5EF4-FFF2-40B4-BE49-F238E27FC236}">
                <a16:creationId xmlns:a16="http://schemas.microsoft.com/office/drawing/2014/main" id="{445CD4EC-6197-8349-A32F-38143A44C5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92" y="5967271"/>
            <a:ext cx="1027379" cy="379067"/>
          </a:xfrm>
          <a:prstGeom prst="rect">
            <a:avLst/>
          </a:prstGeom>
        </p:spPr>
      </p:pic>
    </p:spTree>
    <p:extLst>
      <p:ext uri="{BB962C8B-B14F-4D97-AF65-F5344CB8AC3E}">
        <p14:creationId xmlns:p14="http://schemas.microsoft.com/office/powerpoint/2010/main" val="122239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61309-0B49-4149-B619-61A04B307AC1}"/>
              </a:ext>
            </a:extLst>
          </p:cNvPr>
          <p:cNvSpPr>
            <a:spLocks noGrp="1"/>
          </p:cNvSpPr>
          <p:nvPr>
            <p:ph type="body" sz="quarter" idx="11"/>
          </p:nvPr>
        </p:nvSpPr>
        <p:spPr>
          <a:xfrm>
            <a:off x="6283234" y="1330610"/>
            <a:ext cx="5908766" cy="5766199"/>
          </a:xfrm>
        </p:spPr>
        <p:txBody>
          <a:bodyPr/>
          <a:lstStyle/>
          <a:p>
            <a:pPr marL="285750" indent="-285750">
              <a:lnSpc>
                <a:spcPct val="150000"/>
              </a:lnSpc>
              <a:spcAft>
                <a:spcPts val="600"/>
              </a:spcAft>
              <a:buFont typeface="Arial" panose="020B0604020202020204" pitchFamily="34" charset="0"/>
              <a:buChar char="•"/>
            </a:pPr>
            <a:r>
              <a:rPr lang="en-US"/>
              <a:t>Introductions </a:t>
            </a:r>
          </a:p>
          <a:p>
            <a:pPr marL="285750" indent="-285750">
              <a:lnSpc>
                <a:spcPct val="150000"/>
              </a:lnSpc>
              <a:spcAft>
                <a:spcPts val="600"/>
              </a:spcAft>
              <a:buFont typeface="Arial" panose="020B0604020202020204" pitchFamily="34" charset="0"/>
              <a:buChar char="•"/>
            </a:pPr>
            <a:r>
              <a:rPr lang="en-US"/>
              <a:t>Orion Health overview</a:t>
            </a:r>
          </a:p>
          <a:p>
            <a:pPr marL="285750" indent="-285750">
              <a:lnSpc>
                <a:spcPct val="150000"/>
              </a:lnSpc>
              <a:spcAft>
                <a:spcPts val="600"/>
              </a:spcAft>
              <a:buFont typeface="Arial" panose="020B0604020202020204" pitchFamily="34" charset="0"/>
              <a:buChar char="•"/>
            </a:pPr>
            <a:r>
              <a:rPr lang="en-US"/>
              <a:t>Responses to Covid-19</a:t>
            </a:r>
          </a:p>
          <a:p>
            <a:pPr marL="285750" indent="-285750">
              <a:lnSpc>
                <a:spcPct val="150000"/>
              </a:lnSpc>
              <a:spcAft>
                <a:spcPts val="600"/>
              </a:spcAft>
              <a:buFont typeface="Arial" panose="020B0604020202020204" pitchFamily="34" charset="0"/>
              <a:buChar char="•"/>
            </a:pPr>
            <a:r>
              <a:rPr lang="en-US"/>
              <a:t>Connecting Care case study – adaptations to the shared care record for Covid-19</a:t>
            </a:r>
          </a:p>
          <a:p>
            <a:pPr marL="285750" indent="-285750">
              <a:lnSpc>
                <a:spcPct val="150000"/>
              </a:lnSpc>
              <a:spcAft>
                <a:spcPts val="600"/>
              </a:spcAft>
              <a:buFont typeface="Arial" panose="020B0604020202020204" pitchFamily="34" charset="0"/>
              <a:buChar char="•"/>
            </a:pPr>
            <a:r>
              <a:rPr lang="en-US"/>
              <a:t>Orion Health’s Outbreak Management Solution</a:t>
            </a:r>
          </a:p>
          <a:p>
            <a:pPr marL="285750" indent="-285750">
              <a:lnSpc>
                <a:spcPct val="150000"/>
              </a:lnSpc>
              <a:spcAft>
                <a:spcPts val="600"/>
              </a:spcAft>
              <a:buFont typeface="Arial" panose="020B0604020202020204" pitchFamily="34" charset="0"/>
              <a:buChar char="•"/>
            </a:pPr>
            <a:r>
              <a:rPr lang="en-US"/>
              <a:t>Questions and answers</a:t>
            </a:r>
            <a:endParaRPr lang="en-GB"/>
          </a:p>
        </p:txBody>
      </p:sp>
      <p:sp>
        <p:nvSpPr>
          <p:cNvPr id="3" name="Title 2">
            <a:extLst>
              <a:ext uri="{FF2B5EF4-FFF2-40B4-BE49-F238E27FC236}">
                <a16:creationId xmlns:a16="http://schemas.microsoft.com/office/drawing/2014/main" id="{AD080D55-31E5-4555-81C3-934C7531F219}"/>
              </a:ext>
            </a:extLst>
          </p:cNvPr>
          <p:cNvSpPr>
            <a:spLocks noGrp="1"/>
          </p:cNvSpPr>
          <p:nvPr>
            <p:ph type="title"/>
          </p:nvPr>
        </p:nvSpPr>
        <p:spPr>
          <a:xfrm>
            <a:off x="484546" y="3167697"/>
            <a:ext cx="4243226" cy="628983"/>
          </a:xfrm>
        </p:spPr>
        <p:txBody>
          <a:bodyPr/>
          <a:lstStyle/>
          <a:p>
            <a:r>
              <a:rPr lang="en-US"/>
              <a:t>Contents</a:t>
            </a:r>
            <a:endParaRPr lang="en-GB"/>
          </a:p>
        </p:txBody>
      </p:sp>
      <p:pic>
        <p:nvPicPr>
          <p:cNvPr id="5" name="Picture 4">
            <a:extLst>
              <a:ext uri="{FF2B5EF4-FFF2-40B4-BE49-F238E27FC236}">
                <a16:creationId xmlns:a16="http://schemas.microsoft.com/office/drawing/2014/main" id="{69CD556F-C5F8-FC4B-9683-A7AC72F7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spTree>
    <p:extLst>
      <p:ext uri="{BB962C8B-B14F-4D97-AF65-F5344CB8AC3E}">
        <p14:creationId xmlns:p14="http://schemas.microsoft.com/office/powerpoint/2010/main" val="27488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9E90E1-D1DF-174A-B3C4-E800644B9224}"/>
              </a:ext>
            </a:extLst>
          </p:cNvPr>
          <p:cNvSpPr/>
          <p:nvPr/>
        </p:nvSpPr>
        <p:spPr>
          <a:xfrm>
            <a:off x="9624" y="9625"/>
            <a:ext cx="620485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0D1"/>
              </a:solidFill>
            </a:endParaRPr>
          </a:p>
        </p:txBody>
      </p:sp>
      <p:sp>
        <p:nvSpPr>
          <p:cNvPr id="7" name="Text Placeholder 5">
            <a:extLst>
              <a:ext uri="{FF2B5EF4-FFF2-40B4-BE49-F238E27FC236}">
                <a16:creationId xmlns:a16="http://schemas.microsoft.com/office/drawing/2014/main" id="{8E7E63AB-9BFA-CC4E-9608-8D4F7AA7F805}"/>
              </a:ext>
            </a:extLst>
          </p:cNvPr>
          <p:cNvSpPr txBox="1">
            <a:spLocks/>
          </p:cNvSpPr>
          <p:nvPr/>
        </p:nvSpPr>
        <p:spPr>
          <a:xfrm>
            <a:off x="378520" y="-279998"/>
            <a:ext cx="5736530" cy="54960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solidFill>
                  <a:srgbClr val="FF5F00"/>
                </a:solidFill>
                <a:latin typeface="Untitled Sans Medium"/>
              </a:rPr>
              <a:t>Q&amp;A</a:t>
            </a:r>
            <a:endParaRPr lang="en-US" sz="3000">
              <a:solidFill>
                <a:srgbClr val="FF5F00"/>
              </a:solidFill>
              <a:latin typeface="Untitled Sans Medium"/>
            </a:endParaRPr>
          </a:p>
          <a:p>
            <a:pPr marL="0" indent="0">
              <a:buNone/>
            </a:pPr>
            <a:endParaRPr lang="en-US" sz="1000">
              <a:solidFill>
                <a:srgbClr val="FF5F00"/>
              </a:solidFill>
              <a:latin typeface="Untitled Sans Medium"/>
            </a:endParaRPr>
          </a:p>
          <a:p>
            <a:pPr marL="0" indent="0">
              <a:buNone/>
            </a:pPr>
            <a:r>
              <a:rPr lang="en-US" sz="2400">
                <a:solidFill>
                  <a:srgbClr val="FF5F00"/>
                </a:solidFill>
                <a:latin typeface="Untitled Sans Medium"/>
              </a:rPr>
              <a:t>Contact Details</a:t>
            </a:r>
            <a:endParaRPr lang="en-US" sz="2400">
              <a:latin typeface="Untitled Sans Medium" panose="020B0503030202060203" pitchFamily="34" charset="77"/>
            </a:endParaRPr>
          </a:p>
          <a:p>
            <a:pPr marL="0" indent="0">
              <a:spcAft>
                <a:spcPts val="600"/>
              </a:spcAft>
              <a:buNone/>
            </a:pPr>
            <a:r>
              <a:rPr lang="en-US" sz="1400" err="1">
                <a:solidFill>
                  <a:srgbClr val="5F5F5F"/>
                </a:solidFill>
                <a:latin typeface="Untitled Sans" panose="020B0503030202060203"/>
              </a:rPr>
              <a:t>jocelynpalmer@nhs.net</a:t>
            </a:r>
            <a:endParaRPr lang="en-US" sz="1400">
              <a:solidFill>
                <a:srgbClr val="5F5F5F"/>
              </a:solidFill>
              <a:latin typeface="Untitled Sans" panose="020B0503030202060203"/>
            </a:endParaRPr>
          </a:p>
          <a:p>
            <a:pPr marL="0" indent="0">
              <a:spcAft>
                <a:spcPts val="600"/>
              </a:spcAft>
              <a:buNone/>
            </a:pPr>
            <a:r>
              <a:rPr lang="en-US" sz="1400" err="1">
                <a:solidFill>
                  <a:srgbClr val="5F5F5F"/>
                </a:solidFill>
                <a:latin typeface="Untitled Sans" panose="020B0503030202060203"/>
              </a:rPr>
              <a:t>bruce.horne@orionhealth.com</a:t>
            </a:r>
            <a:r>
              <a:rPr lang="en-US" sz="1400">
                <a:solidFill>
                  <a:srgbClr val="5F5F5F"/>
                </a:solidFill>
                <a:latin typeface="Untitled Sans" panose="020B0503030202060203"/>
              </a:rPr>
              <a:t> </a:t>
            </a:r>
          </a:p>
          <a:p>
            <a:pPr marL="0" indent="0">
              <a:spcAft>
                <a:spcPts val="600"/>
              </a:spcAft>
              <a:buNone/>
            </a:pPr>
            <a:r>
              <a:rPr lang="en-US" sz="1400" err="1">
                <a:solidFill>
                  <a:srgbClr val="5F5F5F"/>
                </a:solidFill>
                <a:latin typeface="Untitled Sans" panose="020B0503030202060203"/>
              </a:rPr>
              <a:t>ben.wilson@orionhealth.com</a:t>
            </a:r>
            <a:endParaRPr lang="en-US" sz="1400">
              <a:solidFill>
                <a:srgbClr val="5F5F5F"/>
              </a:solidFill>
              <a:latin typeface="Untitled Sans" panose="020B0503030202060203"/>
            </a:endParaRPr>
          </a:p>
          <a:p>
            <a:pPr marL="0" indent="0">
              <a:spcAft>
                <a:spcPts val="600"/>
              </a:spcAft>
              <a:buNone/>
            </a:pPr>
            <a:r>
              <a:rPr lang="en-US" sz="1400" err="1">
                <a:solidFill>
                  <a:srgbClr val="5F5F5F"/>
                </a:solidFill>
                <a:latin typeface="Untitled Sans" panose="020B0503030202060203"/>
              </a:rPr>
              <a:t>nicole.allan@orionhealth.com</a:t>
            </a:r>
            <a:endParaRPr lang="en-US" sz="1400">
              <a:solidFill>
                <a:srgbClr val="5F5F5F"/>
              </a:solidFill>
              <a:latin typeface="Untitled Sans" panose="020B0503030202060203"/>
              <a:hlinkClick r:id="rId3"/>
            </a:endParaRPr>
          </a:p>
          <a:p>
            <a:pPr marL="0" indent="0">
              <a:spcAft>
                <a:spcPts val="600"/>
              </a:spcAft>
              <a:buNone/>
            </a:pPr>
            <a:r>
              <a:rPr lang="en-US" sz="1400" err="1">
                <a:solidFill>
                  <a:srgbClr val="5F5F5F"/>
                </a:solidFill>
                <a:latin typeface="Untitled Sans"/>
                <a:cs typeface="Calibri"/>
              </a:rPr>
              <a:t>pauline.mclean@orionhealth.com</a:t>
            </a:r>
            <a:endParaRPr lang="en-US" sz="1400">
              <a:solidFill>
                <a:srgbClr val="5F5F5F"/>
              </a:solidFill>
              <a:latin typeface="Untitled Sans" panose="020B0503030202060203"/>
            </a:endParaRPr>
          </a:p>
          <a:p>
            <a:pPr marL="0" indent="0">
              <a:buNone/>
            </a:pPr>
            <a:endParaRPr lang="en-US" sz="3200">
              <a:solidFill>
                <a:srgbClr val="5F5F5F"/>
              </a:solidFill>
              <a:latin typeface="Untitled Sans Medium"/>
            </a:endParaRPr>
          </a:p>
        </p:txBody>
      </p:sp>
      <p:pic>
        <p:nvPicPr>
          <p:cNvPr id="6" name="Picture 5">
            <a:extLst>
              <a:ext uri="{FF2B5EF4-FFF2-40B4-BE49-F238E27FC236}">
                <a16:creationId xmlns:a16="http://schemas.microsoft.com/office/drawing/2014/main" id="{18D16C94-0FC0-734C-B148-A55C04CDF8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92" y="5967271"/>
            <a:ext cx="1027379" cy="379067"/>
          </a:xfrm>
          <a:prstGeom prst="rect">
            <a:avLst/>
          </a:prstGeom>
        </p:spPr>
      </p:pic>
      <p:pic>
        <p:nvPicPr>
          <p:cNvPr id="3" name="Picture 2" descr="A person standing in front of a window&#10;&#10;Description automatically generated">
            <a:extLst>
              <a:ext uri="{FF2B5EF4-FFF2-40B4-BE49-F238E27FC236}">
                <a16:creationId xmlns:a16="http://schemas.microsoft.com/office/drawing/2014/main" id="{D6C425C2-986A-8546-9547-3BFD8BD4C5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14482" y="9625"/>
            <a:ext cx="5977518" cy="6858000"/>
          </a:xfrm>
          <a:prstGeom prst="rect">
            <a:avLst/>
          </a:prstGeom>
        </p:spPr>
      </p:pic>
      <p:sp>
        <p:nvSpPr>
          <p:cNvPr id="9" name="Text Placeholder 5">
            <a:extLst>
              <a:ext uri="{FF2B5EF4-FFF2-40B4-BE49-F238E27FC236}">
                <a16:creationId xmlns:a16="http://schemas.microsoft.com/office/drawing/2014/main" id="{600F7814-E0BD-284B-B8F6-36809F86DC93}"/>
              </a:ext>
            </a:extLst>
          </p:cNvPr>
          <p:cNvSpPr txBox="1">
            <a:spLocks/>
          </p:cNvSpPr>
          <p:nvPr/>
        </p:nvSpPr>
        <p:spPr>
          <a:xfrm>
            <a:off x="378520" y="2225512"/>
            <a:ext cx="5736530" cy="54960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a:solidFill>
                <a:srgbClr val="FF5F00"/>
              </a:solidFill>
              <a:latin typeface="Untitled Sans Medium"/>
            </a:endParaRPr>
          </a:p>
          <a:p>
            <a:pPr marL="0" indent="0">
              <a:buNone/>
            </a:pPr>
            <a:r>
              <a:rPr lang="en-US" sz="2400">
                <a:solidFill>
                  <a:srgbClr val="FF5F00"/>
                </a:solidFill>
                <a:latin typeface="Untitled Sans Medium"/>
              </a:rPr>
              <a:t>Useful Links</a:t>
            </a:r>
          </a:p>
          <a:p>
            <a:pPr marL="0" indent="0">
              <a:buNone/>
            </a:pPr>
            <a:r>
              <a:rPr lang="en-US" sz="1400">
                <a:solidFill>
                  <a:srgbClr val="0766AD"/>
                </a:solidFill>
                <a:latin typeface="Untitled Sans" panose="020B0503030202060203" pitchFamily="34" charset="77"/>
                <a:hlinkClick r:id="rId6">
                  <a:extLst>
                    <a:ext uri="{A12FA001-AC4F-418D-AE19-62706E023703}">
                      <ahyp:hlinkClr xmlns:ahyp="http://schemas.microsoft.com/office/drawing/2018/hyperlinkcolor" val="tx"/>
                    </a:ext>
                  </a:extLst>
                </a:hlinkClick>
              </a:rPr>
              <a:t>https://orionhealth.com/global/solutions/outbreak-management-solution/</a:t>
            </a:r>
            <a:endParaRPr lang="en-US" sz="1400">
              <a:solidFill>
                <a:srgbClr val="0766AD"/>
              </a:solidFill>
              <a:latin typeface="Untitled Sans" panose="020B0503030202060203" pitchFamily="34" charset="77"/>
            </a:endParaRPr>
          </a:p>
          <a:p>
            <a:pPr marL="0" indent="0">
              <a:buNone/>
            </a:pPr>
            <a:r>
              <a:rPr lang="en-US" sz="1400">
                <a:solidFill>
                  <a:srgbClr val="0766AD"/>
                </a:solidFill>
                <a:latin typeface="Untitled Sans" panose="020B0503030202060203" pitchFamily="34" charset="77"/>
                <a:hlinkClick r:id="rId7">
                  <a:extLst>
                    <a:ext uri="{A12FA001-AC4F-418D-AE19-62706E023703}">
                      <ahyp:hlinkClr xmlns:ahyp="http://schemas.microsoft.com/office/drawing/2018/hyperlinkcolor" val="tx"/>
                    </a:ext>
                  </a:extLst>
                </a:hlinkClick>
              </a:rPr>
              <a:t>https://orionhealth.com/nz/knowledge-hub/white-papers/how-technology-can-help-alleviate-the-covid-19-crisis</a:t>
            </a:r>
            <a:endParaRPr lang="en-US" sz="1400">
              <a:solidFill>
                <a:srgbClr val="0766AD"/>
              </a:solidFill>
              <a:latin typeface="Untitled Sans" panose="020B0503030202060203" pitchFamily="34" charset="77"/>
            </a:endParaRPr>
          </a:p>
          <a:p>
            <a:pPr marL="0" indent="0">
              <a:buNone/>
            </a:pPr>
            <a:endParaRPr lang="en-US" sz="3200">
              <a:solidFill>
                <a:srgbClr val="5F5F5F"/>
              </a:solidFill>
              <a:latin typeface="Untitled Sans Medium"/>
            </a:endParaRPr>
          </a:p>
        </p:txBody>
      </p:sp>
    </p:spTree>
    <p:extLst>
      <p:ext uri="{BB962C8B-B14F-4D97-AF65-F5344CB8AC3E}">
        <p14:creationId xmlns:p14="http://schemas.microsoft.com/office/powerpoint/2010/main" val="181166239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404943D-0406-1E44-A7B2-5F84AD8F3085}"/>
              </a:ext>
            </a:extLst>
          </p:cNvPr>
          <p:cNvSpPr/>
          <p:nvPr/>
        </p:nvSpPr>
        <p:spPr>
          <a:xfrm>
            <a:off x="-1" y="-1"/>
            <a:ext cx="7314822" cy="686271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2" name="Straight Connector 21"/>
          <p:cNvCxnSpPr/>
          <p:nvPr/>
        </p:nvCxnSpPr>
        <p:spPr>
          <a:xfrm>
            <a:off x="2394851" y="1191561"/>
            <a:ext cx="0" cy="4848000"/>
          </a:xfrm>
          <a:prstGeom prst="line">
            <a:avLst/>
          </a:prstGeom>
          <a:ln w="6350">
            <a:solidFill>
              <a:srgbClr val="5F5F5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79619" y="1156951"/>
            <a:ext cx="0" cy="4848000"/>
          </a:xfrm>
          <a:prstGeom prst="line">
            <a:avLst/>
          </a:prstGeom>
          <a:ln w="6350">
            <a:solidFill>
              <a:srgbClr val="5F5F5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251570" y="3602634"/>
            <a:ext cx="6797412" cy="4786"/>
          </a:xfrm>
          <a:prstGeom prst="line">
            <a:avLst/>
          </a:prstGeom>
          <a:ln w="6350">
            <a:solidFill>
              <a:srgbClr val="5F5F5F"/>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0129" y="4929952"/>
            <a:ext cx="2195177" cy="584775"/>
          </a:xfrm>
          <a:prstGeom prst="rect">
            <a:avLst/>
          </a:prstGeom>
          <a:noFill/>
        </p:spPr>
        <p:txBody>
          <a:bodyPr wrap="square" rtlCol="0">
            <a:spAutoFit/>
          </a:bodyPr>
          <a:lstStyle/>
          <a:p>
            <a:pPr lvl="0" algn="ctr"/>
            <a:r>
              <a:rPr lang="en-US" sz="1600">
                <a:solidFill>
                  <a:srgbClr val="5F5F5F"/>
                </a:solidFill>
                <a:latin typeface="Untitled Sans" panose="020B0503030202060203" pitchFamily="34" charset="77"/>
              </a:rPr>
              <a:t>50+ HIE/ IDCRs on the</a:t>
            </a:r>
            <a:br>
              <a:rPr lang="en-US" sz="1600">
                <a:solidFill>
                  <a:srgbClr val="5F5F5F"/>
                </a:solidFill>
                <a:latin typeface="Untitled Sans" panose="020B0503030202060203" pitchFamily="34" charset="77"/>
              </a:rPr>
            </a:br>
            <a:r>
              <a:rPr lang="en-US" sz="1600">
                <a:solidFill>
                  <a:srgbClr val="5F5F5F"/>
                </a:solidFill>
                <a:latin typeface="Untitled Sans" panose="020B0503030202060203" pitchFamily="34" charset="77"/>
              </a:rPr>
              <a:t>Orion Health platform</a:t>
            </a:r>
          </a:p>
        </p:txBody>
      </p:sp>
      <p:sp>
        <p:nvSpPr>
          <p:cNvPr id="40" name="TextBox 39"/>
          <p:cNvSpPr txBox="1"/>
          <p:nvPr/>
        </p:nvSpPr>
        <p:spPr>
          <a:xfrm>
            <a:off x="4732251" y="4935755"/>
            <a:ext cx="2231933" cy="830997"/>
          </a:xfrm>
          <a:prstGeom prst="rect">
            <a:avLst/>
          </a:prstGeom>
          <a:noFill/>
        </p:spPr>
        <p:txBody>
          <a:bodyPr wrap="square" rtlCol="0">
            <a:spAutoFit/>
          </a:bodyPr>
          <a:lstStyle/>
          <a:p>
            <a:pPr lvl="0" algn="ctr"/>
            <a:r>
              <a:rPr lang="en-US" sz="1600">
                <a:solidFill>
                  <a:srgbClr val="5F5F5F"/>
                </a:solidFill>
                <a:latin typeface="Untitled Sans" panose="020B0503030202060203" pitchFamily="34" charset="77"/>
              </a:rPr>
              <a:t>100+ million</a:t>
            </a:r>
          </a:p>
          <a:p>
            <a:pPr lvl="0" algn="ctr"/>
            <a:r>
              <a:rPr lang="en-US" sz="1600">
                <a:solidFill>
                  <a:srgbClr val="5F5F5F"/>
                </a:solidFill>
                <a:latin typeface="Untitled Sans" panose="020B0503030202060203" pitchFamily="34" charset="77"/>
              </a:rPr>
              <a:t>patient records worldwide</a:t>
            </a:r>
          </a:p>
        </p:txBody>
      </p:sp>
      <p:sp>
        <p:nvSpPr>
          <p:cNvPr id="46" name="TextBox 45"/>
          <p:cNvSpPr txBox="1"/>
          <p:nvPr/>
        </p:nvSpPr>
        <p:spPr>
          <a:xfrm>
            <a:off x="2418651" y="2667922"/>
            <a:ext cx="2456896" cy="584775"/>
          </a:xfrm>
          <a:prstGeom prst="rect">
            <a:avLst/>
          </a:prstGeom>
          <a:noFill/>
        </p:spPr>
        <p:txBody>
          <a:bodyPr wrap="square" rtlCol="0">
            <a:spAutoFit/>
          </a:bodyPr>
          <a:lstStyle/>
          <a:p>
            <a:pPr lvl="0" algn="ctr"/>
            <a:r>
              <a:rPr lang="en-US" sz="1600">
                <a:solidFill>
                  <a:srgbClr val="5F5F5F"/>
                </a:solidFill>
                <a:latin typeface="Untitled Sans" panose="020B0503030202060203" pitchFamily="34" charset="77"/>
              </a:rPr>
              <a:t>18 years’ experience working with the NHS</a:t>
            </a:r>
          </a:p>
        </p:txBody>
      </p:sp>
      <p:sp>
        <p:nvSpPr>
          <p:cNvPr id="49" name="TextBox 48"/>
          <p:cNvSpPr txBox="1"/>
          <p:nvPr/>
        </p:nvSpPr>
        <p:spPr>
          <a:xfrm>
            <a:off x="4999831" y="2652595"/>
            <a:ext cx="1745113" cy="830997"/>
          </a:xfrm>
          <a:prstGeom prst="rect">
            <a:avLst/>
          </a:prstGeom>
          <a:noFill/>
        </p:spPr>
        <p:txBody>
          <a:bodyPr wrap="square" rtlCol="0">
            <a:spAutoFit/>
          </a:bodyPr>
          <a:lstStyle/>
          <a:p>
            <a:pPr algn="ctr"/>
            <a:r>
              <a:rPr lang="en-US" sz="1600">
                <a:solidFill>
                  <a:srgbClr val="5F5F5F"/>
                </a:solidFill>
                <a:latin typeface="Untitled Sans" panose="020B0503030202060203" pitchFamily="34" charset="77"/>
              </a:rPr>
              <a:t>Customers and staff in 15 countries </a:t>
            </a:r>
          </a:p>
        </p:txBody>
      </p:sp>
      <p:sp>
        <p:nvSpPr>
          <p:cNvPr id="50" name="TextBox 49"/>
          <p:cNvSpPr txBox="1"/>
          <p:nvPr/>
        </p:nvSpPr>
        <p:spPr>
          <a:xfrm>
            <a:off x="444224" y="2667922"/>
            <a:ext cx="1617751" cy="584775"/>
          </a:xfrm>
          <a:prstGeom prst="rect">
            <a:avLst/>
          </a:prstGeom>
          <a:noFill/>
        </p:spPr>
        <p:txBody>
          <a:bodyPr wrap="none" rtlCol="0">
            <a:spAutoFit/>
          </a:bodyPr>
          <a:lstStyle/>
          <a:p>
            <a:pPr algn="ctr"/>
            <a:r>
              <a:rPr lang="en-US" sz="1600">
                <a:solidFill>
                  <a:srgbClr val="5F5F5F"/>
                </a:solidFill>
                <a:latin typeface="Untitled Sans" panose="020B0503030202060203" pitchFamily="34" charset="77"/>
              </a:rPr>
              <a:t>Established for</a:t>
            </a:r>
          </a:p>
          <a:p>
            <a:pPr algn="ctr"/>
            <a:r>
              <a:rPr lang="en-US" sz="1600">
                <a:solidFill>
                  <a:srgbClr val="5F5F5F"/>
                </a:solidFill>
                <a:latin typeface="Untitled Sans" panose="020B0503030202060203" pitchFamily="34" charset="77"/>
              </a:rPr>
              <a:t> 27 years </a:t>
            </a:r>
          </a:p>
        </p:txBody>
      </p:sp>
      <p:sp>
        <p:nvSpPr>
          <p:cNvPr id="3" name="Title 2">
            <a:extLst>
              <a:ext uri="{FF2B5EF4-FFF2-40B4-BE49-F238E27FC236}">
                <a16:creationId xmlns:a16="http://schemas.microsoft.com/office/drawing/2014/main" id="{26D8AE1C-C757-8A4A-8D7A-AEDC6FC62FB4}"/>
              </a:ext>
            </a:extLst>
          </p:cNvPr>
          <p:cNvSpPr>
            <a:spLocks noGrp="1"/>
          </p:cNvSpPr>
          <p:nvPr>
            <p:ph type="title"/>
          </p:nvPr>
        </p:nvSpPr>
        <p:spPr>
          <a:xfrm>
            <a:off x="471489" y="473676"/>
            <a:ext cx="7052055" cy="836047"/>
          </a:xfrm>
        </p:spPr>
        <p:txBody>
          <a:bodyPr/>
          <a:lstStyle/>
          <a:p>
            <a:r>
              <a:rPr lang="en-US" sz="3000">
                <a:solidFill>
                  <a:schemeClr val="tx2"/>
                </a:solidFill>
              </a:rPr>
              <a:t>Orion Health Overview</a:t>
            </a:r>
          </a:p>
        </p:txBody>
      </p:sp>
      <p:pic>
        <p:nvPicPr>
          <p:cNvPr id="24" name="Picture 23" descr="A close up of a logo&#10;&#10;Description automatically generated">
            <a:extLst>
              <a:ext uri="{FF2B5EF4-FFF2-40B4-BE49-F238E27FC236}">
                <a16:creationId xmlns:a16="http://schemas.microsoft.com/office/drawing/2014/main" id="{88FB01A3-F063-9948-8669-BBF37EFC9A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193" y="1771685"/>
            <a:ext cx="836048" cy="836048"/>
          </a:xfrm>
          <a:prstGeom prst="rect">
            <a:avLst/>
          </a:prstGeom>
        </p:spPr>
      </p:pic>
      <p:pic>
        <p:nvPicPr>
          <p:cNvPr id="26" name="Picture 25" descr="A picture containing mirror&#10;&#10;Description automatically generated">
            <a:extLst>
              <a:ext uri="{FF2B5EF4-FFF2-40B4-BE49-F238E27FC236}">
                <a16:creationId xmlns:a16="http://schemas.microsoft.com/office/drawing/2014/main" id="{3F58ED85-AA0E-7B41-A308-B55854F17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731" y="3984229"/>
            <a:ext cx="817090" cy="833111"/>
          </a:xfrm>
          <a:prstGeom prst="rect">
            <a:avLst/>
          </a:prstGeom>
        </p:spPr>
      </p:pic>
      <p:pic>
        <p:nvPicPr>
          <p:cNvPr id="31" name="Picture 30" descr="A picture containing table&#10;&#10;Description automatically generated">
            <a:extLst>
              <a:ext uri="{FF2B5EF4-FFF2-40B4-BE49-F238E27FC236}">
                <a16:creationId xmlns:a16="http://schemas.microsoft.com/office/drawing/2014/main" id="{837B80EC-FF2D-E24F-97C6-4F8CA76D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3546" y="4018916"/>
            <a:ext cx="997682" cy="834795"/>
          </a:xfrm>
          <a:prstGeom prst="rect">
            <a:avLst/>
          </a:prstGeom>
        </p:spPr>
      </p:pic>
      <p:pic>
        <p:nvPicPr>
          <p:cNvPr id="34" name="Picture 33" descr="A picture containing object, clock&#10;&#10;Description automatically generated">
            <a:extLst>
              <a:ext uri="{FF2B5EF4-FFF2-40B4-BE49-F238E27FC236}">
                <a16:creationId xmlns:a16="http://schemas.microsoft.com/office/drawing/2014/main" id="{1043C936-9293-F841-8031-B9B85F1D74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6283" y="1737450"/>
            <a:ext cx="621631" cy="870283"/>
          </a:xfrm>
          <a:prstGeom prst="rect">
            <a:avLst/>
          </a:prstGeom>
        </p:spPr>
      </p:pic>
      <p:pic>
        <p:nvPicPr>
          <p:cNvPr id="32" name="Picture 31">
            <a:extLst>
              <a:ext uri="{FF2B5EF4-FFF2-40B4-BE49-F238E27FC236}">
                <a16:creationId xmlns:a16="http://schemas.microsoft.com/office/drawing/2014/main" id="{5767A13C-20F3-324F-A638-889F7793CC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4972" y="1801144"/>
            <a:ext cx="1584906" cy="584775"/>
          </a:xfrm>
          <a:prstGeom prst="rect">
            <a:avLst/>
          </a:prstGeom>
        </p:spPr>
      </p:pic>
      <p:sp>
        <p:nvSpPr>
          <p:cNvPr id="35" name="TextBox 34">
            <a:extLst>
              <a:ext uri="{FF2B5EF4-FFF2-40B4-BE49-F238E27FC236}">
                <a16:creationId xmlns:a16="http://schemas.microsoft.com/office/drawing/2014/main" id="{0921D9DE-8E23-A34B-8793-7217C6CFD667}"/>
              </a:ext>
            </a:extLst>
          </p:cNvPr>
          <p:cNvSpPr txBox="1"/>
          <p:nvPr/>
        </p:nvSpPr>
        <p:spPr>
          <a:xfrm>
            <a:off x="2536143" y="4930110"/>
            <a:ext cx="2141622" cy="1077218"/>
          </a:xfrm>
          <a:prstGeom prst="rect">
            <a:avLst/>
          </a:prstGeom>
          <a:noFill/>
        </p:spPr>
        <p:txBody>
          <a:bodyPr wrap="square" rtlCol="0" anchor="t">
            <a:spAutoFit/>
          </a:bodyPr>
          <a:lstStyle/>
          <a:p>
            <a:pPr algn="ctr"/>
            <a:r>
              <a:rPr lang="en-US" sz="1600">
                <a:solidFill>
                  <a:srgbClr val="5F5F5F"/>
                </a:solidFill>
                <a:latin typeface="Untitled Sans"/>
              </a:rPr>
              <a:t>Committed to interoperability and standards  – </a:t>
            </a:r>
            <a:r>
              <a:rPr lang="en-US" sz="1600" err="1">
                <a:solidFill>
                  <a:srgbClr val="5F5F5F"/>
                </a:solidFill>
                <a:latin typeface="Untitled Sans"/>
              </a:rPr>
              <a:t>INTEROPen</a:t>
            </a:r>
            <a:r>
              <a:rPr lang="en-US" sz="1600">
                <a:solidFill>
                  <a:srgbClr val="5F5F5F"/>
                </a:solidFill>
                <a:latin typeface="Untitled Sans"/>
              </a:rPr>
              <a:t> member</a:t>
            </a:r>
          </a:p>
        </p:txBody>
      </p:sp>
      <p:pic>
        <p:nvPicPr>
          <p:cNvPr id="36" name="Picture 35" descr="A picture containing scissors, tool&#10;&#10;Description automatically generated">
            <a:extLst>
              <a:ext uri="{FF2B5EF4-FFF2-40B4-BE49-F238E27FC236}">
                <a16:creationId xmlns:a16="http://schemas.microsoft.com/office/drawing/2014/main" id="{2AD27EB3-3492-C749-8D50-617D8D41CD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12710" y="4001167"/>
            <a:ext cx="866896" cy="834789"/>
          </a:xfrm>
          <a:prstGeom prst="rect">
            <a:avLst/>
          </a:prstGeom>
        </p:spPr>
      </p:pic>
      <p:pic>
        <p:nvPicPr>
          <p:cNvPr id="71" name="Content Placeholder 3">
            <a:extLst>
              <a:ext uri="{FF2B5EF4-FFF2-40B4-BE49-F238E27FC236}">
                <a16:creationId xmlns:a16="http://schemas.microsoft.com/office/drawing/2014/main" id="{8A11EAC9-A88E-DA47-8BD6-70604A3F1D0D}"/>
              </a:ext>
            </a:extLst>
          </p:cNvPr>
          <p:cNvPicPr>
            <a:picLocks noGrp="1" noChangeAspect="1"/>
          </p:cNvPicPr>
          <p:nvPr/>
        </p:nvPicPr>
        <p:blipFill>
          <a:blip r:embed="rId9" cstate="email">
            <a:extLst>
              <a:ext uri="{28A0092B-C50C-407E-A947-70E740481C1C}">
                <a14:useLocalDpi xmlns:a14="http://schemas.microsoft.com/office/drawing/2010/main"/>
              </a:ext>
            </a:extLst>
          </a:blip>
          <a:stretch>
            <a:fillRect/>
          </a:stretch>
        </p:blipFill>
        <p:spPr>
          <a:xfrm>
            <a:off x="11301226" y="5459239"/>
            <a:ext cx="662083" cy="662083"/>
          </a:xfrm>
          <a:prstGeom prst="rect">
            <a:avLst/>
          </a:prstGeom>
        </p:spPr>
      </p:pic>
      <p:pic>
        <p:nvPicPr>
          <p:cNvPr id="72" name="Picture 71">
            <a:extLst>
              <a:ext uri="{FF2B5EF4-FFF2-40B4-BE49-F238E27FC236}">
                <a16:creationId xmlns:a16="http://schemas.microsoft.com/office/drawing/2014/main" id="{1A2A80F5-544D-C24E-85DE-BEABD09264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48628" y="5491357"/>
            <a:ext cx="626660" cy="607155"/>
          </a:xfrm>
          <a:prstGeom prst="rect">
            <a:avLst/>
          </a:prstGeom>
        </p:spPr>
      </p:pic>
      <p:pic>
        <p:nvPicPr>
          <p:cNvPr id="73" name="Picture 72">
            <a:extLst>
              <a:ext uri="{FF2B5EF4-FFF2-40B4-BE49-F238E27FC236}">
                <a16:creationId xmlns:a16="http://schemas.microsoft.com/office/drawing/2014/main" id="{DF8F267F-2D4E-2E44-80EE-267D0B41AAE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261690" y="4769892"/>
            <a:ext cx="674282" cy="674282"/>
          </a:xfrm>
          <a:prstGeom prst="rect">
            <a:avLst/>
          </a:prstGeom>
        </p:spPr>
      </p:pic>
      <p:pic>
        <p:nvPicPr>
          <p:cNvPr id="74" name="Picture 73">
            <a:extLst>
              <a:ext uri="{FF2B5EF4-FFF2-40B4-BE49-F238E27FC236}">
                <a16:creationId xmlns:a16="http://schemas.microsoft.com/office/drawing/2014/main" id="{95A740D7-6282-9B43-8D4E-EA095EC6C7A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95207" y="5506067"/>
            <a:ext cx="662083" cy="662083"/>
          </a:xfrm>
          <a:prstGeom prst="rect">
            <a:avLst/>
          </a:prstGeom>
        </p:spPr>
      </p:pic>
      <p:pic>
        <p:nvPicPr>
          <p:cNvPr id="76" name="Picture 75">
            <a:extLst>
              <a:ext uri="{FF2B5EF4-FFF2-40B4-BE49-F238E27FC236}">
                <a16:creationId xmlns:a16="http://schemas.microsoft.com/office/drawing/2014/main" id="{1A5A68FC-59ED-3140-A888-E28B566BF19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59420" y="4784217"/>
            <a:ext cx="674282" cy="674282"/>
          </a:xfrm>
          <a:prstGeom prst="rect">
            <a:avLst/>
          </a:prstGeom>
        </p:spPr>
      </p:pic>
      <p:pic>
        <p:nvPicPr>
          <p:cNvPr id="77" name="Picture 76">
            <a:extLst>
              <a:ext uri="{FF2B5EF4-FFF2-40B4-BE49-F238E27FC236}">
                <a16:creationId xmlns:a16="http://schemas.microsoft.com/office/drawing/2014/main" id="{44BC23DE-D32E-A643-93C8-4716D5E17F9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59968" y="5512283"/>
            <a:ext cx="674281" cy="506906"/>
          </a:xfrm>
          <a:prstGeom prst="rect">
            <a:avLst/>
          </a:prstGeom>
        </p:spPr>
      </p:pic>
      <p:pic>
        <p:nvPicPr>
          <p:cNvPr id="78" name="Picture 77">
            <a:extLst>
              <a:ext uri="{FF2B5EF4-FFF2-40B4-BE49-F238E27FC236}">
                <a16:creationId xmlns:a16="http://schemas.microsoft.com/office/drawing/2014/main" id="{2593AE54-0850-B641-861D-AA5C45603AD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06162" y="4217534"/>
            <a:ext cx="760937" cy="554581"/>
          </a:xfrm>
          <a:prstGeom prst="rect">
            <a:avLst/>
          </a:prstGeom>
        </p:spPr>
      </p:pic>
      <p:pic>
        <p:nvPicPr>
          <p:cNvPr id="79" name="Content Placeholder 4">
            <a:extLst>
              <a:ext uri="{FF2B5EF4-FFF2-40B4-BE49-F238E27FC236}">
                <a16:creationId xmlns:a16="http://schemas.microsoft.com/office/drawing/2014/main" id="{66D8AF5D-DA8E-EF44-98FA-7A3C6D28AAA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84852" y="2574584"/>
            <a:ext cx="1427988" cy="400469"/>
          </a:xfrm>
          <a:prstGeom prst="rect">
            <a:avLst/>
          </a:prstGeom>
        </p:spPr>
      </p:pic>
      <p:pic>
        <p:nvPicPr>
          <p:cNvPr id="80" name="Picture 79">
            <a:extLst>
              <a:ext uri="{FF2B5EF4-FFF2-40B4-BE49-F238E27FC236}">
                <a16:creationId xmlns:a16="http://schemas.microsoft.com/office/drawing/2014/main" id="{0D0C5DE3-278A-D44B-9831-4854758F227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393933" y="4753685"/>
            <a:ext cx="714478" cy="714478"/>
          </a:xfrm>
          <a:prstGeom prst="rect">
            <a:avLst/>
          </a:prstGeom>
        </p:spPr>
      </p:pic>
      <p:pic>
        <p:nvPicPr>
          <p:cNvPr id="81" name="Picture 80">
            <a:extLst>
              <a:ext uri="{FF2B5EF4-FFF2-40B4-BE49-F238E27FC236}">
                <a16:creationId xmlns:a16="http://schemas.microsoft.com/office/drawing/2014/main" id="{EC6CD48C-4F59-7A40-99E1-2701C422EBE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541815" y="4797684"/>
            <a:ext cx="662083" cy="662083"/>
          </a:xfrm>
          <a:prstGeom prst="rect">
            <a:avLst/>
          </a:prstGeom>
        </p:spPr>
      </p:pic>
      <p:pic>
        <p:nvPicPr>
          <p:cNvPr id="82" name="Picture 81">
            <a:extLst>
              <a:ext uri="{FF2B5EF4-FFF2-40B4-BE49-F238E27FC236}">
                <a16:creationId xmlns:a16="http://schemas.microsoft.com/office/drawing/2014/main" id="{45AB06E7-1CDB-E64C-9E0B-1021E12F8EF4}"/>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249189" y="2583629"/>
            <a:ext cx="1525863" cy="415200"/>
          </a:xfrm>
          <a:prstGeom prst="rect">
            <a:avLst/>
          </a:prstGeom>
        </p:spPr>
      </p:pic>
      <p:pic>
        <p:nvPicPr>
          <p:cNvPr id="83" name="Picture 82">
            <a:extLst>
              <a:ext uri="{FF2B5EF4-FFF2-40B4-BE49-F238E27FC236}">
                <a16:creationId xmlns:a16="http://schemas.microsoft.com/office/drawing/2014/main" id="{5546314A-E8B7-654C-B2DB-56DE7FC10EA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314173" y="3717480"/>
            <a:ext cx="1277053" cy="403281"/>
          </a:xfrm>
          <a:prstGeom prst="rect">
            <a:avLst/>
          </a:prstGeom>
        </p:spPr>
      </p:pic>
      <p:pic>
        <p:nvPicPr>
          <p:cNvPr id="84" name="Picture 83">
            <a:extLst>
              <a:ext uri="{FF2B5EF4-FFF2-40B4-BE49-F238E27FC236}">
                <a16:creationId xmlns:a16="http://schemas.microsoft.com/office/drawing/2014/main" id="{D8B4920E-0D94-8044-968D-5C3BA9EA4D3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546627" y="1353453"/>
            <a:ext cx="628032" cy="657970"/>
          </a:xfrm>
          <a:prstGeom prst="rect">
            <a:avLst/>
          </a:prstGeom>
        </p:spPr>
      </p:pic>
      <p:pic>
        <p:nvPicPr>
          <p:cNvPr id="85" name="Picture 84">
            <a:extLst>
              <a:ext uri="{FF2B5EF4-FFF2-40B4-BE49-F238E27FC236}">
                <a16:creationId xmlns:a16="http://schemas.microsoft.com/office/drawing/2014/main" id="{6CA49AAA-40C7-5647-B2AA-BD74D8813AE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344545" y="1398609"/>
            <a:ext cx="670450" cy="643922"/>
          </a:xfrm>
          <a:prstGeom prst="rect">
            <a:avLst/>
          </a:prstGeom>
        </p:spPr>
      </p:pic>
      <p:pic>
        <p:nvPicPr>
          <p:cNvPr id="86" name="Picture 85">
            <a:extLst>
              <a:ext uri="{FF2B5EF4-FFF2-40B4-BE49-F238E27FC236}">
                <a16:creationId xmlns:a16="http://schemas.microsoft.com/office/drawing/2014/main" id="{50341A41-2467-3B4F-8A35-71352325F57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306514" y="1513887"/>
            <a:ext cx="709789" cy="419865"/>
          </a:xfrm>
          <a:prstGeom prst="rect">
            <a:avLst/>
          </a:prstGeom>
        </p:spPr>
      </p:pic>
      <p:pic>
        <p:nvPicPr>
          <p:cNvPr id="87" name="Picture 86">
            <a:extLst>
              <a:ext uri="{FF2B5EF4-FFF2-40B4-BE49-F238E27FC236}">
                <a16:creationId xmlns:a16="http://schemas.microsoft.com/office/drawing/2014/main" id="{59AC2861-F3FC-6841-B721-520BA12741A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45543" y="1390638"/>
            <a:ext cx="721832" cy="656004"/>
          </a:xfrm>
          <a:prstGeom prst="rect">
            <a:avLst/>
          </a:prstGeom>
        </p:spPr>
      </p:pic>
      <p:pic>
        <p:nvPicPr>
          <p:cNvPr id="88" name="Picture 87">
            <a:extLst>
              <a:ext uri="{FF2B5EF4-FFF2-40B4-BE49-F238E27FC236}">
                <a16:creationId xmlns:a16="http://schemas.microsoft.com/office/drawing/2014/main" id="{B4937AC0-D8D3-1844-AB70-D460F5B96B6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548628" y="2095174"/>
            <a:ext cx="2706241" cy="334392"/>
          </a:xfrm>
          <a:prstGeom prst="rect">
            <a:avLst/>
          </a:prstGeom>
        </p:spPr>
      </p:pic>
      <p:pic>
        <p:nvPicPr>
          <p:cNvPr id="89" name="Picture 88">
            <a:extLst>
              <a:ext uri="{FF2B5EF4-FFF2-40B4-BE49-F238E27FC236}">
                <a16:creationId xmlns:a16="http://schemas.microsoft.com/office/drawing/2014/main" id="{31A876ED-3DD4-D649-B7DC-3B0C8CC3C03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118218" y="2723392"/>
            <a:ext cx="868726" cy="295144"/>
          </a:xfrm>
          <a:prstGeom prst="rect">
            <a:avLst/>
          </a:prstGeom>
        </p:spPr>
      </p:pic>
      <p:pic>
        <p:nvPicPr>
          <p:cNvPr id="90" name="Picture 89">
            <a:extLst>
              <a:ext uri="{FF2B5EF4-FFF2-40B4-BE49-F238E27FC236}">
                <a16:creationId xmlns:a16="http://schemas.microsoft.com/office/drawing/2014/main" id="{59990BB3-69A5-F74B-8919-205E5A4D0F9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509559" y="4287460"/>
            <a:ext cx="776604" cy="467834"/>
          </a:xfrm>
          <a:prstGeom prst="rect">
            <a:avLst/>
          </a:prstGeom>
        </p:spPr>
      </p:pic>
      <p:pic>
        <p:nvPicPr>
          <p:cNvPr id="91" name="Picture 90">
            <a:extLst>
              <a:ext uri="{FF2B5EF4-FFF2-40B4-BE49-F238E27FC236}">
                <a16:creationId xmlns:a16="http://schemas.microsoft.com/office/drawing/2014/main" id="{59D09077-AB31-8449-B061-0A22DCF18F47}"/>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9308568" y="3135009"/>
            <a:ext cx="1427988" cy="458529"/>
          </a:xfrm>
          <a:prstGeom prst="rect">
            <a:avLst/>
          </a:prstGeom>
        </p:spPr>
      </p:pic>
      <p:pic>
        <p:nvPicPr>
          <p:cNvPr id="92" name="Picture 91">
            <a:extLst>
              <a:ext uri="{FF2B5EF4-FFF2-40B4-BE49-F238E27FC236}">
                <a16:creationId xmlns:a16="http://schemas.microsoft.com/office/drawing/2014/main" id="{F000AC07-AB84-5F46-A4FE-EC69F6410103}"/>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458264" y="5377435"/>
            <a:ext cx="776603" cy="776603"/>
          </a:xfrm>
          <a:prstGeom prst="rect">
            <a:avLst/>
          </a:prstGeom>
        </p:spPr>
      </p:pic>
      <p:pic>
        <p:nvPicPr>
          <p:cNvPr id="93" name="Picture 92">
            <a:extLst>
              <a:ext uri="{FF2B5EF4-FFF2-40B4-BE49-F238E27FC236}">
                <a16:creationId xmlns:a16="http://schemas.microsoft.com/office/drawing/2014/main" id="{19B83226-4D23-7B4D-BDB9-C763BF542E96}"/>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529474" y="4182732"/>
            <a:ext cx="674283" cy="674283"/>
          </a:xfrm>
          <a:prstGeom prst="rect">
            <a:avLst/>
          </a:prstGeom>
        </p:spPr>
      </p:pic>
      <p:pic>
        <p:nvPicPr>
          <p:cNvPr id="94" name="Picture 93">
            <a:extLst>
              <a:ext uri="{FF2B5EF4-FFF2-40B4-BE49-F238E27FC236}">
                <a16:creationId xmlns:a16="http://schemas.microsoft.com/office/drawing/2014/main" id="{59994290-32ED-6D4D-BCE5-B5E538F1C72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661591" y="4272805"/>
            <a:ext cx="1279270" cy="392309"/>
          </a:xfrm>
          <a:prstGeom prst="rect">
            <a:avLst/>
          </a:prstGeom>
        </p:spPr>
      </p:pic>
      <p:pic>
        <p:nvPicPr>
          <p:cNvPr id="95" name="Picture 94">
            <a:extLst>
              <a:ext uri="{FF2B5EF4-FFF2-40B4-BE49-F238E27FC236}">
                <a16:creationId xmlns:a16="http://schemas.microsoft.com/office/drawing/2014/main" id="{A46323CD-278C-9E4B-AA32-2FA0CD0BD4B0}"/>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584852" y="3172489"/>
            <a:ext cx="1364640" cy="379067"/>
          </a:xfrm>
          <a:prstGeom prst="rect">
            <a:avLst/>
          </a:prstGeom>
        </p:spPr>
      </p:pic>
      <p:pic>
        <p:nvPicPr>
          <p:cNvPr id="96" name="Picture 95">
            <a:extLst>
              <a:ext uri="{FF2B5EF4-FFF2-40B4-BE49-F238E27FC236}">
                <a16:creationId xmlns:a16="http://schemas.microsoft.com/office/drawing/2014/main" id="{B3721543-C583-A64C-B7B6-713D3DC40073}"/>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915546" y="3719372"/>
            <a:ext cx="956379" cy="323985"/>
          </a:xfrm>
          <a:prstGeom prst="rect">
            <a:avLst/>
          </a:prstGeom>
        </p:spPr>
      </p:pic>
      <p:pic>
        <p:nvPicPr>
          <p:cNvPr id="97" name="Picture 96">
            <a:extLst>
              <a:ext uri="{FF2B5EF4-FFF2-40B4-BE49-F238E27FC236}">
                <a16:creationId xmlns:a16="http://schemas.microsoft.com/office/drawing/2014/main" id="{83672E83-3A18-4A47-AEA8-F276FB627302}"/>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10846608" y="3168989"/>
            <a:ext cx="1094253" cy="399931"/>
          </a:xfrm>
          <a:prstGeom prst="rect">
            <a:avLst/>
          </a:prstGeom>
        </p:spPr>
      </p:pic>
      <p:pic>
        <p:nvPicPr>
          <p:cNvPr id="98" name="Picture 97">
            <a:extLst>
              <a:ext uri="{FF2B5EF4-FFF2-40B4-BE49-F238E27FC236}">
                <a16:creationId xmlns:a16="http://schemas.microsoft.com/office/drawing/2014/main" id="{8D2A0829-C308-1B48-96EF-F63C0E2358D5}"/>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7640512" y="3701518"/>
            <a:ext cx="1349416" cy="385547"/>
          </a:xfrm>
          <a:prstGeom prst="rect">
            <a:avLst/>
          </a:prstGeom>
        </p:spPr>
      </p:pic>
      <p:pic>
        <p:nvPicPr>
          <p:cNvPr id="99" name="Picture 98">
            <a:extLst>
              <a:ext uri="{FF2B5EF4-FFF2-40B4-BE49-F238E27FC236}">
                <a16:creationId xmlns:a16="http://schemas.microsoft.com/office/drawing/2014/main" id="{42FFAFA5-906E-1742-874C-28D6A1ABC1C9}"/>
              </a:ext>
            </a:extLst>
          </p:cNvPr>
          <p:cNvPicPr>
            <a:picLocks noChangeAspect="1"/>
          </p:cNvPicPr>
          <p:nvPr/>
        </p:nvPicPr>
        <p:blipFill>
          <a:blip r:embed="rId36"/>
          <a:stretch>
            <a:fillRect/>
          </a:stretch>
        </p:blipFill>
        <p:spPr>
          <a:xfrm>
            <a:off x="10336276" y="2095684"/>
            <a:ext cx="1599000" cy="255840"/>
          </a:xfrm>
          <a:prstGeom prst="rect">
            <a:avLst/>
          </a:prstGeom>
        </p:spPr>
      </p:pic>
      <p:pic>
        <p:nvPicPr>
          <p:cNvPr id="75" name="Picture 74">
            <a:extLst>
              <a:ext uri="{FF2B5EF4-FFF2-40B4-BE49-F238E27FC236}">
                <a16:creationId xmlns:a16="http://schemas.microsoft.com/office/drawing/2014/main" id="{ADE223A6-1739-E449-9D8E-D8C0E7F60A31}"/>
              </a:ext>
            </a:extLst>
          </p:cNvPr>
          <p:cNvPicPr>
            <a:picLocks noChangeAspect="1"/>
          </p:cNvPicPr>
          <p:nvPr/>
        </p:nvPicPr>
        <p:blipFill rotWithShape="1">
          <a:blip r:embed="rId37" cstate="email">
            <a:extLst>
              <a:ext uri="{28A0092B-C50C-407E-A947-70E740481C1C}">
                <a14:useLocalDpi xmlns:a14="http://schemas.microsoft.com/office/drawing/2010/main"/>
              </a:ext>
            </a:extLst>
          </a:blip>
          <a:srcRect r="7698"/>
          <a:stretch/>
        </p:blipFill>
        <p:spPr>
          <a:xfrm>
            <a:off x="8392709" y="4811935"/>
            <a:ext cx="872170" cy="653794"/>
          </a:xfrm>
          <a:prstGeom prst="rect">
            <a:avLst/>
          </a:prstGeom>
        </p:spPr>
      </p:pic>
      <p:pic>
        <p:nvPicPr>
          <p:cNvPr id="7" name="Picture 6">
            <a:extLst>
              <a:ext uri="{FF2B5EF4-FFF2-40B4-BE49-F238E27FC236}">
                <a16:creationId xmlns:a16="http://schemas.microsoft.com/office/drawing/2014/main" id="{5CA90F71-02D2-7049-A1D0-C86F525D0244}"/>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9922741" y="1550070"/>
            <a:ext cx="1246216" cy="385548"/>
          </a:xfrm>
          <a:prstGeom prst="rect">
            <a:avLst/>
          </a:prstGeom>
        </p:spPr>
      </p:pic>
      <p:sp>
        <p:nvSpPr>
          <p:cNvPr id="103" name="Title 2">
            <a:extLst>
              <a:ext uri="{FF2B5EF4-FFF2-40B4-BE49-F238E27FC236}">
                <a16:creationId xmlns:a16="http://schemas.microsoft.com/office/drawing/2014/main" id="{A0354352-F132-AF4A-8D1E-F4B8BFD04DBA}"/>
              </a:ext>
            </a:extLst>
          </p:cNvPr>
          <p:cNvSpPr txBox="1">
            <a:spLocks/>
          </p:cNvSpPr>
          <p:nvPr/>
        </p:nvSpPr>
        <p:spPr>
          <a:xfrm>
            <a:off x="7534008" y="476558"/>
            <a:ext cx="3057218" cy="83604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000" b="0" i="0" kern="1200">
                <a:solidFill>
                  <a:srgbClr val="5F5F5F"/>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sz="3000">
                <a:solidFill>
                  <a:schemeClr val="tx2"/>
                </a:solidFill>
              </a:rPr>
              <a:t>Our customers</a:t>
            </a:r>
          </a:p>
        </p:txBody>
      </p:sp>
    </p:spTree>
    <p:extLst>
      <p:ext uri="{BB962C8B-B14F-4D97-AF65-F5344CB8AC3E}">
        <p14:creationId xmlns:p14="http://schemas.microsoft.com/office/powerpoint/2010/main" val="249579627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F3EBACCA-E05D-3946-A84E-F010BC649948}"/>
              </a:ext>
            </a:extLst>
          </p:cNvPr>
          <p:cNvSpPr txBox="1">
            <a:spLocks/>
          </p:cNvSpPr>
          <p:nvPr/>
        </p:nvSpPr>
        <p:spPr>
          <a:xfrm>
            <a:off x="1773532" y="886749"/>
            <a:ext cx="8644936" cy="1072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Powering healthcare for </a:t>
            </a:r>
            <a:r>
              <a:rPr lang="en-US" sz="3200">
                <a:solidFill>
                  <a:srgbClr val="FF5F00"/>
                </a:solidFill>
                <a:latin typeface="Helvetica Neue" panose="02000503000000020004" pitchFamily="2" charset="0"/>
                <a:ea typeface="Helvetica Neue" panose="02000503000000020004" pitchFamily="2" charset="0"/>
                <a:cs typeface="Helvetica Neue" panose="02000503000000020004" pitchFamily="2" charset="0"/>
              </a:rPr>
              <a:t>17m+ patients </a:t>
            </a:r>
            <a:r>
              <a:rPr lang="en-US" sz="320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in the UK and Ireland</a:t>
            </a:r>
          </a:p>
        </p:txBody>
      </p:sp>
      <p:pic>
        <p:nvPicPr>
          <p:cNvPr id="3" name="Picture 2" descr="A screenshot of a cell phone&#10;&#10;Description automatically generated">
            <a:extLst>
              <a:ext uri="{FF2B5EF4-FFF2-40B4-BE49-F238E27FC236}">
                <a16:creationId xmlns:a16="http://schemas.microsoft.com/office/drawing/2014/main" id="{6105B589-26DE-3541-9734-61AF6C2052FA}"/>
              </a:ext>
            </a:extLst>
          </p:cNvPr>
          <p:cNvPicPr>
            <a:picLocks noChangeAspect="1"/>
          </p:cNvPicPr>
          <p:nvPr/>
        </p:nvPicPr>
        <p:blipFill>
          <a:blip r:embed="rId3"/>
          <a:stretch>
            <a:fillRect/>
          </a:stretch>
        </p:blipFill>
        <p:spPr>
          <a:xfrm>
            <a:off x="0" y="2228934"/>
            <a:ext cx="12192000" cy="3504806"/>
          </a:xfrm>
          <a:prstGeom prst="rect">
            <a:avLst/>
          </a:prstGeom>
        </p:spPr>
      </p:pic>
      <p:pic>
        <p:nvPicPr>
          <p:cNvPr id="6" name="Picture 5">
            <a:extLst>
              <a:ext uri="{FF2B5EF4-FFF2-40B4-BE49-F238E27FC236}">
                <a16:creationId xmlns:a16="http://schemas.microsoft.com/office/drawing/2014/main" id="{A5BC68EB-0B77-9D41-BC35-B87E89F660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spTree>
    <p:extLst>
      <p:ext uri="{BB962C8B-B14F-4D97-AF65-F5344CB8AC3E}">
        <p14:creationId xmlns:p14="http://schemas.microsoft.com/office/powerpoint/2010/main" val="266098303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61309-0B49-4149-B619-61A04B307AC1}"/>
              </a:ext>
            </a:extLst>
          </p:cNvPr>
          <p:cNvSpPr>
            <a:spLocks noGrp="1"/>
          </p:cNvSpPr>
          <p:nvPr>
            <p:ph type="body" sz="quarter" idx="11"/>
          </p:nvPr>
        </p:nvSpPr>
        <p:spPr>
          <a:xfrm>
            <a:off x="6541477" y="914399"/>
            <a:ext cx="5423544" cy="5437673"/>
          </a:xfrm>
        </p:spPr>
        <p:txBody>
          <a:bodyPr vert="horz" lIns="91440" tIns="45720" rIns="91440" bIns="45720" rtlCol="0" anchor="t">
            <a:normAutofit/>
          </a:bodyPr>
          <a:lstStyle/>
          <a:p>
            <a:pPr>
              <a:lnSpc>
                <a:spcPct val="150000"/>
              </a:lnSpc>
            </a:pPr>
            <a:r>
              <a:rPr lang="en-US" b="1"/>
              <a:t>Collaboration with existing customers</a:t>
            </a:r>
          </a:p>
          <a:p>
            <a:pPr>
              <a:lnSpc>
                <a:spcPct val="150000"/>
              </a:lnSpc>
            </a:pPr>
            <a:r>
              <a:rPr lang="en-US">
                <a:latin typeface="Untitled Sans"/>
              </a:rPr>
              <a:t>Key principles</a:t>
            </a:r>
          </a:p>
          <a:p>
            <a:pPr marL="971550" lvl="1" indent="-285750">
              <a:lnSpc>
                <a:spcPct val="150000"/>
              </a:lnSpc>
            </a:pPr>
            <a:r>
              <a:rPr lang="en-US" sz="1800">
                <a:latin typeface="Untitled Sans"/>
              </a:rPr>
              <a:t>Clinically driven use cases</a:t>
            </a:r>
          </a:p>
          <a:p>
            <a:pPr marL="971550" lvl="1" indent="-285750">
              <a:lnSpc>
                <a:spcPct val="150000"/>
              </a:lnSpc>
            </a:pPr>
            <a:r>
              <a:rPr lang="en-US" sz="1800">
                <a:latin typeface="Untitled Sans"/>
              </a:rPr>
              <a:t>Rapid deployment</a:t>
            </a:r>
            <a:endParaRPr lang="en-US">
              <a:latin typeface="Untitled Sans"/>
            </a:endParaRPr>
          </a:p>
          <a:p>
            <a:pPr marL="971550" lvl="1" indent="-285750">
              <a:lnSpc>
                <a:spcPct val="150000"/>
              </a:lnSpc>
            </a:pPr>
            <a:r>
              <a:rPr lang="en-US" sz="1800">
                <a:latin typeface="Untitled Sans"/>
              </a:rPr>
              <a:t>Minimal change management</a:t>
            </a:r>
          </a:p>
          <a:p>
            <a:pPr marL="971550" lvl="1" indent="-285750">
              <a:lnSpc>
                <a:spcPct val="150000"/>
              </a:lnSpc>
            </a:pPr>
            <a:r>
              <a:rPr lang="en-US" sz="1800">
                <a:latin typeface="Untitled Sans"/>
              </a:rPr>
              <a:t>Measured solutions</a:t>
            </a:r>
          </a:p>
          <a:p>
            <a:pPr>
              <a:lnSpc>
                <a:spcPct val="150000"/>
              </a:lnSpc>
            </a:pPr>
            <a:r>
              <a:rPr lang="en-US">
                <a:latin typeface="Untitled Sans"/>
              </a:rPr>
              <a:t>Challenges</a:t>
            </a:r>
          </a:p>
          <a:p>
            <a:pPr marL="971550" lvl="1" indent="-285750">
              <a:lnSpc>
                <a:spcPct val="150000"/>
              </a:lnSpc>
            </a:pPr>
            <a:r>
              <a:rPr lang="en-US" sz="1800">
                <a:latin typeface="Untitled Sans"/>
              </a:rPr>
              <a:t>Fast-moving environment</a:t>
            </a:r>
          </a:p>
          <a:p>
            <a:pPr marL="971550" lvl="1" indent="-285750">
              <a:lnSpc>
                <a:spcPct val="150000"/>
              </a:lnSpc>
            </a:pPr>
            <a:r>
              <a:rPr lang="en-US" sz="1800">
                <a:latin typeface="Untitled Sans"/>
              </a:rPr>
              <a:t>Flexible, measured engagement and solutions</a:t>
            </a:r>
          </a:p>
          <a:p>
            <a:pPr marL="285750" indent="-285750"/>
            <a:endParaRPr lang="en-GB"/>
          </a:p>
        </p:txBody>
      </p:sp>
      <p:sp>
        <p:nvSpPr>
          <p:cNvPr id="3" name="Title 2">
            <a:extLst>
              <a:ext uri="{FF2B5EF4-FFF2-40B4-BE49-F238E27FC236}">
                <a16:creationId xmlns:a16="http://schemas.microsoft.com/office/drawing/2014/main" id="{AD080D55-31E5-4555-81C3-934C7531F219}"/>
              </a:ext>
            </a:extLst>
          </p:cNvPr>
          <p:cNvSpPr>
            <a:spLocks noGrp="1"/>
          </p:cNvSpPr>
          <p:nvPr>
            <p:ph type="title"/>
          </p:nvPr>
        </p:nvSpPr>
        <p:spPr>
          <a:xfrm>
            <a:off x="226979" y="2800017"/>
            <a:ext cx="5869021" cy="628983"/>
          </a:xfrm>
        </p:spPr>
        <p:txBody>
          <a:bodyPr/>
          <a:lstStyle/>
          <a:p>
            <a:r>
              <a:rPr lang="en-US"/>
              <a:t>Responses to Covid-19 – Approach</a:t>
            </a:r>
            <a:endParaRPr lang="en-GB"/>
          </a:p>
        </p:txBody>
      </p:sp>
      <p:pic>
        <p:nvPicPr>
          <p:cNvPr id="4" name="Picture 3">
            <a:extLst>
              <a:ext uri="{FF2B5EF4-FFF2-40B4-BE49-F238E27FC236}">
                <a16:creationId xmlns:a16="http://schemas.microsoft.com/office/drawing/2014/main" id="{E6280D09-AAB2-FC40-91F6-631D645135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spTree>
    <p:extLst>
      <p:ext uri="{BB962C8B-B14F-4D97-AF65-F5344CB8AC3E}">
        <p14:creationId xmlns:p14="http://schemas.microsoft.com/office/powerpoint/2010/main" val="286768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CD126761-8F86-3643-A634-360D88E53A74}"/>
              </a:ext>
            </a:extLst>
          </p:cNvPr>
          <p:cNvSpPr txBox="1">
            <a:spLocks/>
          </p:cNvSpPr>
          <p:nvPr/>
        </p:nvSpPr>
        <p:spPr>
          <a:xfrm>
            <a:off x="192741" y="1581846"/>
            <a:ext cx="5808630" cy="436269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a:latin typeface="Untitled Sans"/>
              </a:rPr>
              <a:t>Comprehensive technology stack that helps alleviate the burden that virus outbreaks can place on already stretched health services. </a:t>
            </a:r>
          </a:p>
          <a:p>
            <a:pPr marL="171450" indent="-171450"/>
            <a:r>
              <a:rPr lang="en-US" sz="1600">
                <a:latin typeface="Untitled Sans"/>
              </a:rPr>
              <a:t>Combines  established Orion Health products pre-packaged in a single solution to enable a response to multiple use cases</a:t>
            </a:r>
          </a:p>
          <a:p>
            <a:pPr marL="171450" indent="-171450"/>
            <a:r>
              <a:rPr lang="en-US" sz="1600">
                <a:latin typeface="Untitled Sans"/>
              </a:rPr>
              <a:t>Stand-alone / cloud-based solution &amp; rapid deployment</a:t>
            </a:r>
          </a:p>
          <a:p>
            <a:pPr marL="171450" indent="-171450"/>
            <a:r>
              <a:rPr lang="en-US" sz="1600">
                <a:latin typeface="Untitled Sans"/>
              </a:rPr>
              <a:t>Key aim is to reduce hospital visits by allowing patients to be monitored and treated in their homes, using a range of virtual care tools. </a:t>
            </a:r>
          </a:p>
          <a:p>
            <a:pPr marL="171450" indent="-171450"/>
            <a:r>
              <a:rPr lang="en-US" sz="1600">
                <a:latin typeface="Untitled Sans"/>
              </a:rPr>
              <a:t>Already deployed to a number of healthcare systems around the world and working with an existing customer to bring to the UK. </a:t>
            </a:r>
            <a:endParaRPr lang="en-US" sz="1600"/>
          </a:p>
          <a:p>
            <a:pPr marL="171450" indent="-171450"/>
            <a:endParaRPr lang="en-US" sz="1600">
              <a:latin typeface="Untitled Sans"/>
            </a:endParaRPr>
          </a:p>
          <a:p>
            <a:pPr marL="171450" indent="-171450"/>
            <a:r>
              <a:rPr lang="en-US" sz="1600">
                <a:latin typeface="Untitled Sans"/>
              </a:rPr>
              <a:t>Three key themes:</a:t>
            </a:r>
          </a:p>
          <a:p>
            <a:pPr marL="628650" lvl="1" indent="-171450"/>
            <a:r>
              <a:rPr lang="en-US" sz="1600" b="1">
                <a:latin typeface="Untitled Sans"/>
              </a:rPr>
              <a:t>Identify</a:t>
            </a:r>
            <a:r>
              <a:rPr lang="en-US" sz="1600">
                <a:latin typeface="Untitled Sans"/>
              </a:rPr>
              <a:t> patients for remote monitoring and care</a:t>
            </a:r>
          </a:p>
          <a:p>
            <a:pPr marL="628650" lvl="1" indent="-171450"/>
            <a:r>
              <a:rPr lang="en-US" sz="1600" b="1">
                <a:latin typeface="Untitled Sans"/>
              </a:rPr>
              <a:t>Manage</a:t>
            </a:r>
            <a:r>
              <a:rPr lang="en-US" sz="1600">
                <a:latin typeface="Untitled Sans"/>
              </a:rPr>
              <a:t> patients preparing for hospital admission, and where appropriate post discharge</a:t>
            </a:r>
          </a:p>
          <a:p>
            <a:pPr marL="628650" lvl="1" indent="-171450"/>
            <a:r>
              <a:rPr lang="en-US" sz="1600" b="1">
                <a:latin typeface="Untitled Sans"/>
              </a:rPr>
              <a:t>Engage, </a:t>
            </a:r>
            <a:r>
              <a:rPr lang="en-US" sz="1600">
                <a:latin typeface="Untitled Sans"/>
              </a:rPr>
              <a:t>connecting patients and healthcare providers</a:t>
            </a:r>
          </a:p>
          <a:p>
            <a:pPr marL="0" indent="0">
              <a:buNone/>
            </a:pPr>
            <a:endParaRPr lang="en-US" sz="1600"/>
          </a:p>
        </p:txBody>
      </p:sp>
      <p:sp>
        <p:nvSpPr>
          <p:cNvPr id="10" name="Text Placeholder 2">
            <a:extLst>
              <a:ext uri="{FF2B5EF4-FFF2-40B4-BE49-F238E27FC236}">
                <a16:creationId xmlns:a16="http://schemas.microsoft.com/office/drawing/2014/main" id="{61A901D4-1814-8649-8C2C-4DD12E053DD9}"/>
              </a:ext>
            </a:extLst>
          </p:cNvPr>
          <p:cNvSpPr txBox="1">
            <a:spLocks/>
          </p:cNvSpPr>
          <p:nvPr/>
        </p:nvSpPr>
        <p:spPr>
          <a:xfrm>
            <a:off x="6473428" y="1581846"/>
            <a:ext cx="5535153" cy="372188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FF6810"/>
              </a:buClr>
              <a:buFont typeface="Arial" panose="020B0604020202020204" pitchFamily="34" charset="0"/>
              <a:buNone/>
              <a:defRPr sz="1800" b="0" i="0" kern="1200">
                <a:solidFill>
                  <a:schemeClr val="tx2"/>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Clr>
                <a:srgbClr val="FF6810"/>
              </a:buClr>
              <a:buFont typeface="Arial" panose="020B0604020202020204" pitchFamily="34" charset="0"/>
              <a:buChar char="•"/>
              <a:defRPr sz="2000" b="0" i="0" kern="1200">
                <a:solidFill>
                  <a:schemeClr val="tx2"/>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latin typeface="Untitled Sans"/>
              </a:rPr>
              <a:t>Customers leveraging their existing shared care record platforms across UKI</a:t>
            </a:r>
          </a:p>
          <a:p>
            <a:pPr marL="688975" lvl="1" indent="-688975"/>
            <a:r>
              <a:rPr lang="en-US" sz="1500">
                <a:latin typeface="Untitled Sans"/>
              </a:rPr>
              <a:t>Making shared care records available to any front-line staff who need it</a:t>
            </a:r>
          </a:p>
          <a:p>
            <a:pPr marL="688975" lvl="1" indent="-688975"/>
            <a:r>
              <a:rPr lang="en-US" sz="1500">
                <a:latin typeface="Untitled Sans"/>
              </a:rPr>
              <a:t>Being reactive to accommodate upstream system changes</a:t>
            </a:r>
          </a:p>
          <a:p>
            <a:pPr marL="688975" lvl="1" indent="-688975"/>
            <a:r>
              <a:rPr lang="en-US" sz="1500">
                <a:latin typeface="Untitled Sans"/>
              </a:rPr>
              <a:t>Making the shared care record quicker to use</a:t>
            </a:r>
          </a:p>
          <a:p>
            <a:pPr marL="688975" lvl="1" indent="-688975"/>
            <a:r>
              <a:rPr lang="en-US" sz="1500">
                <a:latin typeface="Untitled Sans"/>
              </a:rPr>
              <a:t>Adapting existing functionality to assist COVID-19 response</a:t>
            </a:r>
          </a:p>
          <a:p>
            <a:pPr marL="688975" lvl="1" indent="-688975"/>
            <a:r>
              <a:rPr lang="en-US" sz="1500">
                <a:latin typeface="Untitled Sans"/>
              </a:rPr>
              <a:t>Making more and important information available to better support and inform patient care</a:t>
            </a:r>
          </a:p>
          <a:p>
            <a:pPr marL="565785" lvl="1" indent="0">
              <a:buNone/>
            </a:pPr>
            <a:endParaRPr lang="en-US" sz="1600">
              <a:latin typeface="Untitled Sans"/>
            </a:endParaRPr>
          </a:p>
          <a:p>
            <a:pPr marL="851535" lvl="1" indent="-285750"/>
            <a:endParaRPr lang="en-US" sz="1800"/>
          </a:p>
          <a:p>
            <a:endParaRPr lang="en-US" sz="1400"/>
          </a:p>
        </p:txBody>
      </p:sp>
      <p:sp>
        <p:nvSpPr>
          <p:cNvPr id="11" name="Title 3">
            <a:extLst>
              <a:ext uri="{FF2B5EF4-FFF2-40B4-BE49-F238E27FC236}">
                <a16:creationId xmlns:a16="http://schemas.microsoft.com/office/drawing/2014/main" id="{223D2C48-A530-7144-A808-AE7A23D27181}"/>
              </a:ext>
            </a:extLst>
          </p:cNvPr>
          <p:cNvSpPr txBox="1">
            <a:spLocks/>
          </p:cNvSpPr>
          <p:nvPr/>
        </p:nvSpPr>
        <p:spPr>
          <a:xfrm>
            <a:off x="435776" y="505563"/>
            <a:ext cx="5444197" cy="403233"/>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3000" b="0" i="0" kern="120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sz="2400"/>
              <a:t>Outbreak Management Solution</a:t>
            </a:r>
          </a:p>
        </p:txBody>
      </p:sp>
      <p:sp>
        <p:nvSpPr>
          <p:cNvPr id="12" name="Title 3">
            <a:extLst>
              <a:ext uri="{FF2B5EF4-FFF2-40B4-BE49-F238E27FC236}">
                <a16:creationId xmlns:a16="http://schemas.microsoft.com/office/drawing/2014/main" id="{0A3E7A03-8593-AA4B-8983-B8E0DABD2614}"/>
              </a:ext>
            </a:extLst>
          </p:cNvPr>
          <p:cNvSpPr txBox="1">
            <a:spLocks/>
          </p:cNvSpPr>
          <p:nvPr/>
        </p:nvSpPr>
        <p:spPr>
          <a:xfrm>
            <a:off x="6473428" y="501597"/>
            <a:ext cx="5444197" cy="403233"/>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3000" b="0" i="0" kern="120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sz="2400">
                <a:latin typeface="Untitled Sans Medium"/>
              </a:rPr>
              <a:t>Building on existing shared care record platforms</a:t>
            </a:r>
            <a:endParaRPr lang="en-US" sz="2400"/>
          </a:p>
        </p:txBody>
      </p:sp>
      <p:pic>
        <p:nvPicPr>
          <p:cNvPr id="16" name="Picture 15">
            <a:extLst>
              <a:ext uri="{FF2B5EF4-FFF2-40B4-BE49-F238E27FC236}">
                <a16:creationId xmlns:a16="http://schemas.microsoft.com/office/drawing/2014/main" id="{7B2FD973-9FDA-F349-97B2-1049AF48D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0508" y="4952547"/>
            <a:ext cx="591969" cy="573544"/>
          </a:xfrm>
          <a:prstGeom prst="rect">
            <a:avLst/>
          </a:prstGeom>
        </p:spPr>
      </p:pic>
      <p:pic>
        <p:nvPicPr>
          <p:cNvPr id="17" name="Picture 16">
            <a:extLst>
              <a:ext uri="{FF2B5EF4-FFF2-40B4-BE49-F238E27FC236}">
                <a16:creationId xmlns:a16="http://schemas.microsoft.com/office/drawing/2014/main" id="{7D6742CA-AB06-5547-BEE6-9C8CBB646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9678" y="4942488"/>
            <a:ext cx="778207" cy="567167"/>
          </a:xfrm>
          <a:prstGeom prst="rect">
            <a:avLst/>
          </a:prstGeom>
        </p:spPr>
      </p:pic>
      <p:pic>
        <p:nvPicPr>
          <p:cNvPr id="19" name="Picture 18">
            <a:extLst>
              <a:ext uri="{FF2B5EF4-FFF2-40B4-BE49-F238E27FC236}">
                <a16:creationId xmlns:a16="http://schemas.microsoft.com/office/drawing/2014/main" id="{D588ABA0-A633-304B-A0D8-2F6027792B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3108" y="4592092"/>
            <a:ext cx="631098" cy="573545"/>
          </a:xfrm>
          <a:prstGeom prst="rect">
            <a:avLst/>
          </a:prstGeom>
        </p:spPr>
      </p:pic>
      <p:pic>
        <p:nvPicPr>
          <p:cNvPr id="20" name="Picture 19">
            <a:extLst>
              <a:ext uri="{FF2B5EF4-FFF2-40B4-BE49-F238E27FC236}">
                <a16:creationId xmlns:a16="http://schemas.microsoft.com/office/drawing/2014/main" id="{38929F80-D1A5-9848-A66F-99753E8929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0971" y="4593314"/>
            <a:ext cx="2706241" cy="334392"/>
          </a:xfrm>
          <a:prstGeom prst="rect">
            <a:avLst/>
          </a:prstGeom>
        </p:spPr>
      </p:pic>
      <p:pic>
        <p:nvPicPr>
          <p:cNvPr id="21" name="Picture 20">
            <a:extLst>
              <a:ext uri="{FF2B5EF4-FFF2-40B4-BE49-F238E27FC236}">
                <a16:creationId xmlns:a16="http://schemas.microsoft.com/office/drawing/2014/main" id="{1F10CE1E-82B5-EC41-9949-B3D6929987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82232" y="5595200"/>
            <a:ext cx="1154721" cy="392309"/>
          </a:xfrm>
          <a:prstGeom prst="rect">
            <a:avLst/>
          </a:prstGeom>
        </p:spPr>
      </p:pic>
      <p:pic>
        <p:nvPicPr>
          <p:cNvPr id="22" name="Picture 21">
            <a:extLst>
              <a:ext uri="{FF2B5EF4-FFF2-40B4-BE49-F238E27FC236}">
                <a16:creationId xmlns:a16="http://schemas.microsoft.com/office/drawing/2014/main" id="{6C59B7F8-0151-F646-A5B8-B6431DBE90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86451" y="5176365"/>
            <a:ext cx="1279270" cy="392309"/>
          </a:xfrm>
          <a:prstGeom prst="rect">
            <a:avLst/>
          </a:prstGeom>
        </p:spPr>
      </p:pic>
      <p:pic>
        <p:nvPicPr>
          <p:cNvPr id="23" name="Picture 22">
            <a:extLst>
              <a:ext uri="{FF2B5EF4-FFF2-40B4-BE49-F238E27FC236}">
                <a16:creationId xmlns:a16="http://schemas.microsoft.com/office/drawing/2014/main" id="{10B3D314-E763-DC47-B9DB-BE3231CEB1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280905" y="4621508"/>
            <a:ext cx="709789" cy="419865"/>
          </a:xfrm>
          <a:prstGeom prst="rect">
            <a:avLst/>
          </a:prstGeom>
        </p:spPr>
      </p:pic>
      <p:pic>
        <p:nvPicPr>
          <p:cNvPr id="24" name="Picture 23">
            <a:extLst>
              <a:ext uri="{FF2B5EF4-FFF2-40B4-BE49-F238E27FC236}">
                <a16:creationId xmlns:a16="http://schemas.microsoft.com/office/drawing/2014/main" id="{44F87475-6A67-6740-9CB5-9F656A0F247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55095" y="4931544"/>
            <a:ext cx="662083" cy="662083"/>
          </a:xfrm>
          <a:prstGeom prst="rect">
            <a:avLst/>
          </a:prstGeom>
        </p:spPr>
      </p:pic>
      <p:pic>
        <p:nvPicPr>
          <p:cNvPr id="25" name="Picture 24">
            <a:extLst>
              <a:ext uri="{FF2B5EF4-FFF2-40B4-BE49-F238E27FC236}">
                <a16:creationId xmlns:a16="http://schemas.microsoft.com/office/drawing/2014/main" id="{E543D2F6-C225-E141-94FB-ED7317B11B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83645" y="4931143"/>
            <a:ext cx="701026" cy="527012"/>
          </a:xfrm>
          <a:prstGeom prst="rect">
            <a:avLst/>
          </a:prstGeom>
        </p:spPr>
      </p:pic>
      <p:pic>
        <p:nvPicPr>
          <p:cNvPr id="2" name="Picture 1" descr="A picture containing object, clock&#10;&#10;Description automatically generated">
            <a:extLst>
              <a:ext uri="{FF2B5EF4-FFF2-40B4-BE49-F238E27FC236}">
                <a16:creationId xmlns:a16="http://schemas.microsoft.com/office/drawing/2014/main" id="{EC9FACC6-8F0F-4ED4-9AAF-E818FB21E26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17562" y="4592123"/>
            <a:ext cx="844027" cy="897579"/>
          </a:xfrm>
          <a:prstGeom prst="rect">
            <a:avLst/>
          </a:prstGeom>
        </p:spPr>
      </p:pic>
      <p:pic>
        <p:nvPicPr>
          <p:cNvPr id="3" name="Picture 2" descr="A picture containing food&#10;&#10;Description generated with very high confidence">
            <a:extLst>
              <a:ext uri="{FF2B5EF4-FFF2-40B4-BE49-F238E27FC236}">
                <a16:creationId xmlns:a16="http://schemas.microsoft.com/office/drawing/2014/main" id="{D95BA837-1D25-4EEA-93B8-1A1AAB4C56F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r="7698"/>
          <a:stretch/>
        </p:blipFill>
        <p:spPr>
          <a:xfrm>
            <a:off x="6255716" y="5490452"/>
            <a:ext cx="872170" cy="653794"/>
          </a:xfrm>
          <a:prstGeom prst="rect">
            <a:avLst/>
          </a:prstGeom>
        </p:spPr>
      </p:pic>
      <p:pic>
        <p:nvPicPr>
          <p:cNvPr id="4" name="Content Placeholder 3" descr="A picture containing drawing&#10;&#10;Description generated with very high confidence">
            <a:extLst>
              <a:ext uri="{FF2B5EF4-FFF2-40B4-BE49-F238E27FC236}">
                <a16:creationId xmlns:a16="http://schemas.microsoft.com/office/drawing/2014/main" id="{A3EBEF13-8682-45BD-BC1D-5C94EE5C10E7}"/>
              </a:ext>
            </a:extLst>
          </p:cNvPr>
          <p:cNvPicPr>
            <a:picLocks noGrp="1" noChangeAspect="1"/>
          </p:cNvPicPr>
          <p:nvPr/>
        </p:nvPicPr>
        <p:blipFill>
          <a:blip r:embed="rId14" cstate="email">
            <a:extLst>
              <a:ext uri="{28A0092B-C50C-407E-A947-70E740481C1C}">
                <a14:useLocalDpi xmlns:a14="http://schemas.microsoft.com/office/drawing/2010/main"/>
              </a:ext>
            </a:extLst>
          </a:blip>
          <a:stretch>
            <a:fillRect/>
          </a:stretch>
        </p:blipFill>
        <p:spPr>
          <a:xfrm>
            <a:off x="9932051" y="4869695"/>
            <a:ext cx="662083" cy="662083"/>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698EE620-96F1-4F84-A069-82ED0973711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65375" y="5515085"/>
            <a:ext cx="674282" cy="674282"/>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5BA7E2D5-F2E1-4557-A7B1-CA6403A4DB6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33292" y="5490370"/>
            <a:ext cx="592326" cy="58069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23E828D6-D61D-4B1D-B0F4-930BDECFD28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42060" y="5511103"/>
            <a:ext cx="662083" cy="662083"/>
          </a:xfrm>
          <a:prstGeom prst="rect">
            <a:avLst/>
          </a:prstGeom>
        </p:spPr>
      </p:pic>
      <p:pic>
        <p:nvPicPr>
          <p:cNvPr id="27" name="Picture 26">
            <a:extLst>
              <a:ext uri="{FF2B5EF4-FFF2-40B4-BE49-F238E27FC236}">
                <a16:creationId xmlns:a16="http://schemas.microsoft.com/office/drawing/2014/main" id="{9CB002AB-A22A-0641-A700-0079AFA79EC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660536" y="5973006"/>
            <a:ext cx="1027379" cy="379067"/>
          </a:xfrm>
          <a:prstGeom prst="rect">
            <a:avLst/>
          </a:prstGeom>
        </p:spPr>
      </p:pic>
    </p:spTree>
    <p:extLst>
      <p:ext uri="{BB962C8B-B14F-4D97-AF65-F5344CB8AC3E}">
        <p14:creationId xmlns:p14="http://schemas.microsoft.com/office/powerpoint/2010/main" val="322696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9E90E1-D1DF-174A-B3C4-E800644B9224}"/>
              </a:ext>
            </a:extLst>
          </p:cNvPr>
          <p:cNvSpPr/>
          <p:nvPr/>
        </p:nvSpPr>
        <p:spPr>
          <a:xfrm>
            <a:off x="9624" y="9625"/>
            <a:ext cx="620485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0D1"/>
              </a:solidFill>
            </a:endParaRPr>
          </a:p>
        </p:txBody>
      </p:sp>
      <p:sp>
        <p:nvSpPr>
          <p:cNvPr id="7" name="Text Placeholder 5">
            <a:extLst>
              <a:ext uri="{FF2B5EF4-FFF2-40B4-BE49-F238E27FC236}">
                <a16:creationId xmlns:a16="http://schemas.microsoft.com/office/drawing/2014/main" id="{8E7E63AB-9BFA-CC4E-9608-8D4F7AA7F805}"/>
              </a:ext>
            </a:extLst>
          </p:cNvPr>
          <p:cNvSpPr txBox="1">
            <a:spLocks/>
          </p:cNvSpPr>
          <p:nvPr/>
        </p:nvSpPr>
        <p:spPr>
          <a:xfrm>
            <a:off x="352717" y="2872367"/>
            <a:ext cx="4784927" cy="299306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chemeClr val="bg2"/>
                </a:solidFill>
                <a:latin typeface="Untitled Sans Medium"/>
              </a:rPr>
              <a:t>Jocelyn Palmer, </a:t>
            </a:r>
            <a:r>
              <a:rPr lang="en-US" sz="3200" err="1">
                <a:solidFill>
                  <a:schemeClr val="bg2"/>
                </a:solidFill>
                <a:latin typeface="Untitled Sans Medium"/>
              </a:rPr>
              <a:t>Programme</a:t>
            </a:r>
            <a:r>
              <a:rPr lang="en-US" sz="3200">
                <a:solidFill>
                  <a:schemeClr val="bg2"/>
                </a:solidFill>
                <a:latin typeface="Untitled Sans Medium"/>
              </a:rPr>
              <a:t> Manager,</a:t>
            </a:r>
            <a:endParaRPr lang="en-US" sz="3200">
              <a:solidFill>
                <a:srgbClr val="FF5F00"/>
              </a:solidFill>
              <a:latin typeface="Untitled Sans Medium"/>
            </a:endParaRPr>
          </a:p>
          <a:p>
            <a:pPr marL="0" indent="0">
              <a:buNone/>
            </a:pPr>
            <a:r>
              <a:rPr lang="en-US" sz="3200">
                <a:solidFill>
                  <a:srgbClr val="FF5F00"/>
                </a:solidFill>
                <a:latin typeface="Untitled Sans Medium"/>
              </a:rPr>
              <a:t>Connecting Care</a:t>
            </a:r>
          </a:p>
          <a:p>
            <a:pPr marL="0" indent="0">
              <a:buNone/>
            </a:pPr>
            <a:endParaRPr lang="en-US" sz="2000">
              <a:solidFill>
                <a:srgbClr val="5F5F5F"/>
              </a:solidFill>
              <a:latin typeface="Untitled Sans Medium"/>
            </a:endParaRPr>
          </a:p>
          <a:p>
            <a:pPr marL="0" indent="0">
              <a:buNone/>
            </a:pPr>
            <a:r>
              <a:rPr lang="en-US" sz="2000" err="1">
                <a:solidFill>
                  <a:srgbClr val="5F5F5F"/>
                </a:solidFill>
                <a:latin typeface="Untitled Sans Medium"/>
              </a:rPr>
              <a:t>jocelynpalmer@nhs.net</a:t>
            </a:r>
            <a:endParaRPr lang="en-US" sz="2000">
              <a:solidFill>
                <a:srgbClr val="5F5F5F"/>
              </a:solidFill>
              <a:latin typeface="Untitled Sans Medium"/>
            </a:endParaRPr>
          </a:p>
          <a:p>
            <a:pPr marL="0" indent="0">
              <a:buNone/>
            </a:pPr>
            <a:r>
              <a:rPr lang="en-US" sz="2000">
                <a:solidFill>
                  <a:srgbClr val="5F5F5F"/>
                </a:solidFill>
                <a:latin typeface="Untitled Sans Medium"/>
              </a:rPr>
              <a:t>@JossPalmer1 </a:t>
            </a:r>
          </a:p>
        </p:txBody>
      </p:sp>
      <p:pic>
        <p:nvPicPr>
          <p:cNvPr id="3" name="Picture 2" descr="A sandy beach next to a body of water&#10;&#10;Description automatically generated">
            <a:extLst>
              <a:ext uri="{FF2B5EF4-FFF2-40B4-BE49-F238E27FC236}">
                <a16:creationId xmlns:a16="http://schemas.microsoft.com/office/drawing/2014/main" id="{FCC7AF04-FEB0-E341-9405-FE453F2265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4482" y="0"/>
            <a:ext cx="5967894" cy="6848376"/>
          </a:xfrm>
          <a:prstGeom prst="rect">
            <a:avLst/>
          </a:prstGeom>
        </p:spPr>
      </p:pic>
      <p:pic>
        <p:nvPicPr>
          <p:cNvPr id="4" name="Picture 3" descr="A picture containing object, clock&#10;&#10;Description automatically generated">
            <a:extLst>
              <a:ext uri="{FF2B5EF4-FFF2-40B4-BE49-F238E27FC236}">
                <a16:creationId xmlns:a16="http://schemas.microsoft.com/office/drawing/2014/main" id="{DE63ADEB-358D-E449-8694-D4D2B6A525A8}"/>
              </a:ext>
            </a:extLst>
          </p:cNvPr>
          <p:cNvPicPr>
            <a:picLocks noChangeAspect="1"/>
          </p:cNvPicPr>
          <p:nvPr/>
        </p:nvPicPr>
        <p:blipFill>
          <a:blip r:embed="rId4"/>
          <a:stretch>
            <a:fillRect/>
          </a:stretch>
        </p:blipFill>
        <p:spPr>
          <a:xfrm>
            <a:off x="352717" y="329746"/>
            <a:ext cx="2095500" cy="2222500"/>
          </a:xfrm>
          <a:prstGeom prst="rect">
            <a:avLst/>
          </a:prstGeom>
        </p:spPr>
      </p:pic>
    </p:spTree>
    <p:extLst>
      <p:ext uri="{BB962C8B-B14F-4D97-AF65-F5344CB8AC3E}">
        <p14:creationId xmlns:p14="http://schemas.microsoft.com/office/powerpoint/2010/main" val="288056986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64EE59-0459-2B4A-95F8-017E65727137}"/>
              </a:ext>
            </a:extLst>
          </p:cNvPr>
          <p:cNvSpPr/>
          <p:nvPr/>
        </p:nvSpPr>
        <p:spPr>
          <a:xfrm>
            <a:off x="0" y="0"/>
            <a:ext cx="12192000" cy="1611086"/>
          </a:xfrm>
          <a:prstGeom prst="rect">
            <a:avLst/>
          </a:prstGeom>
          <a:solidFill>
            <a:srgbClr val="0766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08BE66-4FB1-F44E-9FE3-5787E59204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170" y="1275730"/>
            <a:ext cx="3012709" cy="2939039"/>
          </a:xfrm>
          <a:prstGeom prst="rect">
            <a:avLst/>
          </a:prstGeom>
        </p:spPr>
      </p:pic>
      <p:sp>
        <p:nvSpPr>
          <p:cNvPr id="2" name="Rectangle 1">
            <a:extLst>
              <a:ext uri="{FF2B5EF4-FFF2-40B4-BE49-F238E27FC236}">
                <a16:creationId xmlns:a16="http://schemas.microsoft.com/office/drawing/2014/main" id="{8AF0C5BB-6656-644E-8B89-1CB77C759914}"/>
              </a:ext>
            </a:extLst>
          </p:cNvPr>
          <p:cNvSpPr/>
          <p:nvPr/>
        </p:nvSpPr>
        <p:spPr>
          <a:xfrm>
            <a:off x="4185933" y="1611086"/>
            <a:ext cx="8006067" cy="5246913"/>
          </a:xfrm>
          <a:prstGeom prst="rect">
            <a:avLst/>
          </a:prstGeom>
          <a:solidFill>
            <a:srgbClr val="1A3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F7BAB76A-EBEF-49DA-805F-C6029B173CEF}"/>
              </a:ext>
            </a:extLst>
          </p:cNvPr>
          <p:cNvSpPr>
            <a:spLocks noGrp="1"/>
          </p:cNvSpPr>
          <p:nvPr>
            <p:ph type="title"/>
          </p:nvPr>
        </p:nvSpPr>
        <p:spPr>
          <a:xfrm>
            <a:off x="459146" y="404664"/>
            <a:ext cx="6391597" cy="648072"/>
          </a:xfrm>
        </p:spPr>
        <p:txBody>
          <a:bodyPr/>
          <a:lstStyle/>
          <a:p>
            <a:r>
              <a:rPr lang="en-US" sz="2800">
                <a:solidFill>
                  <a:schemeClr val="bg1"/>
                </a:solidFill>
                <a:latin typeface="Untitled Sans Medium"/>
              </a:rPr>
              <a:t>Bristol, North Somerset and South Gloucestershire - ‘Connecting Care’</a:t>
            </a:r>
            <a:br>
              <a:rPr lang="en-US" sz="2800">
                <a:solidFill>
                  <a:schemeClr val="bg1"/>
                </a:solidFill>
                <a:latin typeface="Untitled Sans Medium"/>
              </a:rPr>
            </a:br>
            <a:br>
              <a:rPr lang="en-US" sz="2800">
                <a:solidFill>
                  <a:schemeClr val="bg1"/>
                </a:solidFill>
                <a:latin typeface="Untitled Sans Medium"/>
              </a:rPr>
            </a:br>
            <a:br>
              <a:rPr lang="en-US" sz="2000">
                <a:solidFill>
                  <a:schemeClr val="bg1"/>
                </a:solidFill>
              </a:rPr>
            </a:br>
            <a:endParaRPr lang="en-US" sz="2400">
              <a:solidFill>
                <a:schemeClr val="bg1"/>
              </a:solidFill>
            </a:endParaRPr>
          </a:p>
        </p:txBody>
      </p:sp>
      <p:pic>
        <p:nvPicPr>
          <p:cNvPr id="5" name="Picture 4">
            <a:extLst>
              <a:ext uri="{FF2B5EF4-FFF2-40B4-BE49-F238E27FC236}">
                <a16:creationId xmlns:a16="http://schemas.microsoft.com/office/drawing/2014/main" id="{FBC573AB-6E02-F54A-8339-F809488F33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982" r="918" b="1716"/>
          <a:stretch/>
        </p:blipFill>
        <p:spPr>
          <a:xfrm>
            <a:off x="4200448" y="1611087"/>
            <a:ext cx="7527096" cy="4281714"/>
          </a:xfrm>
          <a:prstGeom prst="rect">
            <a:avLst/>
          </a:prstGeom>
        </p:spPr>
      </p:pic>
      <p:pic>
        <p:nvPicPr>
          <p:cNvPr id="6" name="Picture 2" descr="https://onecare.org.uk/wp-content/uploads/2017/06/OC_map_V05_DP_01062017.png">
            <a:extLst>
              <a:ext uri="{FF2B5EF4-FFF2-40B4-BE49-F238E27FC236}">
                <a16:creationId xmlns:a16="http://schemas.microsoft.com/office/drawing/2014/main" id="{B9D418B9-D25B-5040-9E59-EB17E44584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29946" y="2539365"/>
            <a:ext cx="4724909" cy="19871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B58FDAC-28DC-B64F-BDF9-7F9A339BA0E6}"/>
              </a:ext>
            </a:extLst>
          </p:cNvPr>
          <p:cNvPicPr>
            <a:picLocks noChangeAspect="1"/>
          </p:cNvPicPr>
          <p:nvPr/>
        </p:nvPicPr>
        <p:blipFill>
          <a:blip r:embed="rId6"/>
          <a:stretch>
            <a:fillRect/>
          </a:stretch>
        </p:blipFill>
        <p:spPr>
          <a:xfrm>
            <a:off x="4514551" y="2044030"/>
            <a:ext cx="1244065" cy="1257300"/>
          </a:xfrm>
          <a:prstGeom prst="rect">
            <a:avLst/>
          </a:prstGeom>
        </p:spPr>
      </p:pic>
      <p:graphicFrame>
        <p:nvGraphicFramePr>
          <p:cNvPr id="9" name="Table 8">
            <a:extLst>
              <a:ext uri="{FF2B5EF4-FFF2-40B4-BE49-F238E27FC236}">
                <a16:creationId xmlns:a16="http://schemas.microsoft.com/office/drawing/2014/main" id="{EC9241A8-F7DA-8847-A0FC-13A82CF235B0}"/>
              </a:ext>
            </a:extLst>
          </p:cNvPr>
          <p:cNvGraphicFramePr>
            <a:graphicFrameLocks noGrp="1"/>
          </p:cNvGraphicFramePr>
          <p:nvPr>
            <p:extLst>
              <p:ext uri="{D42A27DB-BD31-4B8C-83A1-F6EECF244321}">
                <p14:modId xmlns:p14="http://schemas.microsoft.com/office/powerpoint/2010/main" val="545118000"/>
              </p:ext>
            </p:extLst>
          </p:nvPr>
        </p:nvGraphicFramePr>
        <p:xfrm>
          <a:off x="382363" y="3020617"/>
          <a:ext cx="3440325" cy="364740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440325">
                  <a:extLst>
                    <a:ext uri="{9D8B030D-6E8A-4147-A177-3AD203B41FA5}">
                      <a16:colId xmlns:a16="http://schemas.microsoft.com/office/drawing/2014/main" val="4006008466"/>
                    </a:ext>
                  </a:extLst>
                </a:gridCol>
              </a:tblGrid>
              <a:tr h="404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Untitled Sans" panose="020B0503030202060203" pitchFamily="34" charset="77"/>
                        </a:rPr>
                        <a:t>As 100 people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766AD"/>
                    </a:solidFill>
                  </a:tcPr>
                </a:tc>
                <a:extLst>
                  <a:ext uri="{0D108BD9-81ED-4DB2-BD59-A6C34878D82A}">
                    <a16:rowId xmlns:a16="http://schemas.microsoft.com/office/drawing/2014/main" val="480590019"/>
                  </a:ext>
                </a:extLst>
              </a:tr>
              <a:tr h="3242655">
                <a:tc>
                  <a:txBody>
                    <a:bodyPr/>
                    <a:lstStyle/>
                    <a:p>
                      <a:pPr>
                        <a:spcAft>
                          <a:spcPts val="600"/>
                        </a:spcAft>
                      </a:pPr>
                      <a:r>
                        <a:rPr lang="en-GB">
                          <a:solidFill>
                            <a:schemeClr val="tx2"/>
                          </a:solidFill>
                          <a:latin typeface="Untitled Sans" panose="020B0503030202060203" pitchFamily="34" charset="77"/>
                        </a:rPr>
                        <a:t>48 live in Bristol</a:t>
                      </a:r>
                    </a:p>
                    <a:p>
                      <a:pPr>
                        <a:spcAft>
                          <a:spcPts val="600"/>
                        </a:spcAft>
                      </a:pPr>
                      <a:r>
                        <a:rPr lang="en-GB">
                          <a:solidFill>
                            <a:schemeClr val="tx2"/>
                          </a:solidFill>
                          <a:latin typeface="Untitled Sans" panose="020B0503030202060203" pitchFamily="34" charset="77"/>
                        </a:rPr>
                        <a:t>86 live in urban areas</a:t>
                      </a:r>
                    </a:p>
                    <a:p>
                      <a:pPr>
                        <a:spcAft>
                          <a:spcPts val="600"/>
                        </a:spcAft>
                      </a:pPr>
                      <a:r>
                        <a:rPr lang="en-GB">
                          <a:solidFill>
                            <a:schemeClr val="tx2"/>
                          </a:solidFill>
                          <a:latin typeface="Untitled Sans" panose="020B0503030202060203" pitchFamily="34" charset="77"/>
                        </a:rPr>
                        <a:t>17 are 0-14 years old</a:t>
                      </a:r>
                    </a:p>
                    <a:p>
                      <a:pPr>
                        <a:spcAft>
                          <a:spcPts val="600"/>
                        </a:spcAft>
                      </a:pPr>
                      <a:r>
                        <a:rPr lang="en-GB">
                          <a:solidFill>
                            <a:schemeClr val="tx2"/>
                          </a:solidFill>
                          <a:latin typeface="Untitled Sans" panose="020B0503030202060203" pitchFamily="34" charset="77"/>
                        </a:rPr>
                        <a:t>17 are 65+</a:t>
                      </a:r>
                    </a:p>
                    <a:p>
                      <a:pPr>
                        <a:spcAft>
                          <a:spcPts val="600"/>
                        </a:spcAft>
                      </a:pPr>
                      <a:r>
                        <a:rPr lang="en-GB">
                          <a:solidFill>
                            <a:schemeClr val="tx2"/>
                          </a:solidFill>
                          <a:latin typeface="Untitled Sans" panose="020B0503030202060203" pitchFamily="34" charset="77"/>
                        </a:rPr>
                        <a:t>6 are ‘most deprived’ and 26 are ‘least deprived’…15 year gap</a:t>
                      </a:r>
                    </a:p>
                    <a:p>
                      <a:pPr>
                        <a:spcAft>
                          <a:spcPts val="600"/>
                        </a:spcAft>
                      </a:pPr>
                      <a:r>
                        <a:rPr lang="en-GB">
                          <a:solidFill>
                            <a:schemeClr val="tx2"/>
                          </a:solidFill>
                          <a:latin typeface="Untitled Sans" panose="020B0503030202060203" pitchFamily="34" charset="77"/>
                        </a:rPr>
                        <a:t>Significant diversity across the region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1348686"/>
                  </a:ext>
                </a:extLst>
              </a:tr>
            </a:tbl>
          </a:graphicData>
        </a:graphic>
      </p:graphicFrame>
      <p:pic>
        <p:nvPicPr>
          <p:cNvPr id="12" name="Picture 11" descr="A picture containing object, clock&#10;&#10;Description automatically generated">
            <a:extLst>
              <a:ext uri="{FF2B5EF4-FFF2-40B4-BE49-F238E27FC236}">
                <a16:creationId xmlns:a16="http://schemas.microsoft.com/office/drawing/2014/main" id="{BA8C0D7E-CE82-2241-9E6C-94AFD70B79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26056" y="5379334"/>
            <a:ext cx="1146629" cy="1216122"/>
          </a:xfrm>
          <a:prstGeom prst="rect">
            <a:avLst/>
          </a:prstGeom>
        </p:spPr>
      </p:pic>
      <p:sp>
        <p:nvSpPr>
          <p:cNvPr id="13" name="Title 3">
            <a:extLst>
              <a:ext uri="{FF2B5EF4-FFF2-40B4-BE49-F238E27FC236}">
                <a16:creationId xmlns:a16="http://schemas.microsoft.com/office/drawing/2014/main" id="{42817036-A6D7-6F42-902D-C91521B45AFF}"/>
              </a:ext>
            </a:extLst>
          </p:cNvPr>
          <p:cNvSpPr txBox="1">
            <a:spLocks/>
          </p:cNvSpPr>
          <p:nvPr/>
        </p:nvSpPr>
        <p:spPr>
          <a:xfrm>
            <a:off x="7051390" y="5663359"/>
            <a:ext cx="3493043" cy="6480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0" i="0" kern="1200">
                <a:solidFill>
                  <a:schemeClr val="tx2"/>
                </a:solidFill>
                <a:latin typeface="Untitled Sans Medium" panose="020B0503030202060203" pitchFamily="34" charset="77"/>
                <a:ea typeface="Helvetica Neue" panose="02000503000000020004" pitchFamily="2" charset="0"/>
                <a:cs typeface="Helvetica Neue" panose="02000503000000020004" pitchFamily="2" charset="0"/>
              </a:defRPr>
            </a:lvl1pPr>
          </a:lstStyle>
          <a:p>
            <a:r>
              <a:rPr lang="en-US" sz="2400">
                <a:solidFill>
                  <a:schemeClr val="bg1"/>
                </a:solidFill>
                <a:latin typeface="Untitled Sans Medium"/>
              </a:rPr>
              <a:t>Better, safer and more </a:t>
            </a:r>
          </a:p>
          <a:p>
            <a:r>
              <a:rPr lang="en-US" sz="2400">
                <a:solidFill>
                  <a:schemeClr val="bg1"/>
                </a:solidFill>
                <a:latin typeface="Untitled Sans Medium"/>
              </a:rPr>
              <a:t>joined-up care</a:t>
            </a:r>
            <a:br>
              <a:rPr lang="en-US" sz="1800">
                <a:solidFill>
                  <a:schemeClr val="bg1"/>
                </a:solidFill>
              </a:rPr>
            </a:br>
            <a:endParaRPr lang="en-US" sz="2000">
              <a:solidFill>
                <a:schemeClr val="bg1"/>
              </a:solidFill>
            </a:endParaRPr>
          </a:p>
        </p:txBody>
      </p:sp>
    </p:spTree>
    <p:extLst>
      <p:ext uri="{BB962C8B-B14F-4D97-AF65-F5344CB8AC3E}">
        <p14:creationId xmlns:p14="http://schemas.microsoft.com/office/powerpoint/2010/main" val="79239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D2EF0-ACAD-5E44-A67E-0EDC998C6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255" y="1251717"/>
            <a:ext cx="1898650" cy="703518"/>
          </a:xfrm>
          <a:prstGeom prst="rect">
            <a:avLst/>
          </a:prstGeom>
        </p:spPr>
      </p:pic>
      <p:pic>
        <p:nvPicPr>
          <p:cNvPr id="6" name="Picture 2" descr="Email-Signature-Logo-v1">
            <a:extLst>
              <a:ext uri="{FF2B5EF4-FFF2-40B4-BE49-F238E27FC236}">
                <a16:creationId xmlns:a16="http://schemas.microsoft.com/office/drawing/2014/main" id="{F9CFD27D-6F5D-2F4A-A398-D47620768D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42862" y="5416647"/>
            <a:ext cx="1360144" cy="9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IM&amp;T\Projects\Active Projects\Connecting Care\Project Files\Communications\Graphics\Partner organisation logos\BrisDoc.gif">
            <a:extLst>
              <a:ext uri="{FF2B5EF4-FFF2-40B4-BE49-F238E27FC236}">
                <a16:creationId xmlns:a16="http://schemas.microsoft.com/office/drawing/2014/main" id="{A7BEA3DE-25FC-0542-A861-0999B575FA2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69049" y="5371029"/>
            <a:ext cx="12954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A07B487-5C03-AD42-874D-073786A9B1D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78472" y="647594"/>
            <a:ext cx="2933143" cy="135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E0673068-81DF-3140-90FF-8C1F960E79A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70257" y="3518269"/>
            <a:ext cx="1349414"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915A33BD-BC14-0F46-A573-DF0843B98E5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59392" y="5771275"/>
            <a:ext cx="1811925" cy="69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10B998BF-CE6F-B940-8666-01D78E6C755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26185" y="2588265"/>
            <a:ext cx="707136" cy="53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92CDAFCE-D3E6-B64E-BB9A-39868A569F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9441" y="3630265"/>
            <a:ext cx="2067665" cy="1500892"/>
          </a:xfrm>
          <a:prstGeom prst="rect">
            <a:avLst/>
          </a:prstGeom>
        </p:spPr>
      </p:pic>
      <p:pic>
        <p:nvPicPr>
          <p:cNvPr id="14" name="Picture 13">
            <a:extLst>
              <a:ext uri="{FF2B5EF4-FFF2-40B4-BE49-F238E27FC236}">
                <a16:creationId xmlns:a16="http://schemas.microsoft.com/office/drawing/2014/main" id="{54B6EAC0-CDAD-9F40-9E0B-3EE34A71DFEF}"/>
              </a:ext>
            </a:extLst>
          </p:cNvPr>
          <p:cNvPicPr>
            <a:picLocks noChangeAspect="1"/>
          </p:cNvPicPr>
          <p:nvPr/>
        </p:nvPicPr>
        <p:blipFill>
          <a:blip r:embed="rId11"/>
          <a:stretch>
            <a:fillRect/>
          </a:stretch>
        </p:blipFill>
        <p:spPr>
          <a:xfrm>
            <a:off x="321670" y="5135571"/>
            <a:ext cx="2361054" cy="902974"/>
          </a:xfrm>
          <a:prstGeom prst="rect">
            <a:avLst/>
          </a:prstGeom>
        </p:spPr>
      </p:pic>
      <p:pic>
        <p:nvPicPr>
          <p:cNvPr id="15" name="Picture 14">
            <a:extLst>
              <a:ext uri="{FF2B5EF4-FFF2-40B4-BE49-F238E27FC236}">
                <a16:creationId xmlns:a16="http://schemas.microsoft.com/office/drawing/2014/main" id="{2F7DE210-6A1D-F94F-856C-5090EBABD3ED}"/>
              </a:ext>
            </a:extLst>
          </p:cNvPr>
          <p:cNvPicPr>
            <a:picLocks noChangeAspect="1"/>
          </p:cNvPicPr>
          <p:nvPr/>
        </p:nvPicPr>
        <p:blipFill>
          <a:blip r:embed="rId12"/>
          <a:stretch>
            <a:fillRect/>
          </a:stretch>
        </p:blipFill>
        <p:spPr>
          <a:xfrm>
            <a:off x="5132736" y="5371029"/>
            <a:ext cx="2682977" cy="1050832"/>
          </a:xfrm>
          <a:prstGeom prst="rect">
            <a:avLst/>
          </a:prstGeom>
        </p:spPr>
      </p:pic>
      <p:pic>
        <p:nvPicPr>
          <p:cNvPr id="16" name="Picture 15">
            <a:extLst>
              <a:ext uri="{FF2B5EF4-FFF2-40B4-BE49-F238E27FC236}">
                <a16:creationId xmlns:a16="http://schemas.microsoft.com/office/drawing/2014/main" id="{7BEDE431-019D-ED4B-80AD-25FB7A22EB29}"/>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815668" y="2186817"/>
            <a:ext cx="1245425" cy="793139"/>
          </a:xfrm>
          <a:prstGeom prst="rect">
            <a:avLst/>
          </a:prstGeom>
        </p:spPr>
      </p:pic>
      <p:pic>
        <p:nvPicPr>
          <p:cNvPr id="17" name="Picture 16">
            <a:extLst>
              <a:ext uri="{FF2B5EF4-FFF2-40B4-BE49-F238E27FC236}">
                <a16:creationId xmlns:a16="http://schemas.microsoft.com/office/drawing/2014/main" id="{660F1DDD-FE04-DC4C-8CA3-2E8F23F49B31}"/>
              </a:ext>
            </a:extLst>
          </p:cNvPr>
          <p:cNvPicPr/>
          <p:nvPr/>
        </p:nvPicPr>
        <p:blipFill>
          <a:blip r:embed="rId14" cstate="screen">
            <a:extLst>
              <a:ext uri="{28A0092B-C50C-407E-A947-70E740481C1C}">
                <a14:useLocalDpi xmlns:a14="http://schemas.microsoft.com/office/drawing/2010/main"/>
              </a:ext>
            </a:extLst>
          </a:blip>
          <a:stretch>
            <a:fillRect/>
          </a:stretch>
        </p:blipFill>
        <p:spPr>
          <a:xfrm>
            <a:off x="2661583" y="3995967"/>
            <a:ext cx="721360" cy="674370"/>
          </a:xfrm>
          <a:prstGeom prst="rect">
            <a:avLst/>
          </a:prstGeom>
        </p:spPr>
      </p:pic>
      <p:pic>
        <p:nvPicPr>
          <p:cNvPr id="18" name="Picture 17">
            <a:extLst>
              <a:ext uri="{FF2B5EF4-FFF2-40B4-BE49-F238E27FC236}">
                <a16:creationId xmlns:a16="http://schemas.microsoft.com/office/drawing/2014/main" id="{A8091706-2367-9C40-9560-9D42DDF7772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88771" y="4938401"/>
            <a:ext cx="1290629" cy="533528"/>
          </a:xfrm>
          <a:prstGeom prst="rect">
            <a:avLst/>
          </a:prstGeom>
        </p:spPr>
      </p:pic>
      <p:pic>
        <p:nvPicPr>
          <p:cNvPr id="19" name="Picture 18">
            <a:extLst>
              <a:ext uri="{FF2B5EF4-FFF2-40B4-BE49-F238E27FC236}">
                <a16:creationId xmlns:a16="http://schemas.microsoft.com/office/drawing/2014/main" id="{A6DDE934-F18F-A644-BED9-5FCAD6B62AF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011615" y="2815553"/>
            <a:ext cx="1543023" cy="991943"/>
          </a:xfrm>
          <a:prstGeom prst="rect">
            <a:avLst/>
          </a:prstGeom>
        </p:spPr>
      </p:pic>
      <p:pic>
        <p:nvPicPr>
          <p:cNvPr id="20" name="Picture 19">
            <a:extLst>
              <a:ext uri="{FF2B5EF4-FFF2-40B4-BE49-F238E27FC236}">
                <a16:creationId xmlns:a16="http://schemas.microsoft.com/office/drawing/2014/main" id="{94083006-52BB-1F4A-A633-174F027D63D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630776" y="2151630"/>
            <a:ext cx="2285633" cy="1224966"/>
          </a:xfrm>
          <a:prstGeom prst="rect">
            <a:avLst/>
          </a:prstGeom>
        </p:spPr>
      </p:pic>
      <p:pic>
        <p:nvPicPr>
          <p:cNvPr id="21" name="Picture 20">
            <a:extLst>
              <a:ext uri="{FF2B5EF4-FFF2-40B4-BE49-F238E27FC236}">
                <a16:creationId xmlns:a16="http://schemas.microsoft.com/office/drawing/2014/main" id="{FFDEB67C-E98A-C343-94E8-6A3FC16137E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63518" y="1885217"/>
            <a:ext cx="1384035" cy="1404796"/>
          </a:xfrm>
          <a:prstGeom prst="rect">
            <a:avLst/>
          </a:prstGeom>
        </p:spPr>
      </p:pic>
      <p:pic>
        <p:nvPicPr>
          <p:cNvPr id="22" name="Picture 21">
            <a:extLst>
              <a:ext uri="{FF2B5EF4-FFF2-40B4-BE49-F238E27FC236}">
                <a16:creationId xmlns:a16="http://schemas.microsoft.com/office/drawing/2014/main" id="{1B39918D-CA8F-A64B-9383-86EECC933A7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463744" y="2963038"/>
            <a:ext cx="2163216" cy="516761"/>
          </a:xfrm>
          <a:prstGeom prst="rect">
            <a:avLst/>
          </a:prstGeom>
        </p:spPr>
      </p:pic>
      <p:pic>
        <p:nvPicPr>
          <p:cNvPr id="23" name="Picture 22">
            <a:extLst>
              <a:ext uri="{FF2B5EF4-FFF2-40B4-BE49-F238E27FC236}">
                <a16:creationId xmlns:a16="http://schemas.microsoft.com/office/drawing/2014/main" id="{64DA0DEB-CF2C-7A40-9F03-C107984D758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193654" y="2074175"/>
            <a:ext cx="831314" cy="294218"/>
          </a:xfrm>
          <a:prstGeom prst="rect">
            <a:avLst/>
          </a:prstGeom>
        </p:spPr>
      </p:pic>
      <p:pic>
        <p:nvPicPr>
          <p:cNvPr id="24" name="Picture 23">
            <a:extLst>
              <a:ext uri="{FF2B5EF4-FFF2-40B4-BE49-F238E27FC236}">
                <a16:creationId xmlns:a16="http://schemas.microsoft.com/office/drawing/2014/main" id="{434C80A4-538B-ED41-B64C-18C6B052FE4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590641" y="4143775"/>
            <a:ext cx="2973712" cy="1020974"/>
          </a:xfrm>
          <a:prstGeom prst="rect">
            <a:avLst/>
          </a:prstGeom>
        </p:spPr>
      </p:pic>
      <p:pic>
        <p:nvPicPr>
          <p:cNvPr id="25" name="Picture 24">
            <a:extLst>
              <a:ext uri="{FF2B5EF4-FFF2-40B4-BE49-F238E27FC236}">
                <a16:creationId xmlns:a16="http://schemas.microsoft.com/office/drawing/2014/main" id="{80755058-3836-464F-A2C1-0FD40B0BB8F4}"/>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8637133" y="617836"/>
            <a:ext cx="3265873" cy="1334343"/>
          </a:xfrm>
          <a:prstGeom prst="rect">
            <a:avLst/>
          </a:prstGeom>
        </p:spPr>
      </p:pic>
      <p:pic>
        <p:nvPicPr>
          <p:cNvPr id="26" name="Picture 25">
            <a:extLst>
              <a:ext uri="{FF2B5EF4-FFF2-40B4-BE49-F238E27FC236}">
                <a16:creationId xmlns:a16="http://schemas.microsoft.com/office/drawing/2014/main" id="{CFBB28E7-FBC3-164A-B2B5-028776F7EAFF}"/>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4800116" y="2249210"/>
            <a:ext cx="2575379" cy="273146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itle 3">
            <a:extLst>
              <a:ext uri="{FF2B5EF4-FFF2-40B4-BE49-F238E27FC236}">
                <a16:creationId xmlns:a16="http://schemas.microsoft.com/office/drawing/2014/main" id="{F7BAB76A-EBEF-49DA-805F-C6029B173CEF}"/>
              </a:ext>
            </a:extLst>
          </p:cNvPr>
          <p:cNvSpPr>
            <a:spLocks noGrp="1"/>
          </p:cNvSpPr>
          <p:nvPr>
            <p:ph type="title"/>
          </p:nvPr>
        </p:nvSpPr>
        <p:spPr>
          <a:xfrm>
            <a:off x="459146" y="404664"/>
            <a:ext cx="10855030" cy="648072"/>
          </a:xfrm>
        </p:spPr>
        <p:txBody>
          <a:bodyPr/>
          <a:lstStyle/>
          <a:p>
            <a:r>
              <a:rPr lang="en-US" sz="2800">
                <a:solidFill>
                  <a:srgbClr val="0766AD"/>
                </a:solidFill>
                <a:latin typeface="Untitled Sans Medium"/>
              </a:rPr>
              <a:t>Connecting Care Partnership</a:t>
            </a:r>
            <a:endParaRPr lang="en-US" sz="2400">
              <a:solidFill>
                <a:srgbClr val="0766AD"/>
              </a:solidFill>
            </a:endParaRPr>
          </a:p>
        </p:txBody>
      </p:sp>
      <p:sp>
        <p:nvSpPr>
          <p:cNvPr id="2" name="Rectangle 1">
            <a:extLst>
              <a:ext uri="{FF2B5EF4-FFF2-40B4-BE49-F238E27FC236}">
                <a16:creationId xmlns:a16="http://schemas.microsoft.com/office/drawing/2014/main" id="{94657366-4604-B248-BD26-02CED1722C8E}"/>
              </a:ext>
            </a:extLst>
          </p:cNvPr>
          <p:cNvSpPr/>
          <p:nvPr/>
        </p:nvSpPr>
        <p:spPr>
          <a:xfrm>
            <a:off x="459146" y="6212114"/>
            <a:ext cx="2223578" cy="36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974652"/>
      </p:ext>
    </p:extLst>
  </p:cSld>
  <p:clrMapOvr>
    <a:masterClrMapping/>
  </p:clrMapOvr>
</p:sld>
</file>

<file path=ppt/theme/theme1.xml><?xml version="1.0" encoding="utf-8"?>
<a:theme xmlns:a="http://schemas.openxmlformats.org/drawingml/2006/main" name="Custom Design">
  <a:themeElements>
    <a:clrScheme name="Orion Health Colours">
      <a:dk1>
        <a:srgbClr val="242725"/>
      </a:dk1>
      <a:lt1>
        <a:srgbClr val="FFFFFF"/>
      </a:lt1>
      <a:dk2>
        <a:srgbClr val="5E5E5E"/>
      </a:dk2>
      <a:lt2>
        <a:srgbClr val="FF5E00"/>
      </a:lt2>
      <a:accent1>
        <a:srgbClr val="FFC800"/>
      </a:accent1>
      <a:accent2>
        <a:srgbClr val="00CC99"/>
      </a:accent2>
      <a:accent3>
        <a:srgbClr val="00B5BC"/>
      </a:accent3>
      <a:accent4>
        <a:srgbClr val="00094F"/>
      </a:accent4>
      <a:accent5>
        <a:srgbClr val="AE007C"/>
      </a:accent5>
      <a:accent6>
        <a:srgbClr val="ED2F4D"/>
      </a:accent6>
      <a:hlink>
        <a:srgbClr val="5E5E5E"/>
      </a:hlink>
      <a:folHlink>
        <a:srgbClr val="5E5E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Custom 1">
      <a:dk1>
        <a:srgbClr val="242725"/>
      </a:dk1>
      <a:lt1>
        <a:srgbClr val="FFFFFF"/>
      </a:lt1>
      <a:dk2>
        <a:srgbClr val="242725"/>
      </a:dk2>
      <a:lt2>
        <a:srgbClr val="FFFFFF"/>
      </a:lt2>
      <a:accent1>
        <a:srgbClr val="5E5E5E"/>
      </a:accent1>
      <a:accent2>
        <a:srgbClr val="FF5F00"/>
      </a:accent2>
      <a:accent3>
        <a:srgbClr val="001489"/>
      </a:accent3>
      <a:accent4>
        <a:srgbClr val="00CC99"/>
      </a:accent4>
      <a:accent5>
        <a:srgbClr val="EE2F4E"/>
      </a:accent5>
      <a:accent6>
        <a:srgbClr val="AF007D"/>
      </a:accent6>
      <a:hlink>
        <a:srgbClr val="F05322"/>
      </a:hlink>
      <a:folHlink>
        <a:srgbClr val="F053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Investor Presentation - FY18 V14" id="{B3A82C6F-10B0-9644-BD51-728418DA7CE1}" vid="{D69AE29D-C4AB-EA44-B3F4-12A0611655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2EBBC90E6BE41B551A982E2C57B80" ma:contentTypeVersion="12" ma:contentTypeDescription="Create a new document." ma:contentTypeScope="" ma:versionID="ed88c5bac574883d698cad75bea68025">
  <xsd:schema xmlns:xsd="http://www.w3.org/2001/XMLSchema" xmlns:xs="http://www.w3.org/2001/XMLSchema" xmlns:p="http://schemas.microsoft.com/office/2006/metadata/properties" xmlns:ns2="a9226782-c93d-4cbd-aeca-4c29b1c13c94" xmlns:ns3="e36013dd-6cfe-4be8-a559-ff5c8cb6bcf3" targetNamespace="http://schemas.microsoft.com/office/2006/metadata/properties" ma:root="true" ma:fieldsID="b7e23ddc4fd39f0eab2c0eadac18294e" ns2:_="" ns3:_="">
    <xsd:import namespace="a9226782-c93d-4cbd-aeca-4c29b1c13c94"/>
    <xsd:import namespace="e36013dd-6cfe-4be8-a559-ff5c8cb6bc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26782-c93d-4cbd-aeca-4c29b1c13c9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6013dd-6cfe-4be8-a559-ff5c8cb6bcf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F4527-C985-4716-8E5C-6E07740F0253}">
  <ds:schemaRefs>
    <ds:schemaRef ds:uri="a9226782-c93d-4cbd-aeca-4c29b1c13c94"/>
    <ds:schemaRef ds:uri="e36013dd-6cfe-4be8-a559-ff5c8cb6bc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4DC3A6-6D94-4913-8750-8F6C9E2E2AC9}">
  <ds:schemaRefs>
    <ds:schemaRef ds:uri="a9226782-c93d-4cbd-aeca-4c29b1c13c94"/>
    <ds:schemaRef ds:uri="e36013dd-6cfe-4be8-a559-ff5c8cb6bc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A4F657-EC4D-4B2E-B414-799AD4DC56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5393</Words>
  <Application>Microsoft Macintosh PowerPoint</Application>
  <PresentationFormat>Widescreen</PresentationFormat>
  <Paragraphs>323</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Helvetica</vt:lpstr>
      <vt:lpstr>Helvetica Neue</vt:lpstr>
      <vt:lpstr>Polaris Book</vt:lpstr>
      <vt:lpstr>Untitled Sans</vt:lpstr>
      <vt:lpstr>Untitled Sans Light</vt:lpstr>
      <vt:lpstr>Untitled Sans Medium</vt:lpstr>
      <vt:lpstr>Custom Design</vt:lpstr>
      <vt:lpstr>Theme1</vt:lpstr>
      <vt:lpstr>Digital responses to COVID-19  Alleviating system demand by harnessing shared care records and remote patient monitoring</vt:lpstr>
      <vt:lpstr>Contents</vt:lpstr>
      <vt:lpstr>Orion Health Overview</vt:lpstr>
      <vt:lpstr>PowerPoint Presentation</vt:lpstr>
      <vt:lpstr>Responses to Covid-19 – Approach</vt:lpstr>
      <vt:lpstr>PowerPoint Presentation</vt:lpstr>
      <vt:lpstr>PowerPoint Presentation</vt:lpstr>
      <vt:lpstr>Bristol, North Somerset and South Gloucestershire - ‘Connecting Care’   </vt:lpstr>
      <vt:lpstr>Connecting Care Partnership</vt:lpstr>
      <vt:lpstr>PowerPoint Presentation</vt:lpstr>
      <vt:lpstr>PowerPoint Presentation</vt:lpstr>
      <vt:lpstr>PowerPoint Presentation</vt:lpstr>
      <vt:lpstr>Outbreak Management Solution components  </vt:lpstr>
      <vt:lpstr>Outbreak Management Solution components  – Engage Patient Portal  </vt:lpstr>
      <vt:lpstr>Case Study 1: Free up acute hospital bed capacity by discharging COVID-19 patients who have had complications (e.g. pneumonia) earlier than normal and monitoring those patients at home</vt:lpstr>
      <vt:lpstr>Outbreak Management Solution components – Virtual Care      </vt:lpstr>
      <vt:lpstr>Case Study 2: Free up ICU bed capacity by monitoring less sick COVID-19 patients at home</vt:lpstr>
      <vt:lpstr>Key takeaways</vt:lpstr>
      <vt:lpstr>NHS – 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responses to COVID-19  Alleviating system demand by harnessing shared care records and remote patient monitoring</dc:title>
  <dc:creator>Katy Brooks</dc:creator>
  <cp:lastModifiedBy>Katy Brooks</cp:lastModifiedBy>
  <cp:revision>2</cp:revision>
  <cp:lastPrinted>1601-01-01T00:00:00Z</cp:lastPrinted>
  <dcterms:created xsi:type="dcterms:W3CDTF">2020-05-01T12:33:17Z</dcterms:created>
  <dcterms:modified xsi:type="dcterms:W3CDTF">2020-05-07T09:50:35Z</dcterms:modified>
</cp:coreProperties>
</file>