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heme/theme5.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3" r:id="rId4"/>
    <p:sldMasterId id="2147483733" r:id="rId5"/>
    <p:sldMasterId id="2147483757" r:id="rId6"/>
    <p:sldMasterId id="2147483781" r:id="rId7"/>
  </p:sldMasterIdLst>
  <p:notesMasterIdLst>
    <p:notesMasterId r:id="rId22"/>
  </p:notesMasterIdLst>
  <p:sldIdLst>
    <p:sldId id="256" r:id="rId8"/>
    <p:sldId id="304" r:id="rId9"/>
    <p:sldId id="305" r:id="rId10"/>
    <p:sldId id="301" r:id="rId11"/>
    <p:sldId id="481" r:id="rId12"/>
    <p:sldId id="502" r:id="rId13"/>
    <p:sldId id="508" r:id="rId14"/>
    <p:sldId id="505" r:id="rId15"/>
    <p:sldId id="300" r:id="rId16"/>
    <p:sldId id="299" r:id="rId17"/>
    <p:sldId id="503" r:id="rId18"/>
    <p:sldId id="504" r:id="rId19"/>
    <p:sldId id="507" r:id="rId20"/>
    <p:sldId id="28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E6E9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852EF3-D86B-4621-BB62-0C82C63D062A}" v="10" dt="2020-06-02T09:33:01.0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857" autoAdjust="0"/>
  </p:normalViewPr>
  <p:slideViewPr>
    <p:cSldViewPr snapToGrid="0" showGuides="1">
      <p:cViewPr varScale="1">
        <p:scale>
          <a:sx n="102" d="100"/>
          <a:sy n="102" d="100"/>
        </p:scale>
        <p:origin x="870" y="114"/>
      </p:cViewPr>
      <p:guideLst>
        <p:guide orient="horz" pos="2160"/>
        <p:guide pos="3840"/>
      </p:guideLst>
    </p:cSldViewPr>
  </p:slideViewPr>
  <p:outlineViewPr>
    <p:cViewPr>
      <p:scale>
        <a:sx n="33" d="100"/>
        <a:sy n="33" d="100"/>
      </p:scale>
      <p:origin x="0" y="-22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ie Gray" userId="01c7c2a5-3187-45d8-abd8-7ed1121929f8" providerId="ADAL" clId="{37852EF3-D86B-4621-BB62-0C82C63D062A}"/>
    <pc:docChg chg="custSel modSld modMainMaster">
      <pc:chgData name="Jackie Gray" userId="01c7c2a5-3187-45d8-abd8-7ed1121929f8" providerId="ADAL" clId="{37852EF3-D86B-4621-BB62-0C82C63D062A}" dt="2020-06-02T09:42:03.937" v="185" actId="2"/>
      <pc:docMkLst>
        <pc:docMk/>
      </pc:docMkLst>
      <pc:sldChg chg="modSp mod">
        <pc:chgData name="Jackie Gray" userId="01c7c2a5-3187-45d8-abd8-7ed1121929f8" providerId="ADAL" clId="{37852EF3-D86B-4621-BB62-0C82C63D062A}" dt="2020-06-02T09:36:42.552" v="106" actId="20577"/>
        <pc:sldMkLst>
          <pc:docMk/>
          <pc:sldMk cId="386594260" sldId="503"/>
        </pc:sldMkLst>
        <pc:spChg chg="mod">
          <ac:chgData name="Jackie Gray" userId="01c7c2a5-3187-45d8-abd8-7ed1121929f8" providerId="ADAL" clId="{37852EF3-D86B-4621-BB62-0C82C63D062A}" dt="2020-06-02T09:36:42.552" v="106" actId="20577"/>
          <ac:spMkLst>
            <pc:docMk/>
            <pc:sldMk cId="386594260" sldId="503"/>
            <ac:spMk id="8" creationId="{F8E932E0-B415-4466-AB66-66E2FFF5E1CE}"/>
          </ac:spMkLst>
        </pc:spChg>
      </pc:sldChg>
      <pc:sldChg chg="addSp delSp modSp mod">
        <pc:chgData name="Jackie Gray" userId="01c7c2a5-3187-45d8-abd8-7ed1121929f8" providerId="ADAL" clId="{37852EF3-D86B-4621-BB62-0C82C63D062A}" dt="2020-06-02T09:38:24.120" v="182" actId="20577"/>
        <pc:sldMkLst>
          <pc:docMk/>
          <pc:sldMk cId="2010645418" sldId="504"/>
        </pc:sldMkLst>
        <pc:spChg chg="add mod">
          <ac:chgData name="Jackie Gray" userId="01c7c2a5-3187-45d8-abd8-7ed1121929f8" providerId="ADAL" clId="{37852EF3-D86B-4621-BB62-0C82C63D062A}" dt="2020-06-02T09:33:41.718" v="40" actId="1076"/>
          <ac:spMkLst>
            <pc:docMk/>
            <pc:sldMk cId="2010645418" sldId="504"/>
            <ac:spMk id="5" creationId="{8D2B4C9C-061A-4185-B9F4-D92873C6E3EB}"/>
          </ac:spMkLst>
        </pc:spChg>
        <pc:spChg chg="mod">
          <ac:chgData name="Jackie Gray" userId="01c7c2a5-3187-45d8-abd8-7ed1121929f8" providerId="ADAL" clId="{37852EF3-D86B-4621-BB62-0C82C63D062A}" dt="2020-06-02T09:38:24.120" v="182" actId="20577"/>
          <ac:spMkLst>
            <pc:docMk/>
            <pc:sldMk cId="2010645418" sldId="504"/>
            <ac:spMk id="6" creationId="{8F73B807-B5AC-4A9C-A76C-BFA09F19D984}"/>
          </ac:spMkLst>
        </pc:spChg>
        <pc:picChg chg="add mod">
          <ac:chgData name="Jackie Gray" userId="01c7c2a5-3187-45d8-abd8-7ed1121929f8" providerId="ADAL" clId="{37852EF3-D86B-4621-BB62-0C82C63D062A}" dt="2020-06-02T09:33:36.174" v="39" actId="1076"/>
          <ac:picMkLst>
            <pc:docMk/>
            <pc:sldMk cId="2010645418" sldId="504"/>
            <ac:picMk id="3" creationId="{D36C8838-492B-4005-80B8-BF6B1CAF1270}"/>
          </ac:picMkLst>
        </pc:picChg>
        <pc:picChg chg="del mod">
          <ac:chgData name="Jackie Gray" userId="01c7c2a5-3187-45d8-abd8-7ed1121929f8" providerId="ADAL" clId="{37852EF3-D86B-4621-BB62-0C82C63D062A}" dt="2020-06-02T09:29:50.905" v="4" actId="478"/>
          <ac:picMkLst>
            <pc:docMk/>
            <pc:sldMk cId="2010645418" sldId="504"/>
            <ac:picMk id="10" creationId="{B6A81978-DEC9-4C12-A380-70C9B8E5D0AE}"/>
          </ac:picMkLst>
        </pc:picChg>
      </pc:sldChg>
      <pc:sldChg chg="modSp mod">
        <pc:chgData name="Jackie Gray" userId="01c7c2a5-3187-45d8-abd8-7ed1121929f8" providerId="ADAL" clId="{37852EF3-D86B-4621-BB62-0C82C63D062A}" dt="2020-06-02T09:35:15.504" v="97" actId="20577"/>
        <pc:sldMkLst>
          <pc:docMk/>
          <pc:sldMk cId="989328642" sldId="505"/>
        </pc:sldMkLst>
        <pc:spChg chg="mod">
          <ac:chgData name="Jackie Gray" userId="01c7c2a5-3187-45d8-abd8-7ed1121929f8" providerId="ADAL" clId="{37852EF3-D86B-4621-BB62-0C82C63D062A}" dt="2020-06-02T09:35:15.504" v="97" actId="20577"/>
          <ac:spMkLst>
            <pc:docMk/>
            <pc:sldMk cId="989328642" sldId="505"/>
            <ac:spMk id="3" creationId="{C19973CB-19FB-40B7-B591-5E17213F8AB0}"/>
          </ac:spMkLst>
        </pc:spChg>
      </pc:sldChg>
      <pc:sldMasterChg chg="modSldLayout">
        <pc:chgData name="Jackie Gray" userId="01c7c2a5-3187-45d8-abd8-7ed1121929f8" providerId="ADAL" clId="{37852EF3-D86B-4621-BB62-0C82C63D062A}" dt="2020-06-02T09:42:02.336" v="184" actId="2"/>
        <pc:sldMasterMkLst>
          <pc:docMk/>
          <pc:sldMasterMk cId="3195847798" sldId="2147483733"/>
        </pc:sldMasterMkLst>
        <pc:sldLayoutChg chg="modSp mod">
          <pc:chgData name="Jackie Gray" userId="01c7c2a5-3187-45d8-abd8-7ed1121929f8" providerId="ADAL" clId="{37852EF3-D86B-4621-BB62-0C82C63D062A}" dt="2020-06-02T09:42:02.336" v="184" actId="2"/>
          <pc:sldLayoutMkLst>
            <pc:docMk/>
            <pc:sldMasterMk cId="3195847798" sldId="2147483733"/>
            <pc:sldLayoutMk cId="2800251747" sldId="2147483756"/>
          </pc:sldLayoutMkLst>
          <pc:spChg chg="mod">
            <ac:chgData name="Jackie Gray" userId="01c7c2a5-3187-45d8-abd8-7ed1121929f8" providerId="ADAL" clId="{37852EF3-D86B-4621-BB62-0C82C63D062A}" dt="2020-06-02T09:42:02.336" v="184" actId="2"/>
            <ac:spMkLst>
              <pc:docMk/>
              <pc:sldMasterMk cId="3195847798" sldId="2147483733"/>
              <pc:sldLayoutMk cId="2800251747" sldId="2147483756"/>
              <ac:spMk id="5" creationId="{00000000-0000-0000-0000-000000000000}"/>
            </ac:spMkLst>
          </pc:spChg>
        </pc:sldLayoutChg>
      </pc:sldMasterChg>
      <pc:sldMasterChg chg="modSldLayout">
        <pc:chgData name="Jackie Gray" userId="01c7c2a5-3187-45d8-abd8-7ed1121929f8" providerId="ADAL" clId="{37852EF3-D86B-4621-BB62-0C82C63D062A}" dt="2020-06-02T09:42:03.937" v="185" actId="2"/>
        <pc:sldMasterMkLst>
          <pc:docMk/>
          <pc:sldMasterMk cId="3301978738" sldId="2147483757"/>
        </pc:sldMasterMkLst>
        <pc:sldLayoutChg chg="modSp mod">
          <pc:chgData name="Jackie Gray" userId="01c7c2a5-3187-45d8-abd8-7ed1121929f8" providerId="ADAL" clId="{37852EF3-D86B-4621-BB62-0C82C63D062A}" dt="2020-06-02T09:42:03.937" v="185" actId="2"/>
          <pc:sldLayoutMkLst>
            <pc:docMk/>
            <pc:sldMasterMk cId="3301978738" sldId="2147483757"/>
            <pc:sldLayoutMk cId="1967223237" sldId="2147483780"/>
          </pc:sldLayoutMkLst>
          <pc:spChg chg="mod">
            <ac:chgData name="Jackie Gray" userId="01c7c2a5-3187-45d8-abd8-7ed1121929f8" providerId="ADAL" clId="{37852EF3-D86B-4621-BB62-0C82C63D062A}" dt="2020-06-02T09:42:03.937" v="185" actId="2"/>
            <ac:spMkLst>
              <pc:docMk/>
              <pc:sldMasterMk cId="3301978738" sldId="2147483757"/>
              <pc:sldLayoutMk cId="1967223237" sldId="2147483780"/>
              <ac:spMk id="5" creationId="{00000000-0000-0000-0000-000000000000}"/>
            </ac:spMkLst>
          </pc:spChg>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DDA3EC-3C5A-4E95-A2CE-1E694CF43D73}" type="datetimeFigureOut">
              <a:rPr lang="en-GB" smtClean="0"/>
              <a:t>02/06/2020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0A2CAB-BB30-4D6F-9F28-78DA1CD59242}" type="slidenum">
              <a:rPr lang="en-GB" smtClean="0"/>
              <a:t>‹#›</a:t>
            </a:fld>
            <a:endParaRPr lang="en-GB"/>
          </a:p>
        </p:txBody>
      </p:sp>
    </p:spTree>
    <p:extLst>
      <p:ext uri="{BB962C8B-B14F-4D97-AF65-F5344CB8AC3E}">
        <p14:creationId xmlns:p14="http://schemas.microsoft.com/office/powerpoint/2010/main" val="223086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0A2CAB-BB30-4D6F-9F28-78DA1CD59242}" type="slidenum">
              <a:rPr kumimoji="0" lang="en-GB"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3806332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0A2CAB-BB30-4D6F-9F28-78DA1CD59242}" type="slidenum">
              <a:rPr kumimoji="0" lang="en-GB"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39992722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2000" y="1005000"/>
            <a:ext cx="10097729" cy="2057288"/>
          </a:xfrm>
        </p:spPr>
        <p:txBody>
          <a:bodyPr anchor="b">
            <a:normAutofit/>
          </a:bodyPr>
          <a:lstStyle>
            <a:lvl1pPr algn="l">
              <a:defRPr sz="40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608370" y="3160078"/>
            <a:ext cx="10097729" cy="2421572"/>
          </a:xfrm>
        </p:spPr>
        <p:txBody>
          <a:bodyPr>
            <a:normAutofit/>
          </a:bodyPr>
          <a:lstStyle>
            <a:lvl1pPr marL="0" indent="0" algn="l">
              <a:buNone/>
              <a:defRPr sz="2500" b="1">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1F17544B-A8F1-446D-92CB-F32F893F4810}" type="datetime1">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10877549" y="6432550"/>
            <a:ext cx="706081" cy="216000"/>
          </a:xfrm>
        </p:spPr>
        <p:txBody>
          <a:bodyPr/>
          <a:lstStyle/>
          <a:p>
            <a:fld id="{E6607247-EB78-480B-A962-35111A450531}" type="slidenum">
              <a:rPr lang="en-GB" smtClean="0"/>
              <a:t>‹#›</a:t>
            </a:fld>
            <a:endParaRPr lang="en-GB" dirty="0"/>
          </a:p>
        </p:txBody>
      </p:sp>
      <p:sp>
        <p:nvSpPr>
          <p:cNvPr id="10" name="Text Placeholder 9"/>
          <p:cNvSpPr>
            <a:spLocks noGrp="1"/>
          </p:cNvSpPr>
          <p:nvPr>
            <p:ph type="body" sz="quarter" idx="13"/>
          </p:nvPr>
        </p:nvSpPr>
        <p:spPr>
          <a:xfrm>
            <a:off x="8885460" y="6000750"/>
            <a:ext cx="2991018" cy="579655"/>
          </a:xfrm>
        </p:spPr>
        <p:txBody>
          <a:bodyPr>
            <a:normAutofit/>
          </a:bodyPr>
          <a:lstStyle>
            <a:lvl1pPr marL="0" indent="0">
              <a:spcBef>
                <a:spcPts val="0"/>
              </a:spcBef>
              <a:buNone/>
              <a:defRPr sz="1600">
                <a:solidFill>
                  <a:schemeClr val="bg1"/>
                </a:solidFill>
              </a:defRPr>
            </a:lvl1pPr>
            <a:lvl2pPr marL="0" indent="0">
              <a:spcBef>
                <a:spcPts val="0"/>
              </a:spcBef>
              <a:buNone/>
              <a:defRPr sz="1600" b="1">
                <a:solidFill>
                  <a:schemeClr val="bg1"/>
                </a:solidFill>
              </a:defRPr>
            </a:lvl2pPr>
            <a:lvl3pPr marL="914400" indent="0">
              <a:buNone/>
              <a:defRPr>
                <a:solidFill>
                  <a:schemeClr val="accent2"/>
                </a:solidFill>
              </a:defRPr>
            </a:lvl3pPr>
            <a:lvl4pPr marL="1371600" indent="0">
              <a:buNone/>
              <a:defRPr>
                <a:solidFill>
                  <a:schemeClr val="accent2"/>
                </a:solidFill>
              </a:defRPr>
            </a:lvl4pPr>
            <a:lvl5pPr marL="1828800" indent="0">
              <a:buNone/>
              <a:defRPr>
                <a:solidFill>
                  <a:schemeClr val="accent2"/>
                </a:solidFill>
              </a:defRPr>
            </a:lvl5pPr>
          </a:lstStyle>
          <a:p>
            <a:pPr lvl="0"/>
            <a:r>
              <a:rPr lang="en-US"/>
              <a:t>Click to edit Master text styles</a:t>
            </a:r>
          </a:p>
          <a:p>
            <a:pPr lvl="1"/>
            <a:r>
              <a:rPr lang="en-US"/>
              <a:t>Second level</a:t>
            </a:r>
          </a:p>
        </p:txBody>
      </p:sp>
      <p:pic>
        <p:nvPicPr>
          <p:cNvPr id="13" name="Picture 12">
            <a:extLst>
              <a:ext uri="{FF2B5EF4-FFF2-40B4-BE49-F238E27FC236}">
                <a16:creationId xmlns:a16="http://schemas.microsoft.com/office/drawing/2014/main" id="{231CA023-92E6-4326-AB1E-68640899355C}"/>
              </a:ext>
            </a:extLst>
          </p:cNvPr>
          <p:cNvPicPr>
            <a:picLocks noChangeAspect="1"/>
          </p:cNvPicPr>
          <p:nvPr userDrawn="1"/>
        </p:nvPicPr>
        <p:blipFill>
          <a:blip r:embed="rId2"/>
          <a:stretch>
            <a:fillRect/>
          </a:stretch>
        </p:blipFill>
        <p:spPr>
          <a:xfrm>
            <a:off x="565150" y="5982075"/>
            <a:ext cx="2743200" cy="533185"/>
          </a:xfrm>
          <a:prstGeom prst="rect">
            <a:avLst/>
          </a:prstGeom>
        </p:spPr>
      </p:pic>
      <p:grpSp>
        <p:nvGrpSpPr>
          <p:cNvPr id="16" name="Group 15">
            <a:extLst>
              <a:ext uri="{FF2B5EF4-FFF2-40B4-BE49-F238E27FC236}">
                <a16:creationId xmlns:a16="http://schemas.microsoft.com/office/drawing/2014/main" id="{60F8FC6E-D4DF-4DB1-8FB3-BCE62A7DE971}"/>
              </a:ext>
            </a:extLst>
          </p:cNvPr>
          <p:cNvGrpSpPr/>
          <p:nvPr userDrawn="1"/>
        </p:nvGrpSpPr>
        <p:grpSpPr>
          <a:xfrm>
            <a:off x="10624343" y="381000"/>
            <a:ext cx="947738" cy="739776"/>
            <a:chOff x="10864850" y="381000"/>
            <a:chExt cx="947738" cy="739776"/>
          </a:xfrm>
        </p:grpSpPr>
        <p:sp>
          <p:nvSpPr>
            <p:cNvPr id="17" name="Freeform 5">
              <a:extLst>
                <a:ext uri="{FF2B5EF4-FFF2-40B4-BE49-F238E27FC236}">
                  <a16:creationId xmlns:a16="http://schemas.microsoft.com/office/drawing/2014/main" id="{E1587ABE-0969-4D75-B4F1-9F3723C5B383}"/>
                </a:ext>
              </a:extLst>
            </p:cNvPr>
            <p:cNvSpPr>
              <a:spLocks noEditPoints="1"/>
            </p:cNvSpPr>
            <p:nvPr userDrawn="1"/>
          </p:nvSpPr>
          <p:spPr bwMode="auto">
            <a:xfrm>
              <a:off x="10996613" y="858838"/>
              <a:ext cx="796925" cy="261938"/>
            </a:xfrm>
            <a:custGeom>
              <a:avLst/>
              <a:gdLst>
                <a:gd name="T0" fmla="*/ 1333 w 1333"/>
                <a:gd name="T1" fmla="*/ 338 h 438"/>
                <a:gd name="T2" fmla="*/ 1273 w 1333"/>
                <a:gd name="T3" fmla="*/ 0 h 438"/>
                <a:gd name="T4" fmla="*/ 1064 w 1333"/>
                <a:gd name="T5" fmla="*/ 271 h 438"/>
                <a:gd name="T6" fmla="*/ 1157 w 1333"/>
                <a:gd name="T7" fmla="*/ 231 h 438"/>
                <a:gd name="T8" fmla="*/ 1102 w 1333"/>
                <a:gd name="T9" fmla="*/ 299 h 438"/>
                <a:gd name="T10" fmla="*/ 1033 w 1333"/>
                <a:gd name="T11" fmla="*/ 170 h 438"/>
                <a:gd name="T12" fmla="*/ 1157 w 1333"/>
                <a:gd name="T13" fmla="*/ 195 h 438"/>
                <a:gd name="T14" fmla="*/ 1046 w 1333"/>
                <a:gd name="T15" fmla="*/ 208 h 438"/>
                <a:gd name="T16" fmla="*/ 1087 w 1333"/>
                <a:gd name="T17" fmla="*/ 343 h 438"/>
                <a:gd name="T18" fmla="*/ 1160 w 1333"/>
                <a:gd name="T19" fmla="*/ 303 h 438"/>
                <a:gd name="T20" fmla="*/ 1215 w 1333"/>
                <a:gd name="T21" fmla="*/ 338 h 438"/>
                <a:gd name="T22" fmla="*/ 1212 w 1333"/>
                <a:gd name="T23" fmla="*/ 228 h 438"/>
                <a:gd name="T24" fmla="*/ 1112 w 1333"/>
                <a:gd name="T25" fmla="*/ 101 h 438"/>
                <a:gd name="T26" fmla="*/ 1033 w 1333"/>
                <a:gd name="T27" fmla="*/ 170 h 438"/>
                <a:gd name="T28" fmla="*/ 939 w 1333"/>
                <a:gd name="T29" fmla="*/ 343 h 438"/>
                <a:gd name="T30" fmla="*/ 982 w 1333"/>
                <a:gd name="T31" fmla="*/ 290 h 438"/>
                <a:gd name="T32" fmla="*/ 926 w 1333"/>
                <a:gd name="T33" fmla="*/ 258 h 438"/>
                <a:gd name="T34" fmla="*/ 979 w 1333"/>
                <a:gd name="T35" fmla="*/ 150 h 438"/>
                <a:gd name="T36" fmla="*/ 926 w 1333"/>
                <a:gd name="T37" fmla="*/ 106 h 438"/>
                <a:gd name="T38" fmla="*/ 865 w 1333"/>
                <a:gd name="T39" fmla="*/ 60 h 438"/>
                <a:gd name="T40" fmla="*/ 821 w 1333"/>
                <a:gd name="T41" fmla="*/ 106 h 438"/>
                <a:gd name="T42" fmla="*/ 865 w 1333"/>
                <a:gd name="T43" fmla="*/ 150 h 438"/>
                <a:gd name="T44" fmla="*/ 722 w 1333"/>
                <a:gd name="T45" fmla="*/ 64 h 438"/>
                <a:gd name="T46" fmla="*/ 782 w 1333"/>
                <a:gd name="T47" fmla="*/ 6 h 438"/>
                <a:gd name="T48" fmla="*/ 722 w 1333"/>
                <a:gd name="T49" fmla="*/ 64 h 438"/>
                <a:gd name="T50" fmla="*/ 782 w 1333"/>
                <a:gd name="T51" fmla="*/ 338 h 438"/>
                <a:gd name="T52" fmla="*/ 722 w 1333"/>
                <a:gd name="T53" fmla="*/ 106 h 438"/>
                <a:gd name="T54" fmla="*/ 601 w 1333"/>
                <a:gd name="T55" fmla="*/ 106 h 438"/>
                <a:gd name="T56" fmla="*/ 600 w 1333"/>
                <a:gd name="T57" fmla="*/ 138 h 438"/>
                <a:gd name="T58" fmla="*/ 430 w 1333"/>
                <a:gd name="T59" fmla="*/ 221 h 438"/>
                <a:gd name="T60" fmla="*/ 597 w 1333"/>
                <a:gd name="T61" fmla="*/ 301 h 438"/>
                <a:gd name="T62" fmla="*/ 528 w 1333"/>
                <a:gd name="T63" fmla="*/ 391 h 438"/>
                <a:gd name="T64" fmla="*/ 456 w 1333"/>
                <a:gd name="T65" fmla="*/ 422 h 438"/>
                <a:gd name="T66" fmla="*/ 658 w 1333"/>
                <a:gd name="T67" fmla="*/ 316 h 438"/>
                <a:gd name="T68" fmla="*/ 601 w 1333"/>
                <a:gd name="T69" fmla="*/ 106 h 438"/>
                <a:gd name="T70" fmla="*/ 493 w 1333"/>
                <a:gd name="T71" fmla="*/ 221 h 438"/>
                <a:gd name="T72" fmla="*/ 598 w 1333"/>
                <a:gd name="T73" fmla="*/ 220 h 438"/>
                <a:gd name="T74" fmla="*/ 321 w 1333"/>
                <a:gd name="T75" fmla="*/ 64 h 438"/>
                <a:gd name="T76" fmla="*/ 382 w 1333"/>
                <a:gd name="T77" fmla="*/ 6 h 438"/>
                <a:gd name="T78" fmla="*/ 321 w 1333"/>
                <a:gd name="T79" fmla="*/ 64 h 438"/>
                <a:gd name="T80" fmla="*/ 382 w 1333"/>
                <a:gd name="T81" fmla="*/ 338 h 438"/>
                <a:gd name="T82" fmla="*/ 321 w 1333"/>
                <a:gd name="T83" fmla="*/ 106 h 438"/>
                <a:gd name="T84" fmla="*/ 63 w 1333"/>
                <a:gd name="T85" fmla="*/ 73 h 438"/>
                <a:gd name="T86" fmla="*/ 202 w 1333"/>
                <a:gd name="T87" fmla="*/ 181 h 438"/>
                <a:gd name="T88" fmla="*/ 63 w 1333"/>
                <a:gd name="T89" fmla="*/ 288 h 438"/>
                <a:gd name="T90" fmla="*/ 0 w 1333"/>
                <a:gd name="T91" fmla="*/ 338 h 438"/>
                <a:gd name="T92" fmla="*/ 268 w 1333"/>
                <a:gd name="T93" fmla="*/ 181 h 438"/>
                <a:gd name="T94" fmla="*/ 0 w 1333"/>
                <a:gd name="T95" fmla="*/ 24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33" h="438">
                  <a:moveTo>
                    <a:pt x="1273" y="338"/>
                  </a:moveTo>
                  <a:cubicBezTo>
                    <a:pt x="1333" y="338"/>
                    <a:pt x="1333" y="338"/>
                    <a:pt x="1333" y="338"/>
                  </a:cubicBezTo>
                  <a:cubicBezTo>
                    <a:pt x="1333" y="0"/>
                    <a:pt x="1333" y="0"/>
                    <a:pt x="1333" y="0"/>
                  </a:cubicBezTo>
                  <a:cubicBezTo>
                    <a:pt x="1273" y="0"/>
                    <a:pt x="1273" y="0"/>
                    <a:pt x="1273" y="0"/>
                  </a:cubicBezTo>
                  <a:lnTo>
                    <a:pt x="1273" y="338"/>
                  </a:lnTo>
                  <a:close/>
                  <a:moveTo>
                    <a:pt x="1064" y="271"/>
                  </a:moveTo>
                  <a:cubicBezTo>
                    <a:pt x="1064" y="235"/>
                    <a:pt x="1104" y="231"/>
                    <a:pt x="1131" y="231"/>
                  </a:cubicBezTo>
                  <a:cubicBezTo>
                    <a:pt x="1157" y="231"/>
                    <a:pt x="1157" y="231"/>
                    <a:pt x="1157" y="231"/>
                  </a:cubicBezTo>
                  <a:cubicBezTo>
                    <a:pt x="1157" y="249"/>
                    <a:pt x="1154" y="266"/>
                    <a:pt x="1144" y="279"/>
                  </a:cubicBezTo>
                  <a:cubicBezTo>
                    <a:pt x="1135" y="291"/>
                    <a:pt x="1120" y="299"/>
                    <a:pt x="1102" y="299"/>
                  </a:cubicBezTo>
                  <a:cubicBezTo>
                    <a:pt x="1080" y="299"/>
                    <a:pt x="1064" y="291"/>
                    <a:pt x="1064" y="271"/>
                  </a:cubicBezTo>
                  <a:moveTo>
                    <a:pt x="1033" y="170"/>
                  </a:moveTo>
                  <a:cubicBezTo>
                    <a:pt x="1053" y="155"/>
                    <a:pt x="1079" y="145"/>
                    <a:pt x="1105" y="145"/>
                  </a:cubicBezTo>
                  <a:cubicBezTo>
                    <a:pt x="1140" y="145"/>
                    <a:pt x="1157" y="157"/>
                    <a:pt x="1157" y="195"/>
                  </a:cubicBezTo>
                  <a:cubicBezTo>
                    <a:pt x="1124" y="195"/>
                    <a:pt x="1124" y="195"/>
                    <a:pt x="1124" y="195"/>
                  </a:cubicBezTo>
                  <a:cubicBezTo>
                    <a:pt x="1098" y="195"/>
                    <a:pt x="1069" y="197"/>
                    <a:pt x="1046" y="208"/>
                  </a:cubicBezTo>
                  <a:cubicBezTo>
                    <a:pt x="1023" y="220"/>
                    <a:pt x="1006" y="240"/>
                    <a:pt x="1006" y="275"/>
                  </a:cubicBezTo>
                  <a:cubicBezTo>
                    <a:pt x="1006" y="319"/>
                    <a:pt x="1046" y="343"/>
                    <a:pt x="1087" y="343"/>
                  </a:cubicBezTo>
                  <a:cubicBezTo>
                    <a:pt x="1115" y="343"/>
                    <a:pt x="1145" y="329"/>
                    <a:pt x="1159" y="303"/>
                  </a:cubicBezTo>
                  <a:cubicBezTo>
                    <a:pt x="1160" y="303"/>
                    <a:pt x="1160" y="303"/>
                    <a:pt x="1160" y="303"/>
                  </a:cubicBezTo>
                  <a:cubicBezTo>
                    <a:pt x="1160" y="311"/>
                    <a:pt x="1160" y="326"/>
                    <a:pt x="1162" y="338"/>
                  </a:cubicBezTo>
                  <a:cubicBezTo>
                    <a:pt x="1215" y="338"/>
                    <a:pt x="1215" y="338"/>
                    <a:pt x="1215" y="338"/>
                  </a:cubicBezTo>
                  <a:cubicBezTo>
                    <a:pt x="1214" y="320"/>
                    <a:pt x="1213" y="304"/>
                    <a:pt x="1213" y="286"/>
                  </a:cubicBezTo>
                  <a:cubicBezTo>
                    <a:pt x="1212" y="269"/>
                    <a:pt x="1212" y="252"/>
                    <a:pt x="1212" y="228"/>
                  </a:cubicBezTo>
                  <a:cubicBezTo>
                    <a:pt x="1212" y="198"/>
                    <a:pt x="1212" y="198"/>
                    <a:pt x="1212" y="198"/>
                  </a:cubicBezTo>
                  <a:cubicBezTo>
                    <a:pt x="1212" y="130"/>
                    <a:pt x="1183" y="101"/>
                    <a:pt x="1112" y="101"/>
                  </a:cubicBezTo>
                  <a:cubicBezTo>
                    <a:pt x="1086" y="101"/>
                    <a:pt x="1055" y="107"/>
                    <a:pt x="1031" y="118"/>
                  </a:cubicBezTo>
                  <a:lnTo>
                    <a:pt x="1033" y="170"/>
                  </a:lnTo>
                  <a:close/>
                  <a:moveTo>
                    <a:pt x="865" y="268"/>
                  </a:moveTo>
                  <a:cubicBezTo>
                    <a:pt x="865" y="314"/>
                    <a:pt x="892" y="343"/>
                    <a:pt x="939" y="343"/>
                  </a:cubicBezTo>
                  <a:cubicBezTo>
                    <a:pt x="957" y="343"/>
                    <a:pt x="971" y="342"/>
                    <a:pt x="983" y="338"/>
                  </a:cubicBezTo>
                  <a:cubicBezTo>
                    <a:pt x="982" y="290"/>
                    <a:pt x="982" y="290"/>
                    <a:pt x="982" y="290"/>
                  </a:cubicBezTo>
                  <a:cubicBezTo>
                    <a:pt x="975" y="294"/>
                    <a:pt x="965" y="297"/>
                    <a:pt x="954" y="297"/>
                  </a:cubicBezTo>
                  <a:cubicBezTo>
                    <a:pt x="931" y="297"/>
                    <a:pt x="926" y="278"/>
                    <a:pt x="926" y="258"/>
                  </a:cubicBezTo>
                  <a:cubicBezTo>
                    <a:pt x="926" y="150"/>
                    <a:pt x="926" y="150"/>
                    <a:pt x="926" y="150"/>
                  </a:cubicBezTo>
                  <a:cubicBezTo>
                    <a:pt x="979" y="150"/>
                    <a:pt x="979" y="150"/>
                    <a:pt x="979" y="150"/>
                  </a:cubicBezTo>
                  <a:cubicBezTo>
                    <a:pt x="979" y="106"/>
                    <a:pt x="979" y="106"/>
                    <a:pt x="979" y="106"/>
                  </a:cubicBezTo>
                  <a:cubicBezTo>
                    <a:pt x="926" y="106"/>
                    <a:pt x="926" y="106"/>
                    <a:pt x="926" y="106"/>
                  </a:cubicBezTo>
                  <a:cubicBezTo>
                    <a:pt x="926" y="40"/>
                    <a:pt x="926" y="40"/>
                    <a:pt x="926" y="40"/>
                  </a:cubicBezTo>
                  <a:cubicBezTo>
                    <a:pt x="865" y="60"/>
                    <a:pt x="865" y="60"/>
                    <a:pt x="865" y="60"/>
                  </a:cubicBezTo>
                  <a:cubicBezTo>
                    <a:pt x="865" y="106"/>
                    <a:pt x="865" y="106"/>
                    <a:pt x="865" y="106"/>
                  </a:cubicBezTo>
                  <a:cubicBezTo>
                    <a:pt x="821" y="106"/>
                    <a:pt x="821" y="106"/>
                    <a:pt x="821" y="106"/>
                  </a:cubicBezTo>
                  <a:cubicBezTo>
                    <a:pt x="821" y="150"/>
                    <a:pt x="821" y="150"/>
                    <a:pt x="821" y="150"/>
                  </a:cubicBezTo>
                  <a:cubicBezTo>
                    <a:pt x="865" y="150"/>
                    <a:pt x="865" y="150"/>
                    <a:pt x="865" y="150"/>
                  </a:cubicBezTo>
                  <a:lnTo>
                    <a:pt x="865" y="268"/>
                  </a:lnTo>
                  <a:close/>
                  <a:moveTo>
                    <a:pt x="722" y="64"/>
                  </a:moveTo>
                  <a:cubicBezTo>
                    <a:pt x="782" y="64"/>
                    <a:pt x="782" y="64"/>
                    <a:pt x="782" y="64"/>
                  </a:cubicBezTo>
                  <a:cubicBezTo>
                    <a:pt x="782" y="6"/>
                    <a:pt x="782" y="6"/>
                    <a:pt x="782" y="6"/>
                  </a:cubicBezTo>
                  <a:cubicBezTo>
                    <a:pt x="722" y="6"/>
                    <a:pt x="722" y="6"/>
                    <a:pt x="722" y="6"/>
                  </a:cubicBezTo>
                  <a:lnTo>
                    <a:pt x="722" y="64"/>
                  </a:lnTo>
                  <a:close/>
                  <a:moveTo>
                    <a:pt x="722" y="338"/>
                  </a:moveTo>
                  <a:cubicBezTo>
                    <a:pt x="782" y="338"/>
                    <a:pt x="782" y="338"/>
                    <a:pt x="782" y="338"/>
                  </a:cubicBezTo>
                  <a:cubicBezTo>
                    <a:pt x="782" y="106"/>
                    <a:pt x="782" y="106"/>
                    <a:pt x="782" y="106"/>
                  </a:cubicBezTo>
                  <a:cubicBezTo>
                    <a:pt x="722" y="106"/>
                    <a:pt x="722" y="106"/>
                    <a:pt x="722" y="106"/>
                  </a:cubicBezTo>
                  <a:lnTo>
                    <a:pt x="722" y="338"/>
                  </a:lnTo>
                  <a:close/>
                  <a:moveTo>
                    <a:pt x="601" y="106"/>
                  </a:moveTo>
                  <a:cubicBezTo>
                    <a:pt x="601" y="138"/>
                    <a:pt x="601" y="138"/>
                    <a:pt x="601" y="138"/>
                  </a:cubicBezTo>
                  <a:cubicBezTo>
                    <a:pt x="600" y="138"/>
                    <a:pt x="600" y="138"/>
                    <a:pt x="600" y="138"/>
                  </a:cubicBezTo>
                  <a:cubicBezTo>
                    <a:pt x="583" y="111"/>
                    <a:pt x="559" y="101"/>
                    <a:pt x="529" y="101"/>
                  </a:cubicBezTo>
                  <a:cubicBezTo>
                    <a:pt x="459" y="101"/>
                    <a:pt x="430" y="165"/>
                    <a:pt x="430" y="221"/>
                  </a:cubicBezTo>
                  <a:cubicBezTo>
                    <a:pt x="430" y="283"/>
                    <a:pt x="456" y="338"/>
                    <a:pt x="525" y="338"/>
                  </a:cubicBezTo>
                  <a:cubicBezTo>
                    <a:pt x="559" y="338"/>
                    <a:pt x="586" y="321"/>
                    <a:pt x="597" y="301"/>
                  </a:cubicBezTo>
                  <a:cubicBezTo>
                    <a:pt x="598" y="301"/>
                    <a:pt x="598" y="301"/>
                    <a:pt x="598" y="301"/>
                  </a:cubicBezTo>
                  <a:cubicBezTo>
                    <a:pt x="598" y="341"/>
                    <a:pt x="595" y="391"/>
                    <a:pt x="528" y="391"/>
                  </a:cubicBezTo>
                  <a:cubicBezTo>
                    <a:pt x="509" y="391"/>
                    <a:pt x="479" y="381"/>
                    <a:pt x="460" y="371"/>
                  </a:cubicBezTo>
                  <a:cubicBezTo>
                    <a:pt x="456" y="422"/>
                    <a:pt x="456" y="422"/>
                    <a:pt x="456" y="422"/>
                  </a:cubicBezTo>
                  <a:cubicBezTo>
                    <a:pt x="484" y="434"/>
                    <a:pt x="512" y="438"/>
                    <a:pt x="536" y="438"/>
                  </a:cubicBezTo>
                  <a:cubicBezTo>
                    <a:pt x="633" y="438"/>
                    <a:pt x="658" y="379"/>
                    <a:pt x="658" y="316"/>
                  </a:cubicBezTo>
                  <a:cubicBezTo>
                    <a:pt x="658" y="106"/>
                    <a:pt x="658" y="106"/>
                    <a:pt x="658" y="106"/>
                  </a:cubicBezTo>
                  <a:lnTo>
                    <a:pt x="601" y="106"/>
                  </a:lnTo>
                  <a:close/>
                  <a:moveTo>
                    <a:pt x="545" y="291"/>
                  </a:moveTo>
                  <a:cubicBezTo>
                    <a:pt x="510" y="291"/>
                    <a:pt x="493" y="252"/>
                    <a:pt x="493" y="221"/>
                  </a:cubicBezTo>
                  <a:cubicBezTo>
                    <a:pt x="493" y="185"/>
                    <a:pt x="506" y="148"/>
                    <a:pt x="547" y="148"/>
                  </a:cubicBezTo>
                  <a:cubicBezTo>
                    <a:pt x="583" y="148"/>
                    <a:pt x="598" y="180"/>
                    <a:pt x="598" y="220"/>
                  </a:cubicBezTo>
                  <a:cubicBezTo>
                    <a:pt x="598" y="258"/>
                    <a:pt x="583" y="291"/>
                    <a:pt x="545" y="291"/>
                  </a:cubicBezTo>
                  <a:moveTo>
                    <a:pt x="321" y="64"/>
                  </a:moveTo>
                  <a:cubicBezTo>
                    <a:pt x="382" y="64"/>
                    <a:pt x="382" y="64"/>
                    <a:pt x="382" y="64"/>
                  </a:cubicBezTo>
                  <a:cubicBezTo>
                    <a:pt x="382" y="6"/>
                    <a:pt x="382" y="6"/>
                    <a:pt x="382" y="6"/>
                  </a:cubicBezTo>
                  <a:cubicBezTo>
                    <a:pt x="321" y="6"/>
                    <a:pt x="321" y="6"/>
                    <a:pt x="321" y="6"/>
                  </a:cubicBezTo>
                  <a:lnTo>
                    <a:pt x="321" y="64"/>
                  </a:lnTo>
                  <a:close/>
                  <a:moveTo>
                    <a:pt x="321" y="338"/>
                  </a:moveTo>
                  <a:cubicBezTo>
                    <a:pt x="382" y="338"/>
                    <a:pt x="382" y="338"/>
                    <a:pt x="382" y="338"/>
                  </a:cubicBezTo>
                  <a:cubicBezTo>
                    <a:pt x="382" y="106"/>
                    <a:pt x="382" y="106"/>
                    <a:pt x="382" y="106"/>
                  </a:cubicBezTo>
                  <a:cubicBezTo>
                    <a:pt x="321" y="106"/>
                    <a:pt x="321" y="106"/>
                    <a:pt x="321" y="106"/>
                  </a:cubicBezTo>
                  <a:lnTo>
                    <a:pt x="321" y="338"/>
                  </a:lnTo>
                  <a:close/>
                  <a:moveTo>
                    <a:pt x="63" y="73"/>
                  </a:moveTo>
                  <a:cubicBezTo>
                    <a:pt x="98" y="73"/>
                    <a:pt x="98" y="73"/>
                    <a:pt x="98" y="73"/>
                  </a:cubicBezTo>
                  <a:cubicBezTo>
                    <a:pt x="151" y="73"/>
                    <a:pt x="202" y="112"/>
                    <a:pt x="202" y="181"/>
                  </a:cubicBezTo>
                  <a:cubicBezTo>
                    <a:pt x="202" y="249"/>
                    <a:pt x="151" y="288"/>
                    <a:pt x="98" y="288"/>
                  </a:cubicBezTo>
                  <a:cubicBezTo>
                    <a:pt x="63" y="288"/>
                    <a:pt x="63" y="288"/>
                    <a:pt x="63" y="288"/>
                  </a:cubicBezTo>
                  <a:lnTo>
                    <a:pt x="63" y="73"/>
                  </a:lnTo>
                  <a:close/>
                  <a:moveTo>
                    <a:pt x="0" y="338"/>
                  </a:moveTo>
                  <a:cubicBezTo>
                    <a:pt x="86" y="338"/>
                    <a:pt x="86" y="338"/>
                    <a:pt x="86" y="338"/>
                  </a:cubicBezTo>
                  <a:cubicBezTo>
                    <a:pt x="183" y="338"/>
                    <a:pt x="268" y="306"/>
                    <a:pt x="268" y="181"/>
                  </a:cubicBezTo>
                  <a:cubicBezTo>
                    <a:pt x="268" y="56"/>
                    <a:pt x="183" y="24"/>
                    <a:pt x="86" y="24"/>
                  </a:cubicBezTo>
                  <a:cubicBezTo>
                    <a:pt x="0" y="24"/>
                    <a:pt x="0" y="24"/>
                    <a:pt x="0" y="24"/>
                  </a:cubicBezTo>
                  <a:lnTo>
                    <a:pt x="0" y="3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8" name="Freeform 6">
              <a:extLst>
                <a:ext uri="{FF2B5EF4-FFF2-40B4-BE49-F238E27FC236}">
                  <a16:creationId xmlns:a16="http://schemas.microsoft.com/office/drawing/2014/main" id="{006163B0-C77E-4215-8870-F10896566C82}"/>
                </a:ext>
              </a:extLst>
            </p:cNvPr>
            <p:cNvSpPr>
              <a:spLocks noEditPoints="1"/>
            </p:cNvSpPr>
            <p:nvPr userDrawn="1"/>
          </p:nvSpPr>
          <p:spPr bwMode="auto">
            <a:xfrm>
              <a:off x="10864850" y="381000"/>
              <a:ext cx="947738" cy="382588"/>
            </a:xfrm>
            <a:custGeom>
              <a:avLst/>
              <a:gdLst>
                <a:gd name="T0" fmla="*/ 1526 w 1585"/>
                <a:gd name="T1" fmla="*/ 76 h 639"/>
                <a:gd name="T2" fmla="*/ 1493 w 1585"/>
                <a:gd name="T3" fmla="*/ 178 h 639"/>
                <a:gd name="T4" fmla="*/ 1379 w 1585"/>
                <a:gd name="T5" fmla="*/ 155 h 639"/>
                <a:gd name="T6" fmla="*/ 1280 w 1585"/>
                <a:gd name="T7" fmla="*/ 204 h 639"/>
                <a:gd name="T8" fmla="*/ 1480 w 1585"/>
                <a:gd name="T9" fmla="*/ 406 h 639"/>
                <a:gd name="T10" fmla="*/ 1228 w 1585"/>
                <a:gd name="T11" fmla="*/ 585 h 639"/>
                <a:gd name="T12" fmla="*/ 1068 w 1585"/>
                <a:gd name="T13" fmla="*/ 558 h 639"/>
                <a:gd name="T14" fmla="*/ 1101 w 1585"/>
                <a:gd name="T15" fmla="*/ 453 h 639"/>
                <a:gd name="T16" fmla="*/ 1228 w 1585"/>
                <a:gd name="T17" fmla="*/ 483 h 639"/>
                <a:gd name="T18" fmla="*/ 1338 w 1585"/>
                <a:gd name="T19" fmla="*/ 422 h 639"/>
                <a:gd name="T20" fmla="*/ 1138 w 1585"/>
                <a:gd name="T21" fmla="*/ 225 h 639"/>
                <a:gd name="T22" fmla="*/ 1368 w 1585"/>
                <a:gd name="T23" fmla="*/ 53 h 639"/>
                <a:gd name="T24" fmla="*/ 1526 w 1585"/>
                <a:gd name="T25" fmla="*/ 76 h 639"/>
                <a:gd name="T26" fmla="*/ 1129 w 1585"/>
                <a:gd name="T27" fmla="*/ 62 h 639"/>
                <a:gd name="T28" fmla="*/ 1021 w 1585"/>
                <a:gd name="T29" fmla="*/ 576 h 639"/>
                <a:gd name="T30" fmla="*/ 883 w 1585"/>
                <a:gd name="T31" fmla="*/ 576 h 639"/>
                <a:gd name="T32" fmla="*/ 929 w 1585"/>
                <a:gd name="T33" fmla="*/ 356 h 639"/>
                <a:gd name="T34" fmla="*/ 765 w 1585"/>
                <a:gd name="T35" fmla="*/ 356 h 639"/>
                <a:gd name="T36" fmla="*/ 719 w 1585"/>
                <a:gd name="T37" fmla="*/ 576 h 639"/>
                <a:gd name="T38" fmla="*/ 581 w 1585"/>
                <a:gd name="T39" fmla="*/ 576 h 639"/>
                <a:gd name="T40" fmla="*/ 688 w 1585"/>
                <a:gd name="T41" fmla="*/ 62 h 639"/>
                <a:gd name="T42" fmla="*/ 827 w 1585"/>
                <a:gd name="T43" fmla="*/ 62 h 639"/>
                <a:gd name="T44" fmla="*/ 786 w 1585"/>
                <a:gd name="T45" fmla="*/ 258 h 639"/>
                <a:gd name="T46" fmla="*/ 950 w 1585"/>
                <a:gd name="T47" fmla="*/ 258 h 639"/>
                <a:gd name="T48" fmla="*/ 990 w 1585"/>
                <a:gd name="T49" fmla="*/ 62 h 639"/>
                <a:gd name="T50" fmla="*/ 1129 w 1585"/>
                <a:gd name="T51" fmla="*/ 62 h 639"/>
                <a:gd name="T52" fmla="*/ 637 w 1585"/>
                <a:gd name="T53" fmla="*/ 62 h 639"/>
                <a:gd name="T54" fmla="*/ 528 w 1585"/>
                <a:gd name="T55" fmla="*/ 576 h 639"/>
                <a:gd name="T56" fmla="*/ 356 w 1585"/>
                <a:gd name="T57" fmla="*/ 576 h 639"/>
                <a:gd name="T58" fmla="*/ 248 w 1585"/>
                <a:gd name="T59" fmla="*/ 220 h 639"/>
                <a:gd name="T60" fmla="*/ 247 w 1585"/>
                <a:gd name="T61" fmla="*/ 220 h 639"/>
                <a:gd name="T62" fmla="*/ 175 w 1585"/>
                <a:gd name="T63" fmla="*/ 576 h 639"/>
                <a:gd name="T64" fmla="*/ 45 w 1585"/>
                <a:gd name="T65" fmla="*/ 576 h 639"/>
                <a:gd name="T66" fmla="*/ 155 w 1585"/>
                <a:gd name="T67" fmla="*/ 62 h 639"/>
                <a:gd name="T68" fmla="*/ 327 w 1585"/>
                <a:gd name="T69" fmla="*/ 62 h 639"/>
                <a:gd name="T70" fmla="*/ 433 w 1585"/>
                <a:gd name="T71" fmla="*/ 418 h 639"/>
                <a:gd name="T72" fmla="*/ 435 w 1585"/>
                <a:gd name="T73" fmla="*/ 418 h 639"/>
                <a:gd name="T74" fmla="*/ 507 w 1585"/>
                <a:gd name="T75" fmla="*/ 62 h 639"/>
                <a:gd name="T76" fmla="*/ 637 w 1585"/>
                <a:gd name="T77" fmla="*/ 62 h 639"/>
                <a:gd name="T78" fmla="*/ 1585 w 1585"/>
                <a:gd name="T79" fmla="*/ 0 h 639"/>
                <a:gd name="T80" fmla="*/ 0 w 1585"/>
                <a:gd name="T81" fmla="*/ 0 h 639"/>
                <a:gd name="T82" fmla="*/ 0 w 1585"/>
                <a:gd name="T83" fmla="*/ 639 h 639"/>
                <a:gd name="T84" fmla="*/ 1585 w 1585"/>
                <a:gd name="T85" fmla="*/ 639 h 639"/>
                <a:gd name="T86" fmla="*/ 1585 w 1585"/>
                <a:gd name="T87"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5" h="639">
                  <a:moveTo>
                    <a:pt x="1526" y="76"/>
                  </a:moveTo>
                  <a:cubicBezTo>
                    <a:pt x="1493" y="178"/>
                    <a:pt x="1493" y="178"/>
                    <a:pt x="1493" y="178"/>
                  </a:cubicBezTo>
                  <a:cubicBezTo>
                    <a:pt x="1466" y="166"/>
                    <a:pt x="1430" y="155"/>
                    <a:pt x="1379" y="155"/>
                  </a:cubicBezTo>
                  <a:cubicBezTo>
                    <a:pt x="1324" y="155"/>
                    <a:pt x="1280" y="163"/>
                    <a:pt x="1280" y="204"/>
                  </a:cubicBezTo>
                  <a:cubicBezTo>
                    <a:pt x="1280" y="277"/>
                    <a:pt x="1480" y="250"/>
                    <a:pt x="1480" y="406"/>
                  </a:cubicBezTo>
                  <a:cubicBezTo>
                    <a:pt x="1480" y="548"/>
                    <a:pt x="1348" y="585"/>
                    <a:pt x="1228" y="585"/>
                  </a:cubicBezTo>
                  <a:cubicBezTo>
                    <a:pt x="1175" y="585"/>
                    <a:pt x="1113" y="572"/>
                    <a:pt x="1068" y="558"/>
                  </a:cubicBezTo>
                  <a:cubicBezTo>
                    <a:pt x="1101" y="453"/>
                    <a:pt x="1101" y="453"/>
                    <a:pt x="1101" y="453"/>
                  </a:cubicBezTo>
                  <a:cubicBezTo>
                    <a:pt x="1128" y="471"/>
                    <a:pt x="1183" y="483"/>
                    <a:pt x="1228" y="483"/>
                  </a:cubicBezTo>
                  <a:cubicBezTo>
                    <a:pt x="1271" y="483"/>
                    <a:pt x="1338" y="475"/>
                    <a:pt x="1338" y="422"/>
                  </a:cubicBezTo>
                  <a:cubicBezTo>
                    <a:pt x="1338" y="339"/>
                    <a:pt x="1138" y="370"/>
                    <a:pt x="1138" y="225"/>
                  </a:cubicBezTo>
                  <a:cubicBezTo>
                    <a:pt x="1138" y="93"/>
                    <a:pt x="1254" y="53"/>
                    <a:pt x="1368" y="53"/>
                  </a:cubicBezTo>
                  <a:cubicBezTo>
                    <a:pt x="1431" y="53"/>
                    <a:pt x="1491" y="60"/>
                    <a:pt x="1526" y="76"/>
                  </a:cubicBezTo>
                  <a:moveTo>
                    <a:pt x="1129" y="62"/>
                  </a:moveTo>
                  <a:cubicBezTo>
                    <a:pt x="1021" y="576"/>
                    <a:pt x="1021" y="576"/>
                    <a:pt x="1021" y="576"/>
                  </a:cubicBezTo>
                  <a:cubicBezTo>
                    <a:pt x="883" y="576"/>
                    <a:pt x="883" y="576"/>
                    <a:pt x="883" y="576"/>
                  </a:cubicBezTo>
                  <a:cubicBezTo>
                    <a:pt x="929" y="356"/>
                    <a:pt x="929" y="356"/>
                    <a:pt x="929" y="356"/>
                  </a:cubicBezTo>
                  <a:cubicBezTo>
                    <a:pt x="765" y="356"/>
                    <a:pt x="765" y="356"/>
                    <a:pt x="765" y="356"/>
                  </a:cubicBezTo>
                  <a:cubicBezTo>
                    <a:pt x="719" y="576"/>
                    <a:pt x="719" y="576"/>
                    <a:pt x="719" y="576"/>
                  </a:cubicBezTo>
                  <a:cubicBezTo>
                    <a:pt x="581" y="576"/>
                    <a:pt x="581" y="576"/>
                    <a:pt x="581" y="576"/>
                  </a:cubicBezTo>
                  <a:cubicBezTo>
                    <a:pt x="688" y="62"/>
                    <a:pt x="688" y="62"/>
                    <a:pt x="688" y="62"/>
                  </a:cubicBezTo>
                  <a:cubicBezTo>
                    <a:pt x="827" y="62"/>
                    <a:pt x="827" y="62"/>
                    <a:pt x="827" y="62"/>
                  </a:cubicBezTo>
                  <a:cubicBezTo>
                    <a:pt x="786" y="258"/>
                    <a:pt x="786" y="258"/>
                    <a:pt x="786" y="258"/>
                  </a:cubicBezTo>
                  <a:cubicBezTo>
                    <a:pt x="950" y="258"/>
                    <a:pt x="950" y="258"/>
                    <a:pt x="950" y="258"/>
                  </a:cubicBezTo>
                  <a:cubicBezTo>
                    <a:pt x="990" y="62"/>
                    <a:pt x="990" y="62"/>
                    <a:pt x="990" y="62"/>
                  </a:cubicBezTo>
                  <a:lnTo>
                    <a:pt x="1129" y="62"/>
                  </a:lnTo>
                  <a:close/>
                  <a:moveTo>
                    <a:pt x="637" y="62"/>
                  </a:moveTo>
                  <a:cubicBezTo>
                    <a:pt x="528" y="576"/>
                    <a:pt x="528" y="576"/>
                    <a:pt x="528" y="576"/>
                  </a:cubicBezTo>
                  <a:cubicBezTo>
                    <a:pt x="356" y="576"/>
                    <a:pt x="356" y="576"/>
                    <a:pt x="356" y="576"/>
                  </a:cubicBezTo>
                  <a:cubicBezTo>
                    <a:pt x="248" y="220"/>
                    <a:pt x="248" y="220"/>
                    <a:pt x="248" y="220"/>
                  </a:cubicBezTo>
                  <a:cubicBezTo>
                    <a:pt x="247" y="220"/>
                    <a:pt x="247" y="220"/>
                    <a:pt x="247" y="220"/>
                  </a:cubicBezTo>
                  <a:cubicBezTo>
                    <a:pt x="175" y="576"/>
                    <a:pt x="175" y="576"/>
                    <a:pt x="175" y="576"/>
                  </a:cubicBezTo>
                  <a:cubicBezTo>
                    <a:pt x="45" y="576"/>
                    <a:pt x="45" y="576"/>
                    <a:pt x="45" y="576"/>
                  </a:cubicBezTo>
                  <a:cubicBezTo>
                    <a:pt x="155" y="62"/>
                    <a:pt x="155" y="62"/>
                    <a:pt x="155" y="62"/>
                  </a:cubicBezTo>
                  <a:cubicBezTo>
                    <a:pt x="327" y="62"/>
                    <a:pt x="327" y="62"/>
                    <a:pt x="327" y="62"/>
                  </a:cubicBezTo>
                  <a:cubicBezTo>
                    <a:pt x="433" y="418"/>
                    <a:pt x="433" y="418"/>
                    <a:pt x="433" y="418"/>
                  </a:cubicBezTo>
                  <a:cubicBezTo>
                    <a:pt x="435" y="418"/>
                    <a:pt x="435" y="418"/>
                    <a:pt x="435" y="418"/>
                  </a:cubicBezTo>
                  <a:cubicBezTo>
                    <a:pt x="507" y="62"/>
                    <a:pt x="507" y="62"/>
                    <a:pt x="507" y="62"/>
                  </a:cubicBezTo>
                  <a:lnTo>
                    <a:pt x="637" y="62"/>
                  </a:lnTo>
                  <a:close/>
                  <a:moveTo>
                    <a:pt x="1585" y="0"/>
                  </a:moveTo>
                  <a:cubicBezTo>
                    <a:pt x="0" y="0"/>
                    <a:pt x="0" y="0"/>
                    <a:pt x="0" y="0"/>
                  </a:cubicBezTo>
                  <a:cubicBezTo>
                    <a:pt x="0" y="639"/>
                    <a:pt x="0" y="639"/>
                    <a:pt x="0" y="639"/>
                  </a:cubicBezTo>
                  <a:cubicBezTo>
                    <a:pt x="1585" y="639"/>
                    <a:pt x="1585" y="639"/>
                    <a:pt x="1585" y="639"/>
                  </a:cubicBezTo>
                  <a:lnTo>
                    <a:pt x="158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31458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Matrix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F9F2C434-3C98-4193-8DE0-87A308E0B760}" type="datetime1">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607247-EB78-480B-A962-35111A450531}" type="slidenum">
              <a:rPr lang="en-GB" smtClean="0"/>
              <a:t>‹#›</a:t>
            </a:fld>
            <a:endParaRPr lang="en-GB" dirty="0"/>
          </a:p>
        </p:txBody>
      </p:sp>
      <p:sp>
        <p:nvSpPr>
          <p:cNvPr id="17" name="Text Placeholder 16">
            <a:extLst>
              <a:ext uri="{FF2B5EF4-FFF2-40B4-BE49-F238E27FC236}">
                <a16:creationId xmlns:a16="http://schemas.microsoft.com/office/drawing/2014/main" id="{53906272-BEEB-47F8-B906-5D0DA9583F64}"/>
              </a:ext>
            </a:extLst>
          </p:cNvPr>
          <p:cNvSpPr>
            <a:spLocks noGrp="1"/>
          </p:cNvSpPr>
          <p:nvPr>
            <p:ph type="body" sz="quarter" idx="17"/>
          </p:nvPr>
        </p:nvSpPr>
        <p:spPr>
          <a:xfrm>
            <a:off x="3460775" y="3790278"/>
            <a:ext cx="22824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216000" tIns="288000" rIns="216000">
            <a:noAutofit/>
          </a:bodyPr>
          <a:lstStyle>
            <a:lvl1pPr marL="0" indent="0">
              <a:spcBef>
                <a:spcPts val="0"/>
              </a:spcBef>
              <a:buNone/>
              <a:defRPr sz="2000" b="1">
                <a:solidFill>
                  <a:schemeClr val="accent6"/>
                </a:solidFill>
              </a:defRPr>
            </a:lvl1pPr>
            <a:lvl2pPr marL="0" indent="0">
              <a:spcBef>
                <a:spcPts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8" name="Text Placeholder 17">
            <a:extLst>
              <a:ext uri="{FF2B5EF4-FFF2-40B4-BE49-F238E27FC236}">
                <a16:creationId xmlns:a16="http://schemas.microsoft.com/office/drawing/2014/main" id="{B2ACF618-13F8-4EB6-BD8B-53926EFC6548}"/>
              </a:ext>
            </a:extLst>
          </p:cNvPr>
          <p:cNvSpPr>
            <a:spLocks noGrp="1"/>
          </p:cNvSpPr>
          <p:nvPr>
            <p:ph type="body" sz="quarter" idx="18"/>
          </p:nvPr>
        </p:nvSpPr>
        <p:spPr>
          <a:xfrm>
            <a:off x="6385404" y="3790278"/>
            <a:ext cx="2292644"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216000" tIns="288000" rIns="216000">
            <a:noAutofit/>
          </a:bodyPr>
          <a:lstStyle>
            <a:lvl1pPr marL="0" indent="0">
              <a:spcBef>
                <a:spcPts val="0"/>
              </a:spcBef>
              <a:buNone/>
              <a:defRPr sz="2000" b="1">
                <a:solidFill>
                  <a:schemeClr val="accent6"/>
                </a:solidFill>
              </a:defRPr>
            </a:lvl1pPr>
            <a:lvl2pPr marL="0" indent="0">
              <a:spcBef>
                <a:spcPts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3" name="Picture Placeholder 22">
            <a:extLst>
              <a:ext uri="{FF2B5EF4-FFF2-40B4-BE49-F238E27FC236}">
                <a16:creationId xmlns:a16="http://schemas.microsoft.com/office/drawing/2014/main" id="{9848C897-BFFF-4F1C-B940-0506BA444E6E}"/>
              </a:ext>
            </a:extLst>
          </p:cNvPr>
          <p:cNvSpPr>
            <a:spLocks noGrp="1"/>
          </p:cNvSpPr>
          <p:nvPr>
            <p:ph type="pic" sz="quarter" idx="19"/>
          </p:nvPr>
        </p:nvSpPr>
        <p:spPr>
          <a:xfrm>
            <a:off x="3460775" y="1506542"/>
            <a:ext cx="2282400" cy="2283736"/>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p>
            <a:r>
              <a:rPr lang="en-US" dirty="0"/>
              <a:t>Click icon to add picture</a:t>
            </a:r>
            <a:endParaRPr lang="en-GB" dirty="0"/>
          </a:p>
        </p:txBody>
      </p:sp>
      <p:sp>
        <p:nvSpPr>
          <p:cNvPr id="24" name="Picture Placeholder 23">
            <a:extLst>
              <a:ext uri="{FF2B5EF4-FFF2-40B4-BE49-F238E27FC236}">
                <a16:creationId xmlns:a16="http://schemas.microsoft.com/office/drawing/2014/main" id="{F6A3E980-37A4-40FB-A2B8-D9E6B80F229D}"/>
              </a:ext>
            </a:extLst>
          </p:cNvPr>
          <p:cNvSpPr>
            <a:spLocks noGrp="1"/>
          </p:cNvSpPr>
          <p:nvPr>
            <p:ph type="pic" sz="quarter" idx="20"/>
          </p:nvPr>
        </p:nvSpPr>
        <p:spPr>
          <a:xfrm>
            <a:off x="6395647" y="1506542"/>
            <a:ext cx="2282400" cy="2283736"/>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p>
            <a:r>
              <a:rPr lang="en-US" dirty="0"/>
              <a:t>Click icon to add picture</a:t>
            </a:r>
            <a:endParaRPr lang="en-GB" dirty="0"/>
          </a:p>
        </p:txBody>
      </p:sp>
    </p:spTree>
    <p:extLst>
      <p:ext uri="{BB962C8B-B14F-4D97-AF65-F5344CB8AC3E}">
        <p14:creationId xmlns:p14="http://schemas.microsoft.com/office/powerpoint/2010/main" val="395969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con Matri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F9F2C434-3C98-4193-8DE0-87A308E0B760}" type="datetime1">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607247-EB78-480B-A962-35111A450531}" type="slidenum">
              <a:rPr lang="en-GB" smtClean="0"/>
              <a:t>‹#›</a:t>
            </a:fld>
            <a:endParaRPr lang="en-GB" dirty="0"/>
          </a:p>
        </p:txBody>
      </p:sp>
      <p:sp>
        <p:nvSpPr>
          <p:cNvPr id="19" name="Text Placeholder 25">
            <a:extLst>
              <a:ext uri="{FF2B5EF4-FFF2-40B4-BE49-F238E27FC236}">
                <a16:creationId xmlns:a16="http://schemas.microsoft.com/office/drawing/2014/main" id="{6B1FE9D7-4EA4-469E-B79D-EE782E59A198}"/>
              </a:ext>
            </a:extLst>
          </p:cNvPr>
          <p:cNvSpPr>
            <a:spLocks noGrp="1"/>
          </p:cNvSpPr>
          <p:nvPr>
            <p:ph type="body" sz="quarter" idx="25"/>
          </p:nvPr>
        </p:nvSpPr>
        <p:spPr>
          <a:xfrm>
            <a:off x="2950552" y="3773052"/>
            <a:ext cx="19152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180000" tIns="288000" rIns="180000">
            <a:noAutofit/>
          </a:bodyPr>
          <a:lstStyle>
            <a:lvl1pPr marL="0" indent="0">
              <a:spcBef>
                <a:spcPts val="0"/>
              </a:spcBef>
              <a:buNone/>
              <a:defRPr sz="2000" b="1">
                <a:solidFill>
                  <a:schemeClr val="accent6"/>
                </a:solidFill>
              </a:defRPr>
            </a:lvl1pPr>
            <a:lvl2pPr marL="0" indent="0">
              <a:spcBef>
                <a:spcPts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0" name="Picture Placeholder 26">
            <a:extLst>
              <a:ext uri="{FF2B5EF4-FFF2-40B4-BE49-F238E27FC236}">
                <a16:creationId xmlns:a16="http://schemas.microsoft.com/office/drawing/2014/main" id="{7B03F62B-5D85-4CBC-83A6-502C2AF994D0}"/>
              </a:ext>
            </a:extLst>
          </p:cNvPr>
          <p:cNvSpPr>
            <a:spLocks noGrp="1"/>
          </p:cNvSpPr>
          <p:nvPr>
            <p:ph type="pic" sz="quarter" idx="26"/>
          </p:nvPr>
        </p:nvSpPr>
        <p:spPr>
          <a:xfrm>
            <a:off x="2950550" y="1857828"/>
            <a:ext cx="1915200" cy="1915224"/>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lvl1pPr>
              <a:defRPr sz="1400"/>
            </a:lvl1pPr>
          </a:lstStyle>
          <a:p>
            <a:r>
              <a:rPr lang="en-US" dirty="0"/>
              <a:t>Click icon to add picture</a:t>
            </a:r>
            <a:endParaRPr lang="en-GB" dirty="0"/>
          </a:p>
        </p:txBody>
      </p:sp>
      <p:sp>
        <p:nvSpPr>
          <p:cNvPr id="27" name="Text Placeholder 27">
            <a:extLst>
              <a:ext uri="{FF2B5EF4-FFF2-40B4-BE49-F238E27FC236}">
                <a16:creationId xmlns:a16="http://schemas.microsoft.com/office/drawing/2014/main" id="{7ED3212D-E414-485C-BDB9-7DD49112BBB3}"/>
              </a:ext>
            </a:extLst>
          </p:cNvPr>
          <p:cNvSpPr>
            <a:spLocks noGrp="1"/>
          </p:cNvSpPr>
          <p:nvPr>
            <p:ph type="body" sz="quarter" idx="27"/>
          </p:nvPr>
        </p:nvSpPr>
        <p:spPr>
          <a:xfrm>
            <a:off x="5144999" y="3773052"/>
            <a:ext cx="19152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180000" tIns="288000" rIns="180000">
            <a:noAutofit/>
          </a:bodyPr>
          <a:lstStyle>
            <a:lvl1pPr marL="0" indent="0">
              <a:spcBef>
                <a:spcPts val="0"/>
              </a:spcBef>
              <a:buNone/>
              <a:defRPr sz="2000" b="1">
                <a:solidFill>
                  <a:schemeClr val="accent6"/>
                </a:solidFill>
              </a:defRPr>
            </a:lvl1pPr>
            <a:lvl2pPr marL="0" indent="0">
              <a:spcBef>
                <a:spcPts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8" name="Picture Placeholder 28">
            <a:extLst>
              <a:ext uri="{FF2B5EF4-FFF2-40B4-BE49-F238E27FC236}">
                <a16:creationId xmlns:a16="http://schemas.microsoft.com/office/drawing/2014/main" id="{07394416-641D-47CB-9E57-5FDF0CEFA8AF}"/>
              </a:ext>
            </a:extLst>
          </p:cNvPr>
          <p:cNvSpPr>
            <a:spLocks noGrp="1"/>
          </p:cNvSpPr>
          <p:nvPr>
            <p:ph type="pic" sz="quarter" idx="28"/>
          </p:nvPr>
        </p:nvSpPr>
        <p:spPr>
          <a:xfrm>
            <a:off x="5144997" y="1857828"/>
            <a:ext cx="1915200" cy="1915224"/>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lvl1pPr>
              <a:defRPr sz="1400"/>
            </a:lvl1pPr>
          </a:lstStyle>
          <a:p>
            <a:r>
              <a:rPr lang="en-US" dirty="0"/>
              <a:t>Click icon to add picture</a:t>
            </a:r>
            <a:endParaRPr lang="en-GB" dirty="0"/>
          </a:p>
        </p:txBody>
      </p:sp>
      <p:sp>
        <p:nvSpPr>
          <p:cNvPr id="29" name="Text Placeholder 29">
            <a:extLst>
              <a:ext uri="{FF2B5EF4-FFF2-40B4-BE49-F238E27FC236}">
                <a16:creationId xmlns:a16="http://schemas.microsoft.com/office/drawing/2014/main" id="{947D73B4-3239-42C3-A914-6766421FC962}"/>
              </a:ext>
            </a:extLst>
          </p:cNvPr>
          <p:cNvSpPr>
            <a:spLocks noGrp="1"/>
          </p:cNvSpPr>
          <p:nvPr>
            <p:ph type="body" sz="quarter" idx="29"/>
          </p:nvPr>
        </p:nvSpPr>
        <p:spPr>
          <a:xfrm>
            <a:off x="7339447" y="3773052"/>
            <a:ext cx="19152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180000" tIns="288000" rIns="180000">
            <a:noAutofit/>
          </a:bodyPr>
          <a:lstStyle>
            <a:lvl1pPr marL="0" indent="0">
              <a:spcBef>
                <a:spcPts val="0"/>
              </a:spcBef>
              <a:buNone/>
              <a:defRPr sz="2000" b="1">
                <a:solidFill>
                  <a:schemeClr val="accent6"/>
                </a:solidFill>
              </a:defRPr>
            </a:lvl1pPr>
            <a:lvl2pPr marL="0" indent="0">
              <a:spcBef>
                <a:spcPts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30" name="Picture Placeholder 30">
            <a:extLst>
              <a:ext uri="{FF2B5EF4-FFF2-40B4-BE49-F238E27FC236}">
                <a16:creationId xmlns:a16="http://schemas.microsoft.com/office/drawing/2014/main" id="{D9B27E9D-83AC-4B50-B3EE-208112CCF839}"/>
              </a:ext>
            </a:extLst>
          </p:cNvPr>
          <p:cNvSpPr>
            <a:spLocks noGrp="1"/>
          </p:cNvSpPr>
          <p:nvPr>
            <p:ph type="pic" sz="quarter" idx="30"/>
          </p:nvPr>
        </p:nvSpPr>
        <p:spPr>
          <a:xfrm>
            <a:off x="7339445" y="1857828"/>
            <a:ext cx="1915200" cy="1915224"/>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lvl1pPr>
              <a:defRPr sz="1400"/>
            </a:lvl1pPr>
          </a:lstStyle>
          <a:p>
            <a:r>
              <a:rPr lang="en-US" dirty="0"/>
              <a:t>Click icon to add picture</a:t>
            </a:r>
            <a:endParaRPr lang="en-GB" dirty="0"/>
          </a:p>
        </p:txBody>
      </p:sp>
    </p:spTree>
    <p:extLst>
      <p:ext uri="{BB962C8B-B14F-4D97-AF65-F5344CB8AC3E}">
        <p14:creationId xmlns:p14="http://schemas.microsoft.com/office/powerpoint/2010/main" val="385090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 Matrix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F9F2C434-3C98-4193-8DE0-87A308E0B760}" type="datetime1">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607247-EB78-480B-A962-35111A450531}" type="slidenum">
              <a:rPr lang="en-GB" smtClean="0"/>
              <a:t>‹#›</a:t>
            </a:fld>
            <a:endParaRPr lang="en-GB" dirty="0"/>
          </a:p>
        </p:txBody>
      </p:sp>
      <p:sp>
        <p:nvSpPr>
          <p:cNvPr id="24" name="Text Placeholder 23">
            <a:extLst>
              <a:ext uri="{FF2B5EF4-FFF2-40B4-BE49-F238E27FC236}">
                <a16:creationId xmlns:a16="http://schemas.microsoft.com/office/drawing/2014/main" id="{C9256723-0DD2-4401-BB19-47D66743F0BE}"/>
              </a:ext>
            </a:extLst>
          </p:cNvPr>
          <p:cNvSpPr>
            <a:spLocks noGrp="1"/>
          </p:cNvSpPr>
          <p:nvPr>
            <p:ph type="body" sz="quarter" idx="21"/>
          </p:nvPr>
        </p:nvSpPr>
        <p:spPr>
          <a:xfrm>
            <a:off x="1846347" y="3773052"/>
            <a:ext cx="19152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180000" tIns="288000" rIns="180000">
            <a:noAutofit/>
          </a:bodyPr>
          <a:lstStyle>
            <a:lvl1pPr marL="0" indent="0">
              <a:spcBef>
                <a:spcPts val="0"/>
              </a:spcBef>
              <a:buNone/>
              <a:defRPr sz="2000" b="1">
                <a:solidFill>
                  <a:schemeClr val="accent6"/>
                </a:solidFill>
              </a:defRPr>
            </a:lvl1pPr>
            <a:lvl2pPr marL="0" indent="0">
              <a:spcBef>
                <a:spcPts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5" name="Picture Placeholder 24">
            <a:extLst>
              <a:ext uri="{FF2B5EF4-FFF2-40B4-BE49-F238E27FC236}">
                <a16:creationId xmlns:a16="http://schemas.microsoft.com/office/drawing/2014/main" id="{2C10CF68-87C4-4574-8036-4CEB60821128}"/>
              </a:ext>
            </a:extLst>
          </p:cNvPr>
          <p:cNvSpPr>
            <a:spLocks noGrp="1"/>
          </p:cNvSpPr>
          <p:nvPr>
            <p:ph type="pic" sz="quarter" idx="22"/>
          </p:nvPr>
        </p:nvSpPr>
        <p:spPr>
          <a:xfrm>
            <a:off x="1846345" y="1857828"/>
            <a:ext cx="1915200" cy="1915224"/>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lvl1pPr>
              <a:defRPr sz="1400"/>
            </a:lvl1pPr>
          </a:lstStyle>
          <a:p>
            <a:r>
              <a:rPr lang="en-US" dirty="0"/>
              <a:t>Click icon to add picture</a:t>
            </a:r>
            <a:endParaRPr lang="en-GB" dirty="0"/>
          </a:p>
        </p:txBody>
      </p:sp>
      <p:sp>
        <p:nvSpPr>
          <p:cNvPr id="26" name="Text Placeholder 25">
            <a:extLst>
              <a:ext uri="{FF2B5EF4-FFF2-40B4-BE49-F238E27FC236}">
                <a16:creationId xmlns:a16="http://schemas.microsoft.com/office/drawing/2014/main" id="{8EBFC53A-C906-4397-A7ED-FE8219388C8F}"/>
              </a:ext>
            </a:extLst>
          </p:cNvPr>
          <p:cNvSpPr>
            <a:spLocks noGrp="1"/>
          </p:cNvSpPr>
          <p:nvPr>
            <p:ph type="body" sz="quarter" idx="23"/>
          </p:nvPr>
        </p:nvSpPr>
        <p:spPr>
          <a:xfrm>
            <a:off x="4040794" y="3773052"/>
            <a:ext cx="19152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180000" tIns="288000" rIns="180000">
            <a:noAutofit/>
          </a:bodyPr>
          <a:lstStyle>
            <a:lvl1pPr marL="0" indent="0">
              <a:spcBef>
                <a:spcPts val="0"/>
              </a:spcBef>
              <a:buNone/>
              <a:defRPr sz="2000" b="1">
                <a:solidFill>
                  <a:schemeClr val="accent6"/>
                </a:solidFill>
              </a:defRPr>
            </a:lvl1pPr>
            <a:lvl2pPr marL="0" indent="0">
              <a:spcBef>
                <a:spcPts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7" name="Picture Placeholder 26">
            <a:extLst>
              <a:ext uri="{FF2B5EF4-FFF2-40B4-BE49-F238E27FC236}">
                <a16:creationId xmlns:a16="http://schemas.microsoft.com/office/drawing/2014/main" id="{AE84C42B-F785-4464-8DD0-92071E80B4E4}"/>
              </a:ext>
            </a:extLst>
          </p:cNvPr>
          <p:cNvSpPr>
            <a:spLocks noGrp="1"/>
          </p:cNvSpPr>
          <p:nvPr>
            <p:ph type="pic" sz="quarter" idx="24"/>
          </p:nvPr>
        </p:nvSpPr>
        <p:spPr>
          <a:xfrm>
            <a:off x="4040792" y="1857828"/>
            <a:ext cx="1915200" cy="1915224"/>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lvl1pPr>
              <a:defRPr sz="1400"/>
            </a:lvl1pPr>
          </a:lstStyle>
          <a:p>
            <a:r>
              <a:rPr lang="en-US" dirty="0"/>
              <a:t>Click icon to add picture</a:t>
            </a:r>
            <a:endParaRPr lang="en-GB" dirty="0"/>
          </a:p>
        </p:txBody>
      </p:sp>
      <p:sp>
        <p:nvSpPr>
          <p:cNvPr id="28" name="Text Placeholder 27">
            <a:extLst>
              <a:ext uri="{FF2B5EF4-FFF2-40B4-BE49-F238E27FC236}">
                <a16:creationId xmlns:a16="http://schemas.microsoft.com/office/drawing/2014/main" id="{7D68FF63-BA91-4B1C-9427-6B861B2ACB07}"/>
              </a:ext>
            </a:extLst>
          </p:cNvPr>
          <p:cNvSpPr>
            <a:spLocks noGrp="1"/>
          </p:cNvSpPr>
          <p:nvPr>
            <p:ph type="body" sz="quarter" idx="25"/>
          </p:nvPr>
        </p:nvSpPr>
        <p:spPr>
          <a:xfrm>
            <a:off x="6235241" y="3773052"/>
            <a:ext cx="19152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180000" tIns="288000" rIns="180000">
            <a:noAutofit/>
          </a:bodyPr>
          <a:lstStyle>
            <a:lvl1pPr marL="0" indent="0">
              <a:spcBef>
                <a:spcPts val="0"/>
              </a:spcBef>
              <a:buNone/>
              <a:defRPr sz="2000" b="1">
                <a:solidFill>
                  <a:schemeClr val="accent6"/>
                </a:solidFill>
              </a:defRPr>
            </a:lvl1pPr>
            <a:lvl2pPr marL="0" indent="0">
              <a:spcBef>
                <a:spcPts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9" name="Picture Placeholder 28">
            <a:extLst>
              <a:ext uri="{FF2B5EF4-FFF2-40B4-BE49-F238E27FC236}">
                <a16:creationId xmlns:a16="http://schemas.microsoft.com/office/drawing/2014/main" id="{1E31530F-91D4-46C9-98BF-AFA09B21FFF3}"/>
              </a:ext>
            </a:extLst>
          </p:cNvPr>
          <p:cNvSpPr>
            <a:spLocks noGrp="1"/>
          </p:cNvSpPr>
          <p:nvPr>
            <p:ph type="pic" sz="quarter" idx="26"/>
          </p:nvPr>
        </p:nvSpPr>
        <p:spPr>
          <a:xfrm>
            <a:off x="6235239" y="1857828"/>
            <a:ext cx="1915200" cy="1915224"/>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lvl1pPr>
              <a:defRPr sz="1400"/>
            </a:lvl1pPr>
          </a:lstStyle>
          <a:p>
            <a:r>
              <a:rPr lang="en-US" dirty="0"/>
              <a:t>Click icon to add picture</a:t>
            </a:r>
            <a:endParaRPr lang="en-GB" dirty="0"/>
          </a:p>
        </p:txBody>
      </p:sp>
      <p:sp>
        <p:nvSpPr>
          <p:cNvPr id="30" name="Text Placeholder 29">
            <a:extLst>
              <a:ext uri="{FF2B5EF4-FFF2-40B4-BE49-F238E27FC236}">
                <a16:creationId xmlns:a16="http://schemas.microsoft.com/office/drawing/2014/main" id="{8EA32930-99D7-4DA0-81D0-FB224D928AAE}"/>
              </a:ext>
            </a:extLst>
          </p:cNvPr>
          <p:cNvSpPr>
            <a:spLocks noGrp="1"/>
          </p:cNvSpPr>
          <p:nvPr>
            <p:ph type="body" sz="quarter" idx="27"/>
          </p:nvPr>
        </p:nvSpPr>
        <p:spPr>
          <a:xfrm>
            <a:off x="8429689" y="3773052"/>
            <a:ext cx="19152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180000" tIns="288000" rIns="180000">
            <a:noAutofit/>
          </a:bodyPr>
          <a:lstStyle>
            <a:lvl1pPr marL="0" indent="0">
              <a:spcBef>
                <a:spcPts val="0"/>
              </a:spcBef>
              <a:buNone/>
              <a:defRPr sz="2000" b="1">
                <a:solidFill>
                  <a:schemeClr val="accent6"/>
                </a:solidFill>
              </a:defRPr>
            </a:lvl1pPr>
            <a:lvl2pPr marL="0" indent="0">
              <a:spcBef>
                <a:spcPts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31" name="Picture Placeholder 30">
            <a:extLst>
              <a:ext uri="{FF2B5EF4-FFF2-40B4-BE49-F238E27FC236}">
                <a16:creationId xmlns:a16="http://schemas.microsoft.com/office/drawing/2014/main" id="{7527170F-919D-4754-8E8D-954B1CA93A64}"/>
              </a:ext>
            </a:extLst>
          </p:cNvPr>
          <p:cNvSpPr>
            <a:spLocks noGrp="1"/>
          </p:cNvSpPr>
          <p:nvPr>
            <p:ph type="pic" sz="quarter" idx="28"/>
          </p:nvPr>
        </p:nvSpPr>
        <p:spPr>
          <a:xfrm>
            <a:off x="8429687" y="1857828"/>
            <a:ext cx="1915200" cy="1915224"/>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lvl1pPr>
              <a:defRPr sz="1400"/>
            </a:lvl1pPr>
          </a:lstStyle>
          <a:p>
            <a:r>
              <a:rPr lang="en-US" dirty="0"/>
              <a:t>Click icon to add picture</a:t>
            </a:r>
            <a:endParaRPr lang="en-GB" dirty="0"/>
          </a:p>
        </p:txBody>
      </p:sp>
    </p:spTree>
    <p:extLst>
      <p:ext uri="{BB962C8B-B14F-4D97-AF65-F5344CB8AC3E}">
        <p14:creationId xmlns:p14="http://schemas.microsoft.com/office/powerpoint/2010/main" val="288802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act">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E1EFE2-B4BD-4554-9890-8C6DEFCB3AE2}" type="datetime1">
              <a:rPr lang="en-GB" smtClean="0"/>
              <a:t>02/06/2020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6607247-EB78-480B-A962-35111A450531}" type="slidenum">
              <a:rPr lang="en-GB" smtClean="0"/>
              <a:t>‹#›</a:t>
            </a:fld>
            <a:endParaRPr lang="en-GB" dirty="0"/>
          </a:p>
        </p:txBody>
      </p:sp>
      <p:pic>
        <p:nvPicPr>
          <p:cNvPr id="10" name="Picture 9">
            <a:extLst>
              <a:ext uri="{FF2B5EF4-FFF2-40B4-BE49-F238E27FC236}">
                <a16:creationId xmlns:a16="http://schemas.microsoft.com/office/drawing/2014/main" id="{7AC68DC5-DF12-4872-86EA-43F2A5BBA96B}"/>
              </a:ext>
            </a:extLst>
          </p:cNvPr>
          <p:cNvPicPr>
            <a:picLocks noChangeAspect="1"/>
          </p:cNvPicPr>
          <p:nvPr userDrawn="1"/>
        </p:nvPicPr>
        <p:blipFill>
          <a:blip r:embed="rId2"/>
          <a:stretch>
            <a:fillRect/>
          </a:stretch>
        </p:blipFill>
        <p:spPr>
          <a:xfrm>
            <a:off x="565150" y="5982075"/>
            <a:ext cx="2743200" cy="533185"/>
          </a:xfrm>
          <a:prstGeom prst="rect">
            <a:avLst/>
          </a:prstGeom>
        </p:spPr>
      </p:pic>
      <p:grpSp>
        <p:nvGrpSpPr>
          <p:cNvPr id="14" name="Group 13">
            <a:extLst>
              <a:ext uri="{FF2B5EF4-FFF2-40B4-BE49-F238E27FC236}">
                <a16:creationId xmlns:a16="http://schemas.microsoft.com/office/drawing/2014/main" id="{E750CB1D-161B-4A92-AF75-AF59FBA39DFD}"/>
              </a:ext>
            </a:extLst>
          </p:cNvPr>
          <p:cNvGrpSpPr/>
          <p:nvPr userDrawn="1"/>
        </p:nvGrpSpPr>
        <p:grpSpPr>
          <a:xfrm>
            <a:off x="10624343" y="381000"/>
            <a:ext cx="947738" cy="739776"/>
            <a:chOff x="10864850" y="381000"/>
            <a:chExt cx="947738" cy="739776"/>
          </a:xfrm>
        </p:grpSpPr>
        <p:sp>
          <p:nvSpPr>
            <p:cNvPr id="15" name="Freeform 5">
              <a:extLst>
                <a:ext uri="{FF2B5EF4-FFF2-40B4-BE49-F238E27FC236}">
                  <a16:creationId xmlns:a16="http://schemas.microsoft.com/office/drawing/2014/main" id="{A4DCBC2C-0A00-4B93-AD8F-15F602AC101F}"/>
                </a:ext>
              </a:extLst>
            </p:cNvPr>
            <p:cNvSpPr>
              <a:spLocks noEditPoints="1"/>
            </p:cNvSpPr>
            <p:nvPr userDrawn="1"/>
          </p:nvSpPr>
          <p:spPr bwMode="auto">
            <a:xfrm>
              <a:off x="10996613" y="858838"/>
              <a:ext cx="796925" cy="261938"/>
            </a:xfrm>
            <a:custGeom>
              <a:avLst/>
              <a:gdLst>
                <a:gd name="T0" fmla="*/ 1333 w 1333"/>
                <a:gd name="T1" fmla="*/ 338 h 438"/>
                <a:gd name="T2" fmla="*/ 1273 w 1333"/>
                <a:gd name="T3" fmla="*/ 0 h 438"/>
                <a:gd name="T4" fmla="*/ 1064 w 1333"/>
                <a:gd name="T5" fmla="*/ 271 h 438"/>
                <a:gd name="T6" fmla="*/ 1157 w 1333"/>
                <a:gd name="T7" fmla="*/ 231 h 438"/>
                <a:gd name="T8" fmla="*/ 1102 w 1333"/>
                <a:gd name="T9" fmla="*/ 299 h 438"/>
                <a:gd name="T10" fmla="*/ 1033 w 1333"/>
                <a:gd name="T11" fmla="*/ 170 h 438"/>
                <a:gd name="T12" fmla="*/ 1157 w 1333"/>
                <a:gd name="T13" fmla="*/ 195 h 438"/>
                <a:gd name="T14" fmla="*/ 1046 w 1333"/>
                <a:gd name="T15" fmla="*/ 208 h 438"/>
                <a:gd name="T16" fmla="*/ 1087 w 1333"/>
                <a:gd name="T17" fmla="*/ 343 h 438"/>
                <a:gd name="T18" fmla="*/ 1160 w 1333"/>
                <a:gd name="T19" fmla="*/ 303 h 438"/>
                <a:gd name="T20" fmla="*/ 1215 w 1333"/>
                <a:gd name="T21" fmla="*/ 338 h 438"/>
                <a:gd name="T22" fmla="*/ 1212 w 1333"/>
                <a:gd name="T23" fmla="*/ 228 h 438"/>
                <a:gd name="T24" fmla="*/ 1112 w 1333"/>
                <a:gd name="T25" fmla="*/ 101 h 438"/>
                <a:gd name="T26" fmla="*/ 1033 w 1333"/>
                <a:gd name="T27" fmla="*/ 170 h 438"/>
                <a:gd name="T28" fmla="*/ 939 w 1333"/>
                <a:gd name="T29" fmla="*/ 343 h 438"/>
                <a:gd name="T30" fmla="*/ 982 w 1333"/>
                <a:gd name="T31" fmla="*/ 290 h 438"/>
                <a:gd name="T32" fmla="*/ 926 w 1333"/>
                <a:gd name="T33" fmla="*/ 258 h 438"/>
                <a:gd name="T34" fmla="*/ 979 w 1333"/>
                <a:gd name="T35" fmla="*/ 150 h 438"/>
                <a:gd name="T36" fmla="*/ 926 w 1333"/>
                <a:gd name="T37" fmla="*/ 106 h 438"/>
                <a:gd name="T38" fmla="*/ 865 w 1333"/>
                <a:gd name="T39" fmla="*/ 60 h 438"/>
                <a:gd name="T40" fmla="*/ 821 w 1333"/>
                <a:gd name="T41" fmla="*/ 106 h 438"/>
                <a:gd name="T42" fmla="*/ 865 w 1333"/>
                <a:gd name="T43" fmla="*/ 150 h 438"/>
                <a:gd name="T44" fmla="*/ 722 w 1333"/>
                <a:gd name="T45" fmla="*/ 64 h 438"/>
                <a:gd name="T46" fmla="*/ 782 w 1333"/>
                <a:gd name="T47" fmla="*/ 6 h 438"/>
                <a:gd name="T48" fmla="*/ 722 w 1333"/>
                <a:gd name="T49" fmla="*/ 64 h 438"/>
                <a:gd name="T50" fmla="*/ 782 w 1333"/>
                <a:gd name="T51" fmla="*/ 338 h 438"/>
                <a:gd name="T52" fmla="*/ 722 w 1333"/>
                <a:gd name="T53" fmla="*/ 106 h 438"/>
                <a:gd name="T54" fmla="*/ 601 w 1333"/>
                <a:gd name="T55" fmla="*/ 106 h 438"/>
                <a:gd name="T56" fmla="*/ 600 w 1333"/>
                <a:gd name="T57" fmla="*/ 138 h 438"/>
                <a:gd name="T58" fmla="*/ 430 w 1333"/>
                <a:gd name="T59" fmla="*/ 221 h 438"/>
                <a:gd name="T60" fmla="*/ 597 w 1333"/>
                <a:gd name="T61" fmla="*/ 301 h 438"/>
                <a:gd name="T62" fmla="*/ 528 w 1333"/>
                <a:gd name="T63" fmla="*/ 391 h 438"/>
                <a:gd name="T64" fmla="*/ 456 w 1333"/>
                <a:gd name="T65" fmla="*/ 422 h 438"/>
                <a:gd name="T66" fmla="*/ 658 w 1333"/>
                <a:gd name="T67" fmla="*/ 316 h 438"/>
                <a:gd name="T68" fmla="*/ 601 w 1333"/>
                <a:gd name="T69" fmla="*/ 106 h 438"/>
                <a:gd name="T70" fmla="*/ 493 w 1333"/>
                <a:gd name="T71" fmla="*/ 221 h 438"/>
                <a:gd name="T72" fmla="*/ 598 w 1333"/>
                <a:gd name="T73" fmla="*/ 220 h 438"/>
                <a:gd name="T74" fmla="*/ 321 w 1333"/>
                <a:gd name="T75" fmla="*/ 64 h 438"/>
                <a:gd name="T76" fmla="*/ 382 w 1333"/>
                <a:gd name="T77" fmla="*/ 6 h 438"/>
                <a:gd name="T78" fmla="*/ 321 w 1333"/>
                <a:gd name="T79" fmla="*/ 64 h 438"/>
                <a:gd name="T80" fmla="*/ 382 w 1333"/>
                <a:gd name="T81" fmla="*/ 338 h 438"/>
                <a:gd name="T82" fmla="*/ 321 w 1333"/>
                <a:gd name="T83" fmla="*/ 106 h 438"/>
                <a:gd name="T84" fmla="*/ 63 w 1333"/>
                <a:gd name="T85" fmla="*/ 73 h 438"/>
                <a:gd name="T86" fmla="*/ 202 w 1333"/>
                <a:gd name="T87" fmla="*/ 181 h 438"/>
                <a:gd name="T88" fmla="*/ 63 w 1333"/>
                <a:gd name="T89" fmla="*/ 288 h 438"/>
                <a:gd name="T90" fmla="*/ 0 w 1333"/>
                <a:gd name="T91" fmla="*/ 338 h 438"/>
                <a:gd name="T92" fmla="*/ 268 w 1333"/>
                <a:gd name="T93" fmla="*/ 181 h 438"/>
                <a:gd name="T94" fmla="*/ 0 w 1333"/>
                <a:gd name="T95" fmla="*/ 24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33" h="438">
                  <a:moveTo>
                    <a:pt x="1273" y="338"/>
                  </a:moveTo>
                  <a:cubicBezTo>
                    <a:pt x="1333" y="338"/>
                    <a:pt x="1333" y="338"/>
                    <a:pt x="1333" y="338"/>
                  </a:cubicBezTo>
                  <a:cubicBezTo>
                    <a:pt x="1333" y="0"/>
                    <a:pt x="1333" y="0"/>
                    <a:pt x="1333" y="0"/>
                  </a:cubicBezTo>
                  <a:cubicBezTo>
                    <a:pt x="1273" y="0"/>
                    <a:pt x="1273" y="0"/>
                    <a:pt x="1273" y="0"/>
                  </a:cubicBezTo>
                  <a:lnTo>
                    <a:pt x="1273" y="338"/>
                  </a:lnTo>
                  <a:close/>
                  <a:moveTo>
                    <a:pt x="1064" y="271"/>
                  </a:moveTo>
                  <a:cubicBezTo>
                    <a:pt x="1064" y="235"/>
                    <a:pt x="1104" y="231"/>
                    <a:pt x="1131" y="231"/>
                  </a:cubicBezTo>
                  <a:cubicBezTo>
                    <a:pt x="1157" y="231"/>
                    <a:pt x="1157" y="231"/>
                    <a:pt x="1157" y="231"/>
                  </a:cubicBezTo>
                  <a:cubicBezTo>
                    <a:pt x="1157" y="249"/>
                    <a:pt x="1154" y="266"/>
                    <a:pt x="1144" y="279"/>
                  </a:cubicBezTo>
                  <a:cubicBezTo>
                    <a:pt x="1135" y="291"/>
                    <a:pt x="1120" y="299"/>
                    <a:pt x="1102" y="299"/>
                  </a:cubicBezTo>
                  <a:cubicBezTo>
                    <a:pt x="1080" y="299"/>
                    <a:pt x="1064" y="291"/>
                    <a:pt x="1064" y="271"/>
                  </a:cubicBezTo>
                  <a:moveTo>
                    <a:pt x="1033" y="170"/>
                  </a:moveTo>
                  <a:cubicBezTo>
                    <a:pt x="1053" y="155"/>
                    <a:pt x="1079" y="145"/>
                    <a:pt x="1105" y="145"/>
                  </a:cubicBezTo>
                  <a:cubicBezTo>
                    <a:pt x="1140" y="145"/>
                    <a:pt x="1157" y="157"/>
                    <a:pt x="1157" y="195"/>
                  </a:cubicBezTo>
                  <a:cubicBezTo>
                    <a:pt x="1124" y="195"/>
                    <a:pt x="1124" y="195"/>
                    <a:pt x="1124" y="195"/>
                  </a:cubicBezTo>
                  <a:cubicBezTo>
                    <a:pt x="1098" y="195"/>
                    <a:pt x="1069" y="197"/>
                    <a:pt x="1046" y="208"/>
                  </a:cubicBezTo>
                  <a:cubicBezTo>
                    <a:pt x="1023" y="220"/>
                    <a:pt x="1006" y="240"/>
                    <a:pt x="1006" y="275"/>
                  </a:cubicBezTo>
                  <a:cubicBezTo>
                    <a:pt x="1006" y="319"/>
                    <a:pt x="1046" y="343"/>
                    <a:pt x="1087" y="343"/>
                  </a:cubicBezTo>
                  <a:cubicBezTo>
                    <a:pt x="1115" y="343"/>
                    <a:pt x="1145" y="329"/>
                    <a:pt x="1159" y="303"/>
                  </a:cubicBezTo>
                  <a:cubicBezTo>
                    <a:pt x="1160" y="303"/>
                    <a:pt x="1160" y="303"/>
                    <a:pt x="1160" y="303"/>
                  </a:cubicBezTo>
                  <a:cubicBezTo>
                    <a:pt x="1160" y="311"/>
                    <a:pt x="1160" y="326"/>
                    <a:pt x="1162" y="338"/>
                  </a:cubicBezTo>
                  <a:cubicBezTo>
                    <a:pt x="1215" y="338"/>
                    <a:pt x="1215" y="338"/>
                    <a:pt x="1215" y="338"/>
                  </a:cubicBezTo>
                  <a:cubicBezTo>
                    <a:pt x="1214" y="320"/>
                    <a:pt x="1213" y="304"/>
                    <a:pt x="1213" y="286"/>
                  </a:cubicBezTo>
                  <a:cubicBezTo>
                    <a:pt x="1212" y="269"/>
                    <a:pt x="1212" y="252"/>
                    <a:pt x="1212" y="228"/>
                  </a:cubicBezTo>
                  <a:cubicBezTo>
                    <a:pt x="1212" y="198"/>
                    <a:pt x="1212" y="198"/>
                    <a:pt x="1212" y="198"/>
                  </a:cubicBezTo>
                  <a:cubicBezTo>
                    <a:pt x="1212" y="130"/>
                    <a:pt x="1183" y="101"/>
                    <a:pt x="1112" y="101"/>
                  </a:cubicBezTo>
                  <a:cubicBezTo>
                    <a:pt x="1086" y="101"/>
                    <a:pt x="1055" y="107"/>
                    <a:pt x="1031" y="118"/>
                  </a:cubicBezTo>
                  <a:lnTo>
                    <a:pt x="1033" y="170"/>
                  </a:lnTo>
                  <a:close/>
                  <a:moveTo>
                    <a:pt x="865" y="268"/>
                  </a:moveTo>
                  <a:cubicBezTo>
                    <a:pt x="865" y="314"/>
                    <a:pt x="892" y="343"/>
                    <a:pt x="939" y="343"/>
                  </a:cubicBezTo>
                  <a:cubicBezTo>
                    <a:pt x="957" y="343"/>
                    <a:pt x="971" y="342"/>
                    <a:pt x="983" y="338"/>
                  </a:cubicBezTo>
                  <a:cubicBezTo>
                    <a:pt x="982" y="290"/>
                    <a:pt x="982" y="290"/>
                    <a:pt x="982" y="290"/>
                  </a:cubicBezTo>
                  <a:cubicBezTo>
                    <a:pt x="975" y="294"/>
                    <a:pt x="965" y="297"/>
                    <a:pt x="954" y="297"/>
                  </a:cubicBezTo>
                  <a:cubicBezTo>
                    <a:pt x="931" y="297"/>
                    <a:pt x="926" y="278"/>
                    <a:pt x="926" y="258"/>
                  </a:cubicBezTo>
                  <a:cubicBezTo>
                    <a:pt x="926" y="150"/>
                    <a:pt x="926" y="150"/>
                    <a:pt x="926" y="150"/>
                  </a:cubicBezTo>
                  <a:cubicBezTo>
                    <a:pt x="979" y="150"/>
                    <a:pt x="979" y="150"/>
                    <a:pt x="979" y="150"/>
                  </a:cubicBezTo>
                  <a:cubicBezTo>
                    <a:pt x="979" y="106"/>
                    <a:pt x="979" y="106"/>
                    <a:pt x="979" y="106"/>
                  </a:cubicBezTo>
                  <a:cubicBezTo>
                    <a:pt x="926" y="106"/>
                    <a:pt x="926" y="106"/>
                    <a:pt x="926" y="106"/>
                  </a:cubicBezTo>
                  <a:cubicBezTo>
                    <a:pt x="926" y="40"/>
                    <a:pt x="926" y="40"/>
                    <a:pt x="926" y="40"/>
                  </a:cubicBezTo>
                  <a:cubicBezTo>
                    <a:pt x="865" y="60"/>
                    <a:pt x="865" y="60"/>
                    <a:pt x="865" y="60"/>
                  </a:cubicBezTo>
                  <a:cubicBezTo>
                    <a:pt x="865" y="106"/>
                    <a:pt x="865" y="106"/>
                    <a:pt x="865" y="106"/>
                  </a:cubicBezTo>
                  <a:cubicBezTo>
                    <a:pt x="821" y="106"/>
                    <a:pt x="821" y="106"/>
                    <a:pt x="821" y="106"/>
                  </a:cubicBezTo>
                  <a:cubicBezTo>
                    <a:pt x="821" y="150"/>
                    <a:pt x="821" y="150"/>
                    <a:pt x="821" y="150"/>
                  </a:cubicBezTo>
                  <a:cubicBezTo>
                    <a:pt x="865" y="150"/>
                    <a:pt x="865" y="150"/>
                    <a:pt x="865" y="150"/>
                  </a:cubicBezTo>
                  <a:lnTo>
                    <a:pt x="865" y="268"/>
                  </a:lnTo>
                  <a:close/>
                  <a:moveTo>
                    <a:pt x="722" y="64"/>
                  </a:moveTo>
                  <a:cubicBezTo>
                    <a:pt x="782" y="64"/>
                    <a:pt x="782" y="64"/>
                    <a:pt x="782" y="64"/>
                  </a:cubicBezTo>
                  <a:cubicBezTo>
                    <a:pt x="782" y="6"/>
                    <a:pt x="782" y="6"/>
                    <a:pt x="782" y="6"/>
                  </a:cubicBezTo>
                  <a:cubicBezTo>
                    <a:pt x="722" y="6"/>
                    <a:pt x="722" y="6"/>
                    <a:pt x="722" y="6"/>
                  </a:cubicBezTo>
                  <a:lnTo>
                    <a:pt x="722" y="64"/>
                  </a:lnTo>
                  <a:close/>
                  <a:moveTo>
                    <a:pt x="722" y="338"/>
                  </a:moveTo>
                  <a:cubicBezTo>
                    <a:pt x="782" y="338"/>
                    <a:pt x="782" y="338"/>
                    <a:pt x="782" y="338"/>
                  </a:cubicBezTo>
                  <a:cubicBezTo>
                    <a:pt x="782" y="106"/>
                    <a:pt x="782" y="106"/>
                    <a:pt x="782" y="106"/>
                  </a:cubicBezTo>
                  <a:cubicBezTo>
                    <a:pt x="722" y="106"/>
                    <a:pt x="722" y="106"/>
                    <a:pt x="722" y="106"/>
                  </a:cubicBezTo>
                  <a:lnTo>
                    <a:pt x="722" y="338"/>
                  </a:lnTo>
                  <a:close/>
                  <a:moveTo>
                    <a:pt x="601" y="106"/>
                  </a:moveTo>
                  <a:cubicBezTo>
                    <a:pt x="601" y="138"/>
                    <a:pt x="601" y="138"/>
                    <a:pt x="601" y="138"/>
                  </a:cubicBezTo>
                  <a:cubicBezTo>
                    <a:pt x="600" y="138"/>
                    <a:pt x="600" y="138"/>
                    <a:pt x="600" y="138"/>
                  </a:cubicBezTo>
                  <a:cubicBezTo>
                    <a:pt x="583" y="111"/>
                    <a:pt x="559" y="101"/>
                    <a:pt x="529" y="101"/>
                  </a:cubicBezTo>
                  <a:cubicBezTo>
                    <a:pt x="459" y="101"/>
                    <a:pt x="430" y="165"/>
                    <a:pt x="430" y="221"/>
                  </a:cubicBezTo>
                  <a:cubicBezTo>
                    <a:pt x="430" y="283"/>
                    <a:pt x="456" y="338"/>
                    <a:pt x="525" y="338"/>
                  </a:cubicBezTo>
                  <a:cubicBezTo>
                    <a:pt x="559" y="338"/>
                    <a:pt x="586" y="321"/>
                    <a:pt x="597" y="301"/>
                  </a:cubicBezTo>
                  <a:cubicBezTo>
                    <a:pt x="598" y="301"/>
                    <a:pt x="598" y="301"/>
                    <a:pt x="598" y="301"/>
                  </a:cubicBezTo>
                  <a:cubicBezTo>
                    <a:pt x="598" y="341"/>
                    <a:pt x="595" y="391"/>
                    <a:pt x="528" y="391"/>
                  </a:cubicBezTo>
                  <a:cubicBezTo>
                    <a:pt x="509" y="391"/>
                    <a:pt x="479" y="381"/>
                    <a:pt x="460" y="371"/>
                  </a:cubicBezTo>
                  <a:cubicBezTo>
                    <a:pt x="456" y="422"/>
                    <a:pt x="456" y="422"/>
                    <a:pt x="456" y="422"/>
                  </a:cubicBezTo>
                  <a:cubicBezTo>
                    <a:pt x="484" y="434"/>
                    <a:pt x="512" y="438"/>
                    <a:pt x="536" y="438"/>
                  </a:cubicBezTo>
                  <a:cubicBezTo>
                    <a:pt x="633" y="438"/>
                    <a:pt x="658" y="379"/>
                    <a:pt x="658" y="316"/>
                  </a:cubicBezTo>
                  <a:cubicBezTo>
                    <a:pt x="658" y="106"/>
                    <a:pt x="658" y="106"/>
                    <a:pt x="658" y="106"/>
                  </a:cubicBezTo>
                  <a:lnTo>
                    <a:pt x="601" y="106"/>
                  </a:lnTo>
                  <a:close/>
                  <a:moveTo>
                    <a:pt x="545" y="291"/>
                  </a:moveTo>
                  <a:cubicBezTo>
                    <a:pt x="510" y="291"/>
                    <a:pt x="493" y="252"/>
                    <a:pt x="493" y="221"/>
                  </a:cubicBezTo>
                  <a:cubicBezTo>
                    <a:pt x="493" y="185"/>
                    <a:pt x="506" y="148"/>
                    <a:pt x="547" y="148"/>
                  </a:cubicBezTo>
                  <a:cubicBezTo>
                    <a:pt x="583" y="148"/>
                    <a:pt x="598" y="180"/>
                    <a:pt x="598" y="220"/>
                  </a:cubicBezTo>
                  <a:cubicBezTo>
                    <a:pt x="598" y="258"/>
                    <a:pt x="583" y="291"/>
                    <a:pt x="545" y="291"/>
                  </a:cubicBezTo>
                  <a:moveTo>
                    <a:pt x="321" y="64"/>
                  </a:moveTo>
                  <a:cubicBezTo>
                    <a:pt x="382" y="64"/>
                    <a:pt x="382" y="64"/>
                    <a:pt x="382" y="64"/>
                  </a:cubicBezTo>
                  <a:cubicBezTo>
                    <a:pt x="382" y="6"/>
                    <a:pt x="382" y="6"/>
                    <a:pt x="382" y="6"/>
                  </a:cubicBezTo>
                  <a:cubicBezTo>
                    <a:pt x="321" y="6"/>
                    <a:pt x="321" y="6"/>
                    <a:pt x="321" y="6"/>
                  </a:cubicBezTo>
                  <a:lnTo>
                    <a:pt x="321" y="64"/>
                  </a:lnTo>
                  <a:close/>
                  <a:moveTo>
                    <a:pt x="321" y="338"/>
                  </a:moveTo>
                  <a:cubicBezTo>
                    <a:pt x="382" y="338"/>
                    <a:pt x="382" y="338"/>
                    <a:pt x="382" y="338"/>
                  </a:cubicBezTo>
                  <a:cubicBezTo>
                    <a:pt x="382" y="106"/>
                    <a:pt x="382" y="106"/>
                    <a:pt x="382" y="106"/>
                  </a:cubicBezTo>
                  <a:cubicBezTo>
                    <a:pt x="321" y="106"/>
                    <a:pt x="321" y="106"/>
                    <a:pt x="321" y="106"/>
                  </a:cubicBezTo>
                  <a:lnTo>
                    <a:pt x="321" y="338"/>
                  </a:lnTo>
                  <a:close/>
                  <a:moveTo>
                    <a:pt x="63" y="73"/>
                  </a:moveTo>
                  <a:cubicBezTo>
                    <a:pt x="98" y="73"/>
                    <a:pt x="98" y="73"/>
                    <a:pt x="98" y="73"/>
                  </a:cubicBezTo>
                  <a:cubicBezTo>
                    <a:pt x="151" y="73"/>
                    <a:pt x="202" y="112"/>
                    <a:pt x="202" y="181"/>
                  </a:cubicBezTo>
                  <a:cubicBezTo>
                    <a:pt x="202" y="249"/>
                    <a:pt x="151" y="288"/>
                    <a:pt x="98" y="288"/>
                  </a:cubicBezTo>
                  <a:cubicBezTo>
                    <a:pt x="63" y="288"/>
                    <a:pt x="63" y="288"/>
                    <a:pt x="63" y="288"/>
                  </a:cubicBezTo>
                  <a:lnTo>
                    <a:pt x="63" y="73"/>
                  </a:lnTo>
                  <a:close/>
                  <a:moveTo>
                    <a:pt x="0" y="338"/>
                  </a:moveTo>
                  <a:cubicBezTo>
                    <a:pt x="86" y="338"/>
                    <a:pt x="86" y="338"/>
                    <a:pt x="86" y="338"/>
                  </a:cubicBezTo>
                  <a:cubicBezTo>
                    <a:pt x="183" y="338"/>
                    <a:pt x="268" y="306"/>
                    <a:pt x="268" y="181"/>
                  </a:cubicBezTo>
                  <a:cubicBezTo>
                    <a:pt x="268" y="56"/>
                    <a:pt x="183" y="24"/>
                    <a:pt x="86" y="24"/>
                  </a:cubicBezTo>
                  <a:cubicBezTo>
                    <a:pt x="0" y="24"/>
                    <a:pt x="0" y="24"/>
                    <a:pt x="0" y="24"/>
                  </a:cubicBezTo>
                  <a:lnTo>
                    <a:pt x="0" y="3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6" name="Freeform 6">
              <a:extLst>
                <a:ext uri="{FF2B5EF4-FFF2-40B4-BE49-F238E27FC236}">
                  <a16:creationId xmlns:a16="http://schemas.microsoft.com/office/drawing/2014/main" id="{157218B0-6241-4B9F-8494-D2C5D6E4F979}"/>
                </a:ext>
              </a:extLst>
            </p:cNvPr>
            <p:cNvSpPr>
              <a:spLocks noEditPoints="1"/>
            </p:cNvSpPr>
            <p:nvPr userDrawn="1"/>
          </p:nvSpPr>
          <p:spPr bwMode="auto">
            <a:xfrm>
              <a:off x="10864850" y="381000"/>
              <a:ext cx="947738" cy="382588"/>
            </a:xfrm>
            <a:custGeom>
              <a:avLst/>
              <a:gdLst>
                <a:gd name="T0" fmla="*/ 1526 w 1585"/>
                <a:gd name="T1" fmla="*/ 76 h 639"/>
                <a:gd name="T2" fmla="*/ 1493 w 1585"/>
                <a:gd name="T3" fmla="*/ 178 h 639"/>
                <a:gd name="T4" fmla="*/ 1379 w 1585"/>
                <a:gd name="T5" fmla="*/ 155 h 639"/>
                <a:gd name="T6" fmla="*/ 1280 w 1585"/>
                <a:gd name="T7" fmla="*/ 204 h 639"/>
                <a:gd name="T8" fmla="*/ 1480 w 1585"/>
                <a:gd name="T9" fmla="*/ 406 h 639"/>
                <a:gd name="T10" fmla="*/ 1228 w 1585"/>
                <a:gd name="T11" fmla="*/ 585 h 639"/>
                <a:gd name="T12" fmla="*/ 1068 w 1585"/>
                <a:gd name="T13" fmla="*/ 558 h 639"/>
                <a:gd name="T14" fmla="*/ 1101 w 1585"/>
                <a:gd name="T15" fmla="*/ 453 h 639"/>
                <a:gd name="T16" fmla="*/ 1228 w 1585"/>
                <a:gd name="T17" fmla="*/ 483 h 639"/>
                <a:gd name="T18" fmla="*/ 1338 w 1585"/>
                <a:gd name="T19" fmla="*/ 422 h 639"/>
                <a:gd name="T20" fmla="*/ 1138 w 1585"/>
                <a:gd name="T21" fmla="*/ 225 h 639"/>
                <a:gd name="T22" fmla="*/ 1368 w 1585"/>
                <a:gd name="T23" fmla="*/ 53 h 639"/>
                <a:gd name="T24" fmla="*/ 1526 w 1585"/>
                <a:gd name="T25" fmla="*/ 76 h 639"/>
                <a:gd name="T26" fmla="*/ 1129 w 1585"/>
                <a:gd name="T27" fmla="*/ 62 h 639"/>
                <a:gd name="T28" fmla="*/ 1021 w 1585"/>
                <a:gd name="T29" fmla="*/ 576 h 639"/>
                <a:gd name="T30" fmla="*/ 883 w 1585"/>
                <a:gd name="T31" fmla="*/ 576 h 639"/>
                <a:gd name="T32" fmla="*/ 929 w 1585"/>
                <a:gd name="T33" fmla="*/ 356 h 639"/>
                <a:gd name="T34" fmla="*/ 765 w 1585"/>
                <a:gd name="T35" fmla="*/ 356 h 639"/>
                <a:gd name="T36" fmla="*/ 719 w 1585"/>
                <a:gd name="T37" fmla="*/ 576 h 639"/>
                <a:gd name="T38" fmla="*/ 581 w 1585"/>
                <a:gd name="T39" fmla="*/ 576 h 639"/>
                <a:gd name="T40" fmla="*/ 688 w 1585"/>
                <a:gd name="T41" fmla="*/ 62 h 639"/>
                <a:gd name="T42" fmla="*/ 827 w 1585"/>
                <a:gd name="T43" fmla="*/ 62 h 639"/>
                <a:gd name="T44" fmla="*/ 786 w 1585"/>
                <a:gd name="T45" fmla="*/ 258 h 639"/>
                <a:gd name="T46" fmla="*/ 950 w 1585"/>
                <a:gd name="T47" fmla="*/ 258 h 639"/>
                <a:gd name="T48" fmla="*/ 990 w 1585"/>
                <a:gd name="T49" fmla="*/ 62 h 639"/>
                <a:gd name="T50" fmla="*/ 1129 w 1585"/>
                <a:gd name="T51" fmla="*/ 62 h 639"/>
                <a:gd name="T52" fmla="*/ 637 w 1585"/>
                <a:gd name="T53" fmla="*/ 62 h 639"/>
                <a:gd name="T54" fmla="*/ 528 w 1585"/>
                <a:gd name="T55" fmla="*/ 576 h 639"/>
                <a:gd name="T56" fmla="*/ 356 w 1585"/>
                <a:gd name="T57" fmla="*/ 576 h 639"/>
                <a:gd name="T58" fmla="*/ 248 w 1585"/>
                <a:gd name="T59" fmla="*/ 220 h 639"/>
                <a:gd name="T60" fmla="*/ 247 w 1585"/>
                <a:gd name="T61" fmla="*/ 220 h 639"/>
                <a:gd name="T62" fmla="*/ 175 w 1585"/>
                <a:gd name="T63" fmla="*/ 576 h 639"/>
                <a:gd name="T64" fmla="*/ 45 w 1585"/>
                <a:gd name="T65" fmla="*/ 576 h 639"/>
                <a:gd name="T66" fmla="*/ 155 w 1585"/>
                <a:gd name="T67" fmla="*/ 62 h 639"/>
                <a:gd name="T68" fmla="*/ 327 w 1585"/>
                <a:gd name="T69" fmla="*/ 62 h 639"/>
                <a:gd name="T70" fmla="*/ 433 w 1585"/>
                <a:gd name="T71" fmla="*/ 418 h 639"/>
                <a:gd name="T72" fmla="*/ 435 w 1585"/>
                <a:gd name="T73" fmla="*/ 418 h 639"/>
                <a:gd name="T74" fmla="*/ 507 w 1585"/>
                <a:gd name="T75" fmla="*/ 62 h 639"/>
                <a:gd name="T76" fmla="*/ 637 w 1585"/>
                <a:gd name="T77" fmla="*/ 62 h 639"/>
                <a:gd name="T78" fmla="*/ 1585 w 1585"/>
                <a:gd name="T79" fmla="*/ 0 h 639"/>
                <a:gd name="T80" fmla="*/ 0 w 1585"/>
                <a:gd name="T81" fmla="*/ 0 h 639"/>
                <a:gd name="T82" fmla="*/ 0 w 1585"/>
                <a:gd name="T83" fmla="*/ 639 h 639"/>
                <a:gd name="T84" fmla="*/ 1585 w 1585"/>
                <a:gd name="T85" fmla="*/ 639 h 639"/>
                <a:gd name="T86" fmla="*/ 1585 w 1585"/>
                <a:gd name="T87"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5" h="639">
                  <a:moveTo>
                    <a:pt x="1526" y="76"/>
                  </a:moveTo>
                  <a:cubicBezTo>
                    <a:pt x="1493" y="178"/>
                    <a:pt x="1493" y="178"/>
                    <a:pt x="1493" y="178"/>
                  </a:cubicBezTo>
                  <a:cubicBezTo>
                    <a:pt x="1466" y="166"/>
                    <a:pt x="1430" y="155"/>
                    <a:pt x="1379" y="155"/>
                  </a:cubicBezTo>
                  <a:cubicBezTo>
                    <a:pt x="1324" y="155"/>
                    <a:pt x="1280" y="163"/>
                    <a:pt x="1280" y="204"/>
                  </a:cubicBezTo>
                  <a:cubicBezTo>
                    <a:pt x="1280" y="277"/>
                    <a:pt x="1480" y="250"/>
                    <a:pt x="1480" y="406"/>
                  </a:cubicBezTo>
                  <a:cubicBezTo>
                    <a:pt x="1480" y="548"/>
                    <a:pt x="1348" y="585"/>
                    <a:pt x="1228" y="585"/>
                  </a:cubicBezTo>
                  <a:cubicBezTo>
                    <a:pt x="1175" y="585"/>
                    <a:pt x="1113" y="572"/>
                    <a:pt x="1068" y="558"/>
                  </a:cubicBezTo>
                  <a:cubicBezTo>
                    <a:pt x="1101" y="453"/>
                    <a:pt x="1101" y="453"/>
                    <a:pt x="1101" y="453"/>
                  </a:cubicBezTo>
                  <a:cubicBezTo>
                    <a:pt x="1128" y="471"/>
                    <a:pt x="1183" y="483"/>
                    <a:pt x="1228" y="483"/>
                  </a:cubicBezTo>
                  <a:cubicBezTo>
                    <a:pt x="1271" y="483"/>
                    <a:pt x="1338" y="475"/>
                    <a:pt x="1338" y="422"/>
                  </a:cubicBezTo>
                  <a:cubicBezTo>
                    <a:pt x="1338" y="339"/>
                    <a:pt x="1138" y="370"/>
                    <a:pt x="1138" y="225"/>
                  </a:cubicBezTo>
                  <a:cubicBezTo>
                    <a:pt x="1138" y="93"/>
                    <a:pt x="1254" y="53"/>
                    <a:pt x="1368" y="53"/>
                  </a:cubicBezTo>
                  <a:cubicBezTo>
                    <a:pt x="1431" y="53"/>
                    <a:pt x="1491" y="60"/>
                    <a:pt x="1526" y="76"/>
                  </a:cubicBezTo>
                  <a:moveTo>
                    <a:pt x="1129" y="62"/>
                  </a:moveTo>
                  <a:cubicBezTo>
                    <a:pt x="1021" y="576"/>
                    <a:pt x="1021" y="576"/>
                    <a:pt x="1021" y="576"/>
                  </a:cubicBezTo>
                  <a:cubicBezTo>
                    <a:pt x="883" y="576"/>
                    <a:pt x="883" y="576"/>
                    <a:pt x="883" y="576"/>
                  </a:cubicBezTo>
                  <a:cubicBezTo>
                    <a:pt x="929" y="356"/>
                    <a:pt x="929" y="356"/>
                    <a:pt x="929" y="356"/>
                  </a:cubicBezTo>
                  <a:cubicBezTo>
                    <a:pt x="765" y="356"/>
                    <a:pt x="765" y="356"/>
                    <a:pt x="765" y="356"/>
                  </a:cubicBezTo>
                  <a:cubicBezTo>
                    <a:pt x="719" y="576"/>
                    <a:pt x="719" y="576"/>
                    <a:pt x="719" y="576"/>
                  </a:cubicBezTo>
                  <a:cubicBezTo>
                    <a:pt x="581" y="576"/>
                    <a:pt x="581" y="576"/>
                    <a:pt x="581" y="576"/>
                  </a:cubicBezTo>
                  <a:cubicBezTo>
                    <a:pt x="688" y="62"/>
                    <a:pt x="688" y="62"/>
                    <a:pt x="688" y="62"/>
                  </a:cubicBezTo>
                  <a:cubicBezTo>
                    <a:pt x="827" y="62"/>
                    <a:pt x="827" y="62"/>
                    <a:pt x="827" y="62"/>
                  </a:cubicBezTo>
                  <a:cubicBezTo>
                    <a:pt x="786" y="258"/>
                    <a:pt x="786" y="258"/>
                    <a:pt x="786" y="258"/>
                  </a:cubicBezTo>
                  <a:cubicBezTo>
                    <a:pt x="950" y="258"/>
                    <a:pt x="950" y="258"/>
                    <a:pt x="950" y="258"/>
                  </a:cubicBezTo>
                  <a:cubicBezTo>
                    <a:pt x="990" y="62"/>
                    <a:pt x="990" y="62"/>
                    <a:pt x="990" y="62"/>
                  </a:cubicBezTo>
                  <a:lnTo>
                    <a:pt x="1129" y="62"/>
                  </a:lnTo>
                  <a:close/>
                  <a:moveTo>
                    <a:pt x="637" y="62"/>
                  </a:moveTo>
                  <a:cubicBezTo>
                    <a:pt x="528" y="576"/>
                    <a:pt x="528" y="576"/>
                    <a:pt x="528" y="576"/>
                  </a:cubicBezTo>
                  <a:cubicBezTo>
                    <a:pt x="356" y="576"/>
                    <a:pt x="356" y="576"/>
                    <a:pt x="356" y="576"/>
                  </a:cubicBezTo>
                  <a:cubicBezTo>
                    <a:pt x="248" y="220"/>
                    <a:pt x="248" y="220"/>
                    <a:pt x="248" y="220"/>
                  </a:cubicBezTo>
                  <a:cubicBezTo>
                    <a:pt x="247" y="220"/>
                    <a:pt x="247" y="220"/>
                    <a:pt x="247" y="220"/>
                  </a:cubicBezTo>
                  <a:cubicBezTo>
                    <a:pt x="175" y="576"/>
                    <a:pt x="175" y="576"/>
                    <a:pt x="175" y="576"/>
                  </a:cubicBezTo>
                  <a:cubicBezTo>
                    <a:pt x="45" y="576"/>
                    <a:pt x="45" y="576"/>
                    <a:pt x="45" y="576"/>
                  </a:cubicBezTo>
                  <a:cubicBezTo>
                    <a:pt x="155" y="62"/>
                    <a:pt x="155" y="62"/>
                    <a:pt x="155" y="62"/>
                  </a:cubicBezTo>
                  <a:cubicBezTo>
                    <a:pt x="327" y="62"/>
                    <a:pt x="327" y="62"/>
                    <a:pt x="327" y="62"/>
                  </a:cubicBezTo>
                  <a:cubicBezTo>
                    <a:pt x="433" y="418"/>
                    <a:pt x="433" y="418"/>
                    <a:pt x="433" y="418"/>
                  </a:cubicBezTo>
                  <a:cubicBezTo>
                    <a:pt x="435" y="418"/>
                    <a:pt x="435" y="418"/>
                    <a:pt x="435" y="418"/>
                  </a:cubicBezTo>
                  <a:cubicBezTo>
                    <a:pt x="507" y="62"/>
                    <a:pt x="507" y="62"/>
                    <a:pt x="507" y="62"/>
                  </a:cubicBezTo>
                  <a:lnTo>
                    <a:pt x="637" y="62"/>
                  </a:lnTo>
                  <a:close/>
                  <a:moveTo>
                    <a:pt x="1585" y="0"/>
                  </a:moveTo>
                  <a:cubicBezTo>
                    <a:pt x="0" y="0"/>
                    <a:pt x="0" y="0"/>
                    <a:pt x="0" y="0"/>
                  </a:cubicBezTo>
                  <a:cubicBezTo>
                    <a:pt x="0" y="639"/>
                    <a:pt x="0" y="639"/>
                    <a:pt x="0" y="639"/>
                  </a:cubicBezTo>
                  <a:cubicBezTo>
                    <a:pt x="1585" y="639"/>
                    <a:pt x="1585" y="639"/>
                    <a:pt x="1585" y="639"/>
                  </a:cubicBezTo>
                  <a:lnTo>
                    <a:pt x="158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11" name="Rectangle 10">
            <a:extLst>
              <a:ext uri="{FF2B5EF4-FFF2-40B4-BE49-F238E27FC236}">
                <a16:creationId xmlns:a16="http://schemas.microsoft.com/office/drawing/2014/main" id="{66DD89B9-7DE1-4DA4-91E6-EB95FB2AF87E}"/>
              </a:ext>
            </a:extLst>
          </p:cNvPr>
          <p:cNvSpPr/>
          <p:nvPr userDrawn="1"/>
        </p:nvSpPr>
        <p:spPr>
          <a:xfrm>
            <a:off x="534154" y="2715939"/>
            <a:ext cx="6096000" cy="2693045"/>
          </a:xfrm>
          <a:prstGeom prst="rect">
            <a:avLst/>
          </a:prstGeom>
        </p:spPr>
        <p:txBody>
          <a:bodyPr>
            <a:spAutoFit/>
          </a:bodyPr>
          <a:lstStyle/>
          <a:p>
            <a:pPr marL="0" marR="0" lvl="0" indent="0" algn="l" defTabSz="914400" rtl="0" eaLnBrk="1" fontAlgn="auto" latinLnBrk="0" hangingPunct="1">
              <a:lnSpc>
                <a:spcPct val="100000"/>
              </a:lnSpc>
              <a:spcBef>
                <a:spcPts val="1200"/>
              </a:spcBef>
              <a:spcAft>
                <a:spcPts val="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bg1"/>
                </a:solidFill>
                <a:effectLst/>
                <a:uLnTx/>
                <a:uFillTx/>
                <a:latin typeface="+mn-lt"/>
                <a:ea typeface="+mn-ea"/>
                <a:cs typeface="+mn-cs"/>
              </a:rPr>
              <a:t>Connect with us</a:t>
            </a:r>
          </a:p>
          <a:p>
            <a:pPr marL="0" marR="0" lvl="0" indent="0" algn="l" defTabSz="914400" rtl="0" eaLnBrk="1" fontAlgn="auto" latinLnBrk="0" hangingPunct="1">
              <a:lnSpc>
                <a:spcPct val="100000"/>
              </a:lnSpc>
              <a:spcBef>
                <a:spcPts val="1200"/>
              </a:spcBef>
              <a:spcAft>
                <a:spcPts val="0"/>
              </a:spcAft>
              <a:buClr>
                <a:srgbClr val="005EB8"/>
              </a:buClr>
              <a:buSzTx/>
              <a:buFont typeface="Arial" panose="020B0604020202020204" pitchFamily="34" charset="0"/>
              <a:buNone/>
              <a:tabLst/>
              <a:defRPr/>
            </a:pPr>
            <a:endParaRPr kumimoji="0" lang="en-GB" sz="2400" b="1" i="0" u="none" strike="noStrike" kern="1200" cap="none" spc="2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6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bg1"/>
                </a:solidFill>
                <a:effectLst/>
                <a:uLnTx/>
                <a:uFillTx/>
                <a:latin typeface="+mn-lt"/>
                <a:ea typeface="+mn-ea"/>
                <a:cs typeface="+mn-cs"/>
              </a:rPr>
              <a:t>     @nhsdigital</a:t>
            </a:r>
          </a:p>
          <a:p>
            <a:pPr marL="0" marR="0" lvl="0" indent="0" algn="l" defTabSz="914400" rtl="0" eaLnBrk="1" fontAlgn="auto" latinLnBrk="0" hangingPunct="1">
              <a:lnSpc>
                <a:spcPct val="100000"/>
              </a:lnSpc>
              <a:spcBef>
                <a:spcPts val="0"/>
              </a:spcBef>
              <a:spcAft>
                <a:spcPts val="6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bg1"/>
                </a:solidFill>
                <a:effectLst/>
                <a:uLnTx/>
                <a:uFillTx/>
                <a:latin typeface="+mn-lt"/>
                <a:ea typeface="+mn-ea"/>
                <a:cs typeface="+mn-cs"/>
              </a:rPr>
              <a:t>     company/nhs-digital</a:t>
            </a:r>
          </a:p>
          <a:p>
            <a:pPr marL="0" marR="0" lvl="0" indent="0" algn="l" defTabSz="914400" rtl="0" eaLnBrk="1" fontAlgn="auto" latinLnBrk="0" hangingPunct="1">
              <a:lnSpc>
                <a:spcPct val="100000"/>
              </a:lnSpc>
              <a:spcBef>
                <a:spcPts val="0"/>
              </a:spcBef>
              <a:spcAft>
                <a:spcPts val="6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bg1"/>
                </a:solidFill>
                <a:effectLst/>
                <a:uLnTx/>
                <a:uFillTx/>
                <a:latin typeface="+mn-lt"/>
                <a:ea typeface="+mn-ea"/>
                <a:cs typeface="+mn-cs"/>
              </a:rPr>
              <a:t>     www.digital.nhs.uk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chemeClr val="bg1"/>
              </a:solidFill>
              <a:effectLst/>
              <a:uLnTx/>
              <a:uFillTx/>
              <a:latin typeface="+mn-lt"/>
              <a:ea typeface="+mn-ea"/>
              <a:cs typeface="+mn-cs"/>
            </a:endParaRPr>
          </a:p>
        </p:txBody>
      </p:sp>
      <p:pic>
        <p:nvPicPr>
          <p:cNvPr id="12" name="Picture 11">
            <a:extLst>
              <a:ext uri="{FF2B5EF4-FFF2-40B4-BE49-F238E27FC236}">
                <a16:creationId xmlns:a16="http://schemas.microsoft.com/office/drawing/2014/main" id="{9191B2CF-6F4D-4209-B9AD-16BD5E909865}"/>
              </a:ext>
            </a:extLst>
          </p:cNvPr>
          <p:cNvPicPr>
            <a:picLocks noChangeAspect="1"/>
          </p:cNvPicPr>
          <p:nvPr userDrawn="1"/>
        </p:nvPicPr>
        <p:blipFill>
          <a:blip r:embed="rId3"/>
          <a:stretch>
            <a:fillRect/>
          </a:stretch>
        </p:blipFill>
        <p:spPr>
          <a:xfrm>
            <a:off x="638174" y="4161169"/>
            <a:ext cx="267865" cy="266989"/>
          </a:xfrm>
          <a:prstGeom prst="rect">
            <a:avLst/>
          </a:prstGeom>
        </p:spPr>
      </p:pic>
      <p:pic>
        <p:nvPicPr>
          <p:cNvPr id="13" name="Picture 12">
            <a:extLst>
              <a:ext uri="{FF2B5EF4-FFF2-40B4-BE49-F238E27FC236}">
                <a16:creationId xmlns:a16="http://schemas.microsoft.com/office/drawing/2014/main" id="{B6FE0E72-9601-49FF-B5B7-974DEDBD4D47}"/>
              </a:ext>
            </a:extLst>
          </p:cNvPr>
          <p:cNvPicPr>
            <a:picLocks noChangeAspect="1"/>
          </p:cNvPicPr>
          <p:nvPr userDrawn="1"/>
        </p:nvPicPr>
        <p:blipFill>
          <a:blip r:embed="rId4"/>
          <a:stretch>
            <a:fillRect/>
          </a:stretch>
        </p:blipFill>
        <p:spPr>
          <a:xfrm>
            <a:off x="693142" y="4614857"/>
            <a:ext cx="185146" cy="294552"/>
          </a:xfrm>
          <a:prstGeom prst="rect">
            <a:avLst/>
          </a:prstGeom>
        </p:spPr>
      </p:pic>
      <p:pic>
        <p:nvPicPr>
          <p:cNvPr id="17" name="Picture 16">
            <a:extLst>
              <a:ext uri="{FF2B5EF4-FFF2-40B4-BE49-F238E27FC236}">
                <a16:creationId xmlns:a16="http://schemas.microsoft.com/office/drawing/2014/main" id="{7D0D59D0-DF16-4A69-92E2-44ECEAA6D28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10020" y="3725236"/>
            <a:ext cx="323428" cy="269524"/>
          </a:xfrm>
          <a:prstGeom prst="rect">
            <a:avLst/>
          </a:prstGeom>
        </p:spPr>
      </p:pic>
    </p:spTree>
    <p:extLst>
      <p:ext uri="{BB962C8B-B14F-4D97-AF65-F5344CB8AC3E}">
        <p14:creationId xmlns:p14="http://schemas.microsoft.com/office/powerpoint/2010/main" val="285086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2000" y="1005000"/>
            <a:ext cx="10097729" cy="2057288"/>
          </a:xfrm>
        </p:spPr>
        <p:txBody>
          <a:bodyPr anchor="b">
            <a:normAutofit/>
          </a:bodyPr>
          <a:lstStyle>
            <a:lvl1pPr algn="l">
              <a:defRPr sz="4000"/>
            </a:lvl1pPr>
          </a:lstStyle>
          <a:p>
            <a:r>
              <a:rPr lang="en-US"/>
              <a:t>Click to edit Master title style</a:t>
            </a:r>
            <a:endParaRPr lang="en-GB" dirty="0"/>
          </a:p>
        </p:txBody>
      </p:sp>
      <p:sp>
        <p:nvSpPr>
          <p:cNvPr id="3" name="Subtitle 2"/>
          <p:cNvSpPr>
            <a:spLocks noGrp="1"/>
          </p:cNvSpPr>
          <p:nvPr>
            <p:ph type="subTitle" idx="1"/>
          </p:nvPr>
        </p:nvSpPr>
        <p:spPr>
          <a:xfrm>
            <a:off x="608370" y="3160078"/>
            <a:ext cx="10097729" cy="2421572"/>
          </a:xfrm>
        </p:spPr>
        <p:txBody>
          <a:bodyPr>
            <a:normAutofit/>
          </a:bodyPr>
          <a:lstStyle>
            <a:lvl1pPr marL="0" indent="0" algn="l">
              <a:buNone/>
              <a:defRPr sz="25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1F17544B-A8F1-446D-92CB-F32F893F4810}" type="datetime1">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10877549" y="6432550"/>
            <a:ext cx="706081" cy="216000"/>
          </a:xfrm>
        </p:spPr>
        <p:txBody>
          <a:bodyPr/>
          <a:lstStyle/>
          <a:p>
            <a:fld id="{E6607247-EB78-480B-A962-35111A450531}" type="slidenum">
              <a:rPr lang="en-GB" smtClean="0"/>
              <a:t>‹#›</a:t>
            </a:fld>
            <a:endParaRPr lang="en-GB" dirty="0"/>
          </a:p>
        </p:txBody>
      </p:sp>
      <p:sp>
        <p:nvSpPr>
          <p:cNvPr id="10" name="Text Placeholder 9"/>
          <p:cNvSpPr>
            <a:spLocks noGrp="1"/>
          </p:cNvSpPr>
          <p:nvPr>
            <p:ph type="body" sz="quarter" idx="13"/>
          </p:nvPr>
        </p:nvSpPr>
        <p:spPr>
          <a:xfrm>
            <a:off x="8885460" y="6000750"/>
            <a:ext cx="2991018" cy="579655"/>
          </a:xfrm>
        </p:spPr>
        <p:txBody>
          <a:bodyPr>
            <a:normAutofit/>
          </a:bodyPr>
          <a:lstStyle>
            <a:lvl1pPr marL="0" indent="0">
              <a:spcBef>
                <a:spcPts val="0"/>
              </a:spcBef>
              <a:buNone/>
              <a:defRPr sz="1600">
                <a:solidFill>
                  <a:schemeClr val="accent2"/>
                </a:solidFill>
              </a:defRPr>
            </a:lvl1pPr>
            <a:lvl2pPr marL="0" indent="0">
              <a:spcBef>
                <a:spcPts val="0"/>
              </a:spcBef>
              <a:buNone/>
              <a:defRPr sz="1600" b="1">
                <a:solidFill>
                  <a:schemeClr val="accent2"/>
                </a:solidFill>
              </a:defRPr>
            </a:lvl2pPr>
            <a:lvl3pPr marL="914400" indent="0">
              <a:buNone/>
              <a:defRPr>
                <a:solidFill>
                  <a:schemeClr val="accent2"/>
                </a:solidFill>
              </a:defRPr>
            </a:lvl3pPr>
            <a:lvl4pPr marL="1371600" indent="0">
              <a:buNone/>
              <a:defRPr>
                <a:solidFill>
                  <a:schemeClr val="accent2"/>
                </a:solidFill>
              </a:defRPr>
            </a:lvl4pPr>
            <a:lvl5pPr marL="1828800" indent="0">
              <a:buNone/>
              <a:defRPr>
                <a:solidFill>
                  <a:schemeClr val="accent2"/>
                </a:solidFill>
              </a:defRPr>
            </a:lvl5pPr>
          </a:lstStyle>
          <a:p>
            <a:pPr lvl="0"/>
            <a:r>
              <a:rPr lang="en-US"/>
              <a:t>Click to edit Master text styles</a:t>
            </a:r>
          </a:p>
          <a:p>
            <a:pPr lvl="1"/>
            <a:r>
              <a:rPr lang="en-US"/>
              <a:t>Second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2743" y="377534"/>
            <a:ext cx="1115609" cy="793282"/>
          </a:xfrm>
          <a:prstGeom prst="rect">
            <a:avLst/>
          </a:prstGeom>
        </p:spPr>
      </p:pic>
      <p:pic>
        <p:nvPicPr>
          <p:cNvPr id="13" name="Picture 12">
            <a:extLst>
              <a:ext uri="{FF2B5EF4-FFF2-40B4-BE49-F238E27FC236}">
                <a16:creationId xmlns:a16="http://schemas.microsoft.com/office/drawing/2014/main" id="{231CA023-92E6-4326-AB1E-68640899355C}"/>
              </a:ext>
            </a:extLst>
          </p:cNvPr>
          <p:cNvPicPr>
            <a:picLocks noChangeAspect="1"/>
          </p:cNvPicPr>
          <p:nvPr userDrawn="1"/>
        </p:nvPicPr>
        <p:blipFill>
          <a:blip r:embed="rId3"/>
          <a:stretch>
            <a:fillRect/>
          </a:stretch>
        </p:blipFill>
        <p:spPr>
          <a:xfrm>
            <a:off x="565150" y="5981699"/>
            <a:ext cx="2743200" cy="533937"/>
          </a:xfrm>
          <a:prstGeom prst="rect">
            <a:avLst/>
          </a:prstGeom>
        </p:spPr>
      </p:pic>
    </p:spTree>
    <p:extLst>
      <p:ext uri="{BB962C8B-B14F-4D97-AF65-F5344CB8AC3E}">
        <p14:creationId xmlns:p14="http://schemas.microsoft.com/office/powerpoint/2010/main" val="123159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Quotation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000" y="1185864"/>
            <a:ext cx="5702806" cy="5075236"/>
          </a:xfrm>
        </p:spPr>
        <p:txBody>
          <a:bodyPr/>
          <a:lstStyle>
            <a:lvl1pPr marL="182563" indent="-182563">
              <a:spcBef>
                <a:spcPts val="0"/>
              </a:spcBef>
              <a:spcAft>
                <a:spcPts val="600"/>
              </a:spcAft>
              <a:buFontTx/>
              <a:buNone/>
              <a:defRPr sz="3600">
                <a:solidFill>
                  <a:schemeClr val="accent1"/>
                </a:solidFill>
              </a:defRPr>
            </a:lvl1pPr>
            <a:lvl2pPr marL="182563" indent="0">
              <a:spcBef>
                <a:spcPts val="0"/>
              </a:spcBef>
              <a:buFontTx/>
              <a:buNone/>
              <a:defRPr sz="2100" b="1"/>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fld id="{05E7B95C-A193-4CCF-A912-4D852A5A7231}" type="datetime1">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607247-EB78-480B-A962-35111A450531}" type="slidenum">
              <a:rPr lang="en-GB" smtClean="0"/>
              <a:t>‹#›</a:t>
            </a:fld>
            <a:endParaRPr lang="en-GB" dirty="0"/>
          </a:p>
        </p:txBody>
      </p:sp>
    </p:spTree>
    <p:extLst>
      <p:ext uri="{BB962C8B-B14F-4D97-AF65-F5344CB8AC3E}">
        <p14:creationId xmlns:p14="http://schemas.microsoft.com/office/powerpoint/2010/main" val="329556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ation (Imag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6705600" y="0"/>
            <a:ext cx="5486400" cy="6858000"/>
          </a:xfrm>
          <a:blipFill dpi="0" rotWithShape="1">
            <a:blip r:embed="rId2">
              <a:extLst>
                <a:ext uri="{28A0092B-C50C-407E-A947-70E740481C1C}">
                  <a14:useLocalDpi xmlns:a14="http://schemas.microsoft.com/office/drawing/2010/main" val="0"/>
                </a:ext>
              </a:extLst>
            </a:blip>
            <a:srcRect/>
            <a:stretch>
              <a:fillRect/>
            </a:stretch>
          </a:blipFill>
        </p:spPr>
        <p:txBody>
          <a:bodyPr lIns="756000" tIns="4320000" rIns="684000"/>
          <a:lstStyle>
            <a:lvl1pPr marL="177800" marR="0" indent="-177800" algn="l"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Char char="•"/>
              <a:tabLst/>
              <a:defRPr>
                <a:solidFill>
                  <a:schemeClr val="accent5"/>
                </a:solidFill>
                <a:highlight>
                  <a:srgbClr val="FFFF00"/>
                </a:highlight>
              </a:defRPr>
            </a:lvl1pPr>
          </a:lstStyle>
          <a:p>
            <a:pPr marL="177800" marR="0" lvl="0" indent="-177800" algn="l"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Char char="•"/>
              <a:tabLst/>
              <a:defRPr/>
            </a:pPr>
            <a:r>
              <a:rPr lang="en-GB" dirty="0"/>
              <a:t>Click image icon in centre to insert picture, then ‘right-click’ image and choose ‘Send to back'</a:t>
            </a:r>
          </a:p>
        </p:txBody>
      </p:sp>
      <p:sp>
        <p:nvSpPr>
          <p:cNvPr id="3" name="Content Placeholder 2"/>
          <p:cNvSpPr>
            <a:spLocks noGrp="1"/>
          </p:cNvSpPr>
          <p:nvPr>
            <p:ph idx="1"/>
          </p:nvPr>
        </p:nvSpPr>
        <p:spPr>
          <a:xfrm>
            <a:off x="612000" y="1185864"/>
            <a:ext cx="5702806" cy="5075236"/>
          </a:xfrm>
        </p:spPr>
        <p:txBody>
          <a:bodyPr/>
          <a:lstStyle>
            <a:lvl1pPr marL="182563" indent="-182563">
              <a:spcBef>
                <a:spcPts val="0"/>
              </a:spcBef>
              <a:spcAft>
                <a:spcPts val="600"/>
              </a:spcAft>
              <a:buFontTx/>
              <a:buNone/>
              <a:defRPr sz="3600">
                <a:solidFill>
                  <a:schemeClr val="accent1"/>
                </a:solidFill>
              </a:defRPr>
            </a:lvl1pPr>
            <a:lvl2pPr marL="182563" indent="0">
              <a:spcBef>
                <a:spcPts val="0"/>
              </a:spcBef>
              <a:buFontTx/>
              <a:buNone/>
              <a:defRPr sz="2100" b="1"/>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05E7B95C-A193-4CCF-A912-4D852A5A7231}" type="datetime1">
              <a:rPr lang="en-GB" smtClean="0"/>
              <a:pPr/>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6607247-EB78-480B-A962-35111A450531}" type="slidenum">
              <a:rPr lang="en-GB" smtClean="0"/>
              <a:pPr/>
              <a:t>‹#›</a:t>
            </a:fld>
            <a:endParaRPr lang="en-GB" dirty="0"/>
          </a:p>
        </p:txBody>
      </p:sp>
    </p:spTree>
    <p:extLst>
      <p:ext uri="{BB962C8B-B14F-4D97-AF65-F5344CB8AC3E}">
        <p14:creationId xmlns:p14="http://schemas.microsoft.com/office/powerpoint/2010/main" val="206964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Quotation (Blue)">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000" y="1185864"/>
            <a:ext cx="5702806" cy="5075236"/>
          </a:xfrm>
        </p:spPr>
        <p:txBody>
          <a:bodyPr/>
          <a:lstStyle>
            <a:lvl1pPr marL="182563" indent="-182563">
              <a:spcBef>
                <a:spcPts val="0"/>
              </a:spcBef>
              <a:spcAft>
                <a:spcPts val="600"/>
              </a:spcAft>
              <a:buFontTx/>
              <a:buNone/>
              <a:defRPr sz="3600">
                <a:solidFill>
                  <a:schemeClr val="bg1"/>
                </a:solidFill>
              </a:defRPr>
            </a:lvl1pPr>
            <a:lvl2pPr marL="182563" indent="0">
              <a:spcBef>
                <a:spcPts val="0"/>
              </a:spcBef>
              <a:buFontTx/>
              <a:buNone/>
              <a:defRPr sz="2100" b="1">
                <a:solidFill>
                  <a:schemeClr val="accent6"/>
                </a:solidFill>
              </a:defRPr>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05E7B95C-A193-4CCF-A912-4D852A5A7231}" type="datetime1">
              <a:rPr lang="en-GB" smtClean="0"/>
              <a:pPr/>
              <a:t>02/06/2020</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6607247-EB78-480B-A962-35111A450531}" type="slidenum">
              <a:rPr lang="en-GB" smtClean="0"/>
              <a:pPr/>
              <a:t>‹#›</a:t>
            </a:fld>
            <a:endParaRPr lang="en-GB" dirty="0"/>
          </a:p>
        </p:txBody>
      </p:sp>
    </p:spTree>
    <p:extLst>
      <p:ext uri="{BB962C8B-B14F-4D97-AF65-F5344CB8AC3E}">
        <p14:creationId xmlns:p14="http://schemas.microsoft.com/office/powerpoint/2010/main" val="324395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Quotation (Blue) With Image">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000" y="1185864"/>
            <a:ext cx="5702806" cy="5075236"/>
          </a:xfrm>
        </p:spPr>
        <p:txBody>
          <a:bodyPr/>
          <a:lstStyle>
            <a:lvl1pPr marL="182563" indent="-182563">
              <a:spcBef>
                <a:spcPts val="0"/>
              </a:spcBef>
              <a:spcAft>
                <a:spcPts val="600"/>
              </a:spcAft>
              <a:buFontTx/>
              <a:buNone/>
              <a:defRPr sz="3600">
                <a:solidFill>
                  <a:schemeClr val="bg1"/>
                </a:solidFill>
              </a:defRPr>
            </a:lvl1pPr>
            <a:lvl2pPr marL="182563" indent="0">
              <a:spcBef>
                <a:spcPts val="0"/>
              </a:spcBef>
              <a:buFontTx/>
              <a:buNone/>
              <a:defRPr sz="2100" b="1">
                <a:solidFill>
                  <a:schemeClr val="accent6"/>
                </a:solidFill>
              </a:defRPr>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05E7B95C-A193-4CCF-A912-4D852A5A7231}" type="datetime1">
              <a:rPr lang="en-GB" smtClean="0"/>
              <a:pPr/>
              <a:t>02/06/2020</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6607247-EB78-480B-A962-35111A450531}" type="slidenum">
              <a:rPr lang="en-GB" smtClean="0"/>
              <a:pPr/>
              <a:t>‹#›</a:t>
            </a:fld>
            <a:endParaRPr lang="en-GB" dirty="0"/>
          </a:p>
        </p:txBody>
      </p:sp>
      <p:sp>
        <p:nvSpPr>
          <p:cNvPr id="10" name="Picture Placeholder 9"/>
          <p:cNvSpPr>
            <a:spLocks noGrp="1"/>
          </p:cNvSpPr>
          <p:nvPr>
            <p:ph type="pic" sz="quarter" idx="13" hasCustomPrompt="1"/>
          </p:nvPr>
        </p:nvSpPr>
        <p:spPr>
          <a:xfrm>
            <a:off x="7543800" y="381000"/>
            <a:ext cx="4648200" cy="5648325"/>
          </a:xfrm>
        </p:spPr>
        <p:txBody>
          <a:bodyPr lIns="720000" tIns="3096000">
            <a:normAutofit/>
          </a:bodyPr>
          <a:lstStyle>
            <a:lvl1pPr marL="177800" marR="0" indent="-177800" algn="l"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Char char="•"/>
              <a:tabLst/>
              <a:defRPr sz="2000">
                <a:solidFill>
                  <a:schemeClr val="bg1"/>
                </a:solidFill>
              </a:defRPr>
            </a:lvl1pPr>
          </a:lstStyle>
          <a:p>
            <a:pPr marL="177800" marR="0" lvl="0" indent="-177800" algn="l"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Char char="•"/>
              <a:tabLst/>
              <a:defRPr/>
            </a:pPr>
            <a:r>
              <a:rPr lang="en-GB" dirty="0"/>
              <a:t>Click image icon in centre to insert picture, then ‘right-click’ image and choose ‘Send to back'</a:t>
            </a:r>
          </a:p>
        </p:txBody>
      </p:sp>
    </p:spTree>
    <p:extLst>
      <p:ext uri="{BB962C8B-B14F-4D97-AF65-F5344CB8AC3E}">
        <p14:creationId xmlns:p14="http://schemas.microsoft.com/office/powerpoint/2010/main" val="364577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Quotation (Full Image 2)">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2086" y="0"/>
            <a:ext cx="12194086" cy="6858000"/>
          </a:xfrm>
          <a:blipFill>
            <a:blip r:embed="rId2"/>
            <a:stretch>
              <a:fillRect/>
            </a:stretch>
          </a:blipFill>
        </p:spPr>
        <p:txBody>
          <a:bodyPr lIns="612000" tIns="2520000">
            <a:normAutofit/>
          </a:bodyPr>
          <a:lstStyle>
            <a:lvl1pPr marL="177800" marR="0" indent="-177800" algn="l"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Char char="•"/>
              <a:tabLst/>
              <a:defRPr sz="1600">
                <a:solidFill>
                  <a:schemeClr val="accent5"/>
                </a:solidFill>
                <a:highlight>
                  <a:srgbClr val="FFFF00"/>
                </a:highlight>
              </a:defRPr>
            </a:lvl1pPr>
          </a:lstStyle>
          <a:p>
            <a:pPr marL="177800" marR="0" lvl="0" indent="-177800" algn="l"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Char char="•"/>
              <a:tabLst/>
              <a:defRPr/>
            </a:pPr>
            <a:r>
              <a:rPr lang="en-GB" dirty="0"/>
              <a:t>Click image icon in centre to insert picture, </a:t>
            </a:r>
            <a:br>
              <a:rPr lang="en-GB" dirty="0"/>
            </a:br>
            <a:r>
              <a:rPr lang="en-GB" dirty="0"/>
              <a:t>then ‘right-click’ image and choose ‘Send to back'</a:t>
            </a:r>
          </a:p>
        </p:txBody>
      </p:sp>
      <p:sp>
        <p:nvSpPr>
          <p:cNvPr id="4" name="Date Placeholder 3"/>
          <p:cNvSpPr>
            <a:spLocks noGrp="1"/>
          </p:cNvSpPr>
          <p:nvPr>
            <p:ph type="dt" sz="half" idx="10"/>
          </p:nvPr>
        </p:nvSpPr>
        <p:spPr/>
        <p:txBody>
          <a:bodyPr/>
          <a:lstStyle>
            <a:lvl1pPr>
              <a:defRPr>
                <a:solidFill>
                  <a:schemeClr val="accent1"/>
                </a:solidFill>
              </a:defRPr>
            </a:lvl1pPr>
          </a:lstStyle>
          <a:p>
            <a:fld id="{05E7B95C-A193-4CCF-A912-4D852A5A7231}" type="datetime1">
              <a:rPr lang="en-GB" smtClean="0"/>
              <a:pPr/>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E6607247-EB78-480B-A962-35111A450531}" type="slidenum">
              <a:rPr lang="en-GB" smtClean="0"/>
              <a:pPr/>
              <a:t>‹#›</a:t>
            </a:fld>
            <a:endParaRPr lang="en-GB" dirty="0"/>
          </a:p>
        </p:txBody>
      </p:sp>
      <p:sp>
        <p:nvSpPr>
          <p:cNvPr id="9" name="Text Placeholder 12"/>
          <p:cNvSpPr>
            <a:spLocks noGrp="1"/>
          </p:cNvSpPr>
          <p:nvPr>
            <p:ph type="body" sz="quarter" idx="14"/>
          </p:nvPr>
        </p:nvSpPr>
        <p:spPr>
          <a:xfrm>
            <a:off x="6858000" y="1"/>
            <a:ext cx="4267200" cy="5695950"/>
          </a:xfrm>
          <a:solidFill>
            <a:schemeClr val="accent1">
              <a:alpha val="82000"/>
            </a:schemeClr>
          </a:solidFill>
        </p:spPr>
        <p:txBody>
          <a:bodyPr lIns="540000" tIns="1008000" rIns="540000" anchor="t"/>
          <a:lstStyle>
            <a:lvl1pPr marL="123825" indent="-123825">
              <a:spcBef>
                <a:spcPts val="0"/>
              </a:spcBef>
              <a:spcAft>
                <a:spcPts val="600"/>
              </a:spcAft>
              <a:buNone/>
              <a:defRPr sz="2700" b="0">
                <a:solidFill>
                  <a:schemeClr val="bg1"/>
                </a:solidFill>
              </a:defRPr>
            </a:lvl1pPr>
            <a:lvl2pPr marL="123825" indent="0">
              <a:spcBef>
                <a:spcPts val="0"/>
              </a:spcBef>
              <a:buNone/>
              <a:defRPr sz="2100" b="1">
                <a:solidFill>
                  <a:schemeClr val="accent6"/>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8511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05E7B95C-A193-4CCF-A912-4D852A5A7231}" type="datetime1">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10877549" y="6432550"/>
            <a:ext cx="709709" cy="216000"/>
          </a:xfrm>
        </p:spPr>
        <p:txBody>
          <a:bodyPr/>
          <a:lstStyle/>
          <a:p>
            <a:fld id="{E6607247-EB78-480B-A962-35111A450531}" type="slidenum">
              <a:rPr lang="en-GB" smtClean="0"/>
              <a:t>‹#›</a:t>
            </a:fld>
            <a:endParaRPr lang="en-GB" dirty="0"/>
          </a:p>
        </p:txBody>
      </p:sp>
    </p:spTree>
    <p:extLst>
      <p:ext uri="{BB962C8B-B14F-4D97-AF65-F5344CB8AC3E}">
        <p14:creationId xmlns:p14="http://schemas.microsoft.com/office/powerpoint/2010/main" val="112151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con Matrix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F9F2C434-3C98-4193-8DE0-87A308E0B760}" type="datetime1">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607247-EB78-480B-A962-35111A450531}" type="slidenum">
              <a:rPr lang="en-GB" smtClean="0"/>
              <a:t>‹#›</a:t>
            </a:fld>
            <a:endParaRPr lang="en-GB" dirty="0"/>
          </a:p>
        </p:txBody>
      </p:sp>
      <p:sp>
        <p:nvSpPr>
          <p:cNvPr id="17" name="Text Placeholder 16">
            <a:extLst>
              <a:ext uri="{FF2B5EF4-FFF2-40B4-BE49-F238E27FC236}">
                <a16:creationId xmlns:a16="http://schemas.microsoft.com/office/drawing/2014/main" id="{53906272-BEEB-47F8-B906-5D0DA9583F64}"/>
              </a:ext>
            </a:extLst>
          </p:cNvPr>
          <p:cNvSpPr>
            <a:spLocks noGrp="1"/>
          </p:cNvSpPr>
          <p:nvPr>
            <p:ph type="body" sz="quarter" idx="17"/>
          </p:nvPr>
        </p:nvSpPr>
        <p:spPr>
          <a:xfrm>
            <a:off x="3460775" y="3790278"/>
            <a:ext cx="22824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216000" tIns="288000" rIns="216000">
            <a:noAutofit/>
          </a:bodyPr>
          <a:lstStyle>
            <a:lvl1pPr marL="0" indent="0">
              <a:spcBef>
                <a:spcPts val="0"/>
              </a:spcBef>
              <a:buNone/>
              <a:defRPr b="1">
                <a:solidFill>
                  <a:schemeClr val="accent6"/>
                </a:solidFill>
              </a:defRPr>
            </a:lvl1pPr>
            <a:lvl2pPr marL="0" indent="0">
              <a:spcBef>
                <a:spcPts val="0"/>
              </a:spcBef>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8" name="Text Placeholder 17">
            <a:extLst>
              <a:ext uri="{FF2B5EF4-FFF2-40B4-BE49-F238E27FC236}">
                <a16:creationId xmlns:a16="http://schemas.microsoft.com/office/drawing/2014/main" id="{B2ACF618-13F8-4EB6-BD8B-53926EFC6548}"/>
              </a:ext>
            </a:extLst>
          </p:cNvPr>
          <p:cNvSpPr>
            <a:spLocks noGrp="1"/>
          </p:cNvSpPr>
          <p:nvPr>
            <p:ph type="body" sz="quarter" idx="18"/>
          </p:nvPr>
        </p:nvSpPr>
        <p:spPr>
          <a:xfrm>
            <a:off x="6385404" y="3790278"/>
            <a:ext cx="2292644"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216000" tIns="288000" rIns="216000">
            <a:noAutofit/>
          </a:bodyPr>
          <a:lstStyle>
            <a:lvl1pPr marL="0" indent="0">
              <a:spcBef>
                <a:spcPts val="0"/>
              </a:spcBef>
              <a:buNone/>
              <a:defRPr b="1">
                <a:solidFill>
                  <a:schemeClr val="accent6"/>
                </a:solidFill>
              </a:defRPr>
            </a:lvl1pPr>
            <a:lvl2pPr marL="0" indent="0">
              <a:spcBef>
                <a:spcPts val="0"/>
              </a:spcBef>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3" name="Picture Placeholder 22">
            <a:extLst>
              <a:ext uri="{FF2B5EF4-FFF2-40B4-BE49-F238E27FC236}">
                <a16:creationId xmlns:a16="http://schemas.microsoft.com/office/drawing/2014/main" id="{9848C897-BFFF-4F1C-B940-0506BA444E6E}"/>
              </a:ext>
            </a:extLst>
          </p:cNvPr>
          <p:cNvSpPr>
            <a:spLocks noGrp="1"/>
          </p:cNvSpPr>
          <p:nvPr>
            <p:ph type="pic" sz="quarter" idx="19"/>
          </p:nvPr>
        </p:nvSpPr>
        <p:spPr>
          <a:xfrm>
            <a:off x="3460775" y="1506542"/>
            <a:ext cx="2282400" cy="2283736"/>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p>
            <a:r>
              <a:rPr lang="en-US" dirty="0"/>
              <a:t>Click icon to add picture</a:t>
            </a:r>
            <a:endParaRPr lang="en-GB" dirty="0"/>
          </a:p>
        </p:txBody>
      </p:sp>
      <p:sp>
        <p:nvSpPr>
          <p:cNvPr id="24" name="Picture Placeholder 23">
            <a:extLst>
              <a:ext uri="{FF2B5EF4-FFF2-40B4-BE49-F238E27FC236}">
                <a16:creationId xmlns:a16="http://schemas.microsoft.com/office/drawing/2014/main" id="{F6A3E980-37A4-40FB-A2B8-D9E6B80F229D}"/>
              </a:ext>
            </a:extLst>
          </p:cNvPr>
          <p:cNvSpPr>
            <a:spLocks noGrp="1"/>
          </p:cNvSpPr>
          <p:nvPr>
            <p:ph type="pic" sz="quarter" idx="20"/>
          </p:nvPr>
        </p:nvSpPr>
        <p:spPr>
          <a:xfrm>
            <a:off x="6395647" y="1506542"/>
            <a:ext cx="2282400" cy="2283736"/>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p>
            <a:r>
              <a:rPr lang="en-US" dirty="0"/>
              <a:t>Click icon to add picture</a:t>
            </a:r>
            <a:endParaRPr lang="en-GB" dirty="0"/>
          </a:p>
        </p:txBody>
      </p:sp>
    </p:spTree>
    <p:extLst>
      <p:ext uri="{BB962C8B-B14F-4D97-AF65-F5344CB8AC3E}">
        <p14:creationId xmlns:p14="http://schemas.microsoft.com/office/powerpoint/2010/main" val="20417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Matri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F9F2C434-3C98-4193-8DE0-87A308E0B760}" type="datetime1">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607247-EB78-480B-A962-35111A450531}" type="slidenum">
              <a:rPr lang="en-GB" smtClean="0"/>
              <a:t>‹#›</a:t>
            </a:fld>
            <a:endParaRPr lang="en-GB" dirty="0"/>
          </a:p>
        </p:txBody>
      </p:sp>
      <p:sp>
        <p:nvSpPr>
          <p:cNvPr id="19" name="Text Placeholder 25">
            <a:extLst>
              <a:ext uri="{FF2B5EF4-FFF2-40B4-BE49-F238E27FC236}">
                <a16:creationId xmlns:a16="http://schemas.microsoft.com/office/drawing/2014/main" id="{6B1FE9D7-4EA4-469E-B79D-EE782E59A198}"/>
              </a:ext>
            </a:extLst>
          </p:cNvPr>
          <p:cNvSpPr>
            <a:spLocks noGrp="1"/>
          </p:cNvSpPr>
          <p:nvPr>
            <p:ph type="body" sz="quarter" idx="25"/>
          </p:nvPr>
        </p:nvSpPr>
        <p:spPr>
          <a:xfrm>
            <a:off x="2950552" y="3773052"/>
            <a:ext cx="19152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180000" tIns="288000" rIns="180000">
            <a:noAutofit/>
          </a:bodyPr>
          <a:lstStyle>
            <a:lvl1pPr marL="0" indent="0">
              <a:spcBef>
                <a:spcPts val="0"/>
              </a:spcBef>
              <a:buNone/>
              <a:defRPr b="1">
                <a:solidFill>
                  <a:schemeClr val="accent6"/>
                </a:solidFill>
              </a:defRPr>
            </a:lvl1pPr>
            <a:lvl2pPr marL="0" indent="0">
              <a:spcBef>
                <a:spcPts val="0"/>
              </a:spcBef>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0" name="Picture Placeholder 26">
            <a:extLst>
              <a:ext uri="{FF2B5EF4-FFF2-40B4-BE49-F238E27FC236}">
                <a16:creationId xmlns:a16="http://schemas.microsoft.com/office/drawing/2014/main" id="{7B03F62B-5D85-4CBC-83A6-502C2AF994D0}"/>
              </a:ext>
            </a:extLst>
          </p:cNvPr>
          <p:cNvSpPr>
            <a:spLocks noGrp="1"/>
          </p:cNvSpPr>
          <p:nvPr>
            <p:ph type="pic" sz="quarter" idx="26"/>
          </p:nvPr>
        </p:nvSpPr>
        <p:spPr>
          <a:xfrm>
            <a:off x="2950550" y="1857828"/>
            <a:ext cx="1915200" cy="1915224"/>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lvl1pPr>
              <a:defRPr sz="1400"/>
            </a:lvl1pPr>
          </a:lstStyle>
          <a:p>
            <a:r>
              <a:rPr lang="en-US" dirty="0"/>
              <a:t>Click icon to add picture</a:t>
            </a:r>
            <a:endParaRPr lang="en-GB" dirty="0"/>
          </a:p>
        </p:txBody>
      </p:sp>
      <p:sp>
        <p:nvSpPr>
          <p:cNvPr id="27" name="Text Placeholder 27">
            <a:extLst>
              <a:ext uri="{FF2B5EF4-FFF2-40B4-BE49-F238E27FC236}">
                <a16:creationId xmlns:a16="http://schemas.microsoft.com/office/drawing/2014/main" id="{7ED3212D-E414-485C-BDB9-7DD49112BBB3}"/>
              </a:ext>
            </a:extLst>
          </p:cNvPr>
          <p:cNvSpPr>
            <a:spLocks noGrp="1"/>
          </p:cNvSpPr>
          <p:nvPr>
            <p:ph type="body" sz="quarter" idx="27"/>
          </p:nvPr>
        </p:nvSpPr>
        <p:spPr>
          <a:xfrm>
            <a:off x="5144999" y="3773052"/>
            <a:ext cx="19152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180000" tIns="288000" rIns="180000">
            <a:noAutofit/>
          </a:bodyPr>
          <a:lstStyle>
            <a:lvl1pPr marL="0" indent="0">
              <a:spcBef>
                <a:spcPts val="0"/>
              </a:spcBef>
              <a:buNone/>
              <a:defRPr b="1">
                <a:solidFill>
                  <a:schemeClr val="accent6"/>
                </a:solidFill>
              </a:defRPr>
            </a:lvl1pPr>
            <a:lvl2pPr marL="0" indent="0">
              <a:spcBef>
                <a:spcPts val="0"/>
              </a:spcBef>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8" name="Picture Placeholder 28">
            <a:extLst>
              <a:ext uri="{FF2B5EF4-FFF2-40B4-BE49-F238E27FC236}">
                <a16:creationId xmlns:a16="http://schemas.microsoft.com/office/drawing/2014/main" id="{07394416-641D-47CB-9E57-5FDF0CEFA8AF}"/>
              </a:ext>
            </a:extLst>
          </p:cNvPr>
          <p:cNvSpPr>
            <a:spLocks noGrp="1"/>
          </p:cNvSpPr>
          <p:nvPr>
            <p:ph type="pic" sz="quarter" idx="28"/>
          </p:nvPr>
        </p:nvSpPr>
        <p:spPr>
          <a:xfrm>
            <a:off x="5144997" y="1857828"/>
            <a:ext cx="1915200" cy="1915224"/>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lvl1pPr>
              <a:defRPr sz="1400"/>
            </a:lvl1pPr>
          </a:lstStyle>
          <a:p>
            <a:r>
              <a:rPr lang="en-US" dirty="0"/>
              <a:t>Click icon to add picture</a:t>
            </a:r>
            <a:endParaRPr lang="en-GB" dirty="0"/>
          </a:p>
        </p:txBody>
      </p:sp>
      <p:sp>
        <p:nvSpPr>
          <p:cNvPr id="29" name="Text Placeholder 29">
            <a:extLst>
              <a:ext uri="{FF2B5EF4-FFF2-40B4-BE49-F238E27FC236}">
                <a16:creationId xmlns:a16="http://schemas.microsoft.com/office/drawing/2014/main" id="{947D73B4-3239-42C3-A914-6766421FC962}"/>
              </a:ext>
            </a:extLst>
          </p:cNvPr>
          <p:cNvSpPr>
            <a:spLocks noGrp="1"/>
          </p:cNvSpPr>
          <p:nvPr>
            <p:ph type="body" sz="quarter" idx="29"/>
          </p:nvPr>
        </p:nvSpPr>
        <p:spPr>
          <a:xfrm>
            <a:off x="7339447" y="3773052"/>
            <a:ext cx="19152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180000" tIns="288000" rIns="180000">
            <a:noAutofit/>
          </a:bodyPr>
          <a:lstStyle>
            <a:lvl1pPr marL="0" indent="0">
              <a:spcBef>
                <a:spcPts val="0"/>
              </a:spcBef>
              <a:buNone/>
              <a:defRPr b="1">
                <a:solidFill>
                  <a:schemeClr val="accent6"/>
                </a:solidFill>
              </a:defRPr>
            </a:lvl1pPr>
            <a:lvl2pPr marL="0" indent="0">
              <a:spcBef>
                <a:spcPts val="0"/>
              </a:spcBef>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30" name="Picture Placeholder 30">
            <a:extLst>
              <a:ext uri="{FF2B5EF4-FFF2-40B4-BE49-F238E27FC236}">
                <a16:creationId xmlns:a16="http://schemas.microsoft.com/office/drawing/2014/main" id="{D9B27E9D-83AC-4B50-B3EE-208112CCF839}"/>
              </a:ext>
            </a:extLst>
          </p:cNvPr>
          <p:cNvSpPr>
            <a:spLocks noGrp="1"/>
          </p:cNvSpPr>
          <p:nvPr>
            <p:ph type="pic" sz="quarter" idx="30"/>
          </p:nvPr>
        </p:nvSpPr>
        <p:spPr>
          <a:xfrm>
            <a:off x="7339445" y="1857828"/>
            <a:ext cx="1915200" cy="1915224"/>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lvl1pPr>
              <a:defRPr sz="1400"/>
            </a:lvl1pPr>
          </a:lstStyle>
          <a:p>
            <a:r>
              <a:rPr lang="en-US" dirty="0"/>
              <a:t>Click icon to add picture</a:t>
            </a:r>
            <a:endParaRPr lang="en-GB" dirty="0"/>
          </a:p>
        </p:txBody>
      </p:sp>
    </p:spTree>
    <p:extLst>
      <p:ext uri="{BB962C8B-B14F-4D97-AF65-F5344CB8AC3E}">
        <p14:creationId xmlns:p14="http://schemas.microsoft.com/office/powerpoint/2010/main" val="44608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con Matrix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F9F2C434-3C98-4193-8DE0-87A308E0B760}" type="datetime1">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607247-EB78-480B-A962-35111A450531}" type="slidenum">
              <a:rPr lang="en-GB" smtClean="0"/>
              <a:t>‹#›</a:t>
            </a:fld>
            <a:endParaRPr lang="en-GB" dirty="0"/>
          </a:p>
        </p:txBody>
      </p:sp>
      <p:sp>
        <p:nvSpPr>
          <p:cNvPr id="24" name="Text Placeholder 23">
            <a:extLst>
              <a:ext uri="{FF2B5EF4-FFF2-40B4-BE49-F238E27FC236}">
                <a16:creationId xmlns:a16="http://schemas.microsoft.com/office/drawing/2014/main" id="{C9256723-0DD2-4401-BB19-47D66743F0BE}"/>
              </a:ext>
            </a:extLst>
          </p:cNvPr>
          <p:cNvSpPr>
            <a:spLocks noGrp="1"/>
          </p:cNvSpPr>
          <p:nvPr>
            <p:ph type="body" sz="quarter" idx="21"/>
          </p:nvPr>
        </p:nvSpPr>
        <p:spPr>
          <a:xfrm>
            <a:off x="1846347" y="3773052"/>
            <a:ext cx="19152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180000" tIns="288000" rIns="180000">
            <a:noAutofit/>
          </a:bodyPr>
          <a:lstStyle>
            <a:lvl1pPr marL="0" indent="0">
              <a:spcBef>
                <a:spcPts val="0"/>
              </a:spcBef>
              <a:buNone/>
              <a:defRPr b="1">
                <a:solidFill>
                  <a:schemeClr val="accent6"/>
                </a:solidFill>
              </a:defRPr>
            </a:lvl1pPr>
            <a:lvl2pPr marL="0" indent="0">
              <a:spcBef>
                <a:spcPts val="0"/>
              </a:spcBef>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5" name="Picture Placeholder 24">
            <a:extLst>
              <a:ext uri="{FF2B5EF4-FFF2-40B4-BE49-F238E27FC236}">
                <a16:creationId xmlns:a16="http://schemas.microsoft.com/office/drawing/2014/main" id="{2C10CF68-87C4-4574-8036-4CEB60821128}"/>
              </a:ext>
            </a:extLst>
          </p:cNvPr>
          <p:cNvSpPr>
            <a:spLocks noGrp="1"/>
          </p:cNvSpPr>
          <p:nvPr>
            <p:ph type="pic" sz="quarter" idx="22"/>
          </p:nvPr>
        </p:nvSpPr>
        <p:spPr>
          <a:xfrm>
            <a:off x="1846345" y="1857828"/>
            <a:ext cx="1915200" cy="1915224"/>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lvl1pPr>
              <a:defRPr sz="1400"/>
            </a:lvl1pPr>
          </a:lstStyle>
          <a:p>
            <a:r>
              <a:rPr lang="en-US" dirty="0"/>
              <a:t>Click icon to add picture</a:t>
            </a:r>
            <a:endParaRPr lang="en-GB" dirty="0"/>
          </a:p>
        </p:txBody>
      </p:sp>
      <p:sp>
        <p:nvSpPr>
          <p:cNvPr id="26" name="Text Placeholder 25">
            <a:extLst>
              <a:ext uri="{FF2B5EF4-FFF2-40B4-BE49-F238E27FC236}">
                <a16:creationId xmlns:a16="http://schemas.microsoft.com/office/drawing/2014/main" id="{8EBFC53A-C906-4397-A7ED-FE8219388C8F}"/>
              </a:ext>
            </a:extLst>
          </p:cNvPr>
          <p:cNvSpPr>
            <a:spLocks noGrp="1"/>
          </p:cNvSpPr>
          <p:nvPr>
            <p:ph type="body" sz="quarter" idx="23"/>
          </p:nvPr>
        </p:nvSpPr>
        <p:spPr>
          <a:xfrm>
            <a:off x="4040794" y="3773052"/>
            <a:ext cx="19152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180000" tIns="288000" rIns="180000">
            <a:noAutofit/>
          </a:bodyPr>
          <a:lstStyle>
            <a:lvl1pPr marL="0" indent="0">
              <a:spcBef>
                <a:spcPts val="0"/>
              </a:spcBef>
              <a:buNone/>
              <a:defRPr b="1">
                <a:solidFill>
                  <a:schemeClr val="accent6"/>
                </a:solidFill>
              </a:defRPr>
            </a:lvl1pPr>
            <a:lvl2pPr marL="0" indent="0">
              <a:spcBef>
                <a:spcPts val="0"/>
              </a:spcBef>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7" name="Picture Placeholder 26">
            <a:extLst>
              <a:ext uri="{FF2B5EF4-FFF2-40B4-BE49-F238E27FC236}">
                <a16:creationId xmlns:a16="http://schemas.microsoft.com/office/drawing/2014/main" id="{AE84C42B-F785-4464-8DD0-92071E80B4E4}"/>
              </a:ext>
            </a:extLst>
          </p:cNvPr>
          <p:cNvSpPr>
            <a:spLocks noGrp="1"/>
          </p:cNvSpPr>
          <p:nvPr>
            <p:ph type="pic" sz="quarter" idx="24"/>
          </p:nvPr>
        </p:nvSpPr>
        <p:spPr>
          <a:xfrm>
            <a:off x="4040792" y="1857828"/>
            <a:ext cx="1915200" cy="1915224"/>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lvl1pPr>
              <a:defRPr sz="1400"/>
            </a:lvl1pPr>
          </a:lstStyle>
          <a:p>
            <a:r>
              <a:rPr lang="en-US" dirty="0"/>
              <a:t>Click icon to add picture</a:t>
            </a:r>
            <a:endParaRPr lang="en-GB" dirty="0"/>
          </a:p>
        </p:txBody>
      </p:sp>
      <p:sp>
        <p:nvSpPr>
          <p:cNvPr id="28" name="Text Placeholder 27">
            <a:extLst>
              <a:ext uri="{FF2B5EF4-FFF2-40B4-BE49-F238E27FC236}">
                <a16:creationId xmlns:a16="http://schemas.microsoft.com/office/drawing/2014/main" id="{7D68FF63-BA91-4B1C-9427-6B861B2ACB07}"/>
              </a:ext>
            </a:extLst>
          </p:cNvPr>
          <p:cNvSpPr>
            <a:spLocks noGrp="1"/>
          </p:cNvSpPr>
          <p:nvPr>
            <p:ph type="body" sz="quarter" idx="25"/>
          </p:nvPr>
        </p:nvSpPr>
        <p:spPr>
          <a:xfrm>
            <a:off x="6235241" y="3773052"/>
            <a:ext cx="19152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180000" tIns="288000" rIns="180000">
            <a:noAutofit/>
          </a:bodyPr>
          <a:lstStyle>
            <a:lvl1pPr marL="0" indent="0">
              <a:spcBef>
                <a:spcPts val="0"/>
              </a:spcBef>
              <a:buNone/>
              <a:defRPr b="1">
                <a:solidFill>
                  <a:schemeClr val="accent6"/>
                </a:solidFill>
              </a:defRPr>
            </a:lvl1pPr>
            <a:lvl2pPr marL="0" indent="0">
              <a:spcBef>
                <a:spcPts val="0"/>
              </a:spcBef>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9" name="Picture Placeholder 28">
            <a:extLst>
              <a:ext uri="{FF2B5EF4-FFF2-40B4-BE49-F238E27FC236}">
                <a16:creationId xmlns:a16="http://schemas.microsoft.com/office/drawing/2014/main" id="{1E31530F-91D4-46C9-98BF-AFA09B21FFF3}"/>
              </a:ext>
            </a:extLst>
          </p:cNvPr>
          <p:cNvSpPr>
            <a:spLocks noGrp="1"/>
          </p:cNvSpPr>
          <p:nvPr>
            <p:ph type="pic" sz="quarter" idx="26"/>
          </p:nvPr>
        </p:nvSpPr>
        <p:spPr>
          <a:xfrm>
            <a:off x="6235239" y="1857828"/>
            <a:ext cx="1915200" cy="1915224"/>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lvl1pPr>
              <a:defRPr sz="1400"/>
            </a:lvl1pPr>
          </a:lstStyle>
          <a:p>
            <a:r>
              <a:rPr lang="en-US" dirty="0"/>
              <a:t>Click icon to add picture</a:t>
            </a:r>
            <a:endParaRPr lang="en-GB" dirty="0"/>
          </a:p>
        </p:txBody>
      </p:sp>
      <p:sp>
        <p:nvSpPr>
          <p:cNvPr id="30" name="Text Placeholder 29">
            <a:extLst>
              <a:ext uri="{FF2B5EF4-FFF2-40B4-BE49-F238E27FC236}">
                <a16:creationId xmlns:a16="http://schemas.microsoft.com/office/drawing/2014/main" id="{8EA32930-99D7-4DA0-81D0-FB224D928AAE}"/>
              </a:ext>
            </a:extLst>
          </p:cNvPr>
          <p:cNvSpPr>
            <a:spLocks noGrp="1"/>
          </p:cNvSpPr>
          <p:nvPr>
            <p:ph type="body" sz="quarter" idx="27"/>
          </p:nvPr>
        </p:nvSpPr>
        <p:spPr>
          <a:xfrm>
            <a:off x="8429689" y="3773052"/>
            <a:ext cx="19152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180000" tIns="288000" rIns="180000">
            <a:noAutofit/>
          </a:bodyPr>
          <a:lstStyle>
            <a:lvl1pPr marL="0" indent="0">
              <a:spcBef>
                <a:spcPts val="0"/>
              </a:spcBef>
              <a:buNone/>
              <a:defRPr b="1">
                <a:solidFill>
                  <a:schemeClr val="accent6"/>
                </a:solidFill>
              </a:defRPr>
            </a:lvl1pPr>
            <a:lvl2pPr marL="0" indent="0">
              <a:spcBef>
                <a:spcPts val="0"/>
              </a:spcBef>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31" name="Picture Placeholder 30">
            <a:extLst>
              <a:ext uri="{FF2B5EF4-FFF2-40B4-BE49-F238E27FC236}">
                <a16:creationId xmlns:a16="http://schemas.microsoft.com/office/drawing/2014/main" id="{7527170F-919D-4754-8E8D-954B1CA93A64}"/>
              </a:ext>
            </a:extLst>
          </p:cNvPr>
          <p:cNvSpPr>
            <a:spLocks noGrp="1"/>
          </p:cNvSpPr>
          <p:nvPr>
            <p:ph type="pic" sz="quarter" idx="28"/>
          </p:nvPr>
        </p:nvSpPr>
        <p:spPr>
          <a:xfrm>
            <a:off x="8429687" y="1857828"/>
            <a:ext cx="1915200" cy="1915224"/>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lvl1pPr>
              <a:defRPr sz="1400"/>
            </a:lvl1pPr>
          </a:lstStyle>
          <a:p>
            <a:r>
              <a:rPr lang="en-US" dirty="0"/>
              <a:t>Click icon to add picture</a:t>
            </a:r>
            <a:endParaRPr lang="en-GB" dirty="0"/>
          </a:p>
        </p:txBody>
      </p:sp>
    </p:spTree>
    <p:extLst>
      <p:ext uri="{BB962C8B-B14F-4D97-AF65-F5344CB8AC3E}">
        <p14:creationId xmlns:p14="http://schemas.microsoft.com/office/powerpoint/2010/main" val="199027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Contact">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E1EFE2-B4BD-4554-9890-8C6DEFCB3AE2}" type="datetime1">
              <a:rPr lang="en-GB" smtClean="0"/>
              <a:t>02/06/2020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6607247-EB78-480B-A962-35111A450531}" type="slidenum">
              <a:rPr lang="en-GB" smtClean="0"/>
              <a:t>‹#›</a:t>
            </a:fld>
            <a:endParaRPr lang="en-GB" dirty="0"/>
          </a:p>
        </p:txBody>
      </p:sp>
      <p:pic>
        <p:nvPicPr>
          <p:cNvPr id="10" name="Picture 9">
            <a:extLst>
              <a:ext uri="{FF2B5EF4-FFF2-40B4-BE49-F238E27FC236}">
                <a16:creationId xmlns:a16="http://schemas.microsoft.com/office/drawing/2014/main" id="{7AC68DC5-DF12-4872-86EA-43F2A5BBA96B}"/>
              </a:ext>
            </a:extLst>
          </p:cNvPr>
          <p:cNvPicPr>
            <a:picLocks noChangeAspect="1"/>
          </p:cNvPicPr>
          <p:nvPr userDrawn="1"/>
        </p:nvPicPr>
        <p:blipFill>
          <a:blip r:embed="rId2"/>
          <a:stretch>
            <a:fillRect/>
          </a:stretch>
        </p:blipFill>
        <p:spPr>
          <a:xfrm>
            <a:off x="565150" y="5982075"/>
            <a:ext cx="2743200" cy="533185"/>
          </a:xfrm>
          <a:prstGeom prst="rect">
            <a:avLst/>
          </a:prstGeom>
        </p:spPr>
      </p:pic>
      <p:grpSp>
        <p:nvGrpSpPr>
          <p:cNvPr id="14" name="Group 13">
            <a:extLst>
              <a:ext uri="{FF2B5EF4-FFF2-40B4-BE49-F238E27FC236}">
                <a16:creationId xmlns:a16="http://schemas.microsoft.com/office/drawing/2014/main" id="{E750CB1D-161B-4A92-AF75-AF59FBA39DFD}"/>
              </a:ext>
            </a:extLst>
          </p:cNvPr>
          <p:cNvGrpSpPr/>
          <p:nvPr userDrawn="1"/>
        </p:nvGrpSpPr>
        <p:grpSpPr>
          <a:xfrm>
            <a:off x="10624343" y="381000"/>
            <a:ext cx="947738" cy="739776"/>
            <a:chOff x="10864850" y="381000"/>
            <a:chExt cx="947738" cy="739776"/>
          </a:xfrm>
        </p:grpSpPr>
        <p:sp>
          <p:nvSpPr>
            <p:cNvPr id="15" name="Freeform 5">
              <a:extLst>
                <a:ext uri="{FF2B5EF4-FFF2-40B4-BE49-F238E27FC236}">
                  <a16:creationId xmlns:a16="http://schemas.microsoft.com/office/drawing/2014/main" id="{A4DCBC2C-0A00-4B93-AD8F-15F602AC101F}"/>
                </a:ext>
              </a:extLst>
            </p:cNvPr>
            <p:cNvSpPr>
              <a:spLocks noEditPoints="1"/>
            </p:cNvSpPr>
            <p:nvPr userDrawn="1"/>
          </p:nvSpPr>
          <p:spPr bwMode="auto">
            <a:xfrm>
              <a:off x="10996613" y="858838"/>
              <a:ext cx="796925" cy="261938"/>
            </a:xfrm>
            <a:custGeom>
              <a:avLst/>
              <a:gdLst>
                <a:gd name="T0" fmla="*/ 1333 w 1333"/>
                <a:gd name="T1" fmla="*/ 338 h 438"/>
                <a:gd name="T2" fmla="*/ 1273 w 1333"/>
                <a:gd name="T3" fmla="*/ 0 h 438"/>
                <a:gd name="T4" fmla="*/ 1064 w 1333"/>
                <a:gd name="T5" fmla="*/ 271 h 438"/>
                <a:gd name="T6" fmla="*/ 1157 w 1333"/>
                <a:gd name="T7" fmla="*/ 231 h 438"/>
                <a:gd name="T8" fmla="*/ 1102 w 1333"/>
                <a:gd name="T9" fmla="*/ 299 h 438"/>
                <a:gd name="T10" fmla="*/ 1033 w 1333"/>
                <a:gd name="T11" fmla="*/ 170 h 438"/>
                <a:gd name="T12" fmla="*/ 1157 w 1333"/>
                <a:gd name="T13" fmla="*/ 195 h 438"/>
                <a:gd name="T14" fmla="*/ 1046 w 1333"/>
                <a:gd name="T15" fmla="*/ 208 h 438"/>
                <a:gd name="T16" fmla="*/ 1087 w 1333"/>
                <a:gd name="T17" fmla="*/ 343 h 438"/>
                <a:gd name="T18" fmla="*/ 1160 w 1333"/>
                <a:gd name="T19" fmla="*/ 303 h 438"/>
                <a:gd name="T20" fmla="*/ 1215 w 1333"/>
                <a:gd name="T21" fmla="*/ 338 h 438"/>
                <a:gd name="T22" fmla="*/ 1212 w 1333"/>
                <a:gd name="T23" fmla="*/ 228 h 438"/>
                <a:gd name="T24" fmla="*/ 1112 w 1333"/>
                <a:gd name="T25" fmla="*/ 101 h 438"/>
                <a:gd name="T26" fmla="*/ 1033 w 1333"/>
                <a:gd name="T27" fmla="*/ 170 h 438"/>
                <a:gd name="T28" fmla="*/ 939 w 1333"/>
                <a:gd name="T29" fmla="*/ 343 h 438"/>
                <a:gd name="T30" fmla="*/ 982 w 1333"/>
                <a:gd name="T31" fmla="*/ 290 h 438"/>
                <a:gd name="T32" fmla="*/ 926 w 1333"/>
                <a:gd name="T33" fmla="*/ 258 h 438"/>
                <a:gd name="T34" fmla="*/ 979 w 1333"/>
                <a:gd name="T35" fmla="*/ 150 h 438"/>
                <a:gd name="T36" fmla="*/ 926 w 1333"/>
                <a:gd name="T37" fmla="*/ 106 h 438"/>
                <a:gd name="T38" fmla="*/ 865 w 1333"/>
                <a:gd name="T39" fmla="*/ 60 h 438"/>
                <a:gd name="T40" fmla="*/ 821 w 1333"/>
                <a:gd name="T41" fmla="*/ 106 h 438"/>
                <a:gd name="T42" fmla="*/ 865 w 1333"/>
                <a:gd name="T43" fmla="*/ 150 h 438"/>
                <a:gd name="T44" fmla="*/ 722 w 1333"/>
                <a:gd name="T45" fmla="*/ 64 h 438"/>
                <a:gd name="T46" fmla="*/ 782 w 1333"/>
                <a:gd name="T47" fmla="*/ 6 h 438"/>
                <a:gd name="T48" fmla="*/ 722 w 1333"/>
                <a:gd name="T49" fmla="*/ 64 h 438"/>
                <a:gd name="T50" fmla="*/ 782 w 1333"/>
                <a:gd name="T51" fmla="*/ 338 h 438"/>
                <a:gd name="T52" fmla="*/ 722 w 1333"/>
                <a:gd name="T53" fmla="*/ 106 h 438"/>
                <a:gd name="T54" fmla="*/ 601 w 1333"/>
                <a:gd name="T55" fmla="*/ 106 h 438"/>
                <a:gd name="T56" fmla="*/ 600 w 1333"/>
                <a:gd name="T57" fmla="*/ 138 h 438"/>
                <a:gd name="T58" fmla="*/ 430 w 1333"/>
                <a:gd name="T59" fmla="*/ 221 h 438"/>
                <a:gd name="T60" fmla="*/ 597 w 1333"/>
                <a:gd name="T61" fmla="*/ 301 h 438"/>
                <a:gd name="T62" fmla="*/ 528 w 1333"/>
                <a:gd name="T63" fmla="*/ 391 h 438"/>
                <a:gd name="T64" fmla="*/ 456 w 1333"/>
                <a:gd name="T65" fmla="*/ 422 h 438"/>
                <a:gd name="T66" fmla="*/ 658 w 1333"/>
                <a:gd name="T67" fmla="*/ 316 h 438"/>
                <a:gd name="T68" fmla="*/ 601 w 1333"/>
                <a:gd name="T69" fmla="*/ 106 h 438"/>
                <a:gd name="T70" fmla="*/ 493 w 1333"/>
                <a:gd name="T71" fmla="*/ 221 h 438"/>
                <a:gd name="T72" fmla="*/ 598 w 1333"/>
                <a:gd name="T73" fmla="*/ 220 h 438"/>
                <a:gd name="T74" fmla="*/ 321 w 1333"/>
                <a:gd name="T75" fmla="*/ 64 h 438"/>
                <a:gd name="T76" fmla="*/ 382 w 1333"/>
                <a:gd name="T77" fmla="*/ 6 h 438"/>
                <a:gd name="T78" fmla="*/ 321 w 1333"/>
                <a:gd name="T79" fmla="*/ 64 h 438"/>
                <a:gd name="T80" fmla="*/ 382 w 1333"/>
                <a:gd name="T81" fmla="*/ 338 h 438"/>
                <a:gd name="T82" fmla="*/ 321 w 1333"/>
                <a:gd name="T83" fmla="*/ 106 h 438"/>
                <a:gd name="T84" fmla="*/ 63 w 1333"/>
                <a:gd name="T85" fmla="*/ 73 h 438"/>
                <a:gd name="T86" fmla="*/ 202 w 1333"/>
                <a:gd name="T87" fmla="*/ 181 h 438"/>
                <a:gd name="T88" fmla="*/ 63 w 1333"/>
                <a:gd name="T89" fmla="*/ 288 h 438"/>
                <a:gd name="T90" fmla="*/ 0 w 1333"/>
                <a:gd name="T91" fmla="*/ 338 h 438"/>
                <a:gd name="T92" fmla="*/ 268 w 1333"/>
                <a:gd name="T93" fmla="*/ 181 h 438"/>
                <a:gd name="T94" fmla="*/ 0 w 1333"/>
                <a:gd name="T95" fmla="*/ 24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33" h="438">
                  <a:moveTo>
                    <a:pt x="1273" y="338"/>
                  </a:moveTo>
                  <a:cubicBezTo>
                    <a:pt x="1333" y="338"/>
                    <a:pt x="1333" y="338"/>
                    <a:pt x="1333" y="338"/>
                  </a:cubicBezTo>
                  <a:cubicBezTo>
                    <a:pt x="1333" y="0"/>
                    <a:pt x="1333" y="0"/>
                    <a:pt x="1333" y="0"/>
                  </a:cubicBezTo>
                  <a:cubicBezTo>
                    <a:pt x="1273" y="0"/>
                    <a:pt x="1273" y="0"/>
                    <a:pt x="1273" y="0"/>
                  </a:cubicBezTo>
                  <a:lnTo>
                    <a:pt x="1273" y="338"/>
                  </a:lnTo>
                  <a:close/>
                  <a:moveTo>
                    <a:pt x="1064" y="271"/>
                  </a:moveTo>
                  <a:cubicBezTo>
                    <a:pt x="1064" y="235"/>
                    <a:pt x="1104" y="231"/>
                    <a:pt x="1131" y="231"/>
                  </a:cubicBezTo>
                  <a:cubicBezTo>
                    <a:pt x="1157" y="231"/>
                    <a:pt x="1157" y="231"/>
                    <a:pt x="1157" y="231"/>
                  </a:cubicBezTo>
                  <a:cubicBezTo>
                    <a:pt x="1157" y="249"/>
                    <a:pt x="1154" y="266"/>
                    <a:pt x="1144" y="279"/>
                  </a:cubicBezTo>
                  <a:cubicBezTo>
                    <a:pt x="1135" y="291"/>
                    <a:pt x="1120" y="299"/>
                    <a:pt x="1102" y="299"/>
                  </a:cubicBezTo>
                  <a:cubicBezTo>
                    <a:pt x="1080" y="299"/>
                    <a:pt x="1064" y="291"/>
                    <a:pt x="1064" y="271"/>
                  </a:cubicBezTo>
                  <a:moveTo>
                    <a:pt x="1033" y="170"/>
                  </a:moveTo>
                  <a:cubicBezTo>
                    <a:pt x="1053" y="155"/>
                    <a:pt x="1079" y="145"/>
                    <a:pt x="1105" y="145"/>
                  </a:cubicBezTo>
                  <a:cubicBezTo>
                    <a:pt x="1140" y="145"/>
                    <a:pt x="1157" y="157"/>
                    <a:pt x="1157" y="195"/>
                  </a:cubicBezTo>
                  <a:cubicBezTo>
                    <a:pt x="1124" y="195"/>
                    <a:pt x="1124" y="195"/>
                    <a:pt x="1124" y="195"/>
                  </a:cubicBezTo>
                  <a:cubicBezTo>
                    <a:pt x="1098" y="195"/>
                    <a:pt x="1069" y="197"/>
                    <a:pt x="1046" y="208"/>
                  </a:cubicBezTo>
                  <a:cubicBezTo>
                    <a:pt x="1023" y="220"/>
                    <a:pt x="1006" y="240"/>
                    <a:pt x="1006" y="275"/>
                  </a:cubicBezTo>
                  <a:cubicBezTo>
                    <a:pt x="1006" y="319"/>
                    <a:pt x="1046" y="343"/>
                    <a:pt x="1087" y="343"/>
                  </a:cubicBezTo>
                  <a:cubicBezTo>
                    <a:pt x="1115" y="343"/>
                    <a:pt x="1145" y="329"/>
                    <a:pt x="1159" y="303"/>
                  </a:cubicBezTo>
                  <a:cubicBezTo>
                    <a:pt x="1160" y="303"/>
                    <a:pt x="1160" y="303"/>
                    <a:pt x="1160" y="303"/>
                  </a:cubicBezTo>
                  <a:cubicBezTo>
                    <a:pt x="1160" y="311"/>
                    <a:pt x="1160" y="326"/>
                    <a:pt x="1162" y="338"/>
                  </a:cubicBezTo>
                  <a:cubicBezTo>
                    <a:pt x="1215" y="338"/>
                    <a:pt x="1215" y="338"/>
                    <a:pt x="1215" y="338"/>
                  </a:cubicBezTo>
                  <a:cubicBezTo>
                    <a:pt x="1214" y="320"/>
                    <a:pt x="1213" y="304"/>
                    <a:pt x="1213" y="286"/>
                  </a:cubicBezTo>
                  <a:cubicBezTo>
                    <a:pt x="1212" y="269"/>
                    <a:pt x="1212" y="252"/>
                    <a:pt x="1212" y="228"/>
                  </a:cubicBezTo>
                  <a:cubicBezTo>
                    <a:pt x="1212" y="198"/>
                    <a:pt x="1212" y="198"/>
                    <a:pt x="1212" y="198"/>
                  </a:cubicBezTo>
                  <a:cubicBezTo>
                    <a:pt x="1212" y="130"/>
                    <a:pt x="1183" y="101"/>
                    <a:pt x="1112" y="101"/>
                  </a:cubicBezTo>
                  <a:cubicBezTo>
                    <a:pt x="1086" y="101"/>
                    <a:pt x="1055" y="107"/>
                    <a:pt x="1031" y="118"/>
                  </a:cubicBezTo>
                  <a:lnTo>
                    <a:pt x="1033" y="170"/>
                  </a:lnTo>
                  <a:close/>
                  <a:moveTo>
                    <a:pt x="865" y="268"/>
                  </a:moveTo>
                  <a:cubicBezTo>
                    <a:pt x="865" y="314"/>
                    <a:pt x="892" y="343"/>
                    <a:pt x="939" y="343"/>
                  </a:cubicBezTo>
                  <a:cubicBezTo>
                    <a:pt x="957" y="343"/>
                    <a:pt x="971" y="342"/>
                    <a:pt x="983" y="338"/>
                  </a:cubicBezTo>
                  <a:cubicBezTo>
                    <a:pt x="982" y="290"/>
                    <a:pt x="982" y="290"/>
                    <a:pt x="982" y="290"/>
                  </a:cubicBezTo>
                  <a:cubicBezTo>
                    <a:pt x="975" y="294"/>
                    <a:pt x="965" y="297"/>
                    <a:pt x="954" y="297"/>
                  </a:cubicBezTo>
                  <a:cubicBezTo>
                    <a:pt x="931" y="297"/>
                    <a:pt x="926" y="278"/>
                    <a:pt x="926" y="258"/>
                  </a:cubicBezTo>
                  <a:cubicBezTo>
                    <a:pt x="926" y="150"/>
                    <a:pt x="926" y="150"/>
                    <a:pt x="926" y="150"/>
                  </a:cubicBezTo>
                  <a:cubicBezTo>
                    <a:pt x="979" y="150"/>
                    <a:pt x="979" y="150"/>
                    <a:pt x="979" y="150"/>
                  </a:cubicBezTo>
                  <a:cubicBezTo>
                    <a:pt x="979" y="106"/>
                    <a:pt x="979" y="106"/>
                    <a:pt x="979" y="106"/>
                  </a:cubicBezTo>
                  <a:cubicBezTo>
                    <a:pt x="926" y="106"/>
                    <a:pt x="926" y="106"/>
                    <a:pt x="926" y="106"/>
                  </a:cubicBezTo>
                  <a:cubicBezTo>
                    <a:pt x="926" y="40"/>
                    <a:pt x="926" y="40"/>
                    <a:pt x="926" y="40"/>
                  </a:cubicBezTo>
                  <a:cubicBezTo>
                    <a:pt x="865" y="60"/>
                    <a:pt x="865" y="60"/>
                    <a:pt x="865" y="60"/>
                  </a:cubicBezTo>
                  <a:cubicBezTo>
                    <a:pt x="865" y="106"/>
                    <a:pt x="865" y="106"/>
                    <a:pt x="865" y="106"/>
                  </a:cubicBezTo>
                  <a:cubicBezTo>
                    <a:pt x="821" y="106"/>
                    <a:pt x="821" y="106"/>
                    <a:pt x="821" y="106"/>
                  </a:cubicBezTo>
                  <a:cubicBezTo>
                    <a:pt x="821" y="150"/>
                    <a:pt x="821" y="150"/>
                    <a:pt x="821" y="150"/>
                  </a:cubicBezTo>
                  <a:cubicBezTo>
                    <a:pt x="865" y="150"/>
                    <a:pt x="865" y="150"/>
                    <a:pt x="865" y="150"/>
                  </a:cubicBezTo>
                  <a:lnTo>
                    <a:pt x="865" y="268"/>
                  </a:lnTo>
                  <a:close/>
                  <a:moveTo>
                    <a:pt x="722" y="64"/>
                  </a:moveTo>
                  <a:cubicBezTo>
                    <a:pt x="782" y="64"/>
                    <a:pt x="782" y="64"/>
                    <a:pt x="782" y="64"/>
                  </a:cubicBezTo>
                  <a:cubicBezTo>
                    <a:pt x="782" y="6"/>
                    <a:pt x="782" y="6"/>
                    <a:pt x="782" y="6"/>
                  </a:cubicBezTo>
                  <a:cubicBezTo>
                    <a:pt x="722" y="6"/>
                    <a:pt x="722" y="6"/>
                    <a:pt x="722" y="6"/>
                  </a:cubicBezTo>
                  <a:lnTo>
                    <a:pt x="722" y="64"/>
                  </a:lnTo>
                  <a:close/>
                  <a:moveTo>
                    <a:pt x="722" y="338"/>
                  </a:moveTo>
                  <a:cubicBezTo>
                    <a:pt x="782" y="338"/>
                    <a:pt x="782" y="338"/>
                    <a:pt x="782" y="338"/>
                  </a:cubicBezTo>
                  <a:cubicBezTo>
                    <a:pt x="782" y="106"/>
                    <a:pt x="782" y="106"/>
                    <a:pt x="782" y="106"/>
                  </a:cubicBezTo>
                  <a:cubicBezTo>
                    <a:pt x="722" y="106"/>
                    <a:pt x="722" y="106"/>
                    <a:pt x="722" y="106"/>
                  </a:cubicBezTo>
                  <a:lnTo>
                    <a:pt x="722" y="338"/>
                  </a:lnTo>
                  <a:close/>
                  <a:moveTo>
                    <a:pt x="601" y="106"/>
                  </a:moveTo>
                  <a:cubicBezTo>
                    <a:pt x="601" y="138"/>
                    <a:pt x="601" y="138"/>
                    <a:pt x="601" y="138"/>
                  </a:cubicBezTo>
                  <a:cubicBezTo>
                    <a:pt x="600" y="138"/>
                    <a:pt x="600" y="138"/>
                    <a:pt x="600" y="138"/>
                  </a:cubicBezTo>
                  <a:cubicBezTo>
                    <a:pt x="583" y="111"/>
                    <a:pt x="559" y="101"/>
                    <a:pt x="529" y="101"/>
                  </a:cubicBezTo>
                  <a:cubicBezTo>
                    <a:pt x="459" y="101"/>
                    <a:pt x="430" y="165"/>
                    <a:pt x="430" y="221"/>
                  </a:cubicBezTo>
                  <a:cubicBezTo>
                    <a:pt x="430" y="283"/>
                    <a:pt x="456" y="338"/>
                    <a:pt x="525" y="338"/>
                  </a:cubicBezTo>
                  <a:cubicBezTo>
                    <a:pt x="559" y="338"/>
                    <a:pt x="586" y="321"/>
                    <a:pt x="597" y="301"/>
                  </a:cubicBezTo>
                  <a:cubicBezTo>
                    <a:pt x="598" y="301"/>
                    <a:pt x="598" y="301"/>
                    <a:pt x="598" y="301"/>
                  </a:cubicBezTo>
                  <a:cubicBezTo>
                    <a:pt x="598" y="341"/>
                    <a:pt x="595" y="391"/>
                    <a:pt x="528" y="391"/>
                  </a:cubicBezTo>
                  <a:cubicBezTo>
                    <a:pt x="509" y="391"/>
                    <a:pt x="479" y="381"/>
                    <a:pt x="460" y="371"/>
                  </a:cubicBezTo>
                  <a:cubicBezTo>
                    <a:pt x="456" y="422"/>
                    <a:pt x="456" y="422"/>
                    <a:pt x="456" y="422"/>
                  </a:cubicBezTo>
                  <a:cubicBezTo>
                    <a:pt x="484" y="434"/>
                    <a:pt x="512" y="438"/>
                    <a:pt x="536" y="438"/>
                  </a:cubicBezTo>
                  <a:cubicBezTo>
                    <a:pt x="633" y="438"/>
                    <a:pt x="658" y="379"/>
                    <a:pt x="658" y="316"/>
                  </a:cubicBezTo>
                  <a:cubicBezTo>
                    <a:pt x="658" y="106"/>
                    <a:pt x="658" y="106"/>
                    <a:pt x="658" y="106"/>
                  </a:cubicBezTo>
                  <a:lnTo>
                    <a:pt x="601" y="106"/>
                  </a:lnTo>
                  <a:close/>
                  <a:moveTo>
                    <a:pt x="545" y="291"/>
                  </a:moveTo>
                  <a:cubicBezTo>
                    <a:pt x="510" y="291"/>
                    <a:pt x="493" y="252"/>
                    <a:pt x="493" y="221"/>
                  </a:cubicBezTo>
                  <a:cubicBezTo>
                    <a:pt x="493" y="185"/>
                    <a:pt x="506" y="148"/>
                    <a:pt x="547" y="148"/>
                  </a:cubicBezTo>
                  <a:cubicBezTo>
                    <a:pt x="583" y="148"/>
                    <a:pt x="598" y="180"/>
                    <a:pt x="598" y="220"/>
                  </a:cubicBezTo>
                  <a:cubicBezTo>
                    <a:pt x="598" y="258"/>
                    <a:pt x="583" y="291"/>
                    <a:pt x="545" y="291"/>
                  </a:cubicBezTo>
                  <a:moveTo>
                    <a:pt x="321" y="64"/>
                  </a:moveTo>
                  <a:cubicBezTo>
                    <a:pt x="382" y="64"/>
                    <a:pt x="382" y="64"/>
                    <a:pt x="382" y="64"/>
                  </a:cubicBezTo>
                  <a:cubicBezTo>
                    <a:pt x="382" y="6"/>
                    <a:pt x="382" y="6"/>
                    <a:pt x="382" y="6"/>
                  </a:cubicBezTo>
                  <a:cubicBezTo>
                    <a:pt x="321" y="6"/>
                    <a:pt x="321" y="6"/>
                    <a:pt x="321" y="6"/>
                  </a:cubicBezTo>
                  <a:lnTo>
                    <a:pt x="321" y="64"/>
                  </a:lnTo>
                  <a:close/>
                  <a:moveTo>
                    <a:pt x="321" y="338"/>
                  </a:moveTo>
                  <a:cubicBezTo>
                    <a:pt x="382" y="338"/>
                    <a:pt x="382" y="338"/>
                    <a:pt x="382" y="338"/>
                  </a:cubicBezTo>
                  <a:cubicBezTo>
                    <a:pt x="382" y="106"/>
                    <a:pt x="382" y="106"/>
                    <a:pt x="382" y="106"/>
                  </a:cubicBezTo>
                  <a:cubicBezTo>
                    <a:pt x="321" y="106"/>
                    <a:pt x="321" y="106"/>
                    <a:pt x="321" y="106"/>
                  </a:cubicBezTo>
                  <a:lnTo>
                    <a:pt x="321" y="338"/>
                  </a:lnTo>
                  <a:close/>
                  <a:moveTo>
                    <a:pt x="63" y="73"/>
                  </a:moveTo>
                  <a:cubicBezTo>
                    <a:pt x="98" y="73"/>
                    <a:pt x="98" y="73"/>
                    <a:pt x="98" y="73"/>
                  </a:cubicBezTo>
                  <a:cubicBezTo>
                    <a:pt x="151" y="73"/>
                    <a:pt x="202" y="112"/>
                    <a:pt x="202" y="181"/>
                  </a:cubicBezTo>
                  <a:cubicBezTo>
                    <a:pt x="202" y="249"/>
                    <a:pt x="151" y="288"/>
                    <a:pt x="98" y="288"/>
                  </a:cubicBezTo>
                  <a:cubicBezTo>
                    <a:pt x="63" y="288"/>
                    <a:pt x="63" y="288"/>
                    <a:pt x="63" y="288"/>
                  </a:cubicBezTo>
                  <a:lnTo>
                    <a:pt x="63" y="73"/>
                  </a:lnTo>
                  <a:close/>
                  <a:moveTo>
                    <a:pt x="0" y="338"/>
                  </a:moveTo>
                  <a:cubicBezTo>
                    <a:pt x="86" y="338"/>
                    <a:pt x="86" y="338"/>
                    <a:pt x="86" y="338"/>
                  </a:cubicBezTo>
                  <a:cubicBezTo>
                    <a:pt x="183" y="338"/>
                    <a:pt x="268" y="306"/>
                    <a:pt x="268" y="181"/>
                  </a:cubicBezTo>
                  <a:cubicBezTo>
                    <a:pt x="268" y="56"/>
                    <a:pt x="183" y="24"/>
                    <a:pt x="86" y="24"/>
                  </a:cubicBezTo>
                  <a:cubicBezTo>
                    <a:pt x="0" y="24"/>
                    <a:pt x="0" y="24"/>
                    <a:pt x="0" y="24"/>
                  </a:cubicBezTo>
                  <a:lnTo>
                    <a:pt x="0" y="3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6" name="Freeform 6">
              <a:extLst>
                <a:ext uri="{FF2B5EF4-FFF2-40B4-BE49-F238E27FC236}">
                  <a16:creationId xmlns:a16="http://schemas.microsoft.com/office/drawing/2014/main" id="{157218B0-6241-4B9F-8494-D2C5D6E4F979}"/>
                </a:ext>
              </a:extLst>
            </p:cNvPr>
            <p:cNvSpPr>
              <a:spLocks noEditPoints="1"/>
            </p:cNvSpPr>
            <p:nvPr userDrawn="1"/>
          </p:nvSpPr>
          <p:spPr bwMode="auto">
            <a:xfrm>
              <a:off x="10864850" y="381000"/>
              <a:ext cx="947738" cy="382588"/>
            </a:xfrm>
            <a:custGeom>
              <a:avLst/>
              <a:gdLst>
                <a:gd name="T0" fmla="*/ 1526 w 1585"/>
                <a:gd name="T1" fmla="*/ 76 h 639"/>
                <a:gd name="T2" fmla="*/ 1493 w 1585"/>
                <a:gd name="T3" fmla="*/ 178 h 639"/>
                <a:gd name="T4" fmla="*/ 1379 w 1585"/>
                <a:gd name="T5" fmla="*/ 155 h 639"/>
                <a:gd name="T6" fmla="*/ 1280 w 1585"/>
                <a:gd name="T7" fmla="*/ 204 h 639"/>
                <a:gd name="T8" fmla="*/ 1480 w 1585"/>
                <a:gd name="T9" fmla="*/ 406 h 639"/>
                <a:gd name="T10" fmla="*/ 1228 w 1585"/>
                <a:gd name="T11" fmla="*/ 585 h 639"/>
                <a:gd name="T12" fmla="*/ 1068 w 1585"/>
                <a:gd name="T13" fmla="*/ 558 h 639"/>
                <a:gd name="T14" fmla="*/ 1101 w 1585"/>
                <a:gd name="T15" fmla="*/ 453 h 639"/>
                <a:gd name="T16" fmla="*/ 1228 w 1585"/>
                <a:gd name="T17" fmla="*/ 483 h 639"/>
                <a:gd name="T18" fmla="*/ 1338 w 1585"/>
                <a:gd name="T19" fmla="*/ 422 h 639"/>
                <a:gd name="T20" fmla="*/ 1138 w 1585"/>
                <a:gd name="T21" fmla="*/ 225 h 639"/>
                <a:gd name="T22" fmla="*/ 1368 w 1585"/>
                <a:gd name="T23" fmla="*/ 53 h 639"/>
                <a:gd name="T24" fmla="*/ 1526 w 1585"/>
                <a:gd name="T25" fmla="*/ 76 h 639"/>
                <a:gd name="T26" fmla="*/ 1129 w 1585"/>
                <a:gd name="T27" fmla="*/ 62 h 639"/>
                <a:gd name="T28" fmla="*/ 1021 w 1585"/>
                <a:gd name="T29" fmla="*/ 576 h 639"/>
                <a:gd name="T30" fmla="*/ 883 w 1585"/>
                <a:gd name="T31" fmla="*/ 576 h 639"/>
                <a:gd name="T32" fmla="*/ 929 w 1585"/>
                <a:gd name="T33" fmla="*/ 356 h 639"/>
                <a:gd name="T34" fmla="*/ 765 w 1585"/>
                <a:gd name="T35" fmla="*/ 356 h 639"/>
                <a:gd name="T36" fmla="*/ 719 w 1585"/>
                <a:gd name="T37" fmla="*/ 576 h 639"/>
                <a:gd name="T38" fmla="*/ 581 w 1585"/>
                <a:gd name="T39" fmla="*/ 576 h 639"/>
                <a:gd name="T40" fmla="*/ 688 w 1585"/>
                <a:gd name="T41" fmla="*/ 62 h 639"/>
                <a:gd name="T42" fmla="*/ 827 w 1585"/>
                <a:gd name="T43" fmla="*/ 62 h 639"/>
                <a:gd name="T44" fmla="*/ 786 w 1585"/>
                <a:gd name="T45" fmla="*/ 258 h 639"/>
                <a:gd name="T46" fmla="*/ 950 w 1585"/>
                <a:gd name="T47" fmla="*/ 258 h 639"/>
                <a:gd name="T48" fmla="*/ 990 w 1585"/>
                <a:gd name="T49" fmla="*/ 62 h 639"/>
                <a:gd name="T50" fmla="*/ 1129 w 1585"/>
                <a:gd name="T51" fmla="*/ 62 h 639"/>
                <a:gd name="T52" fmla="*/ 637 w 1585"/>
                <a:gd name="T53" fmla="*/ 62 h 639"/>
                <a:gd name="T54" fmla="*/ 528 w 1585"/>
                <a:gd name="T55" fmla="*/ 576 h 639"/>
                <a:gd name="T56" fmla="*/ 356 w 1585"/>
                <a:gd name="T57" fmla="*/ 576 h 639"/>
                <a:gd name="T58" fmla="*/ 248 w 1585"/>
                <a:gd name="T59" fmla="*/ 220 h 639"/>
                <a:gd name="T60" fmla="*/ 247 w 1585"/>
                <a:gd name="T61" fmla="*/ 220 h 639"/>
                <a:gd name="T62" fmla="*/ 175 w 1585"/>
                <a:gd name="T63" fmla="*/ 576 h 639"/>
                <a:gd name="T64" fmla="*/ 45 w 1585"/>
                <a:gd name="T65" fmla="*/ 576 h 639"/>
                <a:gd name="T66" fmla="*/ 155 w 1585"/>
                <a:gd name="T67" fmla="*/ 62 h 639"/>
                <a:gd name="T68" fmla="*/ 327 w 1585"/>
                <a:gd name="T69" fmla="*/ 62 h 639"/>
                <a:gd name="T70" fmla="*/ 433 w 1585"/>
                <a:gd name="T71" fmla="*/ 418 h 639"/>
                <a:gd name="T72" fmla="*/ 435 w 1585"/>
                <a:gd name="T73" fmla="*/ 418 h 639"/>
                <a:gd name="T74" fmla="*/ 507 w 1585"/>
                <a:gd name="T75" fmla="*/ 62 h 639"/>
                <a:gd name="T76" fmla="*/ 637 w 1585"/>
                <a:gd name="T77" fmla="*/ 62 h 639"/>
                <a:gd name="T78" fmla="*/ 1585 w 1585"/>
                <a:gd name="T79" fmla="*/ 0 h 639"/>
                <a:gd name="T80" fmla="*/ 0 w 1585"/>
                <a:gd name="T81" fmla="*/ 0 h 639"/>
                <a:gd name="T82" fmla="*/ 0 w 1585"/>
                <a:gd name="T83" fmla="*/ 639 h 639"/>
                <a:gd name="T84" fmla="*/ 1585 w 1585"/>
                <a:gd name="T85" fmla="*/ 639 h 639"/>
                <a:gd name="T86" fmla="*/ 1585 w 1585"/>
                <a:gd name="T87"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5" h="639">
                  <a:moveTo>
                    <a:pt x="1526" y="76"/>
                  </a:moveTo>
                  <a:cubicBezTo>
                    <a:pt x="1493" y="178"/>
                    <a:pt x="1493" y="178"/>
                    <a:pt x="1493" y="178"/>
                  </a:cubicBezTo>
                  <a:cubicBezTo>
                    <a:pt x="1466" y="166"/>
                    <a:pt x="1430" y="155"/>
                    <a:pt x="1379" y="155"/>
                  </a:cubicBezTo>
                  <a:cubicBezTo>
                    <a:pt x="1324" y="155"/>
                    <a:pt x="1280" y="163"/>
                    <a:pt x="1280" y="204"/>
                  </a:cubicBezTo>
                  <a:cubicBezTo>
                    <a:pt x="1280" y="277"/>
                    <a:pt x="1480" y="250"/>
                    <a:pt x="1480" y="406"/>
                  </a:cubicBezTo>
                  <a:cubicBezTo>
                    <a:pt x="1480" y="548"/>
                    <a:pt x="1348" y="585"/>
                    <a:pt x="1228" y="585"/>
                  </a:cubicBezTo>
                  <a:cubicBezTo>
                    <a:pt x="1175" y="585"/>
                    <a:pt x="1113" y="572"/>
                    <a:pt x="1068" y="558"/>
                  </a:cubicBezTo>
                  <a:cubicBezTo>
                    <a:pt x="1101" y="453"/>
                    <a:pt x="1101" y="453"/>
                    <a:pt x="1101" y="453"/>
                  </a:cubicBezTo>
                  <a:cubicBezTo>
                    <a:pt x="1128" y="471"/>
                    <a:pt x="1183" y="483"/>
                    <a:pt x="1228" y="483"/>
                  </a:cubicBezTo>
                  <a:cubicBezTo>
                    <a:pt x="1271" y="483"/>
                    <a:pt x="1338" y="475"/>
                    <a:pt x="1338" y="422"/>
                  </a:cubicBezTo>
                  <a:cubicBezTo>
                    <a:pt x="1338" y="339"/>
                    <a:pt x="1138" y="370"/>
                    <a:pt x="1138" y="225"/>
                  </a:cubicBezTo>
                  <a:cubicBezTo>
                    <a:pt x="1138" y="93"/>
                    <a:pt x="1254" y="53"/>
                    <a:pt x="1368" y="53"/>
                  </a:cubicBezTo>
                  <a:cubicBezTo>
                    <a:pt x="1431" y="53"/>
                    <a:pt x="1491" y="60"/>
                    <a:pt x="1526" y="76"/>
                  </a:cubicBezTo>
                  <a:moveTo>
                    <a:pt x="1129" y="62"/>
                  </a:moveTo>
                  <a:cubicBezTo>
                    <a:pt x="1021" y="576"/>
                    <a:pt x="1021" y="576"/>
                    <a:pt x="1021" y="576"/>
                  </a:cubicBezTo>
                  <a:cubicBezTo>
                    <a:pt x="883" y="576"/>
                    <a:pt x="883" y="576"/>
                    <a:pt x="883" y="576"/>
                  </a:cubicBezTo>
                  <a:cubicBezTo>
                    <a:pt x="929" y="356"/>
                    <a:pt x="929" y="356"/>
                    <a:pt x="929" y="356"/>
                  </a:cubicBezTo>
                  <a:cubicBezTo>
                    <a:pt x="765" y="356"/>
                    <a:pt x="765" y="356"/>
                    <a:pt x="765" y="356"/>
                  </a:cubicBezTo>
                  <a:cubicBezTo>
                    <a:pt x="719" y="576"/>
                    <a:pt x="719" y="576"/>
                    <a:pt x="719" y="576"/>
                  </a:cubicBezTo>
                  <a:cubicBezTo>
                    <a:pt x="581" y="576"/>
                    <a:pt x="581" y="576"/>
                    <a:pt x="581" y="576"/>
                  </a:cubicBezTo>
                  <a:cubicBezTo>
                    <a:pt x="688" y="62"/>
                    <a:pt x="688" y="62"/>
                    <a:pt x="688" y="62"/>
                  </a:cubicBezTo>
                  <a:cubicBezTo>
                    <a:pt x="827" y="62"/>
                    <a:pt x="827" y="62"/>
                    <a:pt x="827" y="62"/>
                  </a:cubicBezTo>
                  <a:cubicBezTo>
                    <a:pt x="786" y="258"/>
                    <a:pt x="786" y="258"/>
                    <a:pt x="786" y="258"/>
                  </a:cubicBezTo>
                  <a:cubicBezTo>
                    <a:pt x="950" y="258"/>
                    <a:pt x="950" y="258"/>
                    <a:pt x="950" y="258"/>
                  </a:cubicBezTo>
                  <a:cubicBezTo>
                    <a:pt x="990" y="62"/>
                    <a:pt x="990" y="62"/>
                    <a:pt x="990" y="62"/>
                  </a:cubicBezTo>
                  <a:lnTo>
                    <a:pt x="1129" y="62"/>
                  </a:lnTo>
                  <a:close/>
                  <a:moveTo>
                    <a:pt x="637" y="62"/>
                  </a:moveTo>
                  <a:cubicBezTo>
                    <a:pt x="528" y="576"/>
                    <a:pt x="528" y="576"/>
                    <a:pt x="528" y="576"/>
                  </a:cubicBezTo>
                  <a:cubicBezTo>
                    <a:pt x="356" y="576"/>
                    <a:pt x="356" y="576"/>
                    <a:pt x="356" y="576"/>
                  </a:cubicBezTo>
                  <a:cubicBezTo>
                    <a:pt x="248" y="220"/>
                    <a:pt x="248" y="220"/>
                    <a:pt x="248" y="220"/>
                  </a:cubicBezTo>
                  <a:cubicBezTo>
                    <a:pt x="247" y="220"/>
                    <a:pt x="247" y="220"/>
                    <a:pt x="247" y="220"/>
                  </a:cubicBezTo>
                  <a:cubicBezTo>
                    <a:pt x="175" y="576"/>
                    <a:pt x="175" y="576"/>
                    <a:pt x="175" y="576"/>
                  </a:cubicBezTo>
                  <a:cubicBezTo>
                    <a:pt x="45" y="576"/>
                    <a:pt x="45" y="576"/>
                    <a:pt x="45" y="576"/>
                  </a:cubicBezTo>
                  <a:cubicBezTo>
                    <a:pt x="155" y="62"/>
                    <a:pt x="155" y="62"/>
                    <a:pt x="155" y="62"/>
                  </a:cubicBezTo>
                  <a:cubicBezTo>
                    <a:pt x="327" y="62"/>
                    <a:pt x="327" y="62"/>
                    <a:pt x="327" y="62"/>
                  </a:cubicBezTo>
                  <a:cubicBezTo>
                    <a:pt x="433" y="418"/>
                    <a:pt x="433" y="418"/>
                    <a:pt x="433" y="418"/>
                  </a:cubicBezTo>
                  <a:cubicBezTo>
                    <a:pt x="435" y="418"/>
                    <a:pt x="435" y="418"/>
                    <a:pt x="435" y="418"/>
                  </a:cubicBezTo>
                  <a:cubicBezTo>
                    <a:pt x="507" y="62"/>
                    <a:pt x="507" y="62"/>
                    <a:pt x="507" y="62"/>
                  </a:cubicBezTo>
                  <a:lnTo>
                    <a:pt x="637" y="62"/>
                  </a:lnTo>
                  <a:close/>
                  <a:moveTo>
                    <a:pt x="1585" y="0"/>
                  </a:moveTo>
                  <a:cubicBezTo>
                    <a:pt x="0" y="0"/>
                    <a:pt x="0" y="0"/>
                    <a:pt x="0" y="0"/>
                  </a:cubicBezTo>
                  <a:cubicBezTo>
                    <a:pt x="0" y="639"/>
                    <a:pt x="0" y="639"/>
                    <a:pt x="0" y="639"/>
                  </a:cubicBezTo>
                  <a:cubicBezTo>
                    <a:pt x="1585" y="639"/>
                    <a:pt x="1585" y="639"/>
                    <a:pt x="1585" y="639"/>
                  </a:cubicBezTo>
                  <a:lnTo>
                    <a:pt x="158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5" name="Rectangle 4">
            <a:extLst>
              <a:ext uri="{FF2B5EF4-FFF2-40B4-BE49-F238E27FC236}">
                <a16:creationId xmlns:a16="http://schemas.microsoft.com/office/drawing/2014/main" id="{B82E83C6-071F-6543-A37C-347DE03E0367}"/>
              </a:ext>
            </a:extLst>
          </p:cNvPr>
          <p:cNvSpPr/>
          <p:nvPr userDrawn="1"/>
        </p:nvSpPr>
        <p:spPr>
          <a:xfrm>
            <a:off x="534154" y="2715939"/>
            <a:ext cx="6096000" cy="2693045"/>
          </a:xfrm>
          <a:prstGeom prst="rect">
            <a:avLst/>
          </a:prstGeom>
        </p:spPr>
        <p:txBody>
          <a:bodyPr>
            <a:spAutoFit/>
          </a:bodyPr>
          <a:lstStyle/>
          <a:p>
            <a:pPr marL="0" marR="0" lvl="0" indent="0" algn="l" defTabSz="914400" rtl="0" eaLnBrk="1" fontAlgn="auto" latinLnBrk="0" hangingPunct="1">
              <a:lnSpc>
                <a:spcPct val="100000"/>
              </a:lnSpc>
              <a:spcBef>
                <a:spcPts val="1200"/>
              </a:spcBef>
              <a:spcAft>
                <a:spcPts val="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bg1"/>
                </a:solidFill>
                <a:effectLst/>
                <a:uLnTx/>
                <a:uFillTx/>
                <a:latin typeface="+mn-lt"/>
                <a:ea typeface="+mn-ea"/>
                <a:cs typeface="+mn-cs"/>
              </a:rPr>
              <a:t>Connect with us</a:t>
            </a:r>
          </a:p>
          <a:p>
            <a:pPr marL="0" marR="0" lvl="0" indent="0" algn="l" defTabSz="914400" rtl="0" eaLnBrk="1" fontAlgn="auto" latinLnBrk="0" hangingPunct="1">
              <a:lnSpc>
                <a:spcPct val="100000"/>
              </a:lnSpc>
              <a:spcBef>
                <a:spcPts val="1200"/>
              </a:spcBef>
              <a:spcAft>
                <a:spcPts val="0"/>
              </a:spcAft>
              <a:buClr>
                <a:srgbClr val="005EB8"/>
              </a:buClr>
              <a:buSzTx/>
              <a:buFont typeface="Arial" panose="020B0604020202020204" pitchFamily="34" charset="0"/>
              <a:buNone/>
              <a:tabLst/>
              <a:defRPr/>
            </a:pPr>
            <a:endParaRPr kumimoji="0" lang="en-GB" sz="2400" b="1" i="0" u="none" strike="noStrike" kern="1200" cap="none" spc="2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6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bg1"/>
                </a:solidFill>
                <a:effectLst/>
                <a:uLnTx/>
                <a:uFillTx/>
                <a:latin typeface="+mn-lt"/>
                <a:ea typeface="+mn-ea"/>
                <a:cs typeface="+mn-cs"/>
              </a:rPr>
              <a:t>     @nhsdigital</a:t>
            </a:r>
          </a:p>
          <a:p>
            <a:pPr marL="0" marR="0" lvl="0" indent="0" algn="l" defTabSz="914400" rtl="0" eaLnBrk="1" fontAlgn="auto" latinLnBrk="0" hangingPunct="1">
              <a:lnSpc>
                <a:spcPct val="100000"/>
              </a:lnSpc>
              <a:spcBef>
                <a:spcPts val="0"/>
              </a:spcBef>
              <a:spcAft>
                <a:spcPts val="6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bg1"/>
                </a:solidFill>
                <a:effectLst/>
                <a:uLnTx/>
                <a:uFillTx/>
                <a:latin typeface="+mn-lt"/>
                <a:ea typeface="+mn-ea"/>
                <a:cs typeface="+mn-cs"/>
              </a:rPr>
              <a:t>     company/nhs-digital</a:t>
            </a:r>
          </a:p>
          <a:p>
            <a:pPr marL="0" marR="0" lvl="0" indent="0" algn="l" defTabSz="914400" rtl="0" eaLnBrk="1" fontAlgn="auto" latinLnBrk="0" hangingPunct="1">
              <a:lnSpc>
                <a:spcPct val="100000"/>
              </a:lnSpc>
              <a:spcBef>
                <a:spcPts val="0"/>
              </a:spcBef>
              <a:spcAft>
                <a:spcPts val="6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bg1"/>
                </a:solidFill>
                <a:effectLst/>
                <a:uLnTx/>
                <a:uFillTx/>
                <a:latin typeface="+mn-lt"/>
                <a:ea typeface="+mn-ea"/>
                <a:cs typeface="+mn-cs"/>
              </a:rPr>
              <a:t>     www.digital.nhs.uk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chemeClr val="bg1"/>
              </a:solidFill>
              <a:effectLst/>
              <a:uLnTx/>
              <a:uFillTx/>
              <a:latin typeface="+mn-lt"/>
              <a:ea typeface="+mn-ea"/>
              <a:cs typeface="+mn-cs"/>
            </a:endParaRPr>
          </a:p>
        </p:txBody>
      </p:sp>
      <p:pic>
        <p:nvPicPr>
          <p:cNvPr id="11" name="Picture 10">
            <a:extLst>
              <a:ext uri="{FF2B5EF4-FFF2-40B4-BE49-F238E27FC236}">
                <a16:creationId xmlns:a16="http://schemas.microsoft.com/office/drawing/2014/main" id="{4FE5135B-5894-3247-B1DB-8C8B08C4287B}"/>
              </a:ext>
            </a:extLst>
          </p:cNvPr>
          <p:cNvPicPr>
            <a:picLocks noChangeAspect="1"/>
          </p:cNvPicPr>
          <p:nvPr userDrawn="1"/>
        </p:nvPicPr>
        <p:blipFill>
          <a:blip r:embed="rId3"/>
          <a:stretch>
            <a:fillRect/>
          </a:stretch>
        </p:blipFill>
        <p:spPr>
          <a:xfrm>
            <a:off x="638174" y="4161169"/>
            <a:ext cx="267865" cy="266989"/>
          </a:xfrm>
          <a:prstGeom prst="rect">
            <a:avLst/>
          </a:prstGeom>
        </p:spPr>
      </p:pic>
      <p:pic>
        <p:nvPicPr>
          <p:cNvPr id="12" name="Picture 11">
            <a:extLst>
              <a:ext uri="{FF2B5EF4-FFF2-40B4-BE49-F238E27FC236}">
                <a16:creationId xmlns:a16="http://schemas.microsoft.com/office/drawing/2014/main" id="{CC2FA719-734B-4143-A9A3-CBD1B4A0A2E5}"/>
              </a:ext>
            </a:extLst>
          </p:cNvPr>
          <p:cNvPicPr>
            <a:picLocks noChangeAspect="1"/>
          </p:cNvPicPr>
          <p:nvPr userDrawn="1"/>
        </p:nvPicPr>
        <p:blipFill>
          <a:blip r:embed="rId4"/>
          <a:stretch>
            <a:fillRect/>
          </a:stretch>
        </p:blipFill>
        <p:spPr>
          <a:xfrm>
            <a:off x="693142" y="4614857"/>
            <a:ext cx="185146" cy="294552"/>
          </a:xfrm>
          <a:prstGeom prst="rect">
            <a:avLst/>
          </a:prstGeom>
        </p:spPr>
      </p:pic>
      <p:pic>
        <p:nvPicPr>
          <p:cNvPr id="13" name="Picture 12">
            <a:extLst>
              <a:ext uri="{FF2B5EF4-FFF2-40B4-BE49-F238E27FC236}">
                <a16:creationId xmlns:a16="http://schemas.microsoft.com/office/drawing/2014/main" id="{67EF173B-1D9D-554D-9197-C98F3E457E5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10020" y="3725236"/>
            <a:ext cx="323428" cy="269524"/>
          </a:xfrm>
          <a:prstGeom prst="rect">
            <a:avLst/>
          </a:prstGeom>
        </p:spPr>
      </p:pic>
    </p:spTree>
    <p:extLst>
      <p:ext uri="{BB962C8B-B14F-4D97-AF65-F5344CB8AC3E}">
        <p14:creationId xmlns:p14="http://schemas.microsoft.com/office/powerpoint/2010/main" val="329348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2000" y="1005000"/>
            <a:ext cx="10097729" cy="2057288"/>
          </a:xfrm>
        </p:spPr>
        <p:txBody>
          <a:bodyPr anchor="b">
            <a:normAutofit/>
          </a:bodyPr>
          <a:lstStyle>
            <a:lvl1pPr algn="l">
              <a:defRPr sz="40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608370" y="3160078"/>
            <a:ext cx="10097729" cy="2421572"/>
          </a:xfrm>
        </p:spPr>
        <p:txBody>
          <a:bodyPr>
            <a:normAutofit/>
          </a:bodyPr>
          <a:lstStyle>
            <a:lvl1pPr marL="0" indent="0" algn="l">
              <a:buNone/>
              <a:defRPr sz="2500" b="1">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F3ABB08-9E2B-4A7C-8441-849B2132B1E1}" type="datetime1">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10877549" y="6432550"/>
            <a:ext cx="706081" cy="216000"/>
          </a:xfrm>
        </p:spPr>
        <p:txBody>
          <a:bodyPr/>
          <a:lstStyle/>
          <a:p>
            <a:fld id="{E6607247-EB78-480B-A962-35111A450531}" type="slidenum">
              <a:rPr lang="en-GB" smtClean="0"/>
              <a:t>‹#›</a:t>
            </a:fld>
            <a:endParaRPr lang="en-GB" dirty="0"/>
          </a:p>
        </p:txBody>
      </p:sp>
      <p:sp>
        <p:nvSpPr>
          <p:cNvPr id="10" name="Text Placeholder 9"/>
          <p:cNvSpPr>
            <a:spLocks noGrp="1"/>
          </p:cNvSpPr>
          <p:nvPr>
            <p:ph type="body" sz="quarter" idx="13"/>
          </p:nvPr>
        </p:nvSpPr>
        <p:spPr>
          <a:xfrm>
            <a:off x="8885460" y="6000750"/>
            <a:ext cx="2991018" cy="579655"/>
          </a:xfrm>
        </p:spPr>
        <p:txBody>
          <a:bodyPr>
            <a:normAutofit/>
          </a:bodyPr>
          <a:lstStyle>
            <a:lvl1pPr marL="0" indent="0">
              <a:spcBef>
                <a:spcPct val="0"/>
              </a:spcBef>
              <a:buNone/>
              <a:defRPr sz="1600">
                <a:solidFill>
                  <a:schemeClr val="bg1"/>
                </a:solidFill>
              </a:defRPr>
            </a:lvl1pPr>
            <a:lvl2pPr marL="0" indent="0">
              <a:spcBef>
                <a:spcPct val="0"/>
              </a:spcBef>
              <a:buNone/>
              <a:defRPr sz="1600" b="1">
                <a:solidFill>
                  <a:schemeClr val="bg1"/>
                </a:solidFill>
              </a:defRPr>
            </a:lvl2pPr>
            <a:lvl3pPr marL="914400" indent="0">
              <a:buNone/>
              <a:defRPr>
                <a:solidFill>
                  <a:schemeClr val="accent2"/>
                </a:solidFill>
              </a:defRPr>
            </a:lvl3pPr>
            <a:lvl4pPr marL="1371600" indent="0">
              <a:buNone/>
              <a:defRPr>
                <a:solidFill>
                  <a:schemeClr val="accent2"/>
                </a:solidFill>
              </a:defRPr>
            </a:lvl4pPr>
            <a:lvl5pPr marL="1828800" indent="0">
              <a:buNone/>
              <a:defRPr>
                <a:solidFill>
                  <a:schemeClr val="accent2"/>
                </a:solidFill>
              </a:defRPr>
            </a:lvl5pPr>
          </a:lstStyle>
          <a:p>
            <a:pPr lvl="0"/>
            <a:r>
              <a:rPr lang="en-US"/>
              <a:t>Click to edit Master text styles</a:t>
            </a:r>
          </a:p>
          <a:p>
            <a:pPr lvl="1"/>
            <a:r>
              <a:rPr lang="en-US"/>
              <a:t>Second level</a:t>
            </a:r>
          </a:p>
        </p:txBody>
      </p:sp>
      <p:pic>
        <p:nvPicPr>
          <p:cNvPr id="13" name="Picture 12">
            <a:extLst>
              <a:ext uri="{FF2B5EF4-FFF2-40B4-BE49-F238E27FC236}">
                <a16:creationId xmlns:a16="http://schemas.microsoft.com/office/drawing/2014/main" id="{231CA023-92E6-4326-AB1E-68640899355C}"/>
              </a:ext>
            </a:extLst>
          </p:cNvPr>
          <p:cNvPicPr>
            <a:picLocks noChangeAspect="1"/>
          </p:cNvPicPr>
          <p:nvPr userDrawn="1"/>
        </p:nvPicPr>
        <p:blipFill>
          <a:blip r:embed="rId2"/>
          <a:stretch>
            <a:fillRect/>
          </a:stretch>
        </p:blipFill>
        <p:spPr>
          <a:xfrm>
            <a:off x="565150" y="5982075"/>
            <a:ext cx="2743200" cy="533185"/>
          </a:xfrm>
          <a:prstGeom prst="rect">
            <a:avLst/>
          </a:prstGeom>
        </p:spPr>
      </p:pic>
      <p:grpSp>
        <p:nvGrpSpPr>
          <p:cNvPr id="16" name="Group 15">
            <a:extLst>
              <a:ext uri="{FF2B5EF4-FFF2-40B4-BE49-F238E27FC236}">
                <a16:creationId xmlns:a16="http://schemas.microsoft.com/office/drawing/2014/main" id="{60F8FC6E-D4DF-4DB1-8FB3-BCE62A7DE971}"/>
              </a:ext>
            </a:extLst>
          </p:cNvPr>
          <p:cNvGrpSpPr/>
          <p:nvPr userDrawn="1"/>
        </p:nvGrpSpPr>
        <p:grpSpPr>
          <a:xfrm>
            <a:off x="10624343" y="381000"/>
            <a:ext cx="947738" cy="739776"/>
            <a:chOff x="10864850" y="381000"/>
            <a:chExt cx="947738" cy="739776"/>
          </a:xfrm>
        </p:grpSpPr>
        <p:sp>
          <p:nvSpPr>
            <p:cNvPr id="17" name="Freeform 5">
              <a:extLst>
                <a:ext uri="{FF2B5EF4-FFF2-40B4-BE49-F238E27FC236}">
                  <a16:creationId xmlns:a16="http://schemas.microsoft.com/office/drawing/2014/main" id="{E1587ABE-0969-4D75-B4F1-9F3723C5B383}"/>
                </a:ext>
              </a:extLst>
            </p:cNvPr>
            <p:cNvSpPr>
              <a:spLocks noEditPoints="1"/>
            </p:cNvSpPr>
            <p:nvPr userDrawn="1"/>
          </p:nvSpPr>
          <p:spPr bwMode="auto">
            <a:xfrm>
              <a:off x="10996613" y="858838"/>
              <a:ext cx="796925" cy="261938"/>
            </a:xfrm>
            <a:custGeom>
              <a:avLst/>
              <a:gdLst>
                <a:gd name="T0" fmla="*/ 1333 w 1333"/>
                <a:gd name="T1" fmla="*/ 338 h 438"/>
                <a:gd name="T2" fmla="*/ 1273 w 1333"/>
                <a:gd name="T3" fmla="*/ 0 h 438"/>
                <a:gd name="T4" fmla="*/ 1064 w 1333"/>
                <a:gd name="T5" fmla="*/ 271 h 438"/>
                <a:gd name="T6" fmla="*/ 1157 w 1333"/>
                <a:gd name="T7" fmla="*/ 231 h 438"/>
                <a:gd name="T8" fmla="*/ 1102 w 1333"/>
                <a:gd name="T9" fmla="*/ 299 h 438"/>
                <a:gd name="T10" fmla="*/ 1033 w 1333"/>
                <a:gd name="T11" fmla="*/ 170 h 438"/>
                <a:gd name="T12" fmla="*/ 1157 w 1333"/>
                <a:gd name="T13" fmla="*/ 195 h 438"/>
                <a:gd name="T14" fmla="*/ 1046 w 1333"/>
                <a:gd name="T15" fmla="*/ 208 h 438"/>
                <a:gd name="T16" fmla="*/ 1087 w 1333"/>
                <a:gd name="T17" fmla="*/ 343 h 438"/>
                <a:gd name="T18" fmla="*/ 1160 w 1333"/>
                <a:gd name="T19" fmla="*/ 303 h 438"/>
                <a:gd name="T20" fmla="*/ 1215 w 1333"/>
                <a:gd name="T21" fmla="*/ 338 h 438"/>
                <a:gd name="T22" fmla="*/ 1212 w 1333"/>
                <a:gd name="T23" fmla="*/ 228 h 438"/>
                <a:gd name="T24" fmla="*/ 1112 w 1333"/>
                <a:gd name="T25" fmla="*/ 101 h 438"/>
                <a:gd name="T26" fmla="*/ 1033 w 1333"/>
                <a:gd name="T27" fmla="*/ 170 h 438"/>
                <a:gd name="T28" fmla="*/ 939 w 1333"/>
                <a:gd name="T29" fmla="*/ 343 h 438"/>
                <a:gd name="T30" fmla="*/ 982 w 1333"/>
                <a:gd name="T31" fmla="*/ 290 h 438"/>
                <a:gd name="T32" fmla="*/ 926 w 1333"/>
                <a:gd name="T33" fmla="*/ 258 h 438"/>
                <a:gd name="T34" fmla="*/ 979 w 1333"/>
                <a:gd name="T35" fmla="*/ 150 h 438"/>
                <a:gd name="T36" fmla="*/ 926 w 1333"/>
                <a:gd name="T37" fmla="*/ 106 h 438"/>
                <a:gd name="T38" fmla="*/ 865 w 1333"/>
                <a:gd name="T39" fmla="*/ 60 h 438"/>
                <a:gd name="T40" fmla="*/ 821 w 1333"/>
                <a:gd name="T41" fmla="*/ 106 h 438"/>
                <a:gd name="T42" fmla="*/ 865 w 1333"/>
                <a:gd name="T43" fmla="*/ 150 h 438"/>
                <a:gd name="T44" fmla="*/ 722 w 1333"/>
                <a:gd name="T45" fmla="*/ 64 h 438"/>
                <a:gd name="T46" fmla="*/ 782 w 1333"/>
                <a:gd name="T47" fmla="*/ 6 h 438"/>
                <a:gd name="T48" fmla="*/ 722 w 1333"/>
                <a:gd name="T49" fmla="*/ 64 h 438"/>
                <a:gd name="T50" fmla="*/ 782 w 1333"/>
                <a:gd name="T51" fmla="*/ 338 h 438"/>
                <a:gd name="T52" fmla="*/ 722 w 1333"/>
                <a:gd name="T53" fmla="*/ 106 h 438"/>
                <a:gd name="T54" fmla="*/ 601 w 1333"/>
                <a:gd name="T55" fmla="*/ 106 h 438"/>
                <a:gd name="T56" fmla="*/ 600 w 1333"/>
                <a:gd name="T57" fmla="*/ 138 h 438"/>
                <a:gd name="T58" fmla="*/ 430 w 1333"/>
                <a:gd name="T59" fmla="*/ 221 h 438"/>
                <a:gd name="T60" fmla="*/ 597 w 1333"/>
                <a:gd name="T61" fmla="*/ 301 h 438"/>
                <a:gd name="T62" fmla="*/ 528 w 1333"/>
                <a:gd name="T63" fmla="*/ 391 h 438"/>
                <a:gd name="T64" fmla="*/ 456 w 1333"/>
                <a:gd name="T65" fmla="*/ 422 h 438"/>
                <a:gd name="T66" fmla="*/ 658 w 1333"/>
                <a:gd name="T67" fmla="*/ 316 h 438"/>
                <a:gd name="T68" fmla="*/ 601 w 1333"/>
                <a:gd name="T69" fmla="*/ 106 h 438"/>
                <a:gd name="T70" fmla="*/ 493 w 1333"/>
                <a:gd name="T71" fmla="*/ 221 h 438"/>
                <a:gd name="T72" fmla="*/ 598 w 1333"/>
                <a:gd name="T73" fmla="*/ 220 h 438"/>
                <a:gd name="T74" fmla="*/ 321 w 1333"/>
                <a:gd name="T75" fmla="*/ 64 h 438"/>
                <a:gd name="T76" fmla="*/ 382 w 1333"/>
                <a:gd name="T77" fmla="*/ 6 h 438"/>
                <a:gd name="T78" fmla="*/ 321 w 1333"/>
                <a:gd name="T79" fmla="*/ 64 h 438"/>
                <a:gd name="T80" fmla="*/ 382 w 1333"/>
                <a:gd name="T81" fmla="*/ 338 h 438"/>
                <a:gd name="T82" fmla="*/ 321 w 1333"/>
                <a:gd name="T83" fmla="*/ 106 h 438"/>
                <a:gd name="T84" fmla="*/ 63 w 1333"/>
                <a:gd name="T85" fmla="*/ 73 h 438"/>
                <a:gd name="T86" fmla="*/ 202 w 1333"/>
                <a:gd name="T87" fmla="*/ 181 h 438"/>
                <a:gd name="T88" fmla="*/ 63 w 1333"/>
                <a:gd name="T89" fmla="*/ 288 h 438"/>
                <a:gd name="T90" fmla="*/ 0 w 1333"/>
                <a:gd name="T91" fmla="*/ 338 h 438"/>
                <a:gd name="T92" fmla="*/ 268 w 1333"/>
                <a:gd name="T93" fmla="*/ 181 h 438"/>
                <a:gd name="T94" fmla="*/ 0 w 1333"/>
                <a:gd name="T95" fmla="*/ 24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33" h="438">
                  <a:moveTo>
                    <a:pt x="1273" y="338"/>
                  </a:moveTo>
                  <a:cubicBezTo>
                    <a:pt x="1333" y="338"/>
                    <a:pt x="1333" y="338"/>
                    <a:pt x="1333" y="338"/>
                  </a:cubicBezTo>
                  <a:cubicBezTo>
                    <a:pt x="1333" y="0"/>
                    <a:pt x="1333" y="0"/>
                    <a:pt x="1333" y="0"/>
                  </a:cubicBezTo>
                  <a:cubicBezTo>
                    <a:pt x="1273" y="0"/>
                    <a:pt x="1273" y="0"/>
                    <a:pt x="1273" y="0"/>
                  </a:cubicBezTo>
                  <a:lnTo>
                    <a:pt x="1273" y="338"/>
                  </a:lnTo>
                  <a:close/>
                  <a:moveTo>
                    <a:pt x="1064" y="271"/>
                  </a:moveTo>
                  <a:cubicBezTo>
                    <a:pt x="1064" y="235"/>
                    <a:pt x="1104" y="231"/>
                    <a:pt x="1131" y="231"/>
                  </a:cubicBezTo>
                  <a:cubicBezTo>
                    <a:pt x="1157" y="231"/>
                    <a:pt x="1157" y="231"/>
                    <a:pt x="1157" y="231"/>
                  </a:cubicBezTo>
                  <a:cubicBezTo>
                    <a:pt x="1157" y="249"/>
                    <a:pt x="1154" y="266"/>
                    <a:pt x="1144" y="279"/>
                  </a:cubicBezTo>
                  <a:cubicBezTo>
                    <a:pt x="1135" y="291"/>
                    <a:pt x="1120" y="299"/>
                    <a:pt x="1102" y="299"/>
                  </a:cubicBezTo>
                  <a:cubicBezTo>
                    <a:pt x="1080" y="299"/>
                    <a:pt x="1064" y="291"/>
                    <a:pt x="1064" y="271"/>
                  </a:cubicBezTo>
                  <a:moveTo>
                    <a:pt x="1033" y="170"/>
                  </a:moveTo>
                  <a:cubicBezTo>
                    <a:pt x="1053" y="155"/>
                    <a:pt x="1079" y="145"/>
                    <a:pt x="1105" y="145"/>
                  </a:cubicBezTo>
                  <a:cubicBezTo>
                    <a:pt x="1140" y="145"/>
                    <a:pt x="1157" y="157"/>
                    <a:pt x="1157" y="195"/>
                  </a:cubicBezTo>
                  <a:cubicBezTo>
                    <a:pt x="1124" y="195"/>
                    <a:pt x="1124" y="195"/>
                    <a:pt x="1124" y="195"/>
                  </a:cubicBezTo>
                  <a:cubicBezTo>
                    <a:pt x="1098" y="195"/>
                    <a:pt x="1069" y="197"/>
                    <a:pt x="1046" y="208"/>
                  </a:cubicBezTo>
                  <a:cubicBezTo>
                    <a:pt x="1023" y="220"/>
                    <a:pt x="1006" y="240"/>
                    <a:pt x="1006" y="275"/>
                  </a:cubicBezTo>
                  <a:cubicBezTo>
                    <a:pt x="1006" y="319"/>
                    <a:pt x="1046" y="343"/>
                    <a:pt x="1087" y="343"/>
                  </a:cubicBezTo>
                  <a:cubicBezTo>
                    <a:pt x="1115" y="343"/>
                    <a:pt x="1145" y="329"/>
                    <a:pt x="1159" y="303"/>
                  </a:cubicBezTo>
                  <a:cubicBezTo>
                    <a:pt x="1160" y="303"/>
                    <a:pt x="1160" y="303"/>
                    <a:pt x="1160" y="303"/>
                  </a:cubicBezTo>
                  <a:cubicBezTo>
                    <a:pt x="1160" y="311"/>
                    <a:pt x="1160" y="326"/>
                    <a:pt x="1162" y="338"/>
                  </a:cubicBezTo>
                  <a:cubicBezTo>
                    <a:pt x="1215" y="338"/>
                    <a:pt x="1215" y="338"/>
                    <a:pt x="1215" y="338"/>
                  </a:cubicBezTo>
                  <a:cubicBezTo>
                    <a:pt x="1214" y="320"/>
                    <a:pt x="1213" y="304"/>
                    <a:pt x="1213" y="286"/>
                  </a:cubicBezTo>
                  <a:cubicBezTo>
                    <a:pt x="1212" y="269"/>
                    <a:pt x="1212" y="252"/>
                    <a:pt x="1212" y="228"/>
                  </a:cubicBezTo>
                  <a:cubicBezTo>
                    <a:pt x="1212" y="198"/>
                    <a:pt x="1212" y="198"/>
                    <a:pt x="1212" y="198"/>
                  </a:cubicBezTo>
                  <a:cubicBezTo>
                    <a:pt x="1212" y="130"/>
                    <a:pt x="1183" y="101"/>
                    <a:pt x="1112" y="101"/>
                  </a:cubicBezTo>
                  <a:cubicBezTo>
                    <a:pt x="1086" y="101"/>
                    <a:pt x="1055" y="107"/>
                    <a:pt x="1031" y="118"/>
                  </a:cubicBezTo>
                  <a:lnTo>
                    <a:pt x="1033" y="170"/>
                  </a:lnTo>
                  <a:close/>
                  <a:moveTo>
                    <a:pt x="865" y="268"/>
                  </a:moveTo>
                  <a:cubicBezTo>
                    <a:pt x="865" y="314"/>
                    <a:pt x="892" y="343"/>
                    <a:pt x="939" y="343"/>
                  </a:cubicBezTo>
                  <a:cubicBezTo>
                    <a:pt x="957" y="343"/>
                    <a:pt x="971" y="342"/>
                    <a:pt x="983" y="338"/>
                  </a:cubicBezTo>
                  <a:cubicBezTo>
                    <a:pt x="982" y="290"/>
                    <a:pt x="982" y="290"/>
                    <a:pt x="982" y="290"/>
                  </a:cubicBezTo>
                  <a:cubicBezTo>
                    <a:pt x="975" y="294"/>
                    <a:pt x="965" y="297"/>
                    <a:pt x="954" y="297"/>
                  </a:cubicBezTo>
                  <a:cubicBezTo>
                    <a:pt x="931" y="297"/>
                    <a:pt x="926" y="278"/>
                    <a:pt x="926" y="258"/>
                  </a:cubicBezTo>
                  <a:cubicBezTo>
                    <a:pt x="926" y="150"/>
                    <a:pt x="926" y="150"/>
                    <a:pt x="926" y="150"/>
                  </a:cubicBezTo>
                  <a:cubicBezTo>
                    <a:pt x="979" y="150"/>
                    <a:pt x="979" y="150"/>
                    <a:pt x="979" y="150"/>
                  </a:cubicBezTo>
                  <a:cubicBezTo>
                    <a:pt x="979" y="106"/>
                    <a:pt x="979" y="106"/>
                    <a:pt x="979" y="106"/>
                  </a:cubicBezTo>
                  <a:cubicBezTo>
                    <a:pt x="926" y="106"/>
                    <a:pt x="926" y="106"/>
                    <a:pt x="926" y="106"/>
                  </a:cubicBezTo>
                  <a:cubicBezTo>
                    <a:pt x="926" y="40"/>
                    <a:pt x="926" y="40"/>
                    <a:pt x="926" y="40"/>
                  </a:cubicBezTo>
                  <a:cubicBezTo>
                    <a:pt x="865" y="60"/>
                    <a:pt x="865" y="60"/>
                    <a:pt x="865" y="60"/>
                  </a:cubicBezTo>
                  <a:cubicBezTo>
                    <a:pt x="865" y="106"/>
                    <a:pt x="865" y="106"/>
                    <a:pt x="865" y="106"/>
                  </a:cubicBezTo>
                  <a:cubicBezTo>
                    <a:pt x="821" y="106"/>
                    <a:pt x="821" y="106"/>
                    <a:pt x="821" y="106"/>
                  </a:cubicBezTo>
                  <a:cubicBezTo>
                    <a:pt x="821" y="150"/>
                    <a:pt x="821" y="150"/>
                    <a:pt x="821" y="150"/>
                  </a:cubicBezTo>
                  <a:cubicBezTo>
                    <a:pt x="865" y="150"/>
                    <a:pt x="865" y="150"/>
                    <a:pt x="865" y="150"/>
                  </a:cubicBezTo>
                  <a:lnTo>
                    <a:pt x="865" y="268"/>
                  </a:lnTo>
                  <a:close/>
                  <a:moveTo>
                    <a:pt x="722" y="64"/>
                  </a:moveTo>
                  <a:cubicBezTo>
                    <a:pt x="782" y="64"/>
                    <a:pt x="782" y="64"/>
                    <a:pt x="782" y="64"/>
                  </a:cubicBezTo>
                  <a:cubicBezTo>
                    <a:pt x="782" y="6"/>
                    <a:pt x="782" y="6"/>
                    <a:pt x="782" y="6"/>
                  </a:cubicBezTo>
                  <a:cubicBezTo>
                    <a:pt x="722" y="6"/>
                    <a:pt x="722" y="6"/>
                    <a:pt x="722" y="6"/>
                  </a:cubicBezTo>
                  <a:lnTo>
                    <a:pt x="722" y="64"/>
                  </a:lnTo>
                  <a:close/>
                  <a:moveTo>
                    <a:pt x="722" y="338"/>
                  </a:moveTo>
                  <a:cubicBezTo>
                    <a:pt x="782" y="338"/>
                    <a:pt x="782" y="338"/>
                    <a:pt x="782" y="338"/>
                  </a:cubicBezTo>
                  <a:cubicBezTo>
                    <a:pt x="782" y="106"/>
                    <a:pt x="782" y="106"/>
                    <a:pt x="782" y="106"/>
                  </a:cubicBezTo>
                  <a:cubicBezTo>
                    <a:pt x="722" y="106"/>
                    <a:pt x="722" y="106"/>
                    <a:pt x="722" y="106"/>
                  </a:cubicBezTo>
                  <a:lnTo>
                    <a:pt x="722" y="338"/>
                  </a:lnTo>
                  <a:close/>
                  <a:moveTo>
                    <a:pt x="601" y="106"/>
                  </a:moveTo>
                  <a:cubicBezTo>
                    <a:pt x="601" y="138"/>
                    <a:pt x="601" y="138"/>
                    <a:pt x="601" y="138"/>
                  </a:cubicBezTo>
                  <a:cubicBezTo>
                    <a:pt x="600" y="138"/>
                    <a:pt x="600" y="138"/>
                    <a:pt x="600" y="138"/>
                  </a:cubicBezTo>
                  <a:cubicBezTo>
                    <a:pt x="583" y="111"/>
                    <a:pt x="559" y="101"/>
                    <a:pt x="529" y="101"/>
                  </a:cubicBezTo>
                  <a:cubicBezTo>
                    <a:pt x="459" y="101"/>
                    <a:pt x="430" y="165"/>
                    <a:pt x="430" y="221"/>
                  </a:cubicBezTo>
                  <a:cubicBezTo>
                    <a:pt x="430" y="283"/>
                    <a:pt x="456" y="338"/>
                    <a:pt x="525" y="338"/>
                  </a:cubicBezTo>
                  <a:cubicBezTo>
                    <a:pt x="559" y="338"/>
                    <a:pt x="586" y="321"/>
                    <a:pt x="597" y="301"/>
                  </a:cubicBezTo>
                  <a:cubicBezTo>
                    <a:pt x="598" y="301"/>
                    <a:pt x="598" y="301"/>
                    <a:pt x="598" y="301"/>
                  </a:cubicBezTo>
                  <a:cubicBezTo>
                    <a:pt x="598" y="341"/>
                    <a:pt x="595" y="391"/>
                    <a:pt x="528" y="391"/>
                  </a:cubicBezTo>
                  <a:cubicBezTo>
                    <a:pt x="509" y="391"/>
                    <a:pt x="479" y="381"/>
                    <a:pt x="460" y="371"/>
                  </a:cubicBezTo>
                  <a:cubicBezTo>
                    <a:pt x="456" y="422"/>
                    <a:pt x="456" y="422"/>
                    <a:pt x="456" y="422"/>
                  </a:cubicBezTo>
                  <a:cubicBezTo>
                    <a:pt x="484" y="434"/>
                    <a:pt x="512" y="438"/>
                    <a:pt x="536" y="438"/>
                  </a:cubicBezTo>
                  <a:cubicBezTo>
                    <a:pt x="633" y="438"/>
                    <a:pt x="658" y="379"/>
                    <a:pt x="658" y="316"/>
                  </a:cubicBezTo>
                  <a:cubicBezTo>
                    <a:pt x="658" y="106"/>
                    <a:pt x="658" y="106"/>
                    <a:pt x="658" y="106"/>
                  </a:cubicBezTo>
                  <a:lnTo>
                    <a:pt x="601" y="106"/>
                  </a:lnTo>
                  <a:close/>
                  <a:moveTo>
                    <a:pt x="545" y="291"/>
                  </a:moveTo>
                  <a:cubicBezTo>
                    <a:pt x="510" y="291"/>
                    <a:pt x="493" y="252"/>
                    <a:pt x="493" y="221"/>
                  </a:cubicBezTo>
                  <a:cubicBezTo>
                    <a:pt x="493" y="185"/>
                    <a:pt x="506" y="148"/>
                    <a:pt x="547" y="148"/>
                  </a:cubicBezTo>
                  <a:cubicBezTo>
                    <a:pt x="583" y="148"/>
                    <a:pt x="598" y="180"/>
                    <a:pt x="598" y="220"/>
                  </a:cubicBezTo>
                  <a:cubicBezTo>
                    <a:pt x="598" y="258"/>
                    <a:pt x="583" y="291"/>
                    <a:pt x="545" y="291"/>
                  </a:cubicBezTo>
                  <a:moveTo>
                    <a:pt x="321" y="64"/>
                  </a:moveTo>
                  <a:cubicBezTo>
                    <a:pt x="382" y="64"/>
                    <a:pt x="382" y="64"/>
                    <a:pt x="382" y="64"/>
                  </a:cubicBezTo>
                  <a:cubicBezTo>
                    <a:pt x="382" y="6"/>
                    <a:pt x="382" y="6"/>
                    <a:pt x="382" y="6"/>
                  </a:cubicBezTo>
                  <a:cubicBezTo>
                    <a:pt x="321" y="6"/>
                    <a:pt x="321" y="6"/>
                    <a:pt x="321" y="6"/>
                  </a:cubicBezTo>
                  <a:lnTo>
                    <a:pt x="321" y="64"/>
                  </a:lnTo>
                  <a:close/>
                  <a:moveTo>
                    <a:pt x="321" y="338"/>
                  </a:moveTo>
                  <a:cubicBezTo>
                    <a:pt x="382" y="338"/>
                    <a:pt x="382" y="338"/>
                    <a:pt x="382" y="338"/>
                  </a:cubicBezTo>
                  <a:cubicBezTo>
                    <a:pt x="382" y="106"/>
                    <a:pt x="382" y="106"/>
                    <a:pt x="382" y="106"/>
                  </a:cubicBezTo>
                  <a:cubicBezTo>
                    <a:pt x="321" y="106"/>
                    <a:pt x="321" y="106"/>
                    <a:pt x="321" y="106"/>
                  </a:cubicBezTo>
                  <a:lnTo>
                    <a:pt x="321" y="338"/>
                  </a:lnTo>
                  <a:close/>
                  <a:moveTo>
                    <a:pt x="63" y="73"/>
                  </a:moveTo>
                  <a:cubicBezTo>
                    <a:pt x="98" y="73"/>
                    <a:pt x="98" y="73"/>
                    <a:pt x="98" y="73"/>
                  </a:cubicBezTo>
                  <a:cubicBezTo>
                    <a:pt x="151" y="73"/>
                    <a:pt x="202" y="112"/>
                    <a:pt x="202" y="181"/>
                  </a:cubicBezTo>
                  <a:cubicBezTo>
                    <a:pt x="202" y="249"/>
                    <a:pt x="151" y="288"/>
                    <a:pt x="98" y="288"/>
                  </a:cubicBezTo>
                  <a:cubicBezTo>
                    <a:pt x="63" y="288"/>
                    <a:pt x="63" y="288"/>
                    <a:pt x="63" y="288"/>
                  </a:cubicBezTo>
                  <a:lnTo>
                    <a:pt x="63" y="73"/>
                  </a:lnTo>
                  <a:close/>
                  <a:moveTo>
                    <a:pt x="0" y="338"/>
                  </a:moveTo>
                  <a:cubicBezTo>
                    <a:pt x="86" y="338"/>
                    <a:pt x="86" y="338"/>
                    <a:pt x="86" y="338"/>
                  </a:cubicBezTo>
                  <a:cubicBezTo>
                    <a:pt x="183" y="338"/>
                    <a:pt x="268" y="306"/>
                    <a:pt x="268" y="181"/>
                  </a:cubicBezTo>
                  <a:cubicBezTo>
                    <a:pt x="268" y="56"/>
                    <a:pt x="183" y="24"/>
                    <a:pt x="86" y="24"/>
                  </a:cubicBezTo>
                  <a:cubicBezTo>
                    <a:pt x="0" y="24"/>
                    <a:pt x="0" y="24"/>
                    <a:pt x="0" y="24"/>
                  </a:cubicBezTo>
                  <a:lnTo>
                    <a:pt x="0" y="3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8" name="Freeform 6">
              <a:extLst>
                <a:ext uri="{FF2B5EF4-FFF2-40B4-BE49-F238E27FC236}">
                  <a16:creationId xmlns:a16="http://schemas.microsoft.com/office/drawing/2014/main" id="{006163B0-C77E-4215-8870-F10896566C82}"/>
                </a:ext>
              </a:extLst>
            </p:cNvPr>
            <p:cNvSpPr>
              <a:spLocks noEditPoints="1"/>
            </p:cNvSpPr>
            <p:nvPr userDrawn="1"/>
          </p:nvSpPr>
          <p:spPr bwMode="auto">
            <a:xfrm>
              <a:off x="10864850" y="381000"/>
              <a:ext cx="947738" cy="382588"/>
            </a:xfrm>
            <a:custGeom>
              <a:avLst/>
              <a:gdLst>
                <a:gd name="T0" fmla="*/ 1526 w 1585"/>
                <a:gd name="T1" fmla="*/ 76 h 639"/>
                <a:gd name="T2" fmla="*/ 1493 w 1585"/>
                <a:gd name="T3" fmla="*/ 178 h 639"/>
                <a:gd name="T4" fmla="*/ 1379 w 1585"/>
                <a:gd name="T5" fmla="*/ 155 h 639"/>
                <a:gd name="T6" fmla="*/ 1280 w 1585"/>
                <a:gd name="T7" fmla="*/ 204 h 639"/>
                <a:gd name="T8" fmla="*/ 1480 w 1585"/>
                <a:gd name="T9" fmla="*/ 406 h 639"/>
                <a:gd name="T10" fmla="*/ 1228 w 1585"/>
                <a:gd name="T11" fmla="*/ 585 h 639"/>
                <a:gd name="T12" fmla="*/ 1068 w 1585"/>
                <a:gd name="T13" fmla="*/ 558 h 639"/>
                <a:gd name="T14" fmla="*/ 1101 w 1585"/>
                <a:gd name="T15" fmla="*/ 453 h 639"/>
                <a:gd name="T16" fmla="*/ 1228 w 1585"/>
                <a:gd name="T17" fmla="*/ 483 h 639"/>
                <a:gd name="T18" fmla="*/ 1338 w 1585"/>
                <a:gd name="T19" fmla="*/ 422 h 639"/>
                <a:gd name="T20" fmla="*/ 1138 w 1585"/>
                <a:gd name="T21" fmla="*/ 225 h 639"/>
                <a:gd name="T22" fmla="*/ 1368 w 1585"/>
                <a:gd name="T23" fmla="*/ 53 h 639"/>
                <a:gd name="T24" fmla="*/ 1526 w 1585"/>
                <a:gd name="T25" fmla="*/ 76 h 639"/>
                <a:gd name="T26" fmla="*/ 1129 w 1585"/>
                <a:gd name="T27" fmla="*/ 62 h 639"/>
                <a:gd name="T28" fmla="*/ 1021 w 1585"/>
                <a:gd name="T29" fmla="*/ 576 h 639"/>
                <a:gd name="T30" fmla="*/ 883 w 1585"/>
                <a:gd name="T31" fmla="*/ 576 h 639"/>
                <a:gd name="T32" fmla="*/ 929 w 1585"/>
                <a:gd name="T33" fmla="*/ 356 h 639"/>
                <a:gd name="T34" fmla="*/ 765 w 1585"/>
                <a:gd name="T35" fmla="*/ 356 h 639"/>
                <a:gd name="T36" fmla="*/ 719 w 1585"/>
                <a:gd name="T37" fmla="*/ 576 h 639"/>
                <a:gd name="T38" fmla="*/ 581 w 1585"/>
                <a:gd name="T39" fmla="*/ 576 h 639"/>
                <a:gd name="T40" fmla="*/ 688 w 1585"/>
                <a:gd name="T41" fmla="*/ 62 h 639"/>
                <a:gd name="T42" fmla="*/ 827 w 1585"/>
                <a:gd name="T43" fmla="*/ 62 h 639"/>
                <a:gd name="T44" fmla="*/ 786 w 1585"/>
                <a:gd name="T45" fmla="*/ 258 h 639"/>
                <a:gd name="T46" fmla="*/ 950 w 1585"/>
                <a:gd name="T47" fmla="*/ 258 h 639"/>
                <a:gd name="T48" fmla="*/ 990 w 1585"/>
                <a:gd name="T49" fmla="*/ 62 h 639"/>
                <a:gd name="T50" fmla="*/ 1129 w 1585"/>
                <a:gd name="T51" fmla="*/ 62 h 639"/>
                <a:gd name="T52" fmla="*/ 637 w 1585"/>
                <a:gd name="T53" fmla="*/ 62 h 639"/>
                <a:gd name="T54" fmla="*/ 528 w 1585"/>
                <a:gd name="T55" fmla="*/ 576 h 639"/>
                <a:gd name="T56" fmla="*/ 356 w 1585"/>
                <a:gd name="T57" fmla="*/ 576 h 639"/>
                <a:gd name="T58" fmla="*/ 248 w 1585"/>
                <a:gd name="T59" fmla="*/ 220 h 639"/>
                <a:gd name="T60" fmla="*/ 247 w 1585"/>
                <a:gd name="T61" fmla="*/ 220 h 639"/>
                <a:gd name="T62" fmla="*/ 175 w 1585"/>
                <a:gd name="T63" fmla="*/ 576 h 639"/>
                <a:gd name="T64" fmla="*/ 45 w 1585"/>
                <a:gd name="T65" fmla="*/ 576 h 639"/>
                <a:gd name="T66" fmla="*/ 155 w 1585"/>
                <a:gd name="T67" fmla="*/ 62 h 639"/>
                <a:gd name="T68" fmla="*/ 327 w 1585"/>
                <a:gd name="T69" fmla="*/ 62 h 639"/>
                <a:gd name="T70" fmla="*/ 433 w 1585"/>
                <a:gd name="T71" fmla="*/ 418 h 639"/>
                <a:gd name="T72" fmla="*/ 435 w 1585"/>
                <a:gd name="T73" fmla="*/ 418 h 639"/>
                <a:gd name="T74" fmla="*/ 507 w 1585"/>
                <a:gd name="T75" fmla="*/ 62 h 639"/>
                <a:gd name="T76" fmla="*/ 637 w 1585"/>
                <a:gd name="T77" fmla="*/ 62 h 639"/>
                <a:gd name="T78" fmla="*/ 1585 w 1585"/>
                <a:gd name="T79" fmla="*/ 0 h 639"/>
                <a:gd name="T80" fmla="*/ 0 w 1585"/>
                <a:gd name="T81" fmla="*/ 0 h 639"/>
                <a:gd name="T82" fmla="*/ 0 w 1585"/>
                <a:gd name="T83" fmla="*/ 639 h 639"/>
                <a:gd name="T84" fmla="*/ 1585 w 1585"/>
                <a:gd name="T85" fmla="*/ 639 h 639"/>
                <a:gd name="T86" fmla="*/ 1585 w 1585"/>
                <a:gd name="T87"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5" h="639">
                  <a:moveTo>
                    <a:pt x="1526" y="76"/>
                  </a:moveTo>
                  <a:cubicBezTo>
                    <a:pt x="1493" y="178"/>
                    <a:pt x="1493" y="178"/>
                    <a:pt x="1493" y="178"/>
                  </a:cubicBezTo>
                  <a:cubicBezTo>
                    <a:pt x="1466" y="166"/>
                    <a:pt x="1430" y="155"/>
                    <a:pt x="1379" y="155"/>
                  </a:cubicBezTo>
                  <a:cubicBezTo>
                    <a:pt x="1324" y="155"/>
                    <a:pt x="1280" y="163"/>
                    <a:pt x="1280" y="204"/>
                  </a:cubicBezTo>
                  <a:cubicBezTo>
                    <a:pt x="1280" y="277"/>
                    <a:pt x="1480" y="250"/>
                    <a:pt x="1480" y="406"/>
                  </a:cubicBezTo>
                  <a:cubicBezTo>
                    <a:pt x="1480" y="548"/>
                    <a:pt x="1348" y="585"/>
                    <a:pt x="1228" y="585"/>
                  </a:cubicBezTo>
                  <a:cubicBezTo>
                    <a:pt x="1175" y="585"/>
                    <a:pt x="1113" y="572"/>
                    <a:pt x="1068" y="558"/>
                  </a:cubicBezTo>
                  <a:cubicBezTo>
                    <a:pt x="1101" y="453"/>
                    <a:pt x="1101" y="453"/>
                    <a:pt x="1101" y="453"/>
                  </a:cubicBezTo>
                  <a:cubicBezTo>
                    <a:pt x="1128" y="471"/>
                    <a:pt x="1183" y="483"/>
                    <a:pt x="1228" y="483"/>
                  </a:cubicBezTo>
                  <a:cubicBezTo>
                    <a:pt x="1271" y="483"/>
                    <a:pt x="1338" y="475"/>
                    <a:pt x="1338" y="422"/>
                  </a:cubicBezTo>
                  <a:cubicBezTo>
                    <a:pt x="1338" y="339"/>
                    <a:pt x="1138" y="370"/>
                    <a:pt x="1138" y="225"/>
                  </a:cubicBezTo>
                  <a:cubicBezTo>
                    <a:pt x="1138" y="93"/>
                    <a:pt x="1254" y="53"/>
                    <a:pt x="1368" y="53"/>
                  </a:cubicBezTo>
                  <a:cubicBezTo>
                    <a:pt x="1431" y="53"/>
                    <a:pt x="1491" y="60"/>
                    <a:pt x="1526" y="76"/>
                  </a:cubicBezTo>
                  <a:moveTo>
                    <a:pt x="1129" y="62"/>
                  </a:moveTo>
                  <a:cubicBezTo>
                    <a:pt x="1021" y="576"/>
                    <a:pt x="1021" y="576"/>
                    <a:pt x="1021" y="576"/>
                  </a:cubicBezTo>
                  <a:cubicBezTo>
                    <a:pt x="883" y="576"/>
                    <a:pt x="883" y="576"/>
                    <a:pt x="883" y="576"/>
                  </a:cubicBezTo>
                  <a:cubicBezTo>
                    <a:pt x="929" y="356"/>
                    <a:pt x="929" y="356"/>
                    <a:pt x="929" y="356"/>
                  </a:cubicBezTo>
                  <a:cubicBezTo>
                    <a:pt x="765" y="356"/>
                    <a:pt x="765" y="356"/>
                    <a:pt x="765" y="356"/>
                  </a:cubicBezTo>
                  <a:cubicBezTo>
                    <a:pt x="719" y="576"/>
                    <a:pt x="719" y="576"/>
                    <a:pt x="719" y="576"/>
                  </a:cubicBezTo>
                  <a:cubicBezTo>
                    <a:pt x="581" y="576"/>
                    <a:pt x="581" y="576"/>
                    <a:pt x="581" y="576"/>
                  </a:cubicBezTo>
                  <a:cubicBezTo>
                    <a:pt x="688" y="62"/>
                    <a:pt x="688" y="62"/>
                    <a:pt x="688" y="62"/>
                  </a:cubicBezTo>
                  <a:cubicBezTo>
                    <a:pt x="827" y="62"/>
                    <a:pt x="827" y="62"/>
                    <a:pt x="827" y="62"/>
                  </a:cubicBezTo>
                  <a:cubicBezTo>
                    <a:pt x="786" y="258"/>
                    <a:pt x="786" y="258"/>
                    <a:pt x="786" y="258"/>
                  </a:cubicBezTo>
                  <a:cubicBezTo>
                    <a:pt x="950" y="258"/>
                    <a:pt x="950" y="258"/>
                    <a:pt x="950" y="258"/>
                  </a:cubicBezTo>
                  <a:cubicBezTo>
                    <a:pt x="990" y="62"/>
                    <a:pt x="990" y="62"/>
                    <a:pt x="990" y="62"/>
                  </a:cubicBezTo>
                  <a:lnTo>
                    <a:pt x="1129" y="62"/>
                  </a:lnTo>
                  <a:close/>
                  <a:moveTo>
                    <a:pt x="637" y="62"/>
                  </a:moveTo>
                  <a:cubicBezTo>
                    <a:pt x="528" y="576"/>
                    <a:pt x="528" y="576"/>
                    <a:pt x="528" y="576"/>
                  </a:cubicBezTo>
                  <a:cubicBezTo>
                    <a:pt x="356" y="576"/>
                    <a:pt x="356" y="576"/>
                    <a:pt x="356" y="576"/>
                  </a:cubicBezTo>
                  <a:cubicBezTo>
                    <a:pt x="248" y="220"/>
                    <a:pt x="248" y="220"/>
                    <a:pt x="248" y="220"/>
                  </a:cubicBezTo>
                  <a:cubicBezTo>
                    <a:pt x="247" y="220"/>
                    <a:pt x="247" y="220"/>
                    <a:pt x="247" y="220"/>
                  </a:cubicBezTo>
                  <a:cubicBezTo>
                    <a:pt x="175" y="576"/>
                    <a:pt x="175" y="576"/>
                    <a:pt x="175" y="576"/>
                  </a:cubicBezTo>
                  <a:cubicBezTo>
                    <a:pt x="45" y="576"/>
                    <a:pt x="45" y="576"/>
                    <a:pt x="45" y="576"/>
                  </a:cubicBezTo>
                  <a:cubicBezTo>
                    <a:pt x="155" y="62"/>
                    <a:pt x="155" y="62"/>
                    <a:pt x="155" y="62"/>
                  </a:cubicBezTo>
                  <a:cubicBezTo>
                    <a:pt x="327" y="62"/>
                    <a:pt x="327" y="62"/>
                    <a:pt x="327" y="62"/>
                  </a:cubicBezTo>
                  <a:cubicBezTo>
                    <a:pt x="433" y="418"/>
                    <a:pt x="433" y="418"/>
                    <a:pt x="433" y="418"/>
                  </a:cubicBezTo>
                  <a:cubicBezTo>
                    <a:pt x="435" y="418"/>
                    <a:pt x="435" y="418"/>
                    <a:pt x="435" y="418"/>
                  </a:cubicBezTo>
                  <a:cubicBezTo>
                    <a:pt x="507" y="62"/>
                    <a:pt x="507" y="62"/>
                    <a:pt x="507" y="62"/>
                  </a:cubicBezTo>
                  <a:lnTo>
                    <a:pt x="637" y="62"/>
                  </a:lnTo>
                  <a:close/>
                  <a:moveTo>
                    <a:pt x="1585" y="0"/>
                  </a:moveTo>
                  <a:cubicBezTo>
                    <a:pt x="0" y="0"/>
                    <a:pt x="0" y="0"/>
                    <a:pt x="0" y="0"/>
                  </a:cubicBezTo>
                  <a:cubicBezTo>
                    <a:pt x="0" y="639"/>
                    <a:pt x="0" y="639"/>
                    <a:pt x="0" y="639"/>
                  </a:cubicBezTo>
                  <a:cubicBezTo>
                    <a:pt x="1585" y="639"/>
                    <a:pt x="1585" y="639"/>
                    <a:pt x="1585" y="639"/>
                  </a:cubicBezTo>
                  <a:lnTo>
                    <a:pt x="158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86115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
          <p15:clr>
            <a:srgbClr val="CCCCCC"/>
          </p15:clr>
        </p15:guide>
        <p15:guide id="2" pos="7296">
          <p15:clr>
            <a:srgbClr val="CCCCCC"/>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1E4AE4-D3EF-4375-8332-9BAFEC8501A7}" type="datetime1">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10877549" y="6432550"/>
            <a:ext cx="709709" cy="216000"/>
          </a:xfrm>
        </p:spPr>
        <p:txBody>
          <a:bodyPr/>
          <a:lstStyle/>
          <a:p>
            <a:fld id="{E6607247-EB78-480B-A962-35111A450531}" type="slidenum">
              <a:rPr lang="en-GB" smtClean="0"/>
              <a:t>‹#›</a:t>
            </a:fld>
            <a:endParaRPr lang="en-GB" dirty="0"/>
          </a:p>
        </p:txBody>
      </p:sp>
    </p:spTree>
    <p:extLst>
      <p:ext uri="{BB962C8B-B14F-4D97-AF65-F5344CB8AC3E}">
        <p14:creationId xmlns:p14="http://schemas.microsoft.com/office/powerpoint/2010/main" val="25472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
          <p15:clr>
            <a:srgbClr val="CCCCCC"/>
          </p15:clr>
        </p15:guide>
        <p15:guide id="2" pos="1079">
          <p15:clr>
            <a:srgbClr val="CCCCCC"/>
          </p15:clr>
        </p15:guide>
        <p15:guide id="3" pos="1420">
          <p15:clr>
            <a:srgbClr val="CCCCCC"/>
          </p15:clr>
        </p15:guide>
        <p15:guide id="4" pos="2115">
          <p15:clr>
            <a:srgbClr val="CCCCCC"/>
          </p15:clr>
        </p15:guide>
        <p15:guide id="5" pos="2456">
          <p15:clr>
            <a:srgbClr val="CCCCCC"/>
          </p15:clr>
        </p15:guide>
        <p15:guide id="6" pos="3151">
          <p15:clr>
            <a:srgbClr val="CCCCCC"/>
          </p15:clr>
        </p15:guide>
        <p15:guide id="7" pos="3492">
          <p15:clr>
            <a:srgbClr val="CCCCCC"/>
          </p15:clr>
        </p15:guide>
        <p15:guide id="8" pos="4187">
          <p15:clr>
            <a:srgbClr val="CCCCCC"/>
          </p15:clr>
        </p15:guide>
        <p15:guide id="9" pos="4528">
          <p15:clr>
            <a:srgbClr val="CCCCCC"/>
          </p15:clr>
        </p15:guide>
        <p15:guide id="10" pos="5223">
          <p15:clr>
            <a:srgbClr val="CCCCCC"/>
          </p15:clr>
        </p15:guide>
        <p15:guide id="11" pos="5564">
          <p15:clr>
            <a:srgbClr val="CCCCCC"/>
          </p15:clr>
        </p15:guide>
        <p15:guide id="12" pos="6259">
          <p15:clr>
            <a:srgbClr val="CCCCCC"/>
          </p15:clr>
        </p15:guide>
        <p15:guide id="13" pos="6600">
          <p15:clr>
            <a:srgbClr val="CCCCCC"/>
          </p15:clr>
        </p15:guide>
        <p15:guide id="14" pos="7295">
          <p15:clr>
            <a:srgbClr val="CCCCCC"/>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ation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000" y="1185864"/>
            <a:ext cx="5702806" cy="5075236"/>
          </a:xfrm>
        </p:spPr>
        <p:txBody>
          <a:bodyPr/>
          <a:lstStyle>
            <a:lvl1pPr marL="182563" indent="-182563">
              <a:spcBef>
                <a:spcPct val="0"/>
              </a:spcBef>
              <a:spcAft>
                <a:spcPts val="600"/>
              </a:spcAft>
              <a:buFontTx/>
              <a:buNone/>
              <a:defRPr sz="3600">
                <a:solidFill>
                  <a:schemeClr val="accent1"/>
                </a:solidFill>
              </a:defRPr>
            </a:lvl1pPr>
            <a:lvl2pPr marL="182563" indent="0">
              <a:spcBef>
                <a:spcPct val="0"/>
              </a:spcBef>
              <a:buFontTx/>
              <a:buNone/>
              <a:defRPr sz="2100" b="1"/>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fld id="{4C2E954D-0766-494F-BF27-E9AB881C099F}" type="datetime1">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607247-EB78-480B-A962-35111A450531}" type="slidenum">
              <a:rPr lang="en-GB" smtClean="0"/>
              <a:t>‹#›</a:t>
            </a:fld>
            <a:endParaRPr lang="en-GB" dirty="0"/>
          </a:p>
        </p:txBody>
      </p:sp>
    </p:spTree>
    <p:extLst>
      <p:ext uri="{BB962C8B-B14F-4D97-AF65-F5344CB8AC3E}">
        <p14:creationId xmlns:p14="http://schemas.microsoft.com/office/powerpoint/2010/main" val="50923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
          <p15:clr>
            <a:srgbClr val="CCCCCC"/>
          </p15:clr>
        </p15:guide>
        <p15:guide id="2" pos="7296">
          <p15:clr>
            <a:srgbClr val="CCCCCC"/>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Quotation (Blue)">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000" y="1185864"/>
            <a:ext cx="5702806" cy="5075236"/>
          </a:xfrm>
        </p:spPr>
        <p:txBody>
          <a:bodyPr/>
          <a:lstStyle>
            <a:lvl1pPr marL="182563" indent="-182563">
              <a:spcBef>
                <a:spcPct val="0"/>
              </a:spcBef>
              <a:spcAft>
                <a:spcPts val="600"/>
              </a:spcAft>
              <a:buFontTx/>
              <a:buNone/>
              <a:defRPr sz="3600">
                <a:solidFill>
                  <a:schemeClr val="bg1"/>
                </a:solidFill>
              </a:defRPr>
            </a:lvl1pPr>
            <a:lvl2pPr marL="182563" indent="0">
              <a:spcBef>
                <a:spcPct val="0"/>
              </a:spcBef>
              <a:buFontTx/>
              <a:buNone/>
              <a:defRPr sz="2100" b="1">
                <a:solidFill>
                  <a:schemeClr val="accent6"/>
                </a:solidFill>
              </a:defRPr>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6681BBAB-6B58-4AD4-9ED0-13890DC02E6C}" type="datetime1">
              <a:rPr lang="en-GB" smtClean="0"/>
              <a:t>02/06/2020</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6607247-EB78-480B-A962-35111A450531}" type="slidenum">
              <a:rPr lang="en-GB" smtClean="0"/>
              <a:t>‹#›</a:t>
            </a:fld>
            <a:endParaRPr lang="en-GB" dirty="0"/>
          </a:p>
        </p:txBody>
      </p:sp>
    </p:spTree>
    <p:extLst>
      <p:ext uri="{BB962C8B-B14F-4D97-AF65-F5344CB8AC3E}">
        <p14:creationId xmlns:p14="http://schemas.microsoft.com/office/powerpoint/2010/main" val="399666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ation (Blue) With Image">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000" y="1185864"/>
            <a:ext cx="5702806" cy="5075236"/>
          </a:xfrm>
        </p:spPr>
        <p:txBody>
          <a:bodyPr/>
          <a:lstStyle>
            <a:lvl1pPr marL="182563" indent="-182563">
              <a:spcBef>
                <a:spcPct val="0"/>
              </a:spcBef>
              <a:spcAft>
                <a:spcPts val="600"/>
              </a:spcAft>
              <a:buFontTx/>
              <a:buNone/>
              <a:defRPr sz="3600">
                <a:solidFill>
                  <a:schemeClr val="bg1"/>
                </a:solidFill>
              </a:defRPr>
            </a:lvl1pPr>
            <a:lvl2pPr marL="182563" indent="0">
              <a:spcBef>
                <a:spcPct val="0"/>
              </a:spcBef>
              <a:buFontTx/>
              <a:buNone/>
              <a:defRPr sz="2100" b="1">
                <a:solidFill>
                  <a:schemeClr val="accent6"/>
                </a:solidFill>
              </a:defRPr>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A351872A-65A2-48A5-8D58-84747F6D2A48}" type="datetime1">
              <a:rPr lang="en-GB" smtClean="0"/>
              <a:t>02/06/2020</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6607247-EB78-480B-A962-35111A450531}" type="slidenum">
              <a:rPr lang="en-GB" smtClean="0"/>
              <a:t>‹#›</a:t>
            </a:fld>
            <a:endParaRPr lang="en-GB" dirty="0"/>
          </a:p>
        </p:txBody>
      </p:sp>
      <p:sp>
        <p:nvSpPr>
          <p:cNvPr id="11" name="Picture Placeholder 9">
            <a:extLst>
              <a:ext uri="{FF2B5EF4-FFF2-40B4-BE49-F238E27FC236}">
                <a16:creationId xmlns:a16="http://schemas.microsoft.com/office/drawing/2014/main" id="{C7BF24F7-8881-44C6-904E-56F2F800EE57}"/>
              </a:ext>
            </a:extLst>
          </p:cNvPr>
          <p:cNvSpPr>
            <a:spLocks noGrp="1"/>
          </p:cNvSpPr>
          <p:nvPr>
            <p:ph type="pic" sz="quarter" idx="13" hasCustomPrompt="1"/>
          </p:nvPr>
        </p:nvSpPr>
        <p:spPr>
          <a:xfrm>
            <a:off x="7543800" y="381000"/>
            <a:ext cx="4648200" cy="5648325"/>
          </a:xfrm>
          <a:blipFill>
            <a:blip r:embed="rId2"/>
            <a:stretch>
              <a:fillRect/>
            </a:stretch>
          </a:blipFill>
        </p:spPr>
        <p:txBody>
          <a:bodyPr lIns="720000" tIns="3096000">
            <a:normAutofit/>
          </a:bodyPr>
          <a:lstStyle>
            <a:lvl1pPr marL="177800" marR="0" indent="-177800" algn="l" defTabSz="914400" rtl="0" eaLnBrk="1" fontAlgn="auto" latinLnBrk="0" hangingPunct="1">
              <a:lnSpc>
                <a:spcPct val="100000"/>
              </a:lnSpc>
              <a:spcBef>
                <a:spcPts val="1200"/>
              </a:spcBef>
              <a:spcAft>
                <a:spcPct val="0"/>
              </a:spcAft>
              <a:buClr>
                <a:schemeClr val="accent1"/>
              </a:buClr>
              <a:buSzTx/>
              <a:buFont typeface="Arial" panose="020B0604020202020204" pitchFamily="34" charset="0"/>
              <a:buChar char="•"/>
              <a:defRPr lang="en-GB" sz="1700" b="0" kern="1200" spc="20">
                <a:solidFill>
                  <a:schemeClr val="tx1"/>
                </a:solidFill>
                <a:highlight>
                  <a:srgbClr val="FFFF00"/>
                </a:highlight>
                <a:latin typeface="+mn-lt"/>
                <a:ea typeface="+mn-ea"/>
                <a:cs typeface="+mn-cs"/>
              </a:defRPr>
            </a:lvl1pPr>
          </a:lstStyle>
          <a:p>
            <a:pPr marL="177800" marR="0" lvl="0" indent="-177800" algn="l" defTabSz="914400" rtl="0" eaLnBrk="1" fontAlgn="auto" latinLnBrk="0" hangingPunct="1">
              <a:lnSpc>
                <a:spcPct val="100000"/>
              </a:lnSpc>
              <a:spcBef>
                <a:spcPts val="1200"/>
              </a:spcBef>
              <a:spcAft>
                <a:spcPct val="0"/>
              </a:spcAft>
              <a:buClr>
                <a:schemeClr val="accent1"/>
              </a:buClr>
              <a:buSzTx/>
              <a:buFont typeface="Arial" panose="020B0604020202020204" pitchFamily="34" charset="0"/>
              <a:buChar char="•"/>
              <a:defRPr/>
            </a:pPr>
            <a:r>
              <a:rPr lang="en-GB" dirty="0"/>
              <a:t>Click image icon in centre to insert picture, then ‘right-click’ image and choose ‘Send to back'</a:t>
            </a:r>
          </a:p>
        </p:txBody>
      </p:sp>
    </p:spTree>
    <p:extLst>
      <p:ext uri="{BB962C8B-B14F-4D97-AF65-F5344CB8AC3E}">
        <p14:creationId xmlns:p14="http://schemas.microsoft.com/office/powerpoint/2010/main" val="7587171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Quotation (Full Image 2)">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D87B10FB-40B7-45F7-AC6B-845E20E184E5}"/>
              </a:ext>
            </a:extLst>
          </p:cNvPr>
          <p:cNvSpPr>
            <a:spLocks noGrp="1"/>
          </p:cNvSpPr>
          <p:nvPr>
            <p:ph type="pic" sz="quarter" idx="13" hasCustomPrompt="1"/>
          </p:nvPr>
        </p:nvSpPr>
        <p:spPr>
          <a:xfrm>
            <a:off x="-2086" y="0"/>
            <a:ext cx="12194086" cy="6858000"/>
          </a:xfrm>
          <a:blipFill>
            <a:blip r:embed="rId2"/>
            <a:stretch>
              <a:fillRect/>
            </a:stretch>
          </a:blipFill>
        </p:spPr>
        <p:txBody>
          <a:bodyPr lIns="612000" tIns="2520000">
            <a:normAutofit/>
          </a:bodyPr>
          <a:lstStyle>
            <a:lvl1pPr marL="177800" marR="0" indent="-177800" algn="l" defTabSz="914400" rtl="0" eaLnBrk="1" fontAlgn="auto" latinLnBrk="0" hangingPunct="1">
              <a:lnSpc>
                <a:spcPct val="100000"/>
              </a:lnSpc>
              <a:spcBef>
                <a:spcPts val="1200"/>
              </a:spcBef>
              <a:spcAft>
                <a:spcPct val="0"/>
              </a:spcAft>
              <a:buClr>
                <a:schemeClr val="accent1"/>
              </a:buClr>
              <a:buSzTx/>
              <a:buFont typeface="Arial" panose="020B0604020202020204" pitchFamily="34" charset="0"/>
              <a:buChar char="•"/>
              <a:defRPr sz="1700">
                <a:solidFill>
                  <a:schemeClr val="tx1"/>
                </a:solidFill>
                <a:highlight>
                  <a:srgbClr val="FFFF00"/>
                </a:highlight>
              </a:defRPr>
            </a:lvl1pPr>
          </a:lstStyle>
          <a:p>
            <a:pPr marL="177800" marR="0" lvl="0" indent="-177800" algn="l" defTabSz="914400" rtl="0" eaLnBrk="1" fontAlgn="auto" latinLnBrk="0" hangingPunct="1">
              <a:lnSpc>
                <a:spcPct val="100000"/>
              </a:lnSpc>
              <a:spcBef>
                <a:spcPts val="1200"/>
              </a:spcBef>
              <a:spcAft>
                <a:spcPct val="0"/>
              </a:spcAft>
              <a:buClr>
                <a:schemeClr val="accent1"/>
              </a:buClr>
              <a:buSzTx/>
              <a:buFont typeface="Arial" panose="020B0604020202020204" pitchFamily="34" charset="0"/>
              <a:buChar char="•"/>
              <a:defRPr/>
            </a:pPr>
            <a:r>
              <a:rPr lang="en-GB" dirty="0"/>
              <a:t>Click image icon in centre to insert picture, </a:t>
            </a:r>
            <a:br>
              <a:rPr lang="en-GB" dirty="0"/>
            </a:br>
            <a:r>
              <a:rPr lang="en-GB" dirty="0"/>
              <a:t>then ‘right-click’ image and choose ‘Send to back'</a:t>
            </a:r>
          </a:p>
        </p:txBody>
      </p:sp>
      <p:sp>
        <p:nvSpPr>
          <p:cNvPr id="4" name="Date Placeholder 3"/>
          <p:cNvSpPr>
            <a:spLocks noGrp="1"/>
          </p:cNvSpPr>
          <p:nvPr>
            <p:ph type="dt" sz="half" idx="10"/>
          </p:nvPr>
        </p:nvSpPr>
        <p:spPr/>
        <p:txBody>
          <a:bodyPr/>
          <a:lstStyle>
            <a:lvl1pPr>
              <a:defRPr>
                <a:solidFill>
                  <a:schemeClr val="accent1"/>
                </a:solidFill>
              </a:defRPr>
            </a:lvl1pPr>
          </a:lstStyle>
          <a:p>
            <a:fld id="{CB5CC5F2-6631-47F4-A39B-5EB7F992073A}" type="datetime1">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E6607247-EB78-480B-A962-35111A450531}" type="slidenum">
              <a:rPr lang="en-GB" smtClean="0"/>
              <a:t>‹#›</a:t>
            </a:fld>
            <a:endParaRPr lang="en-GB" dirty="0"/>
          </a:p>
        </p:txBody>
      </p:sp>
      <p:sp>
        <p:nvSpPr>
          <p:cNvPr id="9" name="Text Placeholder 12"/>
          <p:cNvSpPr>
            <a:spLocks noGrp="1"/>
          </p:cNvSpPr>
          <p:nvPr>
            <p:ph type="body" sz="quarter" idx="14"/>
          </p:nvPr>
        </p:nvSpPr>
        <p:spPr>
          <a:xfrm>
            <a:off x="6858000" y="1"/>
            <a:ext cx="4267200" cy="5695950"/>
          </a:xfrm>
          <a:solidFill>
            <a:schemeClr val="accent1">
              <a:alpha val="82000"/>
            </a:schemeClr>
          </a:solidFill>
        </p:spPr>
        <p:txBody>
          <a:bodyPr lIns="540000" tIns="1008000" rIns="540000" anchor="t"/>
          <a:lstStyle>
            <a:lvl1pPr marL="123825" indent="-123825">
              <a:spcBef>
                <a:spcPct val="0"/>
              </a:spcBef>
              <a:spcAft>
                <a:spcPts val="600"/>
              </a:spcAft>
              <a:buNone/>
              <a:defRPr sz="2700" b="0">
                <a:solidFill>
                  <a:schemeClr val="bg1"/>
                </a:solidFill>
              </a:defRPr>
            </a:lvl1pPr>
            <a:lvl2pPr marL="123825" indent="0">
              <a:spcBef>
                <a:spcPct val="0"/>
              </a:spcBef>
              <a:buNone/>
              <a:defRPr sz="1800" b="1">
                <a:solidFill>
                  <a:schemeClr val="accent6"/>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4741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ation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000" y="1185864"/>
            <a:ext cx="5702806" cy="5075236"/>
          </a:xfrm>
        </p:spPr>
        <p:txBody>
          <a:bodyPr/>
          <a:lstStyle>
            <a:lvl1pPr marL="182563" indent="-182563">
              <a:spcBef>
                <a:spcPts val="0"/>
              </a:spcBef>
              <a:spcAft>
                <a:spcPts val="600"/>
              </a:spcAft>
              <a:buFontTx/>
              <a:buNone/>
              <a:defRPr sz="3600">
                <a:solidFill>
                  <a:schemeClr val="accent1"/>
                </a:solidFill>
              </a:defRPr>
            </a:lvl1pPr>
            <a:lvl2pPr marL="182563" indent="0">
              <a:spcBef>
                <a:spcPts val="0"/>
              </a:spcBef>
              <a:buFontTx/>
              <a:buNone/>
              <a:defRPr sz="2100" b="1"/>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fld id="{05E7B95C-A193-4CCF-A912-4D852A5A7231}" type="datetime1">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607247-EB78-480B-A962-35111A450531}" type="slidenum">
              <a:rPr lang="en-GB" smtClean="0"/>
              <a:t>‹#›</a:t>
            </a:fld>
            <a:endParaRPr lang="en-GB" dirty="0"/>
          </a:p>
        </p:txBody>
      </p:sp>
    </p:spTree>
    <p:extLst>
      <p:ext uri="{BB962C8B-B14F-4D97-AF65-F5344CB8AC3E}">
        <p14:creationId xmlns:p14="http://schemas.microsoft.com/office/powerpoint/2010/main" val="212547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2 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12000" y="1185864"/>
            <a:ext cx="5275844" cy="50752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A128E2E-2549-48B6-A631-B4531BC2548D}" type="datetime1">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607247-EB78-480B-A962-35111A450531}" type="slidenum">
              <a:rPr lang="en-GB" smtClean="0"/>
              <a:t>‹#›</a:t>
            </a:fld>
            <a:endParaRPr lang="en-GB" dirty="0"/>
          </a:p>
        </p:txBody>
      </p:sp>
      <p:sp>
        <p:nvSpPr>
          <p:cNvPr id="7" name="Content Placeholder 2"/>
          <p:cNvSpPr>
            <a:spLocks noGrp="1"/>
          </p:cNvSpPr>
          <p:nvPr>
            <p:ph idx="13"/>
          </p:nvPr>
        </p:nvSpPr>
        <p:spPr>
          <a:xfrm>
            <a:off x="6299390" y="1185864"/>
            <a:ext cx="5275844" cy="50752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8951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Break (White)">
    <p:spTree>
      <p:nvGrpSpPr>
        <p:cNvPr id="1" name=""/>
        <p:cNvGrpSpPr/>
        <p:nvPr/>
      </p:nvGrpSpPr>
      <p:grpSpPr>
        <a:xfrm>
          <a:off x="0" y="0"/>
          <a:ext cx="0" cy="0"/>
          <a:chOff x="0" y="0"/>
          <a:chExt cx="0" cy="0"/>
        </a:xfrm>
      </p:grpSpPr>
      <p:sp>
        <p:nvSpPr>
          <p:cNvPr id="2" name="Title 1"/>
          <p:cNvSpPr>
            <a:spLocks noGrp="1"/>
          </p:cNvSpPr>
          <p:nvPr>
            <p:ph type="title"/>
          </p:nvPr>
        </p:nvSpPr>
        <p:spPr>
          <a:xfrm>
            <a:off x="612000" y="1004400"/>
            <a:ext cx="10128884" cy="2059200"/>
          </a:xfrm>
        </p:spPr>
        <p:txBody>
          <a:bodyPr anchor="b">
            <a:normAutofit/>
          </a:bodyPr>
          <a:lstStyle>
            <a:lvl1pPr>
              <a:defRPr sz="4000"/>
            </a:lvl1pPr>
          </a:lstStyle>
          <a:p>
            <a:r>
              <a:rPr lang="en-US"/>
              <a:t>Click to edit Master title style</a:t>
            </a:r>
            <a:endParaRPr lang="en-GB"/>
          </a:p>
        </p:txBody>
      </p:sp>
      <p:sp>
        <p:nvSpPr>
          <p:cNvPr id="3" name="Text Placeholder 2"/>
          <p:cNvSpPr>
            <a:spLocks noGrp="1"/>
          </p:cNvSpPr>
          <p:nvPr>
            <p:ph type="body" idx="1"/>
          </p:nvPr>
        </p:nvSpPr>
        <p:spPr>
          <a:xfrm>
            <a:off x="612000" y="3160800"/>
            <a:ext cx="10128884" cy="2422800"/>
          </a:xfrm>
        </p:spPr>
        <p:txBody>
          <a:bodyPr>
            <a:normAutofit/>
          </a:bodyPr>
          <a:lstStyle>
            <a:lvl1pPr marL="0" indent="0">
              <a:buNone/>
              <a:defRPr sz="25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F9F8D9-3D2D-4265-9F1C-72A1F0E67B25}" type="datetime1">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607247-EB78-480B-A962-35111A450531}" type="slidenum">
              <a:rPr lang="en-GB" smtClean="0"/>
              <a:t>‹#›</a:t>
            </a:fld>
            <a:endParaRPr lang="en-GB" dirty="0"/>
          </a:p>
        </p:txBody>
      </p:sp>
    </p:spTree>
    <p:extLst>
      <p:ext uri="{BB962C8B-B14F-4D97-AF65-F5344CB8AC3E}">
        <p14:creationId xmlns:p14="http://schemas.microsoft.com/office/powerpoint/2010/main" val="321145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
          <p15:clr>
            <a:srgbClr val="CCCCCC"/>
          </p15:clr>
        </p15:guide>
        <p15:guide id="2" pos="7296">
          <p15:clr>
            <a:srgbClr val="CCCCCC"/>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Break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000" y="1004400"/>
            <a:ext cx="10296000" cy="2059200"/>
          </a:xfrm>
        </p:spPr>
        <p:txBody>
          <a:bodyPr anchor="b">
            <a:normAutofit/>
          </a:bodyPr>
          <a:lstStyle>
            <a:lvl1pPr>
              <a:defRPr sz="4000">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612000" y="3160800"/>
            <a:ext cx="10296000" cy="2422800"/>
          </a:xfrm>
        </p:spPr>
        <p:txBody>
          <a:bodyPr>
            <a:normAutofit/>
          </a:bodyPr>
          <a:lstStyle>
            <a:lvl1pPr marL="0" indent="0">
              <a:buNone/>
              <a:defRPr sz="2500" b="1">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B3A106AC-ED11-44CB-B0F0-9C260542C824}" type="datetime1">
              <a:rPr lang="en-GB" smtClean="0"/>
              <a:t>02/06/2020</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6607247-EB78-480B-A962-35111A450531}" type="slidenum">
              <a:rPr lang="en-GB" smtClean="0"/>
              <a:t>‹#›</a:t>
            </a:fld>
            <a:endParaRPr lang="en-GB" dirty="0"/>
          </a:p>
        </p:txBody>
      </p:sp>
    </p:spTree>
    <p:extLst>
      <p:ext uri="{BB962C8B-B14F-4D97-AF65-F5344CB8AC3E}">
        <p14:creationId xmlns:p14="http://schemas.microsoft.com/office/powerpoint/2010/main" val="393133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
          <p15:clr>
            <a:srgbClr val="CCCCCC"/>
          </p15:clr>
        </p15:guide>
        <p15:guide id="2" pos="7296">
          <p15:clr>
            <a:srgbClr val="CCCCCC"/>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Break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5B7C2557-ABA0-43B1-B7BB-7050C13D3632}" type="datetime1">
              <a:rPr lang="en-GB" smtClean="0"/>
              <a:t>02/06/2020</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6607247-EB78-480B-A962-35111A450531}" type="slidenum">
              <a:rPr lang="en-GB" smtClean="0"/>
              <a:t>‹#›</a:t>
            </a:fld>
            <a:endParaRPr lang="en-GB" dirty="0"/>
          </a:p>
        </p:txBody>
      </p:sp>
      <p:sp>
        <p:nvSpPr>
          <p:cNvPr id="15" name="Picture Placeholder 14"/>
          <p:cNvSpPr>
            <a:spLocks noGrp="1"/>
          </p:cNvSpPr>
          <p:nvPr>
            <p:ph type="pic" sz="quarter" idx="15" hasCustomPrompt="1"/>
          </p:nvPr>
        </p:nvSpPr>
        <p:spPr>
          <a:xfrm>
            <a:off x="0" y="0"/>
            <a:ext cx="12192000" cy="6858000"/>
          </a:xfrm>
        </p:spPr>
        <p:txBody>
          <a:bodyPr tIns="288000">
            <a:normAutofit/>
          </a:bodyPr>
          <a:lstStyle>
            <a:lvl1pPr marL="177800" marR="0" indent="-177800" algn="l" defTabSz="914400" rtl="0" eaLnBrk="1" fontAlgn="auto" latinLnBrk="0" hangingPunct="1">
              <a:lnSpc>
                <a:spcPct val="100000"/>
              </a:lnSpc>
              <a:spcBef>
                <a:spcPts val="1200"/>
              </a:spcBef>
              <a:spcAft>
                <a:spcPct val="0"/>
              </a:spcAft>
              <a:buClr>
                <a:schemeClr val="accent1"/>
              </a:buClr>
              <a:buSzTx/>
              <a:buFont typeface="Arial" panose="020B0604020202020204" pitchFamily="34" charset="0"/>
              <a:buChar char="•"/>
              <a:defRPr sz="1800">
                <a:solidFill>
                  <a:schemeClr val="tx1"/>
                </a:solidFill>
                <a:highlight>
                  <a:srgbClr val="FFFF00"/>
                </a:highlight>
              </a:defRPr>
            </a:lvl1pPr>
          </a:lstStyle>
          <a:p>
            <a:pPr marL="177800" marR="0" lvl="0" indent="-177800" algn="l" defTabSz="914400" rtl="0" eaLnBrk="1" fontAlgn="auto" latinLnBrk="0" hangingPunct="1">
              <a:lnSpc>
                <a:spcPct val="100000"/>
              </a:lnSpc>
              <a:spcBef>
                <a:spcPts val="1200"/>
              </a:spcBef>
              <a:spcAft>
                <a:spcPct val="0"/>
              </a:spcAft>
              <a:buClr>
                <a:schemeClr val="accent1"/>
              </a:buClr>
              <a:buSzTx/>
              <a:buFont typeface="Arial" panose="020B0604020202020204" pitchFamily="34" charset="0"/>
              <a:buChar char="•"/>
              <a:defRPr/>
            </a:pPr>
            <a:r>
              <a:rPr lang="en-GB" dirty="0"/>
              <a:t>Click image icon in centre to insert picture, then ‘right-click’ image and choose ‘Send to back'</a:t>
            </a:r>
          </a:p>
        </p:txBody>
      </p:sp>
      <p:sp>
        <p:nvSpPr>
          <p:cNvPr id="13" name="Text Placeholder 12"/>
          <p:cNvSpPr>
            <a:spLocks noGrp="1"/>
          </p:cNvSpPr>
          <p:nvPr>
            <p:ph type="body" sz="quarter" idx="14"/>
          </p:nvPr>
        </p:nvSpPr>
        <p:spPr>
          <a:xfrm>
            <a:off x="0" y="2061000"/>
            <a:ext cx="5334000" cy="2736000"/>
          </a:xfrm>
          <a:solidFill>
            <a:schemeClr val="bg1">
              <a:alpha val="82000"/>
            </a:schemeClr>
          </a:solidFill>
        </p:spPr>
        <p:txBody>
          <a:bodyPr lIns="396000" anchor="ctr"/>
          <a:lstStyle>
            <a:lvl1pPr marL="0" indent="0">
              <a:buNone/>
              <a:defRPr sz="4000" b="1">
                <a:solidFill>
                  <a:schemeClr val="accent1"/>
                </a:solidFill>
              </a:defRPr>
            </a:lvl1pPr>
            <a:lvl2pPr marL="0" indent="0">
              <a:spcBef>
                <a:spcPts val="600"/>
              </a:spcBef>
              <a:buNone/>
              <a:defRPr sz="2500" b="1">
                <a:solidFill>
                  <a:schemeClr val="tx2"/>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3857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Break (Image) 2">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68166D33-F81F-4215-B240-06D44FB00F79}" type="datetime1">
              <a:rPr lang="en-GB" smtClean="0"/>
              <a:t>02/06/2020</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6607247-EB78-480B-A962-35111A450531}" type="slidenum">
              <a:rPr lang="en-GB" smtClean="0"/>
              <a:t>‹#›</a:t>
            </a:fld>
            <a:endParaRPr lang="en-GB" dirty="0"/>
          </a:p>
        </p:txBody>
      </p:sp>
      <p:sp>
        <p:nvSpPr>
          <p:cNvPr id="15" name="Picture Placeholder 14"/>
          <p:cNvSpPr>
            <a:spLocks noGrp="1"/>
          </p:cNvSpPr>
          <p:nvPr>
            <p:ph type="pic" sz="quarter" idx="15" hasCustomPrompt="1"/>
          </p:nvPr>
        </p:nvSpPr>
        <p:spPr>
          <a:xfrm>
            <a:off x="-2086" y="0"/>
            <a:ext cx="12192000" cy="6858000"/>
          </a:xfrm>
          <a:blipFill>
            <a:blip r:embed="rId2"/>
            <a:stretch>
              <a:fillRect/>
            </a:stretch>
          </a:blipFill>
        </p:spPr>
        <p:txBody>
          <a:bodyPr tIns="288000">
            <a:normAutofit/>
          </a:bodyPr>
          <a:lstStyle>
            <a:lvl1pPr marL="177800" marR="0" indent="-177800" algn="l" defTabSz="914400" rtl="0" eaLnBrk="1" fontAlgn="auto" latinLnBrk="0" hangingPunct="1">
              <a:lnSpc>
                <a:spcPct val="100000"/>
              </a:lnSpc>
              <a:spcBef>
                <a:spcPts val="1200"/>
              </a:spcBef>
              <a:spcAft>
                <a:spcPct val="0"/>
              </a:spcAft>
              <a:buClr>
                <a:schemeClr val="accent1"/>
              </a:buClr>
              <a:buSzTx/>
              <a:buFont typeface="Arial" panose="020B0604020202020204" pitchFamily="34" charset="0"/>
              <a:buChar char="•"/>
              <a:defRPr sz="1800">
                <a:solidFill>
                  <a:schemeClr val="accent5"/>
                </a:solidFill>
                <a:highlight>
                  <a:srgbClr val="FFFF00"/>
                </a:highlight>
              </a:defRPr>
            </a:lvl1pPr>
          </a:lstStyle>
          <a:p>
            <a:pPr marL="177800" marR="0" lvl="0" indent="-177800" algn="l" defTabSz="914400" rtl="0" eaLnBrk="1" fontAlgn="auto" latinLnBrk="0" hangingPunct="1">
              <a:lnSpc>
                <a:spcPct val="100000"/>
              </a:lnSpc>
              <a:spcBef>
                <a:spcPts val="1200"/>
              </a:spcBef>
              <a:spcAft>
                <a:spcPct val="0"/>
              </a:spcAft>
              <a:buClr>
                <a:schemeClr val="accent1"/>
              </a:buClr>
              <a:buSzTx/>
              <a:buFont typeface="Arial" panose="020B0604020202020204" pitchFamily="34" charset="0"/>
              <a:buChar char="•"/>
              <a:defRPr/>
            </a:pPr>
            <a:r>
              <a:rPr lang="en-GB" dirty="0"/>
              <a:t>Click image icon in centre to insert picture, then ‘right-click’ image and choose ‘Send to back'</a:t>
            </a:r>
          </a:p>
        </p:txBody>
      </p:sp>
      <p:sp>
        <p:nvSpPr>
          <p:cNvPr id="13" name="Text Placeholder 12"/>
          <p:cNvSpPr>
            <a:spLocks noGrp="1"/>
          </p:cNvSpPr>
          <p:nvPr>
            <p:ph type="body" sz="quarter" idx="14"/>
          </p:nvPr>
        </p:nvSpPr>
        <p:spPr>
          <a:xfrm>
            <a:off x="-1" y="2062800"/>
            <a:ext cx="5335200" cy="2743200"/>
          </a:xfrm>
          <a:solidFill>
            <a:schemeClr val="bg1">
              <a:alpha val="82000"/>
            </a:schemeClr>
          </a:solidFill>
        </p:spPr>
        <p:txBody>
          <a:bodyPr lIns="396000" anchor="ctr"/>
          <a:lstStyle>
            <a:lvl1pPr marL="0" indent="0">
              <a:buNone/>
              <a:defRPr sz="4000" b="1">
                <a:solidFill>
                  <a:schemeClr val="accent1"/>
                </a:solidFill>
              </a:defRPr>
            </a:lvl1pPr>
            <a:lvl2pPr marL="0" indent="0">
              <a:spcBef>
                <a:spcPts val="600"/>
              </a:spcBef>
              <a:buNone/>
              <a:defRPr sz="2500" b="1">
                <a:solidFill>
                  <a:schemeClr val="tx2"/>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0412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Section Break (Image) 2">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EAF66245-466E-4937-BFE4-39AD0B71E29D}" type="datetime1">
              <a:rPr lang="en-GB" smtClean="0"/>
              <a:t>02/06/2020</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6607247-EB78-480B-A962-35111A450531}" type="slidenum">
              <a:rPr lang="en-GB" smtClean="0"/>
              <a:t>‹#›</a:t>
            </a:fld>
            <a:endParaRPr lang="en-GB" dirty="0"/>
          </a:p>
        </p:txBody>
      </p:sp>
      <p:sp>
        <p:nvSpPr>
          <p:cNvPr id="15" name="Picture Placeholder 14"/>
          <p:cNvSpPr>
            <a:spLocks noGrp="1"/>
          </p:cNvSpPr>
          <p:nvPr>
            <p:ph type="pic" sz="quarter" idx="15" hasCustomPrompt="1"/>
          </p:nvPr>
        </p:nvSpPr>
        <p:spPr>
          <a:xfrm>
            <a:off x="-2086" y="0"/>
            <a:ext cx="12192000" cy="6858000"/>
          </a:xfrm>
          <a:blipFill>
            <a:blip r:embed="rId2"/>
            <a:stretch>
              <a:fillRect/>
            </a:stretch>
          </a:blipFill>
        </p:spPr>
        <p:txBody>
          <a:bodyPr tIns="288000">
            <a:normAutofit/>
          </a:bodyPr>
          <a:lstStyle>
            <a:lvl1pPr marL="177800" marR="0" indent="-177800" algn="l" defTabSz="914400" rtl="0" eaLnBrk="1" fontAlgn="auto" latinLnBrk="0" hangingPunct="1">
              <a:lnSpc>
                <a:spcPct val="100000"/>
              </a:lnSpc>
              <a:spcBef>
                <a:spcPts val="1200"/>
              </a:spcBef>
              <a:spcAft>
                <a:spcPct val="0"/>
              </a:spcAft>
              <a:buClr>
                <a:schemeClr val="accent1"/>
              </a:buClr>
              <a:buSzTx/>
              <a:buFont typeface="Arial" panose="020B0604020202020204" pitchFamily="34" charset="0"/>
              <a:buChar char="•"/>
              <a:defRPr sz="1800">
                <a:solidFill>
                  <a:schemeClr val="accent5"/>
                </a:solidFill>
                <a:highlight>
                  <a:srgbClr val="FFFF00"/>
                </a:highlight>
              </a:defRPr>
            </a:lvl1pPr>
          </a:lstStyle>
          <a:p>
            <a:pPr marL="177800" marR="0" lvl="0" indent="-177800" algn="l" defTabSz="914400" rtl="0" eaLnBrk="1" fontAlgn="auto" latinLnBrk="0" hangingPunct="1">
              <a:lnSpc>
                <a:spcPct val="100000"/>
              </a:lnSpc>
              <a:spcBef>
                <a:spcPts val="1200"/>
              </a:spcBef>
              <a:spcAft>
                <a:spcPct val="0"/>
              </a:spcAft>
              <a:buClr>
                <a:schemeClr val="accent1"/>
              </a:buClr>
              <a:buSzTx/>
              <a:buFont typeface="Arial" panose="020B0604020202020204" pitchFamily="34" charset="0"/>
              <a:buChar char="•"/>
              <a:defRPr/>
            </a:pPr>
            <a:r>
              <a:rPr lang="en-GB" dirty="0"/>
              <a:t>Click image icon in centre to insert picture, then ‘right-click’ image and choose ‘Send to back'</a:t>
            </a:r>
          </a:p>
        </p:txBody>
      </p:sp>
      <p:sp>
        <p:nvSpPr>
          <p:cNvPr id="13" name="Text Placeholder 12"/>
          <p:cNvSpPr>
            <a:spLocks noGrp="1"/>
          </p:cNvSpPr>
          <p:nvPr>
            <p:ph type="body" sz="quarter" idx="14"/>
          </p:nvPr>
        </p:nvSpPr>
        <p:spPr>
          <a:xfrm>
            <a:off x="-1" y="2062800"/>
            <a:ext cx="5335200" cy="2743200"/>
          </a:xfrm>
          <a:solidFill>
            <a:schemeClr val="accent1">
              <a:alpha val="82000"/>
            </a:schemeClr>
          </a:solidFill>
        </p:spPr>
        <p:txBody>
          <a:bodyPr lIns="396000" anchor="ctr"/>
          <a:lstStyle>
            <a:lvl1pPr marL="0" indent="0">
              <a:buNone/>
              <a:defRPr sz="4000" b="1">
                <a:solidFill>
                  <a:schemeClr val="bg1"/>
                </a:solidFill>
              </a:defRPr>
            </a:lvl1pPr>
            <a:lvl2pPr marL="0" indent="0">
              <a:spcBef>
                <a:spcPts val="600"/>
              </a:spcBef>
              <a:buNone/>
              <a:defRPr sz="2500" b="1">
                <a:solidFill>
                  <a:schemeClr val="accent6"/>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2463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con Matrix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A7BF5DB7-50A2-40C2-A110-E9D23985BB4A}" type="datetime1">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607247-EB78-480B-A962-35111A450531}" type="slidenum">
              <a:rPr lang="en-GB" smtClean="0"/>
              <a:t>‹#›</a:t>
            </a:fld>
            <a:endParaRPr lang="en-GB" dirty="0"/>
          </a:p>
        </p:txBody>
      </p:sp>
      <p:sp>
        <p:nvSpPr>
          <p:cNvPr id="17" name="Text Placeholder 16">
            <a:extLst>
              <a:ext uri="{FF2B5EF4-FFF2-40B4-BE49-F238E27FC236}">
                <a16:creationId xmlns:a16="http://schemas.microsoft.com/office/drawing/2014/main" id="{53906272-BEEB-47F8-B906-5D0DA9583F64}"/>
              </a:ext>
            </a:extLst>
          </p:cNvPr>
          <p:cNvSpPr>
            <a:spLocks noGrp="1"/>
          </p:cNvSpPr>
          <p:nvPr>
            <p:ph type="body" sz="quarter" idx="17"/>
          </p:nvPr>
        </p:nvSpPr>
        <p:spPr>
          <a:xfrm>
            <a:off x="3460775" y="3790278"/>
            <a:ext cx="22824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216000" tIns="288000" rIns="216000">
            <a:noAutofit/>
          </a:bodyPr>
          <a:lstStyle>
            <a:lvl1pPr marL="0" indent="0">
              <a:spcBef>
                <a:spcPct val="0"/>
              </a:spcBef>
              <a:buNone/>
              <a:defRPr sz="2000" b="1">
                <a:solidFill>
                  <a:schemeClr val="accent6"/>
                </a:solidFill>
              </a:defRPr>
            </a:lvl1pPr>
            <a:lvl2pPr marL="0" indent="0">
              <a:spcBef>
                <a:spcPct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8" name="Text Placeholder 17">
            <a:extLst>
              <a:ext uri="{FF2B5EF4-FFF2-40B4-BE49-F238E27FC236}">
                <a16:creationId xmlns:a16="http://schemas.microsoft.com/office/drawing/2014/main" id="{B2ACF618-13F8-4EB6-BD8B-53926EFC6548}"/>
              </a:ext>
            </a:extLst>
          </p:cNvPr>
          <p:cNvSpPr>
            <a:spLocks noGrp="1"/>
          </p:cNvSpPr>
          <p:nvPr>
            <p:ph type="body" sz="quarter" idx="18"/>
          </p:nvPr>
        </p:nvSpPr>
        <p:spPr>
          <a:xfrm>
            <a:off x="6385404" y="3790278"/>
            <a:ext cx="2292644"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216000" tIns="288000" rIns="216000">
            <a:noAutofit/>
          </a:bodyPr>
          <a:lstStyle>
            <a:lvl1pPr marL="0" indent="0">
              <a:spcBef>
                <a:spcPct val="0"/>
              </a:spcBef>
              <a:buNone/>
              <a:defRPr sz="2000" b="1">
                <a:solidFill>
                  <a:schemeClr val="accent6"/>
                </a:solidFill>
              </a:defRPr>
            </a:lvl1pPr>
            <a:lvl2pPr marL="0" indent="0">
              <a:spcBef>
                <a:spcPct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3" name="Picture Placeholder 22">
            <a:extLst>
              <a:ext uri="{FF2B5EF4-FFF2-40B4-BE49-F238E27FC236}">
                <a16:creationId xmlns:a16="http://schemas.microsoft.com/office/drawing/2014/main" id="{9848C897-BFFF-4F1C-B940-0506BA444E6E}"/>
              </a:ext>
            </a:extLst>
          </p:cNvPr>
          <p:cNvSpPr>
            <a:spLocks noGrp="1"/>
          </p:cNvSpPr>
          <p:nvPr>
            <p:ph type="pic" sz="quarter" idx="19"/>
          </p:nvPr>
        </p:nvSpPr>
        <p:spPr>
          <a:xfrm>
            <a:off x="3460775" y="1506542"/>
            <a:ext cx="2282400" cy="2283736"/>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p>
            <a:r>
              <a:rPr lang="en-US" dirty="0"/>
              <a:t>Click icon to add picture</a:t>
            </a:r>
            <a:endParaRPr lang="en-GB" dirty="0"/>
          </a:p>
        </p:txBody>
      </p:sp>
      <p:sp>
        <p:nvSpPr>
          <p:cNvPr id="24" name="Picture Placeholder 23">
            <a:extLst>
              <a:ext uri="{FF2B5EF4-FFF2-40B4-BE49-F238E27FC236}">
                <a16:creationId xmlns:a16="http://schemas.microsoft.com/office/drawing/2014/main" id="{F6A3E980-37A4-40FB-A2B8-D9E6B80F229D}"/>
              </a:ext>
            </a:extLst>
          </p:cNvPr>
          <p:cNvSpPr>
            <a:spLocks noGrp="1"/>
          </p:cNvSpPr>
          <p:nvPr>
            <p:ph type="pic" sz="quarter" idx="20"/>
          </p:nvPr>
        </p:nvSpPr>
        <p:spPr>
          <a:xfrm>
            <a:off x="6395647" y="1506542"/>
            <a:ext cx="2282400" cy="2283736"/>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p>
            <a:r>
              <a:rPr lang="en-US" dirty="0"/>
              <a:t>Click icon to add picture</a:t>
            </a:r>
            <a:endParaRPr lang="en-GB" dirty="0"/>
          </a:p>
        </p:txBody>
      </p:sp>
    </p:spTree>
    <p:extLst>
      <p:ext uri="{BB962C8B-B14F-4D97-AF65-F5344CB8AC3E}">
        <p14:creationId xmlns:p14="http://schemas.microsoft.com/office/powerpoint/2010/main" val="310103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 Matri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D1F47C05-5966-4A08-8742-CB7553FC041E}" type="datetime1">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607247-EB78-480B-A962-35111A450531}" type="slidenum">
              <a:rPr lang="en-GB" smtClean="0"/>
              <a:t>‹#›</a:t>
            </a:fld>
            <a:endParaRPr lang="en-GB" dirty="0"/>
          </a:p>
        </p:txBody>
      </p:sp>
      <p:sp>
        <p:nvSpPr>
          <p:cNvPr id="19" name="Text Placeholder 25">
            <a:extLst>
              <a:ext uri="{FF2B5EF4-FFF2-40B4-BE49-F238E27FC236}">
                <a16:creationId xmlns:a16="http://schemas.microsoft.com/office/drawing/2014/main" id="{6B1FE9D7-4EA4-469E-B79D-EE782E59A198}"/>
              </a:ext>
            </a:extLst>
          </p:cNvPr>
          <p:cNvSpPr>
            <a:spLocks noGrp="1"/>
          </p:cNvSpPr>
          <p:nvPr>
            <p:ph type="body" sz="quarter" idx="25"/>
          </p:nvPr>
        </p:nvSpPr>
        <p:spPr>
          <a:xfrm>
            <a:off x="2950552" y="3773052"/>
            <a:ext cx="19152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180000" tIns="288000" rIns="180000">
            <a:noAutofit/>
          </a:bodyPr>
          <a:lstStyle>
            <a:lvl1pPr marL="0" indent="0">
              <a:spcBef>
                <a:spcPct val="0"/>
              </a:spcBef>
              <a:buNone/>
              <a:defRPr sz="2000" b="1">
                <a:solidFill>
                  <a:schemeClr val="accent6"/>
                </a:solidFill>
              </a:defRPr>
            </a:lvl1pPr>
            <a:lvl2pPr marL="0" indent="0">
              <a:spcBef>
                <a:spcPct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0" name="Picture Placeholder 26">
            <a:extLst>
              <a:ext uri="{FF2B5EF4-FFF2-40B4-BE49-F238E27FC236}">
                <a16:creationId xmlns:a16="http://schemas.microsoft.com/office/drawing/2014/main" id="{7B03F62B-5D85-4CBC-83A6-502C2AF994D0}"/>
              </a:ext>
            </a:extLst>
          </p:cNvPr>
          <p:cNvSpPr>
            <a:spLocks noGrp="1"/>
          </p:cNvSpPr>
          <p:nvPr>
            <p:ph type="pic" sz="quarter" idx="26"/>
          </p:nvPr>
        </p:nvSpPr>
        <p:spPr>
          <a:xfrm>
            <a:off x="2950550" y="1857828"/>
            <a:ext cx="1915200" cy="1915224"/>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lvl1pPr>
              <a:defRPr sz="1400"/>
            </a:lvl1pPr>
          </a:lstStyle>
          <a:p>
            <a:r>
              <a:rPr lang="en-US" dirty="0"/>
              <a:t>Click icon to add picture</a:t>
            </a:r>
            <a:endParaRPr lang="en-GB" dirty="0"/>
          </a:p>
        </p:txBody>
      </p:sp>
      <p:sp>
        <p:nvSpPr>
          <p:cNvPr id="27" name="Text Placeholder 27">
            <a:extLst>
              <a:ext uri="{FF2B5EF4-FFF2-40B4-BE49-F238E27FC236}">
                <a16:creationId xmlns:a16="http://schemas.microsoft.com/office/drawing/2014/main" id="{7ED3212D-E414-485C-BDB9-7DD49112BBB3}"/>
              </a:ext>
            </a:extLst>
          </p:cNvPr>
          <p:cNvSpPr>
            <a:spLocks noGrp="1"/>
          </p:cNvSpPr>
          <p:nvPr>
            <p:ph type="body" sz="quarter" idx="27"/>
          </p:nvPr>
        </p:nvSpPr>
        <p:spPr>
          <a:xfrm>
            <a:off x="5144999" y="3773052"/>
            <a:ext cx="19152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180000" tIns="288000" rIns="180000">
            <a:noAutofit/>
          </a:bodyPr>
          <a:lstStyle>
            <a:lvl1pPr marL="0" indent="0">
              <a:spcBef>
                <a:spcPct val="0"/>
              </a:spcBef>
              <a:buNone/>
              <a:defRPr sz="2000" b="1">
                <a:solidFill>
                  <a:schemeClr val="accent6"/>
                </a:solidFill>
              </a:defRPr>
            </a:lvl1pPr>
            <a:lvl2pPr marL="0" indent="0">
              <a:spcBef>
                <a:spcPct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8" name="Picture Placeholder 28">
            <a:extLst>
              <a:ext uri="{FF2B5EF4-FFF2-40B4-BE49-F238E27FC236}">
                <a16:creationId xmlns:a16="http://schemas.microsoft.com/office/drawing/2014/main" id="{07394416-641D-47CB-9E57-5FDF0CEFA8AF}"/>
              </a:ext>
            </a:extLst>
          </p:cNvPr>
          <p:cNvSpPr>
            <a:spLocks noGrp="1"/>
          </p:cNvSpPr>
          <p:nvPr>
            <p:ph type="pic" sz="quarter" idx="28"/>
          </p:nvPr>
        </p:nvSpPr>
        <p:spPr>
          <a:xfrm>
            <a:off x="5144997" y="1857828"/>
            <a:ext cx="1915200" cy="1915224"/>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lvl1pPr>
              <a:defRPr sz="1400"/>
            </a:lvl1pPr>
          </a:lstStyle>
          <a:p>
            <a:r>
              <a:rPr lang="en-US" dirty="0"/>
              <a:t>Click icon to add picture</a:t>
            </a:r>
            <a:endParaRPr lang="en-GB" dirty="0"/>
          </a:p>
        </p:txBody>
      </p:sp>
      <p:sp>
        <p:nvSpPr>
          <p:cNvPr id="29" name="Text Placeholder 29">
            <a:extLst>
              <a:ext uri="{FF2B5EF4-FFF2-40B4-BE49-F238E27FC236}">
                <a16:creationId xmlns:a16="http://schemas.microsoft.com/office/drawing/2014/main" id="{947D73B4-3239-42C3-A914-6766421FC962}"/>
              </a:ext>
            </a:extLst>
          </p:cNvPr>
          <p:cNvSpPr>
            <a:spLocks noGrp="1"/>
          </p:cNvSpPr>
          <p:nvPr>
            <p:ph type="body" sz="quarter" idx="29"/>
          </p:nvPr>
        </p:nvSpPr>
        <p:spPr>
          <a:xfrm>
            <a:off x="7339447" y="3773052"/>
            <a:ext cx="19152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180000" tIns="288000" rIns="180000">
            <a:noAutofit/>
          </a:bodyPr>
          <a:lstStyle>
            <a:lvl1pPr marL="0" indent="0">
              <a:spcBef>
                <a:spcPct val="0"/>
              </a:spcBef>
              <a:buNone/>
              <a:defRPr sz="2000" b="1">
                <a:solidFill>
                  <a:schemeClr val="accent6"/>
                </a:solidFill>
              </a:defRPr>
            </a:lvl1pPr>
            <a:lvl2pPr marL="0" indent="0">
              <a:spcBef>
                <a:spcPct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30" name="Picture Placeholder 30">
            <a:extLst>
              <a:ext uri="{FF2B5EF4-FFF2-40B4-BE49-F238E27FC236}">
                <a16:creationId xmlns:a16="http://schemas.microsoft.com/office/drawing/2014/main" id="{D9B27E9D-83AC-4B50-B3EE-208112CCF839}"/>
              </a:ext>
            </a:extLst>
          </p:cNvPr>
          <p:cNvSpPr>
            <a:spLocks noGrp="1"/>
          </p:cNvSpPr>
          <p:nvPr>
            <p:ph type="pic" sz="quarter" idx="30"/>
          </p:nvPr>
        </p:nvSpPr>
        <p:spPr>
          <a:xfrm>
            <a:off x="7339445" y="1857828"/>
            <a:ext cx="1915200" cy="1915224"/>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lvl1pPr>
              <a:defRPr sz="1400"/>
            </a:lvl1pPr>
          </a:lstStyle>
          <a:p>
            <a:r>
              <a:rPr lang="en-US" dirty="0"/>
              <a:t>Click icon to add picture</a:t>
            </a:r>
            <a:endParaRPr lang="en-GB" dirty="0"/>
          </a:p>
        </p:txBody>
      </p:sp>
    </p:spTree>
    <p:extLst>
      <p:ext uri="{BB962C8B-B14F-4D97-AF65-F5344CB8AC3E}">
        <p14:creationId xmlns:p14="http://schemas.microsoft.com/office/powerpoint/2010/main" val="322357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con Matrix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241A486F-8F1F-42D3-890E-95F11BB90780}" type="datetime1">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607247-EB78-480B-A962-35111A450531}" type="slidenum">
              <a:rPr lang="en-GB" smtClean="0"/>
              <a:t>‹#›</a:t>
            </a:fld>
            <a:endParaRPr lang="en-GB" dirty="0"/>
          </a:p>
        </p:txBody>
      </p:sp>
      <p:sp>
        <p:nvSpPr>
          <p:cNvPr id="24" name="Text Placeholder 23">
            <a:extLst>
              <a:ext uri="{FF2B5EF4-FFF2-40B4-BE49-F238E27FC236}">
                <a16:creationId xmlns:a16="http://schemas.microsoft.com/office/drawing/2014/main" id="{C9256723-0DD2-4401-BB19-47D66743F0BE}"/>
              </a:ext>
            </a:extLst>
          </p:cNvPr>
          <p:cNvSpPr>
            <a:spLocks noGrp="1"/>
          </p:cNvSpPr>
          <p:nvPr>
            <p:ph type="body" sz="quarter" idx="21"/>
          </p:nvPr>
        </p:nvSpPr>
        <p:spPr>
          <a:xfrm>
            <a:off x="1846347" y="3773052"/>
            <a:ext cx="19152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180000" tIns="288000" rIns="180000">
            <a:noAutofit/>
          </a:bodyPr>
          <a:lstStyle>
            <a:lvl1pPr marL="0" indent="0">
              <a:spcBef>
                <a:spcPct val="0"/>
              </a:spcBef>
              <a:buNone/>
              <a:defRPr sz="2000" b="1">
                <a:solidFill>
                  <a:schemeClr val="accent6"/>
                </a:solidFill>
              </a:defRPr>
            </a:lvl1pPr>
            <a:lvl2pPr marL="0" indent="0">
              <a:spcBef>
                <a:spcPct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5" name="Picture Placeholder 24">
            <a:extLst>
              <a:ext uri="{FF2B5EF4-FFF2-40B4-BE49-F238E27FC236}">
                <a16:creationId xmlns:a16="http://schemas.microsoft.com/office/drawing/2014/main" id="{2C10CF68-87C4-4574-8036-4CEB60821128}"/>
              </a:ext>
            </a:extLst>
          </p:cNvPr>
          <p:cNvSpPr>
            <a:spLocks noGrp="1"/>
          </p:cNvSpPr>
          <p:nvPr>
            <p:ph type="pic" sz="quarter" idx="22"/>
          </p:nvPr>
        </p:nvSpPr>
        <p:spPr>
          <a:xfrm>
            <a:off x="1846345" y="1857828"/>
            <a:ext cx="1915200" cy="1915224"/>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lvl1pPr>
              <a:defRPr sz="1400"/>
            </a:lvl1pPr>
          </a:lstStyle>
          <a:p>
            <a:r>
              <a:rPr lang="en-US" dirty="0"/>
              <a:t>Click icon to add picture</a:t>
            </a:r>
            <a:endParaRPr lang="en-GB" dirty="0"/>
          </a:p>
        </p:txBody>
      </p:sp>
      <p:sp>
        <p:nvSpPr>
          <p:cNvPr id="26" name="Text Placeholder 25">
            <a:extLst>
              <a:ext uri="{FF2B5EF4-FFF2-40B4-BE49-F238E27FC236}">
                <a16:creationId xmlns:a16="http://schemas.microsoft.com/office/drawing/2014/main" id="{8EBFC53A-C906-4397-A7ED-FE8219388C8F}"/>
              </a:ext>
            </a:extLst>
          </p:cNvPr>
          <p:cNvSpPr>
            <a:spLocks noGrp="1"/>
          </p:cNvSpPr>
          <p:nvPr>
            <p:ph type="body" sz="quarter" idx="23"/>
          </p:nvPr>
        </p:nvSpPr>
        <p:spPr>
          <a:xfrm>
            <a:off x="4040794" y="3773052"/>
            <a:ext cx="19152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180000" tIns="288000" rIns="180000">
            <a:noAutofit/>
          </a:bodyPr>
          <a:lstStyle>
            <a:lvl1pPr marL="0" indent="0">
              <a:spcBef>
                <a:spcPct val="0"/>
              </a:spcBef>
              <a:buNone/>
              <a:defRPr sz="2000" b="1">
                <a:solidFill>
                  <a:schemeClr val="accent6"/>
                </a:solidFill>
              </a:defRPr>
            </a:lvl1pPr>
            <a:lvl2pPr marL="0" indent="0">
              <a:spcBef>
                <a:spcPct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7" name="Picture Placeholder 26">
            <a:extLst>
              <a:ext uri="{FF2B5EF4-FFF2-40B4-BE49-F238E27FC236}">
                <a16:creationId xmlns:a16="http://schemas.microsoft.com/office/drawing/2014/main" id="{AE84C42B-F785-4464-8DD0-92071E80B4E4}"/>
              </a:ext>
            </a:extLst>
          </p:cNvPr>
          <p:cNvSpPr>
            <a:spLocks noGrp="1"/>
          </p:cNvSpPr>
          <p:nvPr>
            <p:ph type="pic" sz="quarter" idx="24"/>
          </p:nvPr>
        </p:nvSpPr>
        <p:spPr>
          <a:xfrm>
            <a:off x="4040792" y="1857828"/>
            <a:ext cx="1915200" cy="1915224"/>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lvl1pPr>
              <a:defRPr sz="1400"/>
            </a:lvl1pPr>
          </a:lstStyle>
          <a:p>
            <a:r>
              <a:rPr lang="en-US" dirty="0"/>
              <a:t>Click icon to add picture</a:t>
            </a:r>
            <a:endParaRPr lang="en-GB" dirty="0"/>
          </a:p>
        </p:txBody>
      </p:sp>
      <p:sp>
        <p:nvSpPr>
          <p:cNvPr id="28" name="Text Placeholder 27">
            <a:extLst>
              <a:ext uri="{FF2B5EF4-FFF2-40B4-BE49-F238E27FC236}">
                <a16:creationId xmlns:a16="http://schemas.microsoft.com/office/drawing/2014/main" id="{7D68FF63-BA91-4B1C-9427-6B861B2ACB07}"/>
              </a:ext>
            </a:extLst>
          </p:cNvPr>
          <p:cNvSpPr>
            <a:spLocks noGrp="1"/>
          </p:cNvSpPr>
          <p:nvPr>
            <p:ph type="body" sz="quarter" idx="25"/>
          </p:nvPr>
        </p:nvSpPr>
        <p:spPr>
          <a:xfrm>
            <a:off x="6235241" y="3773052"/>
            <a:ext cx="19152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180000" tIns="288000" rIns="180000">
            <a:noAutofit/>
          </a:bodyPr>
          <a:lstStyle>
            <a:lvl1pPr marL="0" indent="0">
              <a:spcBef>
                <a:spcPct val="0"/>
              </a:spcBef>
              <a:buNone/>
              <a:defRPr sz="2000" b="1">
                <a:solidFill>
                  <a:schemeClr val="accent6"/>
                </a:solidFill>
              </a:defRPr>
            </a:lvl1pPr>
            <a:lvl2pPr marL="0" indent="0">
              <a:spcBef>
                <a:spcPct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9" name="Picture Placeholder 28">
            <a:extLst>
              <a:ext uri="{FF2B5EF4-FFF2-40B4-BE49-F238E27FC236}">
                <a16:creationId xmlns:a16="http://schemas.microsoft.com/office/drawing/2014/main" id="{1E31530F-91D4-46C9-98BF-AFA09B21FFF3}"/>
              </a:ext>
            </a:extLst>
          </p:cNvPr>
          <p:cNvSpPr>
            <a:spLocks noGrp="1"/>
          </p:cNvSpPr>
          <p:nvPr>
            <p:ph type="pic" sz="quarter" idx="26"/>
          </p:nvPr>
        </p:nvSpPr>
        <p:spPr>
          <a:xfrm>
            <a:off x="6235239" y="1857828"/>
            <a:ext cx="1915200" cy="1915224"/>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lvl1pPr>
              <a:defRPr sz="1400"/>
            </a:lvl1pPr>
          </a:lstStyle>
          <a:p>
            <a:r>
              <a:rPr lang="en-US" dirty="0"/>
              <a:t>Click icon to add picture</a:t>
            </a:r>
            <a:endParaRPr lang="en-GB" dirty="0"/>
          </a:p>
        </p:txBody>
      </p:sp>
      <p:sp>
        <p:nvSpPr>
          <p:cNvPr id="30" name="Text Placeholder 29">
            <a:extLst>
              <a:ext uri="{FF2B5EF4-FFF2-40B4-BE49-F238E27FC236}">
                <a16:creationId xmlns:a16="http://schemas.microsoft.com/office/drawing/2014/main" id="{8EA32930-99D7-4DA0-81D0-FB224D928AAE}"/>
              </a:ext>
            </a:extLst>
          </p:cNvPr>
          <p:cNvSpPr>
            <a:spLocks noGrp="1"/>
          </p:cNvSpPr>
          <p:nvPr>
            <p:ph type="body" sz="quarter" idx="27"/>
          </p:nvPr>
        </p:nvSpPr>
        <p:spPr>
          <a:xfrm>
            <a:off x="8429689" y="3773052"/>
            <a:ext cx="19152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180000" tIns="288000" rIns="180000">
            <a:noAutofit/>
          </a:bodyPr>
          <a:lstStyle>
            <a:lvl1pPr marL="0" indent="0">
              <a:spcBef>
                <a:spcPct val="0"/>
              </a:spcBef>
              <a:buNone/>
              <a:defRPr sz="2000" b="1">
                <a:solidFill>
                  <a:schemeClr val="accent6"/>
                </a:solidFill>
              </a:defRPr>
            </a:lvl1pPr>
            <a:lvl2pPr marL="0" indent="0">
              <a:spcBef>
                <a:spcPct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31" name="Picture Placeholder 30">
            <a:extLst>
              <a:ext uri="{FF2B5EF4-FFF2-40B4-BE49-F238E27FC236}">
                <a16:creationId xmlns:a16="http://schemas.microsoft.com/office/drawing/2014/main" id="{7527170F-919D-4754-8E8D-954B1CA93A64}"/>
              </a:ext>
            </a:extLst>
          </p:cNvPr>
          <p:cNvSpPr>
            <a:spLocks noGrp="1"/>
          </p:cNvSpPr>
          <p:nvPr>
            <p:ph type="pic" sz="quarter" idx="28"/>
          </p:nvPr>
        </p:nvSpPr>
        <p:spPr>
          <a:xfrm>
            <a:off x="8429687" y="1857828"/>
            <a:ext cx="1915200" cy="1915224"/>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lvl1pPr>
              <a:defRPr sz="1400"/>
            </a:lvl1pPr>
          </a:lstStyle>
          <a:p>
            <a:r>
              <a:rPr lang="en-US" dirty="0"/>
              <a:t>Click icon to add picture</a:t>
            </a:r>
            <a:endParaRPr lang="en-GB" dirty="0"/>
          </a:p>
        </p:txBody>
      </p:sp>
    </p:spTree>
    <p:extLst>
      <p:ext uri="{BB962C8B-B14F-4D97-AF65-F5344CB8AC3E}">
        <p14:creationId xmlns:p14="http://schemas.microsoft.com/office/powerpoint/2010/main" val="297273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8ADC5211-2276-473B-A4AF-B5F2DC608061}" type="datetime1">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607247-EB78-480B-A962-35111A450531}" type="slidenum">
              <a:rPr lang="en-GB" smtClean="0"/>
              <a:t>‹#›</a:t>
            </a:fld>
            <a:endParaRPr lang="en-GB" dirty="0"/>
          </a:p>
        </p:txBody>
      </p:sp>
      <p:sp>
        <p:nvSpPr>
          <p:cNvPr id="10" name="Text Placeholder 9"/>
          <p:cNvSpPr>
            <a:spLocks noGrp="1"/>
          </p:cNvSpPr>
          <p:nvPr>
            <p:ph type="body" sz="quarter" idx="13" hasCustomPrompt="1"/>
          </p:nvPr>
        </p:nvSpPr>
        <p:spPr>
          <a:xfrm>
            <a:off x="1687513" y="3238557"/>
            <a:ext cx="1785600" cy="378503"/>
          </a:xfrm>
        </p:spPr>
        <p:txBody>
          <a:bodyPr anchor="ctr"/>
          <a:lstStyle>
            <a:lvl1pPr marL="0" indent="0" algn="ctr">
              <a:spcBef>
                <a:spcPct val="0"/>
              </a:spcBef>
              <a:buNone/>
              <a:defRPr>
                <a:solidFill>
                  <a:schemeClr val="bg1"/>
                </a:solidFill>
              </a:defRPr>
            </a:lvl1pPr>
          </a:lstStyle>
          <a:p>
            <a:pPr lvl="0"/>
            <a:r>
              <a:rPr lang="en-US"/>
              <a:t>Date</a:t>
            </a:r>
          </a:p>
        </p:txBody>
      </p:sp>
      <p:sp>
        <p:nvSpPr>
          <p:cNvPr id="16" name="Text Placeholder 9"/>
          <p:cNvSpPr>
            <a:spLocks noGrp="1"/>
          </p:cNvSpPr>
          <p:nvPr>
            <p:ph type="body" sz="quarter" idx="14"/>
          </p:nvPr>
        </p:nvSpPr>
        <p:spPr>
          <a:xfrm>
            <a:off x="1687513" y="1858961"/>
            <a:ext cx="1785600" cy="1234757"/>
          </a:xfrm>
        </p:spPr>
        <p:txBody>
          <a:bodyPr/>
          <a:lstStyle>
            <a:lvl1pPr marL="0" indent="0">
              <a:spcBef>
                <a:spcPct val="0"/>
              </a:spcBef>
              <a:buNone/>
              <a:defRPr/>
            </a:lvl1pPr>
          </a:lstStyle>
          <a:p>
            <a:pPr lvl="0"/>
            <a:r>
              <a:rPr lang="en-US"/>
              <a:t>Click to edit Master text styles</a:t>
            </a:r>
          </a:p>
        </p:txBody>
      </p:sp>
      <p:sp>
        <p:nvSpPr>
          <p:cNvPr id="17" name="Text Placeholder 9"/>
          <p:cNvSpPr>
            <a:spLocks noGrp="1"/>
          </p:cNvSpPr>
          <p:nvPr>
            <p:ph type="body" sz="quarter" idx="15"/>
          </p:nvPr>
        </p:nvSpPr>
        <p:spPr>
          <a:xfrm>
            <a:off x="1687513" y="3922766"/>
            <a:ext cx="1785600" cy="1234757"/>
          </a:xfrm>
        </p:spPr>
        <p:txBody>
          <a:bodyPr/>
          <a:lstStyle>
            <a:lvl1pPr marL="0" indent="0">
              <a:spcBef>
                <a:spcPct val="0"/>
              </a:spcBef>
              <a:buNone/>
              <a:defRPr/>
            </a:lvl1pPr>
          </a:lstStyle>
          <a:p>
            <a:pPr lvl="0"/>
            <a:r>
              <a:rPr lang="en-US"/>
              <a:t>Click to edit Master text styles</a:t>
            </a:r>
          </a:p>
        </p:txBody>
      </p:sp>
      <p:sp>
        <p:nvSpPr>
          <p:cNvPr id="20" name="Text Placeholder 9"/>
          <p:cNvSpPr>
            <a:spLocks noGrp="1"/>
          </p:cNvSpPr>
          <p:nvPr>
            <p:ph type="body" sz="quarter" idx="16" hasCustomPrompt="1"/>
          </p:nvPr>
        </p:nvSpPr>
        <p:spPr>
          <a:xfrm>
            <a:off x="4037013" y="3238557"/>
            <a:ext cx="1785600" cy="378503"/>
          </a:xfrm>
        </p:spPr>
        <p:txBody>
          <a:bodyPr anchor="ctr"/>
          <a:lstStyle>
            <a:lvl1pPr marL="0" indent="0" algn="ctr">
              <a:spcBef>
                <a:spcPct val="0"/>
              </a:spcBef>
              <a:buNone/>
              <a:defRPr>
                <a:solidFill>
                  <a:schemeClr val="bg1"/>
                </a:solidFill>
              </a:defRPr>
            </a:lvl1pPr>
          </a:lstStyle>
          <a:p>
            <a:pPr lvl="0"/>
            <a:r>
              <a:rPr lang="en-US"/>
              <a:t>Date</a:t>
            </a:r>
          </a:p>
        </p:txBody>
      </p:sp>
      <p:sp>
        <p:nvSpPr>
          <p:cNvPr id="21" name="Text Placeholder 9"/>
          <p:cNvSpPr>
            <a:spLocks noGrp="1"/>
          </p:cNvSpPr>
          <p:nvPr>
            <p:ph type="body" sz="quarter" idx="17"/>
          </p:nvPr>
        </p:nvSpPr>
        <p:spPr>
          <a:xfrm>
            <a:off x="4037013" y="1858961"/>
            <a:ext cx="1785600" cy="1234757"/>
          </a:xfrm>
        </p:spPr>
        <p:txBody>
          <a:bodyPr/>
          <a:lstStyle>
            <a:lvl1pPr marL="0" indent="0">
              <a:spcBef>
                <a:spcPct val="0"/>
              </a:spcBef>
              <a:buNone/>
              <a:defRPr/>
            </a:lvl1pPr>
          </a:lstStyle>
          <a:p>
            <a:pPr lvl="0"/>
            <a:r>
              <a:rPr lang="en-US"/>
              <a:t>Click to edit Master text styles</a:t>
            </a:r>
          </a:p>
        </p:txBody>
      </p:sp>
      <p:sp>
        <p:nvSpPr>
          <p:cNvPr id="22" name="Text Placeholder 9"/>
          <p:cNvSpPr>
            <a:spLocks noGrp="1"/>
          </p:cNvSpPr>
          <p:nvPr>
            <p:ph type="body" sz="quarter" idx="18"/>
          </p:nvPr>
        </p:nvSpPr>
        <p:spPr>
          <a:xfrm>
            <a:off x="4037013" y="3922766"/>
            <a:ext cx="1785600" cy="1234757"/>
          </a:xfrm>
        </p:spPr>
        <p:txBody>
          <a:bodyPr/>
          <a:lstStyle>
            <a:lvl1pPr marL="0" indent="0">
              <a:spcBef>
                <a:spcPct val="0"/>
              </a:spcBef>
              <a:buNone/>
              <a:defRPr/>
            </a:lvl1pPr>
          </a:lstStyle>
          <a:p>
            <a:pPr lvl="0"/>
            <a:r>
              <a:rPr lang="en-US"/>
              <a:t>Click to edit Master text styles</a:t>
            </a:r>
          </a:p>
        </p:txBody>
      </p:sp>
      <p:sp>
        <p:nvSpPr>
          <p:cNvPr id="25" name="Text Placeholder 9"/>
          <p:cNvSpPr>
            <a:spLocks noGrp="1"/>
          </p:cNvSpPr>
          <p:nvPr>
            <p:ph type="body" sz="quarter" idx="19" hasCustomPrompt="1"/>
          </p:nvPr>
        </p:nvSpPr>
        <p:spPr>
          <a:xfrm>
            <a:off x="6386513" y="3238557"/>
            <a:ext cx="1785600" cy="378503"/>
          </a:xfrm>
        </p:spPr>
        <p:txBody>
          <a:bodyPr anchor="ctr"/>
          <a:lstStyle>
            <a:lvl1pPr marL="0" indent="0" algn="ctr">
              <a:spcBef>
                <a:spcPct val="0"/>
              </a:spcBef>
              <a:buNone/>
              <a:defRPr>
                <a:solidFill>
                  <a:schemeClr val="bg1"/>
                </a:solidFill>
              </a:defRPr>
            </a:lvl1pPr>
          </a:lstStyle>
          <a:p>
            <a:pPr lvl="0"/>
            <a:r>
              <a:rPr lang="en-US"/>
              <a:t>Date</a:t>
            </a:r>
          </a:p>
        </p:txBody>
      </p:sp>
      <p:sp>
        <p:nvSpPr>
          <p:cNvPr id="26" name="Text Placeholder 9"/>
          <p:cNvSpPr>
            <a:spLocks noGrp="1"/>
          </p:cNvSpPr>
          <p:nvPr>
            <p:ph type="body" sz="quarter" idx="20"/>
          </p:nvPr>
        </p:nvSpPr>
        <p:spPr>
          <a:xfrm>
            <a:off x="6386513" y="1858961"/>
            <a:ext cx="1785600" cy="1234757"/>
          </a:xfrm>
        </p:spPr>
        <p:txBody>
          <a:bodyPr/>
          <a:lstStyle>
            <a:lvl1pPr marL="0" indent="0">
              <a:spcBef>
                <a:spcPct val="0"/>
              </a:spcBef>
              <a:buNone/>
              <a:defRPr/>
            </a:lvl1pPr>
          </a:lstStyle>
          <a:p>
            <a:pPr lvl="0"/>
            <a:r>
              <a:rPr lang="en-US"/>
              <a:t>Click to edit Master text styles</a:t>
            </a:r>
          </a:p>
        </p:txBody>
      </p:sp>
      <p:sp>
        <p:nvSpPr>
          <p:cNvPr id="27" name="Text Placeholder 9"/>
          <p:cNvSpPr>
            <a:spLocks noGrp="1"/>
          </p:cNvSpPr>
          <p:nvPr>
            <p:ph type="body" sz="quarter" idx="21"/>
          </p:nvPr>
        </p:nvSpPr>
        <p:spPr>
          <a:xfrm>
            <a:off x="6386513" y="3922766"/>
            <a:ext cx="1785600" cy="1234757"/>
          </a:xfrm>
        </p:spPr>
        <p:txBody>
          <a:bodyPr/>
          <a:lstStyle>
            <a:lvl1pPr marL="0" indent="0">
              <a:spcBef>
                <a:spcPct val="0"/>
              </a:spcBef>
              <a:buNone/>
              <a:defRPr/>
            </a:lvl1pPr>
          </a:lstStyle>
          <a:p>
            <a:pPr lvl="0"/>
            <a:r>
              <a:rPr lang="en-US"/>
              <a:t>Click to edit Master text styles</a:t>
            </a:r>
          </a:p>
        </p:txBody>
      </p:sp>
      <p:sp>
        <p:nvSpPr>
          <p:cNvPr id="30" name="Text Placeholder 9"/>
          <p:cNvSpPr>
            <a:spLocks noGrp="1"/>
          </p:cNvSpPr>
          <p:nvPr>
            <p:ph type="body" sz="quarter" idx="22" hasCustomPrompt="1"/>
          </p:nvPr>
        </p:nvSpPr>
        <p:spPr>
          <a:xfrm>
            <a:off x="8736013" y="3238557"/>
            <a:ext cx="1785600" cy="378503"/>
          </a:xfrm>
        </p:spPr>
        <p:txBody>
          <a:bodyPr anchor="ctr"/>
          <a:lstStyle>
            <a:lvl1pPr marL="0" indent="0" algn="ctr">
              <a:spcBef>
                <a:spcPct val="0"/>
              </a:spcBef>
              <a:buNone/>
              <a:defRPr>
                <a:solidFill>
                  <a:schemeClr val="bg1"/>
                </a:solidFill>
              </a:defRPr>
            </a:lvl1pPr>
          </a:lstStyle>
          <a:p>
            <a:pPr lvl="0"/>
            <a:r>
              <a:rPr lang="en-US"/>
              <a:t>Date</a:t>
            </a:r>
          </a:p>
        </p:txBody>
      </p:sp>
      <p:sp>
        <p:nvSpPr>
          <p:cNvPr id="31" name="Text Placeholder 9"/>
          <p:cNvSpPr>
            <a:spLocks noGrp="1"/>
          </p:cNvSpPr>
          <p:nvPr>
            <p:ph type="body" sz="quarter" idx="23"/>
          </p:nvPr>
        </p:nvSpPr>
        <p:spPr>
          <a:xfrm>
            <a:off x="8736013" y="1858961"/>
            <a:ext cx="1785600" cy="1234757"/>
          </a:xfrm>
        </p:spPr>
        <p:txBody>
          <a:bodyPr/>
          <a:lstStyle>
            <a:lvl1pPr marL="0" indent="0">
              <a:spcBef>
                <a:spcPct val="0"/>
              </a:spcBef>
              <a:buNone/>
              <a:defRPr/>
            </a:lvl1pPr>
          </a:lstStyle>
          <a:p>
            <a:pPr lvl="0"/>
            <a:r>
              <a:rPr lang="en-US"/>
              <a:t>Click to edit Master text styles</a:t>
            </a:r>
          </a:p>
        </p:txBody>
      </p:sp>
      <p:sp>
        <p:nvSpPr>
          <p:cNvPr id="32" name="Text Placeholder 9"/>
          <p:cNvSpPr>
            <a:spLocks noGrp="1"/>
          </p:cNvSpPr>
          <p:nvPr>
            <p:ph type="body" sz="quarter" idx="24"/>
          </p:nvPr>
        </p:nvSpPr>
        <p:spPr>
          <a:xfrm>
            <a:off x="8736013" y="3922766"/>
            <a:ext cx="1785600" cy="1234757"/>
          </a:xfrm>
        </p:spPr>
        <p:txBody>
          <a:bodyPr/>
          <a:lstStyle>
            <a:lvl1pPr marL="0" indent="0">
              <a:spcBef>
                <a:spcPct val="0"/>
              </a:spcBef>
              <a:buNone/>
              <a:defRPr/>
            </a:lvl1pPr>
          </a:lstStyle>
          <a:p>
            <a:pPr lvl="0"/>
            <a:r>
              <a:rPr lang="en-US"/>
              <a:t>Click to edit Master text styles</a:t>
            </a:r>
          </a:p>
        </p:txBody>
      </p:sp>
    </p:spTree>
    <p:extLst>
      <p:ext uri="{BB962C8B-B14F-4D97-AF65-F5344CB8AC3E}">
        <p14:creationId xmlns:p14="http://schemas.microsoft.com/office/powerpoint/2010/main" val="68798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Quotation (Blue)">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000" y="1185864"/>
            <a:ext cx="5702806" cy="5075236"/>
          </a:xfrm>
        </p:spPr>
        <p:txBody>
          <a:bodyPr/>
          <a:lstStyle>
            <a:lvl1pPr marL="182563" indent="-182563">
              <a:spcBef>
                <a:spcPts val="0"/>
              </a:spcBef>
              <a:spcAft>
                <a:spcPts val="600"/>
              </a:spcAft>
              <a:buFontTx/>
              <a:buNone/>
              <a:defRPr sz="3600">
                <a:solidFill>
                  <a:schemeClr val="bg1"/>
                </a:solidFill>
              </a:defRPr>
            </a:lvl1pPr>
            <a:lvl2pPr marL="182563" indent="0">
              <a:spcBef>
                <a:spcPts val="0"/>
              </a:spcBef>
              <a:buFontTx/>
              <a:buNone/>
              <a:defRPr sz="2100" b="1">
                <a:solidFill>
                  <a:schemeClr val="accent6"/>
                </a:solidFill>
              </a:defRPr>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05E7B95C-A193-4CCF-A912-4D852A5A7231}" type="datetime1">
              <a:rPr lang="en-GB" smtClean="0"/>
              <a:pPr/>
              <a:t>02/06/2020</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6607247-EB78-480B-A962-35111A450531}" type="slidenum">
              <a:rPr lang="en-GB" smtClean="0"/>
              <a:pPr/>
              <a:t>‹#›</a:t>
            </a:fld>
            <a:endParaRPr lang="en-GB" dirty="0"/>
          </a:p>
        </p:txBody>
      </p:sp>
    </p:spTree>
    <p:extLst>
      <p:ext uri="{BB962C8B-B14F-4D97-AF65-F5344CB8AC3E}">
        <p14:creationId xmlns:p14="http://schemas.microsoft.com/office/powerpoint/2010/main" val="185503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3BC79C5B-783D-4E00-B973-860B7EB52686}" type="datetime1">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607247-EB78-480B-A962-35111A450531}" type="slidenum">
              <a:rPr lang="en-GB" smtClean="0"/>
              <a:t>‹#›</a:t>
            </a:fld>
            <a:endParaRPr lang="en-GB" dirty="0"/>
          </a:p>
        </p:txBody>
      </p:sp>
      <p:sp>
        <p:nvSpPr>
          <p:cNvPr id="10" name="Text Placeholder 9"/>
          <p:cNvSpPr>
            <a:spLocks noGrp="1"/>
          </p:cNvSpPr>
          <p:nvPr>
            <p:ph type="body" sz="quarter" idx="13" hasCustomPrompt="1"/>
          </p:nvPr>
        </p:nvSpPr>
        <p:spPr>
          <a:xfrm>
            <a:off x="721244" y="3251257"/>
            <a:ext cx="1398587" cy="378503"/>
          </a:xfrm>
        </p:spPr>
        <p:txBody>
          <a:bodyPr anchor="ctr"/>
          <a:lstStyle>
            <a:lvl1pPr marL="0" indent="0" algn="ctr">
              <a:spcBef>
                <a:spcPct val="0"/>
              </a:spcBef>
              <a:buNone/>
              <a:defRPr>
                <a:solidFill>
                  <a:schemeClr val="bg1"/>
                </a:solidFill>
              </a:defRPr>
            </a:lvl1pPr>
          </a:lstStyle>
          <a:p>
            <a:pPr lvl="0"/>
            <a:r>
              <a:rPr lang="en-US"/>
              <a:t>Date</a:t>
            </a:r>
          </a:p>
        </p:txBody>
      </p:sp>
      <p:sp>
        <p:nvSpPr>
          <p:cNvPr id="16" name="Text Placeholder 9"/>
          <p:cNvSpPr>
            <a:spLocks noGrp="1"/>
          </p:cNvSpPr>
          <p:nvPr>
            <p:ph type="body" sz="quarter" idx="14"/>
          </p:nvPr>
        </p:nvSpPr>
        <p:spPr>
          <a:xfrm>
            <a:off x="721244" y="1782761"/>
            <a:ext cx="1398587" cy="1404884"/>
          </a:xfrm>
        </p:spPr>
        <p:txBody>
          <a:bodyPr>
            <a:normAutofit/>
          </a:bodyPr>
          <a:lstStyle>
            <a:lvl1pPr marL="0" indent="0">
              <a:spcBef>
                <a:spcPct val="0"/>
              </a:spcBef>
              <a:buNone/>
              <a:defRPr sz="1600"/>
            </a:lvl1pPr>
          </a:lstStyle>
          <a:p>
            <a:pPr lvl="0"/>
            <a:r>
              <a:rPr lang="en-US"/>
              <a:t>Click to edit Master text styles</a:t>
            </a:r>
          </a:p>
        </p:txBody>
      </p:sp>
      <p:sp>
        <p:nvSpPr>
          <p:cNvPr id="17" name="Text Placeholder 9"/>
          <p:cNvSpPr>
            <a:spLocks noGrp="1"/>
          </p:cNvSpPr>
          <p:nvPr>
            <p:ph type="body" sz="quarter" idx="15"/>
          </p:nvPr>
        </p:nvSpPr>
        <p:spPr>
          <a:xfrm>
            <a:off x="721244" y="3795766"/>
            <a:ext cx="1398587" cy="1404884"/>
          </a:xfrm>
        </p:spPr>
        <p:txBody>
          <a:bodyPr>
            <a:normAutofit/>
          </a:bodyPr>
          <a:lstStyle>
            <a:lvl1pPr marL="0" indent="0">
              <a:spcBef>
                <a:spcPct val="0"/>
              </a:spcBef>
              <a:buNone/>
              <a:defRPr sz="1600"/>
            </a:lvl1pPr>
          </a:lstStyle>
          <a:p>
            <a:pPr lvl="0"/>
            <a:r>
              <a:rPr lang="en-US"/>
              <a:t>Click to edit Master text styles</a:t>
            </a:r>
          </a:p>
        </p:txBody>
      </p:sp>
      <p:sp>
        <p:nvSpPr>
          <p:cNvPr id="61" name="Text Placeholder 9">
            <a:extLst>
              <a:ext uri="{FF2B5EF4-FFF2-40B4-BE49-F238E27FC236}">
                <a16:creationId xmlns:a16="http://schemas.microsoft.com/office/drawing/2014/main" id="{54B8BC69-40D7-4A22-BA48-ADB510FE0618}"/>
              </a:ext>
            </a:extLst>
          </p:cNvPr>
          <p:cNvSpPr>
            <a:spLocks noGrp="1"/>
          </p:cNvSpPr>
          <p:nvPr>
            <p:ph type="body" sz="quarter" idx="16" hasCustomPrompt="1"/>
          </p:nvPr>
        </p:nvSpPr>
        <p:spPr>
          <a:xfrm>
            <a:off x="2602119" y="3251257"/>
            <a:ext cx="1398587" cy="378503"/>
          </a:xfrm>
        </p:spPr>
        <p:txBody>
          <a:bodyPr anchor="ctr"/>
          <a:lstStyle>
            <a:lvl1pPr marL="0" indent="0" algn="ctr">
              <a:spcBef>
                <a:spcPct val="0"/>
              </a:spcBef>
              <a:buNone/>
              <a:defRPr>
                <a:solidFill>
                  <a:schemeClr val="bg1"/>
                </a:solidFill>
              </a:defRPr>
            </a:lvl1pPr>
          </a:lstStyle>
          <a:p>
            <a:pPr lvl="0"/>
            <a:r>
              <a:rPr lang="en-US"/>
              <a:t>Date</a:t>
            </a:r>
          </a:p>
        </p:txBody>
      </p:sp>
      <p:sp>
        <p:nvSpPr>
          <p:cNvPr id="62" name="Text Placeholder 9">
            <a:extLst>
              <a:ext uri="{FF2B5EF4-FFF2-40B4-BE49-F238E27FC236}">
                <a16:creationId xmlns:a16="http://schemas.microsoft.com/office/drawing/2014/main" id="{63AFB7FB-835E-446F-9798-42DBFAF7E7C3}"/>
              </a:ext>
            </a:extLst>
          </p:cNvPr>
          <p:cNvSpPr>
            <a:spLocks noGrp="1"/>
          </p:cNvSpPr>
          <p:nvPr>
            <p:ph type="body" sz="quarter" idx="17"/>
          </p:nvPr>
        </p:nvSpPr>
        <p:spPr>
          <a:xfrm>
            <a:off x="2602119" y="1782761"/>
            <a:ext cx="1398587" cy="1404884"/>
          </a:xfrm>
        </p:spPr>
        <p:txBody>
          <a:bodyPr>
            <a:normAutofit/>
          </a:bodyPr>
          <a:lstStyle>
            <a:lvl1pPr marL="0" indent="0">
              <a:spcBef>
                <a:spcPct val="0"/>
              </a:spcBef>
              <a:buNone/>
              <a:defRPr sz="1600"/>
            </a:lvl1pPr>
          </a:lstStyle>
          <a:p>
            <a:pPr lvl="0"/>
            <a:r>
              <a:rPr lang="en-US"/>
              <a:t>Click to edit Master text styles</a:t>
            </a:r>
          </a:p>
        </p:txBody>
      </p:sp>
      <p:sp>
        <p:nvSpPr>
          <p:cNvPr id="63" name="Text Placeholder 9">
            <a:extLst>
              <a:ext uri="{FF2B5EF4-FFF2-40B4-BE49-F238E27FC236}">
                <a16:creationId xmlns:a16="http://schemas.microsoft.com/office/drawing/2014/main" id="{7CD62A94-DFE5-4444-A510-CED5849C2E20}"/>
              </a:ext>
            </a:extLst>
          </p:cNvPr>
          <p:cNvSpPr>
            <a:spLocks noGrp="1"/>
          </p:cNvSpPr>
          <p:nvPr>
            <p:ph type="body" sz="quarter" idx="18"/>
          </p:nvPr>
        </p:nvSpPr>
        <p:spPr>
          <a:xfrm>
            <a:off x="2602119" y="3795766"/>
            <a:ext cx="1398587" cy="1404884"/>
          </a:xfrm>
        </p:spPr>
        <p:txBody>
          <a:bodyPr>
            <a:normAutofit/>
          </a:bodyPr>
          <a:lstStyle>
            <a:lvl1pPr marL="0" indent="0">
              <a:spcBef>
                <a:spcPct val="0"/>
              </a:spcBef>
              <a:buNone/>
              <a:defRPr sz="1600"/>
            </a:lvl1pPr>
          </a:lstStyle>
          <a:p>
            <a:pPr lvl="0"/>
            <a:r>
              <a:rPr lang="en-US"/>
              <a:t>Click to edit Master text styles</a:t>
            </a:r>
          </a:p>
        </p:txBody>
      </p:sp>
      <p:sp>
        <p:nvSpPr>
          <p:cNvPr id="66" name="Text Placeholder 9">
            <a:extLst>
              <a:ext uri="{FF2B5EF4-FFF2-40B4-BE49-F238E27FC236}">
                <a16:creationId xmlns:a16="http://schemas.microsoft.com/office/drawing/2014/main" id="{87C6AEF9-F37C-4F44-AAAB-1DDDE1190659}"/>
              </a:ext>
            </a:extLst>
          </p:cNvPr>
          <p:cNvSpPr>
            <a:spLocks noGrp="1"/>
          </p:cNvSpPr>
          <p:nvPr>
            <p:ph type="body" sz="quarter" idx="19" hasCustomPrompt="1"/>
          </p:nvPr>
        </p:nvSpPr>
        <p:spPr>
          <a:xfrm>
            <a:off x="4482994" y="3251257"/>
            <a:ext cx="1398587" cy="378503"/>
          </a:xfrm>
        </p:spPr>
        <p:txBody>
          <a:bodyPr anchor="ctr"/>
          <a:lstStyle>
            <a:lvl1pPr marL="0" indent="0" algn="ctr">
              <a:spcBef>
                <a:spcPct val="0"/>
              </a:spcBef>
              <a:buNone/>
              <a:defRPr>
                <a:solidFill>
                  <a:schemeClr val="bg1"/>
                </a:solidFill>
              </a:defRPr>
            </a:lvl1pPr>
          </a:lstStyle>
          <a:p>
            <a:pPr lvl="0"/>
            <a:r>
              <a:rPr lang="en-US"/>
              <a:t>Date</a:t>
            </a:r>
          </a:p>
        </p:txBody>
      </p:sp>
      <p:sp>
        <p:nvSpPr>
          <p:cNvPr id="67" name="Text Placeholder 9">
            <a:extLst>
              <a:ext uri="{FF2B5EF4-FFF2-40B4-BE49-F238E27FC236}">
                <a16:creationId xmlns:a16="http://schemas.microsoft.com/office/drawing/2014/main" id="{4872609A-3823-4801-9DA6-A5724D423018}"/>
              </a:ext>
            </a:extLst>
          </p:cNvPr>
          <p:cNvSpPr>
            <a:spLocks noGrp="1"/>
          </p:cNvSpPr>
          <p:nvPr>
            <p:ph type="body" sz="quarter" idx="20"/>
          </p:nvPr>
        </p:nvSpPr>
        <p:spPr>
          <a:xfrm>
            <a:off x="4482994" y="1782761"/>
            <a:ext cx="1398587" cy="1404884"/>
          </a:xfrm>
        </p:spPr>
        <p:txBody>
          <a:bodyPr>
            <a:normAutofit/>
          </a:bodyPr>
          <a:lstStyle>
            <a:lvl1pPr marL="0" indent="0">
              <a:spcBef>
                <a:spcPct val="0"/>
              </a:spcBef>
              <a:buNone/>
              <a:defRPr sz="1600"/>
            </a:lvl1pPr>
          </a:lstStyle>
          <a:p>
            <a:pPr lvl="0"/>
            <a:r>
              <a:rPr lang="en-US"/>
              <a:t>Click to edit Master text styles</a:t>
            </a:r>
          </a:p>
        </p:txBody>
      </p:sp>
      <p:sp>
        <p:nvSpPr>
          <p:cNvPr id="68" name="Text Placeholder 9">
            <a:extLst>
              <a:ext uri="{FF2B5EF4-FFF2-40B4-BE49-F238E27FC236}">
                <a16:creationId xmlns:a16="http://schemas.microsoft.com/office/drawing/2014/main" id="{43F6B433-A755-4531-A08D-3671909A7B72}"/>
              </a:ext>
            </a:extLst>
          </p:cNvPr>
          <p:cNvSpPr>
            <a:spLocks noGrp="1"/>
          </p:cNvSpPr>
          <p:nvPr>
            <p:ph type="body" sz="quarter" idx="21"/>
          </p:nvPr>
        </p:nvSpPr>
        <p:spPr>
          <a:xfrm>
            <a:off x="4482994" y="3795766"/>
            <a:ext cx="1398587" cy="1404884"/>
          </a:xfrm>
        </p:spPr>
        <p:txBody>
          <a:bodyPr>
            <a:normAutofit/>
          </a:bodyPr>
          <a:lstStyle>
            <a:lvl1pPr marL="0" indent="0">
              <a:spcBef>
                <a:spcPct val="0"/>
              </a:spcBef>
              <a:buNone/>
              <a:defRPr sz="1600"/>
            </a:lvl1pPr>
          </a:lstStyle>
          <a:p>
            <a:pPr lvl="0"/>
            <a:r>
              <a:rPr lang="en-US"/>
              <a:t>Click to edit Master text styles</a:t>
            </a:r>
          </a:p>
        </p:txBody>
      </p:sp>
      <p:sp>
        <p:nvSpPr>
          <p:cNvPr id="71" name="Text Placeholder 9">
            <a:extLst>
              <a:ext uri="{FF2B5EF4-FFF2-40B4-BE49-F238E27FC236}">
                <a16:creationId xmlns:a16="http://schemas.microsoft.com/office/drawing/2014/main" id="{FA6BD96F-50EE-4AFD-9DB2-34D9A60CAF19}"/>
              </a:ext>
            </a:extLst>
          </p:cNvPr>
          <p:cNvSpPr>
            <a:spLocks noGrp="1"/>
          </p:cNvSpPr>
          <p:nvPr>
            <p:ph type="body" sz="quarter" idx="22" hasCustomPrompt="1"/>
          </p:nvPr>
        </p:nvSpPr>
        <p:spPr>
          <a:xfrm>
            <a:off x="6363869" y="3251257"/>
            <a:ext cx="1398587" cy="378503"/>
          </a:xfrm>
        </p:spPr>
        <p:txBody>
          <a:bodyPr anchor="ctr"/>
          <a:lstStyle>
            <a:lvl1pPr marL="0" indent="0" algn="ctr">
              <a:spcBef>
                <a:spcPct val="0"/>
              </a:spcBef>
              <a:buNone/>
              <a:defRPr>
                <a:solidFill>
                  <a:schemeClr val="bg1"/>
                </a:solidFill>
              </a:defRPr>
            </a:lvl1pPr>
          </a:lstStyle>
          <a:p>
            <a:pPr lvl="0"/>
            <a:r>
              <a:rPr lang="en-US"/>
              <a:t>Date</a:t>
            </a:r>
          </a:p>
        </p:txBody>
      </p:sp>
      <p:sp>
        <p:nvSpPr>
          <p:cNvPr id="72" name="Text Placeholder 9">
            <a:extLst>
              <a:ext uri="{FF2B5EF4-FFF2-40B4-BE49-F238E27FC236}">
                <a16:creationId xmlns:a16="http://schemas.microsoft.com/office/drawing/2014/main" id="{A3BD9DBB-681B-49CD-ACBB-B7B1B522C8E0}"/>
              </a:ext>
            </a:extLst>
          </p:cNvPr>
          <p:cNvSpPr>
            <a:spLocks noGrp="1"/>
          </p:cNvSpPr>
          <p:nvPr>
            <p:ph type="body" sz="quarter" idx="23"/>
          </p:nvPr>
        </p:nvSpPr>
        <p:spPr>
          <a:xfrm>
            <a:off x="6363869" y="1782761"/>
            <a:ext cx="1398587" cy="1404884"/>
          </a:xfrm>
        </p:spPr>
        <p:txBody>
          <a:bodyPr>
            <a:normAutofit/>
          </a:bodyPr>
          <a:lstStyle>
            <a:lvl1pPr marL="0" indent="0">
              <a:spcBef>
                <a:spcPct val="0"/>
              </a:spcBef>
              <a:buNone/>
              <a:defRPr sz="1600"/>
            </a:lvl1pPr>
          </a:lstStyle>
          <a:p>
            <a:pPr lvl="0"/>
            <a:r>
              <a:rPr lang="en-US"/>
              <a:t>Click to edit Master text styles</a:t>
            </a:r>
          </a:p>
        </p:txBody>
      </p:sp>
      <p:sp>
        <p:nvSpPr>
          <p:cNvPr id="73" name="Text Placeholder 9">
            <a:extLst>
              <a:ext uri="{FF2B5EF4-FFF2-40B4-BE49-F238E27FC236}">
                <a16:creationId xmlns:a16="http://schemas.microsoft.com/office/drawing/2014/main" id="{D6F4CFD4-219D-4A84-AAA7-EE11529EFDD3}"/>
              </a:ext>
            </a:extLst>
          </p:cNvPr>
          <p:cNvSpPr>
            <a:spLocks noGrp="1"/>
          </p:cNvSpPr>
          <p:nvPr>
            <p:ph type="body" sz="quarter" idx="24"/>
          </p:nvPr>
        </p:nvSpPr>
        <p:spPr>
          <a:xfrm>
            <a:off x="6363869" y="3795766"/>
            <a:ext cx="1398587" cy="1404884"/>
          </a:xfrm>
        </p:spPr>
        <p:txBody>
          <a:bodyPr>
            <a:normAutofit/>
          </a:bodyPr>
          <a:lstStyle>
            <a:lvl1pPr marL="0" indent="0">
              <a:spcBef>
                <a:spcPct val="0"/>
              </a:spcBef>
              <a:buNone/>
              <a:defRPr sz="1600"/>
            </a:lvl1pPr>
          </a:lstStyle>
          <a:p>
            <a:pPr lvl="0"/>
            <a:r>
              <a:rPr lang="en-US"/>
              <a:t>Click to edit Master text styles</a:t>
            </a:r>
          </a:p>
        </p:txBody>
      </p:sp>
      <p:sp>
        <p:nvSpPr>
          <p:cNvPr id="76" name="Text Placeholder 9">
            <a:extLst>
              <a:ext uri="{FF2B5EF4-FFF2-40B4-BE49-F238E27FC236}">
                <a16:creationId xmlns:a16="http://schemas.microsoft.com/office/drawing/2014/main" id="{1756ECD6-BD15-4C7A-A327-0E7BF2D9B9FC}"/>
              </a:ext>
            </a:extLst>
          </p:cNvPr>
          <p:cNvSpPr>
            <a:spLocks noGrp="1"/>
          </p:cNvSpPr>
          <p:nvPr>
            <p:ph type="body" sz="quarter" idx="25" hasCustomPrompt="1"/>
          </p:nvPr>
        </p:nvSpPr>
        <p:spPr>
          <a:xfrm>
            <a:off x="8244744" y="3251257"/>
            <a:ext cx="1398587" cy="378503"/>
          </a:xfrm>
        </p:spPr>
        <p:txBody>
          <a:bodyPr anchor="ctr"/>
          <a:lstStyle>
            <a:lvl1pPr marL="0" indent="0" algn="ctr">
              <a:spcBef>
                <a:spcPct val="0"/>
              </a:spcBef>
              <a:buNone/>
              <a:defRPr>
                <a:solidFill>
                  <a:schemeClr val="bg1"/>
                </a:solidFill>
              </a:defRPr>
            </a:lvl1pPr>
          </a:lstStyle>
          <a:p>
            <a:pPr lvl="0"/>
            <a:r>
              <a:rPr lang="en-US"/>
              <a:t>Date</a:t>
            </a:r>
          </a:p>
        </p:txBody>
      </p:sp>
      <p:sp>
        <p:nvSpPr>
          <p:cNvPr id="77" name="Text Placeholder 9">
            <a:extLst>
              <a:ext uri="{FF2B5EF4-FFF2-40B4-BE49-F238E27FC236}">
                <a16:creationId xmlns:a16="http://schemas.microsoft.com/office/drawing/2014/main" id="{84B3CF1B-E815-48A9-B55A-687E29DB3230}"/>
              </a:ext>
            </a:extLst>
          </p:cNvPr>
          <p:cNvSpPr>
            <a:spLocks noGrp="1"/>
          </p:cNvSpPr>
          <p:nvPr>
            <p:ph type="body" sz="quarter" idx="26"/>
          </p:nvPr>
        </p:nvSpPr>
        <p:spPr>
          <a:xfrm>
            <a:off x="8244744" y="1782761"/>
            <a:ext cx="1398587" cy="1404884"/>
          </a:xfrm>
        </p:spPr>
        <p:txBody>
          <a:bodyPr>
            <a:normAutofit/>
          </a:bodyPr>
          <a:lstStyle>
            <a:lvl1pPr marL="0" indent="0">
              <a:spcBef>
                <a:spcPct val="0"/>
              </a:spcBef>
              <a:buNone/>
              <a:defRPr sz="1600"/>
            </a:lvl1pPr>
          </a:lstStyle>
          <a:p>
            <a:pPr lvl="0"/>
            <a:r>
              <a:rPr lang="en-US"/>
              <a:t>Click to edit Master text styles</a:t>
            </a:r>
          </a:p>
        </p:txBody>
      </p:sp>
      <p:sp>
        <p:nvSpPr>
          <p:cNvPr id="78" name="Text Placeholder 9">
            <a:extLst>
              <a:ext uri="{FF2B5EF4-FFF2-40B4-BE49-F238E27FC236}">
                <a16:creationId xmlns:a16="http://schemas.microsoft.com/office/drawing/2014/main" id="{B2F7F449-31B8-4D11-8A71-83CC6C417149}"/>
              </a:ext>
            </a:extLst>
          </p:cNvPr>
          <p:cNvSpPr>
            <a:spLocks noGrp="1"/>
          </p:cNvSpPr>
          <p:nvPr>
            <p:ph type="body" sz="quarter" idx="27"/>
          </p:nvPr>
        </p:nvSpPr>
        <p:spPr>
          <a:xfrm>
            <a:off x="8244744" y="3795766"/>
            <a:ext cx="1398587" cy="1404884"/>
          </a:xfrm>
        </p:spPr>
        <p:txBody>
          <a:bodyPr>
            <a:normAutofit/>
          </a:bodyPr>
          <a:lstStyle>
            <a:lvl1pPr marL="0" indent="0">
              <a:spcBef>
                <a:spcPct val="0"/>
              </a:spcBef>
              <a:buNone/>
              <a:defRPr sz="1600"/>
            </a:lvl1pPr>
          </a:lstStyle>
          <a:p>
            <a:pPr lvl="0"/>
            <a:r>
              <a:rPr lang="en-US"/>
              <a:t>Click to edit Master text styles</a:t>
            </a:r>
          </a:p>
        </p:txBody>
      </p:sp>
      <p:sp>
        <p:nvSpPr>
          <p:cNvPr id="81" name="Text Placeholder 9">
            <a:extLst>
              <a:ext uri="{FF2B5EF4-FFF2-40B4-BE49-F238E27FC236}">
                <a16:creationId xmlns:a16="http://schemas.microsoft.com/office/drawing/2014/main" id="{392EEC7A-3AB9-4EB1-BBD1-6425B697477D}"/>
              </a:ext>
            </a:extLst>
          </p:cNvPr>
          <p:cNvSpPr>
            <a:spLocks noGrp="1"/>
          </p:cNvSpPr>
          <p:nvPr>
            <p:ph type="body" sz="quarter" idx="28" hasCustomPrompt="1"/>
          </p:nvPr>
        </p:nvSpPr>
        <p:spPr>
          <a:xfrm>
            <a:off x="10125619" y="3251257"/>
            <a:ext cx="1398587" cy="378503"/>
          </a:xfrm>
        </p:spPr>
        <p:txBody>
          <a:bodyPr anchor="ctr"/>
          <a:lstStyle>
            <a:lvl1pPr marL="0" indent="0" algn="ctr">
              <a:spcBef>
                <a:spcPct val="0"/>
              </a:spcBef>
              <a:buNone/>
              <a:defRPr>
                <a:solidFill>
                  <a:schemeClr val="bg1"/>
                </a:solidFill>
              </a:defRPr>
            </a:lvl1pPr>
          </a:lstStyle>
          <a:p>
            <a:pPr lvl="0"/>
            <a:r>
              <a:rPr lang="en-US"/>
              <a:t>Date</a:t>
            </a:r>
          </a:p>
        </p:txBody>
      </p:sp>
      <p:sp>
        <p:nvSpPr>
          <p:cNvPr id="82" name="Text Placeholder 9">
            <a:extLst>
              <a:ext uri="{FF2B5EF4-FFF2-40B4-BE49-F238E27FC236}">
                <a16:creationId xmlns:a16="http://schemas.microsoft.com/office/drawing/2014/main" id="{8DFC061E-603A-4FF5-AD32-AB1329F16339}"/>
              </a:ext>
            </a:extLst>
          </p:cNvPr>
          <p:cNvSpPr>
            <a:spLocks noGrp="1"/>
          </p:cNvSpPr>
          <p:nvPr>
            <p:ph type="body" sz="quarter" idx="29"/>
          </p:nvPr>
        </p:nvSpPr>
        <p:spPr>
          <a:xfrm>
            <a:off x="10125619" y="1782761"/>
            <a:ext cx="1398587" cy="1404884"/>
          </a:xfrm>
        </p:spPr>
        <p:txBody>
          <a:bodyPr>
            <a:normAutofit/>
          </a:bodyPr>
          <a:lstStyle>
            <a:lvl1pPr marL="0" indent="0">
              <a:spcBef>
                <a:spcPct val="0"/>
              </a:spcBef>
              <a:buNone/>
              <a:defRPr sz="1600"/>
            </a:lvl1pPr>
          </a:lstStyle>
          <a:p>
            <a:pPr lvl="0"/>
            <a:r>
              <a:rPr lang="en-US"/>
              <a:t>Click to edit Master text styles</a:t>
            </a:r>
          </a:p>
        </p:txBody>
      </p:sp>
      <p:sp>
        <p:nvSpPr>
          <p:cNvPr id="83" name="Text Placeholder 9">
            <a:extLst>
              <a:ext uri="{FF2B5EF4-FFF2-40B4-BE49-F238E27FC236}">
                <a16:creationId xmlns:a16="http://schemas.microsoft.com/office/drawing/2014/main" id="{B6AC9EB2-AC57-4F42-8C42-B02FCDFDE0A1}"/>
              </a:ext>
            </a:extLst>
          </p:cNvPr>
          <p:cNvSpPr>
            <a:spLocks noGrp="1"/>
          </p:cNvSpPr>
          <p:nvPr>
            <p:ph type="body" sz="quarter" idx="30"/>
          </p:nvPr>
        </p:nvSpPr>
        <p:spPr>
          <a:xfrm>
            <a:off x="10125619" y="3795766"/>
            <a:ext cx="1398587" cy="1404884"/>
          </a:xfrm>
        </p:spPr>
        <p:txBody>
          <a:bodyPr>
            <a:normAutofit/>
          </a:bodyPr>
          <a:lstStyle>
            <a:lvl1pPr marL="0" indent="0">
              <a:spcBef>
                <a:spcPct val="0"/>
              </a:spcBef>
              <a:buNone/>
              <a:defRPr sz="1600"/>
            </a:lvl1pPr>
          </a:lstStyle>
          <a:p>
            <a:pPr lvl="0"/>
            <a:r>
              <a:rPr lang="en-US"/>
              <a:t>Click to edit Master text styles</a:t>
            </a:r>
          </a:p>
        </p:txBody>
      </p:sp>
    </p:spTree>
    <p:extLst>
      <p:ext uri="{BB962C8B-B14F-4D97-AF65-F5344CB8AC3E}">
        <p14:creationId xmlns:p14="http://schemas.microsoft.com/office/powerpoint/2010/main" val="43309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entral Point Diagram ">
    <p:spTree>
      <p:nvGrpSpPr>
        <p:cNvPr id="1" name=""/>
        <p:cNvGrpSpPr/>
        <p:nvPr/>
      </p:nvGrpSpPr>
      <p:grpSpPr>
        <a:xfrm>
          <a:off x="0" y="0"/>
          <a:ext cx="0" cy="0"/>
          <a:chOff x="0" y="0"/>
          <a:chExt cx="0" cy="0"/>
        </a:xfrm>
      </p:grpSpPr>
      <p:sp>
        <p:nvSpPr>
          <p:cNvPr id="2" name="Title 1"/>
          <p:cNvSpPr>
            <a:spLocks noGrp="1"/>
          </p:cNvSpPr>
          <p:nvPr userDrawn="1">
            <p:ph type="title"/>
          </p:nvPr>
        </p:nvSpPr>
        <p:spPr/>
        <p:txBody>
          <a:bodyPr/>
          <a:lstStyle/>
          <a:p>
            <a:r>
              <a:rPr lang="en-US"/>
              <a:t>Click to edit Master title style</a:t>
            </a:r>
            <a:endParaRPr lang="en-GB"/>
          </a:p>
        </p:txBody>
      </p:sp>
      <p:sp>
        <p:nvSpPr>
          <p:cNvPr id="5" name="Footer Placeholder 4"/>
          <p:cNvSpPr>
            <a:spLocks noGrp="1"/>
          </p:cNvSpPr>
          <p:nvPr userDrawn="1">
            <p:ph type="ftr" sz="quarter" idx="11"/>
          </p:nvPr>
        </p:nvSpPr>
        <p:spPr/>
        <p:txBody>
          <a:bodyPr/>
          <a:lstStyle/>
          <a:p>
            <a:endParaRPr lang="en-GB" dirty="0"/>
          </a:p>
        </p:txBody>
      </p:sp>
      <p:sp>
        <p:nvSpPr>
          <p:cNvPr id="6" name="Slide Number Placeholder 5"/>
          <p:cNvSpPr>
            <a:spLocks noGrp="1"/>
          </p:cNvSpPr>
          <p:nvPr userDrawn="1">
            <p:ph type="sldNum" sz="quarter" idx="12"/>
          </p:nvPr>
        </p:nvSpPr>
        <p:spPr/>
        <p:txBody>
          <a:bodyPr/>
          <a:lstStyle/>
          <a:p>
            <a:fld id="{E6607247-EB78-480B-A962-35111A450531}" type="slidenum">
              <a:rPr lang="en-GB" smtClean="0"/>
              <a:t>‹#›</a:t>
            </a:fld>
            <a:endParaRPr lang="en-GB" dirty="0"/>
          </a:p>
        </p:txBody>
      </p:sp>
      <p:sp>
        <p:nvSpPr>
          <p:cNvPr id="9" name="Text Placeholder 8"/>
          <p:cNvSpPr>
            <a:spLocks noGrp="1"/>
          </p:cNvSpPr>
          <p:nvPr>
            <p:ph type="body" sz="quarter" idx="14"/>
          </p:nvPr>
        </p:nvSpPr>
        <p:spPr>
          <a:xfrm>
            <a:off x="2400300" y="954088"/>
            <a:ext cx="2438400" cy="2438400"/>
          </a:xfrm>
          <a:prstGeom prst="ellipse">
            <a:avLst/>
          </a:prstGeom>
          <a:solidFill>
            <a:srgbClr val="E6E9EB"/>
          </a:solidFill>
        </p:spPr>
        <p:txBody>
          <a:bodyPr anchor="ctr">
            <a:normAutofit/>
          </a:bodyPr>
          <a:lstStyle>
            <a:lvl1pPr marL="0" indent="0" algn="ctr">
              <a:buNone/>
              <a:defRPr sz="1600"/>
            </a:lvl1pPr>
          </a:lstStyle>
          <a:p>
            <a:pPr lvl="0"/>
            <a:r>
              <a:rPr lang="en-US"/>
              <a:t>Click to edit Master text styles</a:t>
            </a:r>
          </a:p>
        </p:txBody>
      </p:sp>
      <p:sp>
        <p:nvSpPr>
          <p:cNvPr id="27" name="Text Placeholder 8"/>
          <p:cNvSpPr>
            <a:spLocks noGrp="1"/>
          </p:cNvSpPr>
          <p:nvPr>
            <p:ph type="body" sz="quarter" idx="15"/>
          </p:nvPr>
        </p:nvSpPr>
        <p:spPr>
          <a:xfrm>
            <a:off x="2400300" y="3525838"/>
            <a:ext cx="2438400" cy="2438400"/>
          </a:xfrm>
          <a:prstGeom prst="ellipse">
            <a:avLst/>
          </a:prstGeom>
          <a:solidFill>
            <a:srgbClr val="E6E9EB"/>
          </a:solidFill>
        </p:spPr>
        <p:txBody>
          <a:bodyPr anchor="ctr">
            <a:normAutofit/>
          </a:bodyPr>
          <a:lstStyle>
            <a:lvl1pPr marL="0" indent="0" algn="ctr">
              <a:buNone/>
              <a:defRPr sz="1600"/>
            </a:lvl1pPr>
          </a:lstStyle>
          <a:p>
            <a:pPr lvl="0"/>
            <a:r>
              <a:rPr lang="en-US"/>
              <a:t>Click to edit Master text styles</a:t>
            </a:r>
          </a:p>
        </p:txBody>
      </p:sp>
      <p:sp>
        <p:nvSpPr>
          <p:cNvPr id="29" name="Text Placeholder 8"/>
          <p:cNvSpPr>
            <a:spLocks noGrp="1"/>
          </p:cNvSpPr>
          <p:nvPr>
            <p:ph type="body" sz="quarter" idx="16"/>
          </p:nvPr>
        </p:nvSpPr>
        <p:spPr>
          <a:xfrm>
            <a:off x="7724775" y="954088"/>
            <a:ext cx="2438400" cy="2438400"/>
          </a:xfrm>
          <a:prstGeom prst="ellipse">
            <a:avLst/>
          </a:prstGeom>
          <a:solidFill>
            <a:srgbClr val="E6E9EB"/>
          </a:solidFill>
        </p:spPr>
        <p:txBody>
          <a:bodyPr anchor="ctr">
            <a:normAutofit/>
          </a:bodyPr>
          <a:lstStyle>
            <a:lvl1pPr marL="0" indent="0" algn="ctr">
              <a:buNone/>
              <a:defRPr sz="1600"/>
            </a:lvl1pPr>
          </a:lstStyle>
          <a:p>
            <a:pPr lvl="0"/>
            <a:r>
              <a:rPr lang="en-US"/>
              <a:t>Click to edit Master text styles</a:t>
            </a:r>
          </a:p>
        </p:txBody>
      </p:sp>
      <p:sp>
        <p:nvSpPr>
          <p:cNvPr id="30" name="Text Placeholder 8"/>
          <p:cNvSpPr>
            <a:spLocks noGrp="1"/>
          </p:cNvSpPr>
          <p:nvPr>
            <p:ph type="body" sz="quarter" idx="17"/>
          </p:nvPr>
        </p:nvSpPr>
        <p:spPr>
          <a:xfrm>
            <a:off x="7724775" y="3525838"/>
            <a:ext cx="2438400" cy="2438400"/>
          </a:xfrm>
          <a:prstGeom prst="ellipse">
            <a:avLst/>
          </a:prstGeom>
          <a:solidFill>
            <a:srgbClr val="E6E9EB"/>
          </a:solidFill>
        </p:spPr>
        <p:txBody>
          <a:bodyPr anchor="ctr">
            <a:normAutofit/>
          </a:bodyPr>
          <a:lstStyle>
            <a:lvl1pPr marL="0" indent="0" algn="ctr">
              <a:buNone/>
              <a:defRPr sz="1600"/>
            </a:lvl1pPr>
          </a:lstStyle>
          <a:p>
            <a:pPr lvl="0"/>
            <a:r>
              <a:rPr lang="en-US"/>
              <a:t>Click to edit Master text styles</a:t>
            </a:r>
          </a:p>
        </p:txBody>
      </p:sp>
      <p:sp>
        <p:nvSpPr>
          <p:cNvPr id="31" name="Text Placeholder 8"/>
          <p:cNvSpPr>
            <a:spLocks noGrp="1"/>
          </p:cNvSpPr>
          <p:nvPr>
            <p:ph type="body" sz="quarter" idx="18"/>
          </p:nvPr>
        </p:nvSpPr>
        <p:spPr>
          <a:xfrm>
            <a:off x="4924425" y="2074070"/>
            <a:ext cx="2705100" cy="2705100"/>
          </a:xfrm>
          <a:prstGeom prst="ellipse">
            <a:avLst/>
          </a:prstGeom>
          <a:solidFill>
            <a:schemeClr val="accent1"/>
          </a:solidFill>
        </p:spPr>
        <p:txBody>
          <a:bodyPr anchor="ctr">
            <a:normAutofit/>
          </a:bodyPr>
          <a:lstStyle>
            <a:lvl1pPr marL="0" indent="0" algn="ctr">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94898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ircle Diagram ">
    <p:spTree>
      <p:nvGrpSpPr>
        <p:cNvPr id="1" name=""/>
        <p:cNvGrpSpPr/>
        <p:nvPr/>
      </p:nvGrpSpPr>
      <p:grpSpPr>
        <a:xfrm>
          <a:off x="0" y="0"/>
          <a:ext cx="0" cy="0"/>
          <a:chOff x="0" y="0"/>
          <a:chExt cx="0" cy="0"/>
        </a:xfrm>
      </p:grpSpPr>
      <p:sp>
        <p:nvSpPr>
          <p:cNvPr id="2" name="Title 1"/>
          <p:cNvSpPr>
            <a:spLocks noGrp="1"/>
          </p:cNvSpPr>
          <p:nvPr userDrawn="1">
            <p:ph type="title"/>
          </p:nvPr>
        </p:nvSpPr>
        <p:spPr/>
        <p:txBody>
          <a:bodyPr/>
          <a:lstStyle/>
          <a:p>
            <a:r>
              <a:rPr lang="en-US"/>
              <a:t>Click to edit Master title style</a:t>
            </a:r>
            <a:endParaRPr lang="en-GB"/>
          </a:p>
        </p:txBody>
      </p:sp>
      <p:sp>
        <p:nvSpPr>
          <p:cNvPr id="5" name="Footer Placeholder 4"/>
          <p:cNvSpPr>
            <a:spLocks noGrp="1"/>
          </p:cNvSpPr>
          <p:nvPr userDrawn="1">
            <p:ph type="ftr" sz="quarter" idx="11"/>
          </p:nvPr>
        </p:nvSpPr>
        <p:spPr/>
        <p:txBody>
          <a:bodyPr/>
          <a:lstStyle/>
          <a:p>
            <a:endParaRPr lang="en-GB" dirty="0"/>
          </a:p>
        </p:txBody>
      </p:sp>
      <p:sp>
        <p:nvSpPr>
          <p:cNvPr id="6" name="Slide Number Placeholder 5"/>
          <p:cNvSpPr>
            <a:spLocks noGrp="1"/>
          </p:cNvSpPr>
          <p:nvPr userDrawn="1">
            <p:ph type="sldNum" sz="quarter" idx="12"/>
          </p:nvPr>
        </p:nvSpPr>
        <p:spPr/>
        <p:txBody>
          <a:bodyPr/>
          <a:lstStyle/>
          <a:p>
            <a:fld id="{E6607247-EB78-480B-A962-35111A450531}" type="slidenum">
              <a:rPr lang="en-GB" smtClean="0"/>
              <a:t>‹#›</a:t>
            </a:fld>
            <a:endParaRPr lang="en-GB" dirty="0"/>
          </a:p>
        </p:txBody>
      </p:sp>
      <p:sp>
        <p:nvSpPr>
          <p:cNvPr id="9" name="Text Placeholder 8"/>
          <p:cNvSpPr>
            <a:spLocks noGrp="1"/>
          </p:cNvSpPr>
          <p:nvPr>
            <p:ph type="body" sz="quarter" idx="14"/>
          </p:nvPr>
        </p:nvSpPr>
        <p:spPr>
          <a:xfrm>
            <a:off x="1962150" y="1790700"/>
            <a:ext cx="2533650" cy="2038350"/>
          </a:xfrm>
          <a:prstGeom prst="ellipse">
            <a:avLst/>
          </a:prstGeom>
          <a:solidFill>
            <a:schemeClr val="accent1"/>
          </a:solidFill>
        </p:spPr>
        <p:txBody>
          <a:bodyPr anchor="ctr">
            <a:normAutofit/>
          </a:bodyPr>
          <a:lstStyle>
            <a:lvl1pPr marL="0" indent="0" algn="ctr">
              <a:buNone/>
              <a:defRPr sz="1600">
                <a:solidFill>
                  <a:schemeClr val="bg1"/>
                </a:solidFill>
              </a:defRPr>
            </a:lvl1pPr>
          </a:lstStyle>
          <a:p>
            <a:pPr lvl="0"/>
            <a:r>
              <a:rPr lang="en-US"/>
              <a:t>Click to edit Master text styles</a:t>
            </a:r>
          </a:p>
        </p:txBody>
      </p:sp>
      <p:sp>
        <p:nvSpPr>
          <p:cNvPr id="15" name="Text Placeholder 8"/>
          <p:cNvSpPr>
            <a:spLocks noGrp="1"/>
          </p:cNvSpPr>
          <p:nvPr>
            <p:ph type="body" sz="quarter" idx="15"/>
          </p:nvPr>
        </p:nvSpPr>
        <p:spPr>
          <a:xfrm>
            <a:off x="4819650" y="638175"/>
            <a:ext cx="2533650" cy="2038350"/>
          </a:xfrm>
          <a:prstGeom prst="ellipse">
            <a:avLst/>
          </a:prstGeom>
          <a:solidFill>
            <a:schemeClr val="accent1"/>
          </a:solidFill>
        </p:spPr>
        <p:txBody>
          <a:bodyPr anchor="ctr">
            <a:normAutofit/>
          </a:bodyPr>
          <a:lstStyle>
            <a:lvl1pPr marL="0" indent="0" algn="ctr">
              <a:buNone/>
              <a:defRPr sz="1600">
                <a:solidFill>
                  <a:schemeClr val="bg1"/>
                </a:solidFill>
              </a:defRPr>
            </a:lvl1pPr>
          </a:lstStyle>
          <a:p>
            <a:pPr lvl="0"/>
            <a:r>
              <a:rPr lang="en-US"/>
              <a:t>Click to edit Master text styles</a:t>
            </a:r>
          </a:p>
        </p:txBody>
      </p:sp>
      <p:sp>
        <p:nvSpPr>
          <p:cNvPr id="16" name="Text Placeholder 8"/>
          <p:cNvSpPr>
            <a:spLocks noGrp="1"/>
          </p:cNvSpPr>
          <p:nvPr>
            <p:ph type="body" sz="quarter" idx="16"/>
          </p:nvPr>
        </p:nvSpPr>
        <p:spPr>
          <a:xfrm>
            <a:off x="7686675" y="1790700"/>
            <a:ext cx="2533650" cy="2038350"/>
          </a:xfrm>
          <a:prstGeom prst="ellipse">
            <a:avLst/>
          </a:prstGeom>
          <a:solidFill>
            <a:schemeClr val="accent1"/>
          </a:solidFill>
        </p:spPr>
        <p:txBody>
          <a:bodyPr anchor="ctr">
            <a:normAutofit/>
          </a:bodyPr>
          <a:lstStyle>
            <a:lvl1pPr marL="0" indent="0" algn="ctr">
              <a:buNone/>
              <a:defRPr sz="1600">
                <a:solidFill>
                  <a:schemeClr val="bg1"/>
                </a:solidFill>
              </a:defRPr>
            </a:lvl1pPr>
          </a:lstStyle>
          <a:p>
            <a:pPr lvl="0"/>
            <a:r>
              <a:rPr lang="en-US"/>
              <a:t>Click to edit Master text styles</a:t>
            </a:r>
          </a:p>
        </p:txBody>
      </p:sp>
      <p:sp>
        <p:nvSpPr>
          <p:cNvPr id="17" name="Text Placeholder 8"/>
          <p:cNvSpPr>
            <a:spLocks noGrp="1"/>
          </p:cNvSpPr>
          <p:nvPr>
            <p:ph type="body" sz="quarter" idx="17"/>
          </p:nvPr>
        </p:nvSpPr>
        <p:spPr>
          <a:xfrm>
            <a:off x="6353175" y="4048125"/>
            <a:ext cx="2533650" cy="2038350"/>
          </a:xfrm>
          <a:prstGeom prst="ellipse">
            <a:avLst/>
          </a:prstGeom>
          <a:solidFill>
            <a:schemeClr val="accent1"/>
          </a:solidFill>
        </p:spPr>
        <p:txBody>
          <a:bodyPr anchor="ctr">
            <a:normAutofit/>
          </a:bodyPr>
          <a:lstStyle>
            <a:lvl1pPr marL="0" indent="0" algn="ctr">
              <a:buNone/>
              <a:defRPr sz="1600">
                <a:solidFill>
                  <a:schemeClr val="bg1"/>
                </a:solidFill>
              </a:defRPr>
            </a:lvl1pPr>
          </a:lstStyle>
          <a:p>
            <a:pPr lvl="0"/>
            <a:r>
              <a:rPr lang="en-US"/>
              <a:t>Click to edit Master text styles</a:t>
            </a:r>
          </a:p>
        </p:txBody>
      </p:sp>
      <p:sp>
        <p:nvSpPr>
          <p:cNvPr id="18" name="Text Placeholder 8"/>
          <p:cNvSpPr>
            <a:spLocks noGrp="1"/>
          </p:cNvSpPr>
          <p:nvPr>
            <p:ph type="body" sz="quarter" idx="18"/>
          </p:nvPr>
        </p:nvSpPr>
        <p:spPr>
          <a:xfrm>
            <a:off x="3305175" y="4048125"/>
            <a:ext cx="2533650" cy="2038350"/>
          </a:xfrm>
          <a:prstGeom prst="ellipse">
            <a:avLst/>
          </a:prstGeom>
          <a:solidFill>
            <a:schemeClr val="accent1"/>
          </a:solidFill>
        </p:spPr>
        <p:txBody>
          <a:bodyPr anchor="ctr">
            <a:normAutofit/>
          </a:bodyPr>
          <a:lstStyle>
            <a:lvl1pPr marL="0" indent="0" algn="ctr">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545032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WOT Diagram ">
    <p:spTree>
      <p:nvGrpSpPr>
        <p:cNvPr id="1" name=""/>
        <p:cNvGrpSpPr/>
        <p:nvPr/>
      </p:nvGrpSpPr>
      <p:grpSpPr>
        <a:xfrm>
          <a:off x="0" y="0"/>
          <a:ext cx="0" cy="0"/>
          <a:chOff x="0" y="0"/>
          <a:chExt cx="0" cy="0"/>
        </a:xfrm>
      </p:grpSpPr>
      <p:sp>
        <p:nvSpPr>
          <p:cNvPr id="2" name="Title 1"/>
          <p:cNvSpPr>
            <a:spLocks noGrp="1"/>
          </p:cNvSpPr>
          <p:nvPr userDrawn="1">
            <p:ph type="title"/>
          </p:nvPr>
        </p:nvSpPr>
        <p:spPr/>
        <p:txBody>
          <a:bodyPr/>
          <a:lstStyle/>
          <a:p>
            <a:r>
              <a:rPr lang="en-US"/>
              <a:t>Click to edit Master title style</a:t>
            </a:r>
            <a:endParaRPr lang="en-GB"/>
          </a:p>
        </p:txBody>
      </p:sp>
      <p:sp>
        <p:nvSpPr>
          <p:cNvPr id="5" name="Footer Placeholder 4"/>
          <p:cNvSpPr>
            <a:spLocks noGrp="1"/>
          </p:cNvSpPr>
          <p:nvPr userDrawn="1">
            <p:ph type="ftr" sz="quarter" idx="11"/>
          </p:nvPr>
        </p:nvSpPr>
        <p:spPr/>
        <p:txBody>
          <a:bodyPr/>
          <a:lstStyle/>
          <a:p>
            <a:endParaRPr lang="en-GB" dirty="0"/>
          </a:p>
        </p:txBody>
      </p:sp>
      <p:sp>
        <p:nvSpPr>
          <p:cNvPr id="6" name="Slide Number Placeholder 5"/>
          <p:cNvSpPr>
            <a:spLocks noGrp="1"/>
          </p:cNvSpPr>
          <p:nvPr userDrawn="1">
            <p:ph type="sldNum" sz="quarter" idx="12"/>
          </p:nvPr>
        </p:nvSpPr>
        <p:spPr/>
        <p:txBody>
          <a:bodyPr/>
          <a:lstStyle/>
          <a:p>
            <a:fld id="{E6607247-EB78-480B-A962-35111A450531}" type="slidenum">
              <a:rPr lang="en-GB" smtClean="0"/>
              <a:t>‹#›</a:t>
            </a:fld>
            <a:endParaRPr lang="en-GB" dirty="0"/>
          </a:p>
        </p:txBody>
      </p:sp>
      <p:cxnSp>
        <p:nvCxnSpPr>
          <p:cNvPr id="4" name="Straight Connector 3"/>
          <p:cNvCxnSpPr/>
          <p:nvPr userDrawn="1"/>
        </p:nvCxnSpPr>
        <p:spPr>
          <a:xfrm flipH="1">
            <a:off x="6083300" y="1066800"/>
            <a:ext cx="0" cy="4737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H="1">
            <a:off x="2330450" y="3422650"/>
            <a:ext cx="752475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2339180" y="590650"/>
            <a:ext cx="7507290" cy="330200"/>
          </a:xfrm>
        </p:spPr>
        <p:txBody>
          <a:bodyPr>
            <a:normAutofit/>
          </a:bodyPr>
          <a:lstStyle>
            <a:lvl1pPr marL="0" indent="0" algn="ctr">
              <a:buNone/>
              <a:defRPr sz="1600" b="1"/>
            </a:lvl1pPr>
          </a:lstStyle>
          <a:p>
            <a:pPr lvl="0"/>
            <a:r>
              <a:rPr lang="en-US"/>
              <a:t>Click to edit Master text styles</a:t>
            </a:r>
          </a:p>
        </p:txBody>
      </p:sp>
      <p:sp>
        <p:nvSpPr>
          <p:cNvPr id="25" name="Text Placeholder 9"/>
          <p:cNvSpPr>
            <a:spLocks noGrp="1"/>
          </p:cNvSpPr>
          <p:nvPr>
            <p:ph type="body" sz="quarter" idx="14"/>
          </p:nvPr>
        </p:nvSpPr>
        <p:spPr>
          <a:xfrm>
            <a:off x="2339180" y="6000850"/>
            <a:ext cx="7507290" cy="330200"/>
          </a:xfrm>
        </p:spPr>
        <p:txBody>
          <a:bodyPr>
            <a:normAutofit/>
          </a:bodyPr>
          <a:lstStyle>
            <a:lvl1pPr marL="0" indent="0" algn="ctr">
              <a:buNone/>
              <a:defRPr sz="1600" b="1"/>
            </a:lvl1pPr>
          </a:lstStyle>
          <a:p>
            <a:pPr lvl="0"/>
            <a:r>
              <a:rPr lang="en-US"/>
              <a:t>Click to edit Master text styles</a:t>
            </a:r>
          </a:p>
        </p:txBody>
      </p:sp>
      <p:sp>
        <p:nvSpPr>
          <p:cNvPr id="26" name="Text Placeholder 9"/>
          <p:cNvSpPr>
            <a:spLocks noGrp="1"/>
          </p:cNvSpPr>
          <p:nvPr>
            <p:ph type="body" sz="quarter" idx="15"/>
          </p:nvPr>
        </p:nvSpPr>
        <p:spPr>
          <a:xfrm>
            <a:off x="10109200" y="2105025"/>
            <a:ext cx="1474425" cy="2635250"/>
          </a:xfrm>
        </p:spPr>
        <p:txBody>
          <a:bodyPr anchor="ctr">
            <a:normAutofit/>
          </a:bodyPr>
          <a:lstStyle>
            <a:lvl1pPr marL="0" indent="0" algn="l">
              <a:buNone/>
              <a:defRPr sz="1600" b="1"/>
            </a:lvl1pPr>
          </a:lstStyle>
          <a:p>
            <a:pPr lvl="0"/>
            <a:r>
              <a:rPr lang="en-US"/>
              <a:t>Click to edit Master text styles</a:t>
            </a:r>
          </a:p>
        </p:txBody>
      </p:sp>
      <p:sp>
        <p:nvSpPr>
          <p:cNvPr id="27" name="Text Placeholder 9"/>
          <p:cNvSpPr>
            <a:spLocks noGrp="1"/>
          </p:cNvSpPr>
          <p:nvPr>
            <p:ph type="body" sz="quarter" idx="16"/>
          </p:nvPr>
        </p:nvSpPr>
        <p:spPr>
          <a:xfrm>
            <a:off x="608374" y="2105025"/>
            <a:ext cx="1477599" cy="2635250"/>
          </a:xfrm>
        </p:spPr>
        <p:txBody>
          <a:bodyPr anchor="ctr">
            <a:normAutofit/>
          </a:bodyPr>
          <a:lstStyle>
            <a:lvl1pPr marL="0" indent="0" algn="r">
              <a:buNone/>
              <a:defRPr sz="1600" b="1"/>
            </a:lvl1pPr>
          </a:lstStyle>
          <a:p>
            <a:pPr lvl="0"/>
            <a:r>
              <a:rPr lang="en-US"/>
              <a:t>Click to edit Master text styles</a:t>
            </a:r>
          </a:p>
        </p:txBody>
      </p:sp>
      <p:sp>
        <p:nvSpPr>
          <p:cNvPr id="28" name="Text Placeholder 9"/>
          <p:cNvSpPr>
            <a:spLocks noGrp="1"/>
          </p:cNvSpPr>
          <p:nvPr>
            <p:ph type="body" sz="quarter" idx="17"/>
          </p:nvPr>
        </p:nvSpPr>
        <p:spPr>
          <a:xfrm>
            <a:off x="2341560" y="1066800"/>
            <a:ext cx="3754440" cy="2355850"/>
          </a:xfrm>
        </p:spPr>
        <p:txBody>
          <a:bodyPr anchor="ctr">
            <a:normAutofit/>
          </a:bodyPr>
          <a:lstStyle>
            <a:lvl1pPr marL="0" indent="0" algn="ctr">
              <a:buNone/>
              <a:defRPr sz="1600" b="0"/>
            </a:lvl1pPr>
          </a:lstStyle>
          <a:p>
            <a:pPr lvl="0"/>
            <a:r>
              <a:rPr lang="en-US"/>
              <a:t>Click to edit Master text styles</a:t>
            </a:r>
          </a:p>
        </p:txBody>
      </p:sp>
      <p:sp>
        <p:nvSpPr>
          <p:cNvPr id="29" name="Text Placeholder 9"/>
          <p:cNvSpPr>
            <a:spLocks noGrp="1"/>
          </p:cNvSpPr>
          <p:nvPr>
            <p:ph type="body" sz="quarter" idx="18"/>
          </p:nvPr>
        </p:nvSpPr>
        <p:spPr>
          <a:xfrm>
            <a:off x="6092030" y="1066800"/>
            <a:ext cx="3754440" cy="2355850"/>
          </a:xfrm>
        </p:spPr>
        <p:txBody>
          <a:bodyPr anchor="ctr">
            <a:normAutofit/>
          </a:bodyPr>
          <a:lstStyle>
            <a:lvl1pPr marL="0" indent="0" algn="ctr">
              <a:buNone/>
              <a:defRPr sz="1600" b="0"/>
            </a:lvl1pPr>
          </a:lstStyle>
          <a:p>
            <a:pPr lvl="0"/>
            <a:r>
              <a:rPr lang="en-US"/>
              <a:t>Click to edit Master text styles</a:t>
            </a:r>
          </a:p>
        </p:txBody>
      </p:sp>
      <p:sp>
        <p:nvSpPr>
          <p:cNvPr id="30" name="Text Placeholder 9"/>
          <p:cNvSpPr>
            <a:spLocks noGrp="1"/>
          </p:cNvSpPr>
          <p:nvPr>
            <p:ph type="body" sz="quarter" idx="19"/>
          </p:nvPr>
        </p:nvSpPr>
        <p:spPr>
          <a:xfrm>
            <a:off x="2341560" y="3435550"/>
            <a:ext cx="3754440" cy="2355850"/>
          </a:xfrm>
        </p:spPr>
        <p:txBody>
          <a:bodyPr anchor="ctr">
            <a:normAutofit/>
          </a:bodyPr>
          <a:lstStyle>
            <a:lvl1pPr marL="0" indent="0" algn="ctr">
              <a:buNone/>
              <a:defRPr sz="1600" b="0"/>
            </a:lvl1pPr>
          </a:lstStyle>
          <a:p>
            <a:pPr lvl="0"/>
            <a:r>
              <a:rPr lang="en-US"/>
              <a:t>Click to edit Master text styles</a:t>
            </a:r>
          </a:p>
        </p:txBody>
      </p:sp>
      <p:sp>
        <p:nvSpPr>
          <p:cNvPr id="31" name="Text Placeholder 9"/>
          <p:cNvSpPr>
            <a:spLocks noGrp="1"/>
          </p:cNvSpPr>
          <p:nvPr>
            <p:ph type="body" sz="quarter" idx="20"/>
          </p:nvPr>
        </p:nvSpPr>
        <p:spPr>
          <a:xfrm>
            <a:off x="6092030" y="3435550"/>
            <a:ext cx="3754440" cy="2355850"/>
          </a:xfrm>
        </p:spPr>
        <p:txBody>
          <a:bodyPr anchor="ctr">
            <a:normAutofit/>
          </a:bodyPr>
          <a:lstStyle>
            <a:lvl1pPr marL="0" indent="0" algn="ctr">
              <a:buNone/>
              <a:defRPr sz="1600" b="0"/>
            </a:lvl1pPr>
          </a:lstStyle>
          <a:p>
            <a:pPr lvl="0"/>
            <a:r>
              <a:rPr lang="en-US"/>
              <a:t>Click to edit Master text styles</a:t>
            </a:r>
          </a:p>
        </p:txBody>
      </p:sp>
    </p:spTree>
    <p:extLst>
      <p:ext uri="{BB962C8B-B14F-4D97-AF65-F5344CB8AC3E}">
        <p14:creationId xmlns:p14="http://schemas.microsoft.com/office/powerpoint/2010/main" val="15926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yramid Diagram ">
    <p:spTree>
      <p:nvGrpSpPr>
        <p:cNvPr id="1" name=""/>
        <p:cNvGrpSpPr/>
        <p:nvPr/>
      </p:nvGrpSpPr>
      <p:grpSpPr>
        <a:xfrm>
          <a:off x="0" y="0"/>
          <a:ext cx="0" cy="0"/>
          <a:chOff x="0" y="0"/>
          <a:chExt cx="0" cy="0"/>
        </a:xfrm>
      </p:grpSpPr>
      <p:sp>
        <p:nvSpPr>
          <p:cNvPr id="2" name="Title 1"/>
          <p:cNvSpPr>
            <a:spLocks noGrp="1"/>
          </p:cNvSpPr>
          <p:nvPr userDrawn="1">
            <p:ph type="title"/>
          </p:nvPr>
        </p:nvSpPr>
        <p:spPr/>
        <p:txBody>
          <a:bodyPr/>
          <a:lstStyle/>
          <a:p>
            <a:r>
              <a:rPr lang="en-US"/>
              <a:t>Click to edit Master title style</a:t>
            </a:r>
            <a:endParaRPr lang="en-GB"/>
          </a:p>
        </p:txBody>
      </p:sp>
      <p:sp>
        <p:nvSpPr>
          <p:cNvPr id="5" name="Footer Placeholder 4"/>
          <p:cNvSpPr>
            <a:spLocks noGrp="1"/>
          </p:cNvSpPr>
          <p:nvPr userDrawn="1">
            <p:ph type="ftr" sz="quarter" idx="11"/>
          </p:nvPr>
        </p:nvSpPr>
        <p:spPr/>
        <p:txBody>
          <a:bodyPr/>
          <a:lstStyle/>
          <a:p>
            <a:endParaRPr lang="en-GB" dirty="0"/>
          </a:p>
        </p:txBody>
      </p:sp>
      <p:sp>
        <p:nvSpPr>
          <p:cNvPr id="6" name="Slide Number Placeholder 5"/>
          <p:cNvSpPr>
            <a:spLocks noGrp="1"/>
          </p:cNvSpPr>
          <p:nvPr userDrawn="1">
            <p:ph type="sldNum" sz="quarter" idx="12"/>
          </p:nvPr>
        </p:nvSpPr>
        <p:spPr/>
        <p:txBody>
          <a:bodyPr/>
          <a:lstStyle/>
          <a:p>
            <a:fld id="{E6607247-EB78-480B-A962-35111A450531}" type="slidenum">
              <a:rPr lang="en-GB" smtClean="0"/>
              <a:t>‹#›</a:t>
            </a:fld>
            <a:endParaRPr lang="en-GB" dirty="0"/>
          </a:p>
        </p:txBody>
      </p:sp>
      <p:sp>
        <p:nvSpPr>
          <p:cNvPr id="8" name="Text Placeholder 7"/>
          <p:cNvSpPr>
            <a:spLocks noGrp="1"/>
          </p:cNvSpPr>
          <p:nvPr>
            <p:ph type="body" sz="quarter" idx="13"/>
          </p:nvPr>
        </p:nvSpPr>
        <p:spPr>
          <a:xfrm>
            <a:off x="2338612" y="468429"/>
            <a:ext cx="7503886" cy="5148599"/>
          </a:xfrm>
          <a:prstGeom prst="triangle">
            <a:avLst/>
          </a:prstGeom>
          <a:solidFill>
            <a:schemeClr val="bg2"/>
          </a:solidFill>
          <a:ln w="50800">
            <a:solidFill>
              <a:schemeClr val="bg1"/>
            </a:solidFill>
          </a:ln>
        </p:spPr>
        <p:txBody>
          <a:bodyPr tIns="1008000" bIns="0" anchor="ctr">
            <a:normAutofit/>
          </a:bodyPr>
          <a:lstStyle>
            <a:lvl1pPr marL="0" indent="0" algn="ctr">
              <a:buNone/>
              <a:defRPr sz="1600"/>
            </a:lvl1pPr>
          </a:lstStyle>
          <a:p>
            <a:pPr lvl="0"/>
            <a:r>
              <a:rPr lang="en-US"/>
              <a:t>Click to edit Master text styles</a:t>
            </a:r>
          </a:p>
        </p:txBody>
      </p:sp>
      <p:sp>
        <p:nvSpPr>
          <p:cNvPr id="22" name="Text Placeholder 7"/>
          <p:cNvSpPr>
            <a:spLocks noGrp="1"/>
          </p:cNvSpPr>
          <p:nvPr>
            <p:ph type="body" sz="quarter" idx="15"/>
          </p:nvPr>
        </p:nvSpPr>
        <p:spPr>
          <a:xfrm>
            <a:off x="3417467" y="468430"/>
            <a:ext cx="5346177" cy="3668142"/>
          </a:xfrm>
          <a:prstGeom prst="triangle">
            <a:avLst/>
          </a:prstGeom>
          <a:solidFill>
            <a:schemeClr val="accent2"/>
          </a:solidFill>
          <a:ln w="50800">
            <a:solidFill>
              <a:schemeClr val="bg1"/>
            </a:solidFill>
          </a:ln>
        </p:spPr>
        <p:txBody>
          <a:bodyPr tIns="864000">
            <a:normAutofit/>
          </a:bodyPr>
          <a:lstStyle>
            <a:lvl1pPr marL="0" indent="0" algn="ctr">
              <a:buFont typeface="Arial" panose="020B0604020202020204" pitchFamily="34" charset="0"/>
              <a:buNone/>
              <a:defRPr sz="1600">
                <a:solidFill>
                  <a:schemeClr val="bg1"/>
                </a:solidFill>
              </a:defRPr>
            </a:lvl1pPr>
          </a:lstStyle>
          <a:p>
            <a:pPr lvl="0"/>
            <a:r>
              <a:rPr lang="en-US"/>
              <a:t>Click to edit Master text styles</a:t>
            </a:r>
          </a:p>
        </p:txBody>
      </p:sp>
      <p:sp>
        <p:nvSpPr>
          <p:cNvPr id="21" name="Text Placeholder 7"/>
          <p:cNvSpPr>
            <a:spLocks noGrp="1"/>
          </p:cNvSpPr>
          <p:nvPr>
            <p:ph type="body" sz="quarter" idx="14"/>
          </p:nvPr>
        </p:nvSpPr>
        <p:spPr>
          <a:xfrm>
            <a:off x="4559783" y="468430"/>
            <a:ext cx="3061544" cy="2100600"/>
          </a:xfrm>
          <a:prstGeom prst="triangle">
            <a:avLst/>
          </a:prstGeom>
          <a:solidFill>
            <a:schemeClr val="accent1"/>
          </a:solidFill>
          <a:ln w="50800">
            <a:solidFill>
              <a:schemeClr val="bg1"/>
            </a:solidFill>
          </a:ln>
        </p:spPr>
        <p:txBody>
          <a:bodyPr>
            <a:normAutofit/>
          </a:bodyPr>
          <a:lstStyle>
            <a:lvl1pPr marL="0" indent="0" algn="ctr">
              <a:buNone/>
              <a:defRPr sz="1600">
                <a:solidFill>
                  <a:schemeClr val="bg1"/>
                </a:solidFill>
              </a:defRPr>
            </a:lvl1pPr>
          </a:lstStyle>
          <a:p>
            <a:pPr lvl="0"/>
            <a:r>
              <a:rPr lang="en-US"/>
              <a:t>Click to edit Master text styles</a:t>
            </a:r>
          </a:p>
        </p:txBody>
      </p:sp>
      <p:sp>
        <p:nvSpPr>
          <p:cNvPr id="23" name="Text Placeholder 9"/>
          <p:cNvSpPr>
            <a:spLocks noGrp="1"/>
          </p:cNvSpPr>
          <p:nvPr>
            <p:ph type="body" sz="quarter" idx="16"/>
          </p:nvPr>
        </p:nvSpPr>
        <p:spPr>
          <a:xfrm>
            <a:off x="2339180" y="5838925"/>
            <a:ext cx="7507290" cy="330200"/>
          </a:xfrm>
        </p:spPr>
        <p:txBody>
          <a:bodyPr>
            <a:normAutofit/>
          </a:bodyPr>
          <a:lstStyle>
            <a:lvl1pPr marL="0" indent="0" algn="ctr">
              <a:buNone/>
              <a:defRPr sz="1600" b="1"/>
            </a:lvl1pPr>
          </a:lstStyle>
          <a:p>
            <a:pPr lvl="0"/>
            <a:r>
              <a:rPr lang="en-US"/>
              <a:t>Click to edit Master text styles</a:t>
            </a:r>
          </a:p>
        </p:txBody>
      </p:sp>
    </p:spTree>
    <p:extLst>
      <p:ext uri="{BB962C8B-B14F-4D97-AF65-F5344CB8AC3E}">
        <p14:creationId xmlns:p14="http://schemas.microsoft.com/office/powerpoint/2010/main" val="391630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ircles of Influence">
    <p:spTree>
      <p:nvGrpSpPr>
        <p:cNvPr id="1" name=""/>
        <p:cNvGrpSpPr/>
        <p:nvPr/>
      </p:nvGrpSpPr>
      <p:grpSpPr>
        <a:xfrm>
          <a:off x="0" y="0"/>
          <a:ext cx="0" cy="0"/>
          <a:chOff x="0" y="0"/>
          <a:chExt cx="0" cy="0"/>
        </a:xfrm>
      </p:grpSpPr>
      <p:sp>
        <p:nvSpPr>
          <p:cNvPr id="2" name="Title 1"/>
          <p:cNvSpPr>
            <a:spLocks noGrp="1"/>
          </p:cNvSpPr>
          <p:nvPr userDrawn="1">
            <p:ph type="title"/>
          </p:nvPr>
        </p:nvSpPr>
        <p:spPr/>
        <p:txBody>
          <a:bodyPr/>
          <a:lstStyle/>
          <a:p>
            <a:r>
              <a:rPr lang="en-US"/>
              <a:t>Click to edit Master title style</a:t>
            </a:r>
            <a:endParaRPr lang="en-GB"/>
          </a:p>
        </p:txBody>
      </p:sp>
      <p:sp>
        <p:nvSpPr>
          <p:cNvPr id="5" name="Footer Placeholder 4"/>
          <p:cNvSpPr>
            <a:spLocks noGrp="1"/>
          </p:cNvSpPr>
          <p:nvPr userDrawn="1">
            <p:ph type="ftr" sz="quarter" idx="11"/>
          </p:nvPr>
        </p:nvSpPr>
        <p:spPr/>
        <p:txBody>
          <a:bodyPr/>
          <a:lstStyle/>
          <a:p>
            <a:endParaRPr lang="en-GB" dirty="0"/>
          </a:p>
        </p:txBody>
      </p:sp>
      <p:sp>
        <p:nvSpPr>
          <p:cNvPr id="6" name="Slide Number Placeholder 5"/>
          <p:cNvSpPr>
            <a:spLocks noGrp="1"/>
          </p:cNvSpPr>
          <p:nvPr userDrawn="1">
            <p:ph type="sldNum" sz="quarter" idx="12"/>
          </p:nvPr>
        </p:nvSpPr>
        <p:spPr/>
        <p:txBody>
          <a:bodyPr/>
          <a:lstStyle/>
          <a:p>
            <a:fld id="{E6607247-EB78-480B-A962-35111A450531}" type="slidenum">
              <a:rPr lang="en-GB" smtClean="0"/>
              <a:t>‹#›</a:t>
            </a:fld>
            <a:endParaRPr lang="en-GB" dirty="0"/>
          </a:p>
        </p:txBody>
      </p:sp>
      <p:sp>
        <p:nvSpPr>
          <p:cNvPr id="3" name="Oval 2"/>
          <p:cNvSpPr/>
          <p:nvPr userDrawn="1"/>
        </p:nvSpPr>
        <p:spPr>
          <a:xfrm>
            <a:off x="3299617" y="647800"/>
            <a:ext cx="5575300" cy="5575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p:cNvSpPr/>
          <p:nvPr userDrawn="1"/>
        </p:nvSpPr>
        <p:spPr>
          <a:xfrm>
            <a:off x="4415826" y="1795759"/>
            <a:ext cx="3342882" cy="33428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p:cNvSpPr/>
          <p:nvPr userDrawn="1"/>
        </p:nvSpPr>
        <p:spPr>
          <a:xfrm>
            <a:off x="5373587" y="2753520"/>
            <a:ext cx="1427359" cy="142735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6"/>
          <p:cNvSpPr>
            <a:spLocks noGrp="1"/>
          </p:cNvSpPr>
          <p:nvPr>
            <p:ph type="body" sz="quarter" idx="13"/>
          </p:nvPr>
        </p:nvSpPr>
        <p:spPr>
          <a:xfrm>
            <a:off x="4180678" y="851000"/>
            <a:ext cx="3813175" cy="968278"/>
          </a:xfrm>
        </p:spPr>
        <p:txBody>
          <a:bodyPr>
            <a:normAutofit/>
          </a:bodyPr>
          <a:lstStyle>
            <a:lvl1pPr marL="0" indent="0" algn="ctr">
              <a:spcBef>
                <a:spcPct val="0"/>
              </a:spcBef>
              <a:buNone/>
              <a:defRPr sz="1300">
                <a:solidFill>
                  <a:schemeClr val="bg1"/>
                </a:solidFill>
              </a:defRPr>
            </a:lvl1pPr>
          </a:lstStyle>
          <a:p>
            <a:pPr lvl="0"/>
            <a:r>
              <a:rPr lang="en-US"/>
              <a:t>Click to edit Master text styles</a:t>
            </a:r>
          </a:p>
        </p:txBody>
      </p:sp>
      <p:sp>
        <p:nvSpPr>
          <p:cNvPr id="20" name="Text Placeholder 6"/>
          <p:cNvSpPr>
            <a:spLocks noGrp="1"/>
          </p:cNvSpPr>
          <p:nvPr>
            <p:ph type="body" sz="quarter" idx="14"/>
          </p:nvPr>
        </p:nvSpPr>
        <p:spPr>
          <a:xfrm>
            <a:off x="4541829" y="1892399"/>
            <a:ext cx="3090872" cy="951311"/>
          </a:xfrm>
        </p:spPr>
        <p:txBody>
          <a:bodyPr>
            <a:normAutofit/>
          </a:bodyPr>
          <a:lstStyle>
            <a:lvl1pPr marL="0" indent="0" algn="ctr">
              <a:spcBef>
                <a:spcPct val="0"/>
              </a:spcBef>
              <a:buNone/>
              <a:defRPr sz="1300">
                <a:solidFill>
                  <a:schemeClr val="bg1"/>
                </a:solidFill>
              </a:defRPr>
            </a:lvl1pPr>
          </a:lstStyle>
          <a:p>
            <a:pPr lvl="0"/>
            <a:r>
              <a:rPr lang="en-US"/>
              <a:t>Click to edit Master text styles</a:t>
            </a:r>
          </a:p>
        </p:txBody>
      </p:sp>
      <p:sp>
        <p:nvSpPr>
          <p:cNvPr id="21" name="Text Placeholder 6"/>
          <p:cNvSpPr>
            <a:spLocks noGrp="1"/>
          </p:cNvSpPr>
          <p:nvPr>
            <p:ph type="body" sz="quarter" idx="15"/>
          </p:nvPr>
        </p:nvSpPr>
        <p:spPr>
          <a:xfrm>
            <a:off x="5373586" y="2753519"/>
            <a:ext cx="1427359" cy="1427359"/>
          </a:xfrm>
        </p:spPr>
        <p:txBody>
          <a:bodyPr anchor="ctr">
            <a:normAutofit/>
          </a:bodyPr>
          <a:lstStyle>
            <a:lvl1pPr marL="0" indent="0" algn="ctr">
              <a:spcBef>
                <a:spcPct val="0"/>
              </a:spcBef>
              <a:buNone/>
              <a:defRPr sz="1300"/>
            </a:lvl1pPr>
          </a:lstStyle>
          <a:p>
            <a:pPr lvl="0"/>
            <a:r>
              <a:rPr lang="en-US"/>
              <a:t>Click to edit Master text styles</a:t>
            </a:r>
          </a:p>
        </p:txBody>
      </p:sp>
    </p:spTree>
    <p:extLst>
      <p:ext uri="{BB962C8B-B14F-4D97-AF65-F5344CB8AC3E}">
        <p14:creationId xmlns:p14="http://schemas.microsoft.com/office/powerpoint/2010/main" val="287228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ntact">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3F4CD7-6A2E-4A15-B503-AC8B69588848}" type="datetime1">
              <a:rPr lang="en-GB" smtClean="0"/>
              <a:t>02/06/2020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6607247-EB78-480B-A962-35111A450531}" type="slidenum">
              <a:rPr lang="en-GB" smtClean="0"/>
              <a:t>‹#›</a:t>
            </a:fld>
            <a:endParaRPr lang="en-GB" dirty="0"/>
          </a:p>
        </p:txBody>
      </p:sp>
      <p:pic>
        <p:nvPicPr>
          <p:cNvPr id="10" name="Picture 9">
            <a:extLst>
              <a:ext uri="{FF2B5EF4-FFF2-40B4-BE49-F238E27FC236}">
                <a16:creationId xmlns:a16="http://schemas.microsoft.com/office/drawing/2014/main" id="{7AC68DC5-DF12-4872-86EA-43F2A5BBA96B}"/>
              </a:ext>
            </a:extLst>
          </p:cNvPr>
          <p:cNvPicPr>
            <a:picLocks noChangeAspect="1"/>
          </p:cNvPicPr>
          <p:nvPr userDrawn="1"/>
        </p:nvPicPr>
        <p:blipFill>
          <a:blip r:embed="rId2"/>
          <a:stretch>
            <a:fillRect/>
          </a:stretch>
        </p:blipFill>
        <p:spPr>
          <a:xfrm>
            <a:off x="565150" y="5982075"/>
            <a:ext cx="2743200" cy="533185"/>
          </a:xfrm>
          <a:prstGeom prst="rect">
            <a:avLst/>
          </a:prstGeom>
        </p:spPr>
      </p:pic>
      <p:grpSp>
        <p:nvGrpSpPr>
          <p:cNvPr id="14" name="Group 13">
            <a:extLst>
              <a:ext uri="{FF2B5EF4-FFF2-40B4-BE49-F238E27FC236}">
                <a16:creationId xmlns:a16="http://schemas.microsoft.com/office/drawing/2014/main" id="{E750CB1D-161B-4A92-AF75-AF59FBA39DFD}"/>
              </a:ext>
            </a:extLst>
          </p:cNvPr>
          <p:cNvGrpSpPr/>
          <p:nvPr userDrawn="1"/>
        </p:nvGrpSpPr>
        <p:grpSpPr>
          <a:xfrm>
            <a:off x="10624343" y="381000"/>
            <a:ext cx="947738" cy="739776"/>
            <a:chOff x="10864850" y="381000"/>
            <a:chExt cx="947738" cy="739776"/>
          </a:xfrm>
        </p:grpSpPr>
        <p:sp>
          <p:nvSpPr>
            <p:cNvPr id="15" name="Freeform 5">
              <a:extLst>
                <a:ext uri="{FF2B5EF4-FFF2-40B4-BE49-F238E27FC236}">
                  <a16:creationId xmlns:a16="http://schemas.microsoft.com/office/drawing/2014/main" id="{A4DCBC2C-0A00-4B93-AD8F-15F602AC101F}"/>
                </a:ext>
              </a:extLst>
            </p:cNvPr>
            <p:cNvSpPr>
              <a:spLocks noEditPoints="1"/>
            </p:cNvSpPr>
            <p:nvPr userDrawn="1"/>
          </p:nvSpPr>
          <p:spPr bwMode="auto">
            <a:xfrm>
              <a:off x="10996613" y="858838"/>
              <a:ext cx="796925" cy="261938"/>
            </a:xfrm>
            <a:custGeom>
              <a:avLst/>
              <a:gdLst>
                <a:gd name="T0" fmla="*/ 1333 w 1333"/>
                <a:gd name="T1" fmla="*/ 338 h 438"/>
                <a:gd name="T2" fmla="*/ 1273 w 1333"/>
                <a:gd name="T3" fmla="*/ 0 h 438"/>
                <a:gd name="T4" fmla="*/ 1064 w 1333"/>
                <a:gd name="T5" fmla="*/ 271 h 438"/>
                <a:gd name="T6" fmla="*/ 1157 w 1333"/>
                <a:gd name="T7" fmla="*/ 231 h 438"/>
                <a:gd name="T8" fmla="*/ 1102 w 1333"/>
                <a:gd name="T9" fmla="*/ 299 h 438"/>
                <a:gd name="T10" fmla="*/ 1033 w 1333"/>
                <a:gd name="T11" fmla="*/ 170 h 438"/>
                <a:gd name="T12" fmla="*/ 1157 w 1333"/>
                <a:gd name="T13" fmla="*/ 195 h 438"/>
                <a:gd name="T14" fmla="*/ 1046 w 1333"/>
                <a:gd name="T15" fmla="*/ 208 h 438"/>
                <a:gd name="T16" fmla="*/ 1087 w 1333"/>
                <a:gd name="T17" fmla="*/ 343 h 438"/>
                <a:gd name="T18" fmla="*/ 1160 w 1333"/>
                <a:gd name="T19" fmla="*/ 303 h 438"/>
                <a:gd name="T20" fmla="*/ 1215 w 1333"/>
                <a:gd name="T21" fmla="*/ 338 h 438"/>
                <a:gd name="T22" fmla="*/ 1212 w 1333"/>
                <a:gd name="T23" fmla="*/ 228 h 438"/>
                <a:gd name="T24" fmla="*/ 1112 w 1333"/>
                <a:gd name="T25" fmla="*/ 101 h 438"/>
                <a:gd name="T26" fmla="*/ 1033 w 1333"/>
                <a:gd name="T27" fmla="*/ 170 h 438"/>
                <a:gd name="T28" fmla="*/ 939 w 1333"/>
                <a:gd name="T29" fmla="*/ 343 h 438"/>
                <a:gd name="T30" fmla="*/ 982 w 1333"/>
                <a:gd name="T31" fmla="*/ 290 h 438"/>
                <a:gd name="T32" fmla="*/ 926 w 1333"/>
                <a:gd name="T33" fmla="*/ 258 h 438"/>
                <a:gd name="T34" fmla="*/ 979 w 1333"/>
                <a:gd name="T35" fmla="*/ 150 h 438"/>
                <a:gd name="T36" fmla="*/ 926 w 1333"/>
                <a:gd name="T37" fmla="*/ 106 h 438"/>
                <a:gd name="T38" fmla="*/ 865 w 1333"/>
                <a:gd name="T39" fmla="*/ 60 h 438"/>
                <a:gd name="T40" fmla="*/ 821 w 1333"/>
                <a:gd name="T41" fmla="*/ 106 h 438"/>
                <a:gd name="T42" fmla="*/ 865 w 1333"/>
                <a:gd name="T43" fmla="*/ 150 h 438"/>
                <a:gd name="T44" fmla="*/ 722 w 1333"/>
                <a:gd name="T45" fmla="*/ 64 h 438"/>
                <a:gd name="T46" fmla="*/ 782 w 1333"/>
                <a:gd name="T47" fmla="*/ 6 h 438"/>
                <a:gd name="T48" fmla="*/ 722 w 1333"/>
                <a:gd name="T49" fmla="*/ 64 h 438"/>
                <a:gd name="T50" fmla="*/ 782 w 1333"/>
                <a:gd name="T51" fmla="*/ 338 h 438"/>
                <a:gd name="T52" fmla="*/ 722 w 1333"/>
                <a:gd name="T53" fmla="*/ 106 h 438"/>
                <a:gd name="T54" fmla="*/ 601 w 1333"/>
                <a:gd name="T55" fmla="*/ 106 h 438"/>
                <a:gd name="T56" fmla="*/ 600 w 1333"/>
                <a:gd name="T57" fmla="*/ 138 h 438"/>
                <a:gd name="T58" fmla="*/ 430 w 1333"/>
                <a:gd name="T59" fmla="*/ 221 h 438"/>
                <a:gd name="T60" fmla="*/ 597 w 1333"/>
                <a:gd name="T61" fmla="*/ 301 h 438"/>
                <a:gd name="T62" fmla="*/ 528 w 1333"/>
                <a:gd name="T63" fmla="*/ 391 h 438"/>
                <a:gd name="T64" fmla="*/ 456 w 1333"/>
                <a:gd name="T65" fmla="*/ 422 h 438"/>
                <a:gd name="T66" fmla="*/ 658 w 1333"/>
                <a:gd name="T67" fmla="*/ 316 h 438"/>
                <a:gd name="T68" fmla="*/ 601 w 1333"/>
                <a:gd name="T69" fmla="*/ 106 h 438"/>
                <a:gd name="T70" fmla="*/ 493 w 1333"/>
                <a:gd name="T71" fmla="*/ 221 h 438"/>
                <a:gd name="T72" fmla="*/ 598 w 1333"/>
                <a:gd name="T73" fmla="*/ 220 h 438"/>
                <a:gd name="T74" fmla="*/ 321 w 1333"/>
                <a:gd name="T75" fmla="*/ 64 h 438"/>
                <a:gd name="T76" fmla="*/ 382 w 1333"/>
                <a:gd name="T77" fmla="*/ 6 h 438"/>
                <a:gd name="T78" fmla="*/ 321 w 1333"/>
                <a:gd name="T79" fmla="*/ 64 h 438"/>
                <a:gd name="T80" fmla="*/ 382 w 1333"/>
                <a:gd name="T81" fmla="*/ 338 h 438"/>
                <a:gd name="T82" fmla="*/ 321 w 1333"/>
                <a:gd name="T83" fmla="*/ 106 h 438"/>
                <a:gd name="T84" fmla="*/ 63 w 1333"/>
                <a:gd name="T85" fmla="*/ 73 h 438"/>
                <a:gd name="T86" fmla="*/ 202 w 1333"/>
                <a:gd name="T87" fmla="*/ 181 h 438"/>
                <a:gd name="T88" fmla="*/ 63 w 1333"/>
                <a:gd name="T89" fmla="*/ 288 h 438"/>
                <a:gd name="T90" fmla="*/ 0 w 1333"/>
                <a:gd name="T91" fmla="*/ 338 h 438"/>
                <a:gd name="T92" fmla="*/ 268 w 1333"/>
                <a:gd name="T93" fmla="*/ 181 h 438"/>
                <a:gd name="T94" fmla="*/ 0 w 1333"/>
                <a:gd name="T95" fmla="*/ 24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33" h="438">
                  <a:moveTo>
                    <a:pt x="1273" y="338"/>
                  </a:moveTo>
                  <a:cubicBezTo>
                    <a:pt x="1333" y="338"/>
                    <a:pt x="1333" y="338"/>
                    <a:pt x="1333" y="338"/>
                  </a:cubicBezTo>
                  <a:cubicBezTo>
                    <a:pt x="1333" y="0"/>
                    <a:pt x="1333" y="0"/>
                    <a:pt x="1333" y="0"/>
                  </a:cubicBezTo>
                  <a:cubicBezTo>
                    <a:pt x="1273" y="0"/>
                    <a:pt x="1273" y="0"/>
                    <a:pt x="1273" y="0"/>
                  </a:cubicBezTo>
                  <a:lnTo>
                    <a:pt x="1273" y="338"/>
                  </a:lnTo>
                  <a:close/>
                  <a:moveTo>
                    <a:pt x="1064" y="271"/>
                  </a:moveTo>
                  <a:cubicBezTo>
                    <a:pt x="1064" y="235"/>
                    <a:pt x="1104" y="231"/>
                    <a:pt x="1131" y="231"/>
                  </a:cubicBezTo>
                  <a:cubicBezTo>
                    <a:pt x="1157" y="231"/>
                    <a:pt x="1157" y="231"/>
                    <a:pt x="1157" y="231"/>
                  </a:cubicBezTo>
                  <a:cubicBezTo>
                    <a:pt x="1157" y="249"/>
                    <a:pt x="1154" y="266"/>
                    <a:pt x="1144" y="279"/>
                  </a:cubicBezTo>
                  <a:cubicBezTo>
                    <a:pt x="1135" y="291"/>
                    <a:pt x="1120" y="299"/>
                    <a:pt x="1102" y="299"/>
                  </a:cubicBezTo>
                  <a:cubicBezTo>
                    <a:pt x="1080" y="299"/>
                    <a:pt x="1064" y="291"/>
                    <a:pt x="1064" y="271"/>
                  </a:cubicBezTo>
                  <a:moveTo>
                    <a:pt x="1033" y="170"/>
                  </a:moveTo>
                  <a:cubicBezTo>
                    <a:pt x="1053" y="155"/>
                    <a:pt x="1079" y="145"/>
                    <a:pt x="1105" y="145"/>
                  </a:cubicBezTo>
                  <a:cubicBezTo>
                    <a:pt x="1140" y="145"/>
                    <a:pt x="1157" y="157"/>
                    <a:pt x="1157" y="195"/>
                  </a:cubicBezTo>
                  <a:cubicBezTo>
                    <a:pt x="1124" y="195"/>
                    <a:pt x="1124" y="195"/>
                    <a:pt x="1124" y="195"/>
                  </a:cubicBezTo>
                  <a:cubicBezTo>
                    <a:pt x="1098" y="195"/>
                    <a:pt x="1069" y="197"/>
                    <a:pt x="1046" y="208"/>
                  </a:cubicBezTo>
                  <a:cubicBezTo>
                    <a:pt x="1023" y="220"/>
                    <a:pt x="1006" y="240"/>
                    <a:pt x="1006" y="275"/>
                  </a:cubicBezTo>
                  <a:cubicBezTo>
                    <a:pt x="1006" y="319"/>
                    <a:pt x="1046" y="343"/>
                    <a:pt x="1087" y="343"/>
                  </a:cubicBezTo>
                  <a:cubicBezTo>
                    <a:pt x="1115" y="343"/>
                    <a:pt x="1145" y="329"/>
                    <a:pt x="1159" y="303"/>
                  </a:cubicBezTo>
                  <a:cubicBezTo>
                    <a:pt x="1160" y="303"/>
                    <a:pt x="1160" y="303"/>
                    <a:pt x="1160" y="303"/>
                  </a:cubicBezTo>
                  <a:cubicBezTo>
                    <a:pt x="1160" y="311"/>
                    <a:pt x="1160" y="326"/>
                    <a:pt x="1162" y="338"/>
                  </a:cubicBezTo>
                  <a:cubicBezTo>
                    <a:pt x="1215" y="338"/>
                    <a:pt x="1215" y="338"/>
                    <a:pt x="1215" y="338"/>
                  </a:cubicBezTo>
                  <a:cubicBezTo>
                    <a:pt x="1214" y="320"/>
                    <a:pt x="1213" y="304"/>
                    <a:pt x="1213" y="286"/>
                  </a:cubicBezTo>
                  <a:cubicBezTo>
                    <a:pt x="1212" y="269"/>
                    <a:pt x="1212" y="252"/>
                    <a:pt x="1212" y="228"/>
                  </a:cubicBezTo>
                  <a:cubicBezTo>
                    <a:pt x="1212" y="198"/>
                    <a:pt x="1212" y="198"/>
                    <a:pt x="1212" y="198"/>
                  </a:cubicBezTo>
                  <a:cubicBezTo>
                    <a:pt x="1212" y="130"/>
                    <a:pt x="1183" y="101"/>
                    <a:pt x="1112" y="101"/>
                  </a:cubicBezTo>
                  <a:cubicBezTo>
                    <a:pt x="1086" y="101"/>
                    <a:pt x="1055" y="107"/>
                    <a:pt x="1031" y="118"/>
                  </a:cubicBezTo>
                  <a:lnTo>
                    <a:pt x="1033" y="170"/>
                  </a:lnTo>
                  <a:close/>
                  <a:moveTo>
                    <a:pt x="865" y="268"/>
                  </a:moveTo>
                  <a:cubicBezTo>
                    <a:pt x="865" y="314"/>
                    <a:pt x="892" y="343"/>
                    <a:pt x="939" y="343"/>
                  </a:cubicBezTo>
                  <a:cubicBezTo>
                    <a:pt x="957" y="343"/>
                    <a:pt x="971" y="342"/>
                    <a:pt x="983" y="338"/>
                  </a:cubicBezTo>
                  <a:cubicBezTo>
                    <a:pt x="982" y="290"/>
                    <a:pt x="982" y="290"/>
                    <a:pt x="982" y="290"/>
                  </a:cubicBezTo>
                  <a:cubicBezTo>
                    <a:pt x="975" y="294"/>
                    <a:pt x="965" y="297"/>
                    <a:pt x="954" y="297"/>
                  </a:cubicBezTo>
                  <a:cubicBezTo>
                    <a:pt x="931" y="297"/>
                    <a:pt x="926" y="278"/>
                    <a:pt x="926" y="258"/>
                  </a:cubicBezTo>
                  <a:cubicBezTo>
                    <a:pt x="926" y="150"/>
                    <a:pt x="926" y="150"/>
                    <a:pt x="926" y="150"/>
                  </a:cubicBezTo>
                  <a:cubicBezTo>
                    <a:pt x="979" y="150"/>
                    <a:pt x="979" y="150"/>
                    <a:pt x="979" y="150"/>
                  </a:cubicBezTo>
                  <a:cubicBezTo>
                    <a:pt x="979" y="106"/>
                    <a:pt x="979" y="106"/>
                    <a:pt x="979" y="106"/>
                  </a:cubicBezTo>
                  <a:cubicBezTo>
                    <a:pt x="926" y="106"/>
                    <a:pt x="926" y="106"/>
                    <a:pt x="926" y="106"/>
                  </a:cubicBezTo>
                  <a:cubicBezTo>
                    <a:pt x="926" y="40"/>
                    <a:pt x="926" y="40"/>
                    <a:pt x="926" y="40"/>
                  </a:cubicBezTo>
                  <a:cubicBezTo>
                    <a:pt x="865" y="60"/>
                    <a:pt x="865" y="60"/>
                    <a:pt x="865" y="60"/>
                  </a:cubicBezTo>
                  <a:cubicBezTo>
                    <a:pt x="865" y="106"/>
                    <a:pt x="865" y="106"/>
                    <a:pt x="865" y="106"/>
                  </a:cubicBezTo>
                  <a:cubicBezTo>
                    <a:pt x="821" y="106"/>
                    <a:pt x="821" y="106"/>
                    <a:pt x="821" y="106"/>
                  </a:cubicBezTo>
                  <a:cubicBezTo>
                    <a:pt x="821" y="150"/>
                    <a:pt x="821" y="150"/>
                    <a:pt x="821" y="150"/>
                  </a:cubicBezTo>
                  <a:cubicBezTo>
                    <a:pt x="865" y="150"/>
                    <a:pt x="865" y="150"/>
                    <a:pt x="865" y="150"/>
                  </a:cubicBezTo>
                  <a:lnTo>
                    <a:pt x="865" y="268"/>
                  </a:lnTo>
                  <a:close/>
                  <a:moveTo>
                    <a:pt x="722" y="64"/>
                  </a:moveTo>
                  <a:cubicBezTo>
                    <a:pt x="782" y="64"/>
                    <a:pt x="782" y="64"/>
                    <a:pt x="782" y="64"/>
                  </a:cubicBezTo>
                  <a:cubicBezTo>
                    <a:pt x="782" y="6"/>
                    <a:pt x="782" y="6"/>
                    <a:pt x="782" y="6"/>
                  </a:cubicBezTo>
                  <a:cubicBezTo>
                    <a:pt x="722" y="6"/>
                    <a:pt x="722" y="6"/>
                    <a:pt x="722" y="6"/>
                  </a:cubicBezTo>
                  <a:lnTo>
                    <a:pt x="722" y="64"/>
                  </a:lnTo>
                  <a:close/>
                  <a:moveTo>
                    <a:pt x="722" y="338"/>
                  </a:moveTo>
                  <a:cubicBezTo>
                    <a:pt x="782" y="338"/>
                    <a:pt x="782" y="338"/>
                    <a:pt x="782" y="338"/>
                  </a:cubicBezTo>
                  <a:cubicBezTo>
                    <a:pt x="782" y="106"/>
                    <a:pt x="782" y="106"/>
                    <a:pt x="782" y="106"/>
                  </a:cubicBezTo>
                  <a:cubicBezTo>
                    <a:pt x="722" y="106"/>
                    <a:pt x="722" y="106"/>
                    <a:pt x="722" y="106"/>
                  </a:cubicBezTo>
                  <a:lnTo>
                    <a:pt x="722" y="338"/>
                  </a:lnTo>
                  <a:close/>
                  <a:moveTo>
                    <a:pt x="601" y="106"/>
                  </a:moveTo>
                  <a:cubicBezTo>
                    <a:pt x="601" y="138"/>
                    <a:pt x="601" y="138"/>
                    <a:pt x="601" y="138"/>
                  </a:cubicBezTo>
                  <a:cubicBezTo>
                    <a:pt x="600" y="138"/>
                    <a:pt x="600" y="138"/>
                    <a:pt x="600" y="138"/>
                  </a:cubicBezTo>
                  <a:cubicBezTo>
                    <a:pt x="583" y="111"/>
                    <a:pt x="559" y="101"/>
                    <a:pt x="529" y="101"/>
                  </a:cubicBezTo>
                  <a:cubicBezTo>
                    <a:pt x="459" y="101"/>
                    <a:pt x="430" y="165"/>
                    <a:pt x="430" y="221"/>
                  </a:cubicBezTo>
                  <a:cubicBezTo>
                    <a:pt x="430" y="283"/>
                    <a:pt x="456" y="338"/>
                    <a:pt x="525" y="338"/>
                  </a:cubicBezTo>
                  <a:cubicBezTo>
                    <a:pt x="559" y="338"/>
                    <a:pt x="586" y="321"/>
                    <a:pt x="597" y="301"/>
                  </a:cubicBezTo>
                  <a:cubicBezTo>
                    <a:pt x="598" y="301"/>
                    <a:pt x="598" y="301"/>
                    <a:pt x="598" y="301"/>
                  </a:cubicBezTo>
                  <a:cubicBezTo>
                    <a:pt x="598" y="341"/>
                    <a:pt x="595" y="391"/>
                    <a:pt x="528" y="391"/>
                  </a:cubicBezTo>
                  <a:cubicBezTo>
                    <a:pt x="509" y="391"/>
                    <a:pt x="479" y="381"/>
                    <a:pt x="460" y="371"/>
                  </a:cubicBezTo>
                  <a:cubicBezTo>
                    <a:pt x="456" y="422"/>
                    <a:pt x="456" y="422"/>
                    <a:pt x="456" y="422"/>
                  </a:cubicBezTo>
                  <a:cubicBezTo>
                    <a:pt x="484" y="434"/>
                    <a:pt x="512" y="438"/>
                    <a:pt x="536" y="438"/>
                  </a:cubicBezTo>
                  <a:cubicBezTo>
                    <a:pt x="633" y="438"/>
                    <a:pt x="658" y="379"/>
                    <a:pt x="658" y="316"/>
                  </a:cubicBezTo>
                  <a:cubicBezTo>
                    <a:pt x="658" y="106"/>
                    <a:pt x="658" y="106"/>
                    <a:pt x="658" y="106"/>
                  </a:cubicBezTo>
                  <a:lnTo>
                    <a:pt x="601" y="106"/>
                  </a:lnTo>
                  <a:close/>
                  <a:moveTo>
                    <a:pt x="545" y="291"/>
                  </a:moveTo>
                  <a:cubicBezTo>
                    <a:pt x="510" y="291"/>
                    <a:pt x="493" y="252"/>
                    <a:pt x="493" y="221"/>
                  </a:cubicBezTo>
                  <a:cubicBezTo>
                    <a:pt x="493" y="185"/>
                    <a:pt x="506" y="148"/>
                    <a:pt x="547" y="148"/>
                  </a:cubicBezTo>
                  <a:cubicBezTo>
                    <a:pt x="583" y="148"/>
                    <a:pt x="598" y="180"/>
                    <a:pt x="598" y="220"/>
                  </a:cubicBezTo>
                  <a:cubicBezTo>
                    <a:pt x="598" y="258"/>
                    <a:pt x="583" y="291"/>
                    <a:pt x="545" y="291"/>
                  </a:cubicBezTo>
                  <a:moveTo>
                    <a:pt x="321" y="64"/>
                  </a:moveTo>
                  <a:cubicBezTo>
                    <a:pt x="382" y="64"/>
                    <a:pt x="382" y="64"/>
                    <a:pt x="382" y="64"/>
                  </a:cubicBezTo>
                  <a:cubicBezTo>
                    <a:pt x="382" y="6"/>
                    <a:pt x="382" y="6"/>
                    <a:pt x="382" y="6"/>
                  </a:cubicBezTo>
                  <a:cubicBezTo>
                    <a:pt x="321" y="6"/>
                    <a:pt x="321" y="6"/>
                    <a:pt x="321" y="6"/>
                  </a:cubicBezTo>
                  <a:lnTo>
                    <a:pt x="321" y="64"/>
                  </a:lnTo>
                  <a:close/>
                  <a:moveTo>
                    <a:pt x="321" y="338"/>
                  </a:moveTo>
                  <a:cubicBezTo>
                    <a:pt x="382" y="338"/>
                    <a:pt x="382" y="338"/>
                    <a:pt x="382" y="338"/>
                  </a:cubicBezTo>
                  <a:cubicBezTo>
                    <a:pt x="382" y="106"/>
                    <a:pt x="382" y="106"/>
                    <a:pt x="382" y="106"/>
                  </a:cubicBezTo>
                  <a:cubicBezTo>
                    <a:pt x="321" y="106"/>
                    <a:pt x="321" y="106"/>
                    <a:pt x="321" y="106"/>
                  </a:cubicBezTo>
                  <a:lnTo>
                    <a:pt x="321" y="338"/>
                  </a:lnTo>
                  <a:close/>
                  <a:moveTo>
                    <a:pt x="63" y="73"/>
                  </a:moveTo>
                  <a:cubicBezTo>
                    <a:pt x="98" y="73"/>
                    <a:pt x="98" y="73"/>
                    <a:pt x="98" y="73"/>
                  </a:cubicBezTo>
                  <a:cubicBezTo>
                    <a:pt x="151" y="73"/>
                    <a:pt x="202" y="112"/>
                    <a:pt x="202" y="181"/>
                  </a:cubicBezTo>
                  <a:cubicBezTo>
                    <a:pt x="202" y="249"/>
                    <a:pt x="151" y="288"/>
                    <a:pt x="98" y="288"/>
                  </a:cubicBezTo>
                  <a:cubicBezTo>
                    <a:pt x="63" y="288"/>
                    <a:pt x="63" y="288"/>
                    <a:pt x="63" y="288"/>
                  </a:cubicBezTo>
                  <a:lnTo>
                    <a:pt x="63" y="73"/>
                  </a:lnTo>
                  <a:close/>
                  <a:moveTo>
                    <a:pt x="0" y="338"/>
                  </a:moveTo>
                  <a:cubicBezTo>
                    <a:pt x="86" y="338"/>
                    <a:pt x="86" y="338"/>
                    <a:pt x="86" y="338"/>
                  </a:cubicBezTo>
                  <a:cubicBezTo>
                    <a:pt x="183" y="338"/>
                    <a:pt x="268" y="306"/>
                    <a:pt x="268" y="181"/>
                  </a:cubicBezTo>
                  <a:cubicBezTo>
                    <a:pt x="268" y="56"/>
                    <a:pt x="183" y="24"/>
                    <a:pt x="86" y="24"/>
                  </a:cubicBezTo>
                  <a:cubicBezTo>
                    <a:pt x="0" y="24"/>
                    <a:pt x="0" y="24"/>
                    <a:pt x="0" y="24"/>
                  </a:cubicBezTo>
                  <a:lnTo>
                    <a:pt x="0" y="3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6" name="Freeform 6">
              <a:extLst>
                <a:ext uri="{FF2B5EF4-FFF2-40B4-BE49-F238E27FC236}">
                  <a16:creationId xmlns:a16="http://schemas.microsoft.com/office/drawing/2014/main" id="{157218B0-6241-4B9F-8494-D2C5D6E4F979}"/>
                </a:ext>
              </a:extLst>
            </p:cNvPr>
            <p:cNvSpPr>
              <a:spLocks noEditPoints="1"/>
            </p:cNvSpPr>
            <p:nvPr userDrawn="1"/>
          </p:nvSpPr>
          <p:spPr bwMode="auto">
            <a:xfrm>
              <a:off x="10864850" y="381000"/>
              <a:ext cx="947738" cy="382588"/>
            </a:xfrm>
            <a:custGeom>
              <a:avLst/>
              <a:gdLst>
                <a:gd name="T0" fmla="*/ 1526 w 1585"/>
                <a:gd name="T1" fmla="*/ 76 h 639"/>
                <a:gd name="T2" fmla="*/ 1493 w 1585"/>
                <a:gd name="T3" fmla="*/ 178 h 639"/>
                <a:gd name="T4" fmla="*/ 1379 w 1585"/>
                <a:gd name="T5" fmla="*/ 155 h 639"/>
                <a:gd name="T6" fmla="*/ 1280 w 1585"/>
                <a:gd name="T7" fmla="*/ 204 h 639"/>
                <a:gd name="T8" fmla="*/ 1480 w 1585"/>
                <a:gd name="T9" fmla="*/ 406 h 639"/>
                <a:gd name="T10" fmla="*/ 1228 w 1585"/>
                <a:gd name="T11" fmla="*/ 585 h 639"/>
                <a:gd name="T12" fmla="*/ 1068 w 1585"/>
                <a:gd name="T13" fmla="*/ 558 h 639"/>
                <a:gd name="T14" fmla="*/ 1101 w 1585"/>
                <a:gd name="T15" fmla="*/ 453 h 639"/>
                <a:gd name="T16" fmla="*/ 1228 w 1585"/>
                <a:gd name="T17" fmla="*/ 483 h 639"/>
                <a:gd name="T18" fmla="*/ 1338 w 1585"/>
                <a:gd name="T19" fmla="*/ 422 h 639"/>
                <a:gd name="T20" fmla="*/ 1138 w 1585"/>
                <a:gd name="T21" fmla="*/ 225 h 639"/>
                <a:gd name="T22" fmla="*/ 1368 w 1585"/>
                <a:gd name="T23" fmla="*/ 53 h 639"/>
                <a:gd name="T24" fmla="*/ 1526 w 1585"/>
                <a:gd name="T25" fmla="*/ 76 h 639"/>
                <a:gd name="T26" fmla="*/ 1129 w 1585"/>
                <a:gd name="T27" fmla="*/ 62 h 639"/>
                <a:gd name="T28" fmla="*/ 1021 w 1585"/>
                <a:gd name="T29" fmla="*/ 576 h 639"/>
                <a:gd name="T30" fmla="*/ 883 w 1585"/>
                <a:gd name="T31" fmla="*/ 576 h 639"/>
                <a:gd name="T32" fmla="*/ 929 w 1585"/>
                <a:gd name="T33" fmla="*/ 356 h 639"/>
                <a:gd name="T34" fmla="*/ 765 w 1585"/>
                <a:gd name="T35" fmla="*/ 356 h 639"/>
                <a:gd name="T36" fmla="*/ 719 w 1585"/>
                <a:gd name="T37" fmla="*/ 576 h 639"/>
                <a:gd name="T38" fmla="*/ 581 w 1585"/>
                <a:gd name="T39" fmla="*/ 576 h 639"/>
                <a:gd name="T40" fmla="*/ 688 w 1585"/>
                <a:gd name="T41" fmla="*/ 62 h 639"/>
                <a:gd name="T42" fmla="*/ 827 w 1585"/>
                <a:gd name="T43" fmla="*/ 62 h 639"/>
                <a:gd name="T44" fmla="*/ 786 w 1585"/>
                <a:gd name="T45" fmla="*/ 258 h 639"/>
                <a:gd name="T46" fmla="*/ 950 w 1585"/>
                <a:gd name="T47" fmla="*/ 258 h 639"/>
                <a:gd name="T48" fmla="*/ 990 w 1585"/>
                <a:gd name="T49" fmla="*/ 62 h 639"/>
                <a:gd name="T50" fmla="*/ 1129 w 1585"/>
                <a:gd name="T51" fmla="*/ 62 h 639"/>
                <a:gd name="T52" fmla="*/ 637 w 1585"/>
                <a:gd name="T53" fmla="*/ 62 h 639"/>
                <a:gd name="T54" fmla="*/ 528 w 1585"/>
                <a:gd name="T55" fmla="*/ 576 h 639"/>
                <a:gd name="T56" fmla="*/ 356 w 1585"/>
                <a:gd name="T57" fmla="*/ 576 h 639"/>
                <a:gd name="T58" fmla="*/ 248 w 1585"/>
                <a:gd name="T59" fmla="*/ 220 h 639"/>
                <a:gd name="T60" fmla="*/ 247 w 1585"/>
                <a:gd name="T61" fmla="*/ 220 h 639"/>
                <a:gd name="T62" fmla="*/ 175 w 1585"/>
                <a:gd name="T63" fmla="*/ 576 h 639"/>
                <a:gd name="T64" fmla="*/ 45 w 1585"/>
                <a:gd name="T65" fmla="*/ 576 h 639"/>
                <a:gd name="T66" fmla="*/ 155 w 1585"/>
                <a:gd name="T67" fmla="*/ 62 h 639"/>
                <a:gd name="T68" fmla="*/ 327 w 1585"/>
                <a:gd name="T69" fmla="*/ 62 h 639"/>
                <a:gd name="T70" fmla="*/ 433 w 1585"/>
                <a:gd name="T71" fmla="*/ 418 h 639"/>
                <a:gd name="T72" fmla="*/ 435 w 1585"/>
                <a:gd name="T73" fmla="*/ 418 h 639"/>
                <a:gd name="T74" fmla="*/ 507 w 1585"/>
                <a:gd name="T75" fmla="*/ 62 h 639"/>
                <a:gd name="T76" fmla="*/ 637 w 1585"/>
                <a:gd name="T77" fmla="*/ 62 h 639"/>
                <a:gd name="T78" fmla="*/ 1585 w 1585"/>
                <a:gd name="T79" fmla="*/ 0 h 639"/>
                <a:gd name="T80" fmla="*/ 0 w 1585"/>
                <a:gd name="T81" fmla="*/ 0 h 639"/>
                <a:gd name="T82" fmla="*/ 0 w 1585"/>
                <a:gd name="T83" fmla="*/ 639 h 639"/>
                <a:gd name="T84" fmla="*/ 1585 w 1585"/>
                <a:gd name="T85" fmla="*/ 639 h 639"/>
                <a:gd name="T86" fmla="*/ 1585 w 1585"/>
                <a:gd name="T87"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5" h="639">
                  <a:moveTo>
                    <a:pt x="1526" y="76"/>
                  </a:moveTo>
                  <a:cubicBezTo>
                    <a:pt x="1493" y="178"/>
                    <a:pt x="1493" y="178"/>
                    <a:pt x="1493" y="178"/>
                  </a:cubicBezTo>
                  <a:cubicBezTo>
                    <a:pt x="1466" y="166"/>
                    <a:pt x="1430" y="155"/>
                    <a:pt x="1379" y="155"/>
                  </a:cubicBezTo>
                  <a:cubicBezTo>
                    <a:pt x="1324" y="155"/>
                    <a:pt x="1280" y="163"/>
                    <a:pt x="1280" y="204"/>
                  </a:cubicBezTo>
                  <a:cubicBezTo>
                    <a:pt x="1280" y="277"/>
                    <a:pt x="1480" y="250"/>
                    <a:pt x="1480" y="406"/>
                  </a:cubicBezTo>
                  <a:cubicBezTo>
                    <a:pt x="1480" y="548"/>
                    <a:pt x="1348" y="585"/>
                    <a:pt x="1228" y="585"/>
                  </a:cubicBezTo>
                  <a:cubicBezTo>
                    <a:pt x="1175" y="585"/>
                    <a:pt x="1113" y="572"/>
                    <a:pt x="1068" y="558"/>
                  </a:cubicBezTo>
                  <a:cubicBezTo>
                    <a:pt x="1101" y="453"/>
                    <a:pt x="1101" y="453"/>
                    <a:pt x="1101" y="453"/>
                  </a:cubicBezTo>
                  <a:cubicBezTo>
                    <a:pt x="1128" y="471"/>
                    <a:pt x="1183" y="483"/>
                    <a:pt x="1228" y="483"/>
                  </a:cubicBezTo>
                  <a:cubicBezTo>
                    <a:pt x="1271" y="483"/>
                    <a:pt x="1338" y="475"/>
                    <a:pt x="1338" y="422"/>
                  </a:cubicBezTo>
                  <a:cubicBezTo>
                    <a:pt x="1338" y="339"/>
                    <a:pt x="1138" y="370"/>
                    <a:pt x="1138" y="225"/>
                  </a:cubicBezTo>
                  <a:cubicBezTo>
                    <a:pt x="1138" y="93"/>
                    <a:pt x="1254" y="53"/>
                    <a:pt x="1368" y="53"/>
                  </a:cubicBezTo>
                  <a:cubicBezTo>
                    <a:pt x="1431" y="53"/>
                    <a:pt x="1491" y="60"/>
                    <a:pt x="1526" y="76"/>
                  </a:cubicBezTo>
                  <a:moveTo>
                    <a:pt x="1129" y="62"/>
                  </a:moveTo>
                  <a:cubicBezTo>
                    <a:pt x="1021" y="576"/>
                    <a:pt x="1021" y="576"/>
                    <a:pt x="1021" y="576"/>
                  </a:cubicBezTo>
                  <a:cubicBezTo>
                    <a:pt x="883" y="576"/>
                    <a:pt x="883" y="576"/>
                    <a:pt x="883" y="576"/>
                  </a:cubicBezTo>
                  <a:cubicBezTo>
                    <a:pt x="929" y="356"/>
                    <a:pt x="929" y="356"/>
                    <a:pt x="929" y="356"/>
                  </a:cubicBezTo>
                  <a:cubicBezTo>
                    <a:pt x="765" y="356"/>
                    <a:pt x="765" y="356"/>
                    <a:pt x="765" y="356"/>
                  </a:cubicBezTo>
                  <a:cubicBezTo>
                    <a:pt x="719" y="576"/>
                    <a:pt x="719" y="576"/>
                    <a:pt x="719" y="576"/>
                  </a:cubicBezTo>
                  <a:cubicBezTo>
                    <a:pt x="581" y="576"/>
                    <a:pt x="581" y="576"/>
                    <a:pt x="581" y="576"/>
                  </a:cubicBezTo>
                  <a:cubicBezTo>
                    <a:pt x="688" y="62"/>
                    <a:pt x="688" y="62"/>
                    <a:pt x="688" y="62"/>
                  </a:cubicBezTo>
                  <a:cubicBezTo>
                    <a:pt x="827" y="62"/>
                    <a:pt x="827" y="62"/>
                    <a:pt x="827" y="62"/>
                  </a:cubicBezTo>
                  <a:cubicBezTo>
                    <a:pt x="786" y="258"/>
                    <a:pt x="786" y="258"/>
                    <a:pt x="786" y="258"/>
                  </a:cubicBezTo>
                  <a:cubicBezTo>
                    <a:pt x="950" y="258"/>
                    <a:pt x="950" y="258"/>
                    <a:pt x="950" y="258"/>
                  </a:cubicBezTo>
                  <a:cubicBezTo>
                    <a:pt x="990" y="62"/>
                    <a:pt x="990" y="62"/>
                    <a:pt x="990" y="62"/>
                  </a:cubicBezTo>
                  <a:lnTo>
                    <a:pt x="1129" y="62"/>
                  </a:lnTo>
                  <a:close/>
                  <a:moveTo>
                    <a:pt x="637" y="62"/>
                  </a:moveTo>
                  <a:cubicBezTo>
                    <a:pt x="528" y="576"/>
                    <a:pt x="528" y="576"/>
                    <a:pt x="528" y="576"/>
                  </a:cubicBezTo>
                  <a:cubicBezTo>
                    <a:pt x="356" y="576"/>
                    <a:pt x="356" y="576"/>
                    <a:pt x="356" y="576"/>
                  </a:cubicBezTo>
                  <a:cubicBezTo>
                    <a:pt x="248" y="220"/>
                    <a:pt x="248" y="220"/>
                    <a:pt x="248" y="220"/>
                  </a:cubicBezTo>
                  <a:cubicBezTo>
                    <a:pt x="247" y="220"/>
                    <a:pt x="247" y="220"/>
                    <a:pt x="247" y="220"/>
                  </a:cubicBezTo>
                  <a:cubicBezTo>
                    <a:pt x="175" y="576"/>
                    <a:pt x="175" y="576"/>
                    <a:pt x="175" y="576"/>
                  </a:cubicBezTo>
                  <a:cubicBezTo>
                    <a:pt x="45" y="576"/>
                    <a:pt x="45" y="576"/>
                    <a:pt x="45" y="576"/>
                  </a:cubicBezTo>
                  <a:cubicBezTo>
                    <a:pt x="155" y="62"/>
                    <a:pt x="155" y="62"/>
                    <a:pt x="155" y="62"/>
                  </a:cubicBezTo>
                  <a:cubicBezTo>
                    <a:pt x="327" y="62"/>
                    <a:pt x="327" y="62"/>
                    <a:pt x="327" y="62"/>
                  </a:cubicBezTo>
                  <a:cubicBezTo>
                    <a:pt x="433" y="418"/>
                    <a:pt x="433" y="418"/>
                    <a:pt x="433" y="418"/>
                  </a:cubicBezTo>
                  <a:cubicBezTo>
                    <a:pt x="435" y="418"/>
                    <a:pt x="435" y="418"/>
                    <a:pt x="435" y="418"/>
                  </a:cubicBezTo>
                  <a:cubicBezTo>
                    <a:pt x="507" y="62"/>
                    <a:pt x="507" y="62"/>
                    <a:pt x="507" y="62"/>
                  </a:cubicBezTo>
                  <a:lnTo>
                    <a:pt x="637" y="62"/>
                  </a:lnTo>
                  <a:close/>
                  <a:moveTo>
                    <a:pt x="1585" y="0"/>
                  </a:moveTo>
                  <a:cubicBezTo>
                    <a:pt x="0" y="0"/>
                    <a:pt x="0" y="0"/>
                    <a:pt x="0" y="0"/>
                  </a:cubicBezTo>
                  <a:cubicBezTo>
                    <a:pt x="0" y="639"/>
                    <a:pt x="0" y="639"/>
                    <a:pt x="0" y="639"/>
                  </a:cubicBezTo>
                  <a:cubicBezTo>
                    <a:pt x="1585" y="639"/>
                    <a:pt x="1585" y="639"/>
                    <a:pt x="1585" y="639"/>
                  </a:cubicBezTo>
                  <a:lnTo>
                    <a:pt x="158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11" name="Rectangle 10">
            <a:extLst>
              <a:ext uri="{FF2B5EF4-FFF2-40B4-BE49-F238E27FC236}">
                <a16:creationId xmlns:a16="http://schemas.microsoft.com/office/drawing/2014/main" id="{8E935B06-B061-4D32-961E-2795FAB51FC9}"/>
              </a:ext>
            </a:extLst>
          </p:cNvPr>
          <p:cNvSpPr/>
          <p:nvPr userDrawn="1"/>
        </p:nvSpPr>
        <p:spPr>
          <a:xfrm>
            <a:off x="534154" y="2715939"/>
            <a:ext cx="6096000" cy="2693045"/>
          </a:xfrm>
          <a:prstGeom prst="rect">
            <a:avLst/>
          </a:prstGeom>
        </p:spPr>
        <p:txBody>
          <a:bodyPr>
            <a:spAutoFit/>
          </a:bodyPr>
          <a:lstStyle/>
          <a:p>
            <a:pPr marL="0" marR="0" lvl="0" indent="0" algn="l" defTabSz="914400" rtl="0" eaLnBrk="1" fontAlgn="auto" latinLnBrk="0" hangingPunct="1">
              <a:lnSpc>
                <a:spcPct val="100000"/>
              </a:lnSpc>
              <a:spcBef>
                <a:spcPts val="1200"/>
              </a:spcBef>
              <a:spcAft>
                <a:spcPct val="0"/>
              </a:spcAft>
              <a:buClr>
                <a:srgbClr val="005EB8"/>
              </a:buClr>
              <a:buSzTx/>
              <a:buFont typeface="Arial" panose="020B0604020202020204" pitchFamily="34" charset="0"/>
              <a:buNone/>
              <a:defRPr/>
            </a:pPr>
            <a:r>
              <a:rPr kumimoji="0" lang="en-GB" sz="2400" b="1" i="0" u="none" strike="noStrike" kern="1200" cap="none" spc="20" normalizeH="0" baseline="0" noProof="0" dirty="0">
                <a:ln>
                  <a:noFill/>
                </a:ln>
                <a:solidFill>
                  <a:schemeClr val="bg1"/>
                </a:solidFill>
                <a:effectLst/>
                <a:uLnTx/>
                <a:uFillTx/>
                <a:latin typeface="+mn-lt"/>
                <a:ea typeface="+mn-ea"/>
                <a:cs typeface="+mn-cs"/>
              </a:rPr>
              <a:t>Connect with us</a:t>
            </a:r>
          </a:p>
          <a:p>
            <a:pPr marL="0" marR="0" lvl="0" indent="0" algn="l" defTabSz="914400" rtl="0" eaLnBrk="1" fontAlgn="auto" latinLnBrk="0" hangingPunct="1">
              <a:lnSpc>
                <a:spcPct val="100000"/>
              </a:lnSpc>
              <a:spcBef>
                <a:spcPts val="1200"/>
              </a:spcBef>
              <a:spcAft>
                <a:spcPct val="0"/>
              </a:spcAft>
              <a:buClr>
                <a:srgbClr val="005EB8"/>
              </a:buClr>
              <a:buSzTx/>
              <a:buFont typeface="Arial" panose="020B0604020202020204" pitchFamily="34" charset="0"/>
              <a:buNone/>
              <a:defRPr/>
            </a:pPr>
            <a:endParaRPr kumimoji="0" lang="en-GB" sz="2400" b="1" i="0" u="none" strike="noStrike" kern="1200" cap="none" spc="2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ct val="0"/>
              </a:spcBef>
              <a:spcAft>
                <a:spcPts val="600"/>
              </a:spcAft>
              <a:buClr>
                <a:srgbClr val="005EB8"/>
              </a:buClr>
              <a:buSzTx/>
              <a:buFont typeface="Arial" panose="020B0604020202020204" pitchFamily="34" charset="0"/>
              <a:buNone/>
              <a:defRPr/>
            </a:pPr>
            <a:r>
              <a:rPr kumimoji="0" lang="en-GB" sz="2400" b="1" i="0" u="none" strike="noStrike" kern="1200" cap="none" spc="20" normalizeH="0" baseline="0" noProof="0" dirty="0">
                <a:ln>
                  <a:noFill/>
                </a:ln>
                <a:solidFill>
                  <a:schemeClr val="bg1"/>
                </a:solidFill>
                <a:effectLst/>
                <a:uLnTx/>
                <a:uFillTx/>
                <a:latin typeface="+mn-lt"/>
                <a:ea typeface="+mn-ea"/>
                <a:cs typeface="+mn-cs"/>
              </a:rPr>
              <a:t>     @nhsdigital</a:t>
            </a:r>
          </a:p>
          <a:p>
            <a:pPr marL="0" marR="0" lvl="0" indent="0" algn="l" defTabSz="914400" rtl="0" eaLnBrk="1" fontAlgn="auto" latinLnBrk="0" hangingPunct="1">
              <a:lnSpc>
                <a:spcPct val="100000"/>
              </a:lnSpc>
              <a:spcBef>
                <a:spcPct val="0"/>
              </a:spcBef>
              <a:spcAft>
                <a:spcPts val="600"/>
              </a:spcAft>
              <a:buClr>
                <a:srgbClr val="005EB8"/>
              </a:buClr>
              <a:buSzTx/>
              <a:buFont typeface="Arial" panose="020B0604020202020204" pitchFamily="34" charset="0"/>
              <a:buNone/>
              <a:defRPr/>
            </a:pPr>
            <a:r>
              <a:rPr kumimoji="0" lang="en-GB" sz="2400" b="1" i="0" u="none" strike="noStrike" kern="1200" cap="none" spc="20" normalizeH="0" baseline="0" noProof="0" dirty="0">
                <a:ln>
                  <a:noFill/>
                </a:ln>
                <a:solidFill>
                  <a:schemeClr val="bg1"/>
                </a:solidFill>
                <a:effectLst/>
                <a:uLnTx/>
                <a:uFillTx/>
                <a:latin typeface="+mn-lt"/>
                <a:ea typeface="+mn-ea"/>
                <a:cs typeface="+mn-cs"/>
              </a:rPr>
              <a:t>     company/nhs-digital</a:t>
            </a:r>
          </a:p>
          <a:p>
            <a:pPr marL="0" marR="0" lvl="0" indent="0" algn="l" defTabSz="914400" rtl="0" eaLnBrk="1" fontAlgn="auto" latinLnBrk="0" hangingPunct="1">
              <a:lnSpc>
                <a:spcPct val="100000"/>
              </a:lnSpc>
              <a:spcBef>
                <a:spcPct val="0"/>
              </a:spcBef>
              <a:spcAft>
                <a:spcPts val="600"/>
              </a:spcAft>
              <a:buClr>
                <a:srgbClr val="005EB8"/>
              </a:buClr>
              <a:buSzTx/>
              <a:buFont typeface="Arial" panose="020B0604020202020204" pitchFamily="34" charset="0"/>
              <a:buNone/>
              <a:defRPr/>
            </a:pPr>
            <a:r>
              <a:rPr kumimoji="0" lang="en-GB" sz="2400" b="1" i="0" u="none" strike="noStrike" kern="1200" cap="none" spc="20" normalizeH="0" baseline="0" noProof="0" dirty="0">
                <a:ln>
                  <a:noFill/>
                </a:ln>
                <a:solidFill>
                  <a:schemeClr val="bg1"/>
                </a:solidFill>
                <a:effectLst/>
                <a:uLnTx/>
                <a:uFillTx/>
                <a:latin typeface="+mn-lt"/>
                <a:ea typeface="+mn-ea"/>
                <a:cs typeface="+mn-cs"/>
              </a:rPr>
              <a:t>     www.digital.nhs.uk</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en-US" sz="2400" b="1" i="0" u="none" strike="noStrike" kern="1200" cap="none" spc="0" normalizeH="0" baseline="0" noProof="0" dirty="0">
              <a:ln>
                <a:noFill/>
              </a:ln>
              <a:solidFill>
                <a:schemeClr val="bg1"/>
              </a:solidFill>
              <a:effectLst/>
              <a:uLnTx/>
              <a:uFillTx/>
              <a:latin typeface="+mn-lt"/>
              <a:ea typeface="+mn-ea"/>
              <a:cs typeface="+mn-cs"/>
            </a:endParaRPr>
          </a:p>
        </p:txBody>
      </p:sp>
      <p:pic>
        <p:nvPicPr>
          <p:cNvPr id="12" name="Picture 11">
            <a:extLst>
              <a:ext uri="{FF2B5EF4-FFF2-40B4-BE49-F238E27FC236}">
                <a16:creationId xmlns:a16="http://schemas.microsoft.com/office/drawing/2014/main" id="{650D260C-DDF2-487F-8724-DF4F63675877}"/>
              </a:ext>
            </a:extLst>
          </p:cNvPr>
          <p:cNvPicPr>
            <a:picLocks noChangeAspect="1"/>
          </p:cNvPicPr>
          <p:nvPr userDrawn="1"/>
        </p:nvPicPr>
        <p:blipFill>
          <a:blip r:embed="rId3"/>
          <a:stretch>
            <a:fillRect/>
          </a:stretch>
        </p:blipFill>
        <p:spPr>
          <a:xfrm>
            <a:off x="638174" y="4161169"/>
            <a:ext cx="267865" cy="266989"/>
          </a:xfrm>
          <a:prstGeom prst="rect">
            <a:avLst/>
          </a:prstGeom>
        </p:spPr>
      </p:pic>
      <p:pic>
        <p:nvPicPr>
          <p:cNvPr id="13" name="Picture 12">
            <a:extLst>
              <a:ext uri="{FF2B5EF4-FFF2-40B4-BE49-F238E27FC236}">
                <a16:creationId xmlns:a16="http://schemas.microsoft.com/office/drawing/2014/main" id="{EF8ACECC-EC40-423D-B8BD-2A6D454C0E4E}"/>
              </a:ext>
            </a:extLst>
          </p:cNvPr>
          <p:cNvPicPr>
            <a:picLocks noChangeAspect="1"/>
          </p:cNvPicPr>
          <p:nvPr userDrawn="1"/>
        </p:nvPicPr>
        <p:blipFill>
          <a:blip r:embed="rId4"/>
          <a:stretch>
            <a:fillRect/>
          </a:stretch>
        </p:blipFill>
        <p:spPr>
          <a:xfrm>
            <a:off x="693142" y="4614857"/>
            <a:ext cx="185146" cy="294552"/>
          </a:xfrm>
          <a:prstGeom prst="rect">
            <a:avLst/>
          </a:prstGeom>
        </p:spPr>
      </p:pic>
      <p:pic>
        <p:nvPicPr>
          <p:cNvPr id="17" name="Picture 16">
            <a:extLst>
              <a:ext uri="{FF2B5EF4-FFF2-40B4-BE49-F238E27FC236}">
                <a16:creationId xmlns:a16="http://schemas.microsoft.com/office/drawing/2014/main" id="{777D64C1-684C-4479-8766-59547ADE268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10020" y="3725236"/>
            <a:ext cx="323428" cy="269524"/>
          </a:xfrm>
          <a:prstGeom prst="rect">
            <a:avLst/>
          </a:prstGeom>
        </p:spPr>
      </p:pic>
      <p:sp>
        <p:nvSpPr>
          <p:cNvPr id="5" name="btfpLayoutConfig" hidden="1"/>
          <p:cNvSpPr txBox="1"/>
          <p:nvPr userDrawn="1"/>
        </p:nvSpPr>
        <p:spPr>
          <a:xfrm>
            <a:off x="12700" y="12700"/>
            <a:ext cx="8890000" cy="1270000"/>
          </a:xfrm>
          <a:prstGeom prst="rect">
            <a:avLst/>
          </a:prstGeom>
          <a:noFill/>
        </p:spPr>
        <p:txBody>
          <a:bodyPr vert="horz" wrap="square" lIns="0" tIns="0" rIns="0" bIns="0" rtlCol="0">
            <a:noAutofit/>
          </a:bodyPr>
          <a:lstStyle/>
          <a:p>
            <a:r>
              <a:rPr lang="en-GB" sz="100" b="1" dirty="0">
                <a:solidFill>
                  <a:srgbClr val="FFFFFF">
                    <a:alpha val="0"/>
                  </a:srgbClr>
                </a:solidFill>
              </a:rPr>
              <a:t>overall_0_132285081040417221 columns_1_132285081040417221 </a:t>
            </a:r>
          </a:p>
        </p:txBody>
      </p:sp>
    </p:spTree>
    <p:extLst>
      <p:ext uri="{BB962C8B-B14F-4D97-AF65-F5344CB8AC3E}">
        <p14:creationId xmlns:p14="http://schemas.microsoft.com/office/powerpoint/2010/main" val="2800251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
          <p15:clr>
            <a:srgbClr val="CCCCCC"/>
          </p15:clr>
        </p15:guide>
        <p15:guide id="2" pos="7296">
          <p15:clr>
            <a:srgbClr val="CCCCCC"/>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2000" y="1005000"/>
            <a:ext cx="10097729" cy="2057288"/>
          </a:xfrm>
        </p:spPr>
        <p:txBody>
          <a:bodyPr anchor="b">
            <a:normAutofit/>
          </a:bodyPr>
          <a:lstStyle>
            <a:lvl1pPr algn="l">
              <a:defRPr sz="40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608370" y="3160078"/>
            <a:ext cx="10097729" cy="2421572"/>
          </a:xfrm>
        </p:spPr>
        <p:txBody>
          <a:bodyPr>
            <a:normAutofit/>
          </a:bodyPr>
          <a:lstStyle>
            <a:lvl1pPr marL="0" indent="0" algn="l">
              <a:buNone/>
              <a:defRPr sz="2500" b="1">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F3ABB08-9E2B-4A7C-8441-849B2132B1E1}" type="datetime1">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10877549" y="6432550"/>
            <a:ext cx="706081" cy="216000"/>
          </a:xfrm>
        </p:spPr>
        <p:txBody>
          <a:bodyPr/>
          <a:lstStyle/>
          <a:p>
            <a:fld id="{E6607247-EB78-480B-A962-35111A450531}" type="slidenum">
              <a:rPr lang="en-GB" smtClean="0"/>
              <a:t>‹#›</a:t>
            </a:fld>
            <a:endParaRPr lang="en-GB" dirty="0"/>
          </a:p>
        </p:txBody>
      </p:sp>
      <p:sp>
        <p:nvSpPr>
          <p:cNvPr id="10" name="Text Placeholder 9"/>
          <p:cNvSpPr>
            <a:spLocks noGrp="1"/>
          </p:cNvSpPr>
          <p:nvPr>
            <p:ph type="body" sz="quarter" idx="13"/>
          </p:nvPr>
        </p:nvSpPr>
        <p:spPr>
          <a:xfrm>
            <a:off x="8885460" y="6000750"/>
            <a:ext cx="2991018" cy="579655"/>
          </a:xfrm>
        </p:spPr>
        <p:txBody>
          <a:bodyPr>
            <a:normAutofit/>
          </a:bodyPr>
          <a:lstStyle>
            <a:lvl1pPr marL="0" indent="0">
              <a:spcBef>
                <a:spcPct val="0"/>
              </a:spcBef>
              <a:buNone/>
              <a:defRPr sz="1600">
                <a:solidFill>
                  <a:schemeClr val="bg1"/>
                </a:solidFill>
              </a:defRPr>
            </a:lvl1pPr>
            <a:lvl2pPr marL="0" indent="0">
              <a:spcBef>
                <a:spcPct val="0"/>
              </a:spcBef>
              <a:buNone/>
              <a:defRPr sz="1600" b="1">
                <a:solidFill>
                  <a:schemeClr val="bg1"/>
                </a:solidFill>
              </a:defRPr>
            </a:lvl2pPr>
            <a:lvl3pPr marL="914400" indent="0">
              <a:buNone/>
              <a:defRPr>
                <a:solidFill>
                  <a:schemeClr val="accent2"/>
                </a:solidFill>
              </a:defRPr>
            </a:lvl3pPr>
            <a:lvl4pPr marL="1371600" indent="0">
              <a:buNone/>
              <a:defRPr>
                <a:solidFill>
                  <a:schemeClr val="accent2"/>
                </a:solidFill>
              </a:defRPr>
            </a:lvl4pPr>
            <a:lvl5pPr marL="1828800" indent="0">
              <a:buNone/>
              <a:defRPr>
                <a:solidFill>
                  <a:schemeClr val="accent2"/>
                </a:solidFill>
              </a:defRPr>
            </a:lvl5pPr>
          </a:lstStyle>
          <a:p>
            <a:pPr lvl="0"/>
            <a:r>
              <a:rPr lang="en-US"/>
              <a:t>Click to edit Master text styles</a:t>
            </a:r>
          </a:p>
          <a:p>
            <a:pPr lvl="1"/>
            <a:r>
              <a:rPr lang="en-US"/>
              <a:t>Second level</a:t>
            </a:r>
          </a:p>
        </p:txBody>
      </p:sp>
      <p:pic>
        <p:nvPicPr>
          <p:cNvPr id="13" name="Picture 12">
            <a:extLst>
              <a:ext uri="{FF2B5EF4-FFF2-40B4-BE49-F238E27FC236}">
                <a16:creationId xmlns:a16="http://schemas.microsoft.com/office/drawing/2014/main" id="{231CA023-92E6-4326-AB1E-68640899355C}"/>
              </a:ext>
            </a:extLst>
          </p:cNvPr>
          <p:cNvPicPr>
            <a:picLocks noChangeAspect="1"/>
          </p:cNvPicPr>
          <p:nvPr userDrawn="1"/>
        </p:nvPicPr>
        <p:blipFill>
          <a:blip r:embed="rId2"/>
          <a:stretch>
            <a:fillRect/>
          </a:stretch>
        </p:blipFill>
        <p:spPr>
          <a:xfrm>
            <a:off x="565150" y="5982075"/>
            <a:ext cx="2743200" cy="533185"/>
          </a:xfrm>
          <a:prstGeom prst="rect">
            <a:avLst/>
          </a:prstGeom>
        </p:spPr>
      </p:pic>
      <p:grpSp>
        <p:nvGrpSpPr>
          <p:cNvPr id="16" name="Group 15">
            <a:extLst>
              <a:ext uri="{FF2B5EF4-FFF2-40B4-BE49-F238E27FC236}">
                <a16:creationId xmlns:a16="http://schemas.microsoft.com/office/drawing/2014/main" id="{60F8FC6E-D4DF-4DB1-8FB3-BCE62A7DE971}"/>
              </a:ext>
            </a:extLst>
          </p:cNvPr>
          <p:cNvGrpSpPr/>
          <p:nvPr userDrawn="1"/>
        </p:nvGrpSpPr>
        <p:grpSpPr>
          <a:xfrm>
            <a:off x="10624343" y="381000"/>
            <a:ext cx="947738" cy="739776"/>
            <a:chOff x="10864850" y="381000"/>
            <a:chExt cx="947738" cy="739776"/>
          </a:xfrm>
        </p:grpSpPr>
        <p:sp>
          <p:nvSpPr>
            <p:cNvPr id="17" name="Freeform 5">
              <a:extLst>
                <a:ext uri="{FF2B5EF4-FFF2-40B4-BE49-F238E27FC236}">
                  <a16:creationId xmlns:a16="http://schemas.microsoft.com/office/drawing/2014/main" id="{E1587ABE-0969-4D75-B4F1-9F3723C5B383}"/>
                </a:ext>
              </a:extLst>
            </p:cNvPr>
            <p:cNvSpPr>
              <a:spLocks noEditPoints="1"/>
            </p:cNvSpPr>
            <p:nvPr userDrawn="1"/>
          </p:nvSpPr>
          <p:spPr bwMode="auto">
            <a:xfrm>
              <a:off x="10996613" y="858838"/>
              <a:ext cx="796925" cy="261938"/>
            </a:xfrm>
            <a:custGeom>
              <a:avLst/>
              <a:gdLst>
                <a:gd name="T0" fmla="*/ 1333 w 1333"/>
                <a:gd name="T1" fmla="*/ 338 h 438"/>
                <a:gd name="T2" fmla="*/ 1273 w 1333"/>
                <a:gd name="T3" fmla="*/ 0 h 438"/>
                <a:gd name="T4" fmla="*/ 1064 w 1333"/>
                <a:gd name="T5" fmla="*/ 271 h 438"/>
                <a:gd name="T6" fmla="*/ 1157 w 1333"/>
                <a:gd name="T7" fmla="*/ 231 h 438"/>
                <a:gd name="T8" fmla="*/ 1102 w 1333"/>
                <a:gd name="T9" fmla="*/ 299 h 438"/>
                <a:gd name="T10" fmla="*/ 1033 w 1333"/>
                <a:gd name="T11" fmla="*/ 170 h 438"/>
                <a:gd name="T12" fmla="*/ 1157 w 1333"/>
                <a:gd name="T13" fmla="*/ 195 h 438"/>
                <a:gd name="T14" fmla="*/ 1046 w 1333"/>
                <a:gd name="T15" fmla="*/ 208 h 438"/>
                <a:gd name="T16" fmla="*/ 1087 w 1333"/>
                <a:gd name="T17" fmla="*/ 343 h 438"/>
                <a:gd name="T18" fmla="*/ 1160 w 1333"/>
                <a:gd name="T19" fmla="*/ 303 h 438"/>
                <a:gd name="T20" fmla="*/ 1215 w 1333"/>
                <a:gd name="T21" fmla="*/ 338 h 438"/>
                <a:gd name="T22" fmla="*/ 1212 w 1333"/>
                <a:gd name="T23" fmla="*/ 228 h 438"/>
                <a:gd name="T24" fmla="*/ 1112 w 1333"/>
                <a:gd name="T25" fmla="*/ 101 h 438"/>
                <a:gd name="T26" fmla="*/ 1033 w 1333"/>
                <a:gd name="T27" fmla="*/ 170 h 438"/>
                <a:gd name="T28" fmla="*/ 939 w 1333"/>
                <a:gd name="T29" fmla="*/ 343 h 438"/>
                <a:gd name="T30" fmla="*/ 982 w 1333"/>
                <a:gd name="T31" fmla="*/ 290 h 438"/>
                <a:gd name="T32" fmla="*/ 926 w 1333"/>
                <a:gd name="T33" fmla="*/ 258 h 438"/>
                <a:gd name="T34" fmla="*/ 979 w 1333"/>
                <a:gd name="T35" fmla="*/ 150 h 438"/>
                <a:gd name="T36" fmla="*/ 926 w 1333"/>
                <a:gd name="T37" fmla="*/ 106 h 438"/>
                <a:gd name="T38" fmla="*/ 865 w 1333"/>
                <a:gd name="T39" fmla="*/ 60 h 438"/>
                <a:gd name="T40" fmla="*/ 821 w 1333"/>
                <a:gd name="T41" fmla="*/ 106 h 438"/>
                <a:gd name="T42" fmla="*/ 865 w 1333"/>
                <a:gd name="T43" fmla="*/ 150 h 438"/>
                <a:gd name="T44" fmla="*/ 722 w 1333"/>
                <a:gd name="T45" fmla="*/ 64 h 438"/>
                <a:gd name="T46" fmla="*/ 782 w 1333"/>
                <a:gd name="T47" fmla="*/ 6 h 438"/>
                <a:gd name="T48" fmla="*/ 722 w 1333"/>
                <a:gd name="T49" fmla="*/ 64 h 438"/>
                <a:gd name="T50" fmla="*/ 782 w 1333"/>
                <a:gd name="T51" fmla="*/ 338 h 438"/>
                <a:gd name="T52" fmla="*/ 722 w 1333"/>
                <a:gd name="T53" fmla="*/ 106 h 438"/>
                <a:gd name="T54" fmla="*/ 601 w 1333"/>
                <a:gd name="T55" fmla="*/ 106 h 438"/>
                <a:gd name="T56" fmla="*/ 600 w 1333"/>
                <a:gd name="T57" fmla="*/ 138 h 438"/>
                <a:gd name="T58" fmla="*/ 430 w 1333"/>
                <a:gd name="T59" fmla="*/ 221 h 438"/>
                <a:gd name="T60" fmla="*/ 597 w 1333"/>
                <a:gd name="T61" fmla="*/ 301 h 438"/>
                <a:gd name="T62" fmla="*/ 528 w 1333"/>
                <a:gd name="T63" fmla="*/ 391 h 438"/>
                <a:gd name="T64" fmla="*/ 456 w 1333"/>
                <a:gd name="T65" fmla="*/ 422 h 438"/>
                <a:gd name="T66" fmla="*/ 658 w 1333"/>
                <a:gd name="T67" fmla="*/ 316 h 438"/>
                <a:gd name="T68" fmla="*/ 601 w 1333"/>
                <a:gd name="T69" fmla="*/ 106 h 438"/>
                <a:gd name="T70" fmla="*/ 493 w 1333"/>
                <a:gd name="T71" fmla="*/ 221 h 438"/>
                <a:gd name="T72" fmla="*/ 598 w 1333"/>
                <a:gd name="T73" fmla="*/ 220 h 438"/>
                <a:gd name="T74" fmla="*/ 321 w 1333"/>
                <a:gd name="T75" fmla="*/ 64 h 438"/>
                <a:gd name="T76" fmla="*/ 382 w 1333"/>
                <a:gd name="T77" fmla="*/ 6 h 438"/>
                <a:gd name="T78" fmla="*/ 321 w 1333"/>
                <a:gd name="T79" fmla="*/ 64 h 438"/>
                <a:gd name="T80" fmla="*/ 382 w 1333"/>
                <a:gd name="T81" fmla="*/ 338 h 438"/>
                <a:gd name="T82" fmla="*/ 321 w 1333"/>
                <a:gd name="T83" fmla="*/ 106 h 438"/>
                <a:gd name="T84" fmla="*/ 63 w 1333"/>
                <a:gd name="T85" fmla="*/ 73 h 438"/>
                <a:gd name="T86" fmla="*/ 202 w 1333"/>
                <a:gd name="T87" fmla="*/ 181 h 438"/>
                <a:gd name="T88" fmla="*/ 63 w 1333"/>
                <a:gd name="T89" fmla="*/ 288 h 438"/>
                <a:gd name="T90" fmla="*/ 0 w 1333"/>
                <a:gd name="T91" fmla="*/ 338 h 438"/>
                <a:gd name="T92" fmla="*/ 268 w 1333"/>
                <a:gd name="T93" fmla="*/ 181 h 438"/>
                <a:gd name="T94" fmla="*/ 0 w 1333"/>
                <a:gd name="T95" fmla="*/ 24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33" h="438">
                  <a:moveTo>
                    <a:pt x="1273" y="338"/>
                  </a:moveTo>
                  <a:cubicBezTo>
                    <a:pt x="1333" y="338"/>
                    <a:pt x="1333" y="338"/>
                    <a:pt x="1333" y="338"/>
                  </a:cubicBezTo>
                  <a:cubicBezTo>
                    <a:pt x="1333" y="0"/>
                    <a:pt x="1333" y="0"/>
                    <a:pt x="1333" y="0"/>
                  </a:cubicBezTo>
                  <a:cubicBezTo>
                    <a:pt x="1273" y="0"/>
                    <a:pt x="1273" y="0"/>
                    <a:pt x="1273" y="0"/>
                  </a:cubicBezTo>
                  <a:lnTo>
                    <a:pt x="1273" y="338"/>
                  </a:lnTo>
                  <a:close/>
                  <a:moveTo>
                    <a:pt x="1064" y="271"/>
                  </a:moveTo>
                  <a:cubicBezTo>
                    <a:pt x="1064" y="235"/>
                    <a:pt x="1104" y="231"/>
                    <a:pt x="1131" y="231"/>
                  </a:cubicBezTo>
                  <a:cubicBezTo>
                    <a:pt x="1157" y="231"/>
                    <a:pt x="1157" y="231"/>
                    <a:pt x="1157" y="231"/>
                  </a:cubicBezTo>
                  <a:cubicBezTo>
                    <a:pt x="1157" y="249"/>
                    <a:pt x="1154" y="266"/>
                    <a:pt x="1144" y="279"/>
                  </a:cubicBezTo>
                  <a:cubicBezTo>
                    <a:pt x="1135" y="291"/>
                    <a:pt x="1120" y="299"/>
                    <a:pt x="1102" y="299"/>
                  </a:cubicBezTo>
                  <a:cubicBezTo>
                    <a:pt x="1080" y="299"/>
                    <a:pt x="1064" y="291"/>
                    <a:pt x="1064" y="271"/>
                  </a:cubicBezTo>
                  <a:moveTo>
                    <a:pt x="1033" y="170"/>
                  </a:moveTo>
                  <a:cubicBezTo>
                    <a:pt x="1053" y="155"/>
                    <a:pt x="1079" y="145"/>
                    <a:pt x="1105" y="145"/>
                  </a:cubicBezTo>
                  <a:cubicBezTo>
                    <a:pt x="1140" y="145"/>
                    <a:pt x="1157" y="157"/>
                    <a:pt x="1157" y="195"/>
                  </a:cubicBezTo>
                  <a:cubicBezTo>
                    <a:pt x="1124" y="195"/>
                    <a:pt x="1124" y="195"/>
                    <a:pt x="1124" y="195"/>
                  </a:cubicBezTo>
                  <a:cubicBezTo>
                    <a:pt x="1098" y="195"/>
                    <a:pt x="1069" y="197"/>
                    <a:pt x="1046" y="208"/>
                  </a:cubicBezTo>
                  <a:cubicBezTo>
                    <a:pt x="1023" y="220"/>
                    <a:pt x="1006" y="240"/>
                    <a:pt x="1006" y="275"/>
                  </a:cubicBezTo>
                  <a:cubicBezTo>
                    <a:pt x="1006" y="319"/>
                    <a:pt x="1046" y="343"/>
                    <a:pt x="1087" y="343"/>
                  </a:cubicBezTo>
                  <a:cubicBezTo>
                    <a:pt x="1115" y="343"/>
                    <a:pt x="1145" y="329"/>
                    <a:pt x="1159" y="303"/>
                  </a:cubicBezTo>
                  <a:cubicBezTo>
                    <a:pt x="1160" y="303"/>
                    <a:pt x="1160" y="303"/>
                    <a:pt x="1160" y="303"/>
                  </a:cubicBezTo>
                  <a:cubicBezTo>
                    <a:pt x="1160" y="311"/>
                    <a:pt x="1160" y="326"/>
                    <a:pt x="1162" y="338"/>
                  </a:cubicBezTo>
                  <a:cubicBezTo>
                    <a:pt x="1215" y="338"/>
                    <a:pt x="1215" y="338"/>
                    <a:pt x="1215" y="338"/>
                  </a:cubicBezTo>
                  <a:cubicBezTo>
                    <a:pt x="1214" y="320"/>
                    <a:pt x="1213" y="304"/>
                    <a:pt x="1213" y="286"/>
                  </a:cubicBezTo>
                  <a:cubicBezTo>
                    <a:pt x="1212" y="269"/>
                    <a:pt x="1212" y="252"/>
                    <a:pt x="1212" y="228"/>
                  </a:cubicBezTo>
                  <a:cubicBezTo>
                    <a:pt x="1212" y="198"/>
                    <a:pt x="1212" y="198"/>
                    <a:pt x="1212" y="198"/>
                  </a:cubicBezTo>
                  <a:cubicBezTo>
                    <a:pt x="1212" y="130"/>
                    <a:pt x="1183" y="101"/>
                    <a:pt x="1112" y="101"/>
                  </a:cubicBezTo>
                  <a:cubicBezTo>
                    <a:pt x="1086" y="101"/>
                    <a:pt x="1055" y="107"/>
                    <a:pt x="1031" y="118"/>
                  </a:cubicBezTo>
                  <a:lnTo>
                    <a:pt x="1033" y="170"/>
                  </a:lnTo>
                  <a:close/>
                  <a:moveTo>
                    <a:pt x="865" y="268"/>
                  </a:moveTo>
                  <a:cubicBezTo>
                    <a:pt x="865" y="314"/>
                    <a:pt x="892" y="343"/>
                    <a:pt x="939" y="343"/>
                  </a:cubicBezTo>
                  <a:cubicBezTo>
                    <a:pt x="957" y="343"/>
                    <a:pt x="971" y="342"/>
                    <a:pt x="983" y="338"/>
                  </a:cubicBezTo>
                  <a:cubicBezTo>
                    <a:pt x="982" y="290"/>
                    <a:pt x="982" y="290"/>
                    <a:pt x="982" y="290"/>
                  </a:cubicBezTo>
                  <a:cubicBezTo>
                    <a:pt x="975" y="294"/>
                    <a:pt x="965" y="297"/>
                    <a:pt x="954" y="297"/>
                  </a:cubicBezTo>
                  <a:cubicBezTo>
                    <a:pt x="931" y="297"/>
                    <a:pt x="926" y="278"/>
                    <a:pt x="926" y="258"/>
                  </a:cubicBezTo>
                  <a:cubicBezTo>
                    <a:pt x="926" y="150"/>
                    <a:pt x="926" y="150"/>
                    <a:pt x="926" y="150"/>
                  </a:cubicBezTo>
                  <a:cubicBezTo>
                    <a:pt x="979" y="150"/>
                    <a:pt x="979" y="150"/>
                    <a:pt x="979" y="150"/>
                  </a:cubicBezTo>
                  <a:cubicBezTo>
                    <a:pt x="979" y="106"/>
                    <a:pt x="979" y="106"/>
                    <a:pt x="979" y="106"/>
                  </a:cubicBezTo>
                  <a:cubicBezTo>
                    <a:pt x="926" y="106"/>
                    <a:pt x="926" y="106"/>
                    <a:pt x="926" y="106"/>
                  </a:cubicBezTo>
                  <a:cubicBezTo>
                    <a:pt x="926" y="40"/>
                    <a:pt x="926" y="40"/>
                    <a:pt x="926" y="40"/>
                  </a:cubicBezTo>
                  <a:cubicBezTo>
                    <a:pt x="865" y="60"/>
                    <a:pt x="865" y="60"/>
                    <a:pt x="865" y="60"/>
                  </a:cubicBezTo>
                  <a:cubicBezTo>
                    <a:pt x="865" y="106"/>
                    <a:pt x="865" y="106"/>
                    <a:pt x="865" y="106"/>
                  </a:cubicBezTo>
                  <a:cubicBezTo>
                    <a:pt x="821" y="106"/>
                    <a:pt x="821" y="106"/>
                    <a:pt x="821" y="106"/>
                  </a:cubicBezTo>
                  <a:cubicBezTo>
                    <a:pt x="821" y="150"/>
                    <a:pt x="821" y="150"/>
                    <a:pt x="821" y="150"/>
                  </a:cubicBezTo>
                  <a:cubicBezTo>
                    <a:pt x="865" y="150"/>
                    <a:pt x="865" y="150"/>
                    <a:pt x="865" y="150"/>
                  </a:cubicBezTo>
                  <a:lnTo>
                    <a:pt x="865" y="268"/>
                  </a:lnTo>
                  <a:close/>
                  <a:moveTo>
                    <a:pt x="722" y="64"/>
                  </a:moveTo>
                  <a:cubicBezTo>
                    <a:pt x="782" y="64"/>
                    <a:pt x="782" y="64"/>
                    <a:pt x="782" y="64"/>
                  </a:cubicBezTo>
                  <a:cubicBezTo>
                    <a:pt x="782" y="6"/>
                    <a:pt x="782" y="6"/>
                    <a:pt x="782" y="6"/>
                  </a:cubicBezTo>
                  <a:cubicBezTo>
                    <a:pt x="722" y="6"/>
                    <a:pt x="722" y="6"/>
                    <a:pt x="722" y="6"/>
                  </a:cubicBezTo>
                  <a:lnTo>
                    <a:pt x="722" y="64"/>
                  </a:lnTo>
                  <a:close/>
                  <a:moveTo>
                    <a:pt x="722" y="338"/>
                  </a:moveTo>
                  <a:cubicBezTo>
                    <a:pt x="782" y="338"/>
                    <a:pt x="782" y="338"/>
                    <a:pt x="782" y="338"/>
                  </a:cubicBezTo>
                  <a:cubicBezTo>
                    <a:pt x="782" y="106"/>
                    <a:pt x="782" y="106"/>
                    <a:pt x="782" y="106"/>
                  </a:cubicBezTo>
                  <a:cubicBezTo>
                    <a:pt x="722" y="106"/>
                    <a:pt x="722" y="106"/>
                    <a:pt x="722" y="106"/>
                  </a:cubicBezTo>
                  <a:lnTo>
                    <a:pt x="722" y="338"/>
                  </a:lnTo>
                  <a:close/>
                  <a:moveTo>
                    <a:pt x="601" y="106"/>
                  </a:moveTo>
                  <a:cubicBezTo>
                    <a:pt x="601" y="138"/>
                    <a:pt x="601" y="138"/>
                    <a:pt x="601" y="138"/>
                  </a:cubicBezTo>
                  <a:cubicBezTo>
                    <a:pt x="600" y="138"/>
                    <a:pt x="600" y="138"/>
                    <a:pt x="600" y="138"/>
                  </a:cubicBezTo>
                  <a:cubicBezTo>
                    <a:pt x="583" y="111"/>
                    <a:pt x="559" y="101"/>
                    <a:pt x="529" y="101"/>
                  </a:cubicBezTo>
                  <a:cubicBezTo>
                    <a:pt x="459" y="101"/>
                    <a:pt x="430" y="165"/>
                    <a:pt x="430" y="221"/>
                  </a:cubicBezTo>
                  <a:cubicBezTo>
                    <a:pt x="430" y="283"/>
                    <a:pt x="456" y="338"/>
                    <a:pt x="525" y="338"/>
                  </a:cubicBezTo>
                  <a:cubicBezTo>
                    <a:pt x="559" y="338"/>
                    <a:pt x="586" y="321"/>
                    <a:pt x="597" y="301"/>
                  </a:cubicBezTo>
                  <a:cubicBezTo>
                    <a:pt x="598" y="301"/>
                    <a:pt x="598" y="301"/>
                    <a:pt x="598" y="301"/>
                  </a:cubicBezTo>
                  <a:cubicBezTo>
                    <a:pt x="598" y="341"/>
                    <a:pt x="595" y="391"/>
                    <a:pt x="528" y="391"/>
                  </a:cubicBezTo>
                  <a:cubicBezTo>
                    <a:pt x="509" y="391"/>
                    <a:pt x="479" y="381"/>
                    <a:pt x="460" y="371"/>
                  </a:cubicBezTo>
                  <a:cubicBezTo>
                    <a:pt x="456" y="422"/>
                    <a:pt x="456" y="422"/>
                    <a:pt x="456" y="422"/>
                  </a:cubicBezTo>
                  <a:cubicBezTo>
                    <a:pt x="484" y="434"/>
                    <a:pt x="512" y="438"/>
                    <a:pt x="536" y="438"/>
                  </a:cubicBezTo>
                  <a:cubicBezTo>
                    <a:pt x="633" y="438"/>
                    <a:pt x="658" y="379"/>
                    <a:pt x="658" y="316"/>
                  </a:cubicBezTo>
                  <a:cubicBezTo>
                    <a:pt x="658" y="106"/>
                    <a:pt x="658" y="106"/>
                    <a:pt x="658" y="106"/>
                  </a:cubicBezTo>
                  <a:lnTo>
                    <a:pt x="601" y="106"/>
                  </a:lnTo>
                  <a:close/>
                  <a:moveTo>
                    <a:pt x="545" y="291"/>
                  </a:moveTo>
                  <a:cubicBezTo>
                    <a:pt x="510" y="291"/>
                    <a:pt x="493" y="252"/>
                    <a:pt x="493" y="221"/>
                  </a:cubicBezTo>
                  <a:cubicBezTo>
                    <a:pt x="493" y="185"/>
                    <a:pt x="506" y="148"/>
                    <a:pt x="547" y="148"/>
                  </a:cubicBezTo>
                  <a:cubicBezTo>
                    <a:pt x="583" y="148"/>
                    <a:pt x="598" y="180"/>
                    <a:pt x="598" y="220"/>
                  </a:cubicBezTo>
                  <a:cubicBezTo>
                    <a:pt x="598" y="258"/>
                    <a:pt x="583" y="291"/>
                    <a:pt x="545" y="291"/>
                  </a:cubicBezTo>
                  <a:moveTo>
                    <a:pt x="321" y="64"/>
                  </a:moveTo>
                  <a:cubicBezTo>
                    <a:pt x="382" y="64"/>
                    <a:pt x="382" y="64"/>
                    <a:pt x="382" y="64"/>
                  </a:cubicBezTo>
                  <a:cubicBezTo>
                    <a:pt x="382" y="6"/>
                    <a:pt x="382" y="6"/>
                    <a:pt x="382" y="6"/>
                  </a:cubicBezTo>
                  <a:cubicBezTo>
                    <a:pt x="321" y="6"/>
                    <a:pt x="321" y="6"/>
                    <a:pt x="321" y="6"/>
                  </a:cubicBezTo>
                  <a:lnTo>
                    <a:pt x="321" y="64"/>
                  </a:lnTo>
                  <a:close/>
                  <a:moveTo>
                    <a:pt x="321" y="338"/>
                  </a:moveTo>
                  <a:cubicBezTo>
                    <a:pt x="382" y="338"/>
                    <a:pt x="382" y="338"/>
                    <a:pt x="382" y="338"/>
                  </a:cubicBezTo>
                  <a:cubicBezTo>
                    <a:pt x="382" y="106"/>
                    <a:pt x="382" y="106"/>
                    <a:pt x="382" y="106"/>
                  </a:cubicBezTo>
                  <a:cubicBezTo>
                    <a:pt x="321" y="106"/>
                    <a:pt x="321" y="106"/>
                    <a:pt x="321" y="106"/>
                  </a:cubicBezTo>
                  <a:lnTo>
                    <a:pt x="321" y="338"/>
                  </a:lnTo>
                  <a:close/>
                  <a:moveTo>
                    <a:pt x="63" y="73"/>
                  </a:moveTo>
                  <a:cubicBezTo>
                    <a:pt x="98" y="73"/>
                    <a:pt x="98" y="73"/>
                    <a:pt x="98" y="73"/>
                  </a:cubicBezTo>
                  <a:cubicBezTo>
                    <a:pt x="151" y="73"/>
                    <a:pt x="202" y="112"/>
                    <a:pt x="202" y="181"/>
                  </a:cubicBezTo>
                  <a:cubicBezTo>
                    <a:pt x="202" y="249"/>
                    <a:pt x="151" y="288"/>
                    <a:pt x="98" y="288"/>
                  </a:cubicBezTo>
                  <a:cubicBezTo>
                    <a:pt x="63" y="288"/>
                    <a:pt x="63" y="288"/>
                    <a:pt x="63" y="288"/>
                  </a:cubicBezTo>
                  <a:lnTo>
                    <a:pt x="63" y="73"/>
                  </a:lnTo>
                  <a:close/>
                  <a:moveTo>
                    <a:pt x="0" y="338"/>
                  </a:moveTo>
                  <a:cubicBezTo>
                    <a:pt x="86" y="338"/>
                    <a:pt x="86" y="338"/>
                    <a:pt x="86" y="338"/>
                  </a:cubicBezTo>
                  <a:cubicBezTo>
                    <a:pt x="183" y="338"/>
                    <a:pt x="268" y="306"/>
                    <a:pt x="268" y="181"/>
                  </a:cubicBezTo>
                  <a:cubicBezTo>
                    <a:pt x="268" y="56"/>
                    <a:pt x="183" y="24"/>
                    <a:pt x="86" y="24"/>
                  </a:cubicBezTo>
                  <a:cubicBezTo>
                    <a:pt x="0" y="24"/>
                    <a:pt x="0" y="24"/>
                    <a:pt x="0" y="24"/>
                  </a:cubicBezTo>
                  <a:lnTo>
                    <a:pt x="0" y="3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8" name="Freeform 6">
              <a:extLst>
                <a:ext uri="{FF2B5EF4-FFF2-40B4-BE49-F238E27FC236}">
                  <a16:creationId xmlns:a16="http://schemas.microsoft.com/office/drawing/2014/main" id="{006163B0-C77E-4215-8870-F10896566C82}"/>
                </a:ext>
              </a:extLst>
            </p:cNvPr>
            <p:cNvSpPr>
              <a:spLocks noEditPoints="1"/>
            </p:cNvSpPr>
            <p:nvPr userDrawn="1"/>
          </p:nvSpPr>
          <p:spPr bwMode="auto">
            <a:xfrm>
              <a:off x="10864850" y="381000"/>
              <a:ext cx="947738" cy="382588"/>
            </a:xfrm>
            <a:custGeom>
              <a:avLst/>
              <a:gdLst>
                <a:gd name="T0" fmla="*/ 1526 w 1585"/>
                <a:gd name="T1" fmla="*/ 76 h 639"/>
                <a:gd name="T2" fmla="*/ 1493 w 1585"/>
                <a:gd name="T3" fmla="*/ 178 h 639"/>
                <a:gd name="T4" fmla="*/ 1379 w 1585"/>
                <a:gd name="T5" fmla="*/ 155 h 639"/>
                <a:gd name="T6" fmla="*/ 1280 w 1585"/>
                <a:gd name="T7" fmla="*/ 204 h 639"/>
                <a:gd name="T8" fmla="*/ 1480 w 1585"/>
                <a:gd name="T9" fmla="*/ 406 h 639"/>
                <a:gd name="T10" fmla="*/ 1228 w 1585"/>
                <a:gd name="T11" fmla="*/ 585 h 639"/>
                <a:gd name="T12" fmla="*/ 1068 w 1585"/>
                <a:gd name="T13" fmla="*/ 558 h 639"/>
                <a:gd name="T14" fmla="*/ 1101 w 1585"/>
                <a:gd name="T15" fmla="*/ 453 h 639"/>
                <a:gd name="T16" fmla="*/ 1228 w 1585"/>
                <a:gd name="T17" fmla="*/ 483 h 639"/>
                <a:gd name="T18" fmla="*/ 1338 w 1585"/>
                <a:gd name="T19" fmla="*/ 422 h 639"/>
                <a:gd name="T20" fmla="*/ 1138 w 1585"/>
                <a:gd name="T21" fmla="*/ 225 h 639"/>
                <a:gd name="T22" fmla="*/ 1368 w 1585"/>
                <a:gd name="T23" fmla="*/ 53 h 639"/>
                <a:gd name="T24" fmla="*/ 1526 w 1585"/>
                <a:gd name="T25" fmla="*/ 76 h 639"/>
                <a:gd name="T26" fmla="*/ 1129 w 1585"/>
                <a:gd name="T27" fmla="*/ 62 h 639"/>
                <a:gd name="T28" fmla="*/ 1021 w 1585"/>
                <a:gd name="T29" fmla="*/ 576 h 639"/>
                <a:gd name="T30" fmla="*/ 883 w 1585"/>
                <a:gd name="T31" fmla="*/ 576 h 639"/>
                <a:gd name="T32" fmla="*/ 929 w 1585"/>
                <a:gd name="T33" fmla="*/ 356 h 639"/>
                <a:gd name="T34" fmla="*/ 765 w 1585"/>
                <a:gd name="T35" fmla="*/ 356 h 639"/>
                <a:gd name="T36" fmla="*/ 719 w 1585"/>
                <a:gd name="T37" fmla="*/ 576 h 639"/>
                <a:gd name="T38" fmla="*/ 581 w 1585"/>
                <a:gd name="T39" fmla="*/ 576 h 639"/>
                <a:gd name="T40" fmla="*/ 688 w 1585"/>
                <a:gd name="T41" fmla="*/ 62 h 639"/>
                <a:gd name="T42" fmla="*/ 827 w 1585"/>
                <a:gd name="T43" fmla="*/ 62 h 639"/>
                <a:gd name="T44" fmla="*/ 786 w 1585"/>
                <a:gd name="T45" fmla="*/ 258 h 639"/>
                <a:gd name="T46" fmla="*/ 950 w 1585"/>
                <a:gd name="T47" fmla="*/ 258 h 639"/>
                <a:gd name="T48" fmla="*/ 990 w 1585"/>
                <a:gd name="T49" fmla="*/ 62 h 639"/>
                <a:gd name="T50" fmla="*/ 1129 w 1585"/>
                <a:gd name="T51" fmla="*/ 62 h 639"/>
                <a:gd name="T52" fmla="*/ 637 w 1585"/>
                <a:gd name="T53" fmla="*/ 62 h 639"/>
                <a:gd name="T54" fmla="*/ 528 w 1585"/>
                <a:gd name="T55" fmla="*/ 576 h 639"/>
                <a:gd name="T56" fmla="*/ 356 w 1585"/>
                <a:gd name="T57" fmla="*/ 576 h 639"/>
                <a:gd name="T58" fmla="*/ 248 w 1585"/>
                <a:gd name="T59" fmla="*/ 220 h 639"/>
                <a:gd name="T60" fmla="*/ 247 w 1585"/>
                <a:gd name="T61" fmla="*/ 220 h 639"/>
                <a:gd name="T62" fmla="*/ 175 w 1585"/>
                <a:gd name="T63" fmla="*/ 576 h 639"/>
                <a:gd name="T64" fmla="*/ 45 w 1585"/>
                <a:gd name="T65" fmla="*/ 576 h 639"/>
                <a:gd name="T66" fmla="*/ 155 w 1585"/>
                <a:gd name="T67" fmla="*/ 62 h 639"/>
                <a:gd name="T68" fmla="*/ 327 w 1585"/>
                <a:gd name="T69" fmla="*/ 62 h 639"/>
                <a:gd name="T70" fmla="*/ 433 w 1585"/>
                <a:gd name="T71" fmla="*/ 418 h 639"/>
                <a:gd name="T72" fmla="*/ 435 w 1585"/>
                <a:gd name="T73" fmla="*/ 418 h 639"/>
                <a:gd name="T74" fmla="*/ 507 w 1585"/>
                <a:gd name="T75" fmla="*/ 62 h 639"/>
                <a:gd name="T76" fmla="*/ 637 w 1585"/>
                <a:gd name="T77" fmla="*/ 62 h 639"/>
                <a:gd name="T78" fmla="*/ 1585 w 1585"/>
                <a:gd name="T79" fmla="*/ 0 h 639"/>
                <a:gd name="T80" fmla="*/ 0 w 1585"/>
                <a:gd name="T81" fmla="*/ 0 h 639"/>
                <a:gd name="T82" fmla="*/ 0 w 1585"/>
                <a:gd name="T83" fmla="*/ 639 h 639"/>
                <a:gd name="T84" fmla="*/ 1585 w 1585"/>
                <a:gd name="T85" fmla="*/ 639 h 639"/>
                <a:gd name="T86" fmla="*/ 1585 w 1585"/>
                <a:gd name="T87"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5" h="639">
                  <a:moveTo>
                    <a:pt x="1526" y="76"/>
                  </a:moveTo>
                  <a:cubicBezTo>
                    <a:pt x="1493" y="178"/>
                    <a:pt x="1493" y="178"/>
                    <a:pt x="1493" y="178"/>
                  </a:cubicBezTo>
                  <a:cubicBezTo>
                    <a:pt x="1466" y="166"/>
                    <a:pt x="1430" y="155"/>
                    <a:pt x="1379" y="155"/>
                  </a:cubicBezTo>
                  <a:cubicBezTo>
                    <a:pt x="1324" y="155"/>
                    <a:pt x="1280" y="163"/>
                    <a:pt x="1280" y="204"/>
                  </a:cubicBezTo>
                  <a:cubicBezTo>
                    <a:pt x="1280" y="277"/>
                    <a:pt x="1480" y="250"/>
                    <a:pt x="1480" y="406"/>
                  </a:cubicBezTo>
                  <a:cubicBezTo>
                    <a:pt x="1480" y="548"/>
                    <a:pt x="1348" y="585"/>
                    <a:pt x="1228" y="585"/>
                  </a:cubicBezTo>
                  <a:cubicBezTo>
                    <a:pt x="1175" y="585"/>
                    <a:pt x="1113" y="572"/>
                    <a:pt x="1068" y="558"/>
                  </a:cubicBezTo>
                  <a:cubicBezTo>
                    <a:pt x="1101" y="453"/>
                    <a:pt x="1101" y="453"/>
                    <a:pt x="1101" y="453"/>
                  </a:cubicBezTo>
                  <a:cubicBezTo>
                    <a:pt x="1128" y="471"/>
                    <a:pt x="1183" y="483"/>
                    <a:pt x="1228" y="483"/>
                  </a:cubicBezTo>
                  <a:cubicBezTo>
                    <a:pt x="1271" y="483"/>
                    <a:pt x="1338" y="475"/>
                    <a:pt x="1338" y="422"/>
                  </a:cubicBezTo>
                  <a:cubicBezTo>
                    <a:pt x="1338" y="339"/>
                    <a:pt x="1138" y="370"/>
                    <a:pt x="1138" y="225"/>
                  </a:cubicBezTo>
                  <a:cubicBezTo>
                    <a:pt x="1138" y="93"/>
                    <a:pt x="1254" y="53"/>
                    <a:pt x="1368" y="53"/>
                  </a:cubicBezTo>
                  <a:cubicBezTo>
                    <a:pt x="1431" y="53"/>
                    <a:pt x="1491" y="60"/>
                    <a:pt x="1526" y="76"/>
                  </a:cubicBezTo>
                  <a:moveTo>
                    <a:pt x="1129" y="62"/>
                  </a:moveTo>
                  <a:cubicBezTo>
                    <a:pt x="1021" y="576"/>
                    <a:pt x="1021" y="576"/>
                    <a:pt x="1021" y="576"/>
                  </a:cubicBezTo>
                  <a:cubicBezTo>
                    <a:pt x="883" y="576"/>
                    <a:pt x="883" y="576"/>
                    <a:pt x="883" y="576"/>
                  </a:cubicBezTo>
                  <a:cubicBezTo>
                    <a:pt x="929" y="356"/>
                    <a:pt x="929" y="356"/>
                    <a:pt x="929" y="356"/>
                  </a:cubicBezTo>
                  <a:cubicBezTo>
                    <a:pt x="765" y="356"/>
                    <a:pt x="765" y="356"/>
                    <a:pt x="765" y="356"/>
                  </a:cubicBezTo>
                  <a:cubicBezTo>
                    <a:pt x="719" y="576"/>
                    <a:pt x="719" y="576"/>
                    <a:pt x="719" y="576"/>
                  </a:cubicBezTo>
                  <a:cubicBezTo>
                    <a:pt x="581" y="576"/>
                    <a:pt x="581" y="576"/>
                    <a:pt x="581" y="576"/>
                  </a:cubicBezTo>
                  <a:cubicBezTo>
                    <a:pt x="688" y="62"/>
                    <a:pt x="688" y="62"/>
                    <a:pt x="688" y="62"/>
                  </a:cubicBezTo>
                  <a:cubicBezTo>
                    <a:pt x="827" y="62"/>
                    <a:pt x="827" y="62"/>
                    <a:pt x="827" y="62"/>
                  </a:cubicBezTo>
                  <a:cubicBezTo>
                    <a:pt x="786" y="258"/>
                    <a:pt x="786" y="258"/>
                    <a:pt x="786" y="258"/>
                  </a:cubicBezTo>
                  <a:cubicBezTo>
                    <a:pt x="950" y="258"/>
                    <a:pt x="950" y="258"/>
                    <a:pt x="950" y="258"/>
                  </a:cubicBezTo>
                  <a:cubicBezTo>
                    <a:pt x="990" y="62"/>
                    <a:pt x="990" y="62"/>
                    <a:pt x="990" y="62"/>
                  </a:cubicBezTo>
                  <a:lnTo>
                    <a:pt x="1129" y="62"/>
                  </a:lnTo>
                  <a:close/>
                  <a:moveTo>
                    <a:pt x="637" y="62"/>
                  </a:moveTo>
                  <a:cubicBezTo>
                    <a:pt x="528" y="576"/>
                    <a:pt x="528" y="576"/>
                    <a:pt x="528" y="576"/>
                  </a:cubicBezTo>
                  <a:cubicBezTo>
                    <a:pt x="356" y="576"/>
                    <a:pt x="356" y="576"/>
                    <a:pt x="356" y="576"/>
                  </a:cubicBezTo>
                  <a:cubicBezTo>
                    <a:pt x="248" y="220"/>
                    <a:pt x="248" y="220"/>
                    <a:pt x="248" y="220"/>
                  </a:cubicBezTo>
                  <a:cubicBezTo>
                    <a:pt x="247" y="220"/>
                    <a:pt x="247" y="220"/>
                    <a:pt x="247" y="220"/>
                  </a:cubicBezTo>
                  <a:cubicBezTo>
                    <a:pt x="175" y="576"/>
                    <a:pt x="175" y="576"/>
                    <a:pt x="175" y="576"/>
                  </a:cubicBezTo>
                  <a:cubicBezTo>
                    <a:pt x="45" y="576"/>
                    <a:pt x="45" y="576"/>
                    <a:pt x="45" y="576"/>
                  </a:cubicBezTo>
                  <a:cubicBezTo>
                    <a:pt x="155" y="62"/>
                    <a:pt x="155" y="62"/>
                    <a:pt x="155" y="62"/>
                  </a:cubicBezTo>
                  <a:cubicBezTo>
                    <a:pt x="327" y="62"/>
                    <a:pt x="327" y="62"/>
                    <a:pt x="327" y="62"/>
                  </a:cubicBezTo>
                  <a:cubicBezTo>
                    <a:pt x="433" y="418"/>
                    <a:pt x="433" y="418"/>
                    <a:pt x="433" y="418"/>
                  </a:cubicBezTo>
                  <a:cubicBezTo>
                    <a:pt x="435" y="418"/>
                    <a:pt x="435" y="418"/>
                    <a:pt x="435" y="418"/>
                  </a:cubicBezTo>
                  <a:cubicBezTo>
                    <a:pt x="507" y="62"/>
                    <a:pt x="507" y="62"/>
                    <a:pt x="507" y="62"/>
                  </a:cubicBezTo>
                  <a:lnTo>
                    <a:pt x="637" y="62"/>
                  </a:lnTo>
                  <a:close/>
                  <a:moveTo>
                    <a:pt x="1585" y="0"/>
                  </a:moveTo>
                  <a:cubicBezTo>
                    <a:pt x="0" y="0"/>
                    <a:pt x="0" y="0"/>
                    <a:pt x="0" y="0"/>
                  </a:cubicBezTo>
                  <a:cubicBezTo>
                    <a:pt x="0" y="639"/>
                    <a:pt x="0" y="639"/>
                    <a:pt x="0" y="639"/>
                  </a:cubicBezTo>
                  <a:cubicBezTo>
                    <a:pt x="1585" y="639"/>
                    <a:pt x="1585" y="639"/>
                    <a:pt x="1585" y="639"/>
                  </a:cubicBezTo>
                  <a:lnTo>
                    <a:pt x="158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1197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
          <p15:clr>
            <a:srgbClr val="CCCCCC"/>
          </p15:clr>
        </p15:guide>
        <p15:guide id="2" pos="7296">
          <p15:clr>
            <a:srgbClr val="CCCCCC"/>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1E4AE4-D3EF-4375-8332-9BAFEC8501A7}" type="datetime1">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10877549" y="6432550"/>
            <a:ext cx="709709" cy="216000"/>
          </a:xfrm>
        </p:spPr>
        <p:txBody>
          <a:bodyPr/>
          <a:lstStyle/>
          <a:p>
            <a:fld id="{E6607247-EB78-480B-A962-35111A450531}" type="slidenum">
              <a:rPr lang="en-GB" smtClean="0"/>
              <a:t>‹#›</a:t>
            </a:fld>
            <a:endParaRPr lang="en-GB" dirty="0"/>
          </a:p>
        </p:txBody>
      </p:sp>
    </p:spTree>
    <p:extLst>
      <p:ext uri="{BB962C8B-B14F-4D97-AF65-F5344CB8AC3E}">
        <p14:creationId xmlns:p14="http://schemas.microsoft.com/office/powerpoint/2010/main" val="150912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
          <p15:clr>
            <a:srgbClr val="CCCCCC"/>
          </p15:clr>
        </p15:guide>
        <p15:guide id="2" pos="1079">
          <p15:clr>
            <a:srgbClr val="CCCCCC"/>
          </p15:clr>
        </p15:guide>
        <p15:guide id="3" pos="1420">
          <p15:clr>
            <a:srgbClr val="CCCCCC"/>
          </p15:clr>
        </p15:guide>
        <p15:guide id="4" pos="2115">
          <p15:clr>
            <a:srgbClr val="CCCCCC"/>
          </p15:clr>
        </p15:guide>
        <p15:guide id="5" pos="2456">
          <p15:clr>
            <a:srgbClr val="CCCCCC"/>
          </p15:clr>
        </p15:guide>
        <p15:guide id="6" pos="3151">
          <p15:clr>
            <a:srgbClr val="CCCCCC"/>
          </p15:clr>
        </p15:guide>
        <p15:guide id="7" pos="3492">
          <p15:clr>
            <a:srgbClr val="CCCCCC"/>
          </p15:clr>
        </p15:guide>
        <p15:guide id="8" pos="4187">
          <p15:clr>
            <a:srgbClr val="CCCCCC"/>
          </p15:clr>
        </p15:guide>
        <p15:guide id="9" pos="4528">
          <p15:clr>
            <a:srgbClr val="CCCCCC"/>
          </p15:clr>
        </p15:guide>
        <p15:guide id="10" pos="5223">
          <p15:clr>
            <a:srgbClr val="CCCCCC"/>
          </p15:clr>
        </p15:guide>
        <p15:guide id="11" pos="5564">
          <p15:clr>
            <a:srgbClr val="CCCCCC"/>
          </p15:clr>
        </p15:guide>
        <p15:guide id="12" pos="6259">
          <p15:clr>
            <a:srgbClr val="CCCCCC"/>
          </p15:clr>
        </p15:guide>
        <p15:guide id="13" pos="6600">
          <p15:clr>
            <a:srgbClr val="CCCCCC"/>
          </p15:clr>
        </p15:guide>
        <p15:guide id="14" pos="7295">
          <p15:clr>
            <a:srgbClr val="CCCCCC"/>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ation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000" y="1185864"/>
            <a:ext cx="5702806" cy="5075236"/>
          </a:xfrm>
        </p:spPr>
        <p:txBody>
          <a:bodyPr/>
          <a:lstStyle>
            <a:lvl1pPr marL="182563" indent="-182563">
              <a:spcBef>
                <a:spcPct val="0"/>
              </a:spcBef>
              <a:spcAft>
                <a:spcPts val="600"/>
              </a:spcAft>
              <a:buFontTx/>
              <a:buNone/>
              <a:defRPr sz="3600">
                <a:solidFill>
                  <a:schemeClr val="accent1"/>
                </a:solidFill>
              </a:defRPr>
            </a:lvl1pPr>
            <a:lvl2pPr marL="182563" indent="0">
              <a:spcBef>
                <a:spcPct val="0"/>
              </a:spcBef>
              <a:buFontTx/>
              <a:buNone/>
              <a:defRPr sz="2100" b="1"/>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fld id="{4C2E954D-0766-494F-BF27-E9AB881C099F}" type="datetime1">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607247-EB78-480B-A962-35111A450531}" type="slidenum">
              <a:rPr lang="en-GB" smtClean="0"/>
              <a:t>‹#›</a:t>
            </a:fld>
            <a:endParaRPr lang="en-GB" dirty="0"/>
          </a:p>
        </p:txBody>
      </p:sp>
    </p:spTree>
    <p:extLst>
      <p:ext uri="{BB962C8B-B14F-4D97-AF65-F5344CB8AC3E}">
        <p14:creationId xmlns:p14="http://schemas.microsoft.com/office/powerpoint/2010/main" val="185057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
          <p15:clr>
            <a:srgbClr val="CCCCCC"/>
          </p15:clr>
        </p15:guide>
        <p15:guide id="2" pos="7296">
          <p15:clr>
            <a:srgbClr val="CCCCCC"/>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ation (Blue) With Image">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000" y="1185864"/>
            <a:ext cx="5702806" cy="5075236"/>
          </a:xfrm>
        </p:spPr>
        <p:txBody>
          <a:bodyPr/>
          <a:lstStyle>
            <a:lvl1pPr marL="182563" indent="-182563">
              <a:spcBef>
                <a:spcPts val="0"/>
              </a:spcBef>
              <a:spcAft>
                <a:spcPts val="600"/>
              </a:spcAft>
              <a:buFontTx/>
              <a:buNone/>
              <a:defRPr sz="3600">
                <a:solidFill>
                  <a:schemeClr val="bg1"/>
                </a:solidFill>
              </a:defRPr>
            </a:lvl1pPr>
            <a:lvl2pPr marL="182563" indent="0">
              <a:spcBef>
                <a:spcPts val="0"/>
              </a:spcBef>
              <a:buFontTx/>
              <a:buNone/>
              <a:defRPr sz="2100" b="1">
                <a:solidFill>
                  <a:schemeClr val="accent6"/>
                </a:solidFill>
              </a:defRPr>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05E7B95C-A193-4CCF-A912-4D852A5A7231}" type="datetime1">
              <a:rPr lang="en-GB" smtClean="0"/>
              <a:pPr/>
              <a:t>02/06/2020</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6607247-EB78-480B-A962-35111A450531}" type="slidenum">
              <a:rPr lang="en-GB" smtClean="0"/>
              <a:pPr/>
              <a:t>‹#›</a:t>
            </a:fld>
            <a:endParaRPr lang="en-GB" dirty="0"/>
          </a:p>
        </p:txBody>
      </p:sp>
      <p:sp>
        <p:nvSpPr>
          <p:cNvPr id="10" name="Picture Placeholder 9"/>
          <p:cNvSpPr>
            <a:spLocks noGrp="1"/>
          </p:cNvSpPr>
          <p:nvPr>
            <p:ph type="pic" sz="quarter" idx="13" hasCustomPrompt="1"/>
          </p:nvPr>
        </p:nvSpPr>
        <p:spPr>
          <a:xfrm>
            <a:off x="7543800" y="381000"/>
            <a:ext cx="4648200" cy="5648325"/>
          </a:xfrm>
          <a:blipFill>
            <a:blip r:embed="rId2"/>
            <a:stretch>
              <a:fillRect/>
            </a:stretch>
          </a:blipFill>
        </p:spPr>
        <p:txBody>
          <a:bodyPr lIns="720000" tIns="3096000">
            <a:normAutofit/>
          </a:bodyPr>
          <a:lstStyle>
            <a:lvl1pPr marL="177800" marR="0" indent="-177800" algn="l"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Char char="•"/>
              <a:tabLst/>
              <a:defRPr lang="en-GB" sz="1700" b="0" kern="1200" spc="20">
                <a:solidFill>
                  <a:schemeClr val="tx1"/>
                </a:solidFill>
                <a:highlight>
                  <a:srgbClr val="FFFF00"/>
                </a:highlight>
                <a:latin typeface="+mn-lt"/>
                <a:ea typeface="+mn-ea"/>
                <a:cs typeface="+mn-cs"/>
              </a:defRPr>
            </a:lvl1pPr>
          </a:lstStyle>
          <a:p>
            <a:pPr marL="177800" marR="0" lvl="0" indent="-177800" algn="l"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Char char="•"/>
              <a:tabLst/>
              <a:defRPr/>
            </a:pPr>
            <a:r>
              <a:rPr lang="en-GB" dirty="0"/>
              <a:t>Click image icon in centre to insert picture, then ‘right-click’ image and choose ‘Send to back'</a:t>
            </a:r>
          </a:p>
        </p:txBody>
      </p:sp>
    </p:spTree>
    <p:extLst>
      <p:ext uri="{BB962C8B-B14F-4D97-AF65-F5344CB8AC3E}">
        <p14:creationId xmlns:p14="http://schemas.microsoft.com/office/powerpoint/2010/main" val="300203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ation (Blue)">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000" y="1185864"/>
            <a:ext cx="5702806" cy="5075236"/>
          </a:xfrm>
        </p:spPr>
        <p:txBody>
          <a:bodyPr/>
          <a:lstStyle>
            <a:lvl1pPr marL="182563" indent="-182563">
              <a:spcBef>
                <a:spcPct val="0"/>
              </a:spcBef>
              <a:spcAft>
                <a:spcPts val="600"/>
              </a:spcAft>
              <a:buFontTx/>
              <a:buNone/>
              <a:defRPr sz="3600">
                <a:solidFill>
                  <a:schemeClr val="bg1"/>
                </a:solidFill>
              </a:defRPr>
            </a:lvl1pPr>
            <a:lvl2pPr marL="182563" indent="0">
              <a:spcBef>
                <a:spcPct val="0"/>
              </a:spcBef>
              <a:buFontTx/>
              <a:buNone/>
              <a:defRPr sz="2100" b="1">
                <a:solidFill>
                  <a:schemeClr val="accent6"/>
                </a:solidFill>
              </a:defRPr>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6681BBAB-6B58-4AD4-9ED0-13890DC02E6C}" type="datetime1">
              <a:rPr lang="en-GB" smtClean="0"/>
              <a:t>02/06/2020</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6607247-EB78-480B-A962-35111A450531}" type="slidenum">
              <a:rPr lang="en-GB" smtClean="0"/>
              <a:t>‹#›</a:t>
            </a:fld>
            <a:endParaRPr lang="en-GB" dirty="0"/>
          </a:p>
        </p:txBody>
      </p:sp>
    </p:spTree>
    <p:extLst>
      <p:ext uri="{BB962C8B-B14F-4D97-AF65-F5344CB8AC3E}">
        <p14:creationId xmlns:p14="http://schemas.microsoft.com/office/powerpoint/2010/main" val="66352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ation (Blue) With Image">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000" y="1185864"/>
            <a:ext cx="5702806" cy="5075236"/>
          </a:xfrm>
        </p:spPr>
        <p:txBody>
          <a:bodyPr/>
          <a:lstStyle>
            <a:lvl1pPr marL="182563" indent="-182563">
              <a:spcBef>
                <a:spcPct val="0"/>
              </a:spcBef>
              <a:spcAft>
                <a:spcPts val="600"/>
              </a:spcAft>
              <a:buFontTx/>
              <a:buNone/>
              <a:defRPr sz="3600">
                <a:solidFill>
                  <a:schemeClr val="bg1"/>
                </a:solidFill>
              </a:defRPr>
            </a:lvl1pPr>
            <a:lvl2pPr marL="182563" indent="0">
              <a:spcBef>
                <a:spcPct val="0"/>
              </a:spcBef>
              <a:buFontTx/>
              <a:buNone/>
              <a:defRPr sz="2100" b="1">
                <a:solidFill>
                  <a:schemeClr val="accent6"/>
                </a:solidFill>
              </a:defRPr>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A351872A-65A2-48A5-8D58-84747F6D2A48}" type="datetime1">
              <a:rPr lang="en-GB" smtClean="0"/>
              <a:t>02/06/2020</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6607247-EB78-480B-A962-35111A450531}" type="slidenum">
              <a:rPr lang="en-GB" smtClean="0"/>
              <a:t>‹#›</a:t>
            </a:fld>
            <a:endParaRPr lang="en-GB" dirty="0"/>
          </a:p>
        </p:txBody>
      </p:sp>
      <p:sp>
        <p:nvSpPr>
          <p:cNvPr id="11" name="Picture Placeholder 9">
            <a:extLst>
              <a:ext uri="{FF2B5EF4-FFF2-40B4-BE49-F238E27FC236}">
                <a16:creationId xmlns:a16="http://schemas.microsoft.com/office/drawing/2014/main" id="{C7BF24F7-8881-44C6-904E-56F2F800EE57}"/>
              </a:ext>
            </a:extLst>
          </p:cNvPr>
          <p:cNvSpPr>
            <a:spLocks noGrp="1"/>
          </p:cNvSpPr>
          <p:nvPr>
            <p:ph type="pic" sz="quarter" idx="13" hasCustomPrompt="1"/>
          </p:nvPr>
        </p:nvSpPr>
        <p:spPr>
          <a:xfrm>
            <a:off x="7543800" y="381000"/>
            <a:ext cx="4648200" cy="5648325"/>
          </a:xfrm>
          <a:blipFill>
            <a:blip r:embed="rId2"/>
            <a:stretch>
              <a:fillRect/>
            </a:stretch>
          </a:blipFill>
        </p:spPr>
        <p:txBody>
          <a:bodyPr lIns="720000" tIns="3096000">
            <a:normAutofit/>
          </a:bodyPr>
          <a:lstStyle>
            <a:lvl1pPr marL="177800" marR="0" indent="-177800" algn="l" defTabSz="914400" rtl="0" eaLnBrk="1" fontAlgn="auto" latinLnBrk="0" hangingPunct="1">
              <a:lnSpc>
                <a:spcPct val="100000"/>
              </a:lnSpc>
              <a:spcBef>
                <a:spcPts val="1200"/>
              </a:spcBef>
              <a:spcAft>
                <a:spcPct val="0"/>
              </a:spcAft>
              <a:buClr>
                <a:schemeClr val="accent1"/>
              </a:buClr>
              <a:buSzTx/>
              <a:buFont typeface="Arial" panose="020B0604020202020204" pitchFamily="34" charset="0"/>
              <a:buChar char="•"/>
              <a:defRPr lang="en-GB" sz="1700" b="0" kern="1200" spc="20">
                <a:solidFill>
                  <a:schemeClr val="tx1"/>
                </a:solidFill>
                <a:highlight>
                  <a:srgbClr val="FFFF00"/>
                </a:highlight>
                <a:latin typeface="+mn-lt"/>
                <a:ea typeface="+mn-ea"/>
                <a:cs typeface="+mn-cs"/>
              </a:defRPr>
            </a:lvl1pPr>
          </a:lstStyle>
          <a:p>
            <a:pPr marL="177800" marR="0" lvl="0" indent="-177800" algn="l" defTabSz="914400" rtl="0" eaLnBrk="1" fontAlgn="auto" latinLnBrk="0" hangingPunct="1">
              <a:lnSpc>
                <a:spcPct val="100000"/>
              </a:lnSpc>
              <a:spcBef>
                <a:spcPts val="1200"/>
              </a:spcBef>
              <a:spcAft>
                <a:spcPct val="0"/>
              </a:spcAft>
              <a:buClr>
                <a:schemeClr val="accent1"/>
              </a:buClr>
              <a:buSzTx/>
              <a:buFont typeface="Arial" panose="020B0604020202020204" pitchFamily="34" charset="0"/>
              <a:buChar char="•"/>
              <a:defRPr/>
            </a:pPr>
            <a:r>
              <a:rPr lang="en-GB" dirty="0"/>
              <a:t>Click image icon in centre to insert picture, then ‘right-click’ image and choose ‘Send to back'</a:t>
            </a:r>
          </a:p>
        </p:txBody>
      </p:sp>
    </p:spTree>
    <p:extLst>
      <p:ext uri="{BB962C8B-B14F-4D97-AF65-F5344CB8AC3E}">
        <p14:creationId xmlns:p14="http://schemas.microsoft.com/office/powerpoint/2010/main" val="38780018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Quotation (Full Image 2)">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D87B10FB-40B7-45F7-AC6B-845E20E184E5}"/>
              </a:ext>
            </a:extLst>
          </p:cNvPr>
          <p:cNvSpPr>
            <a:spLocks noGrp="1"/>
          </p:cNvSpPr>
          <p:nvPr>
            <p:ph type="pic" sz="quarter" idx="13" hasCustomPrompt="1"/>
          </p:nvPr>
        </p:nvSpPr>
        <p:spPr>
          <a:xfrm>
            <a:off x="-2086" y="0"/>
            <a:ext cx="12194086" cy="6858000"/>
          </a:xfrm>
          <a:blipFill>
            <a:blip r:embed="rId2"/>
            <a:stretch>
              <a:fillRect/>
            </a:stretch>
          </a:blipFill>
        </p:spPr>
        <p:txBody>
          <a:bodyPr lIns="612000" tIns="2520000">
            <a:normAutofit/>
          </a:bodyPr>
          <a:lstStyle>
            <a:lvl1pPr marL="177800" marR="0" indent="-177800" algn="l" defTabSz="914400" rtl="0" eaLnBrk="1" fontAlgn="auto" latinLnBrk="0" hangingPunct="1">
              <a:lnSpc>
                <a:spcPct val="100000"/>
              </a:lnSpc>
              <a:spcBef>
                <a:spcPts val="1200"/>
              </a:spcBef>
              <a:spcAft>
                <a:spcPct val="0"/>
              </a:spcAft>
              <a:buClr>
                <a:schemeClr val="accent1"/>
              </a:buClr>
              <a:buSzTx/>
              <a:buFont typeface="Arial" panose="020B0604020202020204" pitchFamily="34" charset="0"/>
              <a:buChar char="•"/>
              <a:defRPr sz="1700">
                <a:solidFill>
                  <a:schemeClr val="tx1"/>
                </a:solidFill>
                <a:highlight>
                  <a:srgbClr val="FFFF00"/>
                </a:highlight>
              </a:defRPr>
            </a:lvl1pPr>
          </a:lstStyle>
          <a:p>
            <a:pPr marL="177800" marR="0" lvl="0" indent="-177800" algn="l" defTabSz="914400" rtl="0" eaLnBrk="1" fontAlgn="auto" latinLnBrk="0" hangingPunct="1">
              <a:lnSpc>
                <a:spcPct val="100000"/>
              </a:lnSpc>
              <a:spcBef>
                <a:spcPts val="1200"/>
              </a:spcBef>
              <a:spcAft>
                <a:spcPct val="0"/>
              </a:spcAft>
              <a:buClr>
                <a:schemeClr val="accent1"/>
              </a:buClr>
              <a:buSzTx/>
              <a:buFont typeface="Arial" panose="020B0604020202020204" pitchFamily="34" charset="0"/>
              <a:buChar char="•"/>
              <a:defRPr/>
            </a:pPr>
            <a:r>
              <a:rPr lang="en-GB" dirty="0"/>
              <a:t>Click image icon in centre to insert picture, </a:t>
            </a:r>
            <a:br>
              <a:rPr lang="en-GB" dirty="0"/>
            </a:br>
            <a:r>
              <a:rPr lang="en-GB" dirty="0"/>
              <a:t>then ‘right-click’ image and choose ‘Send to back'</a:t>
            </a:r>
          </a:p>
        </p:txBody>
      </p:sp>
      <p:sp>
        <p:nvSpPr>
          <p:cNvPr id="4" name="Date Placeholder 3"/>
          <p:cNvSpPr>
            <a:spLocks noGrp="1"/>
          </p:cNvSpPr>
          <p:nvPr>
            <p:ph type="dt" sz="half" idx="10"/>
          </p:nvPr>
        </p:nvSpPr>
        <p:spPr/>
        <p:txBody>
          <a:bodyPr/>
          <a:lstStyle>
            <a:lvl1pPr>
              <a:defRPr>
                <a:solidFill>
                  <a:schemeClr val="accent1"/>
                </a:solidFill>
              </a:defRPr>
            </a:lvl1pPr>
          </a:lstStyle>
          <a:p>
            <a:fld id="{CB5CC5F2-6631-47F4-A39B-5EB7F992073A}" type="datetime1">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E6607247-EB78-480B-A962-35111A450531}" type="slidenum">
              <a:rPr lang="en-GB" smtClean="0"/>
              <a:t>‹#›</a:t>
            </a:fld>
            <a:endParaRPr lang="en-GB" dirty="0"/>
          </a:p>
        </p:txBody>
      </p:sp>
      <p:sp>
        <p:nvSpPr>
          <p:cNvPr id="9" name="Text Placeholder 12"/>
          <p:cNvSpPr>
            <a:spLocks noGrp="1"/>
          </p:cNvSpPr>
          <p:nvPr>
            <p:ph type="body" sz="quarter" idx="14"/>
          </p:nvPr>
        </p:nvSpPr>
        <p:spPr>
          <a:xfrm>
            <a:off x="6858000" y="1"/>
            <a:ext cx="4267200" cy="5695950"/>
          </a:xfrm>
          <a:solidFill>
            <a:schemeClr val="accent1">
              <a:alpha val="82000"/>
            </a:schemeClr>
          </a:solidFill>
        </p:spPr>
        <p:txBody>
          <a:bodyPr lIns="540000" tIns="1008000" rIns="540000" anchor="t"/>
          <a:lstStyle>
            <a:lvl1pPr marL="123825" indent="-123825">
              <a:spcBef>
                <a:spcPct val="0"/>
              </a:spcBef>
              <a:spcAft>
                <a:spcPts val="600"/>
              </a:spcAft>
              <a:buNone/>
              <a:defRPr sz="2700" b="0">
                <a:solidFill>
                  <a:schemeClr val="bg1"/>
                </a:solidFill>
              </a:defRPr>
            </a:lvl1pPr>
            <a:lvl2pPr marL="123825" indent="0">
              <a:spcBef>
                <a:spcPct val="0"/>
              </a:spcBef>
              <a:buNone/>
              <a:defRPr sz="1800" b="1">
                <a:solidFill>
                  <a:schemeClr val="accent6"/>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6421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2 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12000" y="1185864"/>
            <a:ext cx="5275844" cy="50752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A128E2E-2549-48B6-A631-B4531BC2548D}" type="datetime1">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607247-EB78-480B-A962-35111A450531}" type="slidenum">
              <a:rPr lang="en-GB" smtClean="0"/>
              <a:t>‹#›</a:t>
            </a:fld>
            <a:endParaRPr lang="en-GB" dirty="0"/>
          </a:p>
        </p:txBody>
      </p:sp>
      <p:sp>
        <p:nvSpPr>
          <p:cNvPr id="7" name="Content Placeholder 2"/>
          <p:cNvSpPr>
            <a:spLocks noGrp="1"/>
          </p:cNvSpPr>
          <p:nvPr>
            <p:ph idx="13"/>
          </p:nvPr>
        </p:nvSpPr>
        <p:spPr>
          <a:xfrm>
            <a:off x="6299390" y="1185864"/>
            <a:ext cx="5275844" cy="50752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0659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Section Break (White)">
    <p:spTree>
      <p:nvGrpSpPr>
        <p:cNvPr id="1" name=""/>
        <p:cNvGrpSpPr/>
        <p:nvPr/>
      </p:nvGrpSpPr>
      <p:grpSpPr>
        <a:xfrm>
          <a:off x="0" y="0"/>
          <a:ext cx="0" cy="0"/>
          <a:chOff x="0" y="0"/>
          <a:chExt cx="0" cy="0"/>
        </a:xfrm>
      </p:grpSpPr>
      <p:sp>
        <p:nvSpPr>
          <p:cNvPr id="2" name="Title 1"/>
          <p:cNvSpPr>
            <a:spLocks noGrp="1"/>
          </p:cNvSpPr>
          <p:nvPr>
            <p:ph type="title"/>
          </p:nvPr>
        </p:nvSpPr>
        <p:spPr>
          <a:xfrm>
            <a:off x="612000" y="1004400"/>
            <a:ext cx="10128884" cy="2059200"/>
          </a:xfrm>
        </p:spPr>
        <p:txBody>
          <a:bodyPr anchor="b">
            <a:normAutofit/>
          </a:bodyPr>
          <a:lstStyle>
            <a:lvl1pPr>
              <a:defRPr sz="4000"/>
            </a:lvl1pPr>
          </a:lstStyle>
          <a:p>
            <a:r>
              <a:rPr lang="en-US"/>
              <a:t>Click to edit Master title style</a:t>
            </a:r>
            <a:endParaRPr lang="en-GB"/>
          </a:p>
        </p:txBody>
      </p:sp>
      <p:sp>
        <p:nvSpPr>
          <p:cNvPr id="3" name="Text Placeholder 2"/>
          <p:cNvSpPr>
            <a:spLocks noGrp="1"/>
          </p:cNvSpPr>
          <p:nvPr>
            <p:ph type="body" idx="1"/>
          </p:nvPr>
        </p:nvSpPr>
        <p:spPr>
          <a:xfrm>
            <a:off x="612000" y="3160800"/>
            <a:ext cx="10128884" cy="2422800"/>
          </a:xfrm>
        </p:spPr>
        <p:txBody>
          <a:bodyPr>
            <a:normAutofit/>
          </a:bodyPr>
          <a:lstStyle>
            <a:lvl1pPr marL="0" indent="0">
              <a:buNone/>
              <a:defRPr sz="25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F9F8D9-3D2D-4265-9F1C-72A1F0E67B25}" type="datetime1">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607247-EB78-480B-A962-35111A450531}" type="slidenum">
              <a:rPr lang="en-GB" smtClean="0"/>
              <a:t>‹#›</a:t>
            </a:fld>
            <a:endParaRPr lang="en-GB" dirty="0"/>
          </a:p>
        </p:txBody>
      </p:sp>
    </p:spTree>
    <p:extLst>
      <p:ext uri="{BB962C8B-B14F-4D97-AF65-F5344CB8AC3E}">
        <p14:creationId xmlns:p14="http://schemas.microsoft.com/office/powerpoint/2010/main" val="11224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
          <p15:clr>
            <a:srgbClr val="CCCCCC"/>
          </p15:clr>
        </p15:guide>
        <p15:guide id="2" pos="7296">
          <p15:clr>
            <a:srgbClr val="CCCCCC"/>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Section Break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000" y="1004400"/>
            <a:ext cx="10296000" cy="2059200"/>
          </a:xfrm>
        </p:spPr>
        <p:txBody>
          <a:bodyPr anchor="b">
            <a:normAutofit/>
          </a:bodyPr>
          <a:lstStyle>
            <a:lvl1pPr>
              <a:defRPr sz="4000">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612000" y="3160800"/>
            <a:ext cx="10296000" cy="2422800"/>
          </a:xfrm>
        </p:spPr>
        <p:txBody>
          <a:bodyPr>
            <a:normAutofit/>
          </a:bodyPr>
          <a:lstStyle>
            <a:lvl1pPr marL="0" indent="0">
              <a:buNone/>
              <a:defRPr sz="2500" b="1">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B3A106AC-ED11-44CB-B0F0-9C260542C824}" type="datetime1">
              <a:rPr lang="en-GB" smtClean="0"/>
              <a:t>02/06/2020</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6607247-EB78-480B-A962-35111A450531}" type="slidenum">
              <a:rPr lang="en-GB" smtClean="0"/>
              <a:t>‹#›</a:t>
            </a:fld>
            <a:endParaRPr lang="en-GB" dirty="0"/>
          </a:p>
        </p:txBody>
      </p:sp>
    </p:spTree>
    <p:extLst>
      <p:ext uri="{BB962C8B-B14F-4D97-AF65-F5344CB8AC3E}">
        <p14:creationId xmlns:p14="http://schemas.microsoft.com/office/powerpoint/2010/main" val="56939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
          <p15:clr>
            <a:srgbClr val="CCCCCC"/>
          </p15:clr>
        </p15:guide>
        <p15:guide id="2" pos="7296">
          <p15:clr>
            <a:srgbClr val="CCCCCC"/>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Section Break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5B7C2557-ABA0-43B1-B7BB-7050C13D3632}" type="datetime1">
              <a:rPr lang="en-GB" smtClean="0"/>
              <a:t>02/06/2020</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6607247-EB78-480B-A962-35111A450531}" type="slidenum">
              <a:rPr lang="en-GB" smtClean="0"/>
              <a:t>‹#›</a:t>
            </a:fld>
            <a:endParaRPr lang="en-GB" dirty="0"/>
          </a:p>
        </p:txBody>
      </p:sp>
      <p:sp>
        <p:nvSpPr>
          <p:cNvPr id="15" name="Picture Placeholder 14"/>
          <p:cNvSpPr>
            <a:spLocks noGrp="1"/>
          </p:cNvSpPr>
          <p:nvPr>
            <p:ph type="pic" sz="quarter" idx="15" hasCustomPrompt="1"/>
          </p:nvPr>
        </p:nvSpPr>
        <p:spPr>
          <a:xfrm>
            <a:off x="0" y="0"/>
            <a:ext cx="12192000" cy="6858000"/>
          </a:xfrm>
        </p:spPr>
        <p:txBody>
          <a:bodyPr tIns="288000">
            <a:normAutofit/>
          </a:bodyPr>
          <a:lstStyle>
            <a:lvl1pPr marL="177800" marR="0" indent="-177800" algn="l" defTabSz="914400" rtl="0" eaLnBrk="1" fontAlgn="auto" latinLnBrk="0" hangingPunct="1">
              <a:lnSpc>
                <a:spcPct val="100000"/>
              </a:lnSpc>
              <a:spcBef>
                <a:spcPts val="1200"/>
              </a:spcBef>
              <a:spcAft>
                <a:spcPct val="0"/>
              </a:spcAft>
              <a:buClr>
                <a:schemeClr val="accent1"/>
              </a:buClr>
              <a:buSzTx/>
              <a:buFont typeface="Arial" panose="020B0604020202020204" pitchFamily="34" charset="0"/>
              <a:buChar char="•"/>
              <a:defRPr sz="1800">
                <a:solidFill>
                  <a:schemeClr val="tx1"/>
                </a:solidFill>
                <a:highlight>
                  <a:srgbClr val="FFFF00"/>
                </a:highlight>
              </a:defRPr>
            </a:lvl1pPr>
          </a:lstStyle>
          <a:p>
            <a:pPr marL="177800" marR="0" lvl="0" indent="-177800" algn="l" defTabSz="914400" rtl="0" eaLnBrk="1" fontAlgn="auto" latinLnBrk="0" hangingPunct="1">
              <a:lnSpc>
                <a:spcPct val="100000"/>
              </a:lnSpc>
              <a:spcBef>
                <a:spcPts val="1200"/>
              </a:spcBef>
              <a:spcAft>
                <a:spcPct val="0"/>
              </a:spcAft>
              <a:buClr>
                <a:schemeClr val="accent1"/>
              </a:buClr>
              <a:buSzTx/>
              <a:buFont typeface="Arial" panose="020B0604020202020204" pitchFamily="34" charset="0"/>
              <a:buChar char="•"/>
              <a:defRPr/>
            </a:pPr>
            <a:r>
              <a:rPr lang="en-GB" dirty="0"/>
              <a:t>Click image icon in centre to insert picture, then ‘right-click’ image and choose ‘Send to back'</a:t>
            </a:r>
          </a:p>
        </p:txBody>
      </p:sp>
      <p:sp>
        <p:nvSpPr>
          <p:cNvPr id="13" name="Text Placeholder 12"/>
          <p:cNvSpPr>
            <a:spLocks noGrp="1"/>
          </p:cNvSpPr>
          <p:nvPr>
            <p:ph type="body" sz="quarter" idx="14"/>
          </p:nvPr>
        </p:nvSpPr>
        <p:spPr>
          <a:xfrm>
            <a:off x="0" y="2061000"/>
            <a:ext cx="5334000" cy="2736000"/>
          </a:xfrm>
          <a:solidFill>
            <a:schemeClr val="bg1">
              <a:alpha val="82000"/>
            </a:schemeClr>
          </a:solidFill>
        </p:spPr>
        <p:txBody>
          <a:bodyPr lIns="396000" anchor="ctr"/>
          <a:lstStyle>
            <a:lvl1pPr marL="0" indent="0">
              <a:buNone/>
              <a:defRPr sz="4000" b="1">
                <a:solidFill>
                  <a:schemeClr val="accent1"/>
                </a:solidFill>
              </a:defRPr>
            </a:lvl1pPr>
            <a:lvl2pPr marL="0" indent="0">
              <a:spcBef>
                <a:spcPts val="600"/>
              </a:spcBef>
              <a:buNone/>
              <a:defRPr sz="2500" b="1">
                <a:solidFill>
                  <a:schemeClr val="tx2"/>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654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Section Break (Image) 2">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68166D33-F81F-4215-B240-06D44FB00F79}" type="datetime1">
              <a:rPr lang="en-GB" smtClean="0"/>
              <a:t>02/06/2020</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6607247-EB78-480B-A962-35111A450531}" type="slidenum">
              <a:rPr lang="en-GB" smtClean="0"/>
              <a:t>‹#›</a:t>
            </a:fld>
            <a:endParaRPr lang="en-GB" dirty="0"/>
          </a:p>
        </p:txBody>
      </p:sp>
      <p:sp>
        <p:nvSpPr>
          <p:cNvPr id="15" name="Picture Placeholder 14"/>
          <p:cNvSpPr>
            <a:spLocks noGrp="1"/>
          </p:cNvSpPr>
          <p:nvPr>
            <p:ph type="pic" sz="quarter" idx="15" hasCustomPrompt="1"/>
          </p:nvPr>
        </p:nvSpPr>
        <p:spPr>
          <a:xfrm>
            <a:off x="-2086" y="0"/>
            <a:ext cx="12192000" cy="6858000"/>
          </a:xfrm>
          <a:blipFill>
            <a:blip r:embed="rId2"/>
            <a:stretch>
              <a:fillRect/>
            </a:stretch>
          </a:blipFill>
        </p:spPr>
        <p:txBody>
          <a:bodyPr tIns="288000">
            <a:normAutofit/>
          </a:bodyPr>
          <a:lstStyle>
            <a:lvl1pPr marL="177800" marR="0" indent="-177800" algn="l" defTabSz="914400" rtl="0" eaLnBrk="1" fontAlgn="auto" latinLnBrk="0" hangingPunct="1">
              <a:lnSpc>
                <a:spcPct val="100000"/>
              </a:lnSpc>
              <a:spcBef>
                <a:spcPts val="1200"/>
              </a:spcBef>
              <a:spcAft>
                <a:spcPct val="0"/>
              </a:spcAft>
              <a:buClr>
                <a:schemeClr val="accent1"/>
              </a:buClr>
              <a:buSzTx/>
              <a:buFont typeface="Arial" panose="020B0604020202020204" pitchFamily="34" charset="0"/>
              <a:buChar char="•"/>
              <a:defRPr sz="1800">
                <a:solidFill>
                  <a:schemeClr val="accent5"/>
                </a:solidFill>
                <a:highlight>
                  <a:srgbClr val="FFFF00"/>
                </a:highlight>
              </a:defRPr>
            </a:lvl1pPr>
          </a:lstStyle>
          <a:p>
            <a:pPr marL="177800" marR="0" lvl="0" indent="-177800" algn="l" defTabSz="914400" rtl="0" eaLnBrk="1" fontAlgn="auto" latinLnBrk="0" hangingPunct="1">
              <a:lnSpc>
                <a:spcPct val="100000"/>
              </a:lnSpc>
              <a:spcBef>
                <a:spcPts val="1200"/>
              </a:spcBef>
              <a:spcAft>
                <a:spcPct val="0"/>
              </a:spcAft>
              <a:buClr>
                <a:schemeClr val="accent1"/>
              </a:buClr>
              <a:buSzTx/>
              <a:buFont typeface="Arial" panose="020B0604020202020204" pitchFamily="34" charset="0"/>
              <a:buChar char="•"/>
              <a:defRPr/>
            </a:pPr>
            <a:r>
              <a:rPr lang="en-GB" dirty="0"/>
              <a:t>Click image icon in centre to insert picture, then ‘right-click’ image and choose ‘Send to back'</a:t>
            </a:r>
          </a:p>
        </p:txBody>
      </p:sp>
      <p:sp>
        <p:nvSpPr>
          <p:cNvPr id="13" name="Text Placeholder 12"/>
          <p:cNvSpPr>
            <a:spLocks noGrp="1"/>
          </p:cNvSpPr>
          <p:nvPr>
            <p:ph type="body" sz="quarter" idx="14"/>
          </p:nvPr>
        </p:nvSpPr>
        <p:spPr>
          <a:xfrm>
            <a:off x="-1" y="2062800"/>
            <a:ext cx="5335200" cy="2743200"/>
          </a:xfrm>
          <a:solidFill>
            <a:schemeClr val="bg1">
              <a:alpha val="82000"/>
            </a:schemeClr>
          </a:solidFill>
        </p:spPr>
        <p:txBody>
          <a:bodyPr lIns="396000" anchor="ctr"/>
          <a:lstStyle>
            <a:lvl1pPr marL="0" indent="0">
              <a:buNone/>
              <a:defRPr sz="4000" b="1">
                <a:solidFill>
                  <a:schemeClr val="accent1"/>
                </a:solidFill>
              </a:defRPr>
            </a:lvl1pPr>
            <a:lvl2pPr marL="0" indent="0">
              <a:spcBef>
                <a:spcPts val="600"/>
              </a:spcBef>
              <a:buNone/>
              <a:defRPr sz="2500" b="1">
                <a:solidFill>
                  <a:schemeClr val="tx2"/>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9180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Section Break (Image) 2">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EAF66245-466E-4937-BFE4-39AD0B71E29D}" type="datetime1">
              <a:rPr lang="en-GB" smtClean="0"/>
              <a:t>02/06/2020</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6607247-EB78-480B-A962-35111A450531}" type="slidenum">
              <a:rPr lang="en-GB" smtClean="0"/>
              <a:t>‹#›</a:t>
            </a:fld>
            <a:endParaRPr lang="en-GB" dirty="0"/>
          </a:p>
        </p:txBody>
      </p:sp>
      <p:sp>
        <p:nvSpPr>
          <p:cNvPr id="15" name="Picture Placeholder 14"/>
          <p:cNvSpPr>
            <a:spLocks noGrp="1"/>
          </p:cNvSpPr>
          <p:nvPr>
            <p:ph type="pic" sz="quarter" idx="15" hasCustomPrompt="1"/>
          </p:nvPr>
        </p:nvSpPr>
        <p:spPr>
          <a:xfrm>
            <a:off x="-2086" y="0"/>
            <a:ext cx="12192000" cy="6858000"/>
          </a:xfrm>
          <a:blipFill>
            <a:blip r:embed="rId2"/>
            <a:stretch>
              <a:fillRect/>
            </a:stretch>
          </a:blipFill>
        </p:spPr>
        <p:txBody>
          <a:bodyPr tIns="288000">
            <a:normAutofit/>
          </a:bodyPr>
          <a:lstStyle>
            <a:lvl1pPr marL="177800" marR="0" indent="-177800" algn="l" defTabSz="914400" rtl="0" eaLnBrk="1" fontAlgn="auto" latinLnBrk="0" hangingPunct="1">
              <a:lnSpc>
                <a:spcPct val="100000"/>
              </a:lnSpc>
              <a:spcBef>
                <a:spcPts val="1200"/>
              </a:spcBef>
              <a:spcAft>
                <a:spcPct val="0"/>
              </a:spcAft>
              <a:buClr>
                <a:schemeClr val="accent1"/>
              </a:buClr>
              <a:buSzTx/>
              <a:buFont typeface="Arial" panose="020B0604020202020204" pitchFamily="34" charset="0"/>
              <a:buChar char="•"/>
              <a:defRPr sz="1800">
                <a:solidFill>
                  <a:schemeClr val="accent5"/>
                </a:solidFill>
                <a:highlight>
                  <a:srgbClr val="FFFF00"/>
                </a:highlight>
              </a:defRPr>
            </a:lvl1pPr>
          </a:lstStyle>
          <a:p>
            <a:pPr marL="177800" marR="0" lvl="0" indent="-177800" algn="l" defTabSz="914400" rtl="0" eaLnBrk="1" fontAlgn="auto" latinLnBrk="0" hangingPunct="1">
              <a:lnSpc>
                <a:spcPct val="100000"/>
              </a:lnSpc>
              <a:spcBef>
                <a:spcPts val="1200"/>
              </a:spcBef>
              <a:spcAft>
                <a:spcPct val="0"/>
              </a:spcAft>
              <a:buClr>
                <a:schemeClr val="accent1"/>
              </a:buClr>
              <a:buSzTx/>
              <a:buFont typeface="Arial" panose="020B0604020202020204" pitchFamily="34" charset="0"/>
              <a:buChar char="•"/>
              <a:defRPr/>
            </a:pPr>
            <a:r>
              <a:rPr lang="en-GB" dirty="0"/>
              <a:t>Click image icon in centre to insert picture, then ‘right-click’ image and choose ‘Send to back'</a:t>
            </a:r>
          </a:p>
        </p:txBody>
      </p:sp>
      <p:sp>
        <p:nvSpPr>
          <p:cNvPr id="13" name="Text Placeholder 12"/>
          <p:cNvSpPr>
            <a:spLocks noGrp="1"/>
          </p:cNvSpPr>
          <p:nvPr>
            <p:ph type="body" sz="quarter" idx="14"/>
          </p:nvPr>
        </p:nvSpPr>
        <p:spPr>
          <a:xfrm>
            <a:off x="-1" y="2062800"/>
            <a:ext cx="5335200" cy="2743200"/>
          </a:xfrm>
          <a:solidFill>
            <a:schemeClr val="accent1">
              <a:alpha val="82000"/>
            </a:schemeClr>
          </a:solidFill>
        </p:spPr>
        <p:txBody>
          <a:bodyPr lIns="396000" anchor="ctr"/>
          <a:lstStyle>
            <a:lvl1pPr marL="0" indent="0">
              <a:buNone/>
              <a:defRPr sz="4000" b="1">
                <a:solidFill>
                  <a:schemeClr val="bg1"/>
                </a:solidFill>
              </a:defRPr>
            </a:lvl1pPr>
            <a:lvl2pPr marL="0" indent="0">
              <a:spcBef>
                <a:spcPts val="600"/>
              </a:spcBef>
              <a:buNone/>
              <a:defRPr sz="2500" b="1">
                <a:solidFill>
                  <a:schemeClr val="accent6"/>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9087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con Matrix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A7BF5DB7-50A2-40C2-A110-E9D23985BB4A}" type="datetime1">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607247-EB78-480B-A962-35111A450531}" type="slidenum">
              <a:rPr lang="en-GB" smtClean="0"/>
              <a:t>‹#›</a:t>
            </a:fld>
            <a:endParaRPr lang="en-GB" dirty="0"/>
          </a:p>
        </p:txBody>
      </p:sp>
      <p:sp>
        <p:nvSpPr>
          <p:cNvPr id="17" name="Text Placeholder 16">
            <a:extLst>
              <a:ext uri="{FF2B5EF4-FFF2-40B4-BE49-F238E27FC236}">
                <a16:creationId xmlns:a16="http://schemas.microsoft.com/office/drawing/2014/main" id="{53906272-BEEB-47F8-B906-5D0DA9583F64}"/>
              </a:ext>
            </a:extLst>
          </p:cNvPr>
          <p:cNvSpPr>
            <a:spLocks noGrp="1"/>
          </p:cNvSpPr>
          <p:nvPr>
            <p:ph type="body" sz="quarter" idx="17"/>
          </p:nvPr>
        </p:nvSpPr>
        <p:spPr>
          <a:xfrm>
            <a:off x="3460775" y="3790278"/>
            <a:ext cx="22824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216000" tIns="288000" rIns="216000">
            <a:noAutofit/>
          </a:bodyPr>
          <a:lstStyle>
            <a:lvl1pPr marL="0" indent="0">
              <a:spcBef>
                <a:spcPct val="0"/>
              </a:spcBef>
              <a:buNone/>
              <a:defRPr sz="2000" b="1">
                <a:solidFill>
                  <a:schemeClr val="accent6"/>
                </a:solidFill>
              </a:defRPr>
            </a:lvl1pPr>
            <a:lvl2pPr marL="0" indent="0">
              <a:spcBef>
                <a:spcPct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8" name="Text Placeholder 17">
            <a:extLst>
              <a:ext uri="{FF2B5EF4-FFF2-40B4-BE49-F238E27FC236}">
                <a16:creationId xmlns:a16="http://schemas.microsoft.com/office/drawing/2014/main" id="{B2ACF618-13F8-4EB6-BD8B-53926EFC6548}"/>
              </a:ext>
            </a:extLst>
          </p:cNvPr>
          <p:cNvSpPr>
            <a:spLocks noGrp="1"/>
          </p:cNvSpPr>
          <p:nvPr>
            <p:ph type="body" sz="quarter" idx="18"/>
          </p:nvPr>
        </p:nvSpPr>
        <p:spPr>
          <a:xfrm>
            <a:off x="6385404" y="3790278"/>
            <a:ext cx="2292644"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216000" tIns="288000" rIns="216000">
            <a:noAutofit/>
          </a:bodyPr>
          <a:lstStyle>
            <a:lvl1pPr marL="0" indent="0">
              <a:spcBef>
                <a:spcPct val="0"/>
              </a:spcBef>
              <a:buNone/>
              <a:defRPr sz="2000" b="1">
                <a:solidFill>
                  <a:schemeClr val="accent6"/>
                </a:solidFill>
              </a:defRPr>
            </a:lvl1pPr>
            <a:lvl2pPr marL="0" indent="0">
              <a:spcBef>
                <a:spcPct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3" name="Picture Placeholder 22">
            <a:extLst>
              <a:ext uri="{FF2B5EF4-FFF2-40B4-BE49-F238E27FC236}">
                <a16:creationId xmlns:a16="http://schemas.microsoft.com/office/drawing/2014/main" id="{9848C897-BFFF-4F1C-B940-0506BA444E6E}"/>
              </a:ext>
            </a:extLst>
          </p:cNvPr>
          <p:cNvSpPr>
            <a:spLocks noGrp="1"/>
          </p:cNvSpPr>
          <p:nvPr>
            <p:ph type="pic" sz="quarter" idx="19"/>
          </p:nvPr>
        </p:nvSpPr>
        <p:spPr>
          <a:xfrm>
            <a:off x="3460775" y="1506542"/>
            <a:ext cx="2282400" cy="2283736"/>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p>
            <a:r>
              <a:rPr lang="en-US" dirty="0"/>
              <a:t>Click icon to add picture</a:t>
            </a:r>
            <a:endParaRPr lang="en-GB" dirty="0"/>
          </a:p>
        </p:txBody>
      </p:sp>
      <p:sp>
        <p:nvSpPr>
          <p:cNvPr id="24" name="Picture Placeholder 23">
            <a:extLst>
              <a:ext uri="{FF2B5EF4-FFF2-40B4-BE49-F238E27FC236}">
                <a16:creationId xmlns:a16="http://schemas.microsoft.com/office/drawing/2014/main" id="{F6A3E980-37A4-40FB-A2B8-D9E6B80F229D}"/>
              </a:ext>
            </a:extLst>
          </p:cNvPr>
          <p:cNvSpPr>
            <a:spLocks noGrp="1"/>
          </p:cNvSpPr>
          <p:nvPr>
            <p:ph type="pic" sz="quarter" idx="20"/>
          </p:nvPr>
        </p:nvSpPr>
        <p:spPr>
          <a:xfrm>
            <a:off x="6395647" y="1506542"/>
            <a:ext cx="2282400" cy="2283736"/>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p>
            <a:r>
              <a:rPr lang="en-US" dirty="0"/>
              <a:t>Click icon to add picture</a:t>
            </a:r>
            <a:endParaRPr lang="en-GB" dirty="0"/>
          </a:p>
        </p:txBody>
      </p:sp>
    </p:spTree>
    <p:extLst>
      <p:ext uri="{BB962C8B-B14F-4D97-AF65-F5344CB8AC3E}">
        <p14:creationId xmlns:p14="http://schemas.microsoft.com/office/powerpoint/2010/main" val="163946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ation (Full Image 2)">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2086" y="0"/>
            <a:ext cx="12194086" cy="6858000"/>
          </a:xfrm>
          <a:blipFill>
            <a:blip r:embed="rId2"/>
            <a:stretch>
              <a:fillRect/>
            </a:stretch>
          </a:blipFill>
        </p:spPr>
        <p:txBody>
          <a:bodyPr lIns="612000" tIns="2520000">
            <a:normAutofit/>
          </a:bodyPr>
          <a:lstStyle>
            <a:lvl1pPr marL="177800" marR="0" indent="-177800" algn="l"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Char char="•"/>
              <a:tabLst/>
              <a:defRPr sz="1700">
                <a:solidFill>
                  <a:schemeClr val="tx1"/>
                </a:solidFill>
                <a:highlight>
                  <a:srgbClr val="FFFF00"/>
                </a:highlight>
              </a:defRPr>
            </a:lvl1pPr>
          </a:lstStyle>
          <a:p>
            <a:pPr marL="177800" marR="0" lvl="0" indent="-177800" algn="l"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Char char="•"/>
              <a:tabLst/>
              <a:defRPr/>
            </a:pPr>
            <a:r>
              <a:rPr lang="en-GB" dirty="0"/>
              <a:t>Click image icon in centre to insert picture, </a:t>
            </a:r>
            <a:br>
              <a:rPr lang="en-GB" dirty="0"/>
            </a:br>
            <a:r>
              <a:rPr lang="en-GB" dirty="0"/>
              <a:t>then ‘right-click’ image and choose ‘Send to back'</a:t>
            </a:r>
          </a:p>
        </p:txBody>
      </p:sp>
      <p:sp>
        <p:nvSpPr>
          <p:cNvPr id="4" name="Date Placeholder 3"/>
          <p:cNvSpPr>
            <a:spLocks noGrp="1"/>
          </p:cNvSpPr>
          <p:nvPr>
            <p:ph type="dt" sz="half" idx="10"/>
          </p:nvPr>
        </p:nvSpPr>
        <p:spPr/>
        <p:txBody>
          <a:bodyPr/>
          <a:lstStyle>
            <a:lvl1pPr>
              <a:defRPr>
                <a:solidFill>
                  <a:schemeClr val="accent1"/>
                </a:solidFill>
              </a:defRPr>
            </a:lvl1pPr>
          </a:lstStyle>
          <a:p>
            <a:fld id="{05E7B95C-A193-4CCF-A912-4D852A5A7231}" type="datetime1">
              <a:rPr lang="en-GB" smtClean="0"/>
              <a:pPr/>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E6607247-EB78-480B-A962-35111A450531}" type="slidenum">
              <a:rPr lang="en-GB" smtClean="0"/>
              <a:pPr/>
              <a:t>‹#›</a:t>
            </a:fld>
            <a:endParaRPr lang="en-GB" dirty="0"/>
          </a:p>
        </p:txBody>
      </p:sp>
      <p:sp>
        <p:nvSpPr>
          <p:cNvPr id="9" name="Text Placeholder 12"/>
          <p:cNvSpPr>
            <a:spLocks noGrp="1"/>
          </p:cNvSpPr>
          <p:nvPr>
            <p:ph type="body" sz="quarter" idx="14"/>
          </p:nvPr>
        </p:nvSpPr>
        <p:spPr>
          <a:xfrm>
            <a:off x="6858000" y="1"/>
            <a:ext cx="4267200" cy="5695950"/>
          </a:xfrm>
          <a:solidFill>
            <a:schemeClr val="accent1">
              <a:alpha val="82000"/>
            </a:schemeClr>
          </a:solidFill>
        </p:spPr>
        <p:txBody>
          <a:bodyPr lIns="540000" tIns="1008000" rIns="540000" anchor="t"/>
          <a:lstStyle>
            <a:lvl1pPr marL="123825" indent="-123825">
              <a:spcBef>
                <a:spcPts val="0"/>
              </a:spcBef>
              <a:spcAft>
                <a:spcPts val="600"/>
              </a:spcAft>
              <a:buNone/>
              <a:defRPr sz="2700" b="0">
                <a:solidFill>
                  <a:schemeClr val="bg1"/>
                </a:solidFill>
              </a:defRPr>
            </a:lvl1pPr>
            <a:lvl2pPr marL="123825" indent="0">
              <a:spcBef>
                <a:spcPts val="0"/>
              </a:spcBef>
              <a:buNone/>
              <a:defRPr sz="1800" b="1">
                <a:solidFill>
                  <a:schemeClr val="accent6"/>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8389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con Matri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D1F47C05-5966-4A08-8742-CB7553FC041E}" type="datetime1">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607247-EB78-480B-A962-35111A450531}" type="slidenum">
              <a:rPr lang="en-GB" smtClean="0"/>
              <a:t>‹#›</a:t>
            </a:fld>
            <a:endParaRPr lang="en-GB" dirty="0"/>
          </a:p>
        </p:txBody>
      </p:sp>
      <p:sp>
        <p:nvSpPr>
          <p:cNvPr id="19" name="Text Placeholder 25">
            <a:extLst>
              <a:ext uri="{FF2B5EF4-FFF2-40B4-BE49-F238E27FC236}">
                <a16:creationId xmlns:a16="http://schemas.microsoft.com/office/drawing/2014/main" id="{6B1FE9D7-4EA4-469E-B79D-EE782E59A198}"/>
              </a:ext>
            </a:extLst>
          </p:cNvPr>
          <p:cNvSpPr>
            <a:spLocks noGrp="1"/>
          </p:cNvSpPr>
          <p:nvPr>
            <p:ph type="body" sz="quarter" idx="25"/>
          </p:nvPr>
        </p:nvSpPr>
        <p:spPr>
          <a:xfrm>
            <a:off x="2950552" y="3773052"/>
            <a:ext cx="19152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180000" tIns="288000" rIns="180000">
            <a:noAutofit/>
          </a:bodyPr>
          <a:lstStyle>
            <a:lvl1pPr marL="0" indent="0">
              <a:spcBef>
                <a:spcPct val="0"/>
              </a:spcBef>
              <a:buNone/>
              <a:defRPr sz="2000" b="1">
                <a:solidFill>
                  <a:schemeClr val="accent6"/>
                </a:solidFill>
              </a:defRPr>
            </a:lvl1pPr>
            <a:lvl2pPr marL="0" indent="0">
              <a:spcBef>
                <a:spcPct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0" name="Picture Placeholder 26">
            <a:extLst>
              <a:ext uri="{FF2B5EF4-FFF2-40B4-BE49-F238E27FC236}">
                <a16:creationId xmlns:a16="http://schemas.microsoft.com/office/drawing/2014/main" id="{7B03F62B-5D85-4CBC-83A6-502C2AF994D0}"/>
              </a:ext>
            </a:extLst>
          </p:cNvPr>
          <p:cNvSpPr>
            <a:spLocks noGrp="1"/>
          </p:cNvSpPr>
          <p:nvPr>
            <p:ph type="pic" sz="quarter" idx="26"/>
          </p:nvPr>
        </p:nvSpPr>
        <p:spPr>
          <a:xfrm>
            <a:off x="2950550" y="1857828"/>
            <a:ext cx="1915200" cy="1915224"/>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lvl1pPr>
              <a:defRPr sz="1400"/>
            </a:lvl1pPr>
          </a:lstStyle>
          <a:p>
            <a:r>
              <a:rPr lang="en-US" dirty="0"/>
              <a:t>Click icon to add picture</a:t>
            </a:r>
            <a:endParaRPr lang="en-GB" dirty="0"/>
          </a:p>
        </p:txBody>
      </p:sp>
      <p:sp>
        <p:nvSpPr>
          <p:cNvPr id="27" name="Text Placeholder 27">
            <a:extLst>
              <a:ext uri="{FF2B5EF4-FFF2-40B4-BE49-F238E27FC236}">
                <a16:creationId xmlns:a16="http://schemas.microsoft.com/office/drawing/2014/main" id="{7ED3212D-E414-485C-BDB9-7DD49112BBB3}"/>
              </a:ext>
            </a:extLst>
          </p:cNvPr>
          <p:cNvSpPr>
            <a:spLocks noGrp="1"/>
          </p:cNvSpPr>
          <p:nvPr>
            <p:ph type="body" sz="quarter" idx="27"/>
          </p:nvPr>
        </p:nvSpPr>
        <p:spPr>
          <a:xfrm>
            <a:off x="5144999" y="3773052"/>
            <a:ext cx="19152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180000" tIns="288000" rIns="180000">
            <a:noAutofit/>
          </a:bodyPr>
          <a:lstStyle>
            <a:lvl1pPr marL="0" indent="0">
              <a:spcBef>
                <a:spcPct val="0"/>
              </a:spcBef>
              <a:buNone/>
              <a:defRPr sz="2000" b="1">
                <a:solidFill>
                  <a:schemeClr val="accent6"/>
                </a:solidFill>
              </a:defRPr>
            </a:lvl1pPr>
            <a:lvl2pPr marL="0" indent="0">
              <a:spcBef>
                <a:spcPct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8" name="Picture Placeholder 28">
            <a:extLst>
              <a:ext uri="{FF2B5EF4-FFF2-40B4-BE49-F238E27FC236}">
                <a16:creationId xmlns:a16="http://schemas.microsoft.com/office/drawing/2014/main" id="{07394416-641D-47CB-9E57-5FDF0CEFA8AF}"/>
              </a:ext>
            </a:extLst>
          </p:cNvPr>
          <p:cNvSpPr>
            <a:spLocks noGrp="1"/>
          </p:cNvSpPr>
          <p:nvPr>
            <p:ph type="pic" sz="quarter" idx="28"/>
          </p:nvPr>
        </p:nvSpPr>
        <p:spPr>
          <a:xfrm>
            <a:off x="5144997" y="1857828"/>
            <a:ext cx="1915200" cy="1915224"/>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lvl1pPr>
              <a:defRPr sz="1400"/>
            </a:lvl1pPr>
          </a:lstStyle>
          <a:p>
            <a:r>
              <a:rPr lang="en-US" dirty="0"/>
              <a:t>Click icon to add picture</a:t>
            </a:r>
            <a:endParaRPr lang="en-GB" dirty="0"/>
          </a:p>
        </p:txBody>
      </p:sp>
      <p:sp>
        <p:nvSpPr>
          <p:cNvPr id="29" name="Text Placeholder 29">
            <a:extLst>
              <a:ext uri="{FF2B5EF4-FFF2-40B4-BE49-F238E27FC236}">
                <a16:creationId xmlns:a16="http://schemas.microsoft.com/office/drawing/2014/main" id="{947D73B4-3239-42C3-A914-6766421FC962}"/>
              </a:ext>
            </a:extLst>
          </p:cNvPr>
          <p:cNvSpPr>
            <a:spLocks noGrp="1"/>
          </p:cNvSpPr>
          <p:nvPr>
            <p:ph type="body" sz="quarter" idx="29"/>
          </p:nvPr>
        </p:nvSpPr>
        <p:spPr>
          <a:xfrm>
            <a:off x="7339447" y="3773052"/>
            <a:ext cx="19152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180000" tIns="288000" rIns="180000">
            <a:noAutofit/>
          </a:bodyPr>
          <a:lstStyle>
            <a:lvl1pPr marL="0" indent="0">
              <a:spcBef>
                <a:spcPct val="0"/>
              </a:spcBef>
              <a:buNone/>
              <a:defRPr sz="2000" b="1">
                <a:solidFill>
                  <a:schemeClr val="accent6"/>
                </a:solidFill>
              </a:defRPr>
            </a:lvl1pPr>
            <a:lvl2pPr marL="0" indent="0">
              <a:spcBef>
                <a:spcPct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30" name="Picture Placeholder 30">
            <a:extLst>
              <a:ext uri="{FF2B5EF4-FFF2-40B4-BE49-F238E27FC236}">
                <a16:creationId xmlns:a16="http://schemas.microsoft.com/office/drawing/2014/main" id="{D9B27E9D-83AC-4B50-B3EE-208112CCF839}"/>
              </a:ext>
            </a:extLst>
          </p:cNvPr>
          <p:cNvSpPr>
            <a:spLocks noGrp="1"/>
          </p:cNvSpPr>
          <p:nvPr>
            <p:ph type="pic" sz="quarter" idx="30"/>
          </p:nvPr>
        </p:nvSpPr>
        <p:spPr>
          <a:xfrm>
            <a:off x="7339445" y="1857828"/>
            <a:ext cx="1915200" cy="1915224"/>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lvl1pPr>
              <a:defRPr sz="1400"/>
            </a:lvl1pPr>
          </a:lstStyle>
          <a:p>
            <a:r>
              <a:rPr lang="en-US" dirty="0"/>
              <a:t>Click icon to add picture</a:t>
            </a:r>
            <a:endParaRPr lang="en-GB" dirty="0"/>
          </a:p>
        </p:txBody>
      </p:sp>
    </p:spTree>
    <p:extLst>
      <p:ext uri="{BB962C8B-B14F-4D97-AF65-F5344CB8AC3E}">
        <p14:creationId xmlns:p14="http://schemas.microsoft.com/office/powerpoint/2010/main" val="221773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con Matrix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241A486F-8F1F-42D3-890E-95F11BB90780}" type="datetime1">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607247-EB78-480B-A962-35111A450531}" type="slidenum">
              <a:rPr lang="en-GB" smtClean="0"/>
              <a:t>‹#›</a:t>
            </a:fld>
            <a:endParaRPr lang="en-GB" dirty="0"/>
          </a:p>
        </p:txBody>
      </p:sp>
      <p:sp>
        <p:nvSpPr>
          <p:cNvPr id="24" name="Text Placeholder 23">
            <a:extLst>
              <a:ext uri="{FF2B5EF4-FFF2-40B4-BE49-F238E27FC236}">
                <a16:creationId xmlns:a16="http://schemas.microsoft.com/office/drawing/2014/main" id="{C9256723-0DD2-4401-BB19-47D66743F0BE}"/>
              </a:ext>
            </a:extLst>
          </p:cNvPr>
          <p:cNvSpPr>
            <a:spLocks noGrp="1"/>
          </p:cNvSpPr>
          <p:nvPr>
            <p:ph type="body" sz="quarter" idx="21"/>
          </p:nvPr>
        </p:nvSpPr>
        <p:spPr>
          <a:xfrm>
            <a:off x="1846347" y="3773052"/>
            <a:ext cx="19152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180000" tIns="288000" rIns="180000">
            <a:noAutofit/>
          </a:bodyPr>
          <a:lstStyle>
            <a:lvl1pPr marL="0" indent="0">
              <a:spcBef>
                <a:spcPct val="0"/>
              </a:spcBef>
              <a:buNone/>
              <a:defRPr sz="2000" b="1">
                <a:solidFill>
                  <a:schemeClr val="accent6"/>
                </a:solidFill>
              </a:defRPr>
            </a:lvl1pPr>
            <a:lvl2pPr marL="0" indent="0">
              <a:spcBef>
                <a:spcPct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5" name="Picture Placeholder 24">
            <a:extLst>
              <a:ext uri="{FF2B5EF4-FFF2-40B4-BE49-F238E27FC236}">
                <a16:creationId xmlns:a16="http://schemas.microsoft.com/office/drawing/2014/main" id="{2C10CF68-87C4-4574-8036-4CEB60821128}"/>
              </a:ext>
            </a:extLst>
          </p:cNvPr>
          <p:cNvSpPr>
            <a:spLocks noGrp="1"/>
          </p:cNvSpPr>
          <p:nvPr>
            <p:ph type="pic" sz="quarter" idx="22"/>
          </p:nvPr>
        </p:nvSpPr>
        <p:spPr>
          <a:xfrm>
            <a:off x="1846345" y="1857828"/>
            <a:ext cx="1915200" cy="1915224"/>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lvl1pPr>
              <a:defRPr sz="1400"/>
            </a:lvl1pPr>
          </a:lstStyle>
          <a:p>
            <a:r>
              <a:rPr lang="en-US" dirty="0"/>
              <a:t>Click icon to add picture</a:t>
            </a:r>
            <a:endParaRPr lang="en-GB" dirty="0"/>
          </a:p>
        </p:txBody>
      </p:sp>
      <p:sp>
        <p:nvSpPr>
          <p:cNvPr id="26" name="Text Placeholder 25">
            <a:extLst>
              <a:ext uri="{FF2B5EF4-FFF2-40B4-BE49-F238E27FC236}">
                <a16:creationId xmlns:a16="http://schemas.microsoft.com/office/drawing/2014/main" id="{8EBFC53A-C906-4397-A7ED-FE8219388C8F}"/>
              </a:ext>
            </a:extLst>
          </p:cNvPr>
          <p:cNvSpPr>
            <a:spLocks noGrp="1"/>
          </p:cNvSpPr>
          <p:nvPr>
            <p:ph type="body" sz="quarter" idx="23"/>
          </p:nvPr>
        </p:nvSpPr>
        <p:spPr>
          <a:xfrm>
            <a:off x="4040794" y="3773052"/>
            <a:ext cx="19152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180000" tIns="288000" rIns="180000">
            <a:noAutofit/>
          </a:bodyPr>
          <a:lstStyle>
            <a:lvl1pPr marL="0" indent="0">
              <a:spcBef>
                <a:spcPct val="0"/>
              </a:spcBef>
              <a:buNone/>
              <a:defRPr sz="2000" b="1">
                <a:solidFill>
                  <a:schemeClr val="accent6"/>
                </a:solidFill>
              </a:defRPr>
            </a:lvl1pPr>
            <a:lvl2pPr marL="0" indent="0">
              <a:spcBef>
                <a:spcPct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7" name="Picture Placeholder 26">
            <a:extLst>
              <a:ext uri="{FF2B5EF4-FFF2-40B4-BE49-F238E27FC236}">
                <a16:creationId xmlns:a16="http://schemas.microsoft.com/office/drawing/2014/main" id="{AE84C42B-F785-4464-8DD0-92071E80B4E4}"/>
              </a:ext>
            </a:extLst>
          </p:cNvPr>
          <p:cNvSpPr>
            <a:spLocks noGrp="1"/>
          </p:cNvSpPr>
          <p:nvPr>
            <p:ph type="pic" sz="quarter" idx="24"/>
          </p:nvPr>
        </p:nvSpPr>
        <p:spPr>
          <a:xfrm>
            <a:off x="4040792" y="1857828"/>
            <a:ext cx="1915200" cy="1915224"/>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lvl1pPr>
              <a:defRPr sz="1400"/>
            </a:lvl1pPr>
          </a:lstStyle>
          <a:p>
            <a:r>
              <a:rPr lang="en-US" dirty="0"/>
              <a:t>Click icon to add picture</a:t>
            </a:r>
            <a:endParaRPr lang="en-GB" dirty="0"/>
          </a:p>
        </p:txBody>
      </p:sp>
      <p:sp>
        <p:nvSpPr>
          <p:cNvPr id="28" name="Text Placeholder 27">
            <a:extLst>
              <a:ext uri="{FF2B5EF4-FFF2-40B4-BE49-F238E27FC236}">
                <a16:creationId xmlns:a16="http://schemas.microsoft.com/office/drawing/2014/main" id="{7D68FF63-BA91-4B1C-9427-6B861B2ACB07}"/>
              </a:ext>
            </a:extLst>
          </p:cNvPr>
          <p:cNvSpPr>
            <a:spLocks noGrp="1"/>
          </p:cNvSpPr>
          <p:nvPr>
            <p:ph type="body" sz="quarter" idx="25"/>
          </p:nvPr>
        </p:nvSpPr>
        <p:spPr>
          <a:xfrm>
            <a:off x="6235241" y="3773052"/>
            <a:ext cx="19152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180000" tIns="288000" rIns="180000">
            <a:noAutofit/>
          </a:bodyPr>
          <a:lstStyle>
            <a:lvl1pPr marL="0" indent="0">
              <a:spcBef>
                <a:spcPct val="0"/>
              </a:spcBef>
              <a:buNone/>
              <a:defRPr sz="2000" b="1">
                <a:solidFill>
                  <a:schemeClr val="accent6"/>
                </a:solidFill>
              </a:defRPr>
            </a:lvl1pPr>
            <a:lvl2pPr marL="0" indent="0">
              <a:spcBef>
                <a:spcPct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9" name="Picture Placeholder 28">
            <a:extLst>
              <a:ext uri="{FF2B5EF4-FFF2-40B4-BE49-F238E27FC236}">
                <a16:creationId xmlns:a16="http://schemas.microsoft.com/office/drawing/2014/main" id="{1E31530F-91D4-46C9-98BF-AFA09B21FFF3}"/>
              </a:ext>
            </a:extLst>
          </p:cNvPr>
          <p:cNvSpPr>
            <a:spLocks noGrp="1"/>
          </p:cNvSpPr>
          <p:nvPr>
            <p:ph type="pic" sz="quarter" idx="26"/>
          </p:nvPr>
        </p:nvSpPr>
        <p:spPr>
          <a:xfrm>
            <a:off x="6235239" y="1857828"/>
            <a:ext cx="1915200" cy="1915224"/>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lvl1pPr>
              <a:defRPr sz="1400"/>
            </a:lvl1pPr>
          </a:lstStyle>
          <a:p>
            <a:r>
              <a:rPr lang="en-US" dirty="0"/>
              <a:t>Click icon to add picture</a:t>
            </a:r>
            <a:endParaRPr lang="en-GB" dirty="0"/>
          </a:p>
        </p:txBody>
      </p:sp>
      <p:sp>
        <p:nvSpPr>
          <p:cNvPr id="30" name="Text Placeholder 29">
            <a:extLst>
              <a:ext uri="{FF2B5EF4-FFF2-40B4-BE49-F238E27FC236}">
                <a16:creationId xmlns:a16="http://schemas.microsoft.com/office/drawing/2014/main" id="{8EA32930-99D7-4DA0-81D0-FB224D928AAE}"/>
              </a:ext>
            </a:extLst>
          </p:cNvPr>
          <p:cNvSpPr>
            <a:spLocks noGrp="1"/>
          </p:cNvSpPr>
          <p:nvPr>
            <p:ph type="body" sz="quarter" idx="27"/>
          </p:nvPr>
        </p:nvSpPr>
        <p:spPr>
          <a:xfrm>
            <a:off x="8429689" y="3773052"/>
            <a:ext cx="19152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180000" tIns="288000" rIns="180000">
            <a:noAutofit/>
          </a:bodyPr>
          <a:lstStyle>
            <a:lvl1pPr marL="0" indent="0">
              <a:spcBef>
                <a:spcPct val="0"/>
              </a:spcBef>
              <a:buNone/>
              <a:defRPr sz="2000" b="1">
                <a:solidFill>
                  <a:schemeClr val="accent6"/>
                </a:solidFill>
              </a:defRPr>
            </a:lvl1pPr>
            <a:lvl2pPr marL="0" indent="0">
              <a:spcBef>
                <a:spcPct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31" name="Picture Placeholder 30">
            <a:extLst>
              <a:ext uri="{FF2B5EF4-FFF2-40B4-BE49-F238E27FC236}">
                <a16:creationId xmlns:a16="http://schemas.microsoft.com/office/drawing/2014/main" id="{7527170F-919D-4754-8E8D-954B1CA93A64}"/>
              </a:ext>
            </a:extLst>
          </p:cNvPr>
          <p:cNvSpPr>
            <a:spLocks noGrp="1"/>
          </p:cNvSpPr>
          <p:nvPr>
            <p:ph type="pic" sz="quarter" idx="28"/>
          </p:nvPr>
        </p:nvSpPr>
        <p:spPr>
          <a:xfrm>
            <a:off x="8429687" y="1857828"/>
            <a:ext cx="1915200" cy="1915224"/>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lvl1pPr>
              <a:defRPr sz="1400"/>
            </a:lvl1pPr>
          </a:lstStyle>
          <a:p>
            <a:r>
              <a:rPr lang="en-US" dirty="0"/>
              <a:t>Click icon to add picture</a:t>
            </a:r>
            <a:endParaRPr lang="en-GB" dirty="0"/>
          </a:p>
        </p:txBody>
      </p:sp>
    </p:spTree>
    <p:extLst>
      <p:ext uri="{BB962C8B-B14F-4D97-AF65-F5344CB8AC3E}">
        <p14:creationId xmlns:p14="http://schemas.microsoft.com/office/powerpoint/2010/main" val="357531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8ADC5211-2276-473B-A4AF-B5F2DC608061}" type="datetime1">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607247-EB78-480B-A962-35111A450531}" type="slidenum">
              <a:rPr lang="en-GB" smtClean="0"/>
              <a:t>‹#›</a:t>
            </a:fld>
            <a:endParaRPr lang="en-GB" dirty="0"/>
          </a:p>
        </p:txBody>
      </p:sp>
      <p:sp>
        <p:nvSpPr>
          <p:cNvPr id="10" name="Text Placeholder 9"/>
          <p:cNvSpPr>
            <a:spLocks noGrp="1"/>
          </p:cNvSpPr>
          <p:nvPr>
            <p:ph type="body" sz="quarter" idx="13" hasCustomPrompt="1"/>
          </p:nvPr>
        </p:nvSpPr>
        <p:spPr>
          <a:xfrm>
            <a:off x="1687513" y="3238557"/>
            <a:ext cx="1785600" cy="378503"/>
          </a:xfrm>
        </p:spPr>
        <p:txBody>
          <a:bodyPr anchor="ctr"/>
          <a:lstStyle>
            <a:lvl1pPr marL="0" indent="0" algn="ctr">
              <a:spcBef>
                <a:spcPct val="0"/>
              </a:spcBef>
              <a:buNone/>
              <a:defRPr>
                <a:solidFill>
                  <a:schemeClr val="bg1"/>
                </a:solidFill>
              </a:defRPr>
            </a:lvl1pPr>
          </a:lstStyle>
          <a:p>
            <a:pPr lvl="0"/>
            <a:r>
              <a:rPr lang="en-US"/>
              <a:t>Date</a:t>
            </a:r>
          </a:p>
        </p:txBody>
      </p:sp>
      <p:sp>
        <p:nvSpPr>
          <p:cNvPr id="16" name="Text Placeholder 9"/>
          <p:cNvSpPr>
            <a:spLocks noGrp="1"/>
          </p:cNvSpPr>
          <p:nvPr>
            <p:ph type="body" sz="quarter" idx="14"/>
          </p:nvPr>
        </p:nvSpPr>
        <p:spPr>
          <a:xfrm>
            <a:off x="1687513" y="1858961"/>
            <a:ext cx="1785600" cy="1234757"/>
          </a:xfrm>
        </p:spPr>
        <p:txBody>
          <a:bodyPr/>
          <a:lstStyle>
            <a:lvl1pPr marL="0" indent="0">
              <a:spcBef>
                <a:spcPct val="0"/>
              </a:spcBef>
              <a:buNone/>
              <a:defRPr/>
            </a:lvl1pPr>
          </a:lstStyle>
          <a:p>
            <a:pPr lvl="0"/>
            <a:r>
              <a:rPr lang="en-US"/>
              <a:t>Click to edit Master text styles</a:t>
            </a:r>
          </a:p>
        </p:txBody>
      </p:sp>
      <p:sp>
        <p:nvSpPr>
          <p:cNvPr id="17" name="Text Placeholder 9"/>
          <p:cNvSpPr>
            <a:spLocks noGrp="1"/>
          </p:cNvSpPr>
          <p:nvPr>
            <p:ph type="body" sz="quarter" idx="15"/>
          </p:nvPr>
        </p:nvSpPr>
        <p:spPr>
          <a:xfrm>
            <a:off x="1687513" y="3922766"/>
            <a:ext cx="1785600" cy="1234757"/>
          </a:xfrm>
        </p:spPr>
        <p:txBody>
          <a:bodyPr/>
          <a:lstStyle>
            <a:lvl1pPr marL="0" indent="0">
              <a:spcBef>
                <a:spcPct val="0"/>
              </a:spcBef>
              <a:buNone/>
              <a:defRPr/>
            </a:lvl1pPr>
          </a:lstStyle>
          <a:p>
            <a:pPr lvl="0"/>
            <a:r>
              <a:rPr lang="en-US"/>
              <a:t>Click to edit Master text styles</a:t>
            </a:r>
          </a:p>
        </p:txBody>
      </p:sp>
      <p:sp>
        <p:nvSpPr>
          <p:cNvPr id="20" name="Text Placeholder 9"/>
          <p:cNvSpPr>
            <a:spLocks noGrp="1"/>
          </p:cNvSpPr>
          <p:nvPr>
            <p:ph type="body" sz="quarter" idx="16" hasCustomPrompt="1"/>
          </p:nvPr>
        </p:nvSpPr>
        <p:spPr>
          <a:xfrm>
            <a:off x="4037013" y="3238557"/>
            <a:ext cx="1785600" cy="378503"/>
          </a:xfrm>
        </p:spPr>
        <p:txBody>
          <a:bodyPr anchor="ctr"/>
          <a:lstStyle>
            <a:lvl1pPr marL="0" indent="0" algn="ctr">
              <a:spcBef>
                <a:spcPct val="0"/>
              </a:spcBef>
              <a:buNone/>
              <a:defRPr>
                <a:solidFill>
                  <a:schemeClr val="bg1"/>
                </a:solidFill>
              </a:defRPr>
            </a:lvl1pPr>
          </a:lstStyle>
          <a:p>
            <a:pPr lvl="0"/>
            <a:r>
              <a:rPr lang="en-US"/>
              <a:t>Date</a:t>
            </a:r>
          </a:p>
        </p:txBody>
      </p:sp>
      <p:sp>
        <p:nvSpPr>
          <p:cNvPr id="21" name="Text Placeholder 9"/>
          <p:cNvSpPr>
            <a:spLocks noGrp="1"/>
          </p:cNvSpPr>
          <p:nvPr>
            <p:ph type="body" sz="quarter" idx="17"/>
          </p:nvPr>
        </p:nvSpPr>
        <p:spPr>
          <a:xfrm>
            <a:off x="4037013" y="1858961"/>
            <a:ext cx="1785600" cy="1234757"/>
          </a:xfrm>
        </p:spPr>
        <p:txBody>
          <a:bodyPr/>
          <a:lstStyle>
            <a:lvl1pPr marL="0" indent="0">
              <a:spcBef>
                <a:spcPct val="0"/>
              </a:spcBef>
              <a:buNone/>
              <a:defRPr/>
            </a:lvl1pPr>
          </a:lstStyle>
          <a:p>
            <a:pPr lvl="0"/>
            <a:r>
              <a:rPr lang="en-US"/>
              <a:t>Click to edit Master text styles</a:t>
            </a:r>
          </a:p>
        </p:txBody>
      </p:sp>
      <p:sp>
        <p:nvSpPr>
          <p:cNvPr id="22" name="Text Placeholder 9"/>
          <p:cNvSpPr>
            <a:spLocks noGrp="1"/>
          </p:cNvSpPr>
          <p:nvPr>
            <p:ph type="body" sz="quarter" idx="18"/>
          </p:nvPr>
        </p:nvSpPr>
        <p:spPr>
          <a:xfrm>
            <a:off x="4037013" y="3922766"/>
            <a:ext cx="1785600" cy="1234757"/>
          </a:xfrm>
        </p:spPr>
        <p:txBody>
          <a:bodyPr/>
          <a:lstStyle>
            <a:lvl1pPr marL="0" indent="0">
              <a:spcBef>
                <a:spcPct val="0"/>
              </a:spcBef>
              <a:buNone/>
              <a:defRPr/>
            </a:lvl1pPr>
          </a:lstStyle>
          <a:p>
            <a:pPr lvl="0"/>
            <a:r>
              <a:rPr lang="en-US"/>
              <a:t>Click to edit Master text styles</a:t>
            </a:r>
          </a:p>
        </p:txBody>
      </p:sp>
      <p:sp>
        <p:nvSpPr>
          <p:cNvPr id="25" name="Text Placeholder 9"/>
          <p:cNvSpPr>
            <a:spLocks noGrp="1"/>
          </p:cNvSpPr>
          <p:nvPr>
            <p:ph type="body" sz="quarter" idx="19" hasCustomPrompt="1"/>
          </p:nvPr>
        </p:nvSpPr>
        <p:spPr>
          <a:xfrm>
            <a:off x="6386513" y="3238557"/>
            <a:ext cx="1785600" cy="378503"/>
          </a:xfrm>
        </p:spPr>
        <p:txBody>
          <a:bodyPr anchor="ctr"/>
          <a:lstStyle>
            <a:lvl1pPr marL="0" indent="0" algn="ctr">
              <a:spcBef>
                <a:spcPct val="0"/>
              </a:spcBef>
              <a:buNone/>
              <a:defRPr>
                <a:solidFill>
                  <a:schemeClr val="bg1"/>
                </a:solidFill>
              </a:defRPr>
            </a:lvl1pPr>
          </a:lstStyle>
          <a:p>
            <a:pPr lvl="0"/>
            <a:r>
              <a:rPr lang="en-US"/>
              <a:t>Date</a:t>
            </a:r>
          </a:p>
        </p:txBody>
      </p:sp>
      <p:sp>
        <p:nvSpPr>
          <p:cNvPr id="26" name="Text Placeholder 9"/>
          <p:cNvSpPr>
            <a:spLocks noGrp="1"/>
          </p:cNvSpPr>
          <p:nvPr>
            <p:ph type="body" sz="quarter" idx="20"/>
          </p:nvPr>
        </p:nvSpPr>
        <p:spPr>
          <a:xfrm>
            <a:off x="6386513" y="1858961"/>
            <a:ext cx="1785600" cy="1234757"/>
          </a:xfrm>
        </p:spPr>
        <p:txBody>
          <a:bodyPr/>
          <a:lstStyle>
            <a:lvl1pPr marL="0" indent="0">
              <a:spcBef>
                <a:spcPct val="0"/>
              </a:spcBef>
              <a:buNone/>
              <a:defRPr/>
            </a:lvl1pPr>
          </a:lstStyle>
          <a:p>
            <a:pPr lvl="0"/>
            <a:r>
              <a:rPr lang="en-US"/>
              <a:t>Click to edit Master text styles</a:t>
            </a:r>
          </a:p>
        </p:txBody>
      </p:sp>
      <p:sp>
        <p:nvSpPr>
          <p:cNvPr id="27" name="Text Placeholder 9"/>
          <p:cNvSpPr>
            <a:spLocks noGrp="1"/>
          </p:cNvSpPr>
          <p:nvPr>
            <p:ph type="body" sz="quarter" idx="21"/>
          </p:nvPr>
        </p:nvSpPr>
        <p:spPr>
          <a:xfrm>
            <a:off x="6386513" y="3922766"/>
            <a:ext cx="1785600" cy="1234757"/>
          </a:xfrm>
        </p:spPr>
        <p:txBody>
          <a:bodyPr/>
          <a:lstStyle>
            <a:lvl1pPr marL="0" indent="0">
              <a:spcBef>
                <a:spcPct val="0"/>
              </a:spcBef>
              <a:buNone/>
              <a:defRPr/>
            </a:lvl1pPr>
          </a:lstStyle>
          <a:p>
            <a:pPr lvl="0"/>
            <a:r>
              <a:rPr lang="en-US"/>
              <a:t>Click to edit Master text styles</a:t>
            </a:r>
          </a:p>
        </p:txBody>
      </p:sp>
      <p:sp>
        <p:nvSpPr>
          <p:cNvPr id="30" name="Text Placeholder 9"/>
          <p:cNvSpPr>
            <a:spLocks noGrp="1"/>
          </p:cNvSpPr>
          <p:nvPr>
            <p:ph type="body" sz="quarter" idx="22" hasCustomPrompt="1"/>
          </p:nvPr>
        </p:nvSpPr>
        <p:spPr>
          <a:xfrm>
            <a:off x="8736013" y="3238557"/>
            <a:ext cx="1785600" cy="378503"/>
          </a:xfrm>
        </p:spPr>
        <p:txBody>
          <a:bodyPr anchor="ctr"/>
          <a:lstStyle>
            <a:lvl1pPr marL="0" indent="0" algn="ctr">
              <a:spcBef>
                <a:spcPct val="0"/>
              </a:spcBef>
              <a:buNone/>
              <a:defRPr>
                <a:solidFill>
                  <a:schemeClr val="bg1"/>
                </a:solidFill>
              </a:defRPr>
            </a:lvl1pPr>
          </a:lstStyle>
          <a:p>
            <a:pPr lvl="0"/>
            <a:r>
              <a:rPr lang="en-US"/>
              <a:t>Date</a:t>
            </a:r>
          </a:p>
        </p:txBody>
      </p:sp>
      <p:sp>
        <p:nvSpPr>
          <p:cNvPr id="31" name="Text Placeholder 9"/>
          <p:cNvSpPr>
            <a:spLocks noGrp="1"/>
          </p:cNvSpPr>
          <p:nvPr>
            <p:ph type="body" sz="quarter" idx="23"/>
          </p:nvPr>
        </p:nvSpPr>
        <p:spPr>
          <a:xfrm>
            <a:off x="8736013" y="1858961"/>
            <a:ext cx="1785600" cy="1234757"/>
          </a:xfrm>
        </p:spPr>
        <p:txBody>
          <a:bodyPr/>
          <a:lstStyle>
            <a:lvl1pPr marL="0" indent="0">
              <a:spcBef>
                <a:spcPct val="0"/>
              </a:spcBef>
              <a:buNone/>
              <a:defRPr/>
            </a:lvl1pPr>
          </a:lstStyle>
          <a:p>
            <a:pPr lvl="0"/>
            <a:r>
              <a:rPr lang="en-US"/>
              <a:t>Click to edit Master text styles</a:t>
            </a:r>
          </a:p>
        </p:txBody>
      </p:sp>
      <p:sp>
        <p:nvSpPr>
          <p:cNvPr id="32" name="Text Placeholder 9"/>
          <p:cNvSpPr>
            <a:spLocks noGrp="1"/>
          </p:cNvSpPr>
          <p:nvPr>
            <p:ph type="body" sz="quarter" idx="24"/>
          </p:nvPr>
        </p:nvSpPr>
        <p:spPr>
          <a:xfrm>
            <a:off x="8736013" y="3922766"/>
            <a:ext cx="1785600" cy="1234757"/>
          </a:xfrm>
        </p:spPr>
        <p:txBody>
          <a:bodyPr/>
          <a:lstStyle>
            <a:lvl1pPr marL="0" indent="0">
              <a:spcBef>
                <a:spcPct val="0"/>
              </a:spcBef>
              <a:buNone/>
              <a:defRPr/>
            </a:lvl1pPr>
          </a:lstStyle>
          <a:p>
            <a:pPr lvl="0"/>
            <a:r>
              <a:rPr lang="en-US"/>
              <a:t>Click to edit Master text styles</a:t>
            </a:r>
          </a:p>
        </p:txBody>
      </p:sp>
    </p:spTree>
    <p:extLst>
      <p:ext uri="{BB962C8B-B14F-4D97-AF65-F5344CB8AC3E}">
        <p14:creationId xmlns:p14="http://schemas.microsoft.com/office/powerpoint/2010/main" val="115501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3BC79C5B-783D-4E00-B973-860B7EB52686}" type="datetime1">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607247-EB78-480B-A962-35111A450531}" type="slidenum">
              <a:rPr lang="en-GB" smtClean="0"/>
              <a:t>‹#›</a:t>
            </a:fld>
            <a:endParaRPr lang="en-GB" dirty="0"/>
          </a:p>
        </p:txBody>
      </p:sp>
      <p:sp>
        <p:nvSpPr>
          <p:cNvPr id="10" name="Text Placeholder 9"/>
          <p:cNvSpPr>
            <a:spLocks noGrp="1"/>
          </p:cNvSpPr>
          <p:nvPr>
            <p:ph type="body" sz="quarter" idx="13" hasCustomPrompt="1"/>
          </p:nvPr>
        </p:nvSpPr>
        <p:spPr>
          <a:xfrm>
            <a:off x="721244" y="3251257"/>
            <a:ext cx="1398587" cy="378503"/>
          </a:xfrm>
        </p:spPr>
        <p:txBody>
          <a:bodyPr anchor="ctr"/>
          <a:lstStyle>
            <a:lvl1pPr marL="0" indent="0" algn="ctr">
              <a:spcBef>
                <a:spcPct val="0"/>
              </a:spcBef>
              <a:buNone/>
              <a:defRPr>
                <a:solidFill>
                  <a:schemeClr val="bg1"/>
                </a:solidFill>
              </a:defRPr>
            </a:lvl1pPr>
          </a:lstStyle>
          <a:p>
            <a:pPr lvl="0"/>
            <a:r>
              <a:rPr lang="en-US"/>
              <a:t>Date</a:t>
            </a:r>
          </a:p>
        </p:txBody>
      </p:sp>
      <p:sp>
        <p:nvSpPr>
          <p:cNvPr id="16" name="Text Placeholder 9"/>
          <p:cNvSpPr>
            <a:spLocks noGrp="1"/>
          </p:cNvSpPr>
          <p:nvPr>
            <p:ph type="body" sz="quarter" idx="14"/>
          </p:nvPr>
        </p:nvSpPr>
        <p:spPr>
          <a:xfrm>
            <a:off x="721244" y="1782761"/>
            <a:ext cx="1398587" cy="1404884"/>
          </a:xfrm>
        </p:spPr>
        <p:txBody>
          <a:bodyPr>
            <a:normAutofit/>
          </a:bodyPr>
          <a:lstStyle>
            <a:lvl1pPr marL="0" indent="0">
              <a:spcBef>
                <a:spcPct val="0"/>
              </a:spcBef>
              <a:buNone/>
              <a:defRPr sz="1600"/>
            </a:lvl1pPr>
          </a:lstStyle>
          <a:p>
            <a:pPr lvl="0"/>
            <a:r>
              <a:rPr lang="en-US"/>
              <a:t>Click to edit Master text styles</a:t>
            </a:r>
          </a:p>
        </p:txBody>
      </p:sp>
      <p:sp>
        <p:nvSpPr>
          <p:cNvPr id="17" name="Text Placeholder 9"/>
          <p:cNvSpPr>
            <a:spLocks noGrp="1"/>
          </p:cNvSpPr>
          <p:nvPr>
            <p:ph type="body" sz="quarter" idx="15"/>
          </p:nvPr>
        </p:nvSpPr>
        <p:spPr>
          <a:xfrm>
            <a:off x="721244" y="3795766"/>
            <a:ext cx="1398587" cy="1404884"/>
          </a:xfrm>
        </p:spPr>
        <p:txBody>
          <a:bodyPr>
            <a:normAutofit/>
          </a:bodyPr>
          <a:lstStyle>
            <a:lvl1pPr marL="0" indent="0">
              <a:spcBef>
                <a:spcPct val="0"/>
              </a:spcBef>
              <a:buNone/>
              <a:defRPr sz="1600"/>
            </a:lvl1pPr>
          </a:lstStyle>
          <a:p>
            <a:pPr lvl="0"/>
            <a:r>
              <a:rPr lang="en-US"/>
              <a:t>Click to edit Master text styles</a:t>
            </a:r>
          </a:p>
        </p:txBody>
      </p:sp>
      <p:sp>
        <p:nvSpPr>
          <p:cNvPr id="61" name="Text Placeholder 9">
            <a:extLst>
              <a:ext uri="{FF2B5EF4-FFF2-40B4-BE49-F238E27FC236}">
                <a16:creationId xmlns:a16="http://schemas.microsoft.com/office/drawing/2014/main" id="{54B8BC69-40D7-4A22-BA48-ADB510FE0618}"/>
              </a:ext>
            </a:extLst>
          </p:cNvPr>
          <p:cNvSpPr>
            <a:spLocks noGrp="1"/>
          </p:cNvSpPr>
          <p:nvPr>
            <p:ph type="body" sz="quarter" idx="16" hasCustomPrompt="1"/>
          </p:nvPr>
        </p:nvSpPr>
        <p:spPr>
          <a:xfrm>
            <a:off x="2602119" y="3251257"/>
            <a:ext cx="1398587" cy="378503"/>
          </a:xfrm>
        </p:spPr>
        <p:txBody>
          <a:bodyPr anchor="ctr"/>
          <a:lstStyle>
            <a:lvl1pPr marL="0" indent="0" algn="ctr">
              <a:spcBef>
                <a:spcPct val="0"/>
              </a:spcBef>
              <a:buNone/>
              <a:defRPr>
                <a:solidFill>
                  <a:schemeClr val="bg1"/>
                </a:solidFill>
              </a:defRPr>
            </a:lvl1pPr>
          </a:lstStyle>
          <a:p>
            <a:pPr lvl="0"/>
            <a:r>
              <a:rPr lang="en-US"/>
              <a:t>Date</a:t>
            </a:r>
          </a:p>
        </p:txBody>
      </p:sp>
      <p:sp>
        <p:nvSpPr>
          <p:cNvPr id="62" name="Text Placeholder 9">
            <a:extLst>
              <a:ext uri="{FF2B5EF4-FFF2-40B4-BE49-F238E27FC236}">
                <a16:creationId xmlns:a16="http://schemas.microsoft.com/office/drawing/2014/main" id="{63AFB7FB-835E-446F-9798-42DBFAF7E7C3}"/>
              </a:ext>
            </a:extLst>
          </p:cNvPr>
          <p:cNvSpPr>
            <a:spLocks noGrp="1"/>
          </p:cNvSpPr>
          <p:nvPr>
            <p:ph type="body" sz="quarter" idx="17"/>
          </p:nvPr>
        </p:nvSpPr>
        <p:spPr>
          <a:xfrm>
            <a:off x="2602119" y="1782761"/>
            <a:ext cx="1398587" cy="1404884"/>
          </a:xfrm>
        </p:spPr>
        <p:txBody>
          <a:bodyPr>
            <a:normAutofit/>
          </a:bodyPr>
          <a:lstStyle>
            <a:lvl1pPr marL="0" indent="0">
              <a:spcBef>
                <a:spcPct val="0"/>
              </a:spcBef>
              <a:buNone/>
              <a:defRPr sz="1600"/>
            </a:lvl1pPr>
          </a:lstStyle>
          <a:p>
            <a:pPr lvl="0"/>
            <a:r>
              <a:rPr lang="en-US"/>
              <a:t>Click to edit Master text styles</a:t>
            </a:r>
          </a:p>
        </p:txBody>
      </p:sp>
      <p:sp>
        <p:nvSpPr>
          <p:cNvPr id="63" name="Text Placeholder 9">
            <a:extLst>
              <a:ext uri="{FF2B5EF4-FFF2-40B4-BE49-F238E27FC236}">
                <a16:creationId xmlns:a16="http://schemas.microsoft.com/office/drawing/2014/main" id="{7CD62A94-DFE5-4444-A510-CED5849C2E20}"/>
              </a:ext>
            </a:extLst>
          </p:cNvPr>
          <p:cNvSpPr>
            <a:spLocks noGrp="1"/>
          </p:cNvSpPr>
          <p:nvPr>
            <p:ph type="body" sz="quarter" idx="18"/>
          </p:nvPr>
        </p:nvSpPr>
        <p:spPr>
          <a:xfrm>
            <a:off x="2602119" y="3795766"/>
            <a:ext cx="1398587" cy="1404884"/>
          </a:xfrm>
        </p:spPr>
        <p:txBody>
          <a:bodyPr>
            <a:normAutofit/>
          </a:bodyPr>
          <a:lstStyle>
            <a:lvl1pPr marL="0" indent="0">
              <a:spcBef>
                <a:spcPct val="0"/>
              </a:spcBef>
              <a:buNone/>
              <a:defRPr sz="1600"/>
            </a:lvl1pPr>
          </a:lstStyle>
          <a:p>
            <a:pPr lvl="0"/>
            <a:r>
              <a:rPr lang="en-US"/>
              <a:t>Click to edit Master text styles</a:t>
            </a:r>
          </a:p>
        </p:txBody>
      </p:sp>
      <p:sp>
        <p:nvSpPr>
          <p:cNvPr id="66" name="Text Placeholder 9">
            <a:extLst>
              <a:ext uri="{FF2B5EF4-FFF2-40B4-BE49-F238E27FC236}">
                <a16:creationId xmlns:a16="http://schemas.microsoft.com/office/drawing/2014/main" id="{87C6AEF9-F37C-4F44-AAAB-1DDDE1190659}"/>
              </a:ext>
            </a:extLst>
          </p:cNvPr>
          <p:cNvSpPr>
            <a:spLocks noGrp="1"/>
          </p:cNvSpPr>
          <p:nvPr>
            <p:ph type="body" sz="quarter" idx="19" hasCustomPrompt="1"/>
          </p:nvPr>
        </p:nvSpPr>
        <p:spPr>
          <a:xfrm>
            <a:off x="4482994" y="3251257"/>
            <a:ext cx="1398587" cy="378503"/>
          </a:xfrm>
        </p:spPr>
        <p:txBody>
          <a:bodyPr anchor="ctr"/>
          <a:lstStyle>
            <a:lvl1pPr marL="0" indent="0" algn="ctr">
              <a:spcBef>
                <a:spcPct val="0"/>
              </a:spcBef>
              <a:buNone/>
              <a:defRPr>
                <a:solidFill>
                  <a:schemeClr val="bg1"/>
                </a:solidFill>
              </a:defRPr>
            </a:lvl1pPr>
          </a:lstStyle>
          <a:p>
            <a:pPr lvl="0"/>
            <a:r>
              <a:rPr lang="en-US"/>
              <a:t>Date</a:t>
            </a:r>
          </a:p>
        </p:txBody>
      </p:sp>
      <p:sp>
        <p:nvSpPr>
          <p:cNvPr id="67" name="Text Placeholder 9">
            <a:extLst>
              <a:ext uri="{FF2B5EF4-FFF2-40B4-BE49-F238E27FC236}">
                <a16:creationId xmlns:a16="http://schemas.microsoft.com/office/drawing/2014/main" id="{4872609A-3823-4801-9DA6-A5724D423018}"/>
              </a:ext>
            </a:extLst>
          </p:cNvPr>
          <p:cNvSpPr>
            <a:spLocks noGrp="1"/>
          </p:cNvSpPr>
          <p:nvPr>
            <p:ph type="body" sz="quarter" idx="20"/>
          </p:nvPr>
        </p:nvSpPr>
        <p:spPr>
          <a:xfrm>
            <a:off x="4482994" y="1782761"/>
            <a:ext cx="1398587" cy="1404884"/>
          </a:xfrm>
        </p:spPr>
        <p:txBody>
          <a:bodyPr>
            <a:normAutofit/>
          </a:bodyPr>
          <a:lstStyle>
            <a:lvl1pPr marL="0" indent="0">
              <a:spcBef>
                <a:spcPct val="0"/>
              </a:spcBef>
              <a:buNone/>
              <a:defRPr sz="1600"/>
            </a:lvl1pPr>
          </a:lstStyle>
          <a:p>
            <a:pPr lvl="0"/>
            <a:r>
              <a:rPr lang="en-US"/>
              <a:t>Click to edit Master text styles</a:t>
            </a:r>
          </a:p>
        </p:txBody>
      </p:sp>
      <p:sp>
        <p:nvSpPr>
          <p:cNvPr id="68" name="Text Placeholder 9">
            <a:extLst>
              <a:ext uri="{FF2B5EF4-FFF2-40B4-BE49-F238E27FC236}">
                <a16:creationId xmlns:a16="http://schemas.microsoft.com/office/drawing/2014/main" id="{43F6B433-A755-4531-A08D-3671909A7B72}"/>
              </a:ext>
            </a:extLst>
          </p:cNvPr>
          <p:cNvSpPr>
            <a:spLocks noGrp="1"/>
          </p:cNvSpPr>
          <p:nvPr>
            <p:ph type="body" sz="quarter" idx="21"/>
          </p:nvPr>
        </p:nvSpPr>
        <p:spPr>
          <a:xfrm>
            <a:off x="4482994" y="3795766"/>
            <a:ext cx="1398587" cy="1404884"/>
          </a:xfrm>
        </p:spPr>
        <p:txBody>
          <a:bodyPr>
            <a:normAutofit/>
          </a:bodyPr>
          <a:lstStyle>
            <a:lvl1pPr marL="0" indent="0">
              <a:spcBef>
                <a:spcPct val="0"/>
              </a:spcBef>
              <a:buNone/>
              <a:defRPr sz="1600"/>
            </a:lvl1pPr>
          </a:lstStyle>
          <a:p>
            <a:pPr lvl="0"/>
            <a:r>
              <a:rPr lang="en-US"/>
              <a:t>Click to edit Master text styles</a:t>
            </a:r>
          </a:p>
        </p:txBody>
      </p:sp>
      <p:sp>
        <p:nvSpPr>
          <p:cNvPr id="71" name="Text Placeholder 9">
            <a:extLst>
              <a:ext uri="{FF2B5EF4-FFF2-40B4-BE49-F238E27FC236}">
                <a16:creationId xmlns:a16="http://schemas.microsoft.com/office/drawing/2014/main" id="{FA6BD96F-50EE-4AFD-9DB2-34D9A60CAF19}"/>
              </a:ext>
            </a:extLst>
          </p:cNvPr>
          <p:cNvSpPr>
            <a:spLocks noGrp="1"/>
          </p:cNvSpPr>
          <p:nvPr>
            <p:ph type="body" sz="quarter" idx="22" hasCustomPrompt="1"/>
          </p:nvPr>
        </p:nvSpPr>
        <p:spPr>
          <a:xfrm>
            <a:off x="6363869" y="3251257"/>
            <a:ext cx="1398587" cy="378503"/>
          </a:xfrm>
        </p:spPr>
        <p:txBody>
          <a:bodyPr anchor="ctr"/>
          <a:lstStyle>
            <a:lvl1pPr marL="0" indent="0" algn="ctr">
              <a:spcBef>
                <a:spcPct val="0"/>
              </a:spcBef>
              <a:buNone/>
              <a:defRPr>
                <a:solidFill>
                  <a:schemeClr val="bg1"/>
                </a:solidFill>
              </a:defRPr>
            </a:lvl1pPr>
          </a:lstStyle>
          <a:p>
            <a:pPr lvl="0"/>
            <a:r>
              <a:rPr lang="en-US"/>
              <a:t>Date</a:t>
            </a:r>
          </a:p>
        </p:txBody>
      </p:sp>
      <p:sp>
        <p:nvSpPr>
          <p:cNvPr id="72" name="Text Placeholder 9">
            <a:extLst>
              <a:ext uri="{FF2B5EF4-FFF2-40B4-BE49-F238E27FC236}">
                <a16:creationId xmlns:a16="http://schemas.microsoft.com/office/drawing/2014/main" id="{A3BD9DBB-681B-49CD-ACBB-B7B1B522C8E0}"/>
              </a:ext>
            </a:extLst>
          </p:cNvPr>
          <p:cNvSpPr>
            <a:spLocks noGrp="1"/>
          </p:cNvSpPr>
          <p:nvPr>
            <p:ph type="body" sz="quarter" idx="23"/>
          </p:nvPr>
        </p:nvSpPr>
        <p:spPr>
          <a:xfrm>
            <a:off x="6363869" y="1782761"/>
            <a:ext cx="1398587" cy="1404884"/>
          </a:xfrm>
        </p:spPr>
        <p:txBody>
          <a:bodyPr>
            <a:normAutofit/>
          </a:bodyPr>
          <a:lstStyle>
            <a:lvl1pPr marL="0" indent="0">
              <a:spcBef>
                <a:spcPct val="0"/>
              </a:spcBef>
              <a:buNone/>
              <a:defRPr sz="1600"/>
            </a:lvl1pPr>
          </a:lstStyle>
          <a:p>
            <a:pPr lvl="0"/>
            <a:r>
              <a:rPr lang="en-US"/>
              <a:t>Click to edit Master text styles</a:t>
            </a:r>
          </a:p>
        </p:txBody>
      </p:sp>
      <p:sp>
        <p:nvSpPr>
          <p:cNvPr id="73" name="Text Placeholder 9">
            <a:extLst>
              <a:ext uri="{FF2B5EF4-FFF2-40B4-BE49-F238E27FC236}">
                <a16:creationId xmlns:a16="http://schemas.microsoft.com/office/drawing/2014/main" id="{D6F4CFD4-219D-4A84-AAA7-EE11529EFDD3}"/>
              </a:ext>
            </a:extLst>
          </p:cNvPr>
          <p:cNvSpPr>
            <a:spLocks noGrp="1"/>
          </p:cNvSpPr>
          <p:nvPr>
            <p:ph type="body" sz="quarter" idx="24"/>
          </p:nvPr>
        </p:nvSpPr>
        <p:spPr>
          <a:xfrm>
            <a:off x="6363869" y="3795766"/>
            <a:ext cx="1398587" cy="1404884"/>
          </a:xfrm>
        </p:spPr>
        <p:txBody>
          <a:bodyPr>
            <a:normAutofit/>
          </a:bodyPr>
          <a:lstStyle>
            <a:lvl1pPr marL="0" indent="0">
              <a:spcBef>
                <a:spcPct val="0"/>
              </a:spcBef>
              <a:buNone/>
              <a:defRPr sz="1600"/>
            </a:lvl1pPr>
          </a:lstStyle>
          <a:p>
            <a:pPr lvl="0"/>
            <a:r>
              <a:rPr lang="en-US"/>
              <a:t>Click to edit Master text styles</a:t>
            </a:r>
          </a:p>
        </p:txBody>
      </p:sp>
      <p:sp>
        <p:nvSpPr>
          <p:cNvPr id="76" name="Text Placeholder 9">
            <a:extLst>
              <a:ext uri="{FF2B5EF4-FFF2-40B4-BE49-F238E27FC236}">
                <a16:creationId xmlns:a16="http://schemas.microsoft.com/office/drawing/2014/main" id="{1756ECD6-BD15-4C7A-A327-0E7BF2D9B9FC}"/>
              </a:ext>
            </a:extLst>
          </p:cNvPr>
          <p:cNvSpPr>
            <a:spLocks noGrp="1"/>
          </p:cNvSpPr>
          <p:nvPr>
            <p:ph type="body" sz="quarter" idx="25" hasCustomPrompt="1"/>
          </p:nvPr>
        </p:nvSpPr>
        <p:spPr>
          <a:xfrm>
            <a:off x="8244744" y="3251257"/>
            <a:ext cx="1398587" cy="378503"/>
          </a:xfrm>
        </p:spPr>
        <p:txBody>
          <a:bodyPr anchor="ctr"/>
          <a:lstStyle>
            <a:lvl1pPr marL="0" indent="0" algn="ctr">
              <a:spcBef>
                <a:spcPct val="0"/>
              </a:spcBef>
              <a:buNone/>
              <a:defRPr>
                <a:solidFill>
                  <a:schemeClr val="bg1"/>
                </a:solidFill>
              </a:defRPr>
            </a:lvl1pPr>
          </a:lstStyle>
          <a:p>
            <a:pPr lvl="0"/>
            <a:r>
              <a:rPr lang="en-US"/>
              <a:t>Date</a:t>
            </a:r>
          </a:p>
        </p:txBody>
      </p:sp>
      <p:sp>
        <p:nvSpPr>
          <p:cNvPr id="77" name="Text Placeholder 9">
            <a:extLst>
              <a:ext uri="{FF2B5EF4-FFF2-40B4-BE49-F238E27FC236}">
                <a16:creationId xmlns:a16="http://schemas.microsoft.com/office/drawing/2014/main" id="{84B3CF1B-E815-48A9-B55A-687E29DB3230}"/>
              </a:ext>
            </a:extLst>
          </p:cNvPr>
          <p:cNvSpPr>
            <a:spLocks noGrp="1"/>
          </p:cNvSpPr>
          <p:nvPr>
            <p:ph type="body" sz="quarter" idx="26"/>
          </p:nvPr>
        </p:nvSpPr>
        <p:spPr>
          <a:xfrm>
            <a:off x="8244744" y="1782761"/>
            <a:ext cx="1398587" cy="1404884"/>
          </a:xfrm>
        </p:spPr>
        <p:txBody>
          <a:bodyPr>
            <a:normAutofit/>
          </a:bodyPr>
          <a:lstStyle>
            <a:lvl1pPr marL="0" indent="0">
              <a:spcBef>
                <a:spcPct val="0"/>
              </a:spcBef>
              <a:buNone/>
              <a:defRPr sz="1600"/>
            </a:lvl1pPr>
          </a:lstStyle>
          <a:p>
            <a:pPr lvl="0"/>
            <a:r>
              <a:rPr lang="en-US"/>
              <a:t>Click to edit Master text styles</a:t>
            </a:r>
          </a:p>
        </p:txBody>
      </p:sp>
      <p:sp>
        <p:nvSpPr>
          <p:cNvPr id="78" name="Text Placeholder 9">
            <a:extLst>
              <a:ext uri="{FF2B5EF4-FFF2-40B4-BE49-F238E27FC236}">
                <a16:creationId xmlns:a16="http://schemas.microsoft.com/office/drawing/2014/main" id="{B2F7F449-31B8-4D11-8A71-83CC6C417149}"/>
              </a:ext>
            </a:extLst>
          </p:cNvPr>
          <p:cNvSpPr>
            <a:spLocks noGrp="1"/>
          </p:cNvSpPr>
          <p:nvPr>
            <p:ph type="body" sz="quarter" idx="27"/>
          </p:nvPr>
        </p:nvSpPr>
        <p:spPr>
          <a:xfrm>
            <a:off x="8244744" y="3795766"/>
            <a:ext cx="1398587" cy="1404884"/>
          </a:xfrm>
        </p:spPr>
        <p:txBody>
          <a:bodyPr>
            <a:normAutofit/>
          </a:bodyPr>
          <a:lstStyle>
            <a:lvl1pPr marL="0" indent="0">
              <a:spcBef>
                <a:spcPct val="0"/>
              </a:spcBef>
              <a:buNone/>
              <a:defRPr sz="1600"/>
            </a:lvl1pPr>
          </a:lstStyle>
          <a:p>
            <a:pPr lvl="0"/>
            <a:r>
              <a:rPr lang="en-US"/>
              <a:t>Click to edit Master text styles</a:t>
            </a:r>
          </a:p>
        </p:txBody>
      </p:sp>
      <p:sp>
        <p:nvSpPr>
          <p:cNvPr id="81" name="Text Placeholder 9">
            <a:extLst>
              <a:ext uri="{FF2B5EF4-FFF2-40B4-BE49-F238E27FC236}">
                <a16:creationId xmlns:a16="http://schemas.microsoft.com/office/drawing/2014/main" id="{392EEC7A-3AB9-4EB1-BBD1-6425B697477D}"/>
              </a:ext>
            </a:extLst>
          </p:cNvPr>
          <p:cNvSpPr>
            <a:spLocks noGrp="1"/>
          </p:cNvSpPr>
          <p:nvPr>
            <p:ph type="body" sz="quarter" idx="28" hasCustomPrompt="1"/>
          </p:nvPr>
        </p:nvSpPr>
        <p:spPr>
          <a:xfrm>
            <a:off x="10125619" y="3251257"/>
            <a:ext cx="1398587" cy="378503"/>
          </a:xfrm>
        </p:spPr>
        <p:txBody>
          <a:bodyPr anchor="ctr"/>
          <a:lstStyle>
            <a:lvl1pPr marL="0" indent="0" algn="ctr">
              <a:spcBef>
                <a:spcPct val="0"/>
              </a:spcBef>
              <a:buNone/>
              <a:defRPr>
                <a:solidFill>
                  <a:schemeClr val="bg1"/>
                </a:solidFill>
              </a:defRPr>
            </a:lvl1pPr>
          </a:lstStyle>
          <a:p>
            <a:pPr lvl="0"/>
            <a:r>
              <a:rPr lang="en-US"/>
              <a:t>Date</a:t>
            </a:r>
          </a:p>
        </p:txBody>
      </p:sp>
      <p:sp>
        <p:nvSpPr>
          <p:cNvPr id="82" name="Text Placeholder 9">
            <a:extLst>
              <a:ext uri="{FF2B5EF4-FFF2-40B4-BE49-F238E27FC236}">
                <a16:creationId xmlns:a16="http://schemas.microsoft.com/office/drawing/2014/main" id="{8DFC061E-603A-4FF5-AD32-AB1329F16339}"/>
              </a:ext>
            </a:extLst>
          </p:cNvPr>
          <p:cNvSpPr>
            <a:spLocks noGrp="1"/>
          </p:cNvSpPr>
          <p:nvPr>
            <p:ph type="body" sz="quarter" idx="29"/>
          </p:nvPr>
        </p:nvSpPr>
        <p:spPr>
          <a:xfrm>
            <a:off x="10125619" y="1782761"/>
            <a:ext cx="1398587" cy="1404884"/>
          </a:xfrm>
        </p:spPr>
        <p:txBody>
          <a:bodyPr>
            <a:normAutofit/>
          </a:bodyPr>
          <a:lstStyle>
            <a:lvl1pPr marL="0" indent="0">
              <a:spcBef>
                <a:spcPct val="0"/>
              </a:spcBef>
              <a:buNone/>
              <a:defRPr sz="1600"/>
            </a:lvl1pPr>
          </a:lstStyle>
          <a:p>
            <a:pPr lvl="0"/>
            <a:r>
              <a:rPr lang="en-US"/>
              <a:t>Click to edit Master text styles</a:t>
            </a:r>
          </a:p>
        </p:txBody>
      </p:sp>
      <p:sp>
        <p:nvSpPr>
          <p:cNvPr id="83" name="Text Placeholder 9">
            <a:extLst>
              <a:ext uri="{FF2B5EF4-FFF2-40B4-BE49-F238E27FC236}">
                <a16:creationId xmlns:a16="http://schemas.microsoft.com/office/drawing/2014/main" id="{B6AC9EB2-AC57-4F42-8C42-B02FCDFDE0A1}"/>
              </a:ext>
            </a:extLst>
          </p:cNvPr>
          <p:cNvSpPr>
            <a:spLocks noGrp="1"/>
          </p:cNvSpPr>
          <p:nvPr>
            <p:ph type="body" sz="quarter" idx="30"/>
          </p:nvPr>
        </p:nvSpPr>
        <p:spPr>
          <a:xfrm>
            <a:off x="10125619" y="3795766"/>
            <a:ext cx="1398587" cy="1404884"/>
          </a:xfrm>
        </p:spPr>
        <p:txBody>
          <a:bodyPr>
            <a:normAutofit/>
          </a:bodyPr>
          <a:lstStyle>
            <a:lvl1pPr marL="0" indent="0">
              <a:spcBef>
                <a:spcPct val="0"/>
              </a:spcBef>
              <a:buNone/>
              <a:defRPr sz="1600"/>
            </a:lvl1pPr>
          </a:lstStyle>
          <a:p>
            <a:pPr lvl="0"/>
            <a:r>
              <a:rPr lang="en-US"/>
              <a:t>Click to edit Master text styles</a:t>
            </a:r>
          </a:p>
        </p:txBody>
      </p:sp>
    </p:spTree>
    <p:extLst>
      <p:ext uri="{BB962C8B-B14F-4D97-AF65-F5344CB8AC3E}">
        <p14:creationId xmlns:p14="http://schemas.microsoft.com/office/powerpoint/2010/main" val="316555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entral Point Diagram ">
    <p:spTree>
      <p:nvGrpSpPr>
        <p:cNvPr id="1" name=""/>
        <p:cNvGrpSpPr/>
        <p:nvPr/>
      </p:nvGrpSpPr>
      <p:grpSpPr>
        <a:xfrm>
          <a:off x="0" y="0"/>
          <a:ext cx="0" cy="0"/>
          <a:chOff x="0" y="0"/>
          <a:chExt cx="0" cy="0"/>
        </a:xfrm>
      </p:grpSpPr>
      <p:sp>
        <p:nvSpPr>
          <p:cNvPr id="2" name="Title 1"/>
          <p:cNvSpPr>
            <a:spLocks noGrp="1"/>
          </p:cNvSpPr>
          <p:nvPr userDrawn="1">
            <p:ph type="title"/>
          </p:nvPr>
        </p:nvSpPr>
        <p:spPr/>
        <p:txBody>
          <a:bodyPr/>
          <a:lstStyle/>
          <a:p>
            <a:r>
              <a:rPr lang="en-US"/>
              <a:t>Click to edit Master title style</a:t>
            </a:r>
            <a:endParaRPr lang="en-GB"/>
          </a:p>
        </p:txBody>
      </p:sp>
      <p:sp>
        <p:nvSpPr>
          <p:cNvPr id="5" name="Footer Placeholder 4"/>
          <p:cNvSpPr>
            <a:spLocks noGrp="1"/>
          </p:cNvSpPr>
          <p:nvPr userDrawn="1">
            <p:ph type="ftr" sz="quarter" idx="11"/>
          </p:nvPr>
        </p:nvSpPr>
        <p:spPr/>
        <p:txBody>
          <a:bodyPr/>
          <a:lstStyle/>
          <a:p>
            <a:endParaRPr lang="en-GB" dirty="0"/>
          </a:p>
        </p:txBody>
      </p:sp>
      <p:sp>
        <p:nvSpPr>
          <p:cNvPr id="6" name="Slide Number Placeholder 5"/>
          <p:cNvSpPr>
            <a:spLocks noGrp="1"/>
          </p:cNvSpPr>
          <p:nvPr userDrawn="1">
            <p:ph type="sldNum" sz="quarter" idx="12"/>
          </p:nvPr>
        </p:nvSpPr>
        <p:spPr/>
        <p:txBody>
          <a:bodyPr/>
          <a:lstStyle/>
          <a:p>
            <a:fld id="{E6607247-EB78-480B-A962-35111A450531}" type="slidenum">
              <a:rPr lang="en-GB" smtClean="0"/>
              <a:t>‹#›</a:t>
            </a:fld>
            <a:endParaRPr lang="en-GB" dirty="0"/>
          </a:p>
        </p:txBody>
      </p:sp>
      <p:sp>
        <p:nvSpPr>
          <p:cNvPr id="9" name="Text Placeholder 8"/>
          <p:cNvSpPr>
            <a:spLocks noGrp="1"/>
          </p:cNvSpPr>
          <p:nvPr>
            <p:ph type="body" sz="quarter" idx="14"/>
          </p:nvPr>
        </p:nvSpPr>
        <p:spPr>
          <a:xfrm>
            <a:off x="2400300" y="954088"/>
            <a:ext cx="2438400" cy="2438400"/>
          </a:xfrm>
          <a:prstGeom prst="ellipse">
            <a:avLst/>
          </a:prstGeom>
          <a:solidFill>
            <a:srgbClr val="E6E9EB"/>
          </a:solidFill>
        </p:spPr>
        <p:txBody>
          <a:bodyPr anchor="ctr">
            <a:normAutofit/>
          </a:bodyPr>
          <a:lstStyle>
            <a:lvl1pPr marL="0" indent="0" algn="ctr">
              <a:buNone/>
              <a:defRPr sz="1600"/>
            </a:lvl1pPr>
          </a:lstStyle>
          <a:p>
            <a:pPr lvl="0"/>
            <a:r>
              <a:rPr lang="en-US"/>
              <a:t>Click to edit Master text styles</a:t>
            </a:r>
          </a:p>
        </p:txBody>
      </p:sp>
      <p:sp>
        <p:nvSpPr>
          <p:cNvPr id="27" name="Text Placeholder 8"/>
          <p:cNvSpPr>
            <a:spLocks noGrp="1"/>
          </p:cNvSpPr>
          <p:nvPr>
            <p:ph type="body" sz="quarter" idx="15"/>
          </p:nvPr>
        </p:nvSpPr>
        <p:spPr>
          <a:xfrm>
            <a:off x="2400300" y="3525838"/>
            <a:ext cx="2438400" cy="2438400"/>
          </a:xfrm>
          <a:prstGeom prst="ellipse">
            <a:avLst/>
          </a:prstGeom>
          <a:solidFill>
            <a:srgbClr val="E6E9EB"/>
          </a:solidFill>
        </p:spPr>
        <p:txBody>
          <a:bodyPr anchor="ctr">
            <a:normAutofit/>
          </a:bodyPr>
          <a:lstStyle>
            <a:lvl1pPr marL="0" indent="0" algn="ctr">
              <a:buNone/>
              <a:defRPr sz="1600"/>
            </a:lvl1pPr>
          </a:lstStyle>
          <a:p>
            <a:pPr lvl="0"/>
            <a:r>
              <a:rPr lang="en-US"/>
              <a:t>Click to edit Master text styles</a:t>
            </a:r>
          </a:p>
        </p:txBody>
      </p:sp>
      <p:sp>
        <p:nvSpPr>
          <p:cNvPr id="29" name="Text Placeholder 8"/>
          <p:cNvSpPr>
            <a:spLocks noGrp="1"/>
          </p:cNvSpPr>
          <p:nvPr>
            <p:ph type="body" sz="quarter" idx="16"/>
          </p:nvPr>
        </p:nvSpPr>
        <p:spPr>
          <a:xfrm>
            <a:off x="7724775" y="954088"/>
            <a:ext cx="2438400" cy="2438400"/>
          </a:xfrm>
          <a:prstGeom prst="ellipse">
            <a:avLst/>
          </a:prstGeom>
          <a:solidFill>
            <a:srgbClr val="E6E9EB"/>
          </a:solidFill>
        </p:spPr>
        <p:txBody>
          <a:bodyPr anchor="ctr">
            <a:normAutofit/>
          </a:bodyPr>
          <a:lstStyle>
            <a:lvl1pPr marL="0" indent="0" algn="ctr">
              <a:buNone/>
              <a:defRPr sz="1600"/>
            </a:lvl1pPr>
          </a:lstStyle>
          <a:p>
            <a:pPr lvl="0"/>
            <a:r>
              <a:rPr lang="en-US"/>
              <a:t>Click to edit Master text styles</a:t>
            </a:r>
          </a:p>
        </p:txBody>
      </p:sp>
      <p:sp>
        <p:nvSpPr>
          <p:cNvPr id="30" name="Text Placeholder 8"/>
          <p:cNvSpPr>
            <a:spLocks noGrp="1"/>
          </p:cNvSpPr>
          <p:nvPr>
            <p:ph type="body" sz="quarter" idx="17"/>
          </p:nvPr>
        </p:nvSpPr>
        <p:spPr>
          <a:xfrm>
            <a:off x="7724775" y="3525838"/>
            <a:ext cx="2438400" cy="2438400"/>
          </a:xfrm>
          <a:prstGeom prst="ellipse">
            <a:avLst/>
          </a:prstGeom>
          <a:solidFill>
            <a:srgbClr val="E6E9EB"/>
          </a:solidFill>
        </p:spPr>
        <p:txBody>
          <a:bodyPr anchor="ctr">
            <a:normAutofit/>
          </a:bodyPr>
          <a:lstStyle>
            <a:lvl1pPr marL="0" indent="0" algn="ctr">
              <a:buNone/>
              <a:defRPr sz="1600"/>
            </a:lvl1pPr>
          </a:lstStyle>
          <a:p>
            <a:pPr lvl="0"/>
            <a:r>
              <a:rPr lang="en-US"/>
              <a:t>Click to edit Master text styles</a:t>
            </a:r>
          </a:p>
        </p:txBody>
      </p:sp>
      <p:sp>
        <p:nvSpPr>
          <p:cNvPr id="31" name="Text Placeholder 8"/>
          <p:cNvSpPr>
            <a:spLocks noGrp="1"/>
          </p:cNvSpPr>
          <p:nvPr>
            <p:ph type="body" sz="quarter" idx="18"/>
          </p:nvPr>
        </p:nvSpPr>
        <p:spPr>
          <a:xfrm>
            <a:off x="4924425" y="2074070"/>
            <a:ext cx="2705100" cy="2705100"/>
          </a:xfrm>
          <a:prstGeom prst="ellipse">
            <a:avLst/>
          </a:prstGeom>
          <a:solidFill>
            <a:schemeClr val="accent1"/>
          </a:solidFill>
        </p:spPr>
        <p:txBody>
          <a:bodyPr anchor="ctr">
            <a:normAutofit/>
          </a:bodyPr>
          <a:lstStyle>
            <a:lvl1pPr marL="0" indent="0" algn="ctr">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39190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ircle Diagram ">
    <p:spTree>
      <p:nvGrpSpPr>
        <p:cNvPr id="1" name=""/>
        <p:cNvGrpSpPr/>
        <p:nvPr/>
      </p:nvGrpSpPr>
      <p:grpSpPr>
        <a:xfrm>
          <a:off x="0" y="0"/>
          <a:ext cx="0" cy="0"/>
          <a:chOff x="0" y="0"/>
          <a:chExt cx="0" cy="0"/>
        </a:xfrm>
      </p:grpSpPr>
      <p:sp>
        <p:nvSpPr>
          <p:cNvPr id="2" name="Title 1"/>
          <p:cNvSpPr>
            <a:spLocks noGrp="1"/>
          </p:cNvSpPr>
          <p:nvPr userDrawn="1">
            <p:ph type="title"/>
          </p:nvPr>
        </p:nvSpPr>
        <p:spPr/>
        <p:txBody>
          <a:bodyPr/>
          <a:lstStyle/>
          <a:p>
            <a:r>
              <a:rPr lang="en-US"/>
              <a:t>Click to edit Master title style</a:t>
            </a:r>
            <a:endParaRPr lang="en-GB"/>
          </a:p>
        </p:txBody>
      </p:sp>
      <p:sp>
        <p:nvSpPr>
          <p:cNvPr id="5" name="Footer Placeholder 4"/>
          <p:cNvSpPr>
            <a:spLocks noGrp="1"/>
          </p:cNvSpPr>
          <p:nvPr userDrawn="1">
            <p:ph type="ftr" sz="quarter" idx="11"/>
          </p:nvPr>
        </p:nvSpPr>
        <p:spPr/>
        <p:txBody>
          <a:bodyPr/>
          <a:lstStyle/>
          <a:p>
            <a:endParaRPr lang="en-GB" dirty="0"/>
          </a:p>
        </p:txBody>
      </p:sp>
      <p:sp>
        <p:nvSpPr>
          <p:cNvPr id="6" name="Slide Number Placeholder 5"/>
          <p:cNvSpPr>
            <a:spLocks noGrp="1"/>
          </p:cNvSpPr>
          <p:nvPr userDrawn="1">
            <p:ph type="sldNum" sz="quarter" idx="12"/>
          </p:nvPr>
        </p:nvSpPr>
        <p:spPr/>
        <p:txBody>
          <a:bodyPr/>
          <a:lstStyle/>
          <a:p>
            <a:fld id="{E6607247-EB78-480B-A962-35111A450531}" type="slidenum">
              <a:rPr lang="en-GB" smtClean="0"/>
              <a:t>‹#›</a:t>
            </a:fld>
            <a:endParaRPr lang="en-GB" dirty="0"/>
          </a:p>
        </p:txBody>
      </p:sp>
      <p:sp>
        <p:nvSpPr>
          <p:cNvPr id="9" name="Text Placeholder 8"/>
          <p:cNvSpPr>
            <a:spLocks noGrp="1"/>
          </p:cNvSpPr>
          <p:nvPr>
            <p:ph type="body" sz="quarter" idx="14"/>
          </p:nvPr>
        </p:nvSpPr>
        <p:spPr>
          <a:xfrm>
            <a:off x="1962150" y="1790700"/>
            <a:ext cx="2533650" cy="2038350"/>
          </a:xfrm>
          <a:prstGeom prst="ellipse">
            <a:avLst/>
          </a:prstGeom>
          <a:solidFill>
            <a:schemeClr val="accent1"/>
          </a:solidFill>
        </p:spPr>
        <p:txBody>
          <a:bodyPr anchor="ctr">
            <a:normAutofit/>
          </a:bodyPr>
          <a:lstStyle>
            <a:lvl1pPr marL="0" indent="0" algn="ctr">
              <a:buNone/>
              <a:defRPr sz="1600">
                <a:solidFill>
                  <a:schemeClr val="bg1"/>
                </a:solidFill>
              </a:defRPr>
            </a:lvl1pPr>
          </a:lstStyle>
          <a:p>
            <a:pPr lvl="0"/>
            <a:r>
              <a:rPr lang="en-US"/>
              <a:t>Click to edit Master text styles</a:t>
            </a:r>
          </a:p>
        </p:txBody>
      </p:sp>
      <p:sp>
        <p:nvSpPr>
          <p:cNvPr id="15" name="Text Placeholder 8"/>
          <p:cNvSpPr>
            <a:spLocks noGrp="1"/>
          </p:cNvSpPr>
          <p:nvPr>
            <p:ph type="body" sz="quarter" idx="15"/>
          </p:nvPr>
        </p:nvSpPr>
        <p:spPr>
          <a:xfrm>
            <a:off x="4819650" y="638175"/>
            <a:ext cx="2533650" cy="2038350"/>
          </a:xfrm>
          <a:prstGeom prst="ellipse">
            <a:avLst/>
          </a:prstGeom>
          <a:solidFill>
            <a:schemeClr val="accent1"/>
          </a:solidFill>
        </p:spPr>
        <p:txBody>
          <a:bodyPr anchor="ctr">
            <a:normAutofit/>
          </a:bodyPr>
          <a:lstStyle>
            <a:lvl1pPr marL="0" indent="0" algn="ctr">
              <a:buNone/>
              <a:defRPr sz="1600">
                <a:solidFill>
                  <a:schemeClr val="bg1"/>
                </a:solidFill>
              </a:defRPr>
            </a:lvl1pPr>
          </a:lstStyle>
          <a:p>
            <a:pPr lvl="0"/>
            <a:r>
              <a:rPr lang="en-US"/>
              <a:t>Click to edit Master text styles</a:t>
            </a:r>
          </a:p>
        </p:txBody>
      </p:sp>
      <p:sp>
        <p:nvSpPr>
          <p:cNvPr id="16" name="Text Placeholder 8"/>
          <p:cNvSpPr>
            <a:spLocks noGrp="1"/>
          </p:cNvSpPr>
          <p:nvPr>
            <p:ph type="body" sz="quarter" idx="16"/>
          </p:nvPr>
        </p:nvSpPr>
        <p:spPr>
          <a:xfrm>
            <a:off x="7686675" y="1790700"/>
            <a:ext cx="2533650" cy="2038350"/>
          </a:xfrm>
          <a:prstGeom prst="ellipse">
            <a:avLst/>
          </a:prstGeom>
          <a:solidFill>
            <a:schemeClr val="accent1"/>
          </a:solidFill>
        </p:spPr>
        <p:txBody>
          <a:bodyPr anchor="ctr">
            <a:normAutofit/>
          </a:bodyPr>
          <a:lstStyle>
            <a:lvl1pPr marL="0" indent="0" algn="ctr">
              <a:buNone/>
              <a:defRPr sz="1600">
                <a:solidFill>
                  <a:schemeClr val="bg1"/>
                </a:solidFill>
              </a:defRPr>
            </a:lvl1pPr>
          </a:lstStyle>
          <a:p>
            <a:pPr lvl="0"/>
            <a:r>
              <a:rPr lang="en-US"/>
              <a:t>Click to edit Master text styles</a:t>
            </a:r>
          </a:p>
        </p:txBody>
      </p:sp>
      <p:sp>
        <p:nvSpPr>
          <p:cNvPr id="17" name="Text Placeholder 8"/>
          <p:cNvSpPr>
            <a:spLocks noGrp="1"/>
          </p:cNvSpPr>
          <p:nvPr>
            <p:ph type="body" sz="quarter" idx="17"/>
          </p:nvPr>
        </p:nvSpPr>
        <p:spPr>
          <a:xfrm>
            <a:off x="6353175" y="4048125"/>
            <a:ext cx="2533650" cy="2038350"/>
          </a:xfrm>
          <a:prstGeom prst="ellipse">
            <a:avLst/>
          </a:prstGeom>
          <a:solidFill>
            <a:schemeClr val="accent1"/>
          </a:solidFill>
        </p:spPr>
        <p:txBody>
          <a:bodyPr anchor="ctr">
            <a:normAutofit/>
          </a:bodyPr>
          <a:lstStyle>
            <a:lvl1pPr marL="0" indent="0" algn="ctr">
              <a:buNone/>
              <a:defRPr sz="1600">
                <a:solidFill>
                  <a:schemeClr val="bg1"/>
                </a:solidFill>
              </a:defRPr>
            </a:lvl1pPr>
          </a:lstStyle>
          <a:p>
            <a:pPr lvl="0"/>
            <a:r>
              <a:rPr lang="en-US"/>
              <a:t>Click to edit Master text styles</a:t>
            </a:r>
          </a:p>
        </p:txBody>
      </p:sp>
      <p:sp>
        <p:nvSpPr>
          <p:cNvPr id="18" name="Text Placeholder 8"/>
          <p:cNvSpPr>
            <a:spLocks noGrp="1"/>
          </p:cNvSpPr>
          <p:nvPr>
            <p:ph type="body" sz="quarter" idx="18"/>
          </p:nvPr>
        </p:nvSpPr>
        <p:spPr>
          <a:xfrm>
            <a:off x="3305175" y="4048125"/>
            <a:ext cx="2533650" cy="2038350"/>
          </a:xfrm>
          <a:prstGeom prst="ellipse">
            <a:avLst/>
          </a:prstGeom>
          <a:solidFill>
            <a:schemeClr val="accent1"/>
          </a:solidFill>
        </p:spPr>
        <p:txBody>
          <a:bodyPr anchor="ctr">
            <a:normAutofit/>
          </a:bodyPr>
          <a:lstStyle>
            <a:lvl1pPr marL="0" indent="0" algn="ctr">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76388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WOT Diagram ">
    <p:spTree>
      <p:nvGrpSpPr>
        <p:cNvPr id="1" name=""/>
        <p:cNvGrpSpPr/>
        <p:nvPr/>
      </p:nvGrpSpPr>
      <p:grpSpPr>
        <a:xfrm>
          <a:off x="0" y="0"/>
          <a:ext cx="0" cy="0"/>
          <a:chOff x="0" y="0"/>
          <a:chExt cx="0" cy="0"/>
        </a:xfrm>
      </p:grpSpPr>
      <p:sp>
        <p:nvSpPr>
          <p:cNvPr id="2" name="Title 1"/>
          <p:cNvSpPr>
            <a:spLocks noGrp="1"/>
          </p:cNvSpPr>
          <p:nvPr userDrawn="1">
            <p:ph type="title"/>
          </p:nvPr>
        </p:nvSpPr>
        <p:spPr/>
        <p:txBody>
          <a:bodyPr/>
          <a:lstStyle/>
          <a:p>
            <a:r>
              <a:rPr lang="en-US"/>
              <a:t>Click to edit Master title style</a:t>
            </a:r>
            <a:endParaRPr lang="en-GB"/>
          </a:p>
        </p:txBody>
      </p:sp>
      <p:sp>
        <p:nvSpPr>
          <p:cNvPr id="5" name="Footer Placeholder 4"/>
          <p:cNvSpPr>
            <a:spLocks noGrp="1"/>
          </p:cNvSpPr>
          <p:nvPr userDrawn="1">
            <p:ph type="ftr" sz="quarter" idx="11"/>
          </p:nvPr>
        </p:nvSpPr>
        <p:spPr/>
        <p:txBody>
          <a:bodyPr/>
          <a:lstStyle/>
          <a:p>
            <a:endParaRPr lang="en-GB" dirty="0"/>
          </a:p>
        </p:txBody>
      </p:sp>
      <p:sp>
        <p:nvSpPr>
          <p:cNvPr id="6" name="Slide Number Placeholder 5"/>
          <p:cNvSpPr>
            <a:spLocks noGrp="1"/>
          </p:cNvSpPr>
          <p:nvPr userDrawn="1">
            <p:ph type="sldNum" sz="quarter" idx="12"/>
          </p:nvPr>
        </p:nvSpPr>
        <p:spPr/>
        <p:txBody>
          <a:bodyPr/>
          <a:lstStyle/>
          <a:p>
            <a:fld id="{E6607247-EB78-480B-A962-35111A450531}" type="slidenum">
              <a:rPr lang="en-GB" smtClean="0"/>
              <a:t>‹#›</a:t>
            </a:fld>
            <a:endParaRPr lang="en-GB" dirty="0"/>
          </a:p>
        </p:txBody>
      </p:sp>
      <p:cxnSp>
        <p:nvCxnSpPr>
          <p:cNvPr id="4" name="Straight Connector 3"/>
          <p:cNvCxnSpPr/>
          <p:nvPr userDrawn="1"/>
        </p:nvCxnSpPr>
        <p:spPr>
          <a:xfrm flipH="1">
            <a:off x="6083300" y="1066800"/>
            <a:ext cx="0" cy="4737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H="1">
            <a:off x="2330450" y="3422650"/>
            <a:ext cx="752475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2339180" y="590650"/>
            <a:ext cx="7507290" cy="330200"/>
          </a:xfrm>
        </p:spPr>
        <p:txBody>
          <a:bodyPr>
            <a:normAutofit/>
          </a:bodyPr>
          <a:lstStyle>
            <a:lvl1pPr marL="0" indent="0" algn="ctr">
              <a:buNone/>
              <a:defRPr sz="1600" b="1"/>
            </a:lvl1pPr>
          </a:lstStyle>
          <a:p>
            <a:pPr lvl="0"/>
            <a:r>
              <a:rPr lang="en-US"/>
              <a:t>Click to edit Master text styles</a:t>
            </a:r>
          </a:p>
        </p:txBody>
      </p:sp>
      <p:sp>
        <p:nvSpPr>
          <p:cNvPr id="25" name="Text Placeholder 9"/>
          <p:cNvSpPr>
            <a:spLocks noGrp="1"/>
          </p:cNvSpPr>
          <p:nvPr>
            <p:ph type="body" sz="quarter" idx="14"/>
          </p:nvPr>
        </p:nvSpPr>
        <p:spPr>
          <a:xfrm>
            <a:off x="2339180" y="6000850"/>
            <a:ext cx="7507290" cy="330200"/>
          </a:xfrm>
        </p:spPr>
        <p:txBody>
          <a:bodyPr>
            <a:normAutofit/>
          </a:bodyPr>
          <a:lstStyle>
            <a:lvl1pPr marL="0" indent="0" algn="ctr">
              <a:buNone/>
              <a:defRPr sz="1600" b="1"/>
            </a:lvl1pPr>
          </a:lstStyle>
          <a:p>
            <a:pPr lvl="0"/>
            <a:r>
              <a:rPr lang="en-US"/>
              <a:t>Click to edit Master text styles</a:t>
            </a:r>
          </a:p>
        </p:txBody>
      </p:sp>
      <p:sp>
        <p:nvSpPr>
          <p:cNvPr id="26" name="Text Placeholder 9"/>
          <p:cNvSpPr>
            <a:spLocks noGrp="1"/>
          </p:cNvSpPr>
          <p:nvPr>
            <p:ph type="body" sz="quarter" idx="15"/>
          </p:nvPr>
        </p:nvSpPr>
        <p:spPr>
          <a:xfrm>
            <a:off x="10109200" y="2105025"/>
            <a:ext cx="1474425" cy="2635250"/>
          </a:xfrm>
        </p:spPr>
        <p:txBody>
          <a:bodyPr anchor="ctr">
            <a:normAutofit/>
          </a:bodyPr>
          <a:lstStyle>
            <a:lvl1pPr marL="0" indent="0" algn="l">
              <a:buNone/>
              <a:defRPr sz="1600" b="1"/>
            </a:lvl1pPr>
          </a:lstStyle>
          <a:p>
            <a:pPr lvl="0"/>
            <a:r>
              <a:rPr lang="en-US"/>
              <a:t>Click to edit Master text styles</a:t>
            </a:r>
          </a:p>
        </p:txBody>
      </p:sp>
      <p:sp>
        <p:nvSpPr>
          <p:cNvPr id="27" name="Text Placeholder 9"/>
          <p:cNvSpPr>
            <a:spLocks noGrp="1"/>
          </p:cNvSpPr>
          <p:nvPr>
            <p:ph type="body" sz="quarter" idx="16"/>
          </p:nvPr>
        </p:nvSpPr>
        <p:spPr>
          <a:xfrm>
            <a:off x="608374" y="2105025"/>
            <a:ext cx="1477599" cy="2635250"/>
          </a:xfrm>
        </p:spPr>
        <p:txBody>
          <a:bodyPr anchor="ctr">
            <a:normAutofit/>
          </a:bodyPr>
          <a:lstStyle>
            <a:lvl1pPr marL="0" indent="0" algn="r">
              <a:buNone/>
              <a:defRPr sz="1600" b="1"/>
            </a:lvl1pPr>
          </a:lstStyle>
          <a:p>
            <a:pPr lvl="0"/>
            <a:r>
              <a:rPr lang="en-US"/>
              <a:t>Click to edit Master text styles</a:t>
            </a:r>
          </a:p>
        </p:txBody>
      </p:sp>
      <p:sp>
        <p:nvSpPr>
          <p:cNvPr id="28" name="Text Placeholder 9"/>
          <p:cNvSpPr>
            <a:spLocks noGrp="1"/>
          </p:cNvSpPr>
          <p:nvPr>
            <p:ph type="body" sz="quarter" idx="17"/>
          </p:nvPr>
        </p:nvSpPr>
        <p:spPr>
          <a:xfrm>
            <a:off x="2341560" y="1066800"/>
            <a:ext cx="3754440" cy="2355850"/>
          </a:xfrm>
        </p:spPr>
        <p:txBody>
          <a:bodyPr anchor="ctr">
            <a:normAutofit/>
          </a:bodyPr>
          <a:lstStyle>
            <a:lvl1pPr marL="0" indent="0" algn="ctr">
              <a:buNone/>
              <a:defRPr sz="1600" b="0"/>
            </a:lvl1pPr>
          </a:lstStyle>
          <a:p>
            <a:pPr lvl="0"/>
            <a:r>
              <a:rPr lang="en-US"/>
              <a:t>Click to edit Master text styles</a:t>
            </a:r>
          </a:p>
        </p:txBody>
      </p:sp>
      <p:sp>
        <p:nvSpPr>
          <p:cNvPr id="29" name="Text Placeholder 9"/>
          <p:cNvSpPr>
            <a:spLocks noGrp="1"/>
          </p:cNvSpPr>
          <p:nvPr>
            <p:ph type="body" sz="quarter" idx="18"/>
          </p:nvPr>
        </p:nvSpPr>
        <p:spPr>
          <a:xfrm>
            <a:off x="6092030" y="1066800"/>
            <a:ext cx="3754440" cy="2355850"/>
          </a:xfrm>
        </p:spPr>
        <p:txBody>
          <a:bodyPr anchor="ctr">
            <a:normAutofit/>
          </a:bodyPr>
          <a:lstStyle>
            <a:lvl1pPr marL="0" indent="0" algn="ctr">
              <a:buNone/>
              <a:defRPr sz="1600" b="0"/>
            </a:lvl1pPr>
          </a:lstStyle>
          <a:p>
            <a:pPr lvl="0"/>
            <a:r>
              <a:rPr lang="en-US"/>
              <a:t>Click to edit Master text styles</a:t>
            </a:r>
          </a:p>
        </p:txBody>
      </p:sp>
      <p:sp>
        <p:nvSpPr>
          <p:cNvPr id="30" name="Text Placeholder 9"/>
          <p:cNvSpPr>
            <a:spLocks noGrp="1"/>
          </p:cNvSpPr>
          <p:nvPr>
            <p:ph type="body" sz="quarter" idx="19"/>
          </p:nvPr>
        </p:nvSpPr>
        <p:spPr>
          <a:xfrm>
            <a:off x="2341560" y="3435550"/>
            <a:ext cx="3754440" cy="2355850"/>
          </a:xfrm>
        </p:spPr>
        <p:txBody>
          <a:bodyPr anchor="ctr">
            <a:normAutofit/>
          </a:bodyPr>
          <a:lstStyle>
            <a:lvl1pPr marL="0" indent="0" algn="ctr">
              <a:buNone/>
              <a:defRPr sz="1600" b="0"/>
            </a:lvl1pPr>
          </a:lstStyle>
          <a:p>
            <a:pPr lvl="0"/>
            <a:r>
              <a:rPr lang="en-US"/>
              <a:t>Click to edit Master text styles</a:t>
            </a:r>
          </a:p>
        </p:txBody>
      </p:sp>
      <p:sp>
        <p:nvSpPr>
          <p:cNvPr id="31" name="Text Placeholder 9"/>
          <p:cNvSpPr>
            <a:spLocks noGrp="1"/>
          </p:cNvSpPr>
          <p:nvPr>
            <p:ph type="body" sz="quarter" idx="20"/>
          </p:nvPr>
        </p:nvSpPr>
        <p:spPr>
          <a:xfrm>
            <a:off x="6092030" y="3435550"/>
            <a:ext cx="3754440" cy="2355850"/>
          </a:xfrm>
        </p:spPr>
        <p:txBody>
          <a:bodyPr anchor="ctr">
            <a:normAutofit/>
          </a:bodyPr>
          <a:lstStyle>
            <a:lvl1pPr marL="0" indent="0" algn="ctr">
              <a:buNone/>
              <a:defRPr sz="1600" b="0"/>
            </a:lvl1pPr>
          </a:lstStyle>
          <a:p>
            <a:pPr lvl="0"/>
            <a:r>
              <a:rPr lang="en-US"/>
              <a:t>Click to edit Master text styles</a:t>
            </a:r>
          </a:p>
        </p:txBody>
      </p:sp>
    </p:spTree>
    <p:extLst>
      <p:ext uri="{BB962C8B-B14F-4D97-AF65-F5344CB8AC3E}">
        <p14:creationId xmlns:p14="http://schemas.microsoft.com/office/powerpoint/2010/main" val="276118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yramid Diagram ">
    <p:spTree>
      <p:nvGrpSpPr>
        <p:cNvPr id="1" name=""/>
        <p:cNvGrpSpPr/>
        <p:nvPr/>
      </p:nvGrpSpPr>
      <p:grpSpPr>
        <a:xfrm>
          <a:off x="0" y="0"/>
          <a:ext cx="0" cy="0"/>
          <a:chOff x="0" y="0"/>
          <a:chExt cx="0" cy="0"/>
        </a:xfrm>
      </p:grpSpPr>
      <p:sp>
        <p:nvSpPr>
          <p:cNvPr id="2" name="Title 1"/>
          <p:cNvSpPr>
            <a:spLocks noGrp="1"/>
          </p:cNvSpPr>
          <p:nvPr userDrawn="1">
            <p:ph type="title"/>
          </p:nvPr>
        </p:nvSpPr>
        <p:spPr/>
        <p:txBody>
          <a:bodyPr/>
          <a:lstStyle/>
          <a:p>
            <a:r>
              <a:rPr lang="en-US"/>
              <a:t>Click to edit Master title style</a:t>
            </a:r>
            <a:endParaRPr lang="en-GB"/>
          </a:p>
        </p:txBody>
      </p:sp>
      <p:sp>
        <p:nvSpPr>
          <p:cNvPr id="5" name="Footer Placeholder 4"/>
          <p:cNvSpPr>
            <a:spLocks noGrp="1"/>
          </p:cNvSpPr>
          <p:nvPr userDrawn="1">
            <p:ph type="ftr" sz="quarter" idx="11"/>
          </p:nvPr>
        </p:nvSpPr>
        <p:spPr/>
        <p:txBody>
          <a:bodyPr/>
          <a:lstStyle/>
          <a:p>
            <a:endParaRPr lang="en-GB" dirty="0"/>
          </a:p>
        </p:txBody>
      </p:sp>
      <p:sp>
        <p:nvSpPr>
          <p:cNvPr id="6" name="Slide Number Placeholder 5"/>
          <p:cNvSpPr>
            <a:spLocks noGrp="1"/>
          </p:cNvSpPr>
          <p:nvPr userDrawn="1">
            <p:ph type="sldNum" sz="quarter" idx="12"/>
          </p:nvPr>
        </p:nvSpPr>
        <p:spPr/>
        <p:txBody>
          <a:bodyPr/>
          <a:lstStyle/>
          <a:p>
            <a:fld id="{E6607247-EB78-480B-A962-35111A450531}" type="slidenum">
              <a:rPr lang="en-GB" smtClean="0"/>
              <a:t>‹#›</a:t>
            </a:fld>
            <a:endParaRPr lang="en-GB" dirty="0"/>
          </a:p>
        </p:txBody>
      </p:sp>
      <p:sp>
        <p:nvSpPr>
          <p:cNvPr id="8" name="Text Placeholder 7"/>
          <p:cNvSpPr>
            <a:spLocks noGrp="1"/>
          </p:cNvSpPr>
          <p:nvPr>
            <p:ph type="body" sz="quarter" idx="13"/>
          </p:nvPr>
        </p:nvSpPr>
        <p:spPr>
          <a:xfrm>
            <a:off x="2338612" y="468429"/>
            <a:ext cx="7503886" cy="5148599"/>
          </a:xfrm>
          <a:prstGeom prst="triangle">
            <a:avLst/>
          </a:prstGeom>
          <a:solidFill>
            <a:schemeClr val="bg2"/>
          </a:solidFill>
          <a:ln w="50800">
            <a:solidFill>
              <a:schemeClr val="bg1"/>
            </a:solidFill>
          </a:ln>
        </p:spPr>
        <p:txBody>
          <a:bodyPr tIns="1008000" bIns="0" anchor="ctr">
            <a:normAutofit/>
          </a:bodyPr>
          <a:lstStyle>
            <a:lvl1pPr marL="0" indent="0" algn="ctr">
              <a:buNone/>
              <a:defRPr sz="1600"/>
            </a:lvl1pPr>
          </a:lstStyle>
          <a:p>
            <a:pPr lvl="0"/>
            <a:r>
              <a:rPr lang="en-US"/>
              <a:t>Click to edit Master text styles</a:t>
            </a:r>
          </a:p>
        </p:txBody>
      </p:sp>
      <p:sp>
        <p:nvSpPr>
          <p:cNvPr id="22" name="Text Placeholder 7"/>
          <p:cNvSpPr>
            <a:spLocks noGrp="1"/>
          </p:cNvSpPr>
          <p:nvPr>
            <p:ph type="body" sz="quarter" idx="15"/>
          </p:nvPr>
        </p:nvSpPr>
        <p:spPr>
          <a:xfrm>
            <a:off x="3417467" y="468430"/>
            <a:ext cx="5346177" cy="3668142"/>
          </a:xfrm>
          <a:prstGeom prst="triangle">
            <a:avLst/>
          </a:prstGeom>
          <a:solidFill>
            <a:schemeClr val="accent2"/>
          </a:solidFill>
          <a:ln w="50800">
            <a:solidFill>
              <a:schemeClr val="bg1"/>
            </a:solidFill>
          </a:ln>
        </p:spPr>
        <p:txBody>
          <a:bodyPr tIns="864000">
            <a:normAutofit/>
          </a:bodyPr>
          <a:lstStyle>
            <a:lvl1pPr marL="0" indent="0" algn="ctr">
              <a:buFont typeface="Arial" panose="020B0604020202020204" pitchFamily="34" charset="0"/>
              <a:buNone/>
              <a:defRPr sz="1600">
                <a:solidFill>
                  <a:schemeClr val="bg1"/>
                </a:solidFill>
              </a:defRPr>
            </a:lvl1pPr>
          </a:lstStyle>
          <a:p>
            <a:pPr lvl="0"/>
            <a:r>
              <a:rPr lang="en-US"/>
              <a:t>Click to edit Master text styles</a:t>
            </a:r>
          </a:p>
        </p:txBody>
      </p:sp>
      <p:sp>
        <p:nvSpPr>
          <p:cNvPr id="21" name="Text Placeholder 7"/>
          <p:cNvSpPr>
            <a:spLocks noGrp="1"/>
          </p:cNvSpPr>
          <p:nvPr>
            <p:ph type="body" sz="quarter" idx="14"/>
          </p:nvPr>
        </p:nvSpPr>
        <p:spPr>
          <a:xfrm>
            <a:off x="4559783" y="468430"/>
            <a:ext cx="3061544" cy="2100600"/>
          </a:xfrm>
          <a:prstGeom prst="triangle">
            <a:avLst/>
          </a:prstGeom>
          <a:solidFill>
            <a:schemeClr val="accent1"/>
          </a:solidFill>
          <a:ln w="50800">
            <a:solidFill>
              <a:schemeClr val="bg1"/>
            </a:solidFill>
          </a:ln>
        </p:spPr>
        <p:txBody>
          <a:bodyPr>
            <a:normAutofit/>
          </a:bodyPr>
          <a:lstStyle>
            <a:lvl1pPr marL="0" indent="0" algn="ctr">
              <a:buNone/>
              <a:defRPr sz="1600">
                <a:solidFill>
                  <a:schemeClr val="bg1"/>
                </a:solidFill>
              </a:defRPr>
            </a:lvl1pPr>
          </a:lstStyle>
          <a:p>
            <a:pPr lvl="0"/>
            <a:r>
              <a:rPr lang="en-US"/>
              <a:t>Click to edit Master text styles</a:t>
            </a:r>
          </a:p>
        </p:txBody>
      </p:sp>
      <p:sp>
        <p:nvSpPr>
          <p:cNvPr id="23" name="Text Placeholder 9"/>
          <p:cNvSpPr>
            <a:spLocks noGrp="1"/>
          </p:cNvSpPr>
          <p:nvPr>
            <p:ph type="body" sz="quarter" idx="16"/>
          </p:nvPr>
        </p:nvSpPr>
        <p:spPr>
          <a:xfrm>
            <a:off x="2339180" y="5838925"/>
            <a:ext cx="7507290" cy="330200"/>
          </a:xfrm>
        </p:spPr>
        <p:txBody>
          <a:bodyPr>
            <a:normAutofit/>
          </a:bodyPr>
          <a:lstStyle>
            <a:lvl1pPr marL="0" indent="0" algn="ctr">
              <a:buNone/>
              <a:defRPr sz="1600" b="1"/>
            </a:lvl1pPr>
          </a:lstStyle>
          <a:p>
            <a:pPr lvl="0"/>
            <a:r>
              <a:rPr lang="en-US"/>
              <a:t>Click to edit Master text styles</a:t>
            </a:r>
          </a:p>
        </p:txBody>
      </p:sp>
    </p:spTree>
    <p:extLst>
      <p:ext uri="{BB962C8B-B14F-4D97-AF65-F5344CB8AC3E}">
        <p14:creationId xmlns:p14="http://schemas.microsoft.com/office/powerpoint/2010/main" val="372495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ircles of Influence">
    <p:spTree>
      <p:nvGrpSpPr>
        <p:cNvPr id="1" name=""/>
        <p:cNvGrpSpPr/>
        <p:nvPr/>
      </p:nvGrpSpPr>
      <p:grpSpPr>
        <a:xfrm>
          <a:off x="0" y="0"/>
          <a:ext cx="0" cy="0"/>
          <a:chOff x="0" y="0"/>
          <a:chExt cx="0" cy="0"/>
        </a:xfrm>
      </p:grpSpPr>
      <p:sp>
        <p:nvSpPr>
          <p:cNvPr id="2" name="Title 1"/>
          <p:cNvSpPr>
            <a:spLocks noGrp="1"/>
          </p:cNvSpPr>
          <p:nvPr userDrawn="1">
            <p:ph type="title"/>
          </p:nvPr>
        </p:nvSpPr>
        <p:spPr/>
        <p:txBody>
          <a:bodyPr/>
          <a:lstStyle/>
          <a:p>
            <a:r>
              <a:rPr lang="en-US"/>
              <a:t>Click to edit Master title style</a:t>
            </a:r>
            <a:endParaRPr lang="en-GB"/>
          </a:p>
        </p:txBody>
      </p:sp>
      <p:sp>
        <p:nvSpPr>
          <p:cNvPr id="5" name="Footer Placeholder 4"/>
          <p:cNvSpPr>
            <a:spLocks noGrp="1"/>
          </p:cNvSpPr>
          <p:nvPr userDrawn="1">
            <p:ph type="ftr" sz="quarter" idx="11"/>
          </p:nvPr>
        </p:nvSpPr>
        <p:spPr/>
        <p:txBody>
          <a:bodyPr/>
          <a:lstStyle/>
          <a:p>
            <a:endParaRPr lang="en-GB" dirty="0"/>
          </a:p>
        </p:txBody>
      </p:sp>
      <p:sp>
        <p:nvSpPr>
          <p:cNvPr id="6" name="Slide Number Placeholder 5"/>
          <p:cNvSpPr>
            <a:spLocks noGrp="1"/>
          </p:cNvSpPr>
          <p:nvPr userDrawn="1">
            <p:ph type="sldNum" sz="quarter" idx="12"/>
          </p:nvPr>
        </p:nvSpPr>
        <p:spPr/>
        <p:txBody>
          <a:bodyPr/>
          <a:lstStyle/>
          <a:p>
            <a:fld id="{E6607247-EB78-480B-A962-35111A450531}" type="slidenum">
              <a:rPr lang="en-GB" smtClean="0"/>
              <a:t>‹#›</a:t>
            </a:fld>
            <a:endParaRPr lang="en-GB" dirty="0"/>
          </a:p>
        </p:txBody>
      </p:sp>
      <p:sp>
        <p:nvSpPr>
          <p:cNvPr id="3" name="Oval 2"/>
          <p:cNvSpPr/>
          <p:nvPr userDrawn="1"/>
        </p:nvSpPr>
        <p:spPr>
          <a:xfrm>
            <a:off x="3299617" y="647800"/>
            <a:ext cx="5575300" cy="5575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p:cNvSpPr/>
          <p:nvPr userDrawn="1"/>
        </p:nvSpPr>
        <p:spPr>
          <a:xfrm>
            <a:off x="4415826" y="1795759"/>
            <a:ext cx="3342882" cy="33428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p:cNvSpPr/>
          <p:nvPr userDrawn="1"/>
        </p:nvSpPr>
        <p:spPr>
          <a:xfrm>
            <a:off x="5373587" y="2753520"/>
            <a:ext cx="1427359" cy="142735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6"/>
          <p:cNvSpPr>
            <a:spLocks noGrp="1"/>
          </p:cNvSpPr>
          <p:nvPr>
            <p:ph type="body" sz="quarter" idx="13"/>
          </p:nvPr>
        </p:nvSpPr>
        <p:spPr>
          <a:xfrm>
            <a:off x="4180678" y="851000"/>
            <a:ext cx="3813175" cy="968278"/>
          </a:xfrm>
        </p:spPr>
        <p:txBody>
          <a:bodyPr>
            <a:normAutofit/>
          </a:bodyPr>
          <a:lstStyle>
            <a:lvl1pPr marL="0" indent="0" algn="ctr">
              <a:spcBef>
                <a:spcPct val="0"/>
              </a:spcBef>
              <a:buNone/>
              <a:defRPr sz="1300">
                <a:solidFill>
                  <a:schemeClr val="bg1"/>
                </a:solidFill>
              </a:defRPr>
            </a:lvl1pPr>
          </a:lstStyle>
          <a:p>
            <a:pPr lvl="0"/>
            <a:r>
              <a:rPr lang="en-US"/>
              <a:t>Click to edit Master text styles</a:t>
            </a:r>
          </a:p>
        </p:txBody>
      </p:sp>
      <p:sp>
        <p:nvSpPr>
          <p:cNvPr id="20" name="Text Placeholder 6"/>
          <p:cNvSpPr>
            <a:spLocks noGrp="1"/>
          </p:cNvSpPr>
          <p:nvPr>
            <p:ph type="body" sz="quarter" idx="14"/>
          </p:nvPr>
        </p:nvSpPr>
        <p:spPr>
          <a:xfrm>
            <a:off x="4541829" y="1892399"/>
            <a:ext cx="3090872" cy="951311"/>
          </a:xfrm>
        </p:spPr>
        <p:txBody>
          <a:bodyPr>
            <a:normAutofit/>
          </a:bodyPr>
          <a:lstStyle>
            <a:lvl1pPr marL="0" indent="0" algn="ctr">
              <a:spcBef>
                <a:spcPct val="0"/>
              </a:spcBef>
              <a:buNone/>
              <a:defRPr sz="1300">
                <a:solidFill>
                  <a:schemeClr val="bg1"/>
                </a:solidFill>
              </a:defRPr>
            </a:lvl1pPr>
          </a:lstStyle>
          <a:p>
            <a:pPr lvl="0"/>
            <a:r>
              <a:rPr lang="en-US"/>
              <a:t>Click to edit Master text styles</a:t>
            </a:r>
          </a:p>
        </p:txBody>
      </p:sp>
      <p:sp>
        <p:nvSpPr>
          <p:cNvPr id="21" name="Text Placeholder 6"/>
          <p:cNvSpPr>
            <a:spLocks noGrp="1"/>
          </p:cNvSpPr>
          <p:nvPr>
            <p:ph type="body" sz="quarter" idx="15"/>
          </p:nvPr>
        </p:nvSpPr>
        <p:spPr>
          <a:xfrm>
            <a:off x="5373586" y="2753519"/>
            <a:ext cx="1427359" cy="1427359"/>
          </a:xfrm>
        </p:spPr>
        <p:txBody>
          <a:bodyPr anchor="ctr">
            <a:normAutofit/>
          </a:bodyPr>
          <a:lstStyle>
            <a:lvl1pPr marL="0" indent="0" algn="ctr">
              <a:spcBef>
                <a:spcPct val="0"/>
              </a:spcBef>
              <a:buNone/>
              <a:defRPr sz="1300"/>
            </a:lvl1pPr>
          </a:lstStyle>
          <a:p>
            <a:pPr lvl="0"/>
            <a:r>
              <a:rPr lang="en-US"/>
              <a:t>Click to edit Master text styles</a:t>
            </a:r>
          </a:p>
        </p:txBody>
      </p:sp>
    </p:spTree>
    <p:extLst>
      <p:ext uri="{BB962C8B-B14F-4D97-AF65-F5344CB8AC3E}">
        <p14:creationId xmlns:p14="http://schemas.microsoft.com/office/powerpoint/2010/main" val="111219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ntact">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3F4CD7-6A2E-4A15-B503-AC8B69588848}" type="datetime1">
              <a:rPr lang="en-GB" smtClean="0"/>
              <a:t>02/06/2020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6607247-EB78-480B-A962-35111A450531}" type="slidenum">
              <a:rPr lang="en-GB" smtClean="0"/>
              <a:t>‹#›</a:t>
            </a:fld>
            <a:endParaRPr lang="en-GB" dirty="0"/>
          </a:p>
        </p:txBody>
      </p:sp>
      <p:pic>
        <p:nvPicPr>
          <p:cNvPr id="10" name="Picture 9">
            <a:extLst>
              <a:ext uri="{FF2B5EF4-FFF2-40B4-BE49-F238E27FC236}">
                <a16:creationId xmlns:a16="http://schemas.microsoft.com/office/drawing/2014/main" id="{7AC68DC5-DF12-4872-86EA-43F2A5BBA96B}"/>
              </a:ext>
            </a:extLst>
          </p:cNvPr>
          <p:cNvPicPr>
            <a:picLocks noChangeAspect="1"/>
          </p:cNvPicPr>
          <p:nvPr userDrawn="1"/>
        </p:nvPicPr>
        <p:blipFill>
          <a:blip r:embed="rId2"/>
          <a:stretch>
            <a:fillRect/>
          </a:stretch>
        </p:blipFill>
        <p:spPr>
          <a:xfrm>
            <a:off x="565150" y="5982075"/>
            <a:ext cx="2743200" cy="533185"/>
          </a:xfrm>
          <a:prstGeom prst="rect">
            <a:avLst/>
          </a:prstGeom>
        </p:spPr>
      </p:pic>
      <p:grpSp>
        <p:nvGrpSpPr>
          <p:cNvPr id="14" name="Group 13">
            <a:extLst>
              <a:ext uri="{FF2B5EF4-FFF2-40B4-BE49-F238E27FC236}">
                <a16:creationId xmlns:a16="http://schemas.microsoft.com/office/drawing/2014/main" id="{E750CB1D-161B-4A92-AF75-AF59FBA39DFD}"/>
              </a:ext>
            </a:extLst>
          </p:cNvPr>
          <p:cNvGrpSpPr/>
          <p:nvPr userDrawn="1"/>
        </p:nvGrpSpPr>
        <p:grpSpPr>
          <a:xfrm>
            <a:off x="10624343" y="381000"/>
            <a:ext cx="947738" cy="739776"/>
            <a:chOff x="10864850" y="381000"/>
            <a:chExt cx="947738" cy="739776"/>
          </a:xfrm>
        </p:grpSpPr>
        <p:sp>
          <p:nvSpPr>
            <p:cNvPr id="15" name="Freeform 5">
              <a:extLst>
                <a:ext uri="{FF2B5EF4-FFF2-40B4-BE49-F238E27FC236}">
                  <a16:creationId xmlns:a16="http://schemas.microsoft.com/office/drawing/2014/main" id="{A4DCBC2C-0A00-4B93-AD8F-15F602AC101F}"/>
                </a:ext>
              </a:extLst>
            </p:cNvPr>
            <p:cNvSpPr>
              <a:spLocks noEditPoints="1"/>
            </p:cNvSpPr>
            <p:nvPr userDrawn="1"/>
          </p:nvSpPr>
          <p:spPr bwMode="auto">
            <a:xfrm>
              <a:off x="10996613" y="858838"/>
              <a:ext cx="796925" cy="261938"/>
            </a:xfrm>
            <a:custGeom>
              <a:avLst/>
              <a:gdLst>
                <a:gd name="T0" fmla="*/ 1333 w 1333"/>
                <a:gd name="T1" fmla="*/ 338 h 438"/>
                <a:gd name="T2" fmla="*/ 1273 w 1333"/>
                <a:gd name="T3" fmla="*/ 0 h 438"/>
                <a:gd name="T4" fmla="*/ 1064 w 1333"/>
                <a:gd name="T5" fmla="*/ 271 h 438"/>
                <a:gd name="T6" fmla="*/ 1157 w 1333"/>
                <a:gd name="T7" fmla="*/ 231 h 438"/>
                <a:gd name="T8" fmla="*/ 1102 w 1333"/>
                <a:gd name="T9" fmla="*/ 299 h 438"/>
                <a:gd name="T10" fmla="*/ 1033 w 1333"/>
                <a:gd name="T11" fmla="*/ 170 h 438"/>
                <a:gd name="T12" fmla="*/ 1157 w 1333"/>
                <a:gd name="T13" fmla="*/ 195 h 438"/>
                <a:gd name="T14" fmla="*/ 1046 w 1333"/>
                <a:gd name="T15" fmla="*/ 208 h 438"/>
                <a:gd name="T16" fmla="*/ 1087 w 1333"/>
                <a:gd name="T17" fmla="*/ 343 h 438"/>
                <a:gd name="T18" fmla="*/ 1160 w 1333"/>
                <a:gd name="T19" fmla="*/ 303 h 438"/>
                <a:gd name="T20" fmla="*/ 1215 w 1333"/>
                <a:gd name="T21" fmla="*/ 338 h 438"/>
                <a:gd name="T22" fmla="*/ 1212 w 1333"/>
                <a:gd name="T23" fmla="*/ 228 h 438"/>
                <a:gd name="T24" fmla="*/ 1112 w 1333"/>
                <a:gd name="T25" fmla="*/ 101 h 438"/>
                <a:gd name="T26" fmla="*/ 1033 w 1333"/>
                <a:gd name="T27" fmla="*/ 170 h 438"/>
                <a:gd name="T28" fmla="*/ 939 w 1333"/>
                <a:gd name="T29" fmla="*/ 343 h 438"/>
                <a:gd name="T30" fmla="*/ 982 w 1333"/>
                <a:gd name="T31" fmla="*/ 290 h 438"/>
                <a:gd name="T32" fmla="*/ 926 w 1333"/>
                <a:gd name="T33" fmla="*/ 258 h 438"/>
                <a:gd name="T34" fmla="*/ 979 w 1333"/>
                <a:gd name="T35" fmla="*/ 150 h 438"/>
                <a:gd name="T36" fmla="*/ 926 w 1333"/>
                <a:gd name="T37" fmla="*/ 106 h 438"/>
                <a:gd name="T38" fmla="*/ 865 w 1333"/>
                <a:gd name="T39" fmla="*/ 60 h 438"/>
                <a:gd name="T40" fmla="*/ 821 w 1333"/>
                <a:gd name="T41" fmla="*/ 106 h 438"/>
                <a:gd name="T42" fmla="*/ 865 w 1333"/>
                <a:gd name="T43" fmla="*/ 150 h 438"/>
                <a:gd name="T44" fmla="*/ 722 w 1333"/>
                <a:gd name="T45" fmla="*/ 64 h 438"/>
                <a:gd name="T46" fmla="*/ 782 w 1333"/>
                <a:gd name="T47" fmla="*/ 6 h 438"/>
                <a:gd name="T48" fmla="*/ 722 w 1333"/>
                <a:gd name="T49" fmla="*/ 64 h 438"/>
                <a:gd name="T50" fmla="*/ 782 w 1333"/>
                <a:gd name="T51" fmla="*/ 338 h 438"/>
                <a:gd name="T52" fmla="*/ 722 w 1333"/>
                <a:gd name="T53" fmla="*/ 106 h 438"/>
                <a:gd name="T54" fmla="*/ 601 w 1333"/>
                <a:gd name="T55" fmla="*/ 106 h 438"/>
                <a:gd name="T56" fmla="*/ 600 w 1333"/>
                <a:gd name="T57" fmla="*/ 138 h 438"/>
                <a:gd name="T58" fmla="*/ 430 w 1333"/>
                <a:gd name="T59" fmla="*/ 221 h 438"/>
                <a:gd name="T60" fmla="*/ 597 w 1333"/>
                <a:gd name="T61" fmla="*/ 301 h 438"/>
                <a:gd name="T62" fmla="*/ 528 w 1333"/>
                <a:gd name="T63" fmla="*/ 391 h 438"/>
                <a:gd name="T64" fmla="*/ 456 w 1333"/>
                <a:gd name="T65" fmla="*/ 422 h 438"/>
                <a:gd name="T66" fmla="*/ 658 w 1333"/>
                <a:gd name="T67" fmla="*/ 316 h 438"/>
                <a:gd name="T68" fmla="*/ 601 w 1333"/>
                <a:gd name="T69" fmla="*/ 106 h 438"/>
                <a:gd name="T70" fmla="*/ 493 w 1333"/>
                <a:gd name="T71" fmla="*/ 221 h 438"/>
                <a:gd name="T72" fmla="*/ 598 w 1333"/>
                <a:gd name="T73" fmla="*/ 220 h 438"/>
                <a:gd name="T74" fmla="*/ 321 w 1333"/>
                <a:gd name="T75" fmla="*/ 64 h 438"/>
                <a:gd name="T76" fmla="*/ 382 w 1333"/>
                <a:gd name="T77" fmla="*/ 6 h 438"/>
                <a:gd name="T78" fmla="*/ 321 w 1333"/>
                <a:gd name="T79" fmla="*/ 64 h 438"/>
                <a:gd name="T80" fmla="*/ 382 w 1333"/>
                <a:gd name="T81" fmla="*/ 338 h 438"/>
                <a:gd name="T82" fmla="*/ 321 w 1333"/>
                <a:gd name="T83" fmla="*/ 106 h 438"/>
                <a:gd name="T84" fmla="*/ 63 w 1333"/>
                <a:gd name="T85" fmla="*/ 73 h 438"/>
                <a:gd name="T86" fmla="*/ 202 w 1333"/>
                <a:gd name="T87" fmla="*/ 181 h 438"/>
                <a:gd name="T88" fmla="*/ 63 w 1333"/>
                <a:gd name="T89" fmla="*/ 288 h 438"/>
                <a:gd name="T90" fmla="*/ 0 w 1333"/>
                <a:gd name="T91" fmla="*/ 338 h 438"/>
                <a:gd name="T92" fmla="*/ 268 w 1333"/>
                <a:gd name="T93" fmla="*/ 181 h 438"/>
                <a:gd name="T94" fmla="*/ 0 w 1333"/>
                <a:gd name="T95" fmla="*/ 24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33" h="438">
                  <a:moveTo>
                    <a:pt x="1273" y="338"/>
                  </a:moveTo>
                  <a:cubicBezTo>
                    <a:pt x="1333" y="338"/>
                    <a:pt x="1333" y="338"/>
                    <a:pt x="1333" y="338"/>
                  </a:cubicBezTo>
                  <a:cubicBezTo>
                    <a:pt x="1333" y="0"/>
                    <a:pt x="1333" y="0"/>
                    <a:pt x="1333" y="0"/>
                  </a:cubicBezTo>
                  <a:cubicBezTo>
                    <a:pt x="1273" y="0"/>
                    <a:pt x="1273" y="0"/>
                    <a:pt x="1273" y="0"/>
                  </a:cubicBezTo>
                  <a:lnTo>
                    <a:pt x="1273" y="338"/>
                  </a:lnTo>
                  <a:close/>
                  <a:moveTo>
                    <a:pt x="1064" y="271"/>
                  </a:moveTo>
                  <a:cubicBezTo>
                    <a:pt x="1064" y="235"/>
                    <a:pt x="1104" y="231"/>
                    <a:pt x="1131" y="231"/>
                  </a:cubicBezTo>
                  <a:cubicBezTo>
                    <a:pt x="1157" y="231"/>
                    <a:pt x="1157" y="231"/>
                    <a:pt x="1157" y="231"/>
                  </a:cubicBezTo>
                  <a:cubicBezTo>
                    <a:pt x="1157" y="249"/>
                    <a:pt x="1154" y="266"/>
                    <a:pt x="1144" y="279"/>
                  </a:cubicBezTo>
                  <a:cubicBezTo>
                    <a:pt x="1135" y="291"/>
                    <a:pt x="1120" y="299"/>
                    <a:pt x="1102" y="299"/>
                  </a:cubicBezTo>
                  <a:cubicBezTo>
                    <a:pt x="1080" y="299"/>
                    <a:pt x="1064" y="291"/>
                    <a:pt x="1064" y="271"/>
                  </a:cubicBezTo>
                  <a:moveTo>
                    <a:pt x="1033" y="170"/>
                  </a:moveTo>
                  <a:cubicBezTo>
                    <a:pt x="1053" y="155"/>
                    <a:pt x="1079" y="145"/>
                    <a:pt x="1105" y="145"/>
                  </a:cubicBezTo>
                  <a:cubicBezTo>
                    <a:pt x="1140" y="145"/>
                    <a:pt x="1157" y="157"/>
                    <a:pt x="1157" y="195"/>
                  </a:cubicBezTo>
                  <a:cubicBezTo>
                    <a:pt x="1124" y="195"/>
                    <a:pt x="1124" y="195"/>
                    <a:pt x="1124" y="195"/>
                  </a:cubicBezTo>
                  <a:cubicBezTo>
                    <a:pt x="1098" y="195"/>
                    <a:pt x="1069" y="197"/>
                    <a:pt x="1046" y="208"/>
                  </a:cubicBezTo>
                  <a:cubicBezTo>
                    <a:pt x="1023" y="220"/>
                    <a:pt x="1006" y="240"/>
                    <a:pt x="1006" y="275"/>
                  </a:cubicBezTo>
                  <a:cubicBezTo>
                    <a:pt x="1006" y="319"/>
                    <a:pt x="1046" y="343"/>
                    <a:pt x="1087" y="343"/>
                  </a:cubicBezTo>
                  <a:cubicBezTo>
                    <a:pt x="1115" y="343"/>
                    <a:pt x="1145" y="329"/>
                    <a:pt x="1159" y="303"/>
                  </a:cubicBezTo>
                  <a:cubicBezTo>
                    <a:pt x="1160" y="303"/>
                    <a:pt x="1160" y="303"/>
                    <a:pt x="1160" y="303"/>
                  </a:cubicBezTo>
                  <a:cubicBezTo>
                    <a:pt x="1160" y="311"/>
                    <a:pt x="1160" y="326"/>
                    <a:pt x="1162" y="338"/>
                  </a:cubicBezTo>
                  <a:cubicBezTo>
                    <a:pt x="1215" y="338"/>
                    <a:pt x="1215" y="338"/>
                    <a:pt x="1215" y="338"/>
                  </a:cubicBezTo>
                  <a:cubicBezTo>
                    <a:pt x="1214" y="320"/>
                    <a:pt x="1213" y="304"/>
                    <a:pt x="1213" y="286"/>
                  </a:cubicBezTo>
                  <a:cubicBezTo>
                    <a:pt x="1212" y="269"/>
                    <a:pt x="1212" y="252"/>
                    <a:pt x="1212" y="228"/>
                  </a:cubicBezTo>
                  <a:cubicBezTo>
                    <a:pt x="1212" y="198"/>
                    <a:pt x="1212" y="198"/>
                    <a:pt x="1212" y="198"/>
                  </a:cubicBezTo>
                  <a:cubicBezTo>
                    <a:pt x="1212" y="130"/>
                    <a:pt x="1183" y="101"/>
                    <a:pt x="1112" y="101"/>
                  </a:cubicBezTo>
                  <a:cubicBezTo>
                    <a:pt x="1086" y="101"/>
                    <a:pt x="1055" y="107"/>
                    <a:pt x="1031" y="118"/>
                  </a:cubicBezTo>
                  <a:lnTo>
                    <a:pt x="1033" y="170"/>
                  </a:lnTo>
                  <a:close/>
                  <a:moveTo>
                    <a:pt x="865" y="268"/>
                  </a:moveTo>
                  <a:cubicBezTo>
                    <a:pt x="865" y="314"/>
                    <a:pt x="892" y="343"/>
                    <a:pt x="939" y="343"/>
                  </a:cubicBezTo>
                  <a:cubicBezTo>
                    <a:pt x="957" y="343"/>
                    <a:pt x="971" y="342"/>
                    <a:pt x="983" y="338"/>
                  </a:cubicBezTo>
                  <a:cubicBezTo>
                    <a:pt x="982" y="290"/>
                    <a:pt x="982" y="290"/>
                    <a:pt x="982" y="290"/>
                  </a:cubicBezTo>
                  <a:cubicBezTo>
                    <a:pt x="975" y="294"/>
                    <a:pt x="965" y="297"/>
                    <a:pt x="954" y="297"/>
                  </a:cubicBezTo>
                  <a:cubicBezTo>
                    <a:pt x="931" y="297"/>
                    <a:pt x="926" y="278"/>
                    <a:pt x="926" y="258"/>
                  </a:cubicBezTo>
                  <a:cubicBezTo>
                    <a:pt x="926" y="150"/>
                    <a:pt x="926" y="150"/>
                    <a:pt x="926" y="150"/>
                  </a:cubicBezTo>
                  <a:cubicBezTo>
                    <a:pt x="979" y="150"/>
                    <a:pt x="979" y="150"/>
                    <a:pt x="979" y="150"/>
                  </a:cubicBezTo>
                  <a:cubicBezTo>
                    <a:pt x="979" y="106"/>
                    <a:pt x="979" y="106"/>
                    <a:pt x="979" y="106"/>
                  </a:cubicBezTo>
                  <a:cubicBezTo>
                    <a:pt x="926" y="106"/>
                    <a:pt x="926" y="106"/>
                    <a:pt x="926" y="106"/>
                  </a:cubicBezTo>
                  <a:cubicBezTo>
                    <a:pt x="926" y="40"/>
                    <a:pt x="926" y="40"/>
                    <a:pt x="926" y="40"/>
                  </a:cubicBezTo>
                  <a:cubicBezTo>
                    <a:pt x="865" y="60"/>
                    <a:pt x="865" y="60"/>
                    <a:pt x="865" y="60"/>
                  </a:cubicBezTo>
                  <a:cubicBezTo>
                    <a:pt x="865" y="106"/>
                    <a:pt x="865" y="106"/>
                    <a:pt x="865" y="106"/>
                  </a:cubicBezTo>
                  <a:cubicBezTo>
                    <a:pt x="821" y="106"/>
                    <a:pt x="821" y="106"/>
                    <a:pt x="821" y="106"/>
                  </a:cubicBezTo>
                  <a:cubicBezTo>
                    <a:pt x="821" y="150"/>
                    <a:pt x="821" y="150"/>
                    <a:pt x="821" y="150"/>
                  </a:cubicBezTo>
                  <a:cubicBezTo>
                    <a:pt x="865" y="150"/>
                    <a:pt x="865" y="150"/>
                    <a:pt x="865" y="150"/>
                  </a:cubicBezTo>
                  <a:lnTo>
                    <a:pt x="865" y="268"/>
                  </a:lnTo>
                  <a:close/>
                  <a:moveTo>
                    <a:pt x="722" y="64"/>
                  </a:moveTo>
                  <a:cubicBezTo>
                    <a:pt x="782" y="64"/>
                    <a:pt x="782" y="64"/>
                    <a:pt x="782" y="64"/>
                  </a:cubicBezTo>
                  <a:cubicBezTo>
                    <a:pt x="782" y="6"/>
                    <a:pt x="782" y="6"/>
                    <a:pt x="782" y="6"/>
                  </a:cubicBezTo>
                  <a:cubicBezTo>
                    <a:pt x="722" y="6"/>
                    <a:pt x="722" y="6"/>
                    <a:pt x="722" y="6"/>
                  </a:cubicBezTo>
                  <a:lnTo>
                    <a:pt x="722" y="64"/>
                  </a:lnTo>
                  <a:close/>
                  <a:moveTo>
                    <a:pt x="722" y="338"/>
                  </a:moveTo>
                  <a:cubicBezTo>
                    <a:pt x="782" y="338"/>
                    <a:pt x="782" y="338"/>
                    <a:pt x="782" y="338"/>
                  </a:cubicBezTo>
                  <a:cubicBezTo>
                    <a:pt x="782" y="106"/>
                    <a:pt x="782" y="106"/>
                    <a:pt x="782" y="106"/>
                  </a:cubicBezTo>
                  <a:cubicBezTo>
                    <a:pt x="722" y="106"/>
                    <a:pt x="722" y="106"/>
                    <a:pt x="722" y="106"/>
                  </a:cubicBezTo>
                  <a:lnTo>
                    <a:pt x="722" y="338"/>
                  </a:lnTo>
                  <a:close/>
                  <a:moveTo>
                    <a:pt x="601" y="106"/>
                  </a:moveTo>
                  <a:cubicBezTo>
                    <a:pt x="601" y="138"/>
                    <a:pt x="601" y="138"/>
                    <a:pt x="601" y="138"/>
                  </a:cubicBezTo>
                  <a:cubicBezTo>
                    <a:pt x="600" y="138"/>
                    <a:pt x="600" y="138"/>
                    <a:pt x="600" y="138"/>
                  </a:cubicBezTo>
                  <a:cubicBezTo>
                    <a:pt x="583" y="111"/>
                    <a:pt x="559" y="101"/>
                    <a:pt x="529" y="101"/>
                  </a:cubicBezTo>
                  <a:cubicBezTo>
                    <a:pt x="459" y="101"/>
                    <a:pt x="430" y="165"/>
                    <a:pt x="430" y="221"/>
                  </a:cubicBezTo>
                  <a:cubicBezTo>
                    <a:pt x="430" y="283"/>
                    <a:pt x="456" y="338"/>
                    <a:pt x="525" y="338"/>
                  </a:cubicBezTo>
                  <a:cubicBezTo>
                    <a:pt x="559" y="338"/>
                    <a:pt x="586" y="321"/>
                    <a:pt x="597" y="301"/>
                  </a:cubicBezTo>
                  <a:cubicBezTo>
                    <a:pt x="598" y="301"/>
                    <a:pt x="598" y="301"/>
                    <a:pt x="598" y="301"/>
                  </a:cubicBezTo>
                  <a:cubicBezTo>
                    <a:pt x="598" y="341"/>
                    <a:pt x="595" y="391"/>
                    <a:pt x="528" y="391"/>
                  </a:cubicBezTo>
                  <a:cubicBezTo>
                    <a:pt x="509" y="391"/>
                    <a:pt x="479" y="381"/>
                    <a:pt x="460" y="371"/>
                  </a:cubicBezTo>
                  <a:cubicBezTo>
                    <a:pt x="456" y="422"/>
                    <a:pt x="456" y="422"/>
                    <a:pt x="456" y="422"/>
                  </a:cubicBezTo>
                  <a:cubicBezTo>
                    <a:pt x="484" y="434"/>
                    <a:pt x="512" y="438"/>
                    <a:pt x="536" y="438"/>
                  </a:cubicBezTo>
                  <a:cubicBezTo>
                    <a:pt x="633" y="438"/>
                    <a:pt x="658" y="379"/>
                    <a:pt x="658" y="316"/>
                  </a:cubicBezTo>
                  <a:cubicBezTo>
                    <a:pt x="658" y="106"/>
                    <a:pt x="658" y="106"/>
                    <a:pt x="658" y="106"/>
                  </a:cubicBezTo>
                  <a:lnTo>
                    <a:pt x="601" y="106"/>
                  </a:lnTo>
                  <a:close/>
                  <a:moveTo>
                    <a:pt x="545" y="291"/>
                  </a:moveTo>
                  <a:cubicBezTo>
                    <a:pt x="510" y="291"/>
                    <a:pt x="493" y="252"/>
                    <a:pt x="493" y="221"/>
                  </a:cubicBezTo>
                  <a:cubicBezTo>
                    <a:pt x="493" y="185"/>
                    <a:pt x="506" y="148"/>
                    <a:pt x="547" y="148"/>
                  </a:cubicBezTo>
                  <a:cubicBezTo>
                    <a:pt x="583" y="148"/>
                    <a:pt x="598" y="180"/>
                    <a:pt x="598" y="220"/>
                  </a:cubicBezTo>
                  <a:cubicBezTo>
                    <a:pt x="598" y="258"/>
                    <a:pt x="583" y="291"/>
                    <a:pt x="545" y="291"/>
                  </a:cubicBezTo>
                  <a:moveTo>
                    <a:pt x="321" y="64"/>
                  </a:moveTo>
                  <a:cubicBezTo>
                    <a:pt x="382" y="64"/>
                    <a:pt x="382" y="64"/>
                    <a:pt x="382" y="64"/>
                  </a:cubicBezTo>
                  <a:cubicBezTo>
                    <a:pt x="382" y="6"/>
                    <a:pt x="382" y="6"/>
                    <a:pt x="382" y="6"/>
                  </a:cubicBezTo>
                  <a:cubicBezTo>
                    <a:pt x="321" y="6"/>
                    <a:pt x="321" y="6"/>
                    <a:pt x="321" y="6"/>
                  </a:cubicBezTo>
                  <a:lnTo>
                    <a:pt x="321" y="64"/>
                  </a:lnTo>
                  <a:close/>
                  <a:moveTo>
                    <a:pt x="321" y="338"/>
                  </a:moveTo>
                  <a:cubicBezTo>
                    <a:pt x="382" y="338"/>
                    <a:pt x="382" y="338"/>
                    <a:pt x="382" y="338"/>
                  </a:cubicBezTo>
                  <a:cubicBezTo>
                    <a:pt x="382" y="106"/>
                    <a:pt x="382" y="106"/>
                    <a:pt x="382" y="106"/>
                  </a:cubicBezTo>
                  <a:cubicBezTo>
                    <a:pt x="321" y="106"/>
                    <a:pt x="321" y="106"/>
                    <a:pt x="321" y="106"/>
                  </a:cubicBezTo>
                  <a:lnTo>
                    <a:pt x="321" y="338"/>
                  </a:lnTo>
                  <a:close/>
                  <a:moveTo>
                    <a:pt x="63" y="73"/>
                  </a:moveTo>
                  <a:cubicBezTo>
                    <a:pt x="98" y="73"/>
                    <a:pt x="98" y="73"/>
                    <a:pt x="98" y="73"/>
                  </a:cubicBezTo>
                  <a:cubicBezTo>
                    <a:pt x="151" y="73"/>
                    <a:pt x="202" y="112"/>
                    <a:pt x="202" y="181"/>
                  </a:cubicBezTo>
                  <a:cubicBezTo>
                    <a:pt x="202" y="249"/>
                    <a:pt x="151" y="288"/>
                    <a:pt x="98" y="288"/>
                  </a:cubicBezTo>
                  <a:cubicBezTo>
                    <a:pt x="63" y="288"/>
                    <a:pt x="63" y="288"/>
                    <a:pt x="63" y="288"/>
                  </a:cubicBezTo>
                  <a:lnTo>
                    <a:pt x="63" y="73"/>
                  </a:lnTo>
                  <a:close/>
                  <a:moveTo>
                    <a:pt x="0" y="338"/>
                  </a:moveTo>
                  <a:cubicBezTo>
                    <a:pt x="86" y="338"/>
                    <a:pt x="86" y="338"/>
                    <a:pt x="86" y="338"/>
                  </a:cubicBezTo>
                  <a:cubicBezTo>
                    <a:pt x="183" y="338"/>
                    <a:pt x="268" y="306"/>
                    <a:pt x="268" y="181"/>
                  </a:cubicBezTo>
                  <a:cubicBezTo>
                    <a:pt x="268" y="56"/>
                    <a:pt x="183" y="24"/>
                    <a:pt x="86" y="24"/>
                  </a:cubicBezTo>
                  <a:cubicBezTo>
                    <a:pt x="0" y="24"/>
                    <a:pt x="0" y="24"/>
                    <a:pt x="0" y="24"/>
                  </a:cubicBezTo>
                  <a:lnTo>
                    <a:pt x="0" y="3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6" name="Freeform 6">
              <a:extLst>
                <a:ext uri="{FF2B5EF4-FFF2-40B4-BE49-F238E27FC236}">
                  <a16:creationId xmlns:a16="http://schemas.microsoft.com/office/drawing/2014/main" id="{157218B0-6241-4B9F-8494-D2C5D6E4F979}"/>
                </a:ext>
              </a:extLst>
            </p:cNvPr>
            <p:cNvSpPr>
              <a:spLocks noEditPoints="1"/>
            </p:cNvSpPr>
            <p:nvPr userDrawn="1"/>
          </p:nvSpPr>
          <p:spPr bwMode="auto">
            <a:xfrm>
              <a:off x="10864850" y="381000"/>
              <a:ext cx="947738" cy="382588"/>
            </a:xfrm>
            <a:custGeom>
              <a:avLst/>
              <a:gdLst>
                <a:gd name="T0" fmla="*/ 1526 w 1585"/>
                <a:gd name="T1" fmla="*/ 76 h 639"/>
                <a:gd name="T2" fmla="*/ 1493 w 1585"/>
                <a:gd name="T3" fmla="*/ 178 h 639"/>
                <a:gd name="T4" fmla="*/ 1379 w 1585"/>
                <a:gd name="T5" fmla="*/ 155 h 639"/>
                <a:gd name="T6" fmla="*/ 1280 w 1585"/>
                <a:gd name="T7" fmla="*/ 204 h 639"/>
                <a:gd name="T8" fmla="*/ 1480 w 1585"/>
                <a:gd name="T9" fmla="*/ 406 h 639"/>
                <a:gd name="T10" fmla="*/ 1228 w 1585"/>
                <a:gd name="T11" fmla="*/ 585 h 639"/>
                <a:gd name="T12" fmla="*/ 1068 w 1585"/>
                <a:gd name="T13" fmla="*/ 558 h 639"/>
                <a:gd name="T14" fmla="*/ 1101 w 1585"/>
                <a:gd name="T15" fmla="*/ 453 h 639"/>
                <a:gd name="T16" fmla="*/ 1228 w 1585"/>
                <a:gd name="T17" fmla="*/ 483 h 639"/>
                <a:gd name="T18" fmla="*/ 1338 w 1585"/>
                <a:gd name="T19" fmla="*/ 422 h 639"/>
                <a:gd name="T20" fmla="*/ 1138 w 1585"/>
                <a:gd name="T21" fmla="*/ 225 h 639"/>
                <a:gd name="T22" fmla="*/ 1368 w 1585"/>
                <a:gd name="T23" fmla="*/ 53 h 639"/>
                <a:gd name="T24" fmla="*/ 1526 w 1585"/>
                <a:gd name="T25" fmla="*/ 76 h 639"/>
                <a:gd name="T26" fmla="*/ 1129 w 1585"/>
                <a:gd name="T27" fmla="*/ 62 h 639"/>
                <a:gd name="T28" fmla="*/ 1021 w 1585"/>
                <a:gd name="T29" fmla="*/ 576 h 639"/>
                <a:gd name="T30" fmla="*/ 883 w 1585"/>
                <a:gd name="T31" fmla="*/ 576 h 639"/>
                <a:gd name="T32" fmla="*/ 929 w 1585"/>
                <a:gd name="T33" fmla="*/ 356 h 639"/>
                <a:gd name="T34" fmla="*/ 765 w 1585"/>
                <a:gd name="T35" fmla="*/ 356 h 639"/>
                <a:gd name="T36" fmla="*/ 719 w 1585"/>
                <a:gd name="T37" fmla="*/ 576 h 639"/>
                <a:gd name="T38" fmla="*/ 581 w 1585"/>
                <a:gd name="T39" fmla="*/ 576 h 639"/>
                <a:gd name="T40" fmla="*/ 688 w 1585"/>
                <a:gd name="T41" fmla="*/ 62 h 639"/>
                <a:gd name="T42" fmla="*/ 827 w 1585"/>
                <a:gd name="T43" fmla="*/ 62 h 639"/>
                <a:gd name="T44" fmla="*/ 786 w 1585"/>
                <a:gd name="T45" fmla="*/ 258 h 639"/>
                <a:gd name="T46" fmla="*/ 950 w 1585"/>
                <a:gd name="T47" fmla="*/ 258 h 639"/>
                <a:gd name="T48" fmla="*/ 990 w 1585"/>
                <a:gd name="T49" fmla="*/ 62 h 639"/>
                <a:gd name="T50" fmla="*/ 1129 w 1585"/>
                <a:gd name="T51" fmla="*/ 62 h 639"/>
                <a:gd name="T52" fmla="*/ 637 w 1585"/>
                <a:gd name="T53" fmla="*/ 62 h 639"/>
                <a:gd name="T54" fmla="*/ 528 w 1585"/>
                <a:gd name="T55" fmla="*/ 576 h 639"/>
                <a:gd name="T56" fmla="*/ 356 w 1585"/>
                <a:gd name="T57" fmla="*/ 576 h 639"/>
                <a:gd name="T58" fmla="*/ 248 w 1585"/>
                <a:gd name="T59" fmla="*/ 220 h 639"/>
                <a:gd name="T60" fmla="*/ 247 w 1585"/>
                <a:gd name="T61" fmla="*/ 220 h 639"/>
                <a:gd name="T62" fmla="*/ 175 w 1585"/>
                <a:gd name="T63" fmla="*/ 576 h 639"/>
                <a:gd name="T64" fmla="*/ 45 w 1585"/>
                <a:gd name="T65" fmla="*/ 576 h 639"/>
                <a:gd name="T66" fmla="*/ 155 w 1585"/>
                <a:gd name="T67" fmla="*/ 62 h 639"/>
                <a:gd name="T68" fmla="*/ 327 w 1585"/>
                <a:gd name="T69" fmla="*/ 62 h 639"/>
                <a:gd name="T70" fmla="*/ 433 w 1585"/>
                <a:gd name="T71" fmla="*/ 418 h 639"/>
                <a:gd name="T72" fmla="*/ 435 w 1585"/>
                <a:gd name="T73" fmla="*/ 418 h 639"/>
                <a:gd name="T74" fmla="*/ 507 w 1585"/>
                <a:gd name="T75" fmla="*/ 62 h 639"/>
                <a:gd name="T76" fmla="*/ 637 w 1585"/>
                <a:gd name="T77" fmla="*/ 62 h 639"/>
                <a:gd name="T78" fmla="*/ 1585 w 1585"/>
                <a:gd name="T79" fmla="*/ 0 h 639"/>
                <a:gd name="T80" fmla="*/ 0 w 1585"/>
                <a:gd name="T81" fmla="*/ 0 h 639"/>
                <a:gd name="T82" fmla="*/ 0 w 1585"/>
                <a:gd name="T83" fmla="*/ 639 h 639"/>
                <a:gd name="T84" fmla="*/ 1585 w 1585"/>
                <a:gd name="T85" fmla="*/ 639 h 639"/>
                <a:gd name="T86" fmla="*/ 1585 w 1585"/>
                <a:gd name="T87"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5" h="639">
                  <a:moveTo>
                    <a:pt x="1526" y="76"/>
                  </a:moveTo>
                  <a:cubicBezTo>
                    <a:pt x="1493" y="178"/>
                    <a:pt x="1493" y="178"/>
                    <a:pt x="1493" y="178"/>
                  </a:cubicBezTo>
                  <a:cubicBezTo>
                    <a:pt x="1466" y="166"/>
                    <a:pt x="1430" y="155"/>
                    <a:pt x="1379" y="155"/>
                  </a:cubicBezTo>
                  <a:cubicBezTo>
                    <a:pt x="1324" y="155"/>
                    <a:pt x="1280" y="163"/>
                    <a:pt x="1280" y="204"/>
                  </a:cubicBezTo>
                  <a:cubicBezTo>
                    <a:pt x="1280" y="277"/>
                    <a:pt x="1480" y="250"/>
                    <a:pt x="1480" y="406"/>
                  </a:cubicBezTo>
                  <a:cubicBezTo>
                    <a:pt x="1480" y="548"/>
                    <a:pt x="1348" y="585"/>
                    <a:pt x="1228" y="585"/>
                  </a:cubicBezTo>
                  <a:cubicBezTo>
                    <a:pt x="1175" y="585"/>
                    <a:pt x="1113" y="572"/>
                    <a:pt x="1068" y="558"/>
                  </a:cubicBezTo>
                  <a:cubicBezTo>
                    <a:pt x="1101" y="453"/>
                    <a:pt x="1101" y="453"/>
                    <a:pt x="1101" y="453"/>
                  </a:cubicBezTo>
                  <a:cubicBezTo>
                    <a:pt x="1128" y="471"/>
                    <a:pt x="1183" y="483"/>
                    <a:pt x="1228" y="483"/>
                  </a:cubicBezTo>
                  <a:cubicBezTo>
                    <a:pt x="1271" y="483"/>
                    <a:pt x="1338" y="475"/>
                    <a:pt x="1338" y="422"/>
                  </a:cubicBezTo>
                  <a:cubicBezTo>
                    <a:pt x="1338" y="339"/>
                    <a:pt x="1138" y="370"/>
                    <a:pt x="1138" y="225"/>
                  </a:cubicBezTo>
                  <a:cubicBezTo>
                    <a:pt x="1138" y="93"/>
                    <a:pt x="1254" y="53"/>
                    <a:pt x="1368" y="53"/>
                  </a:cubicBezTo>
                  <a:cubicBezTo>
                    <a:pt x="1431" y="53"/>
                    <a:pt x="1491" y="60"/>
                    <a:pt x="1526" y="76"/>
                  </a:cubicBezTo>
                  <a:moveTo>
                    <a:pt x="1129" y="62"/>
                  </a:moveTo>
                  <a:cubicBezTo>
                    <a:pt x="1021" y="576"/>
                    <a:pt x="1021" y="576"/>
                    <a:pt x="1021" y="576"/>
                  </a:cubicBezTo>
                  <a:cubicBezTo>
                    <a:pt x="883" y="576"/>
                    <a:pt x="883" y="576"/>
                    <a:pt x="883" y="576"/>
                  </a:cubicBezTo>
                  <a:cubicBezTo>
                    <a:pt x="929" y="356"/>
                    <a:pt x="929" y="356"/>
                    <a:pt x="929" y="356"/>
                  </a:cubicBezTo>
                  <a:cubicBezTo>
                    <a:pt x="765" y="356"/>
                    <a:pt x="765" y="356"/>
                    <a:pt x="765" y="356"/>
                  </a:cubicBezTo>
                  <a:cubicBezTo>
                    <a:pt x="719" y="576"/>
                    <a:pt x="719" y="576"/>
                    <a:pt x="719" y="576"/>
                  </a:cubicBezTo>
                  <a:cubicBezTo>
                    <a:pt x="581" y="576"/>
                    <a:pt x="581" y="576"/>
                    <a:pt x="581" y="576"/>
                  </a:cubicBezTo>
                  <a:cubicBezTo>
                    <a:pt x="688" y="62"/>
                    <a:pt x="688" y="62"/>
                    <a:pt x="688" y="62"/>
                  </a:cubicBezTo>
                  <a:cubicBezTo>
                    <a:pt x="827" y="62"/>
                    <a:pt x="827" y="62"/>
                    <a:pt x="827" y="62"/>
                  </a:cubicBezTo>
                  <a:cubicBezTo>
                    <a:pt x="786" y="258"/>
                    <a:pt x="786" y="258"/>
                    <a:pt x="786" y="258"/>
                  </a:cubicBezTo>
                  <a:cubicBezTo>
                    <a:pt x="950" y="258"/>
                    <a:pt x="950" y="258"/>
                    <a:pt x="950" y="258"/>
                  </a:cubicBezTo>
                  <a:cubicBezTo>
                    <a:pt x="990" y="62"/>
                    <a:pt x="990" y="62"/>
                    <a:pt x="990" y="62"/>
                  </a:cubicBezTo>
                  <a:lnTo>
                    <a:pt x="1129" y="62"/>
                  </a:lnTo>
                  <a:close/>
                  <a:moveTo>
                    <a:pt x="637" y="62"/>
                  </a:moveTo>
                  <a:cubicBezTo>
                    <a:pt x="528" y="576"/>
                    <a:pt x="528" y="576"/>
                    <a:pt x="528" y="576"/>
                  </a:cubicBezTo>
                  <a:cubicBezTo>
                    <a:pt x="356" y="576"/>
                    <a:pt x="356" y="576"/>
                    <a:pt x="356" y="576"/>
                  </a:cubicBezTo>
                  <a:cubicBezTo>
                    <a:pt x="248" y="220"/>
                    <a:pt x="248" y="220"/>
                    <a:pt x="248" y="220"/>
                  </a:cubicBezTo>
                  <a:cubicBezTo>
                    <a:pt x="247" y="220"/>
                    <a:pt x="247" y="220"/>
                    <a:pt x="247" y="220"/>
                  </a:cubicBezTo>
                  <a:cubicBezTo>
                    <a:pt x="175" y="576"/>
                    <a:pt x="175" y="576"/>
                    <a:pt x="175" y="576"/>
                  </a:cubicBezTo>
                  <a:cubicBezTo>
                    <a:pt x="45" y="576"/>
                    <a:pt x="45" y="576"/>
                    <a:pt x="45" y="576"/>
                  </a:cubicBezTo>
                  <a:cubicBezTo>
                    <a:pt x="155" y="62"/>
                    <a:pt x="155" y="62"/>
                    <a:pt x="155" y="62"/>
                  </a:cubicBezTo>
                  <a:cubicBezTo>
                    <a:pt x="327" y="62"/>
                    <a:pt x="327" y="62"/>
                    <a:pt x="327" y="62"/>
                  </a:cubicBezTo>
                  <a:cubicBezTo>
                    <a:pt x="433" y="418"/>
                    <a:pt x="433" y="418"/>
                    <a:pt x="433" y="418"/>
                  </a:cubicBezTo>
                  <a:cubicBezTo>
                    <a:pt x="435" y="418"/>
                    <a:pt x="435" y="418"/>
                    <a:pt x="435" y="418"/>
                  </a:cubicBezTo>
                  <a:cubicBezTo>
                    <a:pt x="507" y="62"/>
                    <a:pt x="507" y="62"/>
                    <a:pt x="507" y="62"/>
                  </a:cubicBezTo>
                  <a:lnTo>
                    <a:pt x="637" y="62"/>
                  </a:lnTo>
                  <a:close/>
                  <a:moveTo>
                    <a:pt x="1585" y="0"/>
                  </a:moveTo>
                  <a:cubicBezTo>
                    <a:pt x="0" y="0"/>
                    <a:pt x="0" y="0"/>
                    <a:pt x="0" y="0"/>
                  </a:cubicBezTo>
                  <a:cubicBezTo>
                    <a:pt x="0" y="639"/>
                    <a:pt x="0" y="639"/>
                    <a:pt x="0" y="639"/>
                  </a:cubicBezTo>
                  <a:cubicBezTo>
                    <a:pt x="1585" y="639"/>
                    <a:pt x="1585" y="639"/>
                    <a:pt x="1585" y="639"/>
                  </a:cubicBezTo>
                  <a:lnTo>
                    <a:pt x="158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11" name="Rectangle 10">
            <a:extLst>
              <a:ext uri="{FF2B5EF4-FFF2-40B4-BE49-F238E27FC236}">
                <a16:creationId xmlns:a16="http://schemas.microsoft.com/office/drawing/2014/main" id="{8E935B06-B061-4D32-961E-2795FAB51FC9}"/>
              </a:ext>
            </a:extLst>
          </p:cNvPr>
          <p:cNvSpPr/>
          <p:nvPr userDrawn="1"/>
        </p:nvSpPr>
        <p:spPr>
          <a:xfrm>
            <a:off x="534154" y="2715939"/>
            <a:ext cx="6096000" cy="2693045"/>
          </a:xfrm>
          <a:prstGeom prst="rect">
            <a:avLst/>
          </a:prstGeom>
        </p:spPr>
        <p:txBody>
          <a:bodyPr>
            <a:spAutoFit/>
          </a:bodyPr>
          <a:lstStyle/>
          <a:p>
            <a:pPr marL="0" marR="0" lvl="0" indent="0" algn="l" defTabSz="914400" rtl="0" eaLnBrk="1" fontAlgn="auto" latinLnBrk="0" hangingPunct="1">
              <a:lnSpc>
                <a:spcPct val="100000"/>
              </a:lnSpc>
              <a:spcBef>
                <a:spcPts val="1200"/>
              </a:spcBef>
              <a:spcAft>
                <a:spcPct val="0"/>
              </a:spcAft>
              <a:buClr>
                <a:srgbClr val="005EB8"/>
              </a:buClr>
              <a:buSzTx/>
              <a:buFont typeface="Arial" panose="020B0604020202020204" pitchFamily="34" charset="0"/>
              <a:buNone/>
              <a:defRPr/>
            </a:pPr>
            <a:r>
              <a:rPr kumimoji="0" lang="en-GB" sz="2400" b="1" i="0" u="none" strike="noStrike" kern="1200" cap="none" spc="20" normalizeH="0" baseline="0" noProof="0" dirty="0">
                <a:ln>
                  <a:noFill/>
                </a:ln>
                <a:solidFill>
                  <a:schemeClr val="bg1"/>
                </a:solidFill>
                <a:effectLst/>
                <a:uLnTx/>
                <a:uFillTx/>
                <a:latin typeface="+mn-lt"/>
                <a:ea typeface="+mn-ea"/>
                <a:cs typeface="+mn-cs"/>
              </a:rPr>
              <a:t>Connect with us</a:t>
            </a:r>
          </a:p>
          <a:p>
            <a:pPr marL="0" marR="0" lvl="0" indent="0" algn="l" defTabSz="914400" rtl="0" eaLnBrk="1" fontAlgn="auto" latinLnBrk="0" hangingPunct="1">
              <a:lnSpc>
                <a:spcPct val="100000"/>
              </a:lnSpc>
              <a:spcBef>
                <a:spcPts val="1200"/>
              </a:spcBef>
              <a:spcAft>
                <a:spcPct val="0"/>
              </a:spcAft>
              <a:buClr>
                <a:srgbClr val="005EB8"/>
              </a:buClr>
              <a:buSzTx/>
              <a:buFont typeface="Arial" panose="020B0604020202020204" pitchFamily="34" charset="0"/>
              <a:buNone/>
              <a:defRPr/>
            </a:pPr>
            <a:endParaRPr kumimoji="0" lang="en-GB" sz="2400" b="1" i="0" u="none" strike="noStrike" kern="1200" cap="none" spc="2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ct val="0"/>
              </a:spcBef>
              <a:spcAft>
                <a:spcPts val="600"/>
              </a:spcAft>
              <a:buClr>
                <a:srgbClr val="005EB8"/>
              </a:buClr>
              <a:buSzTx/>
              <a:buFont typeface="Arial" panose="020B0604020202020204" pitchFamily="34" charset="0"/>
              <a:buNone/>
              <a:defRPr/>
            </a:pPr>
            <a:r>
              <a:rPr kumimoji="0" lang="en-GB" sz="2400" b="1" i="0" u="none" strike="noStrike" kern="1200" cap="none" spc="20" normalizeH="0" baseline="0" noProof="0" dirty="0">
                <a:ln>
                  <a:noFill/>
                </a:ln>
                <a:solidFill>
                  <a:schemeClr val="bg1"/>
                </a:solidFill>
                <a:effectLst/>
                <a:uLnTx/>
                <a:uFillTx/>
                <a:latin typeface="+mn-lt"/>
                <a:ea typeface="+mn-ea"/>
                <a:cs typeface="+mn-cs"/>
              </a:rPr>
              <a:t>     @nhsdigital</a:t>
            </a:r>
          </a:p>
          <a:p>
            <a:pPr marL="0" marR="0" lvl="0" indent="0" algn="l" defTabSz="914400" rtl="0" eaLnBrk="1" fontAlgn="auto" latinLnBrk="0" hangingPunct="1">
              <a:lnSpc>
                <a:spcPct val="100000"/>
              </a:lnSpc>
              <a:spcBef>
                <a:spcPct val="0"/>
              </a:spcBef>
              <a:spcAft>
                <a:spcPts val="600"/>
              </a:spcAft>
              <a:buClr>
                <a:srgbClr val="005EB8"/>
              </a:buClr>
              <a:buSzTx/>
              <a:buFont typeface="Arial" panose="020B0604020202020204" pitchFamily="34" charset="0"/>
              <a:buNone/>
              <a:defRPr/>
            </a:pPr>
            <a:r>
              <a:rPr kumimoji="0" lang="en-GB" sz="2400" b="1" i="0" u="none" strike="noStrike" kern="1200" cap="none" spc="20" normalizeH="0" baseline="0" noProof="0" dirty="0">
                <a:ln>
                  <a:noFill/>
                </a:ln>
                <a:solidFill>
                  <a:schemeClr val="bg1"/>
                </a:solidFill>
                <a:effectLst/>
                <a:uLnTx/>
                <a:uFillTx/>
                <a:latin typeface="+mn-lt"/>
                <a:ea typeface="+mn-ea"/>
                <a:cs typeface="+mn-cs"/>
              </a:rPr>
              <a:t>     company/nhs-digital</a:t>
            </a:r>
          </a:p>
          <a:p>
            <a:pPr marL="0" marR="0" lvl="0" indent="0" algn="l" defTabSz="914400" rtl="0" eaLnBrk="1" fontAlgn="auto" latinLnBrk="0" hangingPunct="1">
              <a:lnSpc>
                <a:spcPct val="100000"/>
              </a:lnSpc>
              <a:spcBef>
                <a:spcPct val="0"/>
              </a:spcBef>
              <a:spcAft>
                <a:spcPts val="600"/>
              </a:spcAft>
              <a:buClr>
                <a:srgbClr val="005EB8"/>
              </a:buClr>
              <a:buSzTx/>
              <a:buFont typeface="Arial" panose="020B0604020202020204" pitchFamily="34" charset="0"/>
              <a:buNone/>
              <a:defRPr/>
            </a:pPr>
            <a:r>
              <a:rPr kumimoji="0" lang="en-GB" sz="2400" b="1" i="0" u="none" strike="noStrike" kern="1200" cap="none" spc="20" normalizeH="0" baseline="0" noProof="0" dirty="0">
                <a:ln>
                  <a:noFill/>
                </a:ln>
                <a:solidFill>
                  <a:schemeClr val="bg1"/>
                </a:solidFill>
                <a:effectLst/>
                <a:uLnTx/>
                <a:uFillTx/>
                <a:latin typeface="+mn-lt"/>
                <a:ea typeface="+mn-ea"/>
                <a:cs typeface="+mn-cs"/>
              </a:rPr>
              <a:t>     www.digital.nhs.uk</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en-US" sz="2400" b="1" i="0" u="none" strike="noStrike" kern="1200" cap="none" spc="0" normalizeH="0" baseline="0" noProof="0" dirty="0">
              <a:ln>
                <a:noFill/>
              </a:ln>
              <a:solidFill>
                <a:schemeClr val="bg1"/>
              </a:solidFill>
              <a:effectLst/>
              <a:uLnTx/>
              <a:uFillTx/>
              <a:latin typeface="+mn-lt"/>
              <a:ea typeface="+mn-ea"/>
              <a:cs typeface="+mn-cs"/>
            </a:endParaRPr>
          </a:p>
        </p:txBody>
      </p:sp>
      <p:pic>
        <p:nvPicPr>
          <p:cNvPr id="12" name="Picture 11">
            <a:extLst>
              <a:ext uri="{FF2B5EF4-FFF2-40B4-BE49-F238E27FC236}">
                <a16:creationId xmlns:a16="http://schemas.microsoft.com/office/drawing/2014/main" id="{650D260C-DDF2-487F-8724-DF4F63675877}"/>
              </a:ext>
            </a:extLst>
          </p:cNvPr>
          <p:cNvPicPr>
            <a:picLocks noChangeAspect="1"/>
          </p:cNvPicPr>
          <p:nvPr userDrawn="1"/>
        </p:nvPicPr>
        <p:blipFill>
          <a:blip r:embed="rId3"/>
          <a:stretch>
            <a:fillRect/>
          </a:stretch>
        </p:blipFill>
        <p:spPr>
          <a:xfrm>
            <a:off x="638174" y="4161169"/>
            <a:ext cx="267865" cy="266989"/>
          </a:xfrm>
          <a:prstGeom prst="rect">
            <a:avLst/>
          </a:prstGeom>
        </p:spPr>
      </p:pic>
      <p:pic>
        <p:nvPicPr>
          <p:cNvPr id="13" name="Picture 12">
            <a:extLst>
              <a:ext uri="{FF2B5EF4-FFF2-40B4-BE49-F238E27FC236}">
                <a16:creationId xmlns:a16="http://schemas.microsoft.com/office/drawing/2014/main" id="{EF8ACECC-EC40-423D-B8BD-2A6D454C0E4E}"/>
              </a:ext>
            </a:extLst>
          </p:cNvPr>
          <p:cNvPicPr>
            <a:picLocks noChangeAspect="1"/>
          </p:cNvPicPr>
          <p:nvPr userDrawn="1"/>
        </p:nvPicPr>
        <p:blipFill>
          <a:blip r:embed="rId4"/>
          <a:stretch>
            <a:fillRect/>
          </a:stretch>
        </p:blipFill>
        <p:spPr>
          <a:xfrm>
            <a:off x="693142" y="4614857"/>
            <a:ext cx="185146" cy="294552"/>
          </a:xfrm>
          <a:prstGeom prst="rect">
            <a:avLst/>
          </a:prstGeom>
        </p:spPr>
      </p:pic>
      <p:pic>
        <p:nvPicPr>
          <p:cNvPr id="17" name="Picture 16">
            <a:extLst>
              <a:ext uri="{FF2B5EF4-FFF2-40B4-BE49-F238E27FC236}">
                <a16:creationId xmlns:a16="http://schemas.microsoft.com/office/drawing/2014/main" id="{777D64C1-684C-4479-8766-59547ADE268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10020" y="3725236"/>
            <a:ext cx="323428" cy="269524"/>
          </a:xfrm>
          <a:prstGeom prst="rect">
            <a:avLst/>
          </a:prstGeom>
        </p:spPr>
      </p:pic>
      <p:sp>
        <p:nvSpPr>
          <p:cNvPr id="5" name="btfpLayoutConfig" hidden="1"/>
          <p:cNvSpPr txBox="1"/>
          <p:nvPr userDrawn="1"/>
        </p:nvSpPr>
        <p:spPr>
          <a:xfrm>
            <a:off x="12700" y="12700"/>
            <a:ext cx="8890000" cy="1270000"/>
          </a:xfrm>
          <a:prstGeom prst="rect">
            <a:avLst/>
          </a:prstGeom>
          <a:noFill/>
        </p:spPr>
        <p:txBody>
          <a:bodyPr vert="horz" wrap="square" lIns="0" tIns="0" rIns="0" bIns="0" rtlCol="0">
            <a:noAutofit/>
          </a:bodyPr>
          <a:lstStyle/>
          <a:p>
            <a:r>
              <a:rPr lang="en-GB" sz="100" b="1" dirty="0">
                <a:solidFill>
                  <a:srgbClr val="FFFFFF">
                    <a:alpha val="0"/>
                  </a:srgbClr>
                </a:solidFill>
              </a:rPr>
              <a:t>overall_0_132285081040417221 </a:t>
            </a:r>
            <a:r>
              <a:rPr lang="en-GB" sz="100" b="1" dirty="0" err="1">
                <a:solidFill>
                  <a:srgbClr val="FFFFFF">
                    <a:alpha val="0"/>
                  </a:srgbClr>
                </a:solidFill>
              </a:rPr>
              <a:t>columns_1_132285081040417221</a:t>
            </a:r>
            <a:r>
              <a:rPr lang="en-GB" sz="100" b="1" dirty="0">
                <a:solidFill>
                  <a:srgbClr val="FFFFFF">
                    <a:alpha val="0"/>
                  </a:srgbClr>
                </a:solidFill>
              </a:rPr>
              <a:t> </a:t>
            </a:r>
          </a:p>
        </p:txBody>
      </p:sp>
    </p:spTree>
    <p:extLst>
      <p:ext uri="{BB962C8B-B14F-4D97-AF65-F5344CB8AC3E}">
        <p14:creationId xmlns:p14="http://schemas.microsoft.com/office/powerpoint/2010/main" val="196722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
          <p15:clr>
            <a:srgbClr val="CCCCCC"/>
          </p15:clr>
        </p15:guide>
        <p15:guide id="2" pos="7296">
          <p15:clr>
            <a:srgbClr val="CCCCCC"/>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2 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12000" y="1185864"/>
            <a:ext cx="5275844" cy="50752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05E7B95C-A193-4CCF-A912-4D852A5A7231}" type="datetime1">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607247-EB78-480B-A962-35111A450531}" type="slidenum">
              <a:rPr lang="en-GB" smtClean="0"/>
              <a:t>‹#›</a:t>
            </a:fld>
            <a:endParaRPr lang="en-GB" dirty="0"/>
          </a:p>
        </p:txBody>
      </p:sp>
      <p:sp>
        <p:nvSpPr>
          <p:cNvPr id="7" name="Content Placeholder 2"/>
          <p:cNvSpPr>
            <a:spLocks noGrp="1"/>
          </p:cNvSpPr>
          <p:nvPr>
            <p:ph idx="13"/>
          </p:nvPr>
        </p:nvSpPr>
        <p:spPr>
          <a:xfrm>
            <a:off x="6299390" y="1185864"/>
            <a:ext cx="5275844" cy="50752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5317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2000" y="1005000"/>
            <a:ext cx="10097729" cy="2057288"/>
          </a:xfrm>
        </p:spPr>
        <p:txBody>
          <a:bodyPr anchor="b">
            <a:normAutofit/>
          </a:bodyPr>
          <a:lstStyle>
            <a:lvl1pPr algn="l">
              <a:defRPr sz="40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608370" y="3160078"/>
            <a:ext cx="10097729" cy="2421572"/>
          </a:xfrm>
        </p:spPr>
        <p:txBody>
          <a:bodyPr>
            <a:normAutofit/>
          </a:bodyPr>
          <a:lstStyle>
            <a:lvl1pPr marL="0" indent="0" algn="l">
              <a:buNone/>
              <a:defRPr sz="2500" b="1">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F3ABB08-9E2B-4A7C-8441-849B2132B1E1}" type="datetime1">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877549" y="6432550"/>
            <a:ext cx="706081" cy="216000"/>
          </a:xfrm>
        </p:spPr>
        <p:txBody>
          <a:bodyPr/>
          <a:lstStyle/>
          <a:p>
            <a:fld id="{E6607247-EB78-480B-A962-35111A450531}" type="slidenum">
              <a:rPr lang="en-GB" smtClean="0"/>
              <a:t>‹#›</a:t>
            </a:fld>
            <a:endParaRPr lang="en-GB"/>
          </a:p>
        </p:txBody>
      </p:sp>
      <p:sp>
        <p:nvSpPr>
          <p:cNvPr id="10" name="Text Placeholder 9"/>
          <p:cNvSpPr>
            <a:spLocks noGrp="1"/>
          </p:cNvSpPr>
          <p:nvPr>
            <p:ph type="body" sz="quarter" idx="13"/>
          </p:nvPr>
        </p:nvSpPr>
        <p:spPr>
          <a:xfrm>
            <a:off x="8885460" y="6000750"/>
            <a:ext cx="2991018" cy="579655"/>
          </a:xfrm>
        </p:spPr>
        <p:txBody>
          <a:bodyPr>
            <a:normAutofit/>
          </a:bodyPr>
          <a:lstStyle>
            <a:lvl1pPr marL="0" indent="0">
              <a:spcBef>
                <a:spcPct val="0"/>
              </a:spcBef>
              <a:buNone/>
              <a:defRPr sz="1600">
                <a:solidFill>
                  <a:schemeClr val="bg1"/>
                </a:solidFill>
              </a:defRPr>
            </a:lvl1pPr>
            <a:lvl2pPr marL="0" indent="0">
              <a:spcBef>
                <a:spcPct val="0"/>
              </a:spcBef>
              <a:buNone/>
              <a:defRPr sz="1600" b="1">
                <a:solidFill>
                  <a:schemeClr val="bg1"/>
                </a:solidFill>
              </a:defRPr>
            </a:lvl2pPr>
            <a:lvl3pPr marL="914400" indent="0">
              <a:buNone/>
              <a:defRPr>
                <a:solidFill>
                  <a:schemeClr val="accent2"/>
                </a:solidFill>
              </a:defRPr>
            </a:lvl3pPr>
            <a:lvl4pPr marL="1371600" indent="0">
              <a:buNone/>
              <a:defRPr>
                <a:solidFill>
                  <a:schemeClr val="accent2"/>
                </a:solidFill>
              </a:defRPr>
            </a:lvl4pPr>
            <a:lvl5pPr marL="1828800" indent="0">
              <a:buNone/>
              <a:defRPr>
                <a:solidFill>
                  <a:schemeClr val="accent2"/>
                </a:solidFill>
              </a:defRPr>
            </a:lvl5pPr>
          </a:lstStyle>
          <a:p>
            <a:pPr lvl="0"/>
            <a:r>
              <a:rPr lang="en-US"/>
              <a:t>Click to edit Master text styles</a:t>
            </a:r>
          </a:p>
          <a:p>
            <a:pPr lvl="1"/>
            <a:r>
              <a:rPr lang="en-US"/>
              <a:t>Second level</a:t>
            </a:r>
          </a:p>
        </p:txBody>
      </p:sp>
      <p:pic>
        <p:nvPicPr>
          <p:cNvPr id="13" name="Picture 12">
            <a:extLst>
              <a:ext uri="{FF2B5EF4-FFF2-40B4-BE49-F238E27FC236}">
                <a16:creationId xmlns:a16="http://schemas.microsoft.com/office/drawing/2014/main" id="{231CA023-92E6-4326-AB1E-68640899355C}"/>
              </a:ext>
            </a:extLst>
          </p:cNvPr>
          <p:cNvPicPr>
            <a:picLocks noChangeAspect="1"/>
          </p:cNvPicPr>
          <p:nvPr userDrawn="1"/>
        </p:nvPicPr>
        <p:blipFill>
          <a:blip r:embed="rId2"/>
          <a:stretch>
            <a:fillRect/>
          </a:stretch>
        </p:blipFill>
        <p:spPr>
          <a:xfrm>
            <a:off x="565150" y="5982075"/>
            <a:ext cx="2743200" cy="533185"/>
          </a:xfrm>
          <a:prstGeom prst="rect">
            <a:avLst/>
          </a:prstGeom>
        </p:spPr>
      </p:pic>
      <p:grpSp>
        <p:nvGrpSpPr>
          <p:cNvPr id="16" name="Group 15">
            <a:extLst>
              <a:ext uri="{FF2B5EF4-FFF2-40B4-BE49-F238E27FC236}">
                <a16:creationId xmlns:a16="http://schemas.microsoft.com/office/drawing/2014/main" id="{60F8FC6E-D4DF-4DB1-8FB3-BCE62A7DE971}"/>
              </a:ext>
            </a:extLst>
          </p:cNvPr>
          <p:cNvGrpSpPr/>
          <p:nvPr userDrawn="1"/>
        </p:nvGrpSpPr>
        <p:grpSpPr>
          <a:xfrm>
            <a:off x="10624343" y="381000"/>
            <a:ext cx="947738" cy="739776"/>
            <a:chOff x="10864850" y="381000"/>
            <a:chExt cx="947738" cy="739776"/>
          </a:xfrm>
        </p:grpSpPr>
        <p:sp>
          <p:nvSpPr>
            <p:cNvPr id="17" name="Freeform 5">
              <a:extLst>
                <a:ext uri="{FF2B5EF4-FFF2-40B4-BE49-F238E27FC236}">
                  <a16:creationId xmlns:a16="http://schemas.microsoft.com/office/drawing/2014/main" id="{E1587ABE-0969-4D75-B4F1-9F3723C5B383}"/>
                </a:ext>
              </a:extLst>
            </p:cNvPr>
            <p:cNvSpPr>
              <a:spLocks noEditPoints="1"/>
            </p:cNvSpPr>
            <p:nvPr userDrawn="1"/>
          </p:nvSpPr>
          <p:spPr bwMode="auto">
            <a:xfrm>
              <a:off x="10996613" y="858838"/>
              <a:ext cx="796925" cy="261938"/>
            </a:xfrm>
            <a:custGeom>
              <a:avLst/>
              <a:gdLst>
                <a:gd name="T0" fmla="*/ 1333 w 1333"/>
                <a:gd name="T1" fmla="*/ 338 h 438"/>
                <a:gd name="T2" fmla="*/ 1273 w 1333"/>
                <a:gd name="T3" fmla="*/ 0 h 438"/>
                <a:gd name="T4" fmla="*/ 1064 w 1333"/>
                <a:gd name="T5" fmla="*/ 271 h 438"/>
                <a:gd name="T6" fmla="*/ 1157 w 1333"/>
                <a:gd name="T7" fmla="*/ 231 h 438"/>
                <a:gd name="T8" fmla="*/ 1102 w 1333"/>
                <a:gd name="T9" fmla="*/ 299 h 438"/>
                <a:gd name="T10" fmla="*/ 1033 w 1333"/>
                <a:gd name="T11" fmla="*/ 170 h 438"/>
                <a:gd name="T12" fmla="*/ 1157 w 1333"/>
                <a:gd name="T13" fmla="*/ 195 h 438"/>
                <a:gd name="T14" fmla="*/ 1046 w 1333"/>
                <a:gd name="T15" fmla="*/ 208 h 438"/>
                <a:gd name="T16" fmla="*/ 1087 w 1333"/>
                <a:gd name="T17" fmla="*/ 343 h 438"/>
                <a:gd name="T18" fmla="*/ 1160 w 1333"/>
                <a:gd name="T19" fmla="*/ 303 h 438"/>
                <a:gd name="T20" fmla="*/ 1215 w 1333"/>
                <a:gd name="T21" fmla="*/ 338 h 438"/>
                <a:gd name="T22" fmla="*/ 1212 w 1333"/>
                <a:gd name="T23" fmla="*/ 228 h 438"/>
                <a:gd name="T24" fmla="*/ 1112 w 1333"/>
                <a:gd name="T25" fmla="*/ 101 h 438"/>
                <a:gd name="T26" fmla="*/ 1033 w 1333"/>
                <a:gd name="T27" fmla="*/ 170 h 438"/>
                <a:gd name="T28" fmla="*/ 939 w 1333"/>
                <a:gd name="T29" fmla="*/ 343 h 438"/>
                <a:gd name="T30" fmla="*/ 982 w 1333"/>
                <a:gd name="T31" fmla="*/ 290 h 438"/>
                <a:gd name="T32" fmla="*/ 926 w 1333"/>
                <a:gd name="T33" fmla="*/ 258 h 438"/>
                <a:gd name="T34" fmla="*/ 979 w 1333"/>
                <a:gd name="T35" fmla="*/ 150 h 438"/>
                <a:gd name="T36" fmla="*/ 926 w 1333"/>
                <a:gd name="T37" fmla="*/ 106 h 438"/>
                <a:gd name="T38" fmla="*/ 865 w 1333"/>
                <a:gd name="T39" fmla="*/ 60 h 438"/>
                <a:gd name="T40" fmla="*/ 821 w 1333"/>
                <a:gd name="T41" fmla="*/ 106 h 438"/>
                <a:gd name="T42" fmla="*/ 865 w 1333"/>
                <a:gd name="T43" fmla="*/ 150 h 438"/>
                <a:gd name="T44" fmla="*/ 722 w 1333"/>
                <a:gd name="T45" fmla="*/ 64 h 438"/>
                <a:gd name="T46" fmla="*/ 782 w 1333"/>
                <a:gd name="T47" fmla="*/ 6 h 438"/>
                <a:gd name="T48" fmla="*/ 722 w 1333"/>
                <a:gd name="T49" fmla="*/ 64 h 438"/>
                <a:gd name="T50" fmla="*/ 782 w 1333"/>
                <a:gd name="T51" fmla="*/ 338 h 438"/>
                <a:gd name="T52" fmla="*/ 722 w 1333"/>
                <a:gd name="T53" fmla="*/ 106 h 438"/>
                <a:gd name="T54" fmla="*/ 601 w 1333"/>
                <a:gd name="T55" fmla="*/ 106 h 438"/>
                <a:gd name="T56" fmla="*/ 600 w 1333"/>
                <a:gd name="T57" fmla="*/ 138 h 438"/>
                <a:gd name="T58" fmla="*/ 430 w 1333"/>
                <a:gd name="T59" fmla="*/ 221 h 438"/>
                <a:gd name="T60" fmla="*/ 597 w 1333"/>
                <a:gd name="T61" fmla="*/ 301 h 438"/>
                <a:gd name="T62" fmla="*/ 528 w 1333"/>
                <a:gd name="T63" fmla="*/ 391 h 438"/>
                <a:gd name="T64" fmla="*/ 456 w 1333"/>
                <a:gd name="T65" fmla="*/ 422 h 438"/>
                <a:gd name="T66" fmla="*/ 658 w 1333"/>
                <a:gd name="T67" fmla="*/ 316 h 438"/>
                <a:gd name="T68" fmla="*/ 601 w 1333"/>
                <a:gd name="T69" fmla="*/ 106 h 438"/>
                <a:gd name="T70" fmla="*/ 493 w 1333"/>
                <a:gd name="T71" fmla="*/ 221 h 438"/>
                <a:gd name="T72" fmla="*/ 598 w 1333"/>
                <a:gd name="T73" fmla="*/ 220 h 438"/>
                <a:gd name="T74" fmla="*/ 321 w 1333"/>
                <a:gd name="T75" fmla="*/ 64 h 438"/>
                <a:gd name="T76" fmla="*/ 382 w 1333"/>
                <a:gd name="T77" fmla="*/ 6 h 438"/>
                <a:gd name="T78" fmla="*/ 321 w 1333"/>
                <a:gd name="T79" fmla="*/ 64 h 438"/>
                <a:gd name="T80" fmla="*/ 382 w 1333"/>
                <a:gd name="T81" fmla="*/ 338 h 438"/>
                <a:gd name="T82" fmla="*/ 321 w 1333"/>
                <a:gd name="T83" fmla="*/ 106 h 438"/>
                <a:gd name="T84" fmla="*/ 63 w 1333"/>
                <a:gd name="T85" fmla="*/ 73 h 438"/>
                <a:gd name="T86" fmla="*/ 202 w 1333"/>
                <a:gd name="T87" fmla="*/ 181 h 438"/>
                <a:gd name="T88" fmla="*/ 63 w 1333"/>
                <a:gd name="T89" fmla="*/ 288 h 438"/>
                <a:gd name="T90" fmla="*/ 0 w 1333"/>
                <a:gd name="T91" fmla="*/ 338 h 438"/>
                <a:gd name="T92" fmla="*/ 268 w 1333"/>
                <a:gd name="T93" fmla="*/ 181 h 438"/>
                <a:gd name="T94" fmla="*/ 0 w 1333"/>
                <a:gd name="T95" fmla="*/ 24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33" h="438">
                  <a:moveTo>
                    <a:pt x="1273" y="338"/>
                  </a:moveTo>
                  <a:cubicBezTo>
                    <a:pt x="1333" y="338"/>
                    <a:pt x="1333" y="338"/>
                    <a:pt x="1333" y="338"/>
                  </a:cubicBezTo>
                  <a:cubicBezTo>
                    <a:pt x="1333" y="0"/>
                    <a:pt x="1333" y="0"/>
                    <a:pt x="1333" y="0"/>
                  </a:cubicBezTo>
                  <a:cubicBezTo>
                    <a:pt x="1273" y="0"/>
                    <a:pt x="1273" y="0"/>
                    <a:pt x="1273" y="0"/>
                  </a:cubicBezTo>
                  <a:lnTo>
                    <a:pt x="1273" y="338"/>
                  </a:lnTo>
                  <a:close/>
                  <a:moveTo>
                    <a:pt x="1064" y="271"/>
                  </a:moveTo>
                  <a:cubicBezTo>
                    <a:pt x="1064" y="235"/>
                    <a:pt x="1104" y="231"/>
                    <a:pt x="1131" y="231"/>
                  </a:cubicBezTo>
                  <a:cubicBezTo>
                    <a:pt x="1157" y="231"/>
                    <a:pt x="1157" y="231"/>
                    <a:pt x="1157" y="231"/>
                  </a:cubicBezTo>
                  <a:cubicBezTo>
                    <a:pt x="1157" y="249"/>
                    <a:pt x="1154" y="266"/>
                    <a:pt x="1144" y="279"/>
                  </a:cubicBezTo>
                  <a:cubicBezTo>
                    <a:pt x="1135" y="291"/>
                    <a:pt x="1120" y="299"/>
                    <a:pt x="1102" y="299"/>
                  </a:cubicBezTo>
                  <a:cubicBezTo>
                    <a:pt x="1080" y="299"/>
                    <a:pt x="1064" y="291"/>
                    <a:pt x="1064" y="271"/>
                  </a:cubicBezTo>
                  <a:moveTo>
                    <a:pt x="1033" y="170"/>
                  </a:moveTo>
                  <a:cubicBezTo>
                    <a:pt x="1053" y="155"/>
                    <a:pt x="1079" y="145"/>
                    <a:pt x="1105" y="145"/>
                  </a:cubicBezTo>
                  <a:cubicBezTo>
                    <a:pt x="1140" y="145"/>
                    <a:pt x="1157" y="157"/>
                    <a:pt x="1157" y="195"/>
                  </a:cubicBezTo>
                  <a:cubicBezTo>
                    <a:pt x="1124" y="195"/>
                    <a:pt x="1124" y="195"/>
                    <a:pt x="1124" y="195"/>
                  </a:cubicBezTo>
                  <a:cubicBezTo>
                    <a:pt x="1098" y="195"/>
                    <a:pt x="1069" y="197"/>
                    <a:pt x="1046" y="208"/>
                  </a:cubicBezTo>
                  <a:cubicBezTo>
                    <a:pt x="1023" y="220"/>
                    <a:pt x="1006" y="240"/>
                    <a:pt x="1006" y="275"/>
                  </a:cubicBezTo>
                  <a:cubicBezTo>
                    <a:pt x="1006" y="319"/>
                    <a:pt x="1046" y="343"/>
                    <a:pt x="1087" y="343"/>
                  </a:cubicBezTo>
                  <a:cubicBezTo>
                    <a:pt x="1115" y="343"/>
                    <a:pt x="1145" y="329"/>
                    <a:pt x="1159" y="303"/>
                  </a:cubicBezTo>
                  <a:cubicBezTo>
                    <a:pt x="1160" y="303"/>
                    <a:pt x="1160" y="303"/>
                    <a:pt x="1160" y="303"/>
                  </a:cubicBezTo>
                  <a:cubicBezTo>
                    <a:pt x="1160" y="311"/>
                    <a:pt x="1160" y="326"/>
                    <a:pt x="1162" y="338"/>
                  </a:cubicBezTo>
                  <a:cubicBezTo>
                    <a:pt x="1215" y="338"/>
                    <a:pt x="1215" y="338"/>
                    <a:pt x="1215" y="338"/>
                  </a:cubicBezTo>
                  <a:cubicBezTo>
                    <a:pt x="1214" y="320"/>
                    <a:pt x="1213" y="304"/>
                    <a:pt x="1213" y="286"/>
                  </a:cubicBezTo>
                  <a:cubicBezTo>
                    <a:pt x="1212" y="269"/>
                    <a:pt x="1212" y="252"/>
                    <a:pt x="1212" y="228"/>
                  </a:cubicBezTo>
                  <a:cubicBezTo>
                    <a:pt x="1212" y="198"/>
                    <a:pt x="1212" y="198"/>
                    <a:pt x="1212" y="198"/>
                  </a:cubicBezTo>
                  <a:cubicBezTo>
                    <a:pt x="1212" y="130"/>
                    <a:pt x="1183" y="101"/>
                    <a:pt x="1112" y="101"/>
                  </a:cubicBezTo>
                  <a:cubicBezTo>
                    <a:pt x="1086" y="101"/>
                    <a:pt x="1055" y="107"/>
                    <a:pt x="1031" y="118"/>
                  </a:cubicBezTo>
                  <a:lnTo>
                    <a:pt x="1033" y="170"/>
                  </a:lnTo>
                  <a:close/>
                  <a:moveTo>
                    <a:pt x="865" y="268"/>
                  </a:moveTo>
                  <a:cubicBezTo>
                    <a:pt x="865" y="314"/>
                    <a:pt x="892" y="343"/>
                    <a:pt x="939" y="343"/>
                  </a:cubicBezTo>
                  <a:cubicBezTo>
                    <a:pt x="957" y="343"/>
                    <a:pt x="971" y="342"/>
                    <a:pt x="983" y="338"/>
                  </a:cubicBezTo>
                  <a:cubicBezTo>
                    <a:pt x="982" y="290"/>
                    <a:pt x="982" y="290"/>
                    <a:pt x="982" y="290"/>
                  </a:cubicBezTo>
                  <a:cubicBezTo>
                    <a:pt x="975" y="294"/>
                    <a:pt x="965" y="297"/>
                    <a:pt x="954" y="297"/>
                  </a:cubicBezTo>
                  <a:cubicBezTo>
                    <a:pt x="931" y="297"/>
                    <a:pt x="926" y="278"/>
                    <a:pt x="926" y="258"/>
                  </a:cubicBezTo>
                  <a:cubicBezTo>
                    <a:pt x="926" y="150"/>
                    <a:pt x="926" y="150"/>
                    <a:pt x="926" y="150"/>
                  </a:cubicBezTo>
                  <a:cubicBezTo>
                    <a:pt x="979" y="150"/>
                    <a:pt x="979" y="150"/>
                    <a:pt x="979" y="150"/>
                  </a:cubicBezTo>
                  <a:cubicBezTo>
                    <a:pt x="979" y="106"/>
                    <a:pt x="979" y="106"/>
                    <a:pt x="979" y="106"/>
                  </a:cubicBezTo>
                  <a:cubicBezTo>
                    <a:pt x="926" y="106"/>
                    <a:pt x="926" y="106"/>
                    <a:pt x="926" y="106"/>
                  </a:cubicBezTo>
                  <a:cubicBezTo>
                    <a:pt x="926" y="40"/>
                    <a:pt x="926" y="40"/>
                    <a:pt x="926" y="40"/>
                  </a:cubicBezTo>
                  <a:cubicBezTo>
                    <a:pt x="865" y="60"/>
                    <a:pt x="865" y="60"/>
                    <a:pt x="865" y="60"/>
                  </a:cubicBezTo>
                  <a:cubicBezTo>
                    <a:pt x="865" y="106"/>
                    <a:pt x="865" y="106"/>
                    <a:pt x="865" y="106"/>
                  </a:cubicBezTo>
                  <a:cubicBezTo>
                    <a:pt x="821" y="106"/>
                    <a:pt x="821" y="106"/>
                    <a:pt x="821" y="106"/>
                  </a:cubicBezTo>
                  <a:cubicBezTo>
                    <a:pt x="821" y="150"/>
                    <a:pt x="821" y="150"/>
                    <a:pt x="821" y="150"/>
                  </a:cubicBezTo>
                  <a:cubicBezTo>
                    <a:pt x="865" y="150"/>
                    <a:pt x="865" y="150"/>
                    <a:pt x="865" y="150"/>
                  </a:cubicBezTo>
                  <a:lnTo>
                    <a:pt x="865" y="268"/>
                  </a:lnTo>
                  <a:close/>
                  <a:moveTo>
                    <a:pt x="722" y="64"/>
                  </a:moveTo>
                  <a:cubicBezTo>
                    <a:pt x="782" y="64"/>
                    <a:pt x="782" y="64"/>
                    <a:pt x="782" y="64"/>
                  </a:cubicBezTo>
                  <a:cubicBezTo>
                    <a:pt x="782" y="6"/>
                    <a:pt x="782" y="6"/>
                    <a:pt x="782" y="6"/>
                  </a:cubicBezTo>
                  <a:cubicBezTo>
                    <a:pt x="722" y="6"/>
                    <a:pt x="722" y="6"/>
                    <a:pt x="722" y="6"/>
                  </a:cubicBezTo>
                  <a:lnTo>
                    <a:pt x="722" y="64"/>
                  </a:lnTo>
                  <a:close/>
                  <a:moveTo>
                    <a:pt x="722" y="338"/>
                  </a:moveTo>
                  <a:cubicBezTo>
                    <a:pt x="782" y="338"/>
                    <a:pt x="782" y="338"/>
                    <a:pt x="782" y="338"/>
                  </a:cubicBezTo>
                  <a:cubicBezTo>
                    <a:pt x="782" y="106"/>
                    <a:pt x="782" y="106"/>
                    <a:pt x="782" y="106"/>
                  </a:cubicBezTo>
                  <a:cubicBezTo>
                    <a:pt x="722" y="106"/>
                    <a:pt x="722" y="106"/>
                    <a:pt x="722" y="106"/>
                  </a:cubicBezTo>
                  <a:lnTo>
                    <a:pt x="722" y="338"/>
                  </a:lnTo>
                  <a:close/>
                  <a:moveTo>
                    <a:pt x="601" y="106"/>
                  </a:moveTo>
                  <a:cubicBezTo>
                    <a:pt x="601" y="138"/>
                    <a:pt x="601" y="138"/>
                    <a:pt x="601" y="138"/>
                  </a:cubicBezTo>
                  <a:cubicBezTo>
                    <a:pt x="600" y="138"/>
                    <a:pt x="600" y="138"/>
                    <a:pt x="600" y="138"/>
                  </a:cubicBezTo>
                  <a:cubicBezTo>
                    <a:pt x="583" y="111"/>
                    <a:pt x="559" y="101"/>
                    <a:pt x="529" y="101"/>
                  </a:cubicBezTo>
                  <a:cubicBezTo>
                    <a:pt x="459" y="101"/>
                    <a:pt x="430" y="165"/>
                    <a:pt x="430" y="221"/>
                  </a:cubicBezTo>
                  <a:cubicBezTo>
                    <a:pt x="430" y="283"/>
                    <a:pt x="456" y="338"/>
                    <a:pt x="525" y="338"/>
                  </a:cubicBezTo>
                  <a:cubicBezTo>
                    <a:pt x="559" y="338"/>
                    <a:pt x="586" y="321"/>
                    <a:pt x="597" y="301"/>
                  </a:cubicBezTo>
                  <a:cubicBezTo>
                    <a:pt x="598" y="301"/>
                    <a:pt x="598" y="301"/>
                    <a:pt x="598" y="301"/>
                  </a:cubicBezTo>
                  <a:cubicBezTo>
                    <a:pt x="598" y="341"/>
                    <a:pt x="595" y="391"/>
                    <a:pt x="528" y="391"/>
                  </a:cubicBezTo>
                  <a:cubicBezTo>
                    <a:pt x="509" y="391"/>
                    <a:pt x="479" y="381"/>
                    <a:pt x="460" y="371"/>
                  </a:cubicBezTo>
                  <a:cubicBezTo>
                    <a:pt x="456" y="422"/>
                    <a:pt x="456" y="422"/>
                    <a:pt x="456" y="422"/>
                  </a:cubicBezTo>
                  <a:cubicBezTo>
                    <a:pt x="484" y="434"/>
                    <a:pt x="512" y="438"/>
                    <a:pt x="536" y="438"/>
                  </a:cubicBezTo>
                  <a:cubicBezTo>
                    <a:pt x="633" y="438"/>
                    <a:pt x="658" y="379"/>
                    <a:pt x="658" y="316"/>
                  </a:cubicBezTo>
                  <a:cubicBezTo>
                    <a:pt x="658" y="106"/>
                    <a:pt x="658" y="106"/>
                    <a:pt x="658" y="106"/>
                  </a:cubicBezTo>
                  <a:lnTo>
                    <a:pt x="601" y="106"/>
                  </a:lnTo>
                  <a:close/>
                  <a:moveTo>
                    <a:pt x="545" y="291"/>
                  </a:moveTo>
                  <a:cubicBezTo>
                    <a:pt x="510" y="291"/>
                    <a:pt x="493" y="252"/>
                    <a:pt x="493" y="221"/>
                  </a:cubicBezTo>
                  <a:cubicBezTo>
                    <a:pt x="493" y="185"/>
                    <a:pt x="506" y="148"/>
                    <a:pt x="547" y="148"/>
                  </a:cubicBezTo>
                  <a:cubicBezTo>
                    <a:pt x="583" y="148"/>
                    <a:pt x="598" y="180"/>
                    <a:pt x="598" y="220"/>
                  </a:cubicBezTo>
                  <a:cubicBezTo>
                    <a:pt x="598" y="258"/>
                    <a:pt x="583" y="291"/>
                    <a:pt x="545" y="291"/>
                  </a:cubicBezTo>
                  <a:moveTo>
                    <a:pt x="321" y="64"/>
                  </a:moveTo>
                  <a:cubicBezTo>
                    <a:pt x="382" y="64"/>
                    <a:pt x="382" y="64"/>
                    <a:pt x="382" y="64"/>
                  </a:cubicBezTo>
                  <a:cubicBezTo>
                    <a:pt x="382" y="6"/>
                    <a:pt x="382" y="6"/>
                    <a:pt x="382" y="6"/>
                  </a:cubicBezTo>
                  <a:cubicBezTo>
                    <a:pt x="321" y="6"/>
                    <a:pt x="321" y="6"/>
                    <a:pt x="321" y="6"/>
                  </a:cubicBezTo>
                  <a:lnTo>
                    <a:pt x="321" y="64"/>
                  </a:lnTo>
                  <a:close/>
                  <a:moveTo>
                    <a:pt x="321" y="338"/>
                  </a:moveTo>
                  <a:cubicBezTo>
                    <a:pt x="382" y="338"/>
                    <a:pt x="382" y="338"/>
                    <a:pt x="382" y="338"/>
                  </a:cubicBezTo>
                  <a:cubicBezTo>
                    <a:pt x="382" y="106"/>
                    <a:pt x="382" y="106"/>
                    <a:pt x="382" y="106"/>
                  </a:cubicBezTo>
                  <a:cubicBezTo>
                    <a:pt x="321" y="106"/>
                    <a:pt x="321" y="106"/>
                    <a:pt x="321" y="106"/>
                  </a:cubicBezTo>
                  <a:lnTo>
                    <a:pt x="321" y="338"/>
                  </a:lnTo>
                  <a:close/>
                  <a:moveTo>
                    <a:pt x="63" y="73"/>
                  </a:moveTo>
                  <a:cubicBezTo>
                    <a:pt x="98" y="73"/>
                    <a:pt x="98" y="73"/>
                    <a:pt x="98" y="73"/>
                  </a:cubicBezTo>
                  <a:cubicBezTo>
                    <a:pt x="151" y="73"/>
                    <a:pt x="202" y="112"/>
                    <a:pt x="202" y="181"/>
                  </a:cubicBezTo>
                  <a:cubicBezTo>
                    <a:pt x="202" y="249"/>
                    <a:pt x="151" y="288"/>
                    <a:pt x="98" y="288"/>
                  </a:cubicBezTo>
                  <a:cubicBezTo>
                    <a:pt x="63" y="288"/>
                    <a:pt x="63" y="288"/>
                    <a:pt x="63" y="288"/>
                  </a:cubicBezTo>
                  <a:lnTo>
                    <a:pt x="63" y="73"/>
                  </a:lnTo>
                  <a:close/>
                  <a:moveTo>
                    <a:pt x="0" y="338"/>
                  </a:moveTo>
                  <a:cubicBezTo>
                    <a:pt x="86" y="338"/>
                    <a:pt x="86" y="338"/>
                    <a:pt x="86" y="338"/>
                  </a:cubicBezTo>
                  <a:cubicBezTo>
                    <a:pt x="183" y="338"/>
                    <a:pt x="268" y="306"/>
                    <a:pt x="268" y="181"/>
                  </a:cubicBezTo>
                  <a:cubicBezTo>
                    <a:pt x="268" y="56"/>
                    <a:pt x="183" y="24"/>
                    <a:pt x="86" y="24"/>
                  </a:cubicBezTo>
                  <a:cubicBezTo>
                    <a:pt x="0" y="24"/>
                    <a:pt x="0" y="24"/>
                    <a:pt x="0" y="24"/>
                  </a:cubicBezTo>
                  <a:lnTo>
                    <a:pt x="0" y="3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006163B0-C77E-4215-8870-F10896566C82}"/>
                </a:ext>
              </a:extLst>
            </p:cNvPr>
            <p:cNvSpPr>
              <a:spLocks noEditPoints="1"/>
            </p:cNvSpPr>
            <p:nvPr userDrawn="1"/>
          </p:nvSpPr>
          <p:spPr bwMode="auto">
            <a:xfrm>
              <a:off x="10864850" y="381000"/>
              <a:ext cx="947738" cy="382588"/>
            </a:xfrm>
            <a:custGeom>
              <a:avLst/>
              <a:gdLst>
                <a:gd name="T0" fmla="*/ 1526 w 1585"/>
                <a:gd name="T1" fmla="*/ 76 h 639"/>
                <a:gd name="T2" fmla="*/ 1493 w 1585"/>
                <a:gd name="T3" fmla="*/ 178 h 639"/>
                <a:gd name="T4" fmla="*/ 1379 w 1585"/>
                <a:gd name="T5" fmla="*/ 155 h 639"/>
                <a:gd name="T6" fmla="*/ 1280 w 1585"/>
                <a:gd name="T7" fmla="*/ 204 h 639"/>
                <a:gd name="T8" fmla="*/ 1480 w 1585"/>
                <a:gd name="T9" fmla="*/ 406 h 639"/>
                <a:gd name="T10" fmla="*/ 1228 w 1585"/>
                <a:gd name="T11" fmla="*/ 585 h 639"/>
                <a:gd name="T12" fmla="*/ 1068 w 1585"/>
                <a:gd name="T13" fmla="*/ 558 h 639"/>
                <a:gd name="T14" fmla="*/ 1101 w 1585"/>
                <a:gd name="T15" fmla="*/ 453 h 639"/>
                <a:gd name="T16" fmla="*/ 1228 w 1585"/>
                <a:gd name="T17" fmla="*/ 483 h 639"/>
                <a:gd name="T18" fmla="*/ 1338 w 1585"/>
                <a:gd name="T19" fmla="*/ 422 h 639"/>
                <a:gd name="T20" fmla="*/ 1138 w 1585"/>
                <a:gd name="T21" fmla="*/ 225 h 639"/>
                <a:gd name="T22" fmla="*/ 1368 w 1585"/>
                <a:gd name="T23" fmla="*/ 53 h 639"/>
                <a:gd name="T24" fmla="*/ 1526 w 1585"/>
                <a:gd name="T25" fmla="*/ 76 h 639"/>
                <a:gd name="T26" fmla="*/ 1129 w 1585"/>
                <a:gd name="T27" fmla="*/ 62 h 639"/>
                <a:gd name="T28" fmla="*/ 1021 w 1585"/>
                <a:gd name="T29" fmla="*/ 576 h 639"/>
                <a:gd name="T30" fmla="*/ 883 w 1585"/>
                <a:gd name="T31" fmla="*/ 576 h 639"/>
                <a:gd name="T32" fmla="*/ 929 w 1585"/>
                <a:gd name="T33" fmla="*/ 356 h 639"/>
                <a:gd name="T34" fmla="*/ 765 w 1585"/>
                <a:gd name="T35" fmla="*/ 356 h 639"/>
                <a:gd name="T36" fmla="*/ 719 w 1585"/>
                <a:gd name="T37" fmla="*/ 576 h 639"/>
                <a:gd name="T38" fmla="*/ 581 w 1585"/>
                <a:gd name="T39" fmla="*/ 576 h 639"/>
                <a:gd name="T40" fmla="*/ 688 w 1585"/>
                <a:gd name="T41" fmla="*/ 62 h 639"/>
                <a:gd name="T42" fmla="*/ 827 w 1585"/>
                <a:gd name="T43" fmla="*/ 62 h 639"/>
                <a:gd name="T44" fmla="*/ 786 w 1585"/>
                <a:gd name="T45" fmla="*/ 258 h 639"/>
                <a:gd name="T46" fmla="*/ 950 w 1585"/>
                <a:gd name="T47" fmla="*/ 258 h 639"/>
                <a:gd name="T48" fmla="*/ 990 w 1585"/>
                <a:gd name="T49" fmla="*/ 62 h 639"/>
                <a:gd name="T50" fmla="*/ 1129 w 1585"/>
                <a:gd name="T51" fmla="*/ 62 h 639"/>
                <a:gd name="T52" fmla="*/ 637 w 1585"/>
                <a:gd name="T53" fmla="*/ 62 h 639"/>
                <a:gd name="T54" fmla="*/ 528 w 1585"/>
                <a:gd name="T55" fmla="*/ 576 h 639"/>
                <a:gd name="T56" fmla="*/ 356 w 1585"/>
                <a:gd name="T57" fmla="*/ 576 h 639"/>
                <a:gd name="T58" fmla="*/ 248 w 1585"/>
                <a:gd name="T59" fmla="*/ 220 h 639"/>
                <a:gd name="T60" fmla="*/ 247 w 1585"/>
                <a:gd name="T61" fmla="*/ 220 h 639"/>
                <a:gd name="T62" fmla="*/ 175 w 1585"/>
                <a:gd name="T63" fmla="*/ 576 h 639"/>
                <a:gd name="T64" fmla="*/ 45 w 1585"/>
                <a:gd name="T65" fmla="*/ 576 h 639"/>
                <a:gd name="T66" fmla="*/ 155 w 1585"/>
                <a:gd name="T67" fmla="*/ 62 h 639"/>
                <a:gd name="T68" fmla="*/ 327 w 1585"/>
                <a:gd name="T69" fmla="*/ 62 h 639"/>
                <a:gd name="T70" fmla="*/ 433 w 1585"/>
                <a:gd name="T71" fmla="*/ 418 h 639"/>
                <a:gd name="T72" fmla="*/ 435 w 1585"/>
                <a:gd name="T73" fmla="*/ 418 h 639"/>
                <a:gd name="T74" fmla="*/ 507 w 1585"/>
                <a:gd name="T75" fmla="*/ 62 h 639"/>
                <a:gd name="T76" fmla="*/ 637 w 1585"/>
                <a:gd name="T77" fmla="*/ 62 h 639"/>
                <a:gd name="T78" fmla="*/ 1585 w 1585"/>
                <a:gd name="T79" fmla="*/ 0 h 639"/>
                <a:gd name="T80" fmla="*/ 0 w 1585"/>
                <a:gd name="T81" fmla="*/ 0 h 639"/>
                <a:gd name="T82" fmla="*/ 0 w 1585"/>
                <a:gd name="T83" fmla="*/ 639 h 639"/>
                <a:gd name="T84" fmla="*/ 1585 w 1585"/>
                <a:gd name="T85" fmla="*/ 639 h 639"/>
                <a:gd name="T86" fmla="*/ 1585 w 1585"/>
                <a:gd name="T87"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5" h="639">
                  <a:moveTo>
                    <a:pt x="1526" y="76"/>
                  </a:moveTo>
                  <a:cubicBezTo>
                    <a:pt x="1493" y="178"/>
                    <a:pt x="1493" y="178"/>
                    <a:pt x="1493" y="178"/>
                  </a:cubicBezTo>
                  <a:cubicBezTo>
                    <a:pt x="1466" y="166"/>
                    <a:pt x="1430" y="155"/>
                    <a:pt x="1379" y="155"/>
                  </a:cubicBezTo>
                  <a:cubicBezTo>
                    <a:pt x="1324" y="155"/>
                    <a:pt x="1280" y="163"/>
                    <a:pt x="1280" y="204"/>
                  </a:cubicBezTo>
                  <a:cubicBezTo>
                    <a:pt x="1280" y="277"/>
                    <a:pt x="1480" y="250"/>
                    <a:pt x="1480" y="406"/>
                  </a:cubicBezTo>
                  <a:cubicBezTo>
                    <a:pt x="1480" y="548"/>
                    <a:pt x="1348" y="585"/>
                    <a:pt x="1228" y="585"/>
                  </a:cubicBezTo>
                  <a:cubicBezTo>
                    <a:pt x="1175" y="585"/>
                    <a:pt x="1113" y="572"/>
                    <a:pt x="1068" y="558"/>
                  </a:cubicBezTo>
                  <a:cubicBezTo>
                    <a:pt x="1101" y="453"/>
                    <a:pt x="1101" y="453"/>
                    <a:pt x="1101" y="453"/>
                  </a:cubicBezTo>
                  <a:cubicBezTo>
                    <a:pt x="1128" y="471"/>
                    <a:pt x="1183" y="483"/>
                    <a:pt x="1228" y="483"/>
                  </a:cubicBezTo>
                  <a:cubicBezTo>
                    <a:pt x="1271" y="483"/>
                    <a:pt x="1338" y="475"/>
                    <a:pt x="1338" y="422"/>
                  </a:cubicBezTo>
                  <a:cubicBezTo>
                    <a:pt x="1338" y="339"/>
                    <a:pt x="1138" y="370"/>
                    <a:pt x="1138" y="225"/>
                  </a:cubicBezTo>
                  <a:cubicBezTo>
                    <a:pt x="1138" y="93"/>
                    <a:pt x="1254" y="53"/>
                    <a:pt x="1368" y="53"/>
                  </a:cubicBezTo>
                  <a:cubicBezTo>
                    <a:pt x="1431" y="53"/>
                    <a:pt x="1491" y="60"/>
                    <a:pt x="1526" y="76"/>
                  </a:cubicBezTo>
                  <a:moveTo>
                    <a:pt x="1129" y="62"/>
                  </a:moveTo>
                  <a:cubicBezTo>
                    <a:pt x="1021" y="576"/>
                    <a:pt x="1021" y="576"/>
                    <a:pt x="1021" y="576"/>
                  </a:cubicBezTo>
                  <a:cubicBezTo>
                    <a:pt x="883" y="576"/>
                    <a:pt x="883" y="576"/>
                    <a:pt x="883" y="576"/>
                  </a:cubicBezTo>
                  <a:cubicBezTo>
                    <a:pt x="929" y="356"/>
                    <a:pt x="929" y="356"/>
                    <a:pt x="929" y="356"/>
                  </a:cubicBezTo>
                  <a:cubicBezTo>
                    <a:pt x="765" y="356"/>
                    <a:pt x="765" y="356"/>
                    <a:pt x="765" y="356"/>
                  </a:cubicBezTo>
                  <a:cubicBezTo>
                    <a:pt x="719" y="576"/>
                    <a:pt x="719" y="576"/>
                    <a:pt x="719" y="576"/>
                  </a:cubicBezTo>
                  <a:cubicBezTo>
                    <a:pt x="581" y="576"/>
                    <a:pt x="581" y="576"/>
                    <a:pt x="581" y="576"/>
                  </a:cubicBezTo>
                  <a:cubicBezTo>
                    <a:pt x="688" y="62"/>
                    <a:pt x="688" y="62"/>
                    <a:pt x="688" y="62"/>
                  </a:cubicBezTo>
                  <a:cubicBezTo>
                    <a:pt x="827" y="62"/>
                    <a:pt x="827" y="62"/>
                    <a:pt x="827" y="62"/>
                  </a:cubicBezTo>
                  <a:cubicBezTo>
                    <a:pt x="786" y="258"/>
                    <a:pt x="786" y="258"/>
                    <a:pt x="786" y="258"/>
                  </a:cubicBezTo>
                  <a:cubicBezTo>
                    <a:pt x="950" y="258"/>
                    <a:pt x="950" y="258"/>
                    <a:pt x="950" y="258"/>
                  </a:cubicBezTo>
                  <a:cubicBezTo>
                    <a:pt x="990" y="62"/>
                    <a:pt x="990" y="62"/>
                    <a:pt x="990" y="62"/>
                  </a:cubicBezTo>
                  <a:lnTo>
                    <a:pt x="1129" y="62"/>
                  </a:lnTo>
                  <a:close/>
                  <a:moveTo>
                    <a:pt x="637" y="62"/>
                  </a:moveTo>
                  <a:cubicBezTo>
                    <a:pt x="528" y="576"/>
                    <a:pt x="528" y="576"/>
                    <a:pt x="528" y="576"/>
                  </a:cubicBezTo>
                  <a:cubicBezTo>
                    <a:pt x="356" y="576"/>
                    <a:pt x="356" y="576"/>
                    <a:pt x="356" y="576"/>
                  </a:cubicBezTo>
                  <a:cubicBezTo>
                    <a:pt x="248" y="220"/>
                    <a:pt x="248" y="220"/>
                    <a:pt x="248" y="220"/>
                  </a:cubicBezTo>
                  <a:cubicBezTo>
                    <a:pt x="247" y="220"/>
                    <a:pt x="247" y="220"/>
                    <a:pt x="247" y="220"/>
                  </a:cubicBezTo>
                  <a:cubicBezTo>
                    <a:pt x="175" y="576"/>
                    <a:pt x="175" y="576"/>
                    <a:pt x="175" y="576"/>
                  </a:cubicBezTo>
                  <a:cubicBezTo>
                    <a:pt x="45" y="576"/>
                    <a:pt x="45" y="576"/>
                    <a:pt x="45" y="576"/>
                  </a:cubicBezTo>
                  <a:cubicBezTo>
                    <a:pt x="155" y="62"/>
                    <a:pt x="155" y="62"/>
                    <a:pt x="155" y="62"/>
                  </a:cubicBezTo>
                  <a:cubicBezTo>
                    <a:pt x="327" y="62"/>
                    <a:pt x="327" y="62"/>
                    <a:pt x="327" y="62"/>
                  </a:cubicBezTo>
                  <a:cubicBezTo>
                    <a:pt x="433" y="418"/>
                    <a:pt x="433" y="418"/>
                    <a:pt x="433" y="418"/>
                  </a:cubicBezTo>
                  <a:cubicBezTo>
                    <a:pt x="435" y="418"/>
                    <a:pt x="435" y="418"/>
                    <a:pt x="435" y="418"/>
                  </a:cubicBezTo>
                  <a:cubicBezTo>
                    <a:pt x="507" y="62"/>
                    <a:pt x="507" y="62"/>
                    <a:pt x="507" y="62"/>
                  </a:cubicBezTo>
                  <a:lnTo>
                    <a:pt x="637" y="62"/>
                  </a:lnTo>
                  <a:close/>
                  <a:moveTo>
                    <a:pt x="1585" y="0"/>
                  </a:moveTo>
                  <a:cubicBezTo>
                    <a:pt x="0" y="0"/>
                    <a:pt x="0" y="0"/>
                    <a:pt x="0" y="0"/>
                  </a:cubicBezTo>
                  <a:cubicBezTo>
                    <a:pt x="0" y="639"/>
                    <a:pt x="0" y="639"/>
                    <a:pt x="0" y="639"/>
                  </a:cubicBezTo>
                  <a:cubicBezTo>
                    <a:pt x="1585" y="639"/>
                    <a:pt x="1585" y="639"/>
                    <a:pt x="1585" y="639"/>
                  </a:cubicBezTo>
                  <a:lnTo>
                    <a:pt x="158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4051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
          <p15:clr>
            <a:srgbClr val="CCCCCC"/>
          </p15:clr>
        </p15:guide>
        <p15:guide id="2" pos="7296">
          <p15:clr>
            <a:srgbClr val="CCCCCC"/>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1E4AE4-D3EF-4375-8332-9BAFEC8501A7}" type="datetime1">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877549" y="6432550"/>
            <a:ext cx="709709" cy="216000"/>
          </a:xfrm>
        </p:spPr>
        <p:txBody>
          <a:bodyPr/>
          <a:lstStyle/>
          <a:p>
            <a:fld id="{E6607247-EB78-480B-A962-35111A450531}" type="slidenum">
              <a:rPr lang="en-GB" smtClean="0"/>
              <a:t>‹#›</a:t>
            </a:fld>
            <a:endParaRPr lang="en-GB"/>
          </a:p>
        </p:txBody>
      </p:sp>
    </p:spTree>
    <p:extLst>
      <p:ext uri="{BB962C8B-B14F-4D97-AF65-F5344CB8AC3E}">
        <p14:creationId xmlns:p14="http://schemas.microsoft.com/office/powerpoint/2010/main" val="61309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
          <p15:clr>
            <a:srgbClr val="CCCCCC"/>
          </p15:clr>
        </p15:guide>
        <p15:guide id="2" pos="1079">
          <p15:clr>
            <a:srgbClr val="CCCCCC"/>
          </p15:clr>
        </p15:guide>
        <p15:guide id="3" pos="1420">
          <p15:clr>
            <a:srgbClr val="CCCCCC"/>
          </p15:clr>
        </p15:guide>
        <p15:guide id="4" pos="2115">
          <p15:clr>
            <a:srgbClr val="CCCCCC"/>
          </p15:clr>
        </p15:guide>
        <p15:guide id="5" pos="2456">
          <p15:clr>
            <a:srgbClr val="CCCCCC"/>
          </p15:clr>
        </p15:guide>
        <p15:guide id="6" pos="3151">
          <p15:clr>
            <a:srgbClr val="CCCCCC"/>
          </p15:clr>
        </p15:guide>
        <p15:guide id="7" pos="3492">
          <p15:clr>
            <a:srgbClr val="CCCCCC"/>
          </p15:clr>
        </p15:guide>
        <p15:guide id="8" pos="4187">
          <p15:clr>
            <a:srgbClr val="CCCCCC"/>
          </p15:clr>
        </p15:guide>
        <p15:guide id="9" pos="4528">
          <p15:clr>
            <a:srgbClr val="CCCCCC"/>
          </p15:clr>
        </p15:guide>
        <p15:guide id="10" pos="5223">
          <p15:clr>
            <a:srgbClr val="CCCCCC"/>
          </p15:clr>
        </p15:guide>
        <p15:guide id="11" pos="5564">
          <p15:clr>
            <a:srgbClr val="CCCCCC"/>
          </p15:clr>
        </p15:guide>
        <p15:guide id="12" pos="6259">
          <p15:clr>
            <a:srgbClr val="CCCCCC"/>
          </p15:clr>
        </p15:guide>
        <p15:guide id="13" pos="6600">
          <p15:clr>
            <a:srgbClr val="CCCCCC"/>
          </p15:clr>
        </p15:guide>
        <p15:guide id="14" pos="7295">
          <p15:clr>
            <a:srgbClr val="CCCCCC"/>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ation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000" y="1185864"/>
            <a:ext cx="5702806" cy="5075236"/>
          </a:xfrm>
        </p:spPr>
        <p:txBody>
          <a:bodyPr/>
          <a:lstStyle>
            <a:lvl1pPr marL="182563" indent="-182563">
              <a:spcBef>
                <a:spcPct val="0"/>
              </a:spcBef>
              <a:spcAft>
                <a:spcPts val="600"/>
              </a:spcAft>
              <a:buFontTx/>
              <a:buNone/>
              <a:defRPr sz="3600">
                <a:solidFill>
                  <a:schemeClr val="accent1"/>
                </a:solidFill>
              </a:defRPr>
            </a:lvl1pPr>
            <a:lvl2pPr marL="182563" indent="0">
              <a:spcBef>
                <a:spcPct val="0"/>
              </a:spcBef>
              <a:buFontTx/>
              <a:buNone/>
              <a:defRPr sz="2100" b="1"/>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fld id="{4C2E954D-0766-494F-BF27-E9AB881C099F}" type="datetime1">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607247-EB78-480B-A962-35111A450531}" type="slidenum">
              <a:rPr lang="en-GB" smtClean="0"/>
              <a:t>‹#›</a:t>
            </a:fld>
            <a:endParaRPr lang="en-GB"/>
          </a:p>
        </p:txBody>
      </p:sp>
    </p:spTree>
    <p:extLst>
      <p:ext uri="{BB962C8B-B14F-4D97-AF65-F5344CB8AC3E}">
        <p14:creationId xmlns:p14="http://schemas.microsoft.com/office/powerpoint/2010/main" val="313505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
          <p15:clr>
            <a:srgbClr val="CCCCCC"/>
          </p15:clr>
        </p15:guide>
        <p15:guide id="2" pos="7296">
          <p15:clr>
            <a:srgbClr val="CCCCCC"/>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Quotation (Blue)">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000" y="1185864"/>
            <a:ext cx="5702806" cy="5075236"/>
          </a:xfrm>
        </p:spPr>
        <p:txBody>
          <a:bodyPr/>
          <a:lstStyle>
            <a:lvl1pPr marL="182563" indent="-182563">
              <a:spcBef>
                <a:spcPct val="0"/>
              </a:spcBef>
              <a:spcAft>
                <a:spcPts val="600"/>
              </a:spcAft>
              <a:buFontTx/>
              <a:buNone/>
              <a:defRPr sz="3600">
                <a:solidFill>
                  <a:schemeClr val="bg1"/>
                </a:solidFill>
              </a:defRPr>
            </a:lvl1pPr>
            <a:lvl2pPr marL="182563" indent="0">
              <a:spcBef>
                <a:spcPct val="0"/>
              </a:spcBef>
              <a:buFontTx/>
              <a:buNone/>
              <a:defRPr sz="2100" b="1">
                <a:solidFill>
                  <a:schemeClr val="accent6"/>
                </a:solidFill>
              </a:defRPr>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6681BBAB-6B58-4AD4-9ED0-13890DC02E6C}" type="datetime1">
              <a:rPr lang="en-GB" smtClean="0"/>
              <a:t>02/06/2020</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6607247-EB78-480B-A962-35111A450531}" type="slidenum">
              <a:rPr lang="en-GB" smtClean="0"/>
              <a:t>‹#›</a:t>
            </a:fld>
            <a:endParaRPr lang="en-GB"/>
          </a:p>
        </p:txBody>
      </p:sp>
    </p:spTree>
    <p:extLst>
      <p:ext uri="{BB962C8B-B14F-4D97-AF65-F5344CB8AC3E}">
        <p14:creationId xmlns:p14="http://schemas.microsoft.com/office/powerpoint/2010/main" val="113666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uotation (Blue) With Image">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000" y="1185864"/>
            <a:ext cx="5702806" cy="5075236"/>
          </a:xfrm>
        </p:spPr>
        <p:txBody>
          <a:bodyPr/>
          <a:lstStyle>
            <a:lvl1pPr marL="182563" indent="-182563">
              <a:spcBef>
                <a:spcPct val="0"/>
              </a:spcBef>
              <a:spcAft>
                <a:spcPts val="600"/>
              </a:spcAft>
              <a:buFontTx/>
              <a:buNone/>
              <a:defRPr sz="3600">
                <a:solidFill>
                  <a:schemeClr val="bg1"/>
                </a:solidFill>
              </a:defRPr>
            </a:lvl1pPr>
            <a:lvl2pPr marL="182563" indent="0">
              <a:spcBef>
                <a:spcPct val="0"/>
              </a:spcBef>
              <a:buFontTx/>
              <a:buNone/>
              <a:defRPr sz="2100" b="1">
                <a:solidFill>
                  <a:schemeClr val="accent6"/>
                </a:solidFill>
              </a:defRPr>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A351872A-65A2-48A5-8D58-84747F6D2A48}" type="datetime1">
              <a:rPr lang="en-GB" smtClean="0"/>
              <a:t>02/06/2020</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6607247-EB78-480B-A962-35111A450531}" type="slidenum">
              <a:rPr lang="en-GB" smtClean="0"/>
              <a:t>‹#›</a:t>
            </a:fld>
            <a:endParaRPr lang="en-GB"/>
          </a:p>
        </p:txBody>
      </p:sp>
      <p:sp>
        <p:nvSpPr>
          <p:cNvPr id="11" name="Picture Placeholder 9">
            <a:extLst>
              <a:ext uri="{FF2B5EF4-FFF2-40B4-BE49-F238E27FC236}">
                <a16:creationId xmlns:a16="http://schemas.microsoft.com/office/drawing/2014/main" id="{C7BF24F7-8881-44C6-904E-56F2F800EE57}"/>
              </a:ext>
            </a:extLst>
          </p:cNvPr>
          <p:cNvSpPr>
            <a:spLocks noGrp="1"/>
          </p:cNvSpPr>
          <p:nvPr>
            <p:ph type="pic" sz="quarter" idx="13" hasCustomPrompt="1"/>
          </p:nvPr>
        </p:nvSpPr>
        <p:spPr>
          <a:xfrm>
            <a:off x="7543800" y="381000"/>
            <a:ext cx="4648200" cy="5648325"/>
          </a:xfrm>
          <a:blipFill>
            <a:blip r:embed="rId2"/>
            <a:stretch>
              <a:fillRect/>
            </a:stretch>
          </a:blipFill>
        </p:spPr>
        <p:txBody>
          <a:bodyPr lIns="720000" tIns="3096000">
            <a:normAutofit/>
          </a:bodyPr>
          <a:lstStyle>
            <a:lvl1pPr marL="177800" marR="0" indent="-177800" algn="l" defTabSz="914400" rtl="0" eaLnBrk="1" fontAlgn="auto" latinLnBrk="0" hangingPunct="1">
              <a:lnSpc>
                <a:spcPct val="100000"/>
              </a:lnSpc>
              <a:spcBef>
                <a:spcPts val="1200"/>
              </a:spcBef>
              <a:spcAft>
                <a:spcPct val="0"/>
              </a:spcAft>
              <a:buClr>
                <a:schemeClr val="accent1"/>
              </a:buClr>
              <a:buSzTx/>
              <a:buFont typeface="Arial" panose="020B0604020202020204" pitchFamily="34" charset="0"/>
              <a:buChar char="•"/>
              <a:defRPr lang="en-GB" sz="1700" b="0" kern="1200" spc="20">
                <a:solidFill>
                  <a:schemeClr val="tx1"/>
                </a:solidFill>
                <a:highlight>
                  <a:srgbClr val="FFFF00"/>
                </a:highlight>
                <a:latin typeface="+mn-lt"/>
                <a:ea typeface="+mn-ea"/>
                <a:cs typeface="+mn-cs"/>
              </a:defRPr>
            </a:lvl1pPr>
          </a:lstStyle>
          <a:p>
            <a:pPr marL="177800" marR="0" lvl="0" indent="-177800" algn="l" defTabSz="914400" rtl="0" eaLnBrk="1" fontAlgn="auto" latinLnBrk="0" hangingPunct="1">
              <a:lnSpc>
                <a:spcPct val="100000"/>
              </a:lnSpc>
              <a:spcBef>
                <a:spcPts val="1200"/>
              </a:spcBef>
              <a:spcAft>
                <a:spcPct val="0"/>
              </a:spcAft>
              <a:buClr>
                <a:schemeClr val="accent1"/>
              </a:buClr>
              <a:buSzTx/>
              <a:buFont typeface="Arial" panose="020B0604020202020204" pitchFamily="34" charset="0"/>
              <a:buChar char="•"/>
              <a:defRPr/>
            </a:pPr>
            <a:r>
              <a:rPr lang="en-GB"/>
              <a:t>Click image icon in centre to insert picture, then ‘right-click’ image and choose ‘Send to back'</a:t>
            </a:r>
          </a:p>
        </p:txBody>
      </p:sp>
    </p:spTree>
    <p:extLst>
      <p:ext uri="{BB962C8B-B14F-4D97-AF65-F5344CB8AC3E}">
        <p14:creationId xmlns:p14="http://schemas.microsoft.com/office/powerpoint/2010/main" val="396227404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Quotation (Full Image 2)">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D87B10FB-40B7-45F7-AC6B-845E20E184E5}"/>
              </a:ext>
            </a:extLst>
          </p:cNvPr>
          <p:cNvSpPr>
            <a:spLocks noGrp="1"/>
          </p:cNvSpPr>
          <p:nvPr>
            <p:ph type="pic" sz="quarter" idx="13" hasCustomPrompt="1"/>
          </p:nvPr>
        </p:nvSpPr>
        <p:spPr>
          <a:xfrm>
            <a:off x="-2086" y="0"/>
            <a:ext cx="12194086" cy="6858000"/>
          </a:xfrm>
          <a:blipFill>
            <a:blip r:embed="rId2"/>
            <a:stretch>
              <a:fillRect/>
            </a:stretch>
          </a:blipFill>
        </p:spPr>
        <p:txBody>
          <a:bodyPr lIns="612000" tIns="2520000">
            <a:normAutofit/>
          </a:bodyPr>
          <a:lstStyle>
            <a:lvl1pPr marL="177800" marR="0" indent="-177800" algn="l" defTabSz="914400" rtl="0" eaLnBrk="1" fontAlgn="auto" latinLnBrk="0" hangingPunct="1">
              <a:lnSpc>
                <a:spcPct val="100000"/>
              </a:lnSpc>
              <a:spcBef>
                <a:spcPts val="1200"/>
              </a:spcBef>
              <a:spcAft>
                <a:spcPct val="0"/>
              </a:spcAft>
              <a:buClr>
                <a:schemeClr val="accent1"/>
              </a:buClr>
              <a:buSzTx/>
              <a:buFont typeface="Arial" panose="020B0604020202020204" pitchFamily="34" charset="0"/>
              <a:buChar char="•"/>
              <a:defRPr sz="1700">
                <a:solidFill>
                  <a:schemeClr val="tx1"/>
                </a:solidFill>
                <a:highlight>
                  <a:srgbClr val="FFFF00"/>
                </a:highlight>
              </a:defRPr>
            </a:lvl1pPr>
          </a:lstStyle>
          <a:p>
            <a:pPr marL="177800" marR="0" lvl="0" indent="-177800" algn="l" defTabSz="914400" rtl="0" eaLnBrk="1" fontAlgn="auto" latinLnBrk="0" hangingPunct="1">
              <a:lnSpc>
                <a:spcPct val="100000"/>
              </a:lnSpc>
              <a:spcBef>
                <a:spcPts val="1200"/>
              </a:spcBef>
              <a:spcAft>
                <a:spcPct val="0"/>
              </a:spcAft>
              <a:buClr>
                <a:schemeClr val="accent1"/>
              </a:buClr>
              <a:buSzTx/>
              <a:buFont typeface="Arial" panose="020B0604020202020204" pitchFamily="34" charset="0"/>
              <a:buChar char="•"/>
              <a:defRPr/>
            </a:pPr>
            <a:r>
              <a:rPr lang="en-GB"/>
              <a:t>Click image icon in centre to insert picture, </a:t>
            </a:r>
            <a:br>
              <a:rPr lang="en-GB"/>
            </a:br>
            <a:r>
              <a:rPr lang="en-GB"/>
              <a:t>then ‘right-click’ image and choose ‘Send to back'</a:t>
            </a:r>
          </a:p>
        </p:txBody>
      </p:sp>
      <p:sp>
        <p:nvSpPr>
          <p:cNvPr id="4" name="Date Placeholder 3"/>
          <p:cNvSpPr>
            <a:spLocks noGrp="1"/>
          </p:cNvSpPr>
          <p:nvPr>
            <p:ph type="dt" sz="half" idx="10"/>
          </p:nvPr>
        </p:nvSpPr>
        <p:spPr/>
        <p:txBody>
          <a:bodyPr/>
          <a:lstStyle>
            <a:lvl1pPr>
              <a:defRPr>
                <a:solidFill>
                  <a:schemeClr val="accent1"/>
                </a:solidFill>
              </a:defRPr>
            </a:lvl1pPr>
          </a:lstStyle>
          <a:p>
            <a:fld id="{CB5CC5F2-6631-47F4-A39B-5EB7F992073A}" type="datetime1">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E6607247-EB78-480B-A962-35111A450531}" type="slidenum">
              <a:rPr lang="en-GB" smtClean="0"/>
              <a:t>‹#›</a:t>
            </a:fld>
            <a:endParaRPr lang="en-GB"/>
          </a:p>
        </p:txBody>
      </p:sp>
      <p:sp>
        <p:nvSpPr>
          <p:cNvPr id="9" name="Text Placeholder 12"/>
          <p:cNvSpPr>
            <a:spLocks noGrp="1"/>
          </p:cNvSpPr>
          <p:nvPr>
            <p:ph type="body" sz="quarter" idx="14"/>
          </p:nvPr>
        </p:nvSpPr>
        <p:spPr>
          <a:xfrm>
            <a:off x="6858000" y="1"/>
            <a:ext cx="4267200" cy="5695950"/>
          </a:xfrm>
          <a:solidFill>
            <a:schemeClr val="accent1">
              <a:alpha val="82000"/>
            </a:schemeClr>
          </a:solidFill>
        </p:spPr>
        <p:txBody>
          <a:bodyPr lIns="540000" tIns="1008000" rIns="540000" anchor="t"/>
          <a:lstStyle>
            <a:lvl1pPr marL="123825" indent="-123825">
              <a:spcBef>
                <a:spcPct val="0"/>
              </a:spcBef>
              <a:spcAft>
                <a:spcPts val="600"/>
              </a:spcAft>
              <a:buNone/>
              <a:defRPr sz="2700" b="0">
                <a:solidFill>
                  <a:schemeClr val="bg1"/>
                </a:solidFill>
              </a:defRPr>
            </a:lvl1pPr>
            <a:lvl2pPr marL="123825" indent="0">
              <a:spcBef>
                <a:spcPct val="0"/>
              </a:spcBef>
              <a:buNone/>
              <a:defRPr sz="1800" b="1">
                <a:solidFill>
                  <a:schemeClr val="accent6"/>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1389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2 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12000" y="1185864"/>
            <a:ext cx="5275844" cy="50752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A128E2E-2549-48B6-A631-B4531BC2548D}" type="datetime1">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607247-EB78-480B-A962-35111A450531}" type="slidenum">
              <a:rPr lang="en-GB" smtClean="0"/>
              <a:t>‹#›</a:t>
            </a:fld>
            <a:endParaRPr lang="en-GB"/>
          </a:p>
        </p:txBody>
      </p:sp>
      <p:sp>
        <p:nvSpPr>
          <p:cNvPr id="7" name="Content Placeholder 2"/>
          <p:cNvSpPr>
            <a:spLocks noGrp="1"/>
          </p:cNvSpPr>
          <p:nvPr>
            <p:ph idx="13"/>
          </p:nvPr>
        </p:nvSpPr>
        <p:spPr>
          <a:xfrm>
            <a:off x="6299390" y="1185864"/>
            <a:ext cx="5275844" cy="50752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0633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secHead" preserve="1">
  <p:cSld name="Section Break (White)">
    <p:spTree>
      <p:nvGrpSpPr>
        <p:cNvPr id="1" name=""/>
        <p:cNvGrpSpPr/>
        <p:nvPr/>
      </p:nvGrpSpPr>
      <p:grpSpPr>
        <a:xfrm>
          <a:off x="0" y="0"/>
          <a:ext cx="0" cy="0"/>
          <a:chOff x="0" y="0"/>
          <a:chExt cx="0" cy="0"/>
        </a:xfrm>
      </p:grpSpPr>
      <p:sp>
        <p:nvSpPr>
          <p:cNvPr id="2" name="Title 1"/>
          <p:cNvSpPr>
            <a:spLocks noGrp="1"/>
          </p:cNvSpPr>
          <p:nvPr>
            <p:ph type="title"/>
          </p:nvPr>
        </p:nvSpPr>
        <p:spPr>
          <a:xfrm>
            <a:off x="612000" y="1004400"/>
            <a:ext cx="10128884" cy="2059200"/>
          </a:xfrm>
        </p:spPr>
        <p:txBody>
          <a:bodyPr anchor="b">
            <a:normAutofit/>
          </a:bodyPr>
          <a:lstStyle>
            <a:lvl1pPr>
              <a:defRPr sz="4000"/>
            </a:lvl1pPr>
          </a:lstStyle>
          <a:p>
            <a:r>
              <a:rPr lang="en-US"/>
              <a:t>Click to edit Master title style</a:t>
            </a:r>
            <a:endParaRPr lang="en-GB"/>
          </a:p>
        </p:txBody>
      </p:sp>
      <p:sp>
        <p:nvSpPr>
          <p:cNvPr id="3" name="Text Placeholder 2"/>
          <p:cNvSpPr>
            <a:spLocks noGrp="1"/>
          </p:cNvSpPr>
          <p:nvPr>
            <p:ph type="body" idx="1"/>
          </p:nvPr>
        </p:nvSpPr>
        <p:spPr>
          <a:xfrm>
            <a:off x="612000" y="3160800"/>
            <a:ext cx="10128884" cy="2422800"/>
          </a:xfrm>
        </p:spPr>
        <p:txBody>
          <a:bodyPr>
            <a:normAutofit/>
          </a:bodyPr>
          <a:lstStyle>
            <a:lvl1pPr marL="0" indent="0">
              <a:buNone/>
              <a:defRPr sz="25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F9F8D9-3D2D-4265-9F1C-72A1F0E67B25}" type="datetime1">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607247-EB78-480B-A962-35111A450531}" type="slidenum">
              <a:rPr lang="en-GB" smtClean="0"/>
              <a:t>‹#›</a:t>
            </a:fld>
            <a:endParaRPr lang="en-GB"/>
          </a:p>
        </p:txBody>
      </p:sp>
    </p:spTree>
    <p:extLst>
      <p:ext uri="{BB962C8B-B14F-4D97-AF65-F5344CB8AC3E}">
        <p14:creationId xmlns:p14="http://schemas.microsoft.com/office/powerpoint/2010/main" val="380360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
          <p15:clr>
            <a:srgbClr val="CCCCCC"/>
          </p15:clr>
        </p15:guide>
        <p15:guide id="2" pos="7296">
          <p15:clr>
            <a:srgbClr val="CCCCCC"/>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secHead" preserve="1">
  <p:cSld name="Section Break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000" y="1004400"/>
            <a:ext cx="10296000" cy="2059200"/>
          </a:xfrm>
        </p:spPr>
        <p:txBody>
          <a:bodyPr anchor="b">
            <a:normAutofit/>
          </a:bodyPr>
          <a:lstStyle>
            <a:lvl1pPr>
              <a:defRPr sz="4000">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612000" y="3160800"/>
            <a:ext cx="10296000" cy="2422800"/>
          </a:xfrm>
        </p:spPr>
        <p:txBody>
          <a:bodyPr>
            <a:normAutofit/>
          </a:bodyPr>
          <a:lstStyle>
            <a:lvl1pPr marL="0" indent="0">
              <a:buNone/>
              <a:defRPr sz="2500" b="1">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B3A106AC-ED11-44CB-B0F0-9C260542C824}" type="datetime1">
              <a:rPr lang="en-GB" smtClean="0"/>
              <a:t>02/06/2020</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6607247-EB78-480B-A962-35111A450531}" type="slidenum">
              <a:rPr lang="en-GB" smtClean="0"/>
              <a:t>‹#›</a:t>
            </a:fld>
            <a:endParaRPr lang="en-GB"/>
          </a:p>
        </p:txBody>
      </p:sp>
    </p:spTree>
    <p:extLst>
      <p:ext uri="{BB962C8B-B14F-4D97-AF65-F5344CB8AC3E}">
        <p14:creationId xmlns:p14="http://schemas.microsoft.com/office/powerpoint/2010/main" val="318102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
          <p15:clr>
            <a:srgbClr val="CCCCCC"/>
          </p15:clr>
        </p15:guide>
        <p15:guide id="2" pos="7296">
          <p15:clr>
            <a:srgbClr val="CCCCCC"/>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Section Break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5B7C2557-ABA0-43B1-B7BB-7050C13D3632}" type="datetime1">
              <a:rPr lang="en-GB" smtClean="0"/>
              <a:t>02/06/2020</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6607247-EB78-480B-A962-35111A450531}" type="slidenum">
              <a:rPr lang="en-GB" smtClean="0"/>
              <a:t>‹#›</a:t>
            </a:fld>
            <a:endParaRPr lang="en-GB"/>
          </a:p>
        </p:txBody>
      </p:sp>
      <p:sp>
        <p:nvSpPr>
          <p:cNvPr id="15" name="Picture Placeholder 14"/>
          <p:cNvSpPr>
            <a:spLocks noGrp="1"/>
          </p:cNvSpPr>
          <p:nvPr>
            <p:ph type="pic" sz="quarter" idx="15" hasCustomPrompt="1"/>
          </p:nvPr>
        </p:nvSpPr>
        <p:spPr>
          <a:xfrm>
            <a:off x="0" y="0"/>
            <a:ext cx="12192000" cy="6858000"/>
          </a:xfrm>
        </p:spPr>
        <p:txBody>
          <a:bodyPr tIns="288000">
            <a:normAutofit/>
          </a:bodyPr>
          <a:lstStyle>
            <a:lvl1pPr marL="177800" marR="0" indent="-177800" algn="l" defTabSz="914400" rtl="0" eaLnBrk="1" fontAlgn="auto" latinLnBrk="0" hangingPunct="1">
              <a:lnSpc>
                <a:spcPct val="100000"/>
              </a:lnSpc>
              <a:spcBef>
                <a:spcPts val="1200"/>
              </a:spcBef>
              <a:spcAft>
                <a:spcPct val="0"/>
              </a:spcAft>
              <a:buClr>
                <a:schemeClr val="accent1"/>
              </a:buClr>
              <a:buSzTx/>
              <a:buFont typeface="Arial" panose="020B0604020202020204" pitchFamily="34" charset="0"/>
              <a:buChar char="•"/>
              <a:defRPr sz="1800">
                <a:solidFill>
                  <a:schemeClr val="tx1"/>
                </a:solidFill>
                <a:highlight>
                  <a:srgbClr val="FFFF00"/>
                </a:highlight>
              </a:defRPr>
            </a:lvl1pPr>
          </a:lstStyle>
          <a:p>
            <a:pPr marL="177800" marR="0" lvl="0" indent="-177800" algn="l" defTabSz="914400" rtl="0" eaLnBrk="1" fontAlgn="auto" latinLnBrk="0" hangingPunct="1">
              <a:lnSpc>
                <a:spcPct val="100000"/>
              </a:lnSpc>
              <a:spcBef>
                <a:spcPts val="1200"/>
              </a:spcBef>
              <a:spcAft>
                <a:spcPct val="0"/>
              </a:spcAft>
              <a:buClr>
                <a:schemeClr val="accent1"/>
              </a:buClr>
              <a:buSzTx/>
              <a:buFont typeface="Arial" panose="020B0604020202020204" pitchFamily="34" charset="0"/>
              <a:buChar char="•"/>
              <a:defRPr/>
            </a:pPr>
            <a:r>
              <a:rPr lang="en-GB"/>
              <a:t>Click image icon in centre to insert picture, then ‘right-click’ image and choose ‘Send to back'</a:t>
            </a:r>
          </a:p>
        </p:txBody>
      </p:sp>
      <p:sp>
        <p:nvSpPr>
          <p:cNvPr id="13" name="Text Placeholder 12"/>
          <p:cNvSpPr>
            <a:spLocks noGrp="1"/>
          </p:cNvSpPr>
          <p:nvPr>
            <p:ph type="body" sz="quarter" idx="14"/>
          </p:nvPr>
        </p:nvSpPr>
        <p:spPr>
          <a:xfrm>
            <a:off x="0" y="2061000"/>
            <a:ext cx="5334000" cy="2736000"/>
          </a:xfrm>
          <a:solidFill>
            <a:schemeClr val="bg1">
              <a:alpha val="82000"/>
            </a:schemeClr>
          </a:solidFill>
        </p:spPr>
        <p:txBody>
          <a:bodyPr lIns="396000" anchor="ctr"/>
          <a:lstStyle>
            <a:lvl1pPr marL="0" indent="0">
              <a:buNone/>
              <a:defRPr sz="4000" b="1">
                <a:solidFill>
                  <a:schemeClr val="accent1"/>
                </a:solidFill>
              </a:defRPr>
            </a:lvl1pPr>
            <a:lvl2pPr marL="0" indent="0">
              <a:spcBef>
                <a:spcPts val="600"/>
              </a:spcBef>
              <a:buNone/>
              <a:defRPr sz="2500" b="1">
                <a:solidFill>
                  <a:schemeClr val="tx2"/>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06497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Break (White)">
    <p:spTree>
      <p:nvGrpSpPr>
        <p:cNvPr id="1" name=""/>
        <p:cNvGrpSpPr/>
        <p:nvPr/>
      </p:nvGrpSpPr>
      <p:grpSpPr>
        <a:xfrm>
          <a:off x="0" y="0"/>
          <a:ext cx="0" cy="0"/>
          <a:chOff x="0" y="0"/>
          <a:chExt cx="0" cy="0"/>
        </a:xfrm>
      </p:grpSpPr>
      <p:sp>
        <p:nvSpPr>
          <p:cNvPr id="2" name="Title 1"/>
          <p:cNvSpPr>
            <a:spLocks noGrp="1"/>
          </p:cNvSpPr>
          <p:nvPr>
            <p:ph type="title"/>
          </p:nvPr>
        </p:nvSpPr>
        <p:spPr>
          <a:xfrm>
            <a:off x="612000" y="1004400"/>
            <a:ext cx="10128884" cy="2059200"/>
          </a:xfrm>
        </p:spPr>
        <p:txBody>
          <a:bodyPr anchor="b">
            <a:normAutofit/>
          </a:bodyPr>
          <a:lstStyle>
            <a:lvl1pPr>
              <a:defRPr sz="4000"/>
            </a:lvl1pPr>
          </a:lstStyle>
          <a:p>
            <a:r>
              <a:rPr lang="en-US"/>
              <a:t>Click to edit Master title style</a:t>
            </a:r>
            <a:endParaRPr lang="en-GB" dirty="0"/>
          </a:p>
        </p:txBody>
      </p:sp>
      <p:sp>
        <p:nvSpPr>
          <p:cNvPr id="3" name="Text Placeholder 2"/>
          <p:cNvSpPr>
            <a:spLocks noGrp="1"/>
          </p:cNvSpPr>
          <p:nvPr>
            <p:ph type="body" idx="1"/>
          </p:nvPr>
        </p:nvSpPr>
        <p:spPr>
          <a:xfrm>
            <a:off x="612000" y="3160800"/>
            <a:ext cx="10128884" cy="2422800"/>
          </a:xfrm>
        </p:spPr>
        <p:txBody>
          <a:bodyPr>
            <a:normAutofit/>
          </a:bodyPr>
          <a:lstStyle>
            <a:lvl1pPr marL="0" indent="0">
              <a:buNone/>
              <a:defRPr sz="25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EA3223-107E-45B1-8E17-635BA3AEFADA}" type="datetime1">
              <a:rPr lang="en-GB" smtClean="0"/>
              <a:t>02/06/2020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6607247-EB78-480B-A962-35111A450531}" type="slidenum">
              <a:rPr lang="en-GB" smtClean="0"/>
              <a:t>‹#›</a:t>
            </a:fld>
            <a:endParaRPr lang="en-GB" dirty="0"/>
          </a:p>
        </p:txBody>
      </p:sp>
    </p:spTree>
    <p:extLst>
      <p:ext uri="{BB962C8B-B14F-4D97-AF65-F5344CB8AC3E}">
        <p14:creationId xmlns:p14="http://schemas.microsoft.com/office/powerpoint/2010/main" val="264248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Section Break (Image) 2">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68166D33-F81F-4215-B240-06D44FB00F79}" type="datetime1">
              <a:rPr lang="en-GB" smtClean="0"/>
              <a:t>02/06/2020</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6607247-EB78-480B-A962-35111A450531}" type="slidenum">
              <a:rPr lang="en-GB" smtClean="0"/>
              <a:t>‹#›</a:t>
            </a:fld>
            <a:endParaRPr lang="en-GB"/>
          </a:p>
        </p:txBody>
      </p:sp>
      <p:sp>
        <p:nvSpPr>
          <p:cNvPr id="15" name="Picture Placeholder 14"/>
          <p:cNvSpPr>
            <a:spLocks noGrp="1"/>
          </p:cNvSpPr>
          <p:nvPr>
            <p:ph type="pic" sz="quarter" idx="15" hasCustomPrompt="1"/>
          </p:nvPr>
        </p:nvSpPr>
        <p:spPr>
          <a:xfrm>
            <a:off x="-2086" y="0"/>
            <a:ext cx="12192000" cy="6858000"/>
          </a:xfrm>
          <a:blipFill>
            <a:blip r:embed="rId2"/>
            <a:stretch>
              <a:fillRect/>
            </a:stretch>
          </a:blipFill>
        </p:spPr>
        <p:txBody>
          <a:bodyPr tIns="288000">
            <a:normAutofit/>
          </a:bodyPr>
          <a:lstStyle>
            <a:lvl1pPr marL="177800" marR="0" indent="-177800" algn="l" defTabSz="914400" rtl="0" eaLnBrk="1" fontAlgn="auto" latinLnBrk="0" hangingPunct="1">
              <a:lnSpc>
                <a:spcPct val="100000"/>
              </a:lnSpc>
              <a:spcBef>
                <a:spcPts val="1200"/>
              </a:spcBef>
              <a:spcAft>
                <a:spcPct val="0"/>
              </a:spcAft>
              <a:buClr>
                <a:schemeClr val="accent1"/>
              </a:buClr>
              <a:buSzTx/>
              <a:buFont typeface="Arial" panose="020B0604020202020204" pitchFamily="34" charset="0"/>
              <a:buChar char="•"/>
              <a:defRPr sz="1800">
                <a:solidFill>
                  <a:schemeClr val="accent5"/>
                </a:solidFill>
                <a:highlight>
                  <a:srgbClr val="FFFF00"/>
                </a:highlight>
              </a:defRPr>
            </a:lvl1pPr>
          </a:lstStyle>
          <a:p>
            <a:pPr marL="177800" marR="0" lvl="0" indent="-177800" algn="l" defTabSz="914400" rtl="0" eaLnBrk="1" fontAlgn="auto" latinLnBrk="0" hangingPunct="1">
              <a:lnSpc>
                <a:spcPct val="100000"/>
              </a:lnSpc>
              <a:spcBef>
                <a:spcPts val="1200"/>
              </a:spcBef>
              <a:spcAft>
                <a:spcPct val="0"/>
              </a:spcAft>
              <a:buClr>
                <a:schemeClr val="accent1"/>
              </a:buClr>
              <a:buSzTx/>
              <a:buFont typeface="Arial" panose="020B0604020202020204" pitchFamily="34" charset="0"/>
              <a:buChar char="•"/>
              <a:defRPr/>
            </a:pPr>
            <a:r>
              <a:rPr lang="en-GB"/>
              <a:t>Click image icon in centre to insert picture, then ‘right-click’ image and choose ‘Send to back'</a:t>
            </a:r>
          </a:p>
        </p:txBody>
      </p:sp>
      <p:sp>
        <p:nvSpPr>
          <p:cNvPr id="13" name="Text Placeholder 12"/>
          <p:cNvSpPr>
            <a:spLocks noGrp="1"/>
          </p:cNvSpPr>
          <p:nvPr>
            <p:ph type="body" sz="quarter" idx="14"/>
          </p:nvPr>
        </p:nvSpPr>
        <p:spPr>
          <a:xfrm>
            <a:off x="-1" y="2062800"/>
            <a:ext cx="5335200" cy="2743200"/>
          </a:xfrm>
          <a:solidFill>
            <a:schemeClr val="bg1">
              <a:alpha val="82000"/>
            </a:schemeClr>
          </a:solidFill>
        </p:spPr>
        <p:txBody>
          <a:bodyPr lIns="396000" anchor="ctr"/>
          <a:lstStyle>
            <a:lvl1pPr marL="0" indent="0">
              <a:buNone/>
              <a:defRPr sz="4000" b="1">
                <a:solidFill>
                  <a:schemeClr val="accent1"/>
                </a:solidFill>
              </a:defRPr>
            </a:lvl1pPr>
            <a:lvl2pPr marL="0" indent="0">
              <a:spcBef>
                <a:spcPts val="600"/>
              </a:spcBef>
              <a:buNone/>
              <a:defRPr sz="2500" b="1">
                <a:solidFill>
                  <a:schemeClr val="tx2"/>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1666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1_Section Break (Image) 2">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EAF66245-466E-4937-BFE4-39AD0B71E29D}" type="datetime1">
              <a:rPr lang="en-GB" smtClean="0"/>
              <a:t>02/06/2020</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6607247-EB78-480B-A962-35111A450531}" type="slidenum">
              <a:rPr lang="en-GB" smtClean="0"/>
              <a:t>‹#›</a:t>
            </a:fld>
            <a:endParaRPr lang="en-GB"/>
          </a:p>
        </p:txBody>
      </p:sp>
      <p:sp>
        <p:nvSpPr>
          <p:cNvPr id="15" name="Picture Placeholder 14"/>
          <p:cNvSpPr>
            <a:spLocks noGrp="1"/>
          </p:cNvSpPr>
          <p:nvPr>
            <p:ph type="pic" sz="quarter" idx="15" hasCustomPrompt="1"/>
          </p:nvPr>
        </p:nvSpPr>
        <p:spPr>
          <a:xfrm>
            <a:off x="-2086" y="0"/>
            <a:ext cx="12192000" cy="6858000"/>
          </a:xfrm>
          <a:blipFill>
            <a:blip r:embed="rId2"/>
            <a:stretch>
              <a:fillRect/>
            </a:stretch>
          </a:blipFill>
        </p:spPr>
        <p:txBody>
          <a:bodyPr tIns="288000">
            <a:normAutofit/>
          </a:bodyPr>
          <a:lstStyle>
            <a:lvl1pPr marL="177800" marR="0" indent="-177800" algn="l" defTabSz="914400" rtl="0" eaLnBrk="1" fontAlgn="auto" latinLnBrk="0" hangingPunct="1">
              <a:lnSpc>
                <a:spcPct val="100000"/>
              </a:lnSpc>
              <a:spcBef>
                <a:spcPts val="1200"/>
              </a:spcBef>
              <a:spcAft>
                <a:spcPct val="0"/>
              </a:spcAft>
              <a:buClr>
                <a:schemeClr val="accent1"/>
              </a:buClr>
              <a:buSzTx/>
              <a:buFont typeface="Arial" panose="020B0604020202020204" pitchFamily="34" charset="0"/>
              <a:buChar char="•"/>
              <a:defRPr sz="1800">
                <a:solidFill>
                  <a:schemeClr val="accent5"/>
                </a:solidFill>
                <a:highlight>
                  <a:srgbClr val="FFFF00"/>
                </a:highlight>
              </a:defRPr>
            </a:lvl1pPr>
          </a:lstStyle>
          <a:p>
            <a:pPr marL="177800" marR="0" lvl="0" indent="-177800" algn="l" defTabSz="914400" rtl="0" eaLnBrk="1" fontAlgn="auto" latinLnBrk="0" hangingPunct="1">
              <a:lnSpc>
                <a:spcPct val="100000"/>
              </a:lnSpc>
              <a:spcBef>
                <a:spcPts val="1200"/>
              </a:spcBef>
              <a:spcAft>
                <a:spcPct val="0"/>
              </a:spcAft>
              <a:buClr>
                <a:schemeClr val="accent1"/>
              </a:buClr>
              <a:buSzTx/>
              <a:buFont typeface="Arial" panose="020B0604020202020204" pitchFamily="34" charset="0"/>
              <a:buChar char="•"/>
              <a:defRPr/>
            </a:pPr>
            <a:r>
              <a:rPr lang="en-GB"/>
              <a:t>Click image icon in centre to insert picture, then ‘right-click’ image and choose ‘Send to back'</a:t>
            </a:r>
          </a:p>
        </p:txBody>
      </p:sp>
      <p:sp>
        <p:nvSpPr>
          <p:cNvPr id="13" name="Text Placeholder 12"/>
          <p:cNvSpPr>
            <a:spLocks noGrp="1"/>
          </p:cNvSpPr>
          <p:nvPr>
            <p:ph type="body" sz="quarter" idx="14"/>
          </p:nvPr>
        </p:nvSpPr>
        <p:spPr>
          <a:xfrm>
            <a:off x="-1" y="2062800"/>
            <a:ext cx="5335200" cy="2743200"/>
          </a:xfrm>
          <a:solidFill>
            <a:schemeClr val="accent1">
              <a:alpha val="82000"/>
            </a:schemeClr>
          </a:solidFill>
        </p:spPr>
        <p:txBody>
          <a:bodyPr lIns="396000" anchor="ctr"/>
          <a:lstStyle>
            <a:lvl1pPr marL="0" indent="0">
              <a:buNone/>
              <a:defRPr sz="4000" b="1">
                <a:solidFill>
                  <a:schemeClr val="bg1"/>
                </a:solidFill>
              </a:defRPr>
            </a:lvl1pPr>
            <a:lvl2pPr marL="0" indent="0">
              <a:spcBef>
                <a:spcPts val="600"/>
              </a:spcBef>
              <a:buNone/>
              <a:defRPr sz="2500" b="1">
                <a:solidFill>
                  <a:schemeClr val="accent6"/>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1057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con Matrix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A7BF5DB7-50A2-40C2-A110-E9D23985BB4A}" type="datetime1">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607247-EB78-480B-A962-35111A450531}" type="slidenum">
              <a:rPr lang="en-GB" smtClean="0"/>
              <a:t>‹#›</a:t>
            </a:fld>
            <a:endParaRPr lang="en-GB"/>
          </a:p>
        </p:txBody>
      </p:sp>
      <p:sp>
        <p:nvSpPr>
          <p:cNvPr id="17" name="Text Placeholder 16">
            <a:extLst>
              <a:ext uri="{FF2B5EF4-FFF2-40B4-BE49-F238E27FC236}">
                <a16:creationId xmlns:a16="http://schemas.microsoft.com/office/drawing/2014/main" id="{53906272-BEEB-47F8-B906-5D0DA9583F64}"/>
              </a:ext>
            </a:extLst>
          </p:cNvPr>
          <p:cNvSpPr>
            <a:spLocks noGrp="1"/>
          </p:cNvSpPr>
          <p:nvPr>
            <p:ph type="body" sz="quarter" idx="17"/>
          </p:nvPr>
        </p:nvSpPr>
        <p:spPr>
          <a:xfrm>
            <a:off x="3460775" y="3790278"/>
            <a:ext cx="22824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216000" tIns="288000" rIns="216000">
            <a:noAutofit/>
          </a:bodyPr>
          <a:lstStyle>
            <a:lvl1pPr marL="0" indent="0">
              <a:spcBef>
                <a:spcPct val="0"/>
              </a:spcBef>
              <a:buNone/>
              <a:defRPr sz="2000" b="1">
                <a:solidFill>
                  <a:schemeClr val="accent6"/>
                </a:solidFill>
              </a:defRPr>
            </a:lvl1pPr>
            <a:lvl2pPr marL="0" indent="0">
              <a:spcBef>
                <a:spcPct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8" name="Text Placeholder 17">
            <a:extLst>
              <a:ext uri="{FF2B5EF4-FFF2-40B4-BE49-F238E27FC236}">
                <a16:creationId xmlns:a16="http://schemas.microsoft.com/office/drawing/2014/main" id="{B2ACF618-13F8-4EB6-BD8B-53926EFC6548}"/>
              </a:ext>
            </a:extLst>
          </p:cNvPr>
          <p:cNvSpPr>
            <a:spLocks noGrp="1"/>
          </p:cNvSpPr>
          <p:nvPr>
            <p:ph type="body" sz="quarter" idx="18"/>
          </p:nvPr>
        </p:nvSpPr>
        <p:spPr>
          <a:xfrm>
            <a:off x="6385404" y="3790278"/>
            <a:ext cx="2292644"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216000" tIns="288000" rIns="216000">
            <a:noAutofit/>
          </a:bodyPr>
          <a:lstStyle>
            <a:lvl1pPr marL="0" indent="0">
              <a:spcBef>
                <a:spcPct val="0"/>
              </a:spcBef>
              <a:buNone/>
              <a:defRPr sz="2000" b="1">
                <a:solidFill>
                  <a:schemeClr val="accent6"/>
                </a:solidFill>
              </a:defRPr>
            </a:lvl1pPr>
            <a:lvl2pPr marL="0" indent="0">
              <a:spcBef>
                <a:spcPct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3" name="Picture Placeholder 22">
            <a:extLst>
              <a:ext uri="{FF2B5EF4-FFF2-40B4-BE49-F238E27FC236}">
                <a16:creationId xmlns:a16="http://schemas.microsoft.com/office/drawing/2014/main" id="{9848C897-BFFF-4F1C-B940-0506BA444E6E}"/>
              </a:ext>
            </a:extLst>
          </p:cNvPr>
          <p:cNvSpPr>
            <a:spLocks noGrp="1"/>
          </p:cNvSpPr>
          <p:nvPr>
            <p:ph type="pic" sz="quarter" idx="19"/>
          </p:nvPr>
        </p:nvSpPr>
        <p:spPr>
          <a:xfrm>
            <a:off x="3460775" y="1506542"/>
            <a:ext cx="2282400" cy="2283736"/>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p>
            <a:r>
              <a:rPr lang="en-US"/>
              <a:t>Click icon to add picture</a:t>
            </a:r>
            <a:endParaRPr lang="en-GB"/>
          </a:p>
        </p:txBody>
      </p:sp>
      <p:sp>
        <p:nvSpPr>
          <p:cNvPr id="24" name="Picture Placeholder 23">
            <a:extLst>
              <a:ext uri="{FF2B5EF4-FFF2-40B4-BE49-F238E27FC236}">
                <a16:creationId xmlns:a16="http://schemas.microsoft.com/office/drawing/2014/main" id="{F6A3E980-37A4-40FB-A2B8-D9E6B80F229D}"/>
              </a:ext>
            </a:extLst>
          </p:cNvPr>
          <p:cNvSpPr>
            <a:spLocks noGrp="1"/>
          </p:cNvSpPr>
          <p:nvPr>
            <p:ph type="pic" sz="quarter" idx="20"/>
          </p:nvPr>
        </p:nvSpPr>
        <p:spPr>
          <a:xfrm>
            <a:off x="6395647" y="1506542"/>
            <a:ext cx="2282400" cy="2283736"/>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p>
            <a:r>
              <a:rPr lang="en-US"/>
              <a:t>Click icon to add picture</a:t>
            </a:r>
            <a:endParaRPr lang="en-GB"/>
          </a:p>
        </p:txBody>
      </p:sp>
    </p:spTree>
    <p:extLst>
      <p:ext uri="{BB962C8B-B14F-4D97-AF65-F5344CB8AC3E}">
        <p14:creationId xmlns:p14="http://schemas.microsoft.com/office/powerpoint/2010/main" val="16041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con Matri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D1F47C05-5966-4A08-8742-CB7553FC041E}" type="datetime1">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607247-EB78-480B-A962-35111A450531}" type="slidenum">
              <a:rPr lang="en-GB" smtClean="0"/>
              <a:t>‹#›</a:t>
            </a:fld>
            <a:endParaRPr lang="en-GB"/>
          </a:p>
        </p:txBody>
      </p:sp>
      <p:sp>
        <p:nvSpPr>
          <p:cNvPr id="19" name="Text Placeholder 25">
            <a:extLst>
              <a:ext uri="{FF2B5EF4-FFF2-40B4-BE49-F238E27FC236}">
                <a16:creationId xmlns:a16="http://schemas.microsoft.com/office/drawing/2014/main" id="{6B1FE9D7-4EA4-469E-B79D-EE782E59A198}"/>
              </a:ext>
            </a:extLst>
          </p:cNvPr>
          <p:cNvSpPr>
            <a:spLocks noGrp="1"/>
          </p:cNvSpPr>
          <p:nvPr>
            <p:ph type="body" sz="quarter" idx="25"/>
          </p:nvPr>
        </p:nvSpPr>
        <p:spPr>
          <a:xfrm>
            <a:off x="2950552" y="3773052"/>
            <a:ext cx="19152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180000" tIns="288000" rIns="180000">
            <a:noAutofit/>
          </a:bodyPr>
          <a:lstStyle>
            <a:lvl1pPr marL="0" indent="0">
              <a:spcBef>
                <a:spcPct val="0"/>
              </a:spcBef>
              <a:buNone/>
              <a:defRPr sz="2000" b="1">
                <a:solidFill>
                  <a:schemeClr val="accent6"/>
                </a:solidFill>
              </a:defRPr>
            </a:lvl1pPr>
            <a:lvl2pPr marL="0" indent="0">
              <a:spcBef>
                <a:spcPct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0" name="Picture Placeholder 26">
            <a:extLst>
              <a:ext uri="{FF2B5EF4-FFF2-40B4-BE49-F238E27FC236}">
                <a16:creationId xmlns:a16="http://schemas.microsoft.com/office/drawing/2014/main" id="{7B03F62B-5D85-4CBC-83A6-502C2AF994D0}"/>
              </a:ext>
            </a:extLst>
          </p:cNvPr>
          <p:cNvSpPr>
            <a:spLocks noGrp="1"/>
          </p:cNvSpPr>
          <p:nvPr>
            <p:ph type="pic" sz="quarter" idx="26"/>
          </p:nvPr>
        </p:nvSpPr>
        <p:spPr>
          <a:xfrm>
            <a:off x="2950550" y="1857828"/>
            <a:ext cx="1915200" cy="1915224"/>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lvl1pPr>
              <a:defRPr sz="1400"/>
            </a:lvl1pPr>
          </a:lstStyle>
          <a:p>
            <a:r>
              <a:rPr lang="en-US"/>
              <a:t>Click icon to add picture</a:t>
            </a:r>
            <a:endParaRPr lang="en-GB"/>
          </a:p>
        </p:txBody>
      </p:sp>
      <p:sp>
        <p:nvSpPr>
          <p:cNvPr id="27" name="Text Placeholder 27">
            <a:extLst>
              <a:ext uri="{FF2B5EF4-FFF2-40B4-BE49-F238E27FC236}">
                <a16:creationId xmlns:a16="http://schemas.microsoft.com/office/drawing/2014/main" id="{7ED3212D-E414-485C-BDB9-7DD49112BBB3}"/>
              </a:ext>
            </a:extLst>
          </p:cNvPr>
          <p:cNvSpPr>
            <a:spLocks noGrp="1"/>
          </p:cNvSpPr>
          <p:nvPr>
            <p:ph type="body" sz="quarter" idx="27"/>
          </p:nvPr>
        </p:nvSpPr>
        <p:spPr>
          <a:xfrm>
            <a:off x="5144999" y="3773052"/>
            <a:ext cx="19152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180000" tIns="288000" rIns="180000">
            <a:noAutofit/>
          </a:bodyPr>
          <a:lstStyle>
            <a:lvl1pPr marL="0" indent="0">
              <a:spcBef>
                <a:spcPct val="0"/>
              </a:spcBef>
              <a:buNone/>
              <a:defRPr sz="2000" b="1">
                <a:solidFill>
                  <a:schemeClr val="accent6"/>
                </a:solidFill>
              </a:defRPr>
            </a:lvl1pPr>
            <a:lvl2pPr marL="0" indent="0">
              <a:spcBef>
                <a:spcPct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8" name="Picture Placeholder 28">
            <a:extLst>
              <a:ext uri="{FF2B5EF4-FFF2-40B4-BE49-F238E27FC236}">
                <a16:creationId xmlns:a16="http://schemas.microsoft.com/office/drawing/2014/main" id="{07394416-641D-47CB-9E57-5FDF0CEFA8AF}"/>
              </a:ext>
            </a:extLst>
          </p:cNvPr>
          <p:cNvSpPr>
            <a:spLocks noGrp="1"/>
          </p:cNvSpPr>
          <p:nvPr>
            <p:ph type="pic" sz="quarter" idx="28"/>
          </p:nvPr>
        </p:nvSpPr>
        <p:spPr>
          <a:xfrm>
            <a:off x="5144997" y="1857828"/>
            <a:ext cx="1915200" cy="1915224"/>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lvl1pPr>
              <a:defRPr sz="1400"/>
            </a:lvl1pPr>
          </a:lstStyle>
          <a:p>
            <a:r>
              <a:rPr lang="en-US"/>
              <a:t>Click icon to add picture</a:t>
            </a:r>
            <a:endParaRPr lang="en-GB"/>
          </a:p>
        </p:txBody>
      </p:sp>
      <p:sp>
        <p:nvSpPr>
          <p:cNvPr id="29" name="Text Placeholder 29">
            <a:extLst>
              <a:ext uri="{FF2B5EF4-FFF2-40B4-BE49-F238E27FC236}">
                <a16:creationId xmlns:a16="http://schemas.microsoft.com/office/drawing/2014/main" id="{947D73B4-3239-42C3-A914-6766421FC962}"/>
              </a:ext>
            </a:extLst>
          </p:cNvPr>
          <p:cNvSpPr>
            <a:spLocks noGrp="1"/>
          </p:cNvSpPr>
          <p:nvPr>
            <p:ph type="body" sz="quarter" idx="29"/>
          </p:nvPr>
        </p:nvSpPr>
        <p:spPr>
          <a:xfrm>
            <a:off x="7339447" y="3773052"/>
            <a:ext cx="19152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180000" tIns="288000" rIns="180000">
            <a:noAutofit/>
          </a:bodyPr>
          <a:lstStyle>
            <a:lvl1pPr marL="0" indent="0">
              <a:spcBef>
                <a:spcPct val="0"/>
              </a:spcBef>
              <a:buNone/>
              <a:defRPr sz="2000" b="1">
                <a:solidFill>
                  <a:schemeClr val="accent6"/>
                </a:solidFill>
              </a:defRPr>
            </a:lvl1pPr>
            <a:lvl2pPr marL="0" indent="0">
              <a:spcBef>
                <a:spcPct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30" name="Picture Placeholder 30">
            <a:extLst>
              <a:ext uri="{FF2B5EF4-FFF2-40B4-BE49-F238E27FC236}">
                <a16:creationId xmlns:a16="http://schemas.microsoft.com/office/drawing/2014/main" id="{D9B27E9D-83AC-4B50-B3EE-208112CCF839}"/>
              </a:ext>
            </a:extLst>
          </p:cNvPr>
          <p:cNvSpPr>
            <a:spLocks noGrp="1"/>
          </p:cNvSpPr>
          <p:nvPr>
            <p:ph type="pic" sz="quarter" idx="30"/>
          </p:nvPr>
        </p:nvSpPr>
        <p:spPr>
          <a:xfrm>
            <a:off x="7339445" y="1857828"/>
            <a:ext cx="1915200" cy="1915224"/>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lvl1pPr>
              <a:defRPr sz="1400"/>
            </a:lvl1pPr>
          </a:lstStyle>
          <a:p>
            <a:r>
              <a:rPr lang="en-US"/>
              <a:t>Click icon to add picture</a:t>
            </a:r>
            <a:endParaRPr lang="en-GB"/>
          </a:p>
        </p:txBody>
      </p:sp>
    </p:spTree>
    <p:extLst>
      <p:ext uri="{BB962C8B-B14F-4D97-AF65-F5344CB8AC3E}">
        <p14:creationId xmlns:p14="http://schemas.microsoft.com/office/powerpoint/2010/main" val="420278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con Matrix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241A486F-8F1F-42D3-890E-95F11BB90780}" type="datetime1">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607247-EB78-480B-A962-35111A450531}" type="slidenum">
              <a:rPr lang="en-GB" smtClean="0"/>
              <a:t>‹#›</a:t>
            </a:fld>
            <a:endParaRPr lang="en-GB"/>
          </a:p>
        </p:txBody>
      </p:sp>
      <p:sp>
        <p:nvSpPr>
          <p:cNvPr id="24" name="Text Placeholder 23">
            <a:extLst>
              <a:ext uri="{FF2B5EF4-FFF2-40B4-BE49-F238E27FC236}">
                <a16:creationId xmlns:a16="http://schemas.microsoft.com/office/drawing/2014/main" id="{C9256723-0DD2-4401-BB19-47D66743F0BE}"/>
              </a:ext>
            </a:extLst>
          </p:cNvPr>
          <p:cNvSpPr>
            <a:spLocks noGrp="1"/>
          </p:cNvSpPr>
          <p:nvPr>
            <p:ph type="body" sz="quarter" idx="21"/>
          </p:nvPr>
        </p:nvSpPr>
        <p:spPr>
          <a:xfrm>
            <a:off x="1846347" y="3773052"/>
            <a:ext cx="19152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180000" tIns="288000" rIns="180000">
            <a:noAutofit/>
          </a:bodyPr>
          <a:lstStyle>
            <a:lvl1pPr marL="0" indent="0">
              <a:spcBef>
                <a:spcPct val="0"/>
              </a:spcBef>
              <a:buNone/>
              <a:defRPr sz="2000" b="1">
                <a:solidFill>
                  <a:schemeClr val="accent6"/>
                </a:solidFill>
              </a:defRPr>
            </a:lvl1pPr>
            <a:lvl2pPr marL="0" indent="0">
              <a:spcBef>
                <a:spcPct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5" name="Picture Placeholder 24">
            <a:extLst>
              <a:ext uri="{FF2B5EF4-FFF2-40B4-BE49-F238E27FC236}">
                <a16:creationId xmlns:a16="http://schemas.microsoft.com/office/drawing/2014/main" id="{2C10CF68-87C4-4574-8036-4CEB60821128}"/>
              </a:ext>
            </a:extLst>
          </p:cNvPr>
          <p:cNvSpPr>
            <a:spLocks noGrp="1"/>
          </p:cNvSpPr>
          <p:nvPr>
            <p:ph type="pic" sz="quarter" idx="22"/>
          </p:nvPr>
        </p:nvSpPr>
        <p:spPr>
          <a:xfrm>
            <a:off x="1846345" y="1857828"/>
            <a:ext cx="1915200" cy="1915224"/>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lvl1pPr>
              <a:defRPr sz="1400"/>
            </a:lvl1pPr>
          </a:lstStyle>
          <a:p>
            <a:r>
              <a:rPr lang="en-US"/>
              <a:t>Click icon to add picture</a:t>
            </a:r>
            <a:endParaRPr lang="en-GB"/>
          </a:p>
        </p:txBody>
      </p:sp>
      <p:sp>
        <p:nvSpPr>
          <p:cNvPr id="26" name="Text Placeholder 25">
            <a:extLst>
              <a:ext uri="{FF2B5EF4-FFF2-40B4-BE49-F238E27FC236}">
                <a16:creationId xmlns:a16="http://schemas.microsoft.com/office/drawing/2014/main" id="{8EBFC53A-C906-4397-A7ED-FE8219388C8F}"/>
              </a:ext>
            </a:extLst>
          </p:cNvPr>
          <p:cNvSpPr>
            <a:spLocks noGrp="1"/>
          </p:cNvSpPr>
          <p:nvPr>
            <p:ph type="body" sz="quarter" idx="23"/>
          </p:nvPr>
        </p:nvSpPr>
        <p:spPr>
          <a:xfrm>
            <a:off x="4040794" y="3773052"/>
            <a:ext cx="19152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180000" tIns="288000" rIns="180000">
            <a:noAutofit/>
          </a:bodyPr>
          <a:lstStyle>
            <a:lvl1pPr marL="0" indent="0">
              <a:spcBef>
                <a:spcPct val="0"/>
              </a:spcBef>
              <a:buNone/>
              <a:defRPr sz="2000" b="1">
                <a:solidFill>
                  <a:schemeClr val="accent6"/>
                </a:solidFill>
              </a:defRPr>
            </a:lvl1pPr>
            <a:lvl2pPr marL="0" indent="0">
              <a:spcBef>
                <a:spcPct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7" name="Picture Placeholder 26">
            <a:extLst>
              <a:ext uri="{FF2B5EF4-FFF2-40B4-BE49-F238E27FC236}">
                <a16:creationId xmlns:a16="http://schemas.microsoft.com/office/drawing/2014/main" id="{AE84C42B-F785-4464-8DD0-92071E80B4E4}"/>
              </a:ext>
            </a:extLst>
          </p:cNvPr>
          <p:cNvSpPr>
            <a:spLocks noGrp="1"/>
          </p:cNvSpPr>
          <p:nvPr>
            <p:ph type="pic" sz="quarter" idx="24"/>
          </p:nvPr>
        </p:nvSpPr>
        <p:spPr>
          <a:xfrm>
            <a:off x="4040792" y="1857828"/>
            <a:ext cx="1915200" cy="1915224"/>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lvl1pPr>
              <a:defRPr sz="1400"/>
            </a:lvl1pPr>
          </a:lstStyle>
          <a:p>
            <a:r>
              <a:rPr lang="en-US"/>
              <a:t>Click icon to add picture</a:t>
            </a:r>
            <a:endParaRPr lang="en-GB"/>
          </a:p>
        </p:txBody>
      </p:sp>
      <p:sp>
        <p:nvSpPr>
          <p:cNvPr id="28" name="Text Placeholder 27">
            <a:extLst>
              <a:ext uri="{FF2B5EF4-FFF2-40B4-BE49-F238E27FC236}">
                <a16:creationId xmlns:a16="http://schemas.microsoft.com/office/drawing/2014/main" id="{7D68FF63-BA91-4B1C-9427-6B861B2ACB07}"/>
              </a:ext>
            </a:extLst>
          </p:cNvPr>
          <p:cNvSpPr>
            <a:spLocks noGrp="1"/>
          </p:cNvSpPr>
          <p:nvPr>
            <p:ph type="body" sz="quarter" idx="25"/>
          </p:nvPr>
        </p:nvSpPr>
        <p:spPr>
          <a:xfrm>
            <a:off x="6235241" y="3773052"/>
            <a:ext cx="19152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180000" tIns="288000" rIns="180000">
            <a:noAutofit/>
          </a:bodyPr>
          <a:lstStyle>
            <a:lvl1pPr marL="0" indent="0">
              <a:spcBef>
                <a:spcPct val="0"/>
              </a:spcBef>
              <a:buNone/>
              <a:defRPr sz="2000" b="1">
                <a:solidFill>
                  <a:schemeClr val="accent6"/>
                </a:solidFill>
              </a:defRPr>
            </a:lvl1pPr>
            <a:lvl2pPr marL="0" indent="0">
              <a:spcBef>
                <a:spcPct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9" name="Picture Placeholder 28">
            <a:extLst>
              <a:ext uri="{FF2B5EF4-FFF2-40B4-BE49-F238E27FC236}">
                <a16:creationId xmlns:a16="http://schemas.microsoft.com/office/drawing/2014/main" id="{1E31530F-91D4-46C9-98BF-AFA09B21FFF3}"/>
              </a:ext>
            </a:extLst>
          </p:cNvPr>
          <p:cNvSpPr>
            <a:spLocks noGrp="1"/>
          </p:cNvSpPr>
          <p:nvPr>
            <p:ph type="pic" sz="quarter" idx="26"/>
          </p:nvPr>
        </p:nvSpPr>
        <p:spPr>
          <a:xfrm>
            <a:off x="6235239" y="1857828"/>
            <a:ext cx="1915200" cy="1915224"/>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lvl1pPr>
              <a:defRPr sz="1400"/>
            </a:lvl1pPr>
          </a:lstStyle>
          <a:p>
            <a:r>
              <a:rPr lang="en-US"/>
              <a:t>Click icon to add picture</a:t>
            </a:r>
            <a:endParaRPr lang="en-GB"/>
          </a:p>
        </p:txBody>
      </p:sp>
      <p:sp>
        <p:nvSpPr>
          <p:cNvPr id="30" name="Text Placeholder 29">
            <a:extLst>
              <a:ext uri="{FF2B5EF4-FFF2-40B4-BE49-F238E27FC236}">
                <a16:creationId xmlns:a16="http://schemas.microsoft.com/office/drawing/2014/main" id="{8EA32930-99D7-4DA0-81D0-FB224D928AAE}"/>
              </a:ext>
            </a:extLst>
          </p:cNvPr>
          <p:cNvSpPr>
            <a:spLocks noGrp="1"/>
          </p:cNvSpPr>
          <p:nvPr>
            <p:ph type="body" sz="quarter" idx="27"/>
          </p:nvPr>
        </p:nvSpPr>
        <p:spPr>
          <a:xfrm>
            <a:off x="8429689" y="3773052"/>
            <a:ext cx="19152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180000" tIns="288000" rIns="180000">
            <a:noAutofit/>
          </a:bodyPr>
          <a:lstStyle>
            <a:lvl1pPr marL="0" indent="0">
              <a:spcBef>
                <a:spcPct val="0"/>
              </a:spcBef>
              <a:buNone/>
              <a:defRPr sz="2000" b="1">
                <a:solidFill>
                  <a:schemeClr val="accent6"/>
                </a:solidFill>
              </a:defRPr>
            </a:lvl1pPr>
            <a:lvl2pPr marL="0" indent="0">
              <a:spcBef>
                <a:spcPct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31" name="Picture Placeholder 30">
            <a:extLst>
              <a:ext uri="{FF2B5EF4-FFF2-40B4-BE49-F238E27FC236}">
                <a16:creationId xmlns:a16="http://schemas.microsoft.com/office/drawing/2014/main" id="{7527170F-919D-4754-8E8D-954B1CA93A64}"/>
              </a:ext>
            </a:extLst>
          </p:cNvPr>
          <p:cNvSpPr>
            <a:spLocks noGrp="1"/>
          </p:cNvSpPr>
          <p:nvPr>
            <p:ph type="pic" sz="quarter" idx="28"/>
          </p:nvPr>
        </p:nvSpPr>
        <p:spPr>
          <a:xfrm>
            <a:off x="8429687" y="1857828"/>
            <a:ext cx="1915200" cy="1915224"/>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lvl1pPr>
              <a:defRPr sz="1400"/>
            </a:lvl1pPr>
          </a:lstStyle>
          <a:p>
            <a:r>
              <a:rPr lang="en-US"/>
              <a:t>Click icon to add picture</a:t>
            </a:r>
            <a:endParaRPr lang="en-GB"/>
          </a:p>
        </p:txBody>
      </p:sp>
    </p:spTree>
    <p:extLst>
      <p:ext uri="{BB962C8B-B14F-4D97-AF65-F5344CB8AC3E}">
        <p14:creationId xmlns:p14="http://schemas.microsoft.com/office/powerpoint/2010/main" val="289882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8ADC5211-2276-473B-A4AF-B5F2DC608061}" type="datetime1">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607247-EB78-480B-A962-35111A450531}" type="slidenum">
              <a:rPr lang="en-GB" smtClean="0"/>
              <a:t>‹#›</a:t>
            </a:fld>
            <a:endParaRPr lang="en-GB"/>
          </a:p>
        </p:txBody>
      </p:sp>
      <p:sp>
        <p:nvSpPr>
          <p:cNvPr id="10" name="Text Placeholder 9"/>
          <p:cNvSpPr>
            <a:spLocks noGrp="1"/>
          </p:cNvSpPr>
          <p:nvPr>
            <p:ph type="body" sz="quarter" idx="13" hasCustomPrompt="1"/>
          </p:nvPr>
        </p:nvSpPr>
        <p:spPr>
          <a:xfrm>
            <a:off x="1687513" y="3238557"/>
            <a:ext cx="1785600" cy="378503"/>
          </a:xfrm>
        </p:spPr>
        <p:txBody>
          <a:bodyPr anchor="ctr"/>
          <a:lstStyle>
            <a:lvl1pPr marL="0" indent="0" algn="ctr">
              <a:spcBef>
                <a:spcPct val="0"/>
              </a:spcBef>
              <a:buNone/>
              <a:defRPr>
                <a:solidFill>
                  <a:schemeClr val="bg1"/>
                </a:solidFill>
              </a:defRPr>
            </a:lvl1pPr>
          </a:lstStyle>
          <a:p>
            <a:pPr lvl="0"/>
            <a:r>
              <a:rPr lang="en-US"/>
              <a:t>Date</a:t>
            </a:r>
          </a:p>
        </p:txBody>
      </p:sp>
      <p:sp>
        <p:nvSpPr>
          <p:cNvPr id="16" name="Text Placeholder 9"/>
          <p:cNvSpPr>
            <a:spLocks noGrp="1"/>
          </p:cNvSpPr>
          <p:nvPr>
            <p:ph type="body" sz="quarter" idx="14"/>
          </p:nvPr>
        </p:nvSpPr>
        <p:spPr>
          <a:xfrm>
            <a:off x="1687513" y="1858961"/>
            <a:ext cx="1785600" cy="1234757"/>
          </a:xfrm>
        </p:spPr>
        <p:txBody>
          <a:bodyPr/>
          <a:lstStyle>
            <a:lvl1pPr marL="0" indent="0">
              <a:spcBef>
                <a:spcPct val="0"/>
              </a:spcBef>
              <a:buNone/>
              <a:defRPr/>
            </a:lvl1pPr>
          </a:lstStyle>
          <a:p>
            <a:pPr lvl="0"/>
            <a:r>
              <a:rPr lang="en-US"/>
              <a:t>Click to edit Master text styles</a:t>
            </a:r>
          </a:p>
        </p:txBody>
      </p:sp>
      <p:sp>
        <p:nvSpPr>
          <p:cNvPr id="17" name="Text Placeholder 9"/>
          <p:cNvSpPr>
            <a:spLocks noGrp="1"/>
          </p:cNvSpPr>
          <p:nvPr>
            <p:ph type="body" sz="quarter" idx="15"/>
          </p:nvPr>
        </p:nvSpPr>
        <p:spPr>
          <a:xfrm>
            <a:off x="1687513" y="3922766"/>
            <a:ext cx="1785600" cy="1234757"/>
          </a:xfrm>
        </p:spPr>
        <p:txBody>
          <a:bodyPr/>
          <a:lstStyle>
            <a:lvl1pPr marL="0" indent="0">
              <a:spcBef>
                <a:spcPct val="0"/>
              </a:spcBef>
              <a:buNone/>
              <a:defRPr/>
            </a:lvl1pPr>
          </a:lstStyle>
          <a:p>
            <a:pPr lvl="0"/>
            <a:r>
              <a:rPr lang="en-US"/>
              <a:t>Click to edit Master text styles</a:t>
            </a:r>
          </a:p>
        </p:txBody>
      </p:sp>
      <p:sp>
        <p:nvSpPr>
          <p:cNvPr id="20" name="Text Placeholder 9"/>
          <p:cNvSpPr>
            <a:spLocks noGrp="1"/>
          </p:cNvSpPr>
          <p:nvPr>
            <p:ph type="body" sz="quarter" idx="16" hasCustomPrompt="1"/>
          </p:nvPr>
        </p:nvSpPr>
        <p:spPr>
          <a:xfrm>
            <a:off x="4037013" y="3238557"/>
            <a:ext cx="1785600" cy="378503"/>
          </a:xfrm>
        </p:spPr>
        <p:txBody>
          <a:bodyPr anchor="ctr"/>
          <a:lstStyle>
            <a:lvl1pPr marL="0" indent="0" algn="ctr">
              <a:spcBef>
                <a:spcPct val="0"/>
              </a:spcBef>
              <a:buNone/>
              <a:defRPr>
                <a:solidFill>
                  <a:schemeClr val="bg1"/>
                </a:solidFill>
              </a:defRPr>
            </a:lvl1pPr>
          </a:lstStyle>
          <a:p>
            <a:pPr lvl="0"/>
            <a:r>
              <a:rPr lang="en-US"/>
              <a:t>Date</a:t>
            </a:r>
          </a:p>
        </p:txBody>
      </p:sp>
      <p:sp>
        <p:nvSpPr>
          <p:cNvPr id="21" name="Text Placeholder 9"/>
          <p:cNvSpPr>
            <a:spLocks noGrp="1"/>
          </p:cNvSpPr>
          <p:nvPr>
            <p:ph type="body" sz="quarter" idx="17"/>
          </p:nvPr>
        </p:nvSpPr>
        <p:spPr>
          <a:xfrm>
            <a:off x="4037013" y="1858961"/>
            <a:ext cx="1785600" cy="1234757"/>
          </a:xfrm>
        </p:spPr>
        <p:txBody>
          <a:bodyPr/>
          <a:lstStyle>
            <a:lvl1pPr marL="0" indent="0">
              <a:spcBef>
                <a:spcPct val="0"/>
              </a:spcBef>
              <a:buNone/>
              <a:defRPr/>
            </a:lvl1pPr>
          </a:lstStyle>
          <a:p>
            <a:pPr lvl="0"/>
            <a:r>
              <a:rPr lang="en-US"/>
              <a:t>Click to edit Master text styles</a:t>
            </a:r>
          </a:p>
        </p:txBody>
      </p:sp>
      <p:sp>
        <p:nvSpPr>
          <p:cNvPr id="22" name="Text Placeholder 9"/>
          <p:cNvSpPr>
            <a:spLocks noGrp="1"/>
          </p:cNvSpPr>
          <p:nvPr>
            <p:ph type="body" sz="quarter" idx="18"/>
          </p:nvPr>
        </p:nvSpPr>
        <p:spPr>
          <a:xfrm>
            <a:off x="4037013" y="3922766"/>
            <a:ext cx="1785600" cy="1234757"/>
          </a:xfrm>
        </p:spPr>
        <p:txBody>
          <a:bodyPr/>
          <a:lstStyle>
            <a:lvl1pPr marL="0" indent="0">
              <a:spcBef>
                <a:spcPct val="0"/>
              </a:spcBef>
              <a:buNone/>
              <a:defRPr/>
            </a:lvl1pPr>
          </a:lstStyle>
          <a:p>
            <a:pPr lvl="0"/>
            <a:r>
              <a:rPr lang="en-US"/>
              <a:t>Click to edit Master text styles</a:t>
            </a:r>
          </a:p>
        </p:txBody>
      </p:sp>
      <p:sp>
        <p:nvSpPr>
          <p:cNvPr id="25" name="Text Placeholder 9"/>
          <p:cNvSpPr>
            <a:spLocks noGrp="1"/>
          </p:cNvSpPr>
          <p:nvPr>
            <p:ph type="body" sz="quarter" idx="19" hasCustomPrompt="1"/>
          </p:nvPr>
        </p:nvSpPr>
        <p:spPr>
          <a:xfrm>
            <a:off x="6386513" y="3238557"/>
            <a:ext cx="1785600" cy="378503"/>
          </a:xfrm>
        </p:spPr>
        <p:txBody>
          <a:bodyPr anchor="ctr"/>
          <a:lstStyle>
            <a:lvl1pPr marL="0" indent="0" algn="ctr">
              <a:spcBef>
                <a:spcPct val="0"/>
              </a:spcBef>
              <a:buNone/>
              <a:defRPr>
                <a:solidFill>
                  <a:schemeClr val="bg1"/>
                </a:solidFill>
              </a:defRPr>
            </a:lvl1pPr>
          </a:lstStyle>
          <a:p>
            <a:pPr lvl="0"/>
            <a:r>
              <a:rPr lang="en-US"/>
              <a:t>Date</a:t>
            </a:r>
          </a:p>
        </p:txBody>
      </p:sp>
      <p:sp>
        <p:nvSpPr>
          <p:cNvPr id="26" name="Text Placeholder 9"/>
          <p:cNvSpPr>
            <a:spLocks noGrp="1"/>
          </p:cNvSpPr>
          <p:nvPr>
            <p:ph type="body" sz="quarter" idx="20"/>
          </p:nvPr>
        </p:nvSpPr>
        <p:spPr>
          <a:xfrm>
            <a:off x="6386513" y="1858961"/>
            <a:ext cx="1785600" cy="1234757"/>
          </a:xfrm>
        </p:spPr>
        <p:txBody>
          <a:bodyPr/>
          <a:lstStyle>
            <a:lvl1pPr marL="0" indent="0">
              <a:spcBef>
                <a:spcPct val="0"/>
              </a:spcBef>
              <a:buNone/>
              <a:defRPr/>
            </a:lvl1pPr>
          </a:lstStyle>
          <a:p>
            <a:pPr lvl="0"/>
            <a:r>
              <a:rPr lang="en-US"/>
              <a:t>Click to edit Master text styles</a:t>
            </a:r>
          </a:p>
        </p:txBody>
      </p:sp>
      <p:sp>
        <p:nvSpPr>
          <p:cNvPr id="27" name="Text Placeholder 9"/>
          <p:cNvSpPr>
            <a:spLocks noGrp="1"/>
          </p:cNvSpPr>
          <p:nvPr>
            <p:ph type="body" sz="quarter" idx="21"/>
          </p:nvPr>
        </p:nvSpPr>
        <p:spPr>
          <a:xfrm>
            <a:off x="6386513" y="3922766"/>
            <a:ext cx="1785600" cy="1234757"/>
          </a:xfrm>
        </p:spPr>
        <p:txBody>
          <a:bodyPr/>
          <a:lstStyle>
            <a:lvl1pPr marL="0" indent="0">
              <a:spcBef>
                <a:spcPct val="0"/>
              </a:spcBef>
              <a:buNone/>
              <a:defRPr/>
            </a:lvl1pPr>
          </a:lstStyle>
          <a:p>
            <a:pPr lvl="0"/>
            <a:r>
              <a:rPr lang="en-US"/>
              <a:t>Click to edit Master text styles</a:t>
            </a:r>
          </a:p>
        </p:txBody>
      </p:sp>
      <p:sp>
        <p:nvSpPr>
          <p:cNvPr id="30" name="Text Placeholder 9"/>
          <p:cNvSpPr>
            <a:spLocks noGrp="1"/>
          </p:cNvSpPr>
          <p:nvPr>
            <p:ph type="body" sz="quarter" idx="22" hasCustomPrompt="1"/>
          </p:nvPr>
        </p:nvSpPr>
        <p:spPr>
          <a:xfrm>
            <a:off x="8736013" y="3238557"/>
            <a:ext cx="1785600" cy="378503"/>
          </a:xfrm>
        </p:spPr>
        <p:txBody>
          <a:bodyPr anchor="ctr"/>
          <a:lstStyle>
            <a:lvl1pPr marL="0" indent="0" algn="ctr">
              <a:spcBef>
                <a:spcPct val="0"/>
              </a:spcBef>
              <a:buNone/>
              <a:defRPr>
                <a:solidFill>
                  <a:schemeClr val="bg1"/>
                </a:solidFill>
              </a:defRPr>
            </a:lvl1pPr>
          </a:lstStyle>
          <a:p>
            <a:pPr lvl="0"/>
            <a:r>
              <a:rPr lang="en-US"/>
              <a:t>Date</a:t>
            </a:r>
          </a:p>
        </p:txBody>
      </p:sp>
      <p:sp>
        <p:nvSpPr>
          <p:cNvPr id="31" name="Text Placeholder 9"/>
          <p:cNvSpPr>
            <a:spLocks noGrp="1"/>
          </p:cNvSpPr>
          <p:nvPr>
            <p:ph type="body" sz="quarter" idx="23"/>
          </p:nvPr>
        </p:nvSpPr>
        <p:spPr>
          <a:xfrm>
            <a:off x="8736013" y="1858961"/>
            <a:ext cx="1785600" cy="1234757"/>
          </a:xfrm>
        </p:spPr>
        <p:txBody>
          <a:bodyPr/>
          <a:lstStyle>
            <a:lvl1pPr marL="0" indent="0">
              <a:spcBef>
                <a:spcPct val="0"/>
              </a:spcBef>
              <a:buNone/>
              <a:defRPr/>
            </a:lvl1pPr>
          </a:lstStyle>
          <a:p>
            <a:pPr lvl="0"/>
            <a:r>
              <a:rPr lang="en-US"/>
              <a:t>Click to edit Master text styles</a:t>
            </a:r>
          </a:p>
        </p:txBody>
      </p:sp>
      <p:sp>
        <p:nvSpPr>
          <p:cNvPr id="32" name="Text Placeholder 9"/>
          <p:cNvSpPr>
            <a:spLocks noGrp="1"/>
          </p:cNvSpPr>
          <p:nvPr>
            <p:ph type="body" sz="quarter" idx="24"/>
          </p:nvPr>
        </p:nvSpPr>
        <p:spPr>
          <a:xfrm>
            <a:off x="8736013" y="3922766"/>
            <a:ext cx="1785600" cy="1234757"/>
          </a:xfrm>
        </p:spPr>
        <p:txBody>
          <a:bodyPr/>
          <a:lstStyle>
            <a:lvl1pPr marL="0" indent="0">
              <a:spcBef>
                <a:spcPct val="0"/>
              </a:spcBef>
              <a:buNone/>
              <a:defRPr/>
            </a:lvl1pPr>
          </a:lstStyle>
          <a:p>
            <a:pPr lvl="0"/>
            <a:r>
              <a:rPr lang="en-US"/>
              <a:t>Click to edit Master text styles</a:t>
            </a:r>
          </a:p>
        </p:txBody>
      </p:sp>
    </p:spTree>
    <p:extLst>
      <p:ext uri="{BB962C8B-B14F-4D97-AF65-F5344CB8AC3E}">
        <p14:creationId xmlns:p14="http://schemas.microsoft.com/office/powerpoint/2010/main" val="369786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3BC79C5B-783D-4E00-B973-860B7EB52686}" type="datetime1">
              <a:rPr lang="en-GB" smtClean="0"/>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607247-EB78-480B-A962-35111A450531}" type="slidenum">
              <a:rPr lang="en-GB" smtClean="0"/>
              <a:t>‹#›</a:t>
            </a:fld>
            <a:endParaRPr lang="en-GB"/>
          </a:p>
        </p:txBody>
      </p:sp>
      <p:sp>
        <p:nvSpPr>
          <p:cNvPr id="10" name="Text Placeholder 9"/>
          <p:cNvSpPr>
            <a:spLocks noGrp="1"/>
          </p:cNvSpPr>
          <p:nvPr>
            <p:ph type="body" sz="quarter" idx="13" hasCustomPrompt="1"/>
          </p:nvPr>
        </p:nvSpPr>
        <p:spPr>
          <a:xfrm>
            <a:off x="721244" y="3251257"/>
            <a:ext cx="1398587" cy="378503"/>
          </a:xfrm>
        </p:spPr>
        <p:txBody>
          <a:bodyPr anchor="ctr"/>
          <a:lstStyle>
            <a:lvl1pPr marL="0" indent="0" algn="ctr">
              <a:spcBef>
                <a:spcPct val="0"/>
              </a:spcBef>
              <a:buNone/>
              <a:defRPr>
                <a:solidFill>
                  <a:schemeClr val="bg1"/>
                </a:solidFill>
              </a:defRPr>
            </a:lvl1pPr>
          </a:lstStyle>
          <a:p>
            <a:pPr lvl="0"/>
            <a:r>
              <a:rPr lang="en-US"/>
              <a:t>Date</a:t>
            </a:r>
          </a:p>
        </p:txBody>
      </p:sp>
      <p:sp>
        <p:nvSpPr>
          <p:cNvPr id="16" name="Text Placeholder 9"/>
          <p:cNvSpPr>
            <a:spLocks noGrp="1"/>
          </p:cNvSpPr>
          <p:nvPr>
            <p:ph type="body" sz="quarter" idx="14"/>
          </p:nvPr>
        </p:nvSpPr>
        <p:spPr>
          <a:xfrm>
            <a:off x="721244" y="1782761"/>
            <a:ext cx="1398587" cy="1404884"/>
          </a:xfrm>
        </p:spPr>
        <p:txBody>
          <a:bodyPr>
            <a:normAutofit/>
          </a:bodyPr>
          <a:lstStyle>
            <a:lvl1pPr marL="0" indent="0">
              <a:spcBef>
                <a:spcPct val="0"/>
              </a:spcBef>
              <a:buNone/>
              <a:defRPr sz="1600"/>
            </a:lvl1pPr>
          </a:lstStyle>
          <a:p>
            <a:pPr lvl="0"/>
            <a:r>
              <a:rPr lang="en-US"/>
              <a:t>Click to edit Master text styles</a:t>
            </a:r>
          </a:p>
        </p:txBody>
      </p:sp>
      <p:sp>
        <p:nvSpPr>
          <p:cNvPr id="17" name="Text Placeholder 9"/>
          <p:cNvSpPr>
            <a:spLocks noGrp="1"/>
          </p:cNvSpPr>
          <p:nvPr>
            <p:ph type="body" sz="quarter" idx="15"/>
          </p:nvPr>
        </p:nvSpPr>
        <p:spPr>
          <a:xfrm>
            <a:off x="721244" y="3795766"/>
            <a:ext cx="1398587" cy="1404884"/>
          </a:xfrm>
        </p:spPr>
        <p:txBody>
          <a:bodyPr>
            <a:normAutofit/>
          </a:bodyPr>
          <a:lstStyle>
            <a:lvl1pPr marL="0" indent="0">
              <a:spcBef>
                <a:spcPct val="0"/>
              </a:spcBef>
              <a:buNone/>
              <a:defRPr sz="1600"/>
            </a:lvl1pPr>
          </a:lstStyle>
          <a:p>
            <a:pPr lvl="0"/>
            <a:r>
              <a:rPr lang="en-US"/>
              <a:t>Click to edit Master text styles</a:t>
            </a:r>
          </a:p>
        </p:txBody>
      </p:sp>
      <p:sp>
        <p:nvSpPr>
          <p:cNvPr id="61" name="Text Placeholder 9">
            <a:extLst>
              <a:ext uri="{FF2B5EF4-FFF2-40B4-BE49-F238E27FC236}">
                <a16:creationId xmlns:a16="http://schemas.microsoft.com/office/drawing/2014/main" id="{54B8BC69-40D7-4A22-BA48-ADB510FE0618}"/>
              </a:ext>
            </a:extLst>
          </p:cNvPr>
          <p:cNvSpPr>
            <a:spLocks noGrp="1"/>
          </p:cNvSpPr>
          <p:nvPr>
            <p:ph type="body" sz="quarter" idx="16" hasCustomPrompt="1"/>
          </p:nvPr>
        </p:nvSpPr>
        <p:spPr>
          <a:xfrm>
            <a:off x="2602119" y="3251257"/>
            <a:ext cx="1398587" cy="378503"/>
          </a:xfrm>
        </p:spPr>
        <p:txBody>
          <a:bodyPr anchor="ctr"/>
          <a:lstStyle>
            <a:lvl1pPr marL="0" indent="0" algn="ctr">
              <a:spcBef>
                <a:spcPct val="0"/>
              </a:spcBef>
              <a:buNone/>
              <a:defRPr>
                <a:solidFill>
                  <a:schemeClr val="bg1"/>
                </a:solidFill>
              </a:defRPr>
            </a:lvl1pPr>
          </a:lstStyle>
          <a:p>
            <a:pPr lvl="0"/>
            <a:r>
              <a:rPr lang="en-US"/>
              <a:t>Date</a:t>
            </a:r>
          </a:p>
        </p:txBody>
      </p:sp>
      <p:sp>
        <p:nvSpPr>
          <p:cNvPr id="62" name="Text Placeholder 9">
            <a:extLst>
              <a:ext uri="{FF2B5EF4-FFF2-40B4-BE49-F238E27FC236}">
                <a16:creationId xmlns:a16="http://schemas.microsoft.com/office/drawing/2014/main" id="{63AFB7FB-835E-446F-9798-42DBFAF7E7C3}"/>
              </a:ext>
            </a:extLst>
          </p:cNvPr>
          <p:cNvSpPr>
            <a:spLocks noGrp="1"/>
          </p:cNvSpPr>
          <p:nvPr>
            <p:ph type="body" sz="quarter" idx="17"/>
          </p:nvPr>
        </p:nvSpPr>
        <p:spPr>
          <a:xfrm>
            <a:off x="2602119" y="1782761"/>
            <a:ext cx="1398587" cy="1404884"/>
          </a:xfrm>
        </p:spPr>
        <p:txBody>
          <a:bodyPr>
            <a:normAutofit/>
          </a:bodyPr>
          <a:lstStyle>
            <a:lvl1pPr marL="0" indent="0">
              <a:spcBef>
                <a:spcPct val="0"/>
              </a:spcBef>
              <a:buNone/>
              <a:defRPr sz="1600"/>
            </a:lvl1pPr>
          </a:lstStyle>
          <a:p>
            <a:pPr lvl="0"/>
            <a:r>
              <a:rPr lang="en-US"/>
              <a:t>Click to edit Master text styles</a:t>
            </a:r>
          </a:p>
        </p:txBody>
      </p:sp>
      <p:sp>
        <p:nvSpPr>
          <p:cNvPr id="63" name="Text Placeholder 9">
            <a:extLst>
              <a:ext uri="{FF2B5EF4-FFF2-40B4-BE49-F238E27FC236}">
                <a16:creationId xmlns:a16="http://schemas.microsoft.com/office/drawing/2014/main" id="{7CD62A94-DFE5-4444-A510-CED5849C2E20}"/>
              </a:ext>
            </a:extLst>
          </p:cNvPr>
          <p:cNvSpPr>
            <a:spLocks noGrp="1"/>
          </p:cNvSpPr>
          <p:nvPr>
            <p:ph type="body" sz="quarter" idx="18"/>
          </p:nvPr>
        </p:nvSpPr>
        <p:spPr>
          <a:xfrm>
            <a:off x="2602119" y="3795766"/>
            <a:ext cx="1398587" cy="1404884"/>
          </a:xfrm>
        </p:spPr>
        <p:txBody>
          <a:bodyPr>
            <a:normAutofit/>
          </a:bodyPr>
          <a:lstStyle>
            <a:lvl1pPr marL="0" indent="0">
              <a:spcBef>
                <a:spcPct val="0"/>
              </a:spcBef>
              <a:buNone/>
              <a:defRPr sz="1600"/>
            </a:lvl1pPr>
          </a:lstStyle>
          <a:p>
            <a:pPr lvl="0"/>
            <a:r>
              <a:rPr lang="en-US"/>
              <a:t>Click to edit Master text styles</a:t>
            </a:r>
          </a:p>
        </p:txBody>
      </p:sp>
      <p:sp>
        <p:nvSpPr>
          <p:cNvPr id="66" name="Text Placeholder 9">
            <a:extLst>
              <a:ext uri="{FF2B5EF4-FFF2-40B4-BE49-F238E27FC236}">
                <a16:creationId xmlns:a16="http://schemas.microsoft.com/office/drawing/2014/main" id="{87C6AEF9-F37C-4F44-AAAB-1DDDE1190659}"/>
              </a:ext>
            </a:extLst>
          </p:cNvPr>
          <p:cNvSpPr>
            <a:spLocks noGrp="1"/>
          </p:cNvSpPr>
          <p:nvPr>
            <p:ph type="body" sz="quarter" idx="19" hasCustomPrompt="1"/>
          </p:nvPr>
        </p:nvSpPr>
        <p:spPr>
          <a:xfrm>
            <a:off x="4482994" y="3251257"/>
            <a:ext cx="1398587" cy="378503"/>
          </a:xfrm>
        </p:spPr>
        <p:txBody>
          <a:bodyPr anchor="ctr"/>
          <a:lstStyle>
            <a:lvl1pPr marL="0" indent="0" algn="ctr">
              <a:spcBef>
                <a:spcPct val="0"/>
              </a:spcBef>
              <a:buNone/>
              <a:defRPr>
                <a:solidFill>
                  <a:schemeClr val="bg1"/>
                </a:solidFill>
              </a:defRPr>
            </a:lvl1pPr>
          </a:lstStyle>
          <a:p>
            <a:pPr lvl="0"/>
            <a:r>
              <a:rPr lang="en-US"/>
              <a:t>Date</a:t>
            </a:r>
          </a:p>
        </p:txBody>
      </p:sp>
      <p:sp>
        <p:nvSpPr>
          <p:cNvPr id="67" name="Text Placeholder 9">
            <a:extLst>
              <a:ext uri="{FF2B5EF4-FFF2-40B4-BE49-F238E27FC236}">
                <a16:creationId xmlns:a16="http://schemas.microsoft.com/office/drawing/2014/main" id="{4872609A-3823-4801-9DA6-A5724D423018}"/>
              </a:ext>
            </a:extLst>
          </p:cNvPr>
          <p:cNvSpPr>
            <a:spLocks noGrp="1"/>
          </p:cNvSpPr>
          <p:nvPr>
            <p:ph type="body" sz="quarter" idx="20"/>
          </p:nvPr>
        </p:nvSpPr>
        <p:spPr>
          <a:xfrm>
            <a:off x="4482994" y="1782761"/>
            <a:ext cx="1398587" cy="1404884"/>
          </a:xfrm>
        </p:spPr>
        <p:txBody>
          <a:bodyPr>
            <a:normAutofit/>
          </a:bodyPr>
          <a:lstStyle>
            <a:lvl1pPr marL="0" indent="0">
              <a:spcBef>
                <a:spcPct val="0"/>
              </a:spcBef>
              <a:buNone/>
              <a:defRPr sz="1600"/>
            </a:lvl1pPr>
          </a:lstStyle>
          <a:p>
            <a:pPr lvl="0"/>
            <a:r>
              <a:rPr lang="en-US"/>
              <a:t>Click to edit Master text styles</a:t>
            </a:r>
          </a:p>
        </p:txBody>
      </p:sp>
      <p:sp>
        <p:nvSpPr>
          <p:cNvPr id="68" name="Text Placeholder 9">
            <a:extLst>
              <a:ext uri="{FF2B5EF4-FFF2-40B4-BE49-F238E27FC236}">
                <a16:creationId xmlns:a16="http://schemas.microsoft.com/office/drawing/2014/main" id="{43F6B433-A755-4531-A08D-3671909A7B72}"/>
              </a:ext>
            </a:extLst>
          </p:cNvPr>
          <p:cNvSpPr>
            <a:spLocks noGrp="1"/>
          </p:cNvSpPr>
          <p:nvPr>
            <p:ph type="body" sz="quarter" idx="21"/>
          </p:nvPr>
        </p:nvSpPr>
        <p:spPr>
          <a:xfrm>
            <a:off x="4482994" y="3795766"/>
            <a:ext cx="1398587" cy="1404884"/>
          </a:xfrm>
        </p:spPr>
        <p:txBody>
          <a:bodyPr>
            <a:normAutofit/>
          </a:bodyPr>
          <a:lstStyle>
            <a:lvl1pPr marL="0" indent="0">
              <a:spcBef>
                <a:spcPct val="0"/>
              </a:spcBef>
              <a:buNone/>
              <a:defRPr sz="1600"/>
            </a:lvl1pPr>
          </a:lstStyle>
          <a:p>
            <a:pPr lvl="0"/>
            <a:r>
              <a:rPr lang="en-US"/>
              <a:t>Click to edit Master text styles</a:t>
            </a:r>
          </a:p>
        </p:txBody>
      </p:sp>
      <p:sp>
        <p:nvSpPr>
          <p:cNvPr id="71" name="Text Placeholder 9">
            <a:extLst>
              <a:ext uri="{FF2B5EF4-FFF2-40B4-BE49-F238E27FC236}">
                <a16:creationId xmlns:a16="http://schemas.microsoft.com/office/drawing/2014/main" id="{FA6BD96F-50EE-4AFD-9DB2-34D9A60CAF19}"/>
              </a:ext>
            </a:extLst>
          </p:cNvPr>
          <p:cNvSpPr>
            <a:spLocks noGrp="1"/>
          </p:cNvSpPr>
          <p:nvPr>
            <p:ph type="body" sz="quarter" idx="22" hasCustomPrompt="1"/>
          </p:nvPr>
        </p:nvSpPr>
        <p:spPr>
          <a:xfrm>
            <a:off x="6363869" y="3251257"/>
            <a:ext cx="1398587" cy="378503"/>
          </a:xfrm>
        </p:spPr>
        <p:txBody>
          <a:bodyPr anchor="ctr"/>
          <a:lstStyle>
            <a:lvl1pPr marL="0" indent="0" algn="ctr">
              <a:spcBef>
                <a:spcPct val="0"/>
              </a:spcBef>
              <a:buNone/>
              <a:defRPr>
                <a:solidFill>
                  <a:schemeClr val="bg1"/>
                </a:solidFill>
              </a:defRPr>
            </a:lvl1pPr>
          </a:lstStyle>
          <a:p>
            <a:pPr lvl="0"/>
            <a:r>
              <a:rPr lang="en-US"/>
              <a:t>Date</a:t>
            </a:r>
          </a:p>
        </p:txBody>
      </p:sp>
      <p:sp>
        <p:nvSpPr>
          <p:cNvPr id="72" name="Text Placeholder 9">
            <a:extLst>
              <a:ext uri="{FF2B5EF4-FFF2-40B4-BE49-F238E27FC236}">
                <a16:creationId xmlns:a16="http://schemas.microsoft.com/office/drawing/2014/main" id="{A3BD9DBB-681B-49CD-ACBB-B7B1B522C8E0}"/>
              </a:ext>
            </a:extLst>
          </p:cNvPr>
          <p:cNvSpPr>
            <a:spLocks noGrp="1"/>
          </p:cNvSpPr>
          <p:nvPr>
            <p:ph type="body" sz="quarter" idx="23"/>
          </p:nvPr>
        </p:nvSpPr>
        <p:spPr>
          <a:xfrm>
            <a:off x="6363869" y="1782761"/>
            <a:ext cx="1398587" cy="1404884"/>
          </a:xfrm>
        </p:spPr>
        <p:txBody>
          <a:bodyPr>
            <a:normAutofit/>
          </a:bodyPr>
          <a:lstStyle>
            <a:lvl1pPr marL="0" indent="0">
              <a:spcBef>
                <a:spcPct val="0"/>
              </a:spcBef>
              <a:buNone/>
              <a:defRPr sz="1600"/>
            </a:lvl1pPr>
          </a:lstStyle>
          <a:p>
            <a:pPr lvl="0"/>
            <a:r>
              <a:rPr lang="en-US"/>
              <a:t>Click to edit Master text styles</a:t>
            </a:r>
          </a:p>
        </p:txBody>
      </p:sp>
      <p:sp>
        <p:nvSpPr>
          <p:cNvPr id="73" name="Text Placeholder 9">
            <a:extLst>
              <a:ext uri="{FF2B5EF4-FFF2-40B4-BE49-F238E27FC236}">
                <a16:creationId xmlns:a16="http://schemas.microsoft.com/office/drawing/2014/main" id="{D6F4CFD4-219D-4A84-AAA7-EE11529EFDD3}"/>
              </a:ext>
            </a:extLst>
          </p:cNvPr>
          <p:cNvSpPr>
            <a:spLocks noGrp="1"/>
          </p:cNvSpPr>
          <p:nvPr>
            <p:ph type="body" sz="quarter" idx="24"/>
          </p:nvPr>
        </p:nvSpPr>
        <p:spPr>
          <a:xfrm>
            <a:off x="6363869" y="3795766"/>
            <a:ext cx="1398587" cy="1404884"/>
          </a:xfrm>
        </p:spPr>
        <p:txBody>
          <a:bodyPr>
            <a:normAutofit/>
          </a:bodyPr>
          <a:lstStyle>
            <a:lvl1pPr marL="0" indent="0">
              <a:spcBef>
                <a:spcPct val="0"/>
              </a:spcBef>
              <a:buNone/>
              <a:defRPr sz="1600"/>
            </a:lvl1pPr>
          </a:lstStyle>
          <a:p>
            <a:pPr lvl="0"/>
            <a:r>
              <a:rPr lang="en-US"/>
              <a:t>Click to edit Master text styles</a:t>
            </a:r>
          </a:p>
        </p:txBody>
      </p:sp>
      <p:sp>
        <p:nvSpPr>
          <p:cNvPr id="76" name="Text Placeholder 9">
            <a:extLst>
              <a:ext uri="{FF2B5EF4-FFF2-40B4-BE49-F238E27FC236}">
                <a16:creationId xmlns:a16="http://schemas.microsoft.com/office/drawing/2014/main" id="{1756ECD6-BD15-4C7A-A327-0E7BF2D9B9FC}"/>
              </a:ext>
            </a:extLst>
          </p:cNvPr>
          <p:cNvSpPr>
            <a:spLocks noGrp="1"/>
          </p:cNvSpPr>
          <p:nvPr>
            <p:ph type="body" sz="quarter" idx="25" hasCustomPrompt="1"/>
          </p:nvPr>
        </p:nvSpPr>
        <p:spPr>
          <a:xfrm>
            <a:off x="8244744" y="3251257"/>
            <a:ext cx="1398587" cy="378503"/>
          </a:xfrm>
        </p:spPr>
        <p:txBody>
          <a:bodyPr anchor="ctr"/>
          <a:lstStyle>
            <a:lvl1pPr marL="0" indent="0" algn="ctr">
              <a:spcBef>
                <a:spcPct val="0"/>
              </a:spcBef>
              <a:buNone/>
              <a:defRPr>
                <a:solidFill>
                  <a:schemeClr val="bg1"/>
                </a:solidFill>
              </a:defRPr>
            </a:lvl1pPr>
          </a:lstStyle>
          <a:p>
            <a:pPr lvl="0"/>
            <a:r>
              <a:rPr lang="en-US"/>
              <a:t>Date</a:t>
            </a:r>
          </a:p>
        </p:txBody>
      </p:sp>
      <p:sp>
        <p:nvSpPr>
          <p:cNvPr id="77" name="Text Placeholder 9">
            <a:extLst>
              <a:ext uri="{FF2B5EF4-FFF2-40B4-BE49-F238E27FC236}">
                <a16:creationId xmlns:a16="http://schemas.microsoft.com/office/drawing/2014/main" id="{84B3CF1B-E815-48A9-B55A-687E29DB3230}"/>
              </a:ext>
            </a:extLst>
          </p:cNvPr>
          <p:cNvSpPr>
            <a:spLocks noGrp="1"/>
          </p:cNvSpPr>
          <p:nvPr>
            <p:ph type="body" sz="quarter" idx="26"/>
          </p:nvPr>
        </p:nvSpPr>
        <p:spPr>
          <a:xfrm>
            <a:off x="8244744" y="1782761"/>
            <a:ext cx="1398587" cy="1404884"/>
          </a:xfrm>
        </p:spPr>
        <p:txBody>
          <a:bodyPr>
            <a:normAutofit/>
          </a:bodyPr>
          <a:lstStyle>
            <a:lvl1pPr marL="0" indent="0">
              <a:spcBef>
                <a:spcPct val="0"/>
              </a:spcBef>
              <a:buNone/>
              <a:defRPr sz="1600"/>
            </a:lvl1pPr>
          </a:lstStyle>
          <a:p>
            <a:pPr lvl="0"/>
            <a:r>
              <a:rPr lang="en-US"/>
              <a:t>Click to edit Master text styles</a:t>
            </a:r>
          </a:p>
        </p:txBody>
      </p:sp>
      <p:sp>
        <p:nvSpPr>
          <p:cNvPr id="78" name="Text Placeholder 9">
            <a:extLst>
              <a:ext uri="{FF2B5EF4-FFF2-40B4-BE49-F238E27FC236}">
                <a16:creationId xmlns:a16="http://schemas.microsoft.com/office/drawing/2014/main" id="{B2F7F449-31B8-4D11-8A71-83CC6C417149}"/>
              </a:ext>
            </a:extLst>
          </p:cNvPr>
          <p:cNvSpPr>
            <a:spLocks noGrp="1"/>
          </p:cNvSpPr>
          <p:nvPr>
            <p:ph type="body" sz="quarter" idx="27"/>
          </p:nvPr>
        </p:nvSpPr>
        <p:spPr>
          <a:xfrm>
            <a:off x="8244744" y="3795766"/>
            <a:ext cx="1398587" cy="1404884"/>
          </a:xfrm>
        </p:spPr>
        <p:txBody>
          <a:bodyPr>
            <a:normAutofit/>
          </a:bodyPr>
          <a:lstStyle>
            <a:lvl1pPr marL="0" indent="0">
              <a:spcBef>
                <a:spcPct val="0"/>
              </a:spcBef>
              <a:buNone/>
              <a:defRPr sz="1600"/>
            </a:lvl1pPr>
          </a:lstStyle>
          <a:p>
            <a:pPr lvl="0"/>
            <a:r>
              <a:rPr lang="en-US"/>
              <a:t>Click to edit Master text styles</a:t>
            </a:r>
          </a:p>
        </p:txBody>
      </p:sp>
      <p:sp>
        <p:nvSpPr>
          <p:cNvPr id="81" name="Text Placeholder 9">
            <a:extLst>
              <a:ext uri="{FF2B5EF4-FFF2-40B4-BE49-F238E27FC236}">
                <a16:creationId xmlns:a16="http://schemas.microsoft.com/office/drawing/2014/main" id="{392EEC7A-3AB9-4EB1-BBD1-6425B697477D}"/>
              </a:ext>
            </a:extLst>
          </p:cNvPr>
          <p:cNvSpPr>
            <a:spLocks noGrp="1"/>
          </p:cNvSpPr>
          <p:nvPr>
            <p:ph type="body" sz="quarter" idx="28" hasCustomPrompt="1"/>
          </p:nvPr>
        </p:nvSpPr>
        <p:spPr>
          <a:xfrm>
            <a:off x="10125619" y="3251257"/>
            <a:ext cx="1398587" cy="378503"/>
          </a:xfrm>
        </p:spPr>
        <p:txBody>
          <a:bodyPr anchor="ctr"/>
          <a:lstStyle>
            <a:lvl1pPr marL="0" indent="0" algn="ctr">
              <a:spcBef>
                <a:spcPct val="0"/>
              </a:spcBef>
              <a:buNone/>
              <a:defRPr>
                <a:solidFill>
                  <a:schemeClr val="bg1"/>
                </a:solidFill>
              </a:defRPr>
            </a:lvl1pPr>
          </a:lstStyle>
          <a:p>
            <a:pPr lvl="0"/>
            <a:r>
              <a:rPr lang="en-US"/>
              <a:t>Date</a:t>
            </a:r>
          </a:p>
        </p:txBody>
      </p:sp>
      <p:sp>
        <p:nvSpPr>
          <p:cNvPr id="82" name="Text Placeholder 9">
            <a:extLst>
              <a:ext uri="{FF2B5EF4-FFF2-40B4-BE49-F238E27FC236}">
                <a16:creationId xmlns:a16="http://schemas.microsoft.com/office/drawing/2014/main" id="{8DFC061E-603A-4FF5-AD32-AB1329F16339}"/>
              </a:ext>
            </a:extLst>
          </p:cNvPr>
          <p:cNvSpPr>
            <a:spLocks noGrp="1"/>
          </p:cNvSpPr>
          <p:nvPr>
            <p:ph type="body" sz="quarter" idx="29"/>
          </p:nvPr>
        </p:nvSpPr>
        <p:spPr>
          <a:xfrm>
            <a:off x="10125619" y="1782761"/>
            <a:ext cx="1398587" cy="1404884"/>
          </a:xfrm>
        </p:spPr>
        <p:txBody>
          <a:bodyPr>
            <a:normAutofit/>
          </a:bodyPr>
          <a:lstStyle>
            <a:lvl1pPr marL="0" indent="0">
              <a:spcBef>
                <a:spcPct val="0"/>
              </a:spcBef>
              <a:buNone/>
              <a:defRPr sz="1600"/>
            </a:lvl1pPr>
          </a:lstStyle>
          <a:p>
            <a:pPr lvl="0"/>
            <a:r>
              <a:rPr lang="en-US"/>
              <a:t>Click to edit Master text styles</a:t>
            </a:r>
          </a:p>
        </p:txBody>
      </p:sp>
      <p:sp>
        <p:nvSpPr>
          <p:cNvPr id="83" name="Text Placeholder 9">
            <a:extLst>
              <a:ext uri="{FF2B5EF4-FFF2-40B4-BE49-F238E27FC236}">
                <a16:creationId xmlns:a16="http://schemas.microsoft.com/office/drawing/2014/main" id="{B6AC9EB2-AC57-4F42-8C42-B02FCDFDE0A1}"/>
              </a:ext>
            </a:extLst>
          </p:cNvPr>
          <p:cNvSpPr>
            <a:spLocks noGrp="1"/>
          </p:cNvSpPr>
          <p:nvPr>
            <p:ph type="body" sz="quarter" idx="30"/>
          </p:nvPr>
        </p:nvSpPr>
        <p:spPr>
          <a:xfrm>
            <a:off x="10125619" y="3795766"/>
            <a:ext cx="1398587" cy="1404884"/>
          </a:xfrm>
        </p:spPr>
        <p:txBody>
          <a:bodyPr>
            <a:normAutofit/>
          </a:bodyPr>
          <a:lstStyle>
            <a:lvl1pPr marL="0" indent="0">
              <a:spcBef>
                <a:spcPct val="0"/>
              </a:spcBef>
              <a:buNone/>
              <a:defRPr sz="1600"/>
            </a:lvl1pPr>
          </a:lstStyle>
          <a:p>
            <a:pPr lvl="0"/>
            <a:r>
              <a:rPr lang="en-US"/>
              <a:t>Click to edit Master text styles</a:t>
            </a:r>
          </a:p>
        </p:txBody>
      </p:sp>
    </p:spTree>
    <p:extLst>
      <p:ext uri="{BB962C8B-B14F-4D97-AF65-F5344CB8AC3E}">
        <p14:creationId xmlns:p14="http://schemas.microsoft.com/office/powerpoint/2010/main" val="316416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entral Point Diagram ">
    <p:spTree>
      <p:nvGrpSpPr>
        <p:cNvPr id="1" name=""/>
        <p:cNvGrpSpPr/>
        <p:nvPr/>
      </p:nvGrpSpPr>
      <p:grpSpPr>
        <a:xfrm>
          <a:off x="0" y="0"/>
          <a:ext cx="0" cy="0"/>
          <a:chOff x="0" y="0"/>
          <a:chExt cx="0" cy="0"/>
        </a:xfrm>
      </p:grpSpPr>
      <p:sp>
        <p:nvSpPr>
          <p:cNvPr id="2" name="Title 1"/>
          <p:cNvSpPr>
            <a:spLocks noGrp="1"/>
          </p:cNvSpPr>
          <p:nvPr userDrawn="1">
            <p:ph type="title"/>
          </p:nvPr>
        </p:nvSpPr>
        <p:spPr/>
        <p:txBody>
          <a:bodyPr/>
          <a:lstStyle/>
          <a:p>
            <a:r>
              <a:rPr lang="en-US"/>
              <a:t>Click to edit Master title style</a:t>
            </a:r>
            <a:endParaRPr lang="en-GB"/>
          </a:p>
        </p:txBody>
      </p:sp>
      <p:sp>
        <p:nvSpPr>
          <p:cNvPr id="5" name="Footer Placeholder 4"/>
          <p:cNvSpPr>
            <a:spLocks noGrp="1"/>
          </p:cNvSpPr>
          <p:nvPr userDrawn="1">
            <p:ph type="ftr" sz="quarter" idx="11"/>
          </p:nvPr>
        </p:nvSpPr>
        <p:spPr/>
        <p:txBody>
          <a:bodyPr/>
          <a:lstStyle/>
          <a:p>
            <a:endParaRPr lang="en-GB"/>
          </a:p>
        </p:txBody>
      </p:sp>
      <p:sp>
        <p:nvSpPr>
          <p:cNvPr id="6" name="Slide Number Placeholder 5"/>
          <p:cNvSpPr>
            <a:spLocks noGrp="1"/>
          </p:cNvSpPr>
          <p:nvPr userDrawn="1">
            <p:ph type="sldNum" sz="quarter" idx="12"/>
          </p:nvPr>
        </p:nvSpPr>
        <p:spPr/>
        <p:txBody>
          <a:bodyPr/>
          <a:lstStyle/>
          <a:p>
            <a:fld id="{E6607247-EB78-480B-A962-35111A450531}" type="slidenum">
              <a:rPr lang="en-GB" smtClean="0"/>
              <a:t>‹#›</a:t>
            </a:fld>
            <a:endParaRPr lang="en-GB"/>
          </a:p>
        </p:txBody>
      </p:sp>
      <p:sp>
        <p:nvSpPr>
          <p:cNvPr id="9" name="Text Placeholder 8"/>
          <p:cNvSpPr>
            <a:spLocks noGrp="1"/>
          </p:cNvSpPr>
          <p:nvPr>
            <p:ph type="body" sz="quarter" idx="14"/>
          </p:nvPr>
        </p:nvSpPr>
        <p:spPr>
          <a:xfrm>
            <a:off x="2400300" y="954088"/>
            <a:ext cx="2438400" cy="2438400"/>
          </a:xfrm>
          <a:prstGeom prst="ellipse">
            <a:avLst/>
          </a:prstGeom>
          <a:solidFill>
            <a:srgbClr val="E6E9EB"/>
          </a:solidFill>
        </p:spPr>
        <p:txBody>
          <a:bodyPr anchor="ctr">
            <a:normAutofit/>
          </a:bodyPr>
          <a:lstStyle>
            <a:lvl1pPr marL="0" indent="0" algn="ctr">
              <a:buNone/>
              <a:defRPr sz="1600"/>
            </a:lvl1pPr>
          </a:lstStyle>
          <a:p>
            <a:pPr lvl="0"/>
            <a:r>
              <a:rPr lang="en-US"/>
              <a:t>Click to edit Master text styles</a:t>
            </a:r>
          </a:p>
        </p:txBody>
      </p:sp>
      <p:sp>
        <p:nvSpPr>
          <p:cNvPr id="27" name="Text Placeholder 8"/>
          <p:cNvSpPr>
            <a:spLocks noGrp="1"/>
          </p:cNvSpPr>
          <p:nvPr>
            <p:ph type="body" sz="quarter" idx="15"/>
          </p:nvPr>
        </p:nvSpPr>
        <p:spPr>
          <a:xfrm>
            <a:off x="2400300" y="3525838"/>
            <a:ext cx="2438400" cy="2438400"/>
          </a:xfrm>
          <a:prstGeom prst="ellipse">
            <a:avLst/>
          </a:prstGeom>
          <a:solidFill>
            <a:srgbClr val="E6E9EB"/>
          </a:solidFill>
        </p:spPr>
        <p:txBody>
          <a:bodyPr anchor="ctr">
            <a:normAutofit/>
          </a:bodyPr>
          <a:lstStyle>
            <a:lvl1pPr marL="0" indent="0" algn="ctr">
              <a:buNone/>
              <a:defRPr sz="1600"/>
            </a:lvl1pPr>
          </a:lstStyle>
          <a:p>
            <a:pPr lvl="0"/>
            <a:r>
              <a:rPr lang="en-US"/>
              <a:t>Click to edit Master text styles</a:t>
            </a:r>
          </a:p>
        </p:txBody>
      </p:sp>
      <p:sp>
        <p:nvSpPr>
          <p:cNvPr id="29" name="Text Placeholder 8"/>
          <p:cNvSpPr>
            <a:spLocks noGrp="1"/>
          </p:cNvSpPr>
          <p:nvPr>
            <p:ph type="body" sz="quarter" idx="16"/>
          </p:nvPr>
        </p:nvSpPr>
        <p:spPr>
          <a:xfrm>
            <a:off x="7724775" y="954088"/>
            <a:ext cx="2438400" cy="2438400"/>
          </a:xfrm>
          <a:prstGeom prst="ellipse">
            <a:avLst/>
          </a:prstGeom>
          <a:solidFill>
            <a:srgbClr val="E6E9EB"/>
          </a:solidFill>
        </p:spPr>
        <p:txBody>
          <a:bodyPr anchor="ctr">
            <a:normAutofit/>
          </a:bodyPr>
          <a:lstStyle>
            <a:lvl1pPr marL="0" indent="0" algn="ctr">
              <a:buNone/>
              <a:defRPr sz="1600"/>
            </a:lvl1pPr>
          </a:lstStyle>
          <a:p>
            <a:pPr lvl="0"/>
            <a:r>
              <a:rPr lang="en-US"/>
              <a:t>Click to edit Master text styles</a:t>
            </a:r>
          </a:p>
        </p:txBody>
      </p:sp>
      <p:sp>
        <p:nvSpPr>
          <p:cNvPr id="30" name="Text Placeholder 8"/>
          <p:cNvSpPr>
            <a:spLocks noGrp="1"/>
          </p:cNvSpPr>
          <p:nvPr>
            <p:ph type="body" sz="quarter" idx="17"/>
          </p:nvPr>
        </p:nvSpPr>
        <p:spPr>
          <a:xfrm>
            <a:off x="7724775" y="3525838"/>
            <a:ext cx="2438400" cy="2438400"/>
          </a:xfrm>
          <a:prstGeom prst="ellipse">
            <a:avLst/>
          </a:prstGeom>
          <a:solidFill>
            <a:srgbClr val="E6E9EB"/>
          </a:solidFill>
        </p:spPr>
        <p:txBody>
          <a:bodyPr anchor="ctr">
            <a:normAutofit/>
          </a:bodyPr>
          <a:lstStyle>
            <a:lvl1pPr marL="0" indent="0" algn="ctr">
              <a:buNone/>
              <a:defRPr sz="1600"/>
            </a:lvl1pPr>
          </a:lstStyle>
          <a:p>
            <a:pPr lvl="0"/>
            <a:r>
              <a:rPr lang="en-US"/>
              <a:t>Click to edit Master text styles</a:t>
            </a:r>
          </a:p>
        </p:txBody>
      </p:sp>
      <p:sp>
        <p:nvSpPr>
          <p:cNvPr id="31" name="Text Placeholder 8"/>
          <p:cNvSpPr>
            <a:spLocks noGrp="1"/>
          </p:cNvSpPr>
          <p:nvPr>
            <p:ph type="body" sz="quarter" idx="18"/>
          </p:nvPr>
        </p:nvSpPr>
        <p:spPr>
          <a:xfrm>
            <a:off x="4924425" y="2074070"/>
            <a:ext cx="2705100" cy="2705100"/>
          </a:xfrm>
          <a:prstGeom prst="ellipse">
            <a:avLst/>
          </a:prstGeom>
          <a:solidFill>
            <a:schemeClr val="accent1"/>
          </a:solidFill>
        </p:spPr>
        <p:txBody>
          <a:bodyPr anchor="ctr">
            <a:normAutofit/>
          </a:bodyPr>
          <a:lstStyle>
            <a:lvl1pPr marL="0" indent="0" algn="ctr">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1507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ircle Diagram ">
    <p:spTree>
      <p:nvGrpSpPr>
        <p:cNvPr id="1" name=""/>
        <p:cNvGrpSpPr/>
        <p:nvPr/>
      </p:nvGrpSpPr>
      <p:grpSpPr>
        <a:xfrm>
          <a:off x="0" y="0"/>
          <a:ext cx="0" cy="0"/>
          <a:chOff x="0" y="0"/>
          <a:chExt cx="0" cy="0"/>
        </a:xfrm>
      </p:grpSpPr>
      <p:sp>
        <p:nvSpPr>
          <p:cNvPr id="2" name="Title 1"/>
          <p:cNvSpPr>
            <a:spLocks noGrp="1"/>
          </p:cNvSpPr>
          <p:nvPr userDrawn="1">
            <p:ph type="title"/>
          </p:nvPr>
        </p:nvSpPr>
        <p:spPr/>
        <p:txBody>
          <a:bodyPr/>
          <a:lstStyle/>
          <a:p>
            <a:r>
              <a:rPr lang="en-US"/>
              <a:t>Click to edit Master title style</a:t>
            </a:r>
            <a:endParaRPr lang="en-GB"/>
          </a:p>
        </p:txBody>
      </p:sp>
      <p:sp>
        <p:nvSpPr>
          <p:cNvPr id="5" name="Footer Placeholder 4"/>
          <p:cNvSpPr>
            <a:spLocks noGrp="1"/>
          </p:cNvSpPr>
          <p:nvPr userDrawn="1">
            <p:ph type="ftr" sz="quarter" idx="11"/>
          </p:nvPr>
        </p:nvSpPr>
        <p:spPr/>
        <p:txBody>
          <a:bodyPr/>
          <a:lstStyle/>
          <a:p>
            <a:endParaRPr lang="en-GB"/>
          </a:p>
        </p:txBody>
      </p:sp>
      <p:sp>
        <p:nvSpPr>
          <p:cNvPr id="6" name="Slide Number Placeholder 5"/>
          <p:cNvSpPr>
            <a:spLocks noGrp="1"/>
          </p:cNvSpPr>
          <p:nvPr userDrawn="1">
            <p:ph type="sldNum" sz="quarter" idx="12"/>
          </p:nvPr>
        </p:nvSpPr>
        <p:spPr/>
        <p:txBody>
          <a:bodyPr/>
          <a:lstStyle/>
          <a:p>
            <a:fld id="{E6607247-EB78-480B-A962-35111A450531}" type="slidenum">
              <a:rPr lang="en-GB" smtClean="0"/>
              <a:t>‹#›</a:t>
            </a:fld>
            <a:endParaRPr lang="en-GB"/>
          </a:p>
        </p:txBody>
      </p:sp>
      <p:sp>
        <p:nvSpPr>
          <p:cNvPr id="9" name="Text Placeholder 8"/>
          <p:cNvSpPr>
            <a:spLocks noGrp="1"/>
          </p:cNvSpPr>
          <p:nvPr>
            <p:ph type="body" sz="quarter" idx="14"/>
          </p:nvPr>
        </p:nvSpPr>
        <p:spPr>
          <a:xfrm>
            <a:off x="1962150" y="1790700"/>
            <a:ext cx="2533650" cy="2038350"/>
          </a:xfrm>
          <a:prstGeom prst="ellipse">
            <a:avLst/>
          </a:prstGeom>
          <a:solidFill>
            <a:schemeClr val="accent1"/>
          </a:solidFill>
        </p:spPr>
        <p:txBody>
          <a:bodyPr anchor="ctr">
            <a:normAutofit/>
          </a:bodyPr>
          <a:lstStyle>
            <a:lvl1pPr marL="0" indent="0" algn="ctr">
              <a:buNone/>
              <a:defRPr sz="1600">
                <a:solidFill>
                  <a:schemeClr val="bg1"/>
                </a:solidFill>
              </a:defRPr>
            </a:lvl1pPr>
          </a:lstStyle>
          <a:p>
            <a:pPr lvl="0"/>
            <a:r>
              <a:rPr lang="en-US"/>
              <a:t>Click to edit Master text styles</a:t>
            </a:r>
          </a:p>
        </p:txBody>
      </p:sp>
      <p:sp>
        <p:nvSpPr>
          <p:cNvPr id="15" name="Text Placeholder 8"/>
          <p:cNvSpPr>
            <a:spLocks noGrp="1"/>
          </p:cNvSpPr>
          <p:nvPr>
            <p:ph type="body" sz="quarter" idx="15"/>
          </p:nvPr>
        </p:nvSpPr>
        <p:spPr>
          <a:xfrm>
            <a:off x="4819650" y="638175"/>
            <a:ext cx="2533650" cy="2038350"/>
          </a:xfrm>
          <a:prstGeom prst="ellipse">
            <a:avLst/>
          </a:prstGeom>
          <a:solidFill>
            <a:schemeClr val="accent1"/>
          </a:solidFill>
        </p:spPr>
        <p:txBody>
          <a:bodyPr anchor="ctr">
            <a:normAutofit/>
          </a:bodyPr>
          <a:lstStyle>
            <a:lvl1pPr marL="0" indent="0" algn="ctr">
              <a:buNone/>
              <a:defRPr sz="1600">
                <a:solidFill>
                  <a:schemeClr val="bg1"/>
                </a:solidFill>
              </a:defRPr>
            </a:lvl1pPr>
          </a:lstStyle>
          <a:p>
            <a:pPr lvl="0"/>
            <a:r>
              <a:rPr lang="en-US"/>
              <a:t>Click to edit Master text styles</a:t>
            </a:r>
          </a:p>
        </p:txBody>
      </p:sp>
      <p:sp>
        <p:nvSpPr>
          <p:cNvPr id="16" name="Text Placeholder 8"/>
          <p:cNvSpPr>
            <a:spLocks noGrp="1"/>
          </p:cNvSpPr>
          <p:nvPr>
            <p:ph type="body" sz="quarter" idx="16"/>
          </p:nvPr>
        </p:nvSpPr>
        <p:spPr>
          <a:xfrm>
            <a:off x="7686675" y="1790700"/>
            <a:ext cx="2533650" cy="2038350"/>
          </a:xfrm>
          <a:prstGeom prst="ellipse">
            <a:avLst/>
          </a:prstGeom>
          <a:solidFill>
            <a:schemeClr val="accent1"/>
          </a:solidFill>
        </p:spPr>
        <p:txBody>
          <a:bodyPr anchor="ctr">
            <a:normAutofit/>
          </a:bodyPr>
          <a:lstStyle>
            <a:lvl1pPr marL="0" indent="0" algn="ctr">
              <a:buNone/>
              <a:defRPr sz="1600">
                <a:solidFill>
                  <a:schemeClr val="bg1"/>
                </a:solidFill>
              </a:defRPr>
            </a:lvl1pPr>
          </a:lstStyle>
          <a:p>
            <a:pPr lvl="0"/>
            <a:r>
              <a:rPr lang="en-US"/>
              <a:t>Click to edit Master text styles</a:t>
            </a:r>
          </a:p>
        </p:txBody>
      </p:sp>
      <p:sp>
        <p:nvSpPr>
          <p:cNvPr id="17" name="Text Placeholder 8"/>
          <p:cNvSpPr>
            <a:spLocks noGrp="1"/>
          </p:cNvSpPr>
          <p:nvPr>
            <p:ph type="body" sz="quarter" idx="17"/>
          </p:nvPr>
        </p:nvSpPr>
        <p:spPr>
          <a:xfrm>
            <a:off x="6353175" y="4048125"/>
            <a:ext cx="2533650" cy="2038350"/>
          </a:xfrm>
          <a:prstGeom prst="ellipse">
            <a:avLst/>
          </a:prstGeom>
          <a:solidFill>
            <a:schemeClr val="accent1"/>
          </a:solidFill>
        </p:spPr>
        <p:txBody>
          <a:bodyPr anchor="ctr">
            <a:normAutofit/>
          </a:bodyPr>
          <a:lstStyle>
            <a:lvl1pPr marL="0" indent="0" algn="ctr">
              <a:buNone/>
              <a:defRPr sz="1600">
                <a:solidFill>
                  <a:schemeClr val="bg1"/>
                </a:solidFill>
              </a:defRPr>
            </a:lvl1pPr>
          </a:lstStyle>
          <a:p>
            <a:pPr lvl="0"/>
            <a:r>
              <a:rPr lang="en-US"/>
              <a:t>Click to edit Master text styles</a:t>
            </a:r>
          </a:p>
        </p:txBody>
      </p:sp>
      <p:sp>
        <p:nvSpPr>
          <p:cNvPr id="18" name="Text Placeholder 8"/>
          <p:cNvSpPr>
            <a:spLocks noGrp="1"/>
          </p:cNvSpPr>
          <p:nvPr>
            <p:ph type="body" sz="quarter" idx="18"/>
          </p:nvPr>
        </p:nvSpPr>
        <p:spPr>
          <a:xfrm>
            <a:off x="3305175" y="4048125"/>
            <a:ext cx="2533650" cy="2038350"/>
          </a:xfrm>
          <a:prstGeom prst="ellipse">
            <a:avLst/>
          </a:prstGeom>
          <a:solidFill>
            <a:schemeClr val="accent1"/>
          </a:solidFill>
        </p:spPr>
        <p:txBody>
          <a:bodyPr anchor="ctr">
            <a:normAutofit/>
          </a:bodyPr>
          <a:lstStyle>
            <a:lvl1pPr marL="0" indent="0" algn="ctr">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06291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WOT Diagram ">
    <p:spTree>
      <p:nvGrpSpPr>
        <p:cNvPr id="1" name=""/>
        <p:cNvGrpSpPr/>
        <p:nvPr/>
      </p:nvGrpSpPr>
      <p:grpSpPr>
        <a:xfrm>
          <a:off x="0" y="0"/>
          <a:ext cx="0" cy="0"/>
          <a:chOff x="0" y="0"/>
          <a:chExt cx="0" cy="0"/>
        </a:xfrm>
      </p:grpSpPr>
      <p:sp>
        <p:nvSpPr>
          <p:cNvPr id="2" name="Title 1"/>
          <p:cNvSpPr>
            <a:spLocks noGrp="1"/>
          </p:cNvSpPr>
          <p:nvPr userDrawn="1">
            <p:ph type="title"/>
          </p:nvPr>
        </p:nvSpPr>
        <p:spPr/>
        <p:txBody>
          <a:bodyPr/>
          <a:lstStyle/>
          <a:p>
            <a:r>
              <a:rPr lang="en-US"/>
              <a:t>Click to edit Master title style</a:t>
            </a:r>
            <a:endParaRPr lang="en-GB"/>
          </a:p>
        </p:txBody>
      </p:sp>
      <p:sp>
        <p:nvSpPr>
          <p:cNvPr id="5" name="Footer Placeholder 4"/>
          <p:cNvSpPr>
            <a:spLocks noGrp="1"/>
          </p:cNvSpPr>
          <p:nvPr userDrawn="1">
            <p:ph type="ftr" sz="quarter" idx="11"/>
          </p:nvPr>
        </p:nvSpPr>
        <p:spPr/>
        <p:txBody>
          <a:bodyPr/>
          <a:lstStyle/>
          <a:p>
            <a:endParaRPr lang="en-GB"/>
          </a:p>
        </p:txBody>
      </p:sp>
      <p:sp>
        <p:nvSpPr>
          <p:cNvPr id="6" name="Slide Number Placeholder 5"/>
          <p:cNvSpPr>
            <a:spLocks noGrp="1"/>
          </p:cNvSpPr>
          <p:nvPr userDrawn="1">
            <p:ph type="sldNum" sz="quarter" idx="12"/>
          </p:nvPr>
        </p:nvSpPr>
        <p:spPr/>
        <p:txBody>
          <a:bodyPr/>
          <a:lstStyle/>
          <a:p>
            <a:fld id="{E6607247-EB78-480B-A962-35111A450531}" type="slidenum">
              <a:rPr lang="en-GB" smtClean="0"/>
              <a:t>‹#›</a:t>
            </a:fld>
            <a:endParaRPr lang="en-GB"/>
          </a:p>
        </p:txBody>
      </p:sp>
      <p:cxnSp>
        <p:nvCxnSpPr>
          <p:cNvPr id="4" name="Straight Connector 3"/>
          <p:cNvCxnSpPr/>
          <p:nvPr userDrawn="1"/>
        </p:nvCxnSpPr>
        <p:spPr>
          <a:xfrm flipH="1">
            <a:off x="6083300" y="1066800"/>
            <a:ext cx="0" cy="4737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H="1">
            <a:off x="2330450" y="3422650"/>
            <a:ext cx="752475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2339180" y="590650"/>
            <a:ext cx="7507290" cy="330200"/>
          </a:xfrm>
        </p:spPr>
        <p:txBody>
          <a:bodyPr>
            <a:normAutofit/>
          </a:bodyPr>
          <a:lstStyle>
            <a:lvl1pPr marL="0" indent="0" algn="ctr">
              <a:buNone/>
              <a:defRPr sz="1600" b="1"/>
            </a:lvl1pPr>
          </a:lstStyle>
          <a:p>
            <a:pPr lvl="0"/>
            <a:r>
              <a:rPr lang="en-US"/>
              <a:t>Click to edit Master text styles</a:t>
            </a:r>
          </a:p>
        </p:txBody>
      </p:sp>
      <p:sp>
        <p:nvSpPr>
          <p:cNvPr id="25" name="Text Placeholder 9"/>
          <p:cNvSpPr>
            <a:spLocks noGrp="1"/>
          </p:cNvSpPr>
          <p:nvPr>
            <p:ph type="body" sz="quarter" idx="14"/>
          </p:nvPr>
        </p:nvSpPr>
        <p:spPr>
          <a:xfrm>
            <a:off x="2339180" y="6000850"/>
            <a:ext cx="7507290" cy="330200"/>
          </a:xfrm>
        </p:spPr>
        <p:txBody>
          <a:bodyPr>
            <a:normAutofit/>
          </a:bodyPr>
          <a:lstStyle>
            <a:lvl1pPr marL="0" indent="0" algn="ctr">
              <a:buNone/>
              <a:defRPr sz="1600" b="1"/>
            </a:lvl1pPr>
          </a:lstStyle>
          <a:p>
            <a:pPr lvl="0"/>
            <a:r>
              <a:rPr lang="en-US"/>
              <a:t>Click to edit Master text styles</a:t>
            </a:r>
          </a:p>
        </p:txBody>
      </p:sp>
      <p:sp>
        <p:nvSpPr>
          <p:cNvPr id="26" name="Text Placeholder 9"/>
          <p:cNvSpPr>
            <a:spLocks noGrp="1"/>
          </p:cNvSpPr>
          <p:nvPr>
            <p:ph type="body" sz="quarter" idx="15"/>
          </p:nvPr>
        </p:nvSpPr>
        <p:spPr>
          <a:xfrm>
            <a:off x="10109200" y="2105025"/>
            <a:ext cx="1474425" cy="2635250"/>
          </a:xfrm>
        </p:spPr>
        <p:txBody>
          <a:bodyPr anchor="ctr">
            <a:normAutofit/>
          </a:bodyPr>
          <a:lstStyle>
            <a:lvl1pPr marL="0" indent="0" algn="l">
              <a:buNone/>
              <a:defRPr sz="1600" b="1"/>
            </a:lvl1pPr>
          </a:lstStyle>
          <a:p>
            <a:pPr lvl="0"/>
            <a:r>
              <a:rPr lang="en-US"/>
              <a:t>Click to edit Master text styles</a:t>
            </a:r>
          </a:p>
        </p:txBody>
      </p:sp>
      <p:sp>
        <p:nvSpPr>
          <p:cNvPr id="27" name="Text Placeholder 9"/>
          <p:cNvSpPr>
            <a:spLocks noGrp="1"/>
          </p:cNvSpPr>
          <p:nvPr>
            <p:ph type="body" sz="quarter" idx="16"/>
          </p:nvPr>
        </p:nvSpPr>
        <p:spPr>
          <a:xfrm>
            <a:off x="608374" y="2105025"/>
            <a:ext cx="1477599" cy="2635250"/>
          </a:xfrm>
        </p:spPr>
        <p:txBody>
          <a:bodyPr anchor="ctr">
            <a:normAutofit/>
          </a:bodyPr>
          <a:lstStyle>
            <a:lvl1pPr marL="0" indent="0" algn="r">
              <a:buNone/>
              <a:defRPr sz="1600" b="1"/>
            </a:lvl1pPr>
          </a:lstStyle>
          <a:p>
            <a:pPr lvl="0"/>
            <a:r>
              <a:rPr lang="en-US"/>
              <a:t>Click to edit Master text styles</a:t>
            </a:r>
          </a:p>
        </p:txBody>
      </p:sp>
      <p:sp>
        <p:nvSpPr>
          <p:cNvPr id="28" name="Text Placeholder 9"/>
          <p:cNvSpPr>
            <a:spLocks noGrp="1"/>
          </p:cNvSpPr>
          <p:nvPr>
            <p:ph type="body" sz="quarter" idx="17"/>
          </p:nvPr>
        </p:nvSpPr>
        <p:spPr>
          <a:xfrm>
            <a:off x="2341560" y="1066800"/>
            <a:ext cx="3754440" cy="2355850"/>
          </a:xfrm>
        </p:spPr>
        <p:txBody>
          <a:bodyPr anchor="ctr">
            <a:normAutofit/>
          </a:bodyPr>
          <a:lstStyle>
            <a:lvl1pPr marL="0" indent="0" algn="ctr">
              <a:buNone/>
              <a:defRPr sz="1600" b="0"/>
            </a:lvl1pPr>
          </a:lstStyle>
          <a:p>
            <a:pPr lvl="0"/>
            <a:r>
              <a:rPr lang="en-US"/>
              <a:t>Click to edit Master text styles</a:t>
            </a:r>
          </a:p>
        </p:txBody>
      </p:sp>
      <p:sp>
        <p:nvSpPr>
          <p:cNvPr id="29" name="Text Placeholder 9"/>
          <p:cNvSpPr>
            <a:spLocks noGrp="1"/>
          </p:cNvSpPr>
          <p:nvPr>
            <p:ph type="body" sz="quarter" idx="18"/>
          </p:nvPr>
        </p:nvSpPr>
        <p:spPr>
          <a:xfrm>
            <a:off x="6092030" y="1066800"/>
            <a:ext cx="3754440" cy="2355850"/>
          </a:xfrm>
        </p:spPr>
        <p:txBody>
          <a:bodyPr anchor="ctr">
            <a:normAutofit/>
          </a:bodyPr>
          <a:lstStyle>
            <a:lvl1pPr marL="0" indent="0" algn="ctr">
              <a:buNone/>
              <a:defRPr sz="1600" b="0"/>
            </a:lvl1pPr>
          </a:lstStyle>
          <a:p>
            <a:pPr lvl="0"/>
            <a:r>
              <a:rPr lang="en-US"/>
              <a:t>Click to edit Master text styles</a:t>
            </a:r>
          </a:p>
        </p:txBody>
      </p:sp>
      <p:sp>
        <p:nvSpPr>
          <p:cNvPr id="30" name="Text Placeholder 9"/>
          <p:cNvSpPr>
            <a:spLocks noGrp="1"/>
          </p:cNvSpPr>
          <p:nvPr>
            <p:ph type="body" sz="quarter" idx="19"/>
          </p:nvPr>
        </p:nvSpPr>
        <p:spPr>
          <a:xfrm>
            <a:off x="2341560" y="3435550"/>
            <a:ext cx="3754440" cy="2355850"/>
          </a:xfrm>
        </p:spPr>
        <p:txBody>
          <a:bodyPr anchor="ctr">
            <a:normAutofit/>
          </a:bodyPr>
          <a:lstStyle>
            <a:lvl1pPr marL="0" indent="0" algn="ctr">
              <a:buNone/>
              <a:defRPr sz="1600" b="0"/>
            </a:lvl1pPr>
          </a:lstStyle>
          <a:p>
            <a:pPr lvl="0"/>
            <a:r>
              <a:rPr lang="en-US"/>
              <a:t>Click to edit Master text styles</a:t>
            </a:r>
          </a:p>
        </p:txBody>
      </p:sp>
      <p:sp>
        <p:nvSpPr>
          <p:cNvPr id="31" name="Text Placeholder 9"/>
          <p:cNvSpPr>
            <a:spLocks noGrp="1"/>
          </p:cNvSpPr>
          <p:nvPr>
            <p:ph type="body" sz="quarter" idx="20"/>
          </p:nvPr>
        </p:nvSpPr>
        <p:spPr>
          <a:xfrm>
            <a:off x="6092030" y="3435550"/>
            <a:ext cx="3754440" cy="2355850"/>
          </a:xfrm>
        </p:spPr>
        <p:txBody>
          <a:bodyPr anchor="ctr">
            <a:normAutofit/>
          </a:bodyPr>
          <a:lstStyle>
            <a:lvl1pPr marL="0" indent="0" algn="ctr">
              <a:buNone/>
              <a:defRPr sz="1600" b="0"/>
            </a:lvl1pPr>
          </a:lstStyle>
          <a:p>
            <a:pPr lvl="0"/>
            <a:r>
              <a:rPr lang="en-US"/>
              <a:t>Click to edit Master text styles</a:t>
            </a:r>
          </a:p>
        </p:txBody>
      </p:sp>
    </p:spTree>
    <p:extLst>
      <p:ext uri="{BB962C8B-B14F-4D97-AF65-F5344CB8AC3E}">
        <p14:creationId xmlns:p14="http://schemas.microsoft.com/office/powerpoint/2010/main" val="406445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Break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000" y="1004400"/>
            <a:ext cx="10296000" cy="2059200"/>
          </a:xfrm>
        </p:spPr>
        <p:txBody>
          <a:bodyPr anchor="b">
            <a:normAutofit/>
          </a:bodyPr>
          <a:lstStyle>
            <a:lvl1pPr>
              <a:defRPr sz="4000">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612000" y="3160800"/>
            <a:ext cx="10296000" cy="2422800"/>
          </a:xfrm>
        </p:spPr>
        <p:txBody>
          <a:bodyPr>
            <a:normAutofit/>
          </a:bodyPr>
          <a:lstStyle>
            <a:lvl1pPr marL="0" indent="0">
              <a:buNone/>
              <a:defRPr sz="2500" b="1">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96EA3223-107E-45B1-8E17-635BA3AEFADA}" type="datetime1">
              <a:rPr lang="en-GB" smtClean="0"/>
              <a:pPr/>
              <a:t>02/06/2020</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6607247-EB78-480B-A962-35111A450531}" type="slidenum">
              <a:rPr lang="en-GB" smtClean="0"/>
              <a:pPr/>
              <a:t>‹#›</a:t>
            </a:fld>
            <a:endParaRPr lang="en-GB" dirty="0"/>
          </a:p>
        </p:txBody>
      </p:sp>
    </p:spTree>
    <p:extLst>
      <p:ext uri="{BB962C8B-B14F-4D97-AF65-F5344CB8AC3E}">
        <p14:creationId xmlns:p14="http://schemas.microsoft.com/office/powerpoint/2010/main" val="166248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yramid Diagram ">
    <p:spTree>
      <p:nvGrpSpPr>
        <p:cNvPr id="1" name=""/>
        <p:cNvGrpSpPr/>
        <p:nvPr/>
      </p:nvGrpSpPr>
      <p:grpSpPr>
        <a:xfrm>
          <a:off x="0" y="0"/>
          <a:ext cx="0" cy="0"/>
          <a:chOff x="0" y="0"/>
          <a:chExt cx="0" cy="0"/>
        </a:xfrm>
      </p:grpSpPr>
      <p:sp>
        <p:nvSpPr>
          <p:cNvPr id="2" name="Title 1"/>
          <p:cNvSpPr>
            <a:spLocks noGrp="1"/>
          </p:cNvSpPr>
          <p:nvPr userDrawn="1">
            <p:ph type="title"/>
          </p:nvPr>
        </p:nvSpPr>
        <p:spPr/>
        <p:txBody>
          <a:bodyPr/>
          <a:lstStyle/>
          <a:p>
            <a:r>
              <a:rPr lang="en-US"/>
              <a:t>Click to edit Master title style</a:t>
            </a:r>
            <a:endParaRPr lang="en-GB"/>
          </a:p>
        </p:txBody>
      </p:sp>
      <p:sp>
        <p:nvSpPr>
          <p:cNvPr id="5" name="Footer Placeholder 4"/>
          <p:cNvSpPr>
            <a:spLocks noGrp="1"/>
          </p:cNvSpPr>
          <p:nvPr userDrawn="1">
            <p:ph type="ftr" sz="quarter" idx="11"/>
          </p:nvPr>
        </p:nvSpPr>
        <p:spPr/>
        <p:txBody>
          <a:bodyPr/>
          <a:lstStyle/>
          <a:p>
            <a:endParaRPr lang="en-GB"/>
          </a:p>
        </p:txBody>
      </p:sp>
      <p:sp>
        <p:nvSpPr>
          <p:cNvPr id="6" name="Slide Number Placeholder 5"/>
          <p:cNvSpPr>
            <a:spLocks noGrp="1"/>
          </p:cNvSpPr>
          <p:nvPr userDrawn="1">
            <p:ph type="sldNum" sz="quarter" idx="12"/>
          </p:nvPr>
        </p:nvSpPr>
        <p:spPr/>
        <p:txBody>
          <a:bodyPr/>
          <a:lstStyle/>
          <a:p>
            <a:fld id="{E6607247-EB78-480B-A962-35111A450531}" type="slidenum">
              <a:rPr lang="en-GB" smtClean="0"/>
              <a:t>‹#›</a:t>
            </a:fld>
            <a:endParaRPr lang="en-GB"/>
          </a:p>
        </p:txBody>
      </p:sp>
      <p:sp>
        <p:nvSpPr>
          <p:cNvPr id="8" name="Text Placeholder 7"/>
          <p:cNvSpPr>
            <a:spLocks noGrp="1"/>
          </p:cNvSpPr>
          <p:nvPr>
            <p:ph type="body" sz="quarter" idx="13"/>
          </p:nvPr>
        </p:nvSpPr>
        <p:spPr>
          <a:xfrm>
            <a:off x="2338612" y="468429"/>
            <a:ext cx="7503886" cy="5148599"/>
          </a:xfrm>
          <a:prstGeom prst="triangle">
            <a:avLst/>
          </a:prstGeom>
          <a:solidFill>
            <a:schemeClr val="bg2"/>
          </a:solidFill>
          <a:ln w="50800">
            <a:solidFill>
              <a:schemeClr val="bg1"/>
            </a:solidFill>
          </a:ln>
        </p:spPr>
        <p:txBody>
          <a:bodyPr tIns="1008000" bIns="0" anchor="ctr">
            <a:normAutofit/>
          </a:bodyPr>
          <a:lstStyle>
            <a:lvl1pPr marL="0" indent="0" algn="ctr">
              <a:buNone/>
              <a:defRPr sz="1600"/>
            </a:lvl1pPr>
          </a:lstStyle>
          <a:p>
            <a:pPr lvl="0"/>
            <a:r>
              <a:rPr lang="en-US"/>
              <a:t>Click to edit Master text styles</a:t>
            </a:r>
          </a:p>
        </p:txBody>
      </p:sp>
      <p:sp>
        <p:nvSpPr>
          <p:cNvPr id="22" name="Text Placeholder 7"/>
          <p:cNvSpPr>
            <a:spLocks noGrp="1"/>
          </p:cNvSpPr>
          <p:nvPr>
            <p:ph type="body" sz="quarter" idx="15"/>
          </p:nvPr>
        </p:nvSpPr>
        <p:spPr>
          <a:xfrm>
            <a:off x="3417467" y="468430"/>
            <a:ext cx="5346177" cy="3668142"/>
          </a:xfrm>
          <a:prstGeom prst="triangle">
            <a:avLst/>
          </a:prstGeom>
          <a:solidFill>
            <a:schemeClr val="accent2"/>
          </a:solidFill>
          <a:ln w="50800">
            <a:solidFill>
              <a:schemeClr val="bg1"/>
            </a:solidFill>
          </a:ln>
        </p:spPr>
        <p:txBody>
          <a:bodyPr tIns="864000">
            <a:normAutofit/>
          </a:bodyPr>
          <a:lstStyle>
            <a:lvl1pPr marL="0" indent="0" algn="ctr">
              <a:buFont typeface="Arial" panose="020B0604020202020204" pitchFamily="34" charset="0"/>
              <a:buNone/>
              <a:defRPr sz="1600">
                <a:solidFill>
                  <a:schemeClr val="bg1"/>
                </a:solidFill>
              </a:defRPr>
            </a:lvl1pPr>
          </a:lstStyle>
          <a:p>
            <a:pPr lvl="0"/>
            <a:r>
              <a:rPr lang="en-US"/>
              <a:t>Click to edit Master text styles</a:t>
            </a:r>
          </a:p>
        </p:txBody>
      </p:sp>
      <p:sp>
        <p:nvSpPr>
          <p:cNvPr id="21" name="Text Placeholder 7"/>
          <p:cNvSpPr>
            <a:spLocks noGrp="1"/>
          </p:cNvSpPr>
          <p:nvPr>
            <p:ph type="body" sz="quarter" idx="14"/>
          </p:nvPr>
        </p:nvSpPr>
        <p:spPr>
          <a:xfrm>
            <a:off x="4559783" y="468430"/>
            <a:ext cx="3061544" cy="2100600"/>
          </a:xfrm>
          <a:prstGeom prst="triangle">
            <a:avLst/>
          </a:prstGeom>
          <a:solidFill>
            <a:schemeClr val="accent1"/>
          </a:solidFill>
          <a:ln w="50800">
            <a:solidFill>
              <a:schemeClr val="bg1"/>
            </a:solidFill>
          </a:ln>
        </p:spPr>
        <p:txBody>
          <a:bodyPr>
            <a:normAutofit/>
          </a:bodyPr>
          <a:lstStyle>
            <a:lvl1pPr marL="0" indent="0" algn="ctr">
              <a:buNone/>
              <a:defRPr sz="1600">
                <a:solidFill>
                  <a:schemeClr val="bg1"/>
                </a:solidFill>
              </a:defRPr>
            </a:lvl1pPr>
          </a:lstStyle>
          <a:p>
            <a:pPr lvl="0"/>
            <a:r>
              <a:rPr lang="en-US"/>
              <a:t>Click to edit Master text styles</a:t>
            </a:r>
          </a:p>
        </p:txBody>
      </p:sp>
      <p:sp>
        <p:nvSpPr>
          <p:cNvPr id="23" name="Text Placeholder 9"/>
          <p:cNvSpPr>
            <a:spLocks noGrp="1"/>
          </p:cNvSpPr>
          <p:nvPr>
            <p:ph type="body" sz="quarter" idx="16"/>
          </p:nvPr>
        </p:nvSpPr>
        <p:spPr>
          <a:xfrm>
            <a:off x="2339180" y="5838925"/>
            <a:ext cx="7507290" cy="330200"/>
          </a:xfrm>
        </p:spPr>
        <p:txBody>
          <a:bodyPr>
            <a:normAutofit/>
          </a:bodyPr>
          <a:lstStyle>
            <a:lvl1pPr marL="0" indent="0" algn="ctr">
              <a:buNone/>
              <a:defRPr sz="1600" b="1"/>
            </a:lvl1pPr>
          </a:lstStyle>
          <a:p>
            <a:pPr lvl="0"/>
            <a:r>
              <a:rPr lang="en-US"/>
              <a:t>Click to edit Master text styles</a:t>
            </a:r>
          </a:p>
        </p:txBody>
      </p:sp>
    </p:spTree>
    <p:extLst>
      <p:ext uri="{BB962C8B-B14F-4D97-AF65-F5344CB8AC3E}">
        <p14:creationId xmlns:p14="http://schemas.microsoft.com/office/powerpoint/2010/main" val="2389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ircles of Influence">
    <p:spTree>
      <p:nvGrpSpPr>
        <p:cNvPr id="1" name=""/>
        <p:cNvGrpSpPr/>
        <p:nvPr/>
      </p:nvGrpSpPr>
      <p:grpSpPr>
        <a:xfrm>
          <a:off x="0" y="0"/>
          <a:ext cx="0" cy="0"/>
          <a:chOff x="0" y="0"/>
          <a:chExt cx="0" cy="0"/>
        </a:xfrm>
      </p:grpSpPr>
      <p:sp>
        <p:nvSpPr>
          <p:cNvPr id="2" name="Title 1"/>
          <p:cNvSpPr>
            <a:spLocks noGrp="1"/>
          </p:cNvSpPr>
          <p:nvPr userDrawn="1">
            <p:ph type="title"/>
          </p:nvPr>
        </p:nvSpPr>
        <p:spPr/>
        <p:txBody>
          <a:bodyPr/>
          <a:lstStyle/>
          <a:p>
            <a:r>
              <a:rPr lang="en-US"/>
              <a:t>Click to edit Master title style</a:t>
            </a:r>
            <a:endParaRPr lang="en-GB"/>
          </a:p>
        </p:txBody>
      </p:sp>
      <p:sp>
        <p:nvSpPr>
          <p:cNvPr id="5" name="Footer Placeholder 4"/>
          <p:cNvSpPr>
            <a:spLocks noGrp="1"/>
          </p:cNvSpPr>
          <p:nvPr userDrawn="1">
            <p:ph type="ftr" sz="quarter" idx="11"/>
          </p:nvPr>
        </p:nvSpPr>
        <p:spPr/>
        <p:txBody>
          <a:bodyPr/>
          <a:lstStyle/>
          <a:p>
            <a:endParaRPr lang="en-GB"/>
          </a:p>
        </p:txBody>
      </p:sp>
      <p:sp>
        <p:nvSpPr>
          <p:cNvPr id="6" name="Slide Number Placeholder 5"/>
          <p:cNvSpPr>
            <a:spLocks noGrp="1"/>
          </p:cNvSpPr>
          <p:nvPr userDrawn="1">
            <p:ph type="sldNum" sz="quarter" idx="12"/>
          </p:nvPr>
        </p:nvSpPr>
        <p:spPr/>
        <p:txBody>
          <a:bodyPr/>
          <a:lstStyle/>
          <a:p>
            <a:fld id="{E6607247-EB78-480B-A962-35111A450531}" type="slidenum">
              <a:rPr lang="en-GB" smtClean="0"/>
              <a:t>‹#›</a:t>
            </a:fld>
            <a:endParaRPr lang="en-GB"/>
          </a:p>
        </p:txBody>
      </p:sp>
      <p:sp>
        <p:nvSpPr>
          <p:cNvPr id="3" name="Oval 2"/>
          <p:cNvSpPr/>
          <p:nvPr userDrawn="1"/>
        </p:nvSpPr>
        <p:spPr>
          <a:xfrm>
            <a:off x="3299617" y="647800"/>
            <a:ext cx="5575300" cy="5575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userDrawn="1"/>
        </p:nvSpPr>
        <p:spPr>
          <a:xfrm>
            <a:off x="4415826" y="1795759"/>
            <a:ext cx="3342882" cy="33428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userDrawn="1"/>
        </p:nvSpPr>
        <p:spPr>
          <a:xfrm>
            <a:off x="5373587" y="2753520"/>
            <a:ext cx="1427359" cy="142735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6"/>
          <p:cNvSpPr>
            <a:spLocks noGrp="1"/>
          </p:cNvSpPr>
          <p:nvPr>
            <p:ph type="body" sz="quarter" idx="13"/>
          </p:nvPr>
        </p:nvSpPr>
        <p:spPr>
          <a:xfrm>
            <a:off x="4180678" y="851000"/>
            <a:ext cx="3813175" cy="968278"/>
          </a:xfrm>
        </p:spPr>
        <p:txBody>
          <a:bodyPr>
            <a:normAutofit/>
          </a:bodyPr>
          <a:lstStyle>
            <a:lvl1pPr marL="0" indent="0" algn="ctr">
              <a:spcBef>
                <a:spcPct val="0"/>
              </a:spcBef>
              <a:buNone/>
              <a:defRPr sz="1300">
                <a:solidFill>
                  <a:schemeClr val="bg1"/>
                </a:solidFill>
              </a:defRPr>
            </a:lvl1pPr>
          </a:lstStyle>
          <a:p>
            <a:pPr lvl="0"/>
            <a:r>
              <a:rPr lang="en-US"/>
              <a:t>Click to edit Master text styles</a:t>
            </a:r>
          </a:p>
        </p:txBody>
      </p:sp>
      <p:sp>
        <p:nvSpPr>
          <p:cNvPr id="20" name="Text Placeholder 6"/>
          <p:cNvSpPr>
            <a:spLocks noGrp="1"/>
          </p:cNvSpPr>
          <p:nvPr>
            <p:ph type="body" sz="quarter" idx="14"/>
          </p:nvPr>
        </p:nvSpPr>
        <p:spPr>
          <a:xfrm>
            <a:off x="4541829" y="1892399"/>
            <a:ext cx="3090872" cy="951311"/>
          </a:xfrm>
        </p:spPr>
        <p:txBody>
          <a:bodyPr>
            <a:normAutofit/>
          </a:bodyPr>
          <a:lstStyle>
            <a:lvl1pPr marL="0" indent="0" algn="ctr">
              <a:spcBef>
                <a:spcPct val="0"/>
              </a:spcBef>
              <a:buNone/>
              <a:defRPr sz="1300">
                <a:solidFill>
                  <a:schemeClr val="bg1"/>
                </a:solidFill>
              </a:defRPr>
            </a:lvl1pPr>
          </a:lstStyle>
          <a:p>
            <a:pPr lvl="0"/>
            <a:r>
              <a:rPr lang="en-US"/>
              <a:t>Click to edit Master text styles</a:t>
            </a:r>
          </a:p>
        </p:txBody>
      </p:sp>
      <p:sp>
        <p:nvSpPr>
          <p:cNvPr id="21" name="Text Placeholder 6"/>
          <p:cNvSpPr>
            <a:spLocks noGrp="1"/>
          </p:cNvSpPr>
          <p:nvPr>
            <p:ph type="body" sz="quarter" idx="15"/>
          </p:nvPr>
        </p:nvSpPr>
        <p:spPr>
          <a:xfrm>
            <a:off x="5373586" y="2753519"/>
            <a:ext cx="1427359" cy="1427359"/>
          </a:xfrm>
        </p:spPr>
        <p:txBody>
          <a:bodyPr anchor="ctr">
            <a:normAutofit/>
          </a:bodyPr>
          <a:lstStyle>
            <a:lvl1pPr marL="0" indent="0" algn="ctr">
              <a:spcBef>
                <a:spcPct val="0"/>
              </a:spcBef>
              <a:buNone/>
              <a:defRPr sz="1300"/>
            </a:lvl1pPr>
          </a:lstStyle>
          <a:p>
            <a:pPr lvl="0"/>
            <a:r>
              <a:rPr lang="en-US"/>
              <a:t>Click to edit Master text styles</a:t>
            </a:r>
          </a:p>
        </p:txBody>
      </p:sp>
    </p:spTree>
    <p:extLst>
      <p:ext uri="{BB962C8B-B14F-4D97-AF65-F5344CB8AC3E}">
        <p14:creationId xmlns:p14="http://schemas.microsoft.com/office/powerpoint/2010/main" val="12885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Contact">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3F4CD7-6A2E-4A15-B503-AC8B69588848}" type="datetime1">
              <a:rPr lang="en-GB" smtClean="0"/>
              <a:t>02/06/2020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607247-EB78-480B-A962-35111A450531}" type="slidenum">
              <a:rPr lang="en-GB" smtClean="0"/>
              <a:t>‹#›</a:t>
            </a:fld>
            <a:endParaRPr lang="en-GB"/>
          </a:p>
        </p:txBody>
      </p:sp>
      <p:pic>
        <p:nvPicPr>
          <p:cNvPr id="10" name="Picture 9">
            <a:extLst>
              <a:ext uri="{FF2B5EF4-FFF2-40B4-BE49-F238E27FC236}">
                <a16:creationId xmlns:a16="http://schemas.microsoft.com/office/drawing/2014/main" id="{7AC68DC5-DF12-4872-86EA-43F2A5BBA96B}"/>
              </a:ext>
            </a:extLst>
          </p:cNvPr>
          <p:cNvPicPr>
            <a:picLocks noChangeAspect="1"/>
          </p:cNvPicPr>
          <p:nvPr userDrawn="1"/>
        </p:nvPicPr>
        <p:blipFill>
          <a:blip r:embed="rId2"/>
          <a:stretch>
            <a:fillRect/>
          </a:stretch>
        </p:blipFill>
        <p:spPr>
          <a:xfrm>
            <a:off x="565150" y="5982075"/>
            <a:ext cx="2743200" cy="533185"/>
          </a:xfrm>
          <a:prstGeom prst="rect">
            <a:avLst/>
          </a:prstGeom>
        </p:spPr>
      </p:pic>
      <p:grpSp>
        <p:nvGrpSpPr>
          <p:cNvPr id="14" name="Group 13">
            <a:extLst>
              <a:ext uri="{FF2B5EF4-FFF2-40B4-BE49-F238E27FC236}">
                <a16:creationId xmlns:a16="http://schemas.microsoft.com/office/drawing/2014/main" id="{E750CB1D-161B-4A92-AF75-AF59FBA39DFD}"/>
              </a:ext>
            </a:extLst>
          </p:cNvPr>
          <p:cNvGrpSpPr/>
          <p:nvPr userDrawn="1"/>
        </p:nvGrpSpPr>
        <p:grpSpPr>
          <a:xfrm>
            <a:off x="10624343" y="381000"/>
            <a:ext cx="947738" cy="739776"/>
            <a:chOff x="10864850" y="381000"/>
            <a:chExt cx="947738" cy="739776"/>
          </a:xfrm>
        </p:grpSpPr>
        <p:sp>
          <p:nvSpPr>
            <p:cNvPr id="15" name="Freeform 5">
              <a:extLst>
                <a:ext uri="{FF2B5EF4-FFF2-40B4-BE49-F238E27FC236}">
                  <a16:creationId xmlns:a16="http://schemas.microsoft.com/office/drawing/2014/main" id="{A4DCBC2C-0A00-4B93-AD8F-15F602AC101F}"/>
                </a:ext>
              </a:extLst>
            </p:cNvPr>
            <p:cNvSpPr>
              <a:spLocks noEditPoints="1"/>
            </p:cNvSpPr>
            <p:nvPr userDrawn="1"/>
          </p:nvSpPr>
          <p:spPr bwMode="auto">
            <a:xfrm>
              <a:off x="10996613" y="858838"/>
              <a:ext cx="796925" cy="261938"/>
            </a:xfrm>
            <a:custGeom>
              <a:avLst/>
              <a:gdLst>
                <a:gd name="T0" fmla="*/ 1333 w 1333"/>
                <a:gd name="T1" fmla="*/ 338 h 438"/>
                <a:gd name="T2" fmla="*/ 1273 w 1333"/>
                <a:gd name="T3" fmla="*/ 0 h 438"/>
                <a:gd name="T4" fmla="*/ 1064 w 1333"/>
                <a:gd name="T5" fmla="*/ 271 h 438"/>
                <a:gd name="T6" fmla="*/ 1157 w 1333"/>
                <a:gd name="T7" fmla="*/ 231 h 438"/>
                <a:gd name="T8" fmla="*/ 1102 w 1333"/>
                <a:gd name="T9" fmla="*/ 299 h 438"/>
                <a:gd name="T10" fmla="*/ 1033 w 1333"/>
                <a:gd name="T11" fmla="*/ 170 h 438"/>
                <a:gd name="T12" fmla="*/ 1157 w 1333"/>
                <a:gd name="T13" fmla="*/ 195 h 438"/>
                <a:gd name="T14" fmla="*/ 1046 w 1333"/>
                <a:gd name="T15" fmla="*/ 208 h 438"/>
                <a:gd name="T16" fmla="*/ 1087 w 1333"/>
                <a:gd name="T17" fmla="*/ 343 h 438"/>
                <a:gd name="T18" fmla="*/ 1160 w 1333"/>
                <a:gd name="T19" fmla="*/ 303 h 438"/>
                <a:gd name="T20" fmla="*/ 1215 w 1333"/>
                <a:gd name="T21" fmla="*/ 338 h 438"/>
                <a:gd name="T22" fmla="*/ 1212 w 1333"/>
                <a:gd name="T23" fmla="*/ 228 h 438"/>
                <a:gd name="T24" fmla="*/ 1112 w 1333"/>
                <a:gd name="T25" fmla="*/ 101 h 438"/>
                <a:gd name="T26" fmla="*/ 1033 w 1333"/>
                <a:gd name="T27" fmla="*/ 170 h 438"/>
                <a:gd name="T28" fmla="*/ 939 w 1333"/>
                <a:gd name="T29" fmla="*/ 343 h 438"/>
                <a:gd name="T30" fmla="*/ 982 w 1333"/>
                <a:gd name="T31" fmla="*/ 290 h 438"/>
                <a:gd name="T32" fmla="*/ 926 w 1333"/>
                <a:gd name="T33" fmla="*/ 258 h 438"/>
                <a:gd name="T34" fmla="*/ 979 w 1333"/>
                <a:gd name="T35" fmla="*/ 150 h 438"/>
                <a:gd name="T36" fmla="*/ 926 w 1333"/>
                <a:gd name="T37" fmla="*/ 106 h 438"/>
                <a:gd name="T38" fmla="*/ 865 w 1333"/>
                <a:gd name="T39" fmla="*/ 60 h 438"/>
                <a:gd name="T40" fmla="*/ 821 w 1333"/>
                <a:gd name="T41" fmla="*/ 106 h 438"/>
                <a:gd name="T42" fmla="*/ 865 w 1333"/>
                <a:gd name="T43" fmla="*/ 150 h 438"/>
                <a:gd name="T44" fmla="*/ 722 w 1333"/>
                <a:gd name="T45" fmla="*/ 64 h 438"/>
                <a:gd name="T46" fmla="*/ 782 w 1333"/>
                <a:gd name="T47" fmla="*/ 6 h 438"/>
                <a:gd name="T48" fmla="*/ 722 w 1333"/>
                <a:gd name="T49" fmla="*/ 64 h 438"/>
                <a:gd name="T50" fmla="*/ 782 w 1333"/>
                <a:gd name="T51" fmla="*/ 338 h 438"/>
                <a:gd name="T52" fmla="*/ 722 w 1333"/>
                <a:gd name="T53" fmla="*/ 106 h 438"/>
                <a:gd name="T54" fmla="*/ 601 w 1333"/>
                <a:gd name="T55" fmla="*/ 106 h 438"/>
                <a:gd name="T56" fmla="*/ 600 w 1333"/>
                <a:gd name="T57" fmla="*/ 138 h 438"/>
                <a:gd name="T58" fmla="*/ 430 w 1333"/>
                <a:gd name="T59" fmla="*/ 221 h 438"/>
                <a:gd name="T60" fmla="*/ 597 w 1333"/>
                <a:gd name="T61" fmla="*/ 301 h 438"/>
                <a:gd name="T62" fmla="*/ 528 w 1333"/>
                <a:gd name="T63" fmla="*/ 391 h 438"/>
                <a:gd name="T64" fmla="*/ 456 w 1333"/>
                <a:gd name="T65" fmla="*/ 422 h 438"/>
                <a:gd name="T66" fmla="*/ 658 w 1333"/>
                <a:gd name="T67" fmla="*/ 316 h 438"/>
                <a:gd name="T68" fmla="*/ 601 w 1333"/>
                <a:gd name="T69" fmla="*/ 106 h 438"/>
                <a:gd name="T70" fmla="*/ 493 w 1333"/>
                <a:gd name="T71" fmla="*/ 221 h 438"/>
                <a:gd name="T72" fmla="*/ 598 w 1333"/>
                <a:gd name="T73" fmla="*/ 220 h 438"/>
                <a:gd name="T74" fmla="*/ 321 w 1333"/>
                <a:gd name="T75" fmla="*/ 64 h 438"/>
                <a:gd name="T76" fmla="*/ 382 w 1333"/>
                <a:gd name="T77" fmla="*/ 6 h 438"/>
                <a:gd name="T78" fmla="*/ 321 w 1333"/>
                <a:gd name="T79" fmla="*/ 64 h 438"/>
                <a:gd name="T80" fmla="*/ 382 w 1333"/>
                <a:gd name="T81" fmla="*/ 338 h 438"/>
                <a:gd name="T82" fmla="*/ 321 w 1333"/>
                <a:gd name="T83" fmla="*/ 106 h 438"/>
                <a:gd name="T84" fmla="*/ 63 w 1333"/>
                <a:gd name="T85" fmla="*/ 73 h 438"/>
                <a:gd name="T86" fmla="*/ 202 w 1333"/>
                <a:gd name="T87" fmla="*/ 181 h 438"/>
                <a:gd name="T88" fmla="*/ 63 w 1333"/>
                <a:gd name="T89" fmla="*/ 288 h 438"/>
                <a:gd name="T90" fmla="*/ 0 w 1333"/>
                <a:gd name="T91" fmla="*/ 338 h 438"/>
                <a:gd name="T92" fmla="*/ 268 w 1333"/>
                <a:gd name="T93" fmla="*/ 181 h 438"/>
                <a:gd name="T94" fmla="*/ 0 w 1333"/>
                <a:gd name="T95" fmla="*/ 24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33" h="438">
                  <a:moveTo>
                    <a:pt x="1273" y="338"/>
                  </a:moveTo>
                  <a:cubicBezTo>
                    <a:pt x="1333" y="338"/>
                    <a:pt x="1333" y="338"/>
                    <a:pt x="1333" y="338"/>
                  </a:cubicBezTo>
                  <a:cubicBezTo>
                    <a:pt x="1333" y="0"/>
                    <a:pt x="1333" y="0"/>
                    <a:pt x="1333" y="0"/>
                  </a:cubicBezTo>
                  <a:cubicBezTo>
                    <a:pt x="1273" y="0"/>
                    <a:pt x="1273" y="0"/>
                    <a:pt x="1273" y="0"/>
                  </a:cubicBezTo>
                  <a:lnTo>
                    <a:pt x="1273" y="338"/>
                  </a:lnTo>
                  <a:close/>
                  <a:moveTo>
                    <a:pt x="1064" y="271"/>
                  </a:moveTo>
                  <a:cubicBezTo>
                    <a:pt x="1064" y="235"/>
                    <a:pt x="1104" y="231"/>
                    <a:pt x="1131" y="231"/>
                  </a:cubicBezTo>
                  <a:cubicBezTo>
                    <a:pt x="1157" y="231"/>
                    <a:pt x="1157" y="231"/>
                    <a:pt x="1157" y="231"/>
                  </a:cubicBezTo>
                  <a:cubicBezTo>
                    <a:pt x="1157" y="249"/>
                    <a:pt x="1154" y="266"/>
                    <a:pt x="1144" y="279"/>
                  </a:cubicBezTo>
                  <a:cubicBezTo>
                    <a:pt x="1135" y="291"/>
                    <a:pt x="1120" y="299"/>
                    <a:pt x="1102" y="299"/>
                  </a:cubicBezTo>
                  <a:cubicBezTo>
                    <a:pt x="1080" y="299"/>
                    <a:pt x="1064" y="291"/>
                    <a:pt x="1064" y="271"/>
                  </a:cubicBezTo>
                  <a:moveTo>
                    <a:pt x="1033" y="170"/>
                  </a:moveTo>
                  <a:cubicBezTo>
                    <a:pt x="1053" y="155"/>
                    <a:pt x="1079" y="145"/>
                    <a:pt x="1105" y="145"/>
                  </a:cubicBezTo>
                  <a:cubicBezTo>
                    <a:pt x="1140" y="145"/>
                    <a:pt x="1157" y="157"/>
                    <a:pt x="1157" y="195"/>
                  </a:cubicBezTo>
                  <a:cubicBezTo>
                    <a:pt x="1124" y="195"/>
                    <a:pt x="1124" y="195"/>
                    <a:pt x="1124" y="195"/>
                  </a:cubicBezTo>
                  <a:cubicBezTo>
                    <a:pt x="1098" y="195"/>
                    <a:pt x="1069" y="197"/>
                    <a:pt x="1046" y="208"/>
                  </a:cubicBezTo>
                  <a:cubicBezTo>
                    <a:pt x="1023" y="220"/>
                    <a:pt x="1006" y="240"/>
                    <a:pt x="1006" y="275"/>
                  </a:cubicBezTo>
                  <a:cubicBezTo>
                    <a:pt x="1006" y="319"/>
                    <a:pt x="1046" y="343"/>
                    <a:pt x="1087" y="343"/>
                  </a:cubicBezTo>
                  <a:cubicBezTo>
                    <a:pt x="1115" y="343"/>
                    <a:pt x="1145" y="329"/>
                    <a:pt x="1159" y="303"/>
                  </a:cubicBezTo>
                  <a:cubicBezTo>
                    <a:pt x="1160" y="303"/>
                    <a:pt x="1160" y="303"/>
                    <a:pt x="1160" y="303"/>
                  </a:cubicBezTo>
                  <a:cubicBezTo>
                    <a:pt x="1160" y="311"/>
                    <a:pt x="1160" y="326"/>
                    <a:pt x="1162" y="338"/>
                  </a:cubicBezTo>
                  <a:cubicBezTo>
                    <a:pt x="1215" y="338"/>
                    <a:pt x="1215" y="338"/>
                    <a:pt x="1215" y="338"/>
                  </a:cubicBezTo>
                  <a:cubicBezTo>
                    <a:pt x="1214" y="320"/>
                    <a:pt x="1213" y="304"/>
                    <a:pt x="1213" y="286"/>
                  </a:cubicBezTo>
                  <a:cubicBezTo>
                    <a:pt x="1212" y="269"/>
                    <a:pt x="1212" y="252"/>
                    <a:pt x="1212" y="228"/>
                  </a:cubicBezTo>
                  <a:cubicBezTo>
                    <a:pt x="1212" y="198"/>
                    <a:pt x="1212" y="198"/>
                    <a:pt x="1212" y="198"/>
                  </a:cubicBezTo>
                  <a:cubicBezTo>
                    <a:pt x="1212" y="130"/>
                    <a:pt x="1183" y="101"/>
                    <a:pt x="1112" y="101"/>
                  </a:cubicBezTo>
                  <a:cubicBezTo>
                    <a:pt x="1086" y="101"/>
                    <a:pt x="1055" y="107"/>
                    <a:pt x="1031" y="118"/>
                  </a:cubicBezTo>
                  <a:lnTo>
                    <a:pt x="1033" y="170"/>
                  </a:lnTo>
                  <a:close/>
                  <a:moveTo>
                    <a:pt x="865" y="268"/>
                  </a:moveTo>
                  <a:cubicBezTo>
                    <a:pt x="865" y="314"/>
                    <a:pt x="892" y="343"/>
                    <a:pt x="939" y="343"/>
                  </a:cubicBezTo>
                  <a:cubicBezTo>
                    <a:pt x="957" y="343"/>
                    <a:pt x="971" y="342"/>
                    <a:pt x="983" y="338"/>
                  </a:cubicBezTo>
                  <a:cubicBezTo>
                    <a:pt x="982" y="290"/>
                    <a:pt x="982" y="290"/>
                    <a:pt x="982" y="290"/>
                  </a:cubicBezTo>
                  <a:cubicBezTo>
                    <a:pt x="975" y="294"/>
                    <a:pt x="965" y="297"/>
                    <a:pt x="954" y="297"/>
                  </a:cubicBezTo>
                  <a:cubicBezTo>
                    <a:pt x="931" y="297"/>
                    <a:pt x="926" y="278"/>
                    <a:pt x="926" y="258"/>
                  </a:cubicBezTo>
                  <a:cubicBezTo>
                    <a:pt x="926" y="150"/>
                    <a:pt x="926" y="150"/>
                    <a:pt x="926" y="150"/>
                  </a:cubicBezTo>
                  <a:cubicBezTo>
                    <a:pt x="979" y="150"/>
                    <a:pt x="979" y="150"/>
                    <a:pt x="979" y="150"/>
                  </a:cubicBezTo>
                  <a:cubicBezTo>
                    <a:pt x="979" y="106"/>
                    <a:pt x="979" y="106"/>
                    <a:pt x="979" y="106"/>
                  </a:cubicBezTo>
                  <a:cubicBezTo>
                    <a:pt x="926" y="106"/>
                    <a:pt x="926" y="106"/>
                    <a:pt x="926" y="106"/>
                  </a:cubicBezTo>
                  <a:cubicBezTo>
                    <a:pt x="926" y="40"/>
                    <a:pt x="926" y="40"/>
                    <a:pt x="926" y="40"/>
                  </a:cubicBezTo>
                  <a:cubicBezTo>
                    <a:pt x="865" y="60"/>
                    <a:pt x="865" y="60"/>
                    <a:pt x="865" y="60"/>
                  </a:cubicBezTo>
                  <a:cubicBezTo>
                    <a:pt x="865" y="106"/>
                    <a:pt x="865" y="106"/>
                    <a:pt x="865" y="106"/>
                  </a:cubicBezTo>
                  <a:cubicBezTo>
                    <a:pt x="821" y="106"/>
                    <a:pt x="821" y="106"/>
                    <a:pt x="821" y="106"/>
                  </a:cubicBezTo>
                  <a:cubicBezTo>
                    <a:pt x="821" y="150"/>
                    <a:pt x="821" y="150"/>
                    <a:pt x="821" y="150"/>
                  </a:cubicBezTo>
                  <a:cubicBezTo>
                    <a:pt x="865" y="150"/>
                    <a:pt x="865" y="150"/>
                    <a:pt x="865" y="150"/>
                  </a:cubicBezTo>
                  <a:lnTo>
                    <a:pt x="865" y="268"/>
                  </a:lnTo>
                  <a:close/>
                  <a:moveTo>
                    <a:pt x="722" y="64"/>
                  </a:moveTo>
                  <a:cubicBezTo>
                    <a:pt x="782" y="64"/>
                    <a:pt x="782" y="64"/>
                    <a:pt x="782" y="64"/>
                  </a:cubicBezTo>
                  <a:cubicBezTo>
                    <a:pt x="782" y="6"/>
                    <a:pt x="782" y="6"/>
                    <a:pt x="782" y="6"/>
                  </a:cubicBezTo>
                  <a:cubicBezTo>
                    <a:pt x="722" y="6"/>
                    <a:pt x="722" y="6"/>
                    <a:pt x="722" y="6"/>
                  </a:cubicBezTo>
                  <a:lnTo>
                    <a:pt x="722" y="64"/>
                  </a:lnTo>
                  <a:close/>
                  <a:moveTo>
                    <a:pt x="722" y="338"/>
                  </a:moveTo>
                  <a:cubicBezTo>
                    <a:pt x="782" y="338"/>
                    <a:pt x="782" y="338"/>
                    <a:pt x="782" y="338"/>
                  </a:cubicBezTo>
                  <a:cubicBezTo>
                    <a:pt x="782" y="106"/>
                    <a:pt x="782" y="106"/>
                    <a:pt x="782" y="106"/>
                  </a:cubicBezTo>
                  <a:cubicBezTo>
                    <a:pt x="722" y="106"/>
                    <a:pt x="722" y="106"/>
                    <a:pt x="722" y="106"/>
                  </a:cubicBezTo>
                  <a:lnTo>
                    <a:pt x="722" y="338"/>
                  </a:lnTo>
                  <a:close/>
                  <a:moveTo>
                    <a:pt x="601" y="106"/>
                  </a:moveTo>
                  <a:cubicBezTo>
                    <a:pt x="601" y="138"/>
                    <a:pt x="601" y="138"/>
                    <a:pt x="601" y="138"/>
                  </a:cubicBezTo>
                  <a:cubicBezTo>
                    <a:pt x="600" y="138"/>
                    <a:pt x="600" y="138"/>
                    <a:pt x="600" y="138"/>
                  </a:cubicBezTo>
                  <a:cubicBezTo>
                    <a:pt x="583" y="111"/>
                    <a:pt x="559" y="101"/>
                    <a:pt x="529" y="101"/>
                  </a:cubicBezTo>
                  <a:cubicBezTo>
                    <a:pt x="459" y="101"/>
                    <a:pt x="430" y="165"/>
                    <a:pt x="430" y="221"/>
                  </a:cubicBezTo>
                  <a:cubicBezTo>
                    <a:pt x="430" y="283"/>
                    <a:pt x="456" y="338"/>
                    <a:pt x="525" y="338"/>
                  </a:cubicBezTo>
                  <a:cubicBezTo>
                    <a:pt x="559" y="338"/>
                    <a:pt x="586" y="321"/>
                    <a:pt x="597" y="301"/>
                  </a:cubicBezTo>
                  <a:cubicBezTo>
                    <a:pt x="598" y="301"/>
                    <a:pt x="598" y="301"/>
                    <a:pt x="598" y="301"/>
                  </a:cubicBezTo>
                  <a:cubicBezTo>
                    <a:pt x="598" y="341"/>
                    <a:pt x="595" y="391"/>
                    <a:pt x="528" y="391"/>
                  </a:cubicBezTo>
                  <a:cubicBezTo>
                    <a:pt x="509" y="391"/>
                    <a:pt x="479" y="381"/>
                    <a:pt x="460" y="371"/>
                  </a:cubicBezTo>
                  <a:cubicBezTo>
                    <a:pt x="456" y="422"/>
                    <a:pt x="456" y="422"/>
                    <a:pt x="456" y="422"/>
                  </a:cubicBezTo>
                  <a:cubicBezTo>
                    <a:pt x="484" y="434"/>
                    <a:pt x="512" y="438"/>
                    <a:pt x="536" y="438"/>
                  </a:cubicBezTo>
                  <a:cubicBezTo>
                    <a:pt x="633" y="438"/>
                    <a:pt x="658" y="379"/>
                    <a:pt x="658" y="316"/>
                  </a:cubicBezTo>
                  <a:cubicBezTo>
                    <a:pt x="658" y="106"/>
                    <a:pt x="658" y="106"/>
                    <a:pt x="658" y="106"/>
                  </a:cubicBezTo>
                  <a:lnTo>
                    <a:pt x="601" y="106"/>
                  </a:lnTo>
                  <a:close/>
                  <a:moveTo>
                    <a:pt x="545" y="291"/>
                  </a:moveTo>
                  <a:cubicBezTo>
                    <a:pt x="510" y="291"/>
                    <a:pt x="493" y="252"/>
                    <a:pt x="493" y="221"/>
                  </a:cubicBezTo>
                  <a:cubicBezTo>
                    <a:pt x="493" y="185"/>
                    <a:pt x="506" y="148"/>
                    <a:pt x="547" y="148"/>
                  </a:cubicBezTo>
                  <a:cubicBezTo>
                    <a:pt x="583" y="148"/>
                    <a:pt x="598" y="180"/>
                    <a:pt x="598" y="220"/>
                  </a:cubicBezTo>
                  <a:cubicBezTo>
                    <a:pt x="598" y="258"/>
                    <a:pt x="583" y="291"/>
                    <a:pt x="545" y="291"/>
                  </a:cubicBezTo>
                  <a:moveTo>
                    <a:pt x="321" y="64"/>
                  </a:moveTo>
                  <a:cubicBezTo>
                    <a:pt x="382" y="64"/>
                    <a:pt x="382" y="64"/>
                    <a:pt x="382" y="64"/>
                  </a:cubicBezTo>
                  <a:cubicBezTo>
                    <a:pt x="382" y="6"/>
                    <a:pt x="382" y="6"/>
                    <a:pt x="382" y="6"/>
                  </a:cubicBezTo>
                  <a:cubicBezTo>
                    <a:pt x="321" y="6"/>
                    <a:pt x="321" y="6"/>
                    <a:pt x="321" y="6"/>
                  </a:cubicBezTo>
                  <a:lnTo>
                    <a:pt x="321" y="64"/>
                  </a:lnTo>
                  <a:close/>
                  <a:moveTo>
                    <a:pt x="321" y="338"/>
                  </a:moveTo>
                  <a:cubicBezTo>
                    <a:pt x="382" y="338"/>
                    <a:pt x="382" y="338"/>
                    <a:pt x="382" y="338"/>
                  </a:cubicBezTo>
                  <a:cubicBezTo>
                    <a:pt x="382" y="106"/>
                    <a:pt x="382" y="106"/>
                    <a:pt x="382" y="106"/>
                  </a:cubicBezTo>
                  <a:cubicBezTo>
                    <a:pt x="321" y="106"/>
                    <a:pt x="321" y="106"/>
                    <a:pt x="321" y="106"/>
                  </a:cubicBezTo>
                  <a:lnTo>
                    <a:pt x="321" y="338"/>
                  </a:lnTo>
                  <a:close/>
                  <a:moveTo>
                    <a:pt x="63" y="73"/>
                  </a:moveTo>
                  <a:cubicBezTo>
                    <a:pt x="98" y="73"/>
                    <a:pt x="98" y="73"/>
                    <a:pt x="98" y="73"/>
                  </a:cubicBezTo>
                  <a:cubicBezTo>
                    <a:pt x="151" y="73"/>
                    <a:pt x="202" y="112"/>
                    <a:pt x="202" y="181"/>
                  </a:cubicBezTo>
                  <a:cubicBezTo>
                    <a:pt x="202" y="249"/>
                    <a:pt x="151" y="288"/>
                    <a:pt x="98" y="288"/>
                  </a:cubicBezTo>
                  <a:cubicBezTo>
                    <a:pt x="63" y="288"/>
                    <a:pt x="63" y="288"/>
                    <a:pt x="63" y="288"/>
                  </a:cubicBezTo>
                  <a:lnTo>
                    <a:pt x="63" y="73"/>
                  </a:lnTo>
                  <a:close/>
                  <a:moveTo>
                    <a:pt x="0" y="338"/>
                  </a:moveTo>
                  <a:cubicBezTo>
                    <a:pt x="86" y="338"/>
                    <a:pt x="86" y="338"/>
                    <a:pt x="86" y="338"/>
                  </a:cubicBezTo>
                  <a:cubicBezTo>
                    <a:pt x="183" y="338"/>
                    <a:pt x="268" y="306"/>
                    <a:pt x="268" y="181"/>
                  </a:cubicBezTo>
                  <a:cubicBezTo>
                    <a:pt x="268" y="56"/>
                    <a:pt x="183" y="24"/>
                    <a:pt x="86" y="24"/>
                  </a:cubicBezTo>
                  <a:cubicBezTo>
                    <a:pt x="0" y="24"/>
                    <a:pt x="0" y="24"/>
                    <a:pt x="0" y="24"/>
                  </a:cubicBezTo>
                  <a:lnTo>
                    <a:pt x="0" y="3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157218B0-6241-4B9F-8494-D2C5D6E4F979}"/>
                </a:ext>
              </a:extLst>
            </p:cNvPr>
            <p:cNvSpPr>
              <a:spLocks noEditPoints="1"/>
            </p:cNvSpPr>
            <p:nvPr userDrawn="1"/>
          </p:nvSpPr>
          <p:spPr bwMode="auto">
            <a:xfrm>
              <a:off x="10864850" y="381000"/>
              <a:ext cx="947738" cy="382588"/>
            </a:xfrm>
            <a:custGeom>
              <a:avLst/>
              <a:gdLst>
                <a:gd name="T0" fmla="*/ 1526 w 1585"/>
                <a:gd name="T1" fmla="*/ 76 h 639"/>
                <a:gd name="T2" fmla="*/ 1493 w 1585"/>
                <a:gd name="T3" fmla="*/ 178 h 639"/>
                <a:gd name="T4" fmla="*/ 1379 w 1585"/>
                <a:gd name="T5" fmla="*/ 155 h 639"/>
                <a:gd name="T6" fmla="*/ 1280 w 1585"/>
                <a:gd name="T7" fmla="*/ 204 h 639"/>
                <a:gd name="T8" fmla="*/ 1480 w 1585"/>
                <a:gd name="T9" fmla="*/ 406 h 639"/>
                <a:gd name="T10" fmla="*/ 1228 w 1585"/>
                <a:gd name="T11" fmla="*/ 585 h 639"/>
                <a:gd name="T12" fmla="*/ 1068 w 1585"/>
                <a:gd name="T13" fmla="*/ 558 h 639"/>
                <a:gd name="T14" fmla="*/ 1101 w 1585"/>
                <a:gd name="T15" fmla="*/ 453 h 639"/>
                <a:gd name="T16" fmla="*/ 1228 w 1585"/>
                <a:gd name="T17" fmla="*/ 483 h 639"/>
                <a:gd name="T18" fmla="*/ 1338 w 1585"/>
                <a:gd name="T19" fmla="*/ 422 h 639"/>
                <a:gd name="T20" fmla="*/ 1138 w 1585"/>
                <a:gd name="T21" fmla="*/ 225 h 639"/>
                <a:gd name="T22" fmla="*/ 1368 w 1585"/>
                <a:gd name="T23" fmla="*/ 53 h 639"/>
                <a:gd name="T24" fmla="*/ 1526 w 1585"/>
                <a:gd name="T25" fmla="*/ 76 h 639"/>
                <a:gd name="T26" fmla="*/ 1129 w 1585"/>
                <a:gd name="T27" fmla="*/ 62 h 639"/>
                <a:gd name="T28" fmla="*/ 1021 w 1585"/>
                <a:gd name="T29" fmla="*/ 576 h 639"/>
                <a:gd name="T30" fmla="*/ 883 w 1585"/>
                <a:gd name="T31" fmla="*/ 576 h 639"/>
                <a:gd name="T32" fmla="*/ 929 w 1585"/>
                <a:gd name="T33" fmla="*/ 356 h 639"/>
                <a:gd name="T34" fmla="*/ 765 w 1585"/>
                <a:gd name="T35" fmla="*/ 356 h 639"/>
                <a:gd name="T36" fmla="*/ 719 w 1585"/>
                <a:gd name="T37" fmla="*/ 576 h 639"/>
                <a:gd name="T38" fmla="*/ 581 w 1585"/>
                <a:gd name="T39" fmla="*/ 576 h 639"/>
                <a:gd name="T40" fmla="*/ 688 w 1585"/>
                <a:gd name="T41" fmla="*/ 62 h 639"/>
                <a:gd name="T42" fmla="*/ 827 w 1585"/>
                <a:gd name="T43" fmla="*/ 62 h 639"/>
                <a:gd name="T44" fmla="*/ 786 w 1585"/>
                <a:gd name="T45" fmla="*/ 258 h 639"/>
                <a:gd name="T46" fmla="*/ 950 w 1585"/>
                <a:gd name="T47" fmla="*/ 258 h 639"/>
                <a:gd name="T48" fmla="*/ 990 w 1585"/>
                <a:gd name="T49" fmla="*/ 62 h 639"/>
                <a:gd name="T50" fmla="*/ 1129 w 1585"/>
                <a:gd name="T51" fmla="*/ 62 h 639"/>
                <a:gd name="T52" fmla="*/ 637 w 1585"/>
                <a:gd name="T53" fmla="*/ 62 h 639"/>
                <a:gd name="T54" fmla="*/ 528 w 1585"/>
                <a:gd name="T55" fmla="*/ 576 h 639"/>
                <a:gd name="T56" fmla="*/ 356 w 1585"/>
                <a:gd name="T57" fmla="*/ 576 h 639"/>
                <a:gd name="T58" fmla="*/ 248 w 1585"/>
                <a:gd name="T59" fmla="*/ 220 h 639"/>
                <a:gd name="T60" fmla="*/ 247 w 1585"/>
                <a:gd name="T61" fmla="*/ 220 h 639"/>
                <a:gd name="T62" fmla="*/ 175 w 1585"/>
                <a:gd name="T63" fmla="*/ 576 h 639"/>
                <a:gd name="T64" fmla="*/ 45 w 1585"/>
                <a:gd name="T65" fmla="*/ 576 h 639"/>
                <a:gd name="T66" fmla="*/ 155 w 1585"/>
                <a:gd name="T67" fmla="*/ 62 h 639"/>
                <a:gd name="T68" fmla="*/ 327 w 1585"/>
                <a:gd name="T69" fmla="*/ 62 h 639"/>
                <a:gd name="T70" fmla="*/ 433 w 1585"/>
                <a:gd name="T71" fmla="*/ 418 h 639"/>
                <a:gd name="T72" fmla="*/ 435 w 1585"/>
                <a:gd name="T73" fmla="*/ 418 h 639"/>
                <a:gd name="T74" fmla="*/ 507 w 1585"/>
                <a:gd name="T75" fmla="*/ 62 h 639"/>
                <a:gd name="T76" fmla="*/ 637 w 1585"/>
                <a:gd name="T77" fmla="*/ 62 h 639"/>
                <a:gd name="T78" fmla="*/ 1585 w 1585"/>
                <a:gd name="T79" fmla="*/ 0 h 639"/>
                <a:gd name="T80" fmla="*/ 0 w 1585"/>
                <a:gd name="T81" fmla="*/ 0 h 639"/>
                <a:gd name="T82" fmla="*/ 0 w 1585"/>
                <a:gd name="T83" fmla="*/ 639 h 639"/>
                <a:gd name="T84" fmla="*/ 1585 w 1585"/>
                <a:gd name="T85" fmla="*/ 639 h 639"/>
                <a:gd name="T86" fmla="*/ 1585 w 1585"/>
                <a:gd name="T87"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5" h="639">
                  <a:moveTo>
                    <a:pt x="1526" y="76"/>
                  </a:moveTo>
                  <a:cubicBezTo>
                    <a:pt x="1493" y="178"/>
                    <a:pt x="1493" y="178"/>
                    <a:pt x="1493" y="178"/>
                  </a:cubicBezTo>
                  <a:cubicBezTo>
                    <a:pt x="1466" y="166"/>
                    <a:pt x="1430" y="155"/>
                    <a:pt x="1379" y="155"/>
                  </a:cubicBezTo>
                  <a:cubicBezTo>
                    <a:pt x="1324" y="155"/>
                    <a:pt x="1280" y="163"/>
                    <a:pt x="1280" y="204"/>
                  </a:cubicBezTo>
                  <a:cubicBezTo>
                    <a:pt x="1280" y="277"/>
                    <a:pt x="1480" y="250"/>
                    <a:pt x="1480" y="406"/>
                  </a:cubicBezTo>
                  <a:cubicBezTo>
                    <a:pt x="1480" y="548"/>
                    <a:pt x="1348" y="585"/>
                    <a:pt x="1228" y="585"/>
                  </a:cubicBezTo>
                  <a:cubicBezTo>
                    <a:pt x="1175" y="585"/>
                    <a:pt x="1113" y="572"/>
                    <a:pt x="1068" y="558"/>
                  </a:cubicBezTo>
                  <a:cubicBezTo>
                    <a:pt x="1101" y="453"/>
                    <a:pt x="1101" y="453"/>
                    <a:pt x="1101" y="453"/>
                  </a:cubicBezTo>
                  <a:cubicBezTo>
                    <a:pt x="1128" y="471"/>
                    <a:pt x="1183" y="483"/>
                    <a:pt x="1228" y="483"/>
                  </a:cubicBezTo>
                  <a:cubicBezTo>
                    <a:pt x="1271" y="483"/>
                    <a:pt x="1338" y="475"/>
                    <a:pt x="1338" y="422"/>
                  </a:cubicBezTo>
                  <a:cubicBezTo>
                    <a:pt x="1338" y="339"/>
                    <a:pt x="1138" y="370"/>
                    <a:pt x="1138" y="225"/>
                  </a:cubicBezTo>
                  <a:cubicBezTo>
                    <a:pt x="1138" y="93"/>
                    <a:pt x="1254" y="53"/>
                    <a:pt x="1368" y="53"/>
                  </a:cubicBezTo>
                  <a:cubicBezTo>
                    <a:pt x="1431" y="53"/>
                    <a:pt x="1491" y="60"/>
                    <a:pt x="1526" y="76"/>
                  </a:cubicBezTo>
                  <a:moveTo>
                    <a:pt x="1129" y="62"/>
                  </a:moveTo>
                  <a:cubicBezTo>
                    <a:pt x="1021" y="576"/>
                    <a:pt x="1021" y="576"/>
                    <a:pt x="1021" y="576"/>
                  </a:cubicBezTo>
                  <a:cubicBezTo>
                    <a:pt x="883" y="576"/>
                    <a:pt x="883" y="576"/>
                    <a:pt x="883" y="576"/>
                  </a:cubicBezTo>
                  <a:cubicBezTo>
                    <a:pt x="929" y="356"/>
                    <a:pt x="929" y="356"/>
                    <a:pt x="929" y="356"/>
                  </a:cubicBezTo>
                  <a:cubicBezTo>
                    <a:pt x="765" y="356"/>
                    <a:pt x="765" y="356"/>
                    <a:pt x="765" y="356"/>
                  </a:cubicBezTo>
                  <a:cubicBezTo>
                    <a:pt x="719" y="576"/>
                    <a:pt x="719" y="576"/>
                    <a:pt x="719" y="576"/>
                  </a:cubicBezTo>
                  <a:cubicBezTo>
                    <a:pt x="581" y="576"/>
                    <a:pt x="581" y="576"/>
                    <a:pt x="581" y="576"/>
                  </a:cubicBezTo>
                  <a:cubicBezTo>
                    <a:pt x="688" y="62"/>
                    <a:pt x="688" y="62"/>
                    <a:pt x="688" y="62"/>
                  </a:cubicBezTo>
                  <a:cubicBezTo>
                    <a:pt x="827" y="62"/>
                    <a:pt x="827" y="62"/>
                    <a:pt x="827" y="62"/>
                  </a:cubicBezTo>
                  <a:cubicBezTo>
                    <a:pt x="786" y="258"/>
                    <a:pt x="786" y="258"/>
                    <a:pt x="786" y="258"/>
                  </a:cubicBezTo>
                  <a:cubicBezTo>
                    <a:pt x="950" y="258"/>
                    <a:pt x="950" y="258"/>
                    <a:pt x="950" y="258"/>
                  </a:cubicBezTo>
                  <a:cubicBezTo>
                    <a:pt x="990" y="62"/>
                    <a:pt x="990" y="62"/>
                    <a:pt x="990" y="62"/>
                  </a:cubicBezTo>
                  <a:lnTo>
                    <a:pt x="1129" y="62"/>
                  </a:lnTo>
                  <a:close/>
                  <a:moveTo>
                    <a:pt x="637" y="62"/>
                  </a:moveTo>
                  <a:cubicBezTo>
                    <a:pt x="528" y="576"/>
                    <a:pt x="528" y="576"/>
                    <a:pt x="528" y="576"/>
                  </a:cubicBezTo>
                  <a:cubicBezTo>
                    <a:pt x="356" y="576"/>
                    <a:pt x="356" y="576"/>
                    <a:pt x="356" y="576"/>
                  </a:cubicBezTo>
                  <a:cubicBezTo>
                    <a:pt x="248" y="220"/>
                    <a:pt x="248" y="220"/>
                    <a:pt x="248" y="220"/>
                  </a:cubicBezTo>
                  <a:cubicBezTo>
                    <a:pt x="247" y="220"/>
                    <a:pt x="247" y="220"/>
                    <a:pt x="247" y="220"/>
                  </a:cubicBezTo>
                  <a:cubicBezTo>
                    <a:pt x="175" y="576"/>
                    <a:pt x="175" y="576"/>
                    <a:pt x="175" y="576"/>
                  </a:cubicBezTo>
                  <a:cubicBezTo>
                    <a:pt x="45" y="576"/>
                    <a:pt x="45" y="576"/>
                    <a:pt x="45" y="576"/>
                  </a:cubicBezTo>
                  <a:cubicBezTo>
                    <a:pt x="155" y="62"/>
                    <a:pt x="155" y="62"/>
                    <a:pt x="155" y="62"/>
                  </a:cubicBezTo>
                  <a:cubicBezTo>
                    <a:pt x="327" y="62"/>
                    <a:pt x="327" y="62"/>
                    <a:pt x="327" y="62"/>
                  </a:cubicBezTo>
                  <a:cubicBezTo>
                    <a:pt x="433" y="418"/>
                    <a:pt x="433" y="418"/>
                    <a:pt x="433" y="418"/>
                  </a:cubicBezTo>
                  <a:cubicBezTo>
                    <a:pt x="435" y="418"/>
                    <a:pt x="435" y="418"/>
                    <a:pt x="435" y="418"/>
                  </a:cubicBezTo>
                  <a:cubicBezTo>
                    <a:pt x="507" y="62"/>
                    <a:pt x="507" y="62"/>
                    <a:pt x="507" y="62"/>
                  </a:cubicBezTo>
                  <a:lnTo>
                    <a:pt x="637" y="62"/>
                  </a:lnTo>
                  <a:close/>
                  <a:moveTo>
                    <a:pt x="1585" y="0"/>
                  </a:moveTo>
                  <a:cubicBezTo>
                    <a:pt x="0" y="0"/>
                    <a:pt x="0" y="0"/>
                    <a:pt x="0" y="0"/>
                  </a:cubicBezTo>
                  <a:cubicBezTo>
                    <a:pt x="0" y="639"/>
                    <a:pt x="0" y="639"/>
                    <a:pt x="0" y="639"/>
                  </a:cubicBezTo>
                  <a:cubicBezTo>
                    <a:pt x="1585" y="639"/>
                    <a:pt x="1585" y="639"/>
                    <a:pt x="1585" y="639"/>
                  </a:cubicBezTo>
                  <a:lnTo>
                    <a:pt x="158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1" name="Rectangle 10">
            <a:extLst>
              <a:ext uri="{FF2B5EF4-FFF2-40B4-BE49-F238E27FC236}">
                <a16:creationId xmlns:a16="http://schemas.microsoft.com/office/drawing/2014/main" id="{8E935B06-B061-4D32-961E-2795FAB51FC9}"/>
              </a:ext>
            </a:extLst>
          </p:cNvPr>
          <p:cNvSpPr/>
          <p:nvPr userDrawn="1"/>
        </p:nvSpPr>
        <p:spPr>
          <a:xfrm>
            <a:off x="534154" y="2715939"/>
            <a:ext cx="6096000" cy="2693045"/>
          </a:xfrm>
          <a:prstGeom prst="rect">
            <a:avLst/>
          </a:prstGeom>
        </p:spPr>
        <p:txBody>
          <a:bodyPr>
            <a:spAutoFit/>
          </a:bodyPr>
          <a:lstStyle/>
          <a:p>
            <a:pPr marL="0" marR="0" lvl="0" indent="0" algn="l" defTabSz="914400" rtl="0" eaLnBrk="1" fontAlgn="auto" latinLnBrk="0" hangingPunct="1">
              <a:lnSpc>
                <a:spcPct val="100000"/>
              </a:lnSpc>
              <a:spcBef>
                <a:spcPts val="1200"/>
              </a:spcBef>
              <a:spcAft>
                <a:spcPct val="0"/>
              </a:spcAft>
              <a:buClr>
                <a:srgbClr val="005EB8"/>
              </a:buClr>
              <a:buSzTx/>
              <a:buFont typeface="Arial" panose="020B0604020202020204" pitchFamily="34" charset="0"/>
              <a:buNone/>
              <a:defRPr/>
            </a:pPr>
            <a:r>
              <a:rPr kumimoji="0" lang="en-GB" sz="2400" b="1" i="0" u="none" strike="noStrike" kern="1200" cap="none" spc="20" normalizeH="0" baseline="0" noProof="0">
                <a:ln>
                  <a:noFill/>
                </a:ln>
                <a:solidFill>
                  <a:schemeClr val="bg1"/>
                </a:solidFill>
                <a:effectLst/>
                <a:uLnTx/>
                <a:uFillTx/>
                <a:latin typeface="+mn-lt"/>
                <a:ea typeface="+mn-ea"/>
                <a:cs typeface="+mn-cs"/>
              </a:rPr>
              <a:t>Connect with us</a:t>
            </a:r>
          </a:p>
          <a:p>
            <a:pPr marL="0" marR="0" lvl="0" indent="0" algn="l" defTabSz="914400" rtl="0" eaLnBrk="1" fontAlgn="auto" latinLnBrk="0" hangingPunct="1">
              <a:lnSpc>
                <a:spcPct val="100000"/>
              </a:lnSpc>
              <a:spcBef>
                <a:spcPts val="1200"/>
              </a:spcBef>
              <a:spcAft>
                <a:spcPct val="0"/>
              </a:spcAft>
              <a:buClr>
                <a:srgbClr val="005EB8"/>
              </a:buClr>
              <a:buSzTx/>
              <a:buFont typeface="Arial" panose="020B0604020202020204" pitchFamily="34" charset="0"/>
              <a:buNone/>
              <a:defRPr/>
            </a:pPr>
            <a:endParaRPr kumimoji="0" lang="en-GB" sz="2400" b="1" i="0" u="none" strike="noStrike" kern="1200" cap="none" spc="20" normalizeH="0" baseline="0" noProof="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ct val="0"/>
              </a:spcBef>
              <a:spcAft>
                <a:spcPts val="600"/>
              </a:spcAft>
              <a:buClr>
                <a:srgbClr val="005EB8"/>
              </a:buClr>
              <a:buSzTx/>
              <a:buFont typeface="Arial" panose="020B0604020202020204" pitchFamily="34" charset="0"/>
              <a:buNone/>
              <a:defRPr/>
            </a:pPr>
            <a:r>
              <a:rPr kumimoji="0" lang="en-GB" sz="2400" b="1" i="0" u="none" strike="noStrike" kern="1200" cap="none" spc="20" normalizeH="0" baseline="0" noProof="0">
                <a:ln>
                  <a:noFill/>
                </a:ln>
                <a:solidFill>
                  <a:schemeClr val="bg1"/>
                </a:solidFill>
                <a:effectLst/>
                <a:uLnTx/>
                <a:uFillTx/>
                <a:latin typeface="+mn-lt"/>
                <a:ea typeface="+mn-ea"/>
                <a:cs typeface="+mn-cs"/>
              </a:rPr>
              <a:t>     @</a:t>
            </a:r>
            <a:r>
              <a:rPr kumimoji="0" lang="en-GB" sz="2400" b="1" i="0" u="none" strike="noStrike" kern="1200" cap="none" spc="20" normalizeH="0" baseline="0" noProof="0" err="1">
                <a:ln>
                  <a:noFill/>
                </a:ln>
                <a:solidFill>
                  <a:schemeClr val="bg1"/>
                </a:solidFill>
                <a:effectLst/>
                <a:uLnTx/>
                <a:uFillTx/>
                <a:latin typeface="+mn-lt"/>
                <a:ea typeface="+mn-ea"/>
                <a:cs typeface="+mn-cs"/>
              </a:rPr>
              <a:t>nhsdigital</a:t>
            </a:r>
            <a:endParaRPr kumimoji="0" lang="en-GB" sz="2400" b="1" i="0" u="none" strike="noStrike" kern="1200" cap="none" spc="20" normalizeH="0" baseline="0" noProof="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ct val="0"/>
              </a:spcBef>
              <a:spcAft>
                <a:spcPts val="600"/>
              </a:spcAft>
              <a:buClr>
                <a:srgbClr val="005EB8"/>
              </a:buClr>
              <a:buSzTx/>
              <a:buFont typeface="Arial" panose="020B0604020202020204" pitchFamily="34" charset="0"/>
              <a:buNone/>
              <a:defRPr/>
            </a:pPr>
            <a:r>
              <a:rPr kumimoji="0" lang="en-GB" sz="2400" b="1" i="0" u="none" strike="noStrike" kern="1200" cap="none" spc="20" normalizeH="0" baseline="0" noProof="0">
                <a:ln>
                  <a:noFill/>
                </a:ln>
                <a:solidFill>
                  <a:schemeClr val="bg1"/>
                </a:solidFill>
                <a:effectLst/>
                <a:uLnTx/>
                <a:uFillTx/>
                <a:latin typeface="+mn-lt"/>
                <a:ea typeface="+mn-ea"/>
                <a:cs typeface="+mn-cs"/>
              </a:rPr>
              <a:t>     company/</a:t>
            </a:r>
            <a:r>
              <a:rPr kumimoji="0" lang="en-GB" sz="2400" b="1" i="0" u="none" strike="noStrike" kern="1200" cap="none" spc="20" normalizeH="0" baseline="0" noProof="0" err="1">
                <a:ln>
                  <a:noFill/>
                </a:ln>
                <a:solidFill>
                  <a:schemeClr val="bg1"/>
                </a:solidFill>
                <a:effectLst/>
                <a:uLnTx/>
                <a:uFillTx/>
                <a:latin typeface="+mn-lt"/>
                <a:ea typeface="+mn-ea"/>
                <a:cs typeface="+mn-cs"/>
              </a:rPr>
              <a:t>nhs</a:t>
            </a:r>
            <a:r>
              <a:rPr kumimoji="0" lang="en-GB" sz="2400" b="1" i="0" u="none" strike="noStrike" kern="1200" cap="none" spc="20" normalizeH="0" baseline="0" noProof="0">
                <a:ln>
                  <a:noFill/>
                </a:ln>
                <a:solidFill>
                  <a:schemeClr val="bg1"/>
                </a:solidFill>
                <a:effectLst/>
                <a:uLnTx/>
                <a:uFillTx/>
                <a:latin typeface="+mn-lt"/>
                <a:ea typeface="+mn-ea"/>
                <a:cs typeface="+mn-cs"/>
              </a:rPr>
              <a:t>-digital</a:t>
            </a:r>
          </a:p>
          <a:p>
            <a:pPr marL="0" marR="0" lvl="0" indent="0" algn="l" defTabSz="914400" rtl="0" eaLnBrk="1" fontAlgn="auto" latinLnBrk="0" hangingPunct="1">
              <a:lnSpc>
                <a:spcPct val="100000"/>
              </a:lnSpc>
              <a:spcBef>
                <a:spcPct val="0"/>
              </a:spcBef>
              <a:spcAft>
                <a:spcPts val="600"/>
              </a:spcAft>
              <a:buClr>
                <a:srgbClr val="005EB8"/>
              </a:buClr>
              <a:buSzTx/>
              <a:buFont typeface="Arial" panose="020B0604020202020204" pitchFamily="34" charset="0"/>
              <a:buNone/>
              <a:defRPr/>
            </a:pPr>
            <a:r>
              <a:rPr kumimoji="0" lang="en-GB" sz="2400" b="1" i="0" u="none" strike="noStrike" kern="1200" cap="none" spc="20" normalizeH="0" baseline="0" noProof="0">
                <a:ln>
                  <a:noFill/>
                </a:ln>
                <a:solidFill>
                  <a:schemeClr val="bg1"/>
                </a:solidFill>
                <a:effectLst/>
                <a:uLnTx/>
                <a:uFillTx/>
                <a:latin typeface="+mn-lt"/>
                <a:ea typeface="+mn-ea"/>
                <a:cs typeface="+mn-cs"/>
              </a:rPr>
              <a:t>     www.digital.nhs.uk</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en-US" sz="2400" b="1" i="0" u="none" strike="noStrike" kern="1200" cap="none" spc="0" normalizeH="0" baseline="0" noProof="0">
              <a:ln>
                <a:noFill/>
              </a:ln>
              <a:solidFill>
                <a:schemeClr val="bg1"/>
              </a:solidFill>
              <a:effectLst/>
              <a:uLnTx/>
              <a:uFillTx/>
              <a:latin typeface="+mn-lt"/>
              <a:ea typeface="+mn-ea"/>
              <a:cs typeface="+mn-cs"/>
            </a:endParaRPr>
          </a:p>
        </p:txBody>
      </p:sp>
      <p:pic>
        <p:nvPicPr>
          <p:cNvPr id="12" name="Picture 11">
            <a:extLst>
              <a:ext uri="{FF2B5EF4-FFF2-40B4-BE49-F238E27FC236}">
                <a16:creationId xmlns:a16="http://schemas.microsoft.com/office/drawing/2014/main" id="{650D260C-DDF2-487F-8724-DF4F63675877}"/>
              </a:ext>
            </a:extLst>
          </p:cNvPr>
          <p:cNvPicPr>
            <a:picLocks noChangeAspect="1"/>
          </p:cNvPicPr>
          <p:nvPr userDrawn="1"/>
        </p:nvPicPr>
        <p:blipFill>
          <a:blip r:embed="rId3"/>
          <a:stretch>
            <a:fillRect/>
          </a:stretch>
        </p:blipFill>
        <p:spPr>
          <a:xfrm>
            <a:off x="638174" y="4161169"/>
            <a:ext cx="267865" cy="266989"/>
          </a:xfrm>
          <a:prstGeom prst="rect">
            <a:avLst/>
          </a:prstGeom>
        </p:spPr>
      </p:pic>
      <p:pic>
        <p:nvPicPr>
          <p:cNvPr id="13" name="Picture 12">
            <a:extLst>
              <a:ext uri="{FF2B5EF4-FFF2-40B4-BE49-F238E27FC236}">
                <a16:creationId xmlns:a16="http://schemas.microsoft.com/office/drawing/2014/main" id="{EF8ACECC-EC40-423D-B8BD-2A6D454C0E4E}"/>
              </a:ext>
            </a:extLst>
          </p:cNvPr>
          <p:cNvPicPr>
            <a:picLocks noChangeAspect="1"/>
          </p:cNvPicPr>
          <p:nvPr userDrawn="1"/>
        </p:nvPicPr>
        <p:blipFill>
          <a:blip r:embed="rId4"/>
          <a:stretch>
            <a:fillRect/>
          </a:stretch>
        </p:blipFill>
        <p:spPr>
          <a:xfrm>
            <a:off x="693142" y="4614857"/>
            <a:ext cx="185146" cy="294552"/>
          </a:xfrm>
          <a:prstGeom prst="rect">
            <a:avLst/>
          </a:prstGeom>
        </p:spPr>
      </p:pic>
      <p:pic>
        <p:nvPicPr>
          <p:cNvPr id="17" name="Picture 16">
            <a:extLst>
              <a:ext uri="{FF2B5EF4-FFF2-40B4-BE49-F238E27FC236}">
                <a16:creationId xmlns:a16="http://schemas.microsoft.com/office/drawing/2014/main" id="{777D64C1-684C-4479-8766-59547ADE268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10020" y="3725236"/>
            <a:ext cx="323428" cy="269524"/>
          </a:xfrm>
          <a:prstGeom prst="rect">
            <a:avLst/>
          </a:prstGeom>
        </p:spPr>
      </p:pic>
      <p:sp>
        <p:nvSpPr>
          <p:cNvPr id="5" name="btfpLayoutConfig" hidden="1"/>
          <p:cNvSpPr txBox="1"/>
          <p:nvPr userDrawn="1"/>
        </p:nvSpPr>
        <p:spPr>
          <a:xfrm>
            <a:off x="12700" y="12700"/>
            <a:ext cx="8890000" cy="1270000"/>
          </a:xfrm>
          <a:prstGeom prst="rect">
            <a:avLst/>
          </a:prstGeom>
          <a:noFill/>
        </p:spPr>
        <p:txBody>
          <a:bodyPr vert="horz" wrap="square" lIns="0" tIns="0" rIns="0" bIns="0" rtlCol="0">
            <a:noAutofit/>
          </a:bodyPr>
          <a:lstStyle/>
          <a:p>
            <a:r>
              <a:rPr lang="en-GB" sz="100" b="1">
                <a:solidFill>
                  <a:srgbClr val="FFFFFF">
                    <a:alpha val="0"/>
                  </a:srgbClr>
                </a:solidFill>
              </a:rPr>
              <a:t>overall_0_132285081040417221 columns_1_132285081040417221 </a:t>
            </a:r>
          </a:p>
        </p:txBody>
      </p:sp>
    </p:spTree>
    <p:extLst>
      <p:ext uri="{BB962C8B-B14F-4D97-AF65-F5344CB8AC3E}">
        <p14:creationId xmlns:p14="http://schemas.microsoft.com/office/powerpoint/2010/main" val="256115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
          <p15:clr>
            <a:srgbClr val="CCCCCC"/>
          </p15:clr>
        </p15:guide>
        <p15:guide id="2" pos="7296">
          <p15:clr>
            <a:srgbClr val="CCCCCC"/>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ags" Target="../tags/tag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vmlDrawing" Target="../drawings/vmlDrawing1.v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image" Target="../media/image10.emf"/><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oleObject" Target="../embeddings/oleObject1.bin"/><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tags" Target="../tags/tag3.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vmlDrawing" Target="../drawings/vmlDrawing2.v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image" Target="../media/image10.emf"/><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theme" Target="../theme/theme3.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oleObject" Target="../embeddings/oleObject2.bin"/><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tags" Target="../tags/tag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tags" Target="../tags/tag5.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vmlDrawing" Target="../drawings/vmlDrawing3.v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29" Type="http://schemas.openxmlformats.org/officeDocument/2006/relationships/image" Target="../media/image10.emf"/><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theme" Target="../theme/theme4.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oleObject" Target="../embeddings/oleObject2.bin"/><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00" y="320678"/>
            <a:ext cx="10975258" cy="865186"/>
          </a:xfrm>
          <a:prstGeom prst="rect">
            <a:avLst/>
          </a:prstGeom>
        </p:spPr>
        <p:txBody>
          <a:bodyPr vert="horz" lIns="0" tIns="0" rIns="0" bIns="0" rtlCol="0" anchor="t">
            <a:normAutofit/>
          </a:bodyPr>
          <a:lstStyle/>
          <a:p>
            <a:r>
              <a:rPr lang="en-US"/>
              <a:t>Click to edit Master title style</a:t>
            </a:r>
            <a:endParaRPr lang="en-GB" dirty="0"/>
          </a:p>
        </p:txBody>
      </p:sp>
      <p:sp>
        <p:nvSpPr>
          <p:cNvPr id="3" name="Text Placeholder 2"/>
          <p:cNvSpPr>
            <a:spLocks noGrp="1"/>
          </p:cNvSpPr>
          <p:nvPr>
            <p:ph type="body" idx="1"/>
          </p:nvPr>
        </p:nvSpPr>
        <p:spPr>
          <a:xfrm>
            <a:off x="612000" y="1185864"/>
            <a:ext cx="10975258" cy="507523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8585199" y="6432550"/>
            <a:ext cx="2292349" cy="216000"/>
          </a:xfrm>
          <a:prstGeom prst="rect">
            <a:avLst/>
          </a:prstGeom>
        </p:spPr>
        <p:txBody>
          <a:bodyPr vert="horz" lIns="0" tIns="0" rIns="0" bIns="0" rtlCol="0" anchor="ctr"/>
          <a:lstStyle>
            <a:lvl1pPr algn="r">
              <a:defRPr sz="1200">
                <a:solidFill>
                  <a:schemeClr val="accent1"/>
                </a:solidFill>
              </a:defRPr>
            </a:lvl1pPr>
          </a:lstStyle>
          <a:p>
            <a:fld id="{88BB7857-DBC9-4782-AAC6-5B3ABAF5DFB6}" type="datetime1">
              <a:rPr lang="en-GB" smtClean="0"/>
              <a:t>02/06/2020</a:t>
            </a:fld>
            <a:endParaRPr lang="en-GB" dirty="0"/>
          </a:p>
        </p:txBody>
      </p:sp>
      <p:sp>
        <p:nvSpPr>
          <p:cNvPr id="5" name="Footer Placeholder 4"/>
          <p:cNvSpPr>
            <a:spLocks noGrp="1"/>
          </p:cNvSpPr>
          <p:nvPr>
            <p:ph type="ftr" sz="quarter" idx="3"/>
          </p:nvPr>
        </p:nvSpPr>
        <p:spPr>
          <a:xfrm>
            <a:off x="3606800" y="6432550"/>
            <a:ext cx="4978400" cy="216000"/>
          </a:xfrm>
          <a:prstGeom prst="rect">
            <a:avLst/>
          </a:prstGeom>
        </p:spPr>
        <p:txBody>
          <a:bodyPr vert="horz" lIns="0" tIns="0" rIns="0" bIns="0" rtlCol="0" anchor="ctr"/>
          <a:lstStyle>
            <a:lvl1pPr algn="ctr">
              <a:defRPr sz="1200">
                <a:solidFill>
                  <a:schemeClr val="accent1"/>
                </a:solidFill>
              </a:defRPr>
            </a:lvl1pPr>
          </a:lstStyle>
          <a:p>
            <a:endParaRPr lang="en-GB" dirty="0"/>
          </a:p>
        </p:txBody>
      </p:sp>
      <p:sp>
        <p:nvSpPr>
          <p:cNvPr id="6" name="Slide Number Placeholder 5"/>
          <p:cNvSpPr>
            <a:spLocks noGrp="1"/>
          </p:cNvSpPr>
          <p:nvPr>
            <p:ph type="sldNum" sz="quarter" idx="4"/>
          </p:nvPr>
        </p:nvSpPr>
        <p:spPr>
          <a:xfrm>
            <a:off x="10877550" y="6432550"/>
            <a:ext cx="706080" cy="216000"/>
          </a:xfrm>
          <a:prstGeom prst="rect">
            <a:avLst/>
          </a:prstGeom>
        </p:spPr>
        <p:txBody>
          <a:bodyPr vert="horz" lIns="0" tIns="0" rIns="0" bIns="0" rtlCol="0" anchor="ctr"/>
          <a:lstStyle>
            <a:lvl1pPr algn="r">
              <a:defRPr sz="1200">
                <a:solidFill>
                  <a:schemeClr val="accent1"/>
                </a:solidFill>
              </a:defRPr>
            </a:lvl1pPr>
          </a:lstStyle>
          <a:p>
            <a:fld id="{E6607247-EB78-480B-A962-35111A450531}" type="slidenum">
              <a:rPr lang="en-GB" smtClean="0"/>
              <a:pPr/>
              <a:t>‹#›</a:t>
            </a:fld>
            <a:endParaRPr lang="en-GB" dirty="0"/>
          </a:p>
        </p:txBody>
      </p:sp>
    </p:spTree>
    <p:extLst>
      <p:ext uri="{BB962C8B-B14F-4D97-AF65-F5344CB8AC3E}">
        <p14:creationId xmlns:p14="http://schemas.microsoft.com/office/powerpoint/2010/main" val="294356960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4" r:id="rId10"/>
    <p:sldLayoutId id="2147483725" r:id="rId11"/>
    <p:sldLayoutId id="2147483726" r:id="rId12"/>
    <p:sldLayoutId id="2147483732" r:id="rId13"/>
    <p:sldLayoutId id="2147483708" r:id="rId14"/>
    <p:sldLayoutId id="2147483670" r:id="rId15"/>
    <p:sldLayoutId id="2147483709" r:id="rId16"/>
    <p:sldLayoutId id="2147483672" r:id="rId17"/>
    <p:sldLayoutId id="2147483675" r:id="rId18"/>
    <p:sldLayoutId id="2147483676" r:id="rId19"/>
    <p:sldLayoutId id="2147483710" r:id="rId20"/>
    <p:sldLayoutId id="2147483711" r:id="rId21"/>
    <p:sldLayoutId id="2147483712" r:id="rId22"/>
    <p:sldLayoutId id="2147483655"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1200"/>
        </a:spcBef>
        <a:buNone/>
        <a:defRPr sz="2700" b="1" kern="1200">
          <a:solidFill>
            <a:schemeClr val="accent1"/>
          </a:solidFill>
          <a:latin typeface="+mj-lt"/>
          <a:ea typeface="+mj-ea"/>
          <a:cs typeface="+mj-cs"/>
        </a:defRPr>
      </a:lvl1pPr>
    </p:titleStyle>
    <p:bodyStyle>
      <a:lvl1pPr marL="177800" indent="-177800"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1pPr>
      <a:lvl2pPr marL="534988" indent="-177800"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2pPr>
      <a:lvl3pPr marL="892175" indent="-177800"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3pPr>
      <a:lvl4pPr marL="1260475" indent="-179388"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4pPr>
      <a:lvl5pPr marL="1617663" indent="-179388"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5B18728-8CF1-4827-8DFA-DC5F1526B03B}"/>
              </a:ext>
            </a:extLst>
          </p:cNvPr>
          <p:cNvGraphicFramePr>
            <a:graphicFrameLocks noChangeAspect="1"/>
          </p:cNvGraphicFramePr>
          <p:nvPr userDrawn="1">
            <p:custDataLst>
              <p:tags r:id="rId26"/>
            </p:custDataLst>
            <p:extLst>
              <p:ext uri="{D42A27DB-BD31-4B8C-83A1-F6EECF244321}">
                <p14:modId xmlns:p14="http://schemas.microsoft.com/office/powerpoint/2010/main" val="12363668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28" imgW="530" imgH="531" progId="TCLayout.ActiveDocument.1">
                  <p:embed/>
                </p:oleObj>
              </mc:Choice>
              <mc:Fallback>
                <p:oleObj name="think-cell Slide" r:id="rId28" imgW="530" imgH="531" progId="TCLayout.ActiveDocument.1">
                  <p:embed/>
                  <p:pic>
                    <p:nvPicPr>
                      <p:cNvPr id="8" name="Object 7" hidden="1">
                        <a:extLst>
                          <a:ext uri="{FF2B5EF4-FFF2-40B4-BE49-F238E27FC236}">
                            <a16:creationId xmlns:a16="http://schemas.microsoft.com/office/drawing/2014/main" id="{85B18728-8CF1-4827-8DFA-DC5F1526B03B}"/>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FAED6B7-358A-47B3-8F68-1475F6130E28}"/>
              </a:ext>
            </a:extLst>
          </p:cNvPr>
          <p:cNvSpPr/>
          <p:nvPr userDrawn="1">
            <p:custDataLst>
              <p:tags r:id="rId2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700" b="1" i="0" baseline="0" dirty="0">
              <a:latin typeface="Arial" panose="020B0604020202020204" pitchFamily="34" charset="0"/>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612000" y="320678"/>
            <a:ext cx="10975258" cy="865186"/>
          </a:xfrm>
          <a:prstGeom prst="rect">
            <a:avLst/>
          </a:prstGeom>
        </p:spPr>
        <p:txBody>
          <a:bodyPr vert="horz" lIns="0" tIns="0" rIns="0" bIns="0" rtlCol="0" anchor="t">
            <a:normAutofit/>
          </a:bodyPr>
          <a:lstStyle/>
          <a:p>
            <a:r>
              <a:rPr lang="en-US"/>
              <a:t>Click to edit Master title style</a:t>
            </a:r>
            <a:endParaRPr lang="en-GB"/>
          </a:p>
        </p:txBody>
      </p:sp>
      <p:sp>
        <p:nvSpPr>
          <p:cNvPr id="3" name="Text Placeholder 2"/>
          <p:cNvSpPr>
            <a:spLocks noGrp="1"/>
          </p:cNvSpPr>
          <p:nvPr>
            <p:ph type="body" idx="1"/>
          </p:nvPr>
        </p:nvSpPr>
        <p:spPr>
          <a:xfrm>
            <a:off x="612000" y="1185864"/>
            <a:ext cx="10975258" cy="507523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585199" y="6432550"/>
            <a:ext cx="2292349" cy="216000"/>
          </a:xfrm>
          <a:prstGeom prst="rect">
            <a:avLst/>
          </a:prstGeom>
        </p:spPr>
        <p:txBody>
          <a:bodyPr vert="horz" lIns="0" tIns="0" rIns="0" bIns="0" rtlCol="0" anchor="ctr"/>
          <a:lstStyle>
            <a:lvl1pPr algn="r">
              <a:defRPr sz="1200">
                <a:solidFill>
                  <a:schemeClr val="accent1"/>
                </a:solidFill>
              </a:defRPr>
            </a:lvl1pPr>
          </a:lstStyle>
          <a:p>
            <a:fld id="{DFFDA2CD-4BA4-47CE-8F69-3241691937E6}" type="datetime1">
              <a:rPr lang="en-GB" smtClean="0"/>
              <a:t>02/06/2020</a:t>
            </a:fld>
            <a:endParaRPr lang="en-GB" dirty="0"/>
          </a:p>
        </p:txBody>
      </p:sp>
      <p:sp>
        <p:nvSpPr>
          <p:cNvPr id="5" name="Footer Placeholder 4"/>
          <p:cNvSpPr>
            <a:spLocks noGrp="1"/>
          </p:cNvSpPr>
          <p:nvPr>
            <p:ph type="ftr" sz="quarter" idx="3"/>
          </p:nvPr>
        </p:nvSpPr>
        <p:spPr>
          <a:xfrm>
            <a:off x="3606800" y="6432550"/>
            <a:ext cx="4978400" cy="216000"/>
          </a:xfrm>
          <a:prstGeom prst="rect">
            <a:avLst/>
          </a:prstGeom>
        </p:spPr>
        <p:txBody>
          <a:bodyPr vert="horz" lIns="0" tIns="0" rIns="0" bIns="0" rtlCol="0" anchor="ctr"/>
          <a:lstStyle>
            <a:lvl1pPr algn="ctr">
              <a:defRPr sz="1200">
                <a:solidFill>
                  <a:schemeClr val="accent1"/>
                </a:solidFill>
              </a:defRPr>
            </a:lvl1pPr>
          </a:lstStyle>
          <a:p>
            <a:endParaRPr lang="en-GB" dirty="0"/>
          </a:p>
        </p:txBody>
      </p:sp>
      <p:sp>
        <p:nvSpPr>
          <p:cNvPr id="6" name="Slide Number Placeholder 5"/>
          <p:cNvSpPr>
            <a:spLocks noGrp="1"/>
          </p:cNvSpPr>
          <p:nvPr>
            <p:ph type="sldNum" sz="quarter" idx="4"/>
          </p:nvPr>
        </p:nvSpPr>
        <p:spPr>
          <a:xfrm>
            <a:off x="10877550" y="6432550"/>
            <a:ext cx="706080" cy="216000"/>
          </a:xfrm>
          <a:prstGeom prst="rect">
            <a:avLst/>
          </a:prstGeom>
        </p:spPr>
        <p:txBody>
          <a:bodyPr vert="horz" lIns="0" tIns="0" rIns="0" bIns="0" rtlCol="0" anchor="ctr"/>
          <a:lstStyle>
            <a:lvl1pPr algn="r">
              <a:defRPr sz="1200">
                <a:solidFill>
                  <a:schemeClr val="accent1"/>
                </a:solidFill>
              </a:defRPr>
            </a:lvl1pPr>
          </a:lstStyle>
          <a:p>
            <a:fld id="{E6607247-EB78-480B-A962-35111A450531}" type="slidenum">
              <a:rPr lang="en-GB" smtClean="0"/>
              <a:t>‹#›</a:t>
            </a:fld>
            <a:endParaRPr lang="en-GB" dirty="0"/>
          </a:p>
        </p:txBody>
      </p:sp>
    </p:spTree>
    <p:extLst>
      <p:ext uri="{BB962C8B-B14F-4D97-AF65-F5344CB8AC3E}">
        <p14:creationId xmlns:p14="http://schemas.microsoft.com/office/powerpoint/2010/main" val="319584779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1200"/>
        </a:spcBef>
        <a:buNone/>
        <a:defRPr sz="2700" b="1" kern="1200">
          <a:solidFill>
            <a:schemeClr val="accent1"/>
          </a:solidFill>
          <a:latin typeface="+mj-lt"/>
          <a:ea typeface="+mj-ea"/>
          <a:cs typeface="+mj-cs"/>
        </a:defRPr>
      </a:lvl1pPr>
    </p:titleStyle>
    <p:bodyStyle>
      <a:lvl1pPr marL="177800" indent="-177800"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1pPr>
      <a:lvl2pPr marL="534988" indent="-177800"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2pPr>
      <a:lvl3pPr marL="892175" indent="-177800"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3pPr>
      <a:lvl4pPr marL="1260475" indent="-179388"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4pPr>
      <a:lvl5pPr marL="1617663" indent="-179388"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17">
          <p15:clr>
            <a:srgbClr val="F26B43"/>
          </p15:clr>
        </p15:guide>
        <p15:guide id="2" orient="horz" pos="769">
          <p15:clr>
            <a:srgbClr val="F26B43"/>
          </p15:clr>
        </p15:guide>
        <p15:guide id="3" orient="horz" pos="4029">
          <p15:clr>
            <a:srgbClr val="F26B43"/>
          </p15:clr>
        </p15:guide>
        <p15:guide id="4" pos="385">
          <p15:clr>
            <a:srgbClr val="F26B43"/>
          </p15:clr>
        </p15:guide>
        <p15:guide id="5" pos="729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5B18728-8CF1-4827-8DFA-DC5F1526B03B}"/>
              </a:ext>
            </a:extLst>
          </p:cNvPr>
          <p:cNvGraphicFramePr>
            <a:graphicFrameLocks noChangeAspect="1"/>
          </p:cNvGraphicFramePr>
          <p:nvPr userDrawn="1">
            <p:custDataLst>
              <p:tags r:id="rId26"/>
            </p:custDataLst>
            <p:extLst>
              <p:ext uri="{D42A27DB-BD31-4B8C-83A1-F6EECF244321}">
                <p14:modId xmlns:p14="http://schemas.microsoft.com/office/powerpoint/2010/main" val="31890322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28" imgW="530" imgH="531" progId="TCLayout.ActiveDocument.1">
                  <p:embed/>
                </p:oleObj>
              </mc:Choice>
              <mc:Fallback>
                <p:oleObj name="think-cell Slide" r:id="rId28" imgW="530" imgH="531" progId="TCLayout.ActiveDocument.1">
                  <p:embed/>
                  <p:pic>
                    <p:nvPicPr>
                      <p:cNvPr id="8" name="Object 7" hidden="1">
                        <a:extLst>
                          <a:ext uri="{FF2B5EF4-FFF2-40B4-BE49-F238E27FC236}">
                            <a16:creationId xmlns:a16="http://schemas.microsoft.com/office/drawing/2014/main" id="{85B18728-8CF1-4827-8DFA-DC5F1526B03B}"/>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FAED6B7-358A-47B3-8F68-1475F6130E28}"/>
              </a:ext>
            </a:extLst>
          </p:cNvPr>
          <p:cNvSpPr/>
          <p:nvPr userDrawn="1">
            <p:custDataLst>
              <p:tags r:id="rId2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700" b="1" i="0" baseline="0" dirty="0">
              <a:latin typeface="Arial" panose="020B0604020202020204" pitchFamily="34" charset="0"/>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612000" y="320678"/>
            <a:ext cx="10975258" cy="865186"/>
          </a:xfrm>
          <a:prstGeom prst="rect">
            <a:avLst/>
          </a:prstGeom>
        </p:spPr>
        <p:txBody>
          <a:bodyPr vert="horz" lIns="0" tIns="0" rIns="0" bIns="0" rtlCol="0" anchor="t">
            <a:normAutofit/>
          </a:bodyPr>
          <a:lstStyle/>
          <a:p>
            <a:r>
              <a:rPr lang="en-US"/>
              <a:t>Click to edit Master title style</a:t>
            </a:r>
            <a:endParaRPr lang="en-GB"/>
          </a:p>
        </p:txBody>
      </p:sp>
      <p:sp>
        <p:nvSpPr>
          <p:cNvPr id="3" name="Text Placeholder 2"/>
          <p:cNvSpPr>
            <a:spLocks noGrp="1"/>
          </p:cNvSpPr>
          <p:nvPr>
            <p:ph type="body" idx="1"/>
          </p:nvPr>
        </p:nvSpPr>
        <p:spPr>
          <a:xfrm>
            <a:off x="612000" y="1185864"/>
            <a:ext cx="10975258" cy="507523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585199" y="6432550"/>
            <a:ext cx="2292349" cy="216000"/>
          </a:xfrm>
          <a:prstGeom prst="rect">
            <a:avLst/>
          </a:prstGeom>
        </p:spPr>
        <p:txBody>
          <a:bodyPr vert="horz" lIns="0" tIns="0" rIns="0" bIns="0" rtlCol="0" anchor="ctr"/>
          <a:lstStyle>
            <a:lvl1pPr algn="r">
              <a:defRPr sz="1200">
                <a:solidFill>
                  <a:schemeClr val="accent1"/>
                </a:solidFill>
              </a:defRPr>
            </a:lvl1pPr>
          </a:lstStyle>
          <a:p>
            <a:fld id="{DFFDA2CD-4BA4-47CE-8F69-3241691937E6}" type="datetime1">
              <a:rPr lang="en-GB" smtClean="0"/>
              <a:t>02/06/2020</a:t>
            </a:fld>
            <a:endParaRPr lang="en-GB" dirty="0"/>
          </a:p>
        </p:txBody>
      </p:sp>
      <p:sp>
        <p:nvSpPr>
          <p:cNvPr id="5" name="Footer Placeholder 4"/>
          <p:cNvSpPr>
            <a:spLocks noGrp="1"/>
          </p:cNvSpPr>
          <p:nvPr>
            <p:ph type="ftr" sz="quarter" idx="3"/>
          </p:nvPr>
        </p:nvSpPr>
        <p:spPr>
          <a:xfrm>
            <a:off x="3606800" y="6432550"/>
            <a:ext cx="4978400" cy="216000"/>
          </a:xfrm>
          <a:prstGeom prst="rect">
            <a:avLst/>
          </a:prstGeom>
        </p:spPr>
        <p:txBody>
          <a:bodyPr vert="horz" lIns="0" tIns="0" rIns="0" bIns="0" rtlCol="0" anchor="ctr"/>
          <a:lstStyle>
            <a:lvl1pPr algn="ctr">
              <a:defRPr sz="1200">
                <a:solidFill>
                  <a:schemeClr val="accent1"/>
                </a:solidFill>
              </a:defRPr>
            </a:lvl1pPr>
          </a:lstStyle>
          <a:p>
            <a:endParaRPr lang="en-GB" dirty="0"/>
          </a:p>
        </p:txBody>
      </p:sp>
      <p:sp>
        <p:nvSpPr>
          <p:cNvPr id="6" name="Slide Number Placeholder 5"/>
          <p:cNvSpPr>
            <a:spLocks noGrp="1"/>
          </p:cNvSpPr>
          <p:nvPr>
            <p:ph type="sldNum" sz="quarter" idx="4"/>
          </p:nvPr>
        </p:nvSpPr>
        <p:spPr>
          <a:xfrm>
            <a:off x="10877550" y="6432550"/>
            <a:ext cx="706080" cy="216000"/>
          </a:xfrm>
          <a:prstGeom prst="rect">
            <a:avLst/>
          </a:prstGeom>
        </p:spPr>
        <p:txBody>
          <a:bodyPr vert="horz" lIns="0" tIns="0" rIns="0" bIns="0" rtlCol="0" anchor="ctr"/>
          <a:lstStyle>
            <a:lvl1pPr algn="r">
              <a:defRPr sz="1200">
                <a:solidFill>
                  <a:schemeClr val="accent1"/>
                </a:solidFill>
              </a:defRPr>
            </a:lvl1pPr>
          </a:lstStyle>
          <a:p>
            <a:fld id="{E6607247-EB78-480B-A962-35111A450531}" type="slidenum">
              <a:rPr lang="en-GB" smtClean="0"/>
              <a:t>‹#›</a:t>
            </a:fld>
            <a:endParaRPr lang="en-GB" dirty="0"/>
          </a:p>
        </p:txBody>
      </p:sp>
    </p:spTree>
    <p:extLst>
      <p:ext uri="{BB962C8B-B14F-4D97-AF65-F5344CB8AC3E}">
        <p14:creationId xmlns:p14="http://schemas.microsoft.com/office/powerpoint/2010/main" val="330197873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 id="2147483780"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1200"/>
        </a:spcBef>
        <a:buNone/>
        <a:defRPr sz="2700" b="1" kern="1200">
          <a:solidFill>
            <a:schemeClr val="accent1"/>
          </a:solidFill>
          <a:latin typeface="+mj-lt"/>
          <a:ea typeface="+mj-ea"/>
          <a:cs typeface="+mj-cs"/>
        </a:defRPr>
      </a:lvl1pPr>
    </p:titleStyle>
    <p:bodyStyle>
      <a:lvl1pPr marL="177800" indent="-177800"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1pPr>
      <a:lvl2pPr marL="534988" indent="-177800"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2pPr>
      <a:lvl3pPr marL="892175" indent="-177800"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3pPr>
      <a:lvl4pPr marL="1260475" indent="-179388"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4pPr>
      <a:lvl5pPr marL="1617663" indent="-179388"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17">
          <p15:clr>
            <a:srgbClr val="F26B43"/>
          </p15:clr>
        </p15:guide>
        <p15:guide id="2" orient="horz" pos="769">
          <p15:clr>
            <a:srgbClr val="F26B43"/>
          </p15:clr>
        </p15:guide>
        <p15:guide id="3" orient="horz" pos="4029">
          <p15:clr>
            <a:srgbClr val="F26B43"/>
          </p15:clr>
        </p15:guide>
        <p15:guide id="4" pos="385">
          <p15:clr>
            <a:srgbClr val="F26B43"/>
          </p15:clr>
        </p15:guide>
        <p15:guide id="5" pos="729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5B18728-8CF1-4827-8DFA-DC5F1526B03B}"/>
              </a:ext>
            </a:extLst>
          </p:cNvPr>
          <p:cNvGraphicFramePr>
            <a:graphicFrameLocks noChangeAspect="1"/>
          </p:cNvGraphicFramePr>
          <p:nvPr userDrawn="1">
            <p:custDataLst>
              <p:tags r:id="rId26"/>
            </p:custDataLst>
            <p:extLst>
              <p:ext uri="{D42A27DB-BD31-4B8C-83A1-F6EECF244321}">
                <p14:modId xmlns:p14="http://schemas.microsoft.com/office/powerpoint/2010/main" val="35257960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28" imgW="530" imgH="531" progId="TCLayout.ActiveDocument.1">
                  <p:embed/>
                </p:oleObj>
              </mc:Choice>
              <mc:Fallback>
                <p:oleObj name="think-cell Slide" r:id="rId28" imgW="530" imgH="531" progId="TCLayout.ActiveDocument.1">
                  <p:embed/>
                  <p:pic>
                    <p:nvPicPr>
                      <p:cNvPr id="8" name="Object 7" hidden="1">
                        <a:extLst>
                          <a:ext uri="{FF2B5EF4-FFF2-40B4-BE49-F238E27FC236}">
                            <a16:creationId xmlns:a16="http://schemas.microsoft.com/office/drawing/2014/main" id="{85B18728-8CF1-4827-8DFA-DC5F1526B03B}"/>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FAED6B7-358A-47B3-8F68-1475F6130E28}"/>
              </a:ext>
            </a:extLst>
          </p:cNvPr>
          <p:cNvSpPr/>
          <p:nvPr userDrawn="1">
            <p:custDataLst>
              <p:tags r:id="rId2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700" b="1" i="0" baseline="0" dirty="0">
              <a:latin typeface="Arial" panose="020B0604020202020204" pitchFamily="34" charset="0"/>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612000" y="320678"/>
            <a:ext cx="10975258" cy="865186"/>
          </a:xfrm>
          <a:prstGeom prst="rect">
            <a:avLst/>
          </a:prstGeom>
        </p:spPr>
        <p:txBody>
          <a:bodyPr vert="horz" lIns="0" tIns="0" rIns="0" bIns="0" rtlCol="0" anchor="t">
            <a:normAutofit/>
          </a:bodyPr>
          <a:lstStyle/>
          <a:p>
            <a:r>
              <a:rPr lang="en-US"/>
              <a:t>Click to edit Master title style</a:t>
            </a:r>
            <a:endParaRPr lang="en-GB"/>
          </a:p>
        </p:txBody>
      </p:sp>
      <p:sp>
        <p:nvSpPr>
          <p:cNvPr id="3" name="Text Placeholder 2"/>
          <p:cNvSpPr>
            <a:spLocks noGrp="1"/>
          </p:cNvSpPr>
          <p:nvPr>
            <p:ph type="body" idx="1"/>
          </p:nvPr>
        </p:nvSpPr>
        <p:spPr>
          <a:xfrm>
            <a:off x="612000" y="1185864"/>
            <a:ext cx="10975258" cy="507523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585199" y="6432550"/>
            <a:ext cx="2292349" cy="216000"/>
          </a:xfrm>
          <a:prstGeom prst="rect">
            <a:avLst/>
          </a:prstGeom>
        </p:spPr>
        <p:txBody>
          <a:bodyPr vert="horz" lIns="0" tIns="0" rIns="0" bIns="0" rtlCol="0" anchor="ctr"/>
          <a:lstStyle>
            <a:lvl1pPr algn="r">
              <a:defRPr sz="1200">
                <a:solidFill>
                  <a:schemeClr val="accent1"/>
                </a:solidFill>
              </a:defRPr>
            </a:lvl1pPr>
          </a:lstStyle>
          <a:p>
            <a:fld id="{DFFDA2CD-4BA4-47CE-8F69-3241691937E6}" type="datetime1">
              <a:rPr lang="en-GB" smtClean="0"/>
              <a:t>02/06/2020</a:t>
            </a:fld>
            <a:endParaRPr lang="en-GB" dirty="0"/>
          </a:p>
        </p:txBody>
      </p:sp>
      <p:sp>
        <p:nvSpPr>
          <p:cNvPr id="5" name="Footer Placeholder 4"/>
          <p:cNvSpPr>
            <a:spLocks noGrp="1"/>
          </p:cNvSpPr>
          <p:nvPr>
            <p:ph type="ftr" sz="quarter" idx="3"/>
          </p:nvPr>
        </p:nvSpPr>
        <p:spPr>
          <a:xfrm>
            <a:off x="3606800" y="6432550"/>
            <a:ext cx="4978400" cy="216000"/>
          </a:xfrm>
          <a:prstGeom prst="rect">
            <a:avLst/>
          </a:prstGeom>
        </p:spPr>
        <p:txBody>
          <a:bodyPr vert="horz" lIns="0" tIns="0" rIns="0" bIns="0" rtlCol="0" anchor="ctr"/>
          <a:lstStyle>
            <a:lvl1pPr algn="ctr">
              <a:defRPr sz="1200">
                <a:solidFill>
                  <a:schemeClr val="accent1"/>
                </a:solidFill>
              </a:defRPr>
            </a:lvl1pPr>
          </a:lstStyle>
          <a:p>
            <a:endParaRPr lang="en-GB" dirty="0"/>
          </a:p>
        </p:txBody>
      </p:sp>
      <p:sp>
        <p:nvSpPr>
          <p:cNvPr id="6" name="Slide Number Placeholder 5"/>
          <p:cNvSpPr>
            <a:spLocks noGrp="1"/>
          </p:cNvSpPr>
          <p:nvPr>
            <p:ph type="sldNum" sz="quarter" idx="4"/>
          </p:nvPr>
        </p:nvSpPr>
        <p:spPr>
          <a:xfrm>
            <a:off x="10877550" y="6432550"/>
            <a:ext cx="706080" cy="216000"/>
          </a:xfrm>
          <a:prstGeom prst="rect">
            <a:avLst/>
          </a:prstGeom>
        </p:spPr>
        <p:txBody>
          <a:bodyPr vert="horz" lIns="0" tIns="0" rIns="0" bIns="0" rtlCol="0" anchor="ctr"/>
          <a:lstStyle>
            <a:lvl1pPr algn="r">
              <a:defRPr sz="1200">
                <a:solidFill>
                  <a:schemeClr val="accent1"/>
                </a:solidFill>
              </a:defRPr>
            </a:lvl1pPr>
          </a:lstStyle>
          <a:p>
            <a:fld id="{E6607247-EB78-480B-A962-35111A450531}" type="slidenum">
              <a:rPr lang="en-GB" smtClean="0"/>
              <a:t>‹#›</a:t>
            </a:fld>
            <a:endParaRPr lang="en-GB" dirty="0"/>
          </a:p>
        </p:txBody>
      </p:sp>
    </p:spTree>
    <p:extLst>
      <p:ext uri="{BB962C8B-B14F-4D97-AF65-F5344CB8AC3E}">
        <p14:creationId xmlns:p14="http://schemas.microsoft.com/office/powerpoint/2010/main" val="2570653812"/>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 id="2147483801" r:id="rId20"/>
    <p:sldLayoutId id="2147483802" r:id="rId21"/>
    <p:sldLayoutId id="2147483803" r:id="rId22"/>
    <p:sldLayoutId id="2147483804"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1200"/>
        </a:spcBef>
        <a:buNone/>
        <a:defRPr sz="2700" b="1" kern="1200">
          <a:solidFill>
            <a:schemeClr val="accent1"/>
          </a:solidFill>
          <a:latin typeface="+mj-lt"/>
          <a:ea typeface="+mj-ea"/>
          <a:cs typeface="+mj-cs"/>
        </a:defRPr>
      </a:lvl1pPr>
    </p:titleStyle>
    <p:bodyStyle>
      <a:lvl1pPr marL="177800" indent="-177800"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1pPr>
      <a:lvl2pPr marL="534988" indent="-177800"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2pPr>
      <a:lvl3pPr marL="892175" indent="-177800"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3pPr>
      <a:lvl4pPr marL="1260475" indent="-179388"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4pPr>
      <a:lvl5pPr marL="1617663" indent="-179388"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17">
          <p15:clr>
            <a:srgbClr val="F26B43"/>
          </p15:clr>
        </p15:guide>
        <p15:guide id="2" orient="horz" pos="769">
          <p15:clr>
            <a:srgbClr val="F26B43"/>
          </p15:clr>
        </p15:guide>
        <p15:guide id="3" orient="horz" pos="4029">
          <p15:clr>
            <a:srgbClr val="F26B43"/>
          </p15:clr>
        </p15:guide>
        <p15:guide id="4" pos="385">
          <p15:clr>
            <a:srgbClr val="F26B43"/>
          </p15:clr>
        </p15:guide>
        <p15:guide id="5" pos="729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5.png"/><Relationship Id="rId7" Type="http://schemas.openxmlformats.org/officeDocument/2006/relationships/image" Target="../media/image25.sv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39.svg"/><Relationship Id="rId5" Type="http://schemas.openxmlformats.org/officeDocument/2006/relationships/image" Target="../media/image47.png"/><Relationship Id="rId10" Type="http://schemas.openxmlformats.org/officeDocument/2006/relationships/image" Target="../media/image38.png"/><Relationship Id="rId4" Type="http://schemas.openxmlformats.org/officeDocument/2006/relationships/image" Target="../media/image46.png"/><Relationship Id="rId9" Type="http://schemas.openxmlformats.org/officeDocument/2006/relationships/image" Target="../media/image29.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gov.uk/government/organisations/national-data-guardian" TargetMode="External"/><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hyperlink" Target="https://ico.org.uk/global/data-protection-and-coronavirus-information-hub/" TargetMode="External"/><Relationship Id="rId1" Type="http://schemas.openxmlformats.org/officeDocument/2006/relationships/slideLayout" Target="../slideLayouts/slideLayout2.xml"/><Relationship Id="rId6" Type="http://schemas.openxmlformats.org/officeDocument/2006/relationships/hyperlink" Target="https://digital.nhs.uk/data-and-information/looking-after-information/data-security-and-information-governance" TargetMode="External"/><Relationship Id="rId5" Type="http://schemas.openxmlformats.org/officeDocument/2006/relationships/image" Target="../media/image50.png"/><Relationship Id="rId4" Type="http://schemas.openxmlformats.org/officeDocument/2006/relationships/hyperlink" Target="https://www.nhsx.nhs.uk/covid-19-response/data-and-information-governance/information-governance/" TargetMode="External"/><Relationship Id="rId9" Type="http://schemas.openxmlformats.org/officeDocument/2006/relationships/image" Target="../media/image52.png"/></Relationships>
</file>

<file path=ppt/slides/_rels/slide1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digital.nhs.uk/about-nhs-digital/corporate-information-and-documents/directions-and-data-provision-notices/nhs-in-northern-ireland-formal-requests/covid-19-department-of-health-and-public-health-agency-non-mandatory-request-2020" TargetMode="External"/><Relationship Id="rId3" Type="http://schemas.openxmlformats.org/officeDocument/2006/relationships/image" Target="../media/image15.png"/><Relationship Id="rId7" Type="http://schemas.openxmlformats.org/officeDocument/2006/relationships/hyperlink" Target="https://digital.nhs.uk/about-nhs-digital/corporate-information-and-documents/directions-and-data-provision-notices/nhs-wales-directions/covid-19-public-health-wales-request-2020" TargetMode="Externa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https://digital.nhs.uk/about-nhs-digital/corporate-information-and-documents/directions-and-data-provision-notices/nhs-scotland-non-mandatory-requests/covid-19-national-services-scotland-non-mandatory-request"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overnment/speeches/data-sharing-during-this-public-health-emergency" TargetMode="External"/><Relationship Id="rId7" Type="http://schemas.openxmlformats.org/officeDocument/2006/relationships/image" Target="../media/image21.png"/><Relationship Id="rId2" Type="http://schemas.openxmlformats.org/officeDocument/2006/relationships/image" Target="../media/image18.jpg"/><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hyperlink" Target="https://ico.org.uk/about-the-ico/news-and-events/news-and-blogs/2020/03/data-protection-and-coronavirus/"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tags" Target="../tags/tag7.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18" Type="http://schemas.openxmlformats.org/officeDocument/2006/relationships/image" Target="../media/image3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17" Type="http://schemas.openxmlformats.org/officeDocument/2006/relationships/image" Target="../media/image36.png"/><Relationship Id="rId2" Type="http://schemas.openxmlformats.org/officeDocument/2006/relationships/notesSlide" Target="../notesSlides/notesSlide1.xml"/><Relationship Id="rId16" Type="http://schemas.openxmlformats.org/officeDocument/2006/relationships/image" Target="../media/image35.svg"/><Relationship Id="rId20" Type="http://schemas.openxmlformats.org/officeDocument/2006/relationships/image" Target="../media/image39.svg"/><Relationship Id="rId1" Type="http://schemas.openxmlformats.org/officeDocument/2006/relationships/slideLayout" Target="../slideLayouts/slideLayout25.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svg"/><Relationship Id="rId19" Type="http://schemas.openxmlformats.org/officeDocument/2006/relationships/image" Target="../media/image38.pn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s>
</file>

<file path=ppt/slides/_rels/slide7.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18" Type="http://schemas.openxmlformats.org/officeDocument/2006/relationships/image" Target="../media/image3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17" Type="http://schemas.openxmlformats.org/officeDocument/2006/relationships/image" Target="../media/image36.png"/><Relationship Id="rId2" Type="http://schemas.openxmlformats.org/officeDocument/2006/relationships/notesSlide" Target="../notesSlides/notesSlide2.xml"/><Relationship Id="rId16" Type="http://schemas.openxmlformats.org/officeDocument/2006/relationships/image" Target="../media/image35.svg"/><Relationship Id="rId20" Type="http://schemas.openxmlformats.org/officeDocument/2006/relationships/image" Target="../media/image39.svg"/><Relationship Id="rId1" Type="http://schemas.openxmlformats.org/officeDocument/2006/relationships/slideLayout" Target="../slideLayouts/slideLayout71.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svg"/><Relationship Id="rId19" Type="http://schemas.openxmlformats.org/officeDocument/2006/relationships/image" Target="../media/image38.pn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1.png"/><Relationship Id="rId7" Type="http://schemas.openxmlformats.org/officeDocument/2006/relationships/image" Target="../media/image33.sv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27.svg"/><Relationship Id="rId5" Type="http://schemas.openxmlformats.org/officeDocument/2006/relationships/image" Target="../media/image43.png"/><Relationship Id="rId10" Type="http://schemas.openxmlformats.org/officeDocument/2006/relationships/image" Target="../media/image26.png"/><Relationship Id="rId4" Type="http://schemas.openxmlformats.org/officeDocument/2006/relationships/image" Target="../media/image42.png"/><Relationship Id="rId9" Type="http://schemas.openxmlformats.org/officeDocument/2006/relationships/image" Target="../media/image3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IG as an enabler at a time of crisis</a:t>
            </a:r>
          </a:p>
        </p:txBody>
      </p:sp>
      <p:sp>
        <p:nvSpPr>
          <p:cNvPr id="5" name="Subtitle 4"/>
          <p:cNvSpPr>
            <a:spLocks noGrp="1"/>
          </p:cNvSpPr>
          <p:nvPr>
            <p:ph type="subTitle" idx="1"/>
          </p:nvPr>
        </p:nvSpPr>
        <p:spPr/>
        <p:txBody>
          <a:bodyPr/>
          <a:lstStyle/>
          <a:p>
            <a:r>
              <a:rPr lang="en-GB" dirty="0"/>
              <a:t>Digital Health briefing and Q&amp; A with Jackie Gray, Executive Director of Information Governance</a:t>
            </a:r>
          </a:p>
        </p:txBody>
      </p:sp>
      <p:sp>
        <p:nvSpPr>
          <p:cNvPr id="6" name="Text Placeholder 5"/>
          <p:cNvSpPr>
            <a:spLocks noGrp="1"/>
          </p:cNvSpPr>
          <p:nvPr>
            <p:ph type="body" sz="quarter" idx="13"/>
          </p:nvPr>
        </p:nvSpPr>
        <p:spPr/>
        <p:txBody>
          <a:bodyPr/>
          <a:lstStyle/>
          <a:p>
            <a:r>
              <a:rPr lang="en-GB" dirty="0"/>
              <a:t>2 June 2020</a:t>
            </a:r>
          </a:p>
        </p:txBody>
      </p:sp>
    </p:spTree>
    <p:extLst>
      <p:ext uri="{BB962C8B-B14F-4D97-AF65-F5344CB8AC3E}">
        <p14:creationId xmlns:p14="http://schemas.microsoft.com/office/powerpoint/2010/main" val="233954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E2379-65FD-4856-8584-0C79AE681E53}"/>
              </a:ext>
            </a:extLst>
          </p:cNvPr>
          <p:cNvSpPr>
            <a:spLocks noGrp="1"/>
          </p:cNvSpPr>
          <p:nvPr>
            <p:ph type="title"/>
          </p:nvPr>
        </p:nvSpPr>
        <p:spPr/>
        <p:txBody>
          <a:bodyPr/>
          <a:lstStyle/>
          <a:p>
            <a:r>
              <a:rPr lang="en-GB" dirty="0"/>
              <a:t>What IG has enabled</a:t>
            </a:r>
          </a:p>
        </p:txBody>
      </p:sp>
      <p:pic>
        <p:nvPicPr>
          <p:cNvPr id="5" name="Content Placeholder 4">
            <a:extLst>
              <a:ext uri="{FF2B5EF4-FFF2-40B4-BE49-F238E27FC236}">
                <a16:creationId xmlns:a16="http://schemas.microsoft.com/office/drawing/2014/main" id="{02B8E9BE-3721-4BAF-B6E9-0D23C8473E26}"/>
              </a:ext>
            </a:extLst>
          </p:cNvPr>
          <p:cNvPicPr>
            <a:picLocks noGrp="1" noChangeAspect="1"/>
          </p:cNvPicPr>
          <p:nvPr>
            <p:ph idx="1"/>
          </p:nvPr>
        </p:nvPicPr>
        <p:blipFill rotWithShape="1">
          <a:blip r:embed="rId2"/>
          <a:srcRect t="3631"/>
          <a:stretch/>
        </p:blipFill>
        <p:spPr>
          <a:xfrm>
            <a:off x="1019792" y="1202828"/>
            <a:ext cx="4915128" cy="2534760"/>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7DC33C5A-7815-4D9A-8717-CDC19745425D}"/>
              </a:ext>
            </a:extLst>
          </p:cNvPr>
          <p:cNvSpPr>
            <a:spLocks noGrp="1"/>
          </p:cNvSpPr>
          <p:nvPr>
            <p:ph type="sldNum" sz="quarter" idx="12"/>
          </p:nvPr>
        </p:nvSpPr>
        <p:spPr/>
        <p:txBody>
          <a:bodyPr/>
          <a:lstStyle/>
          <a:p>
            <a:fld id="{E6607247-EB78-480B-A962-35111A450531}" type="slidenum">
              <a:rPr lang="en-GB" smtClean="0"/>
              <a:t>10</a:t>
            </a:fld>
            <a:endParaRPr lang="en-GB" dirty="0"/>
          </a:p>
        </p:txBody>
      </p:sp>
      <p:pic>
        <p:nvPicPr>
          <p:cNvPr id="6" name="Picture 5">
            <a:extLst>
              <a:ext uri="{FF2B5EF4-FFF2-40B4-BE49-F238E27FC236}">
                <a16:creationId xmlns:a16="http://schemas.microsoft.com/office/drawing/2014/main" id="{3EF3E5AB-1033-48C1-BC80-96B509BF8620}"/>
              </a:ext>
            </a:extLst>
          </p:cNvPr>
          <p:cNvPicPr>
            <a:picLocks noChangeAspect="1"/>
          </p:cNvPicPr>
          <p:nvPr/>
        </p:nvPicPr>
        <p:blipFill>
          <a:blip r:embed="rId3"/>
          <a:stretch>
            <a:fillRect/>
          </a:stretch>
        </p:blipFill>
        <p:spPr>
          <a:xfrm>
            <a:off x="6234315" y="3964420"/>
            <a:ext cx="4915129" cy="2572901"/>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1C184161-F6D5-48C1-A294-337F477A41A0}"/>
              </a:ext>
            </a:extLst>
          </p:cNvPr>
          <p:cNvPicPr>
            <a:picLocks noChangeAspect="1"/>
          </p:cNvPicPr>
          <p:nvPr/>
        </p:nvPicPr>
        <p:blipFill>
          <a:blip r:embed="rId4"/>
          <a:stretch>
            <a:fillRect/>
          </a:stretch>
        </p:blipFill>
        <p:spPr>
          <a:xfrm>
            <a:off x="1019792" y="3964420"/>
            <a:ext cx="4886725" cy="2572901"/>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061B50C7-FC6F-48A7-8BE2-6723F3FBD040}"/>
              </a:ext>
            </a:extLst>
          </p:cNvPr>
          <p:cNvPicPr>
            <a:picLocks noChangeAspect="1"/>
          </p:cNvPicPr>
          <p:nvPr/>
        </p:nvPicPr>
        <p:blipFill>
          <a:blip r:embed="rId5"/>
          <a:stretch>
            <a:fillRect/>
          </a:stretch>
        </p:blipFill>
        <p:spPr>
          <a:xfrm>
            <a:off x="6209833" y="1202828"/>
            <a:ext cx="4939611" cy="2534760"/>
          </a:xfrm>
          <a:prstGeom prst="rect">
            <a:avLst/>
          </a:prstGeom>
          <a:ln>
            <a:noFill/>
          </a:ln>
          <a:effectLst>
            <a:outerShdw blurRad="292100" dist="139700" dir="2700000" algn="tl" rotWithShape="0">
              <a:srgbClr val="333333">
                <a:alpha val="65000"/>
              </a:srgbClr>
            </a:outerShdw>
          </a:effectLst>
        </p:spPr>
      </p:pic>
      <p:grpSp>
        <p:nvGrpSpPr>
          <p:cNvPr id="9" name="Group 8">
            <a:extLst>
              <a:ext uri="{FF2B5EF4-FFF2-40B4-BE49-F238E27FC236}">
                <a16:creationId xmlns:a16="http://schemas.microsoft.com/office/drawing/2014/main" id="{761A043F-D726-449E-967A-7EE9661B0372}"/>
              </a:ext>
            </a:extLst>
          </p:cNvPr>
          <p:cNvGrpSpPr/>
          <p:nvPr/>
        </p:nvGrpSpPr>
        <p:grpSpPr>
          <a:xfrm>
            <a:off x="355569" y="1328305"/>
            <a:ext cx="498350" cy="427207"/>
            <a:chOff x="365184" y="2682815"/>
            <a:chExt cx="644105" cy="580649"/>
          </a:xfrm>
        </p:grpSpPr>
        <p:pic>
          <p:nvPicPr>
            <p:cNvPr id="10" name="Graphic 9" descr="Stethoscope">
              <a:extLst>
                <a:ext uri="{FF2B5EF4-FFF2-40B4-BE49-F238E27FC236}">
                  <a16:creationId xmlns:a16="http://schemas.microsoft.com/office/drawing/2014/main" id="{A4C48365-09EE-49DA-B2B3-E4D0DDBCA44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2951" y="2773000"/>
              <a:ext cx="430080" cy="430080"/>
            </a:xfrm>
            <a:prstGeom prst="rect">
              <a:avLst/>
            </a:prstGeom>
          </p:spPr>
        </p:pic>
        <p:sp>
          <p:nvSpPr>
            <p:cNvPr id="11" name="Oval 10">
              <a:extLst>
                <a:ext uri="{FF2B5EF4-FFF2-40B4-BE49-F238E27FC236}">
                  <a16:creationId xmlns:a16="http://schemas.microsoft.com/office/drawing/2014/main" id="{F7A0C18F-338B-4BE3-B10E-054C519AA559}"/>
                </a:ext>
              </a:extLst>
            </p:cNvPr>
            <p:cNvSpPr/>
            <p:nvPr/>
          </p:nvSpPr>
          <p:spPr>
            <a:xfrm>
              <a:off x="365184" y="2682815"/>
              <a:ext cx="644105" cy="580649"/>
            </a:xfrm>
            <a:prstGeom prst="ellipse">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cs typeface="Arial"/>
              </a:endParaRPr>
            </a:p>
          </p:txBody>
        </p:sp>
      </p:grpSp>
      <p:grpSp>
        <p:nvGrpSpPr>
          <p:cNvPr id="12" name="Group 11">
            <a:extLst>
              <a:ext uri="{FF2B5EF4-FFF2-40B4-BE49-F238E27FC236}">
                <a16:creationId xmlns:a16="http://schemas.microsoft.com/office/drawing/2014/main" id="{F3A7CCA5-7E60-4C55-A44E-58ABFBA959FE}"/>
              </a:ext>
            </a:extLst>
          </p:cNvPr>
          <p:cNvGrpSpPr/>
          <p:nvPr/>
        </p:nvGrpSpPr>
        <p:grpSpPr>
          <a:xfrm>
            <a:off x="11482805" y="4114781"/>
            <a:ext cx="498350" cy="427207"/>
            <a:chOff x="353682" y="4270067"/>
            <a:chExt cx="644105" cy="580649"/>
          </a:xfrm>
        </p:grpSpPr>
        <p:pic>
          <p:nvPicPr>
            <p:cNvPr id="13" name="Graphic 12" descr="Document">
              <a:extLst>
                <a:ext uri="{FF2B5EF4-FFF2-40B4-BE49-F238E27FC236}">
                  <a16:creationId xmlns:a16="http://schemas.microsoft.com/office/drawing/2014/main" id="{D5BFA69C-01AC-4D10-BBD1-07DE626D88F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1706" y="4334679"/>
              <a:ext cx="430080" cy="430080"/>
            </a:xfrm>
            <a:prstGeom prst="rect">
              <a:avLst/>
            </a:prstGeom>
          </p:spPr>
        </p:pic>
        <p:sp>
          <p:nvSpPr>
            <p:cNvPr id="14" name="Oval 13">
              <a:extLst>
                <a:ext uri="{FF2B5EF4-FFF2-40B4-BE49-F238E27FC236}">
                  <a16:creationId xmlns:a16="http://schemas.microsoft.com/office/drawing/2014/main" id="{3D6641B9-5FD8-455A-8ABB-B03B6523F4F2}"/>
                </a:ext>
              </a:extLst>
            </p:cNvPr>
            <p:cNvSpPr/>
            <p:nvPr/>
          </p:nvSpPr>
          <p:spPr>
            <a:xfrm>
              <a:off x="353682" y="4270067"/>
              <a:ext cx="644105" cy="580649"/>
            </a:xfrm>
            <a:prstGeom prst="ellipse">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cs typeface="Arial"/>
              </a:endParaRPr>
            </a:p>
          </p:txBody>
        </p:sp>
      </p:grpSp>
      <p:grpSp>
        <p:nvGrpSpPr>
          <p:cNvPr id="15" name="Group 14">
            <a:extLst>
              <a:ext uri="{FF2B5EF4-FFF2-40B4-BE49-F238E27FC236}">
                <a16:creationId xmlns:a16="http://schemas.microsoft.com/office/drawing/2014/main" id="{CB2B8B8A-7C6C-437A-A131-9165C07336BB}"/>
              </a:ext>
            </a:extLst>
          </p:cNvPr>
          <p:cNvGrpSpPr/>
          <p:nvPr/>
        </p:nvGrpSpPr>
        <p:grpSpPr>
          <a:xfrm>
            <a:off x="11511613" y="4657862"/>
            <a:ext cx="498350" cy="427207"/>
            <a:chOff x="527105" y="4326673"/>
            <a:chExt cx="563592" cy="546142"/>
          </a:xfrm>
        </p:grpSpPr>
        <p:pic>
          <p:nvPicPr>
            <p:cNvPr id="16" name="Graphic 15" descr="Books on shelf">
              <a:extLst>
                <a:ext uri="{FF2B5EF4-FFF2-40B4-BE49-F238E27FC236}">
                  <a16:creationId xmlns:a16="http://schemas.microsoft.com/office/drawing/2014/main" id="{FA5D42AE-E84B-4679-87E3-3A80635C119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25233" y="4369352"/>
              <a:ext cx="376320" cy="404521"/>
            </a:xfrm>
            <a:prstGeom prst="rect">
              <a:avLst/>
            </a:prstGeom>
          </p:spPr>
        </p:pic>
        <p:sp>
          <p:nvSpPr>
            <p:cNvPr id="17" name="Oval 16">
              <a:extLst>
                <a:ext uri="{FF2B5EF4-FFF2-40B4-BE49-F238E27FC236}">
                  <a16:creationId xmlns:a16="http://schemas.microsoft.com/office/drawing/2014/main" id="{25EA4B6A-975A-4764-8C21-48D1E19CFAF5}"/>
                </a:ext>
              </a:extLst>
            </p:cNvPr>
            <p:cNvSpPr/>
            <p:nvPr/>
          </p:nvSpPr>
          <p:spPr>
            <a:xfrm>
              <a:off x="527105" y="4326673"/>
              <a:ext cx="563592" cy="546142"/>
            </a:xfrm>
            <a:prstGeom prst="ellipse">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cs typeface="Arial"/>
              </a:endParaRPr>
            </a:p>
          </p:txBody>
        </p:sp>
      </p:grpSp>
      <p:grpSp>
        <p:nvGrpSpPr>
          <p:cNvPr id="18" name="Group 17">
            <a:extLst>
              <a:ext uri="{FF2B5EF4-FFF2-40B4-BE49-F238E27FC236}">
                <a16:creationId xmlns:a16="http://schemas.microsoft.com/office/drawing/2014/main" id="{F59203E6-C9B8-47B6-AADE-CC76F0F0E35F}"/>
              </a:ext>
            </a:extLst>
          </p:cNvPr>
          <p:cNvGrpSpPr/>
          <p:nvPr/>
        </p:nvGrpSpPr>
        <p:grpSpPr>
          <a:xfrm>
            <a:off x="362825" y="3964420"/>
            <a:ext cx="498350" cy="427207"/>
            <a:chOff x="353682" y="4270067"/>
            <a:chExt cx="644105" cy="580649"/>
          </a:xfrm>
        </p:grpSpPr>
        <p:pic>
          <p:nvPicPr>
            <p:cNvPr id="19" name="Graphic 18" descr="Document">
              <a:extLst>
                <a:ext uri="{FF2B5EF4-FFF2-40B4-BE49-F238E27FC236}">
                  <a16:creationId xmlns:a16="http://schemas.microsoft.com/office/drawing/2014/main" id="{B219BD58-5BBE-4E8C-92F2-C74A7505CB8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1706" y="4334679"/>
              <a:ext cx="430080" cy="430080"/>
            </a:xfrm>
            <a:prstGeom prst="rect">
              <a:avLst/>
            </a:prstGeom>
          </p:spPr>
        </p:pic>
        <p:sp>
          <p:nvSpPr>
            <p:cNvPr id="20" name="Oval 19">
              <a:extLst>
                <a:ext uri="{FF2B5EF4-FFF2-40B4-BE49-F238E27FC236}">
                  <a16:creationId xmlns:a16="http://schemas.microsoft.com/office/drawing/2014/main" id="{E359F951-8BD9-4E95-96BE-F1AD1767F429}"/>
                </a:ext>
              </a:extLst>
            </p:cNvPr>
            <p:cNvSpPr/>
            <p:nvPr/>
          </p:nvSpPr>
          <p:spPr>
            <a:xfrm>
              <a:off x="353682" y="4270067"/>
              <a:ext cx="644105" cy="580649"/>
            </a:xfrm>
            <a:prstGeom prst="ellipse">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cs typeface="Arial"/>
              </a:endParaRPr>
            </a:p>
          </p:txBody>
        </p:sp>
      </p:grpSp>
      <p:grpSp>
        <p:nvGrpSpPr>
          <p:cNvPr id="21" name="Group 20">
            <a:extLst>
              <a:ext uri="{FF2B5EF4-FFF2-40B4-BE49-F238E27FC236}">
                <a16:creationId xmlns:a16="http://schemas.microsoft.com/office/drawing/2014/main" id="{51BEF8AA-362C-4CEA-A6E4-201511135F0A}"/>
              </a:ext>
            </a:extLst>
          </p:cNvPr>
          <p:cNvGrpSpPr/>
          <p:nvPr/>
        </p:nvGrpSpPr>
        <p:grpSpPr>
          <a:xfrm>
            <a:off x="11413250" y="1202828"/>
            <a:ext cx="498350" cy="427207"/>
            <a:chOff x="365184" y="2682815"/>
            <a:chExt cx="644105" cy="580649"/>
          </a:xfrm>
        </p:grpSpPr>
        <p:pic>
          <p:nvPicPr>
            <p:cNvPr id="22" name="Graphic 21" descr="Stethoscope">
              <a:extLst>
                <a:ext uri="{FF2B5EF4-FFF2-40B4-BE49-F238E27FC236}">
                  <a16:creationId xmlns:a16="http://schemas.microsoft.com/office/drawing/2014/main" id="{DDE60BB2-030E-4491-BCA3-2E98A67F7C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2951" y="2773000"/>
              <a:ext cx="430080" cy="430080"/>
            </a:xfrm>
            <a:prstGeom prst="rect">
              <a:avLst/>
            </a:prstGeom>
          </p:spPr>
        </p:pic>
        <p:sp>
          <p:nvSpPr>
            <p:cNvPr id="23" name="Oval 22">
              <a:extLst>
                <a:ext uri="{FF2B5EF4-FFF2-40B4-BE49-F238E27FC236}">
                  <a16:creationId xmlns:a16="http://schemas.microsoft.com/office/drawing/2014/main" id="{581E4530-A891-4AEA-92A8-986C9ACFC4E7}"/>
                </a:ext>
              </a:extLst>
            </p:cNvPr>
            <p:cNvSpPr/>
            <p:nvPr/>
          </p:nvSpPr>
          <p:spPr>
            <a:xfrm>
              <a:off x="365184" y="2682815"/>
              <a:ext cx="644105" cy="580649"/>
            </a:xfrm>
            <a:prstGeom prst="ellipse">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cs typeface="Arial"/>
              </a:endParaRPr>
            </a:p>
          </p:txBody>
        </p:sp>
      </p:grpSp>
    </p:spTree>
    <p:extLst>
      <p:ext uri="{BB962C8B-B14F-4D97-AF65-F5344CB8AC3E}">
        <p14:creationId xmlns:p14="http://schemas.microsoft.com/office/powerpoint/2010/main" val="270200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17C8AD-AD9E-466B-8B66-30DB0FEBD070}"/>
              </a:ext>
            </a:extLst>
          </p:cNvPr>
          <p:cNvSpPr>
            <a:spLocks noGrp="1"/>
          </p:cNvSpPr>
          <p:nvPr>
            <p:ph idx="1"/>
          </p:nvPr>
        </p:nvSpPr>
        <p:spPr>
          <a:xfrm>
            <a:off x="343255" y="425450"/>
            <a:ext cx="5508567" cy="6000635"/>
          </a:xfrm>
        </p:spPr>
        <p:txBody>
          <a:bodyPr>
            <a:normAutofit/>
          </a:bodyPr>
          <a:lstStyle/>
          <a:p>
            <a:pPr marL="0" indent="0" algn="ctr">
              <a:buNone/>
            </a:pPr>
            <a:r>
              <a:rPr lang="en-GB" b="1" dirty="0">
                <a:solidFill>
                  <a:schemeClr val="accent1"/>
                </a:solidFill>
              </a:rPr>
              <a:t>Challenges</a:t>
            </a:r>
          </a:p>
          <a:p>
            <a:endParaRPr lang="en-GB" dirty="0"/>
          </a:p>
        </p:txBody>
      </p:sp>
      <p:sp>
        <p:nvSpPr>
          <p:cNvPr id="4" name="Slide Number Placeholder 3">
            <a:extLst>
              <a:ext uri="{FF2B5EF4-FFF2-40B4-BE49-F238E27FC236}">
                <a16:creationId xmlns:a16="http://schemas.microsoft.com/office/drawing/2014/main" id="{EEB1FCB8-C813-4E28-A298-6DD4C9CB14D0}"/>
              </a:ext>
            </a:extLst>
          </p:cNvPr>
          <p:cNvSpPr>
            <a:spLocks noGrp="1"/>
          </p:cNvSpPr>
          <p:nvPr>
            <p:ph type="sldNum" sz="quarter" idx="12"/>
          </p:nvPr>
        </p:nvSpPr>
        <p:spPr/>
        <p:txBody>
          <a:bodyPr/>
          <a:lstStyle/>
          <a:p>
            <a:fld id="{E6607247-EB78-480B-A962-35111A450531}" type="slidenum">
              <a:rPr lang="en-GB" smtClean="0"/>
              <a:t>11</a:t>
            </a:fld>
            <a:endParaRPr lang="en-GB" dirty="0"/>
          </a:p>
        </p:txBody>
      </p:sp>
      <p:sp>
        <p:nvSpPr>
          <p:cNvPr id="5" name="Content Placeholder 4">
            <a:extLst>
              <a:ext uri="{FF2B5EF4-FFF2-40B4-BE49-F238E27FC236}">
                <a16:creationId xmlns:a16="http://schemas.microsoft.com/office/drawing/2014/main" id="{500E65CE-3745-4EF3-8D0B-22AD18707E91}"/>
              </a:ext>
            </a:extLst>
          </p:cNvPr>
          <p:cNvSpPr>
            <a:spLocks noGrp="1"/>
          </p:cNvSpPr>
          <p:nvPr>
            <p:ph idx="13"/>
          </p:nvPr>
        </p:nvSpPr>
        <p:spPr>
          <a:xfrm>
            <a:off x="6307786" y="425450"/>
            <a:ext cx="5275844" cy="5667211"/>
          </a:xfrm>
        </p:spPr>
        <p:txBody>
          <a:bodyPr>
            <a:normAutofit/>
          </a:bodyPr>
          <a:lstStyle/>
          <a:p>
            <a:pPr marL="0" indent="0" algn="ctr">
              <a:buNone/>
            </a:pPr>
            <a:r>
              <a:rPr lang="en-GB" b="1" dirty="0">
                <a:solidFill>
                  <a:schemeClr val="accent1"/>
                </a:solidFill>
              </a:rPr>
              <a:t>Benefits</a:t>
            </a:r>
          </a:p>
          <a:p>
            <a:pPr marL="0" indent="0">
              <a:buNone/>
            </a:pPr>
            <a:endParaRPr lang="en-GB" dirty="0"/>
          </a:p>
        </p:txBody>
      </p:sp>
      <p:sp>
        <p:nvSpPr>
          <p:cNvPr id="2" name="TextBox 1">
            <a:extLst>
              <a:ext uri="{FF2B5EF4-FFF2-40B4-BE49-F238E27FC236}">
                <a16:creationId xmlns:a16="http://schemas.microsoft.com/office/drawing/2014/main" id="{5DFA9BFA-3543-484A-8C6E-68BEB643C468}"/>
              </a:ext>
            </a:extLst>
          </p:cNvPr>
          <p:cNvSpPr txBox="1"/>
          <p:nvPr/>
        </p:nvSpPr>
        <p:spPr>
          <a:xfrm>
            <a:off x="343256" y="966701"/>
            <a:ext cx="5619740" cy="5755524"/>
          </a:xfrm>
          <a:prstGeom prst="rect">
            <a:avLst/>
          </a:prstGeom>
          <a:solidFill>
            <a:srgbClr val="005EB8"/>
          </a:solidFill>
        </p:spPr>
        <p:txBody>
          <a:bodyPr wrap="square" lIns="0" tIns="0" rIns="0" bIns="0" rtlCol="0">
            <a:noAutofit/>
          </a:bodyPr>
          <a:lstStyle/>
          <a:p>
            <a:endParaRPr lang="en-GB" sz="1200" b="1" dirty="0">
              <a:solidFill>
                <a:schemeClr val="accent1"/>
              </a:solidFill>
            </a:endParaRPr>
          </a:p>
        </p:txBody>
      </p:sp>
      <p:sp>
        <p:nvSpPr>
          <p:cNvPr id="6" name="Content Placeholder 2">
            <a:extLst>
              <a:ext uri="{FF2B5EF4-FFF2-40B4-BE49-F238E27FC236}">
                <a16:creationId xmlns:a16="http://schemas.microsoft.com/office/drawing/2014/main" id="{80F70AE8-ED9F-4A3A-8B5C-85794E034767}"/>
              </a:ext>
            </a:extLst>
          </p:cNvPr>
          <p:cNvSpPr txBox="1">
            <a:spLocks/>
          </p:cNvSpPr>
          <p:nvPr/>
        </p:nvSpPr>
        <p:spPr>
          <a:xfrm>
            <a:off x="498763" y="966701"/>
            <a:ext cx="5264727" cy="5681849"/>
          </a:xfrm>
          <a:prstGeom prst="rect">
            <a:avLst/>
          </a:prstGeom>
        </p:spPr>
        <p:txBody>
          <a:bodyPr vert="horz" lIns="0" tIns="0" rIns="0" bIns="0" rtlCol="0">
            <a:normAutofit fontScale="25000" lnSpcReduction="20000"/>
          </a:bodyPr>
          <a:lstStyle>
            <a:lvl1pPr marL="177800" indent="-177800"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1pPr>
            <a:lvl2pPr marL="534988" indent="-177800"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2pPr>
            <a:lvl3pPr marL="892175" indent="-177800"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3pPr>
            <a:lvl4pPr marL="1260475" indent="-179388"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4pPr>
            <a:lvl5pPr marL="1617663" indent="-179388"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chemeClr val="bg1"/>
              </a:buClr>
            </a:pPr>
            <a:r>
              <a:rPr lang="en-GB" sz="7600" dirty="0">
                <a:solidFill>
                  <a:schemeClr val="bg1"/>
                </a:solidFill>
              </a:rPr>
              <a:t>Urgency and competing and conflicting priorities</a:t>
            </a:r>
          </a:p>
          <a:p>
            <a:pPr>
              <a:lnSpc>
                <a:spcPct val="120000"/>
              </a:lnSpc>
              <a:buClr>
                <a:schemeClr val="bg1"/>
              </a:buClr>
            </a:pPr>
            <a:r>
              <a:rPr lang="en-GB" sz="7600" dirty="0">
                <a:solidFill>
                  <a:schemeClr val="bg1"/>
                </a:solidFill>
              </a:rPr>
              <a:t>Pace of development</a:t>
            </a:r>
          </a:p>
          <a:p>
            <a:pPr>
              <a:lnSpc>
                <a:spcPct val="120000"/>
              </a:lnSpc>
              <a:buClr>
                <a:schemeClr val="bg1"/>
              </a:buClr>
            </a:pPr>
            <a:r>
              <a:rPr lang="en-GB" sz="7600" dirty="0">
                <a:solidFill>
                  <a:schemeClr val="bg1"/>
                </a:solidFill>
              </a:rPr>
              <a:t>Establishing a single internal process for all new COVID-19 IG requests</a:t>
            </a:r>
          </a:p>
          <a:p>
            <a:pPr>
              <a:lnSpc>
                <a:spcPct val="120000"/>
              </a:lnSpc>
              <a:buClr>
                <a:schemeClr val="bg1"/>
              </a:buClr>
            </a:pPr>
            <a:r>
              <a:rPr lang="en-GB" sz="7600" dirty="0">
                <a:solidFill>
                  <a:schemeClr val="bg1"/>
                </a:solidFill>
              </a:rPr>
              <a:t>Identifying the need for IG input across COVID-19 Programme</a:t>
            </a:r>
          </a:p>
          <a:p>
            <a:pPr>
              <a:lnSpc>
                <a:spcPct val="120000"/>
              </a:lnSpc>
              <a:buClr>
                <a:schemeClr val="bg1"/>
              </a:buClr>
            </a:pPr>
            <a:r>
              <a:rPr lang="en-GB" sz="7600" dirty="0">
                <a:solidFill>
                  <a:schemeClr val="bg1"/>
                </a:solidFill>
              </a:rPr>
              <a:t>Operational and resource capacity (only 24 hours in the day!)</a:t>
            </a:r>
          </a:p>
          <a:p>
            <a:pPr>
              <a:lnSpc>
                <a:spcPct val="120000"/>
              </a:lnSpc>
              <a:buClr>
                <a:schemeClr val="bg1"/>
              </a:buClr>
            </a:pPr>
            <a:r>
              <a:rPr lang="en-GB" sz="7600" dirty="0">
                <a:solidFill>
                  <a:schemeClr val="bg1"/>
                </a:solidFill>
              </a:rPr>
              <a:t>Accurate information: what data, from who, to who, why, what basis?</a:t>
            </a:r>
          </a:p>
          <a:p>
            <a:pPr>
              <a:lnSpc>
                <a:spcPct val="120000"/>
              </a:lnSpc>
              <a:buClr>
                <a:schemeClr val="bg1"/>
              </a:buClr>
            </a:pPr>
            <a:r>
              <a:rPr lang="en-GB" sz="7600" dirty="0">
                <a:solidFill>
                  <a:schemeClr val="bg1"/>
                </a:solidFill>
              </a:rPr>
              <a:t>Benefits versus risks</a:t>
            </a:r>
          </a:p>
          <a:p>
            <a:pPr>
              <a:lnSpc>
                <a:spcPct val="120000"/>
              </a:lnSpc>
              <a:buClr>
                <a:schemeClr val="bg1"/>
              </a:buClr>
            </a:pPr>
            <a:r>
              <a:rPr lang="en-GB" sz="7600" dirty="0">
                <a:solidFill>
                  <a:schemeClr val="bg1"/>
                </a:solidFill>
              </a:rPr>
              <a:t>Maintaining paperwork and records</a:t>
            </a:r>
          </a:p>
          <a:p>
            <a:pPr>
              <a:lnSpc>
                <a:spcPct val="120000"/>
              </a:lnSpc>
              <a:buClr>
                <a:schemeClr val="bg1"/>
              </a:buClr>
            </a:pPr>
            <a:r>
              <a:rPr lang="en-GB" sz="7600" dirty="0">
                <a:solidFill>
                  <a:schemeClr val="bg1"/>
                </a:solidFill>
              </a:rPr>
              <a:t>Managing others expectations</a:t>
            </a:r>
          </a:p>
          <a:p>
            <a:pPr>
              <a:lnSpc>
                <a:spcPct val="120000"/>
              </a:lnSpc>
              <a:buClr>
                <a:schemeClr val="bg1"/>
              </a:buClr>
            </a:pPr>
            <a:r>
              <a:rPr lang="en-GB" sz="7600" dirty="0">
                <a:solidFill>
                  <a:schemeClr val="bg1"/>
                </a:solidFill>
              </a:rPr>
              <a:t>Working across organisational boundaries</a:t>
            </a:r>
          </a:p>
          <a:p>
            <a:endParaRPr lang="en-GB" dirty="0">
              <a:solidFill>
                <a:schemeClr val="bg1"/>
              </a:solidFill>
            </a:endParaRPr>
          </a:p>
          <a:p>
            <a:endParaRPr lang="en-GB" dirty="0">
              <a:solidFill>
                <a:schemeClr val="bg1"/>
              </a:solidFill>
            </a:endParaRPr>
          </a:p>
        </p:txBody>
      </p:sp>
      <p:sp>
        <p:nvSpPr>
          <p:cNvPr id="8" name="TextBox 7">
            <a:extLst>
              <a:ext uri="{FF2B5EF4-FFF2-40B4-BE49-F238E27FC236}">
                <a16:creationId xmlns:a16="http://schemas.microsoft.com/office/drawing/2014/main" id="{F8E932E0-B415-4466-AB66-66E2FFF5E1CE}"/>
              </a:ext>
            </a:extLst>
          </p:cNvPr>
          <p:cNvSpPr txBox="1"/>
          <p:nvPr/>
        </p:nvSpPr>
        <p:spPr>
          <a:xfrm>
            <a:off x="6301048" y="966701"/>
            <a:ext cx="5508567" cy="5755524"/>
          </a:xfrm>
          <a:prstGeom prst="rect">
            <a:avLst/>
          </a:prstGeom>
          <a:solidFill>
            <a:srgbClr val="005EB8"/>
          </a:solidFill>
        </p:spPr>
        <p:txBody>
          <a:bodyPr wrap="square" lIns="0" tIns="0" rIns="0" bIns="0" rtlCol="0">
            <a:noAutofit/>
          </a:bodyPr>
          <a:lstStyle/>
          <a:p>
            <a:pPr marL="360363" lvl="0" indent="-182563">
              <a:spcBef>
                <a:spcPts val="1200"/>
              </a:spcBef>
              <a:buClr>
                <a:srgbClr val="E6E9EB"/>
              </a:buClr>
              <a:buFont typeface="Arial" panose="020B0604020202020204" pitchFamily="34" charset="0"/>
              <a:buChar char="•"/>
            </a:pPr>
            <a:r>
              <a:rPr lang="en-GB" sz="1900" spc="20" dirty="0">
                <a:solidFill>
                  <a:schemeClr val="bg1"/>
                </a:solidFill>
              </a:rPr>
              <a:t>Legal framework that has enabled the flow of data</a:t>
            </a:r>
          </a:p>
          <a:p>
            <a:pPr marL="360363" lvl="0" indent="-182563">
              <a:spcBef>
                <a:spcPts val="1200"/>
              </a:spcBef>
              <a:buClr>
                <a:srgbClr val="E6E9EB"/>
              </a:buClr>
              <a:buFont typeface="Arial" panose="020B0604020202020204" pitchFamily="34" charset="0"/>
              <a:buChar char="•"/>
            </a:pPr>
            <a:r>
              <a:rPr lang="en-GB" sz="1900" spc="20" dirty="0">
                <a:solidFill>
                  <a:schemeClr val="bg1"/>
                </a:solidFill>
              </a:rPr>
              <a:t>Confidence and empowerment</a:t>
            </a:r>
          </a:p>
          <a:p>
            <a:pPr marL="360363" lvl="0" indent="-182563">
              <a:spcBef>
                <a:spcPts val="1200"/>
              </a:spcBef>
              <a:buClr>
                <a:srgbClr val="E6E9EB"/>
              </a:buClr>
              <a:buFont typeface="Arial" panose="020B0604020202020204" pitchFamily="34" charset="0"/>
              <a:buChar char="•"/>
            </a:pPr>
            <a:r>
              <a:rPr lang="en-GB" sz="1900" spc="20" dirty="0">
                <a:solidFill>
                  <a:schemeClr val="bg1"/>
                </a:solidFill>
              </a:rPr>
              <a:t>Working at pace and remotely</a:t>
            </a:r>
          </a:p>
          <a:p>
            <a:pPr marL="360363" lvl="0" indent="-182563">
              <a:spcBef>
                <a:spcPts val="1200"/>
              </a:spcBef>
              <a:buClr>
                <a:srgbClr val="E6E9EB"/>
              </a:buClr>
              <a:buFont typeface="Arial" panose="020B0604020202020204" pitchFamily="34" charset="0"/>
              <a:buChar char="•"/>
            </a:pPr>
            <a:r>
              <a:rPr lang="en-GB" sz="1900" spc="20" dirty="0">
                <a:solidFill>
                  <a:schemeClr val="bg1"/>
                </a:solidFill>
              </a:rPr>
              <a:t>Team moral and “one team” spirit</a:t>
            </a:r>
          </a:p>
          <a:p>
            <a:pPr marL="360363" lvl="0" indent="-182563">
              <a:spcBef>
                <a:spcPts val="1200"/>
              </a:spcBef>
              <a:buClr>
                <a:srgbClr val="E6E9EB"/>
              </a:buClr>
              <a:buFont typeface="Arial" panose="020B0604020202020204" pitchFamily="34" charset="0"/>
              <a:buChar char="•"/>
            </a:pPr>
            <a:r>
              <a:rPr lang="en-GB" sz="1900" spc="20" dirty="0">
                <a:solidFill>
                  <a:schemeClr val="bg1"/>
                </a:solidFill>
              </a:rPr>
              <a:t>Greater transparency of what data we are collecting, analysing and sharing</a:t>
            </a:r>
          </a:p>
          <a:p>
            <a:pPr marL="360363" lvl="0" indent="-182563">
              <a:spcBef>
                <a:spcPts val="1200"/>
              </a:spcBef>
              <a:buClr>
                <a:srgbClr val="E6E9EB"/>
              </a:buClr>
              <a:buFont typeface="Arial" panose="020B0604020202020204" pitchFamily="34" charset="0"/>
              <a:buChar char="•"/>
            </a:pPr>
            <a:r>
              <a:rPr lang="en-GB" sz="1900" spc="20" dirty="0">
                <a:solidFill>
                  <a:schemeClr val="bg1"/>
                </a:solidFill>
              </a:rPr>
              <a:t>New and slicker processes</a:t>
            </a:r>
          </a:p>
          <a:p>
            <a:pPr marL="360363" lvl="0" indent="-182563">
              <a:spcBef>
                <a:spcPts val="1200"/>
              </a:spcBef>
              <a:buClr>
                <a:srgbClr val="E6E9EB"/>
              </a:buClr>
              <a:buFont typeface="Arial" panose="020B0604020202020204" pitchFamily="34" charset="0"/>
              <a:buChar char="•"/>
            </a:pPr>
            <a:r>
              <a:rPr lang="en-GB" sz="1900" spc="20" dirty="0">
                <a:solidFill>
                  <a:schemeClr val="bg1"/>
                </a:solidFill>
              </a:rPr>
              <a:t>Learning by doing and setting risk tolerances</a:t>
            </a:r>
          </a:p>
          <a:p>
            <a:pPr marL="360363" lvl="0" indent="-182563">
              <a:spcBef>
                <a:spcPts val="1200"/>
              </a:spcBef>
              <a:buClr>
                <a:srgbClr val="E6E9EB"/>
              </a:buClr>
              <a:buFont typeface="Arial" panose="020B0604020202020204" pitchFamily="34" charset="0"/>
              <a:buChar char="•"/>
            </a:pPr>
            <a:r>
              <a:rPr lang="en-GB" sz="1900" spc="20" dirty="0">
                <a:solidFill>
                  <a:schemeClr val="bg1"/>
                </a:solidFill>
              </a:rPr>
              <a:t>New tools, templates, knowledge and skills for the future</a:t>
            </a:r>
          </a:p>
          <a:p>
            <a:pPr marL="360363" lvl="0" indent="-182563">
              <a:spcBef>
                <a:spcPts val="1200"/>
              </a:spcBef>
              <a:buClr>
                <a:srgbClr val="E6E9EB"/>
              </a:buClr>
              <a:buFont typeface="Arial" panose="020B0604020202020204" pitchFamily="34" charset="0"/>
              <a:buChar char="•"/>
            </a:pPr>
            <a:r>
              <a:rPr lang="en-GB" sz="1900" spc="20" dirty="0">
                <a:solidFill>
                  <a:schemeClr val="bg1"/>
                </a:solidFill>
              </a:rPr>
              <a:t>Stronger relationships across organisational boundaries</a:t>
            </a:r>
          </a:p>
          <a:p>
            <a:pPr marL="360363" lvl="0" indent="-182563">
              <a:spcBef>
                <a:spcPts val="1200"/>
              </a:spcBef>
              <a:buClr>
                <a:srgbClr val="E6E9EB"/>
              </a:buClr>
              <a:buFont typeface="Arial" panose="020B0604020202020204" pitchFamily="34" charset="0"/>
              <a:buChar char="•"/>
            </a:pPr>
            <a:r>
              <a:rPr lang="en-GB" sz="1900" spc="20" dirty="0">
                <a:solidFill>
                  <a:schemeClr val="bg1"/>
                </a:solidFill>
              </a:rPr>
              <a:t>Closer working with ICO and NDG</a:t>
            </a:r>
          </a:p>
        </p:txBody>
      </p:sp>
    </p:spTree>
    <p:extLst>
      <p:ext uri="{BB962C8B-B14F-4D97-AF65-F5344CB8AC3E}">
        <p14:creationId xmlns:p14="http://schemas.microsoft.com/office/powerpoint/2010/main" val="38659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87DFF-C0F8-4F1B-B9A0-99E4641064FB}"/>
              </a:ext>
            </a:extLst>
          </p:cNvPr>
          <p:cNvSpPr>
            <a:spLocks noGrp="1"/>
          </p:cNvSpPr>
          <p:nvPr>
            <p:ph type="title"/>
          </p:nvPr>
        </p:nvSpPr>
        <p:spPr/>
        <p:txBody>
          <a:bodyPr/>
          <a:lstStyle/>
          <a:p>
            <a:r>
              <a:rPr lang="en-GB" dirty="0"/>
              <a:t>Beyond COVID-19: “Stronger on the other side”</a:t>
            </a:r>
          </a:p>
        </p:txBody>
      </p:sp>
      <p:sp>
        <p:nvSpPr>
          <p:cNvPr id="6" name="Content Placeholder 5">
            <a:extLst>
              <a:ext uri="{FF2B5EF4-FFF2-40B4-BE49-F238E27FC236}">
                <a16:creationId xmlns:a16="http://schemas.microsoft.com/office/drawing/2014/main" id="{8F73B807-B5AC-4A9C-A76C-BFA09F19D984}"/>
              </a:ext>
            </a:extLst>
          </p:cNvPr>
          <p:cNvSpPr>
            <a:spLocks noGrp="1"/>
          </p:cNvSpPr>
          <p:nvPr>
            <p:ph idx="1"/>
          </p:nvPr>
        </p:nvSpPr>
        <p:spPr>
          <a:xfrm>
            <a:off x="612000" y="1231968"/>
            <a:ext cx="10737872" cy="5075236"/>
          </a:xfrm>
        </p:spPr>
        <p:txBody>
          <a:bodyPr>
            <a:normAutofit/>
          </a:bodyPr>
          <a:lstStyle/>
          <a:p>
            <a:r>
              <a:rPr lang="en-GB" sz="1800" dirty="0"/>
              <a:t>IG central to all that we do at NHS Digital and to digital transformation across health and social care</a:t>
            </a:r>
          </a:p>
          <a:p>
            <a:r>
              <a:rPr lang="en-GB" sz="1800" dirty="0"/>
              <a:t>Transparency and Trust are key: </a:t>
            </a:r>
          </a:p>
          <a:p>
            <a:pPr lvl="1">
              <a:buClr>
                <a:srgbClr val="005EB8"/>
              </a:buClr>
              <a:buFont typeface="Courier New" panose="02070309020205020404" pitchFamily="49" charset="0"/>
              <a:buChar char="o"/>
            </a:pPr>
            <a:r>
              <a:rPr lang="en-GB" sz="1800" dirty="0">
                <a:solidFill>
                  <a:srgbClr val="425563"/>
                </a:solidFill>
              </a:rPr>
              <a:t>More transparency about what we do with data</a:t>
            </a:r>
          </a:p>
          <a:p>
            <a:pPr lvl="1">
              <a:buClr>
                <a:srgbClr val="005EB8"/>
              </a:buClr>
              <a:buFont typeface="Courier New" panose="02070309020205020404" pitchFamily="49" charset="0"/>
              <a:buChar char="o"/>
            </a:pPr>
            <a:r>
              <a:rPr lang="en-GB" sz="1800" dirty="0">
                <a:solidFill>
                  <a:srgbClr val="425563"/>
                </a:solidFill>
              </a:rPr>
              <a:t>Public and patient engagement and dialogue</a:t>
            </a:r>
          </a:p>
          <a:p>
            <a:pPr lvl="1">
              <a:buClr>
                <a:srgbClr val="005EB8"/>
              </a:buClr>
              <a:buFont typeface="Courier New" panose="02070309020205020404" pitchFamily="49" charset="0"/>
              <a:buChar char="o"/>
            </a:pPr>
            <a:r>
              <a:rPr lang="en-GB" sz="1800" dirty="0">
                <a:solidFill>
                  <a:srgbClr val="425563"/>
                </a:solidFill>
              </a:rPr>
              <a:t>Promote and explain what data sharing has achieved</a:t>
            </a:r>
            <a:endParaRPr lang="en-GB" sz="2000" dirty="0">
              <a:solidFill>
                <a:srgbClr val="425563"/>
              </a:solidFill>
            </a:endParaRPr>
          </a:p>
          <a:p>
            <a:r>
              <a:rPr lang="en-GB" sz="1800" dirty="0"/>
              <a:t>Better IG guidance, tools and training: </a:t>
            </a:r>
          </a:p>
          <a:p>
            <a:pPr lvl="1">
              <a:buFont typeface="Courier New" panose="02070309020205020404" pitchFamily="49" charset="0"/>
              <a:buChar char="o"/>
            </a:pPr>
            <a:r>
              <a:rPr lang="en-GB" sz="1800" dirty="0"/>
              <a:t>Build on work started by Health and Social Care Information Governance Panel and NHSX</a:t>
            </a:r>
          </a:p>
          <a:p>
            <a:pPr lvl="1">
              <a:buFont typeface="Courier New" panose="02070309020205020404" pitchFamily="49" charset="0"/>
              <a:buChar char="o"/>
            </a:pPr>
            <a:r>
              <a:rPr lang="en-GB" sz="1800" dirty="0"/>
              <a:t>Article 40 Codes of Practice and standardised approaches eg DPIAs, Transparency Notices</a:t>
            </a:r>
          </a:p>
          <a:p>
            <a:r>
              <a:rPr lang="en-GB" sz="1800" dirty="0"/>
              <a:t>Maintain pace, “one team” ethos, pride in our work and a shared mission</a:t>
            </a:r>
          </a:p>
          <a:p>
            <a:pPr marL="0" indent="0">
              <a:buNone/>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498C2C2C-67F9-4031-8A55-3DA5CFB8D183}"/>
              </a:ext>
            </a:extLst>
          </p:cNvPr>
          <p:cNvSpPr>
            <a:spLocks noGrp="1"/>
          </p:cNvSpPr>
          <p:nvPr>
            <p:ph type="sldNum" sz="quarter" idx="12"/>
          </p:nvPr>
        </p:nvSpPr>
        <p:spPr/>
        <p:txBody>
          <a:bodyPr/>
          <a:lstStyle/>
          <a:p>
            <a:fld id="{E6607247-EB78-480B-A962-35111A450531}" type="slidenum">
              <a:rPr lang="en-GB" smtClean="0"/>
              <a:t>12</a:t>
            </a:fld>
            <a:endParaRPr lang="en-GB"/>
          </a:p>
        </p:txBody>
      </p:sp>
      <p:pic>
        <p:nvPicPr>
          <p:cNvPr id="3" name="Picture 2">
            <a:extLst>
              <a:ext uri="{FF2B5EF4-FFF2-40B4-BE49-F238E27FC236}">
                <a16:creationId xmlns:a16="http://schemas.microsoft.com/office/drawing/2014/main" id="{D36C8838-492B-4005-80B8-BF6B1CAF1270}"/>
              </a:ext>
            </a:extLst>
          </p:cNvPr>
          <p:cNvPicPr>
            <a:picLocks noChangeAspect="1"/>
          </p:cNvPicPr>
          <p:nvPr/>
        </p:nvPicPr>
        <p:blipFill>
          <a:blip r:embed="rId2"/>
          <a:stretch>
            <a:fillRect/>
          </a:stretch>
        </p:blipFill>
        <p:spPr>
          <a:xfrm>
            <a:off x="3289212" y="5063492"/>
            <a:ext cx="5204157" cy="1125079"/>
          </a:xfrm>
          <a:prstGeom prst="rect">
            <a:avLst/>
          </a:prstGeom>
        </p:spPr>
      </p:pic>
      <p:sp>
        <p:nvSpPr>
          <p:cNvPr id="5" name="TextBox 4">
            <a:extLst>
              <a:ext uri="{FF2B5EF4-FFF2-40B4-BE49-F238E27FC236}">
                <a16:creationId xmlns:a16="http://schemas.microsoft.com/office/drawing/2014/main" id="{8D2B4C9C-061A-4185-B9F4-D92873C6E3EB}"/>
              </a:ext>
            </a:extLst>
          </p:cNvPr>
          <p:cNvSpPr txBox="1"/>
          <p:nvPr/>
        </p:nvSpPr>
        <p:spPr>
          <a:xfrm>
            <a:off x="2237477" y="6263266"/>
            <a:ext cx="6963083" cy="338568"/>
          </a:xfrm>
          <a:prstGeom prst="rect">
            <a:avLst/>
          </a:prstGeom>
          <a:noFill/>
        </p:spPr>
        <p:txBody>
          <a:bodyPr wrap="none" lIns="0" tIns="0" rIns="0" bIns="0" rtlCol="0">
            <a:noAutofit/>
          </a:bodyPr>
          <a:lstStyle/>
          <a:p>
            <a:r>
              <a:rPr lang="en-GB" sz="1200" b="1" dirty="0">
                <a:solidFill>
                  <a:schemeClr val="accent1"/>
                </a:solidFill>
              </a:rPr>
              <a:t>https://digital.nhs.uk/coronavirus/coronavirus-</a:t>
            </a:r>
            <a:r>
              <a:rPr lang="en-GB" sz="1200" b="1" dirty="0" err="1">
                <a:solidFill>
                  <a:schemeClr val="accent1"/>
                </a:solidFill>
              </a:rPr>
              <a:t>covid</a:t>
            </a:r>
            <a:r>
              <a:rPr lang="en-GB" sz="1200" b="1" dirty="0">
                <a:solidFill>
                  <a:schemeClr val="accent1"/>
                </a:solidFill>
              </a:rPr>
              <a:t>-19-response-information-governance-hub</a:t>
            </a:r>
          </a:p>
        </p:txBody>
      </p:sp>
    </p:spTree>
    <p:extLst>
      <p:ext uri="{BB962C8B-B14F-4D97-AF65-F5344CB8AC3E}">
        <p14:creationId xmlns:p14="http://schemas.microsoft.com/office/powerpoint/2010/main" val="201064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F1C17-99C0-4B94-AD28-2DC2C47607B8}"/>
              </a:ext>
            </a:extLst>
          </p:cNvPr>
          <p:cNvSpPr>
            <a:spLocks noGrp="1"/>
          </p:cNvSpPr>
          <p:nvPr>
            <p:ph type="title"/>
          </p:nvPr>
        </p:nvSpPr>
        <p:spPr>
          <a:xfrm>
            <a:off x="612000" y="320678"/>
            <a:ext cx="10975258" cy="865186"/>
          </a:xfrm>
        </p:spPr>
        <p:txBody>
          <a:bodyPr anchor="t">
            <a:normAutofit/>
          </a:bodyPr>
          <a:lstStyle/>
          <a:p>
            <a:r>
              <a:rPr lang="en-GB" dirty="0"/>
              <a:t>Further Information and Guidance on IG</a:t>
            </a:r>
          </a:p>
        </p:txBody>
      </p:sp>
      <p:sp>
        <p:nvSpPr>
          <p:cNvPr id="4" name="Slide Number Placeholder 3">
            <a:extLst>
              <a:ext uri="{FF2B5EF4-FFF2-40B4-BE49-F238E27FC236}">
                <a16:creationId xmlns:a16="http://schemas.microsoft.com/office/drawing/2014/main" id="{CE4B9E7B-B05E-45B8-9CCE-E2C08B0DD8C0}"/>
              </a:ext>
            </a:extLst>
          </p:cNvPr>
          <p:cNvSpPr>
            <a:spLocks noGrp="1"/>
          </p:cNvSpPr>
          <p:nvPr>
            <p:ph type="sldNum" sz="quarter" idx="12"/>
          </p:nvPr>
        </p:nvSpPr>
        <p:spPr>
          <a:xfrm>
            <a:off x="10877549" y="6432550"/>
            <a:ext cx="709709" cy="216000"/>
          </a:xfrm>
        </p:spPr>
        <p:txBody>
          <a:bodyPr anchor="ctr">
            <a:normAutofit/>
          </a:bodyPr>
          <a:lstStyle/>
          <a:p>
            <a:pPr>
              <a:spcAft>
                <a:spcPts val="600"/>
              </a:spcAft>
            </a:pPr>
            <a:fld id="{E6607247-EB78-480B-A962-35111A450531}" type="slidenum">
              <a:rPr lang="en-GB" smtClean="0"/>
              <a:pPr>
                <a:spcAft>
                  <a:spcPts val="600"/>
                </a:spcAft>
              </a:pPr>
              <a:t>13</a:t>
            </a:fld>
            <a:endParaRPr lang="en-GB"/>
          </a:p>
        </p:txBody>
      </p:sp>
      <p:pic>
        <p:nvPicPr>
          <p:cNvPr id="7" name="Picture 6">
            <a:hlinkClick r:id="rId2"/>
            <a:extLst>
              <a:ext uri="{FF2B5EF4-FFF2-40B4-BE49-F238E27FC236}">
                <a16:creationId xmlns:a16="http://schemas.microsoft.com/office/drawing/2014/main" id="{27FD679B-BEA1-4808-A666-95267293CBD4}"/>
              </a:ext>
            </a:extLst>
          </p:cNvPr>
          <p:cNvPicPr>
            <a:picLocks noChangeAspect="1"/>
          </p:cNvPicPr>
          <p:nvPr/>
        </p:nvPicPr>
        <p:blipFill>
          <a:blip r:embed="rId3"/>
          <a:stretch>
            <a:fillRect/>
          </a:stretch>
        </p:blipFill>
        <p:spPr>
          <a:xfrm>
            <a:off x="654050" y="2290763"/>
            <a:ext cx="2711450" cy="2865438"/>
          </a:xfrm>
          <a:prstGeom prst="rect">
            <a:avLst/>
          </a:prstGeom>
        </p:spPr>
      </p:pic>
      <p:pic>
        <p:nvPicPr>
          <p:cNvPr id="11" name="Content Placeholder 10">
            <a:hlinkClick r:id="rId4"/>
            <a:extLst>
              <a:ext uri="{FF2B5EF4-FFF2-40B4-BE49-F238E27FC236}">
                <a16:creationId xmlns:a16="http://schemas.microsoft.com/office/drawing/2014/main" id="{D28E9843-54DB-4B07-A8A7-9A6AF3027CD5}"/>
              </a:ext>
            </a:extLst>
          </p:cNvPr>
          <p:cNvPicPr>
            <a:picLocks noGrp="1" noChangeAspect="1"/>
          </p:cNvPicPr>
          <p:nvPr>
            <p:ph idx="1"/>
          </p:nvPr>
        </p:nvPicPr>
        <p:blipFill rotWithShape="1">
          <a:blip r:embed="rId5"/>
          <a:srcRect r="10272"/>
          <a:stretch/>
        </p:blipFill>
        <p:spPr>
          <a:xfrm>
            <a:off x="9436100" y="2290763"/>
            <a:ext cx="2109788" cy="2865438"/>
          </a:xfrm>
          <a:prstGeom prst="rect">
            <a:avLst/>
          </a:prstGeom>
          <a:ln>
            <a:noFill/>
          </a:ln>
          <a:effectLst>
            <a:outerShdw blurRad="292100" dist="139700" dir="2700000" algn="tl" rotWithShape="0">
              <a:srgbClr val="333333">
                <a:alpha val="65000"/>
              </a:srgbClr>
            </a:outerShdw>
          </a:effectLst>
        </p:spPr>
      </p:pic>
      <p:pic>
        <p:nvPicPr>
          <p:cNvPr id="12" name="Picture 11">
            <a:hlinkClick r:id="rId6"/>
            <a:extLst>
              <a:ext uri="{FF2B5EF4-FFF2-40B4-BE49-F238E27FC236}">
                <a16:creationId xmlns:a16="http://schemas.microsoft.com/office/drawing/2014/main" id="{6EF043C1-F480-478E-9A04-E2497BC73863}"/>
              </a:ext>
            </a:extLst>
          </p:cNvPr>
          <p:cNvPicPr>
            <a:picLocks noChangeAspect="1"/>
          </p:cNvPicPr>
          <p:nvPr/>
        </p:nvPicPr>
        <p:blipFill>
          <a:blip r:embed="rId7"/>
          <a:stretch>
            <a:fillRect/>
          </a:stretch>
        </p:blipFill>
        <p:spPr>
          <a:xfrm>
            <a:off x="6196013" y="2290763"/>
            <a:ext cx="3159125" cy="2865438"/>
          </a:xfrm>
          <a:prstGeom prst="rect">
            <a:avLst/>
          </a:prstGeom>
          <a:ln>
            <a:noFill/>
          </a:ln>
          <a:effectLst>
            <a:outerShdw blurRad="292100" dist="139700" dir="2700000" algn="tl" rotWithShape="0">
              <a:srgbClr val="333333">
                <a:alpha val="65000"/>
              </a:srgbClr>
            </a:outerShdw>
          </a:effectLst>
        </p:spPr>
      </p:pic>
      <p:pic>
        <p:nvPicPr>
          <p:cNvPr id="13" name="Picture 12">
            <a:hlinkClick r:id="rId8"/>
            <a:extLst>
              <a:ext uri="{FF2B5EF4-FFF2-40B4-BE49-F238E27FC236}">
                <a16:creationId xmlns:a16="http://schemas.microsoft.com/office/drawing/2014/main" id="{1CA7899C-931A-4DD9-A62F-783302F519D0}"/>
              </a:ext>
            </a:extLst>
          </p:cNvPr>
          <p:cNvPicPr>
            <a:picLocks noChangeAspect="1"/>
          </p:cNvPicPr>
          <p:nvPr/>
        </p:nvPicPr>
        <p:blipFill>
          <a:blip r:embed="rId9"/>
          <a:stretch>
            <a:fillRect/>
          </a:stretch>
        </p:blipFill>
        <p:spPr>
          <a:xfrm>
            <a:off x="3448050" y="2290763"/>
            <a:ext cx="2665413" cy="28654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4917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Content Placeholder 5" descr="A picture containing drawing&#10;&#10;Description automatically generated">
            <a:extLst>
              <a:ext uri="{FF2B5EF4-FFF2-40B4-BE49-F238E27FC236}">
                <a16:creationId xmlns:a16="http://schemas.microsoft.com/office/drawing/2014/main" id="{54AE5CB9-B6D1-4E53-9B09-5F629F6BD5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6321" y="289051"/>
            <a:ext cx="7536701" cy="234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E6607247-EB78-480B-A962-35111A450531}" type="slidenum">
              <a:rPr lang="en-GB" smtClean="0"/>
              <a:t>14</a:t>
            </a:fld>
            <a:endParaRPr lang="en-GB" dirty="0"/>
          </a:p>
        </p:txBody>
      </p:sp>
    </p:spTree>
    <p:extLst>
      <p:ext uri="{BB962C8B-B14F-4D97-AF65-F5344CB8AC3E}">
        <p14:creationId xmlns:p14="http://schemas.microsoft.com/office/powerpoint/2010/main" val="362246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BF73F-0E86-4815-A68E-5C0D45546C30}"/>
              </a:ext>
            </a:extLst>
          </p:cNvPr>
          <p:cNvSpPr>
            <a:spLocks noGrp="1"/>
          </p:cNvSpPr>
          <p:nvPr>
            <p:ph type="title"/>
          </p:nvPr>
        </p:nvSpPr>
        <p:spPr>
          <a:xfrm>
            <a:off x="612000" y="209450"/>
            <a:ext cx="10975258" cy="865186"/>
          </a:xfrm>
        </p:spPr>
        <p:txBody>
          <a:bodyPr/>
          <a:lstStyle/>
          <a:p>
            <a:r>
              <a:rPr lang="en-GB" dirty="0"/>
              <a:t>8 March 2020….</a:t>
            </a:r>
          </a:p>
        </p:txBody>
      </p:sp>
      <p:pic>
        <p:nvPicPr>
          <p:cNvPr id="6" name="Content Placeholder 5" descr="A large stadium with green grass&#10;&#10;Description automatically generated">
            <a:extLst>
              <a:ext uri="{FF2B5EF4-FFF2-40B4-BE49-F238E27FC236}">
                <a16:creationId xmlns:a16="http://schemas.microsoft.com/office/drawing/2014/main" id="{C57F42E4-9074-4D81-A5A6-2A0A1746938B}"/>
              </a:ext>
            </a:extLst>
          </p:cNvPr>
          <p:cNvPicPr>
            <a:picLocks noGrp="1" noChangeAspect="1"/>
          </p:cNvPicPr>
          <p:nvPr>
            <p:ph idx="1"/>
          </p:nvPr>
        </p:nvPicPr>
        <p:blipFill>
          <a:blip r:embed="rId2"/>
          <a:stretch>
            <a:fillRect/>
          </a:stretch>
        </p:blipFill>
        <p:spPr>
          <a:xfrm>
            <a:off x="2045616" y="923588"/>
            <a:ext cx="7484978" cy="5613734"/>
          </a:xfrm>
        </p:spPr>
      </p:pic>
      <p:sp>
        <p:nvSpPr>
          <p:cNvPr id="4" name="Slide Number Placeholder 3">
            <a:extLst>
              <a:ext uri="{FF2B5EF4-FFF2-40B4-BE49-F238E27FC236}">
                <a16:creationId xmlns:a16="http://schemas.microsoft.com/office/drawing/2014/main" id="{52D4C9C0-2BAC-4441-B378-5C4FFFDF5239}"/>
              </a:ext>
            </a:extLst>
          </p:cNvPr>
          <p:cNvSpPr>
            <a:spLocks noGrp="1"/>
          </p:cNvSpPr>
          <p:nvPr>
            <p:ph type="sldNum" sz="quarter" idx="12"/>
          </p:nvPr>
        </p:nvSpPr>
        <p:spPr/>
        <p:txBody>
          <a:bodyPr/>
          <a:lstStyle/>
          <a:p>
            <a:fld id="{E6607247-EB78-480B-A962-35111A450531}" type="slidenum">
              <a:rPr lang="en-GB" smtClean="0"/>
              <a:t>2</a:t>
            </a:fld>
            <a:endParaRPr lang="en-GB" dirty="0"/>
          </a:p>
        </p:txBody>
      </p:sp>
    </p:spTree>
    <p:extLst>
      <p:ext uri="{BB962C8B-B14F-4D97-AF65-F5344CB8AC3E}">
        <p14:creationId xmlns:p14="http://schemas.microsoft.com/office/powerpoint/2010/main" val="242899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1C307-CEDF-4BD5-8D4A-CDA9C86288E7}"/>
              </a:ext>
            </a:extLst>
          </p:cNvPr>
          <p:cNvSpPr>
            <a:spLocks noGrp="1"/>
          </p:cNvSpPr>
          <p:nvPr>
            <p:ph type="title"/>
          </p:nvPr>
        </p:nvSpPr>
        <p:spPr/>
        <p:txBody>
          <a:bodyPr/>
          <a:lstStyle/>
          <a:p>
            <a:r>
              <a:rPr lang="en-GB" dirty="0"/>
              <a:t>IG Framework</a:t>
            </a:r>
          </a:p>
        </p:txBody>
      </p:sp>
      <p:pic>
        <p:nvPicPr>
          <p:cNvPr id="5" name="Content Placeholder 4">
            <a:extLst>
              <a:ext uri="{FF2B5EF4-FFF2-40B4-BE49-F238E27FC236}">
                <a16:creationId xmlns:a16="http://schemas.microsoft.com/office/drawing/2014/main" id="{46AB6AF6-A856-45B9-8C41-B8CF3CA24BC9}"/>
              </a:ext>
            </a:extLst>
          </p:cNvPr>
          <p:cNvPicPr>
            <a:picLocks noGrp="1" noChangeAspect="1"/>
          </p:cNvPicPr>
          <p:nvPr>
            <p:ph idx="1"/>
          </p:nvPr>
        </p:nvPicPr>
        <p:blipFill>
          <a:blip r:embed="rId2"/>
          <a:stretch>
            <a:fillRect/>
          </a:stretch>
        </p:blipFill>
        <p:spPr>
          <a:xfrm>
            <a:off x="391892" y="957814"/>
            <a:ext cx="6917766" cy="1316899"/>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4FFA700F-C9BB-4D33-A4B1-CE1B4D825CC8}"/>
              </a:ext>
            </a:extLst>
          </p:cNvPr>
          <p:cNvSpPr>
            <a:spLocks noGrp="1"/>
          </p:cNvSpPr>
          <p:nvPr>
            <p:ph type="sldNum" sz="quarter" idx="12"/>
          </p:nvPr>
        </p:nvSpPr>
        <p:spPr/>
        <p:txBody>
          <a:bodyPr/>
          <a:lstStyle/>
          <a:p>
            <a:fld id="{E6607247-EB78-480B-A962-35111A450531}" type="slidenum">
              <a:rPr lang="en-GB" smtClean="0"/>
              <a:t>3</a:t>
            </a:fld>
            <a:endParaRPr lang="en-GB" dirty="0"/>
          </a:p>
        </p:txBody>
      </p:sp>
      <p:pic>
        <p:nvPicPr>
          <p:cNvPr id="6" name="Picture 5">
            <a:extLst>
              <a:ext uri="{FF2B5EF4-FFF2-40B4-BE49-F238E27FC236}">
                <a16:creationId xmlns:a16="http://schemas.microsoft.com/office/drawing/2014/main" id="{7ED17EAA-4C78-4EB0-833B-F77E318FBD7A}"/>
              </a:ext>
            </a:extLst>
          </p:cNvPr>
          <p:cNvPicPr>
            <a:picLocks noChangeAspect="1"/>
          </p:cNvPicPr>
          <p:nvPr/>
        </p:nvPicPr>
        <p:blipFill>
          <a:blip r:embed="rId3"/>
          <a:stretch>
            <a:fillRect/>
          </a:stretch>
        </p:blipFill>
        <p:spPr>
          <a:xfrm>
            <a:off x="400287" y="4203416"/>
            <a:ext cx="6909369" cy="112572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C6629C05-49D8-42C0-89BA-80B8F3D5B497}"/>
              </a:ext>
            </a:extLst>
          </p:cNvPr>
          <p:cNvPicPr>
            <a:picLocks noChangeAspect="1"/>
          </p:cNvPicPr>
          <p:nvPr/>
        </p:nvPicPr>
        <p:blipFill>
          <a:blip r:embed="rId4"/>
          <a:stretch>
            <a:fillRect/>
          </a:stretch>
        </p:blipFill>
        <p:spPr>
          <a:xfrm>
            <a:off x="400288" y="2388071"/>
            <a:ext cx="6909370" cy="1669287"/>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7A577018-58B0-4661-91D0-84E30F18C42D}"/>
              </a:ext>
            </a:extLst>
          </p:cNvPr>
          <p:cNvPicPr>
            <a:picLocks noChangeAspect="1"/>
          </p:cNvPicPr>
          <p:nvPr/>
        </p:nvPicPr>
        <p:blipFill>
          <a:blip r:embed="rId5"/>
          <a:stretch>
            <a:fillRect/>
          </a:stretch>
        </p:blipFill>
        <p:spPr>
          <a:xfrm>
            <a:off x="7749777" y="774961"/>
            <a:ext cx="3639778" cy="4881121"/>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58D29F78-6748-4508-A08A-24B902D98CA9}"/>
              </a:ext>
            </a:extLst>
          </p:cNvPr>
          <p:cNvSpPr txBox="1"/>
          <p:nvPr/>
        </p:nvSpPr>
        <p:spPr>
          <a:xfrm>
            <a:off x="391892" y="5656082"/>
            <a:ext cx="6233698" cy="537328"/>
          </a:xfrm>
          <a:prstGeom prst="rect">
            <a:avLst/>
          </a:prstGeom>
          <a:noFill/>
        </p:spPr>
        <p:txBody>
          <a:bodyPr wrap="square" lIns="0" tIns="0" rIns="0" bIns="0" rtlCol="0">
            <a:noAutofit/>
          </a:bodyPr>
          <a:lstStyle/>
          <a:p>
            <a:r>
              <a:rPr lang="en-GB" sz="1200" b="1" dirty="0">
                <a:solidFill>
                  <a:schemeClr val="accent1"/>
                </a:solidFill>
              </a:rPr>
              <a:t>Section 255 Requests from </a:t>
            </a:r>
            <a:r>
              <a:rPr lang="en-GB" sz="1200" b="1" dirty="0">
                <a:solidFill>
                  <a:schemeClr val="accent1"/>
                </a:solidFill>
                <a:hlinkClick r:id="rId6"/>
              </a:rPr>
              <a:t>National Services Scotland</a:t>
            </a:r>
            <a:r>
              <a:rPr lang="en-GB" sz="1200" b="1" dirty="0">
                <a:solidFill>
                  <a:schemeClr val="accent1"/>
                </a:solidFill>
              </a:rPr>
              <a:t>, </a:t>
            </a:r>
            <a:r>
              <a:rPr lang="en-GB" sz="1200" b="1" dirty="0">
                <a:solidFill>
                  <a:schemeClr val="accent1"/>
                </a:solidFill>
                <a:hlinkClick r:id="rId7"/>
              </a:rPr>
              <a:t>Public Health Wales </a:t>
            </a:r>
            <a:r>
              <a:rPr lang="en-GB" sz="1200" b="1" dirty="0">
                <a:solidFill>
                  <a:schemeClr val="accent1"/>
                </a:solidFill>
              </a:rPr>
              <a:t>and the </a:t>
            </a:r>
            <a:r>
              <a:rPr lang="en-GB" sz="1200" b="1" dirty="0">
                <a:solidFill>
                  <a:schemeClr val="accent1"/>
                </a:solidFill>
                <a:hlinkClick r:id="rId8"/>
              </a:rPr>
              <a:t>Department of Health and Public Health Agency (NI) </a:t>
            </a:r>
            <a:endParaRPr lang="en-GB" sz="1200" b="1" dirty="0">
              <a:solidFill>
                <a:schemeClr val="accent1"/>
              </a:solidFill>
            </a:endParaRPr>
          </a:p>
        </p:txBody>
      </p:sp>
    </p:spTree>
    <p:extLst>
      <p:ext uri="{BB962C8B-B14F-4D97-AF65-F5344CB8AC3E}">
        <p14:creationId xmlns:p14="http://schemas.microsoft.com/office/powerpoint/2010/main" val="418281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holding a guitar&#10;&#10;Description automatically generated">
            <a:extLst>
              <a:ext uri="{FF2B5EF4-FFF2-40B4-BE49-F238E27FC236}">
                <a16:creationId xmlns:a16="http://schemas.microsoft.com/office/drawing/2014/main" id="{6786AC11-3290-4CD3-A76C-099D8A2D9CFF}"/>
              </a:ext>
            </a:extLst>
          </p:cNvPr>
          <p:cNvPicPr>
            <a:picLocks noGrp="1" noChangeAspect="1"/>
          </p:cNvPicPr>
          <p:nvPr>
            <p:ph type="pic" sz="quarter" idx="13"/>
          </p:nvPr>
        </p:nvPicPr>
        <p:blipFill>
          <a:blip r:embed="rId2"/>
          <a:srcRect l="23333" r="23333"/>
          <a:stretch>
            <a:fillRect/>
          </a:stretch>
        </p:blipFill>
        <p:spPr>
          <a:xfrm>
            <a:off x="8322492" y="289732"/>
            <a:ext cx="1527536" cy="1909420"/>
          </a:xfrm>
        </p:spPr>
      </p:pic>
      <p:sp>
        <p:nvSpPr>
          <p:cNvPr id="3" name="Content Placeholder 2">
            <a:extLst>
              <a:ext uri="{FF2B5EF4-FFF2-40B4-BE49-F238E27FC236}">
                <a16:creationId xmlns:a16="http://schemas.microsoft.com/office/drawing/2014/main" id="{40D7A1BE-D9FB-4996-AD5C-27A65D71E96D}"/>
              </a:ext>
            </a:extLst>
          </p:cNvPr>
          <p:cNvSpPr>
            <a:spLocks noGrp="1"/>
          </p:cNvSpPr>
          <p:nvPr>
            <p:ph idx="1"/>
          </p:nvPr>
        </p:nvSpPr>
        <p:spPr>
          <a:xfrm>
            <a:off x="684390" y="431484"/>
            <a:ext cx="7488650" cy="1625916"/>
          </a:xfrm>
        </p:spPr>
        <p:txBody>
          <a:bodyPr>
            <a:normAutofit/>
          </a:bodyPr>
          <a:lstStyle/>
          <a:p>
            <a:pPr marL="0" indent="0"/>
            <a:r>
              <a:rPr lang="en-GB" sz="1800" i="1" dirty="0">
                <a:solidFill>
                  <a:srgbClr val="0B0C0C"/>
                </a:solidFill>
                <a:latin typeface="nta"/>
              </a:rPr>
              <a:t>What has become apparent is how well our information governance framework is able to flex in a time of public health emergency to serve as an enabler to the rapid sharing of information while maintaining proportionate safeguards</a:t>
            </a:r>
            <a:r>
              <a:rPr lang="en-GB" sz="1800" dirty="0">
                <a:solidFill>
                  <a:srgbClr val="0B0C0C"/>
                </a:solidFill>
                <a:latin typeface="nta"/>
              </a:rPr>
              <a:t>.</a:t>
            </a:r>
          </a:p>
          <a:p>
            <a:pPr marL="0" indent="0"/>
            <a:r>
              <a:rPr lang="en-GB" sz="1800" dirty="0">
                <a:solidFill>
                  <a:srgbClr val="0B0C0C"/>
                </a:solidFill>
                <a:latin typeface="nta"/>
                <a:hlinkClick r:id="rId3"/>
              </a:rPr>
              <a:t>Dame Fiona Caldicott, 3</a:t>
            </a:r>
            <a:r>
              <a:rPr lang="en-GB" sz="1800" baseline="30000" dirty="0">
                <a:solidFill>
                  <a:srgbClr val="0B0C0C"/>
                </a:solidFill>
                <a:latin typeface="nta"/>
                <a:hlinkClick r:id="rId3"/>
              </a:rPr>
              <a:t>rd</a:t>
            </a:r>
            <a:r>
              <a:rPr lang="en-GB" sz="1800" dirty="0">
                <a:solidFill>
                  <a:srgbClr val="0B0C0C"/>
                </a:solidFill>
                <a:latin typeface="nta"/>
                <a:hlinkClick r:id="rId3"/>
              </a:rPr>
              <a:t> April 2020</a:t>
            </a:r>
            <a:endParaRPr lang="en-GB" sz="1800" dirty="0"/>
          </a:p>
        </p:txBody>
      </p:sp>
      <p:sp>
        <p:nvSpPr>
          <p:cNvPr id="4" name="Slide Number Placeholder 3">
            <a:extLst>
              <a:ext uri="{FF2B5EF4-FFF2-40B4-BE49-F238E27FC236}">
                <a16:creationId xmlns:a16="http://schemas.microsoft.com/office/drawing/2014/main" id="{9F6951A0-333C-4558-BA62-866410A003FD}"/>
              </a:ext>
            </a:extLst>
          </p:cNvPr>
          <p:cNvSpPr>
            <a:spLocks noGrp="1"/>
          </p:cNvSpPr>
          <p:nvPr>
            <p:ph type="sldNum" sz="quarter" idx="12"/>
          </p:nvPr>
        </p:nvSpPr>
        <p:spPr/>
        <p:txBody>
          <a:bodyPr/>
          <a:lstStyle/>
          <a:p>
            <a:fld id="{E6607247-EB78-480B-A962-35111A450531}" type="slidenum">
              <a:rPr lang="en-GB" smtClean="0"/>
              <a:t>4</a:t>
            </a:fld>
            <a:endParaRPr lang="en-GB" dirty="0"/>
          </a:p>
        </p:txBody>
      </p:sp>
      <p:sp>
        <p:nvSpPr>
          <p:cNvPr id="8" name="Rectangle 7">
            <a:extLst>
              <a:ext uri="{FF2B5EF4-FFF2-40B4-BE49-F238E27FC236}">
                <a16:creationId xmlns:a16="http://schemas.microsoft.com/office/drawing/2014/main" id="{76AC4DFA-BAC5-4967-BFC1-869545FAF0D3}"/>
              </a:ext>
            </a:extLst>
          </p:cNvPr>
          <p:cNvSpPr/>
          <p:nvPr/>
        </p:nvSpPr>
        <p:spPr>
          <a:xfrm>
            <a:off x="3280528" y="2676942"/>
            <a:ext cx="8303102" cy="3970318"/>
          </a:xfrm>
          <a:prstGeom prst="rect">
            <a:avLst/>
          </a:prstGeom>
        </p:spPr>
        <p:txBody>
          <a:bodyPr wrap="square">
            <a:spAutoFit/>
          </a:bodyPr>
          <a:lstStyle/>
          <a:p>
            <a:r>
              <a:rPr lang="en-GB" i="1" dirty="0">
                <a:solidFill>
                  <a:srgbClr val="000000"/>
                </a:solidFill>
                <a:latin typeface="+mj-lt"/>
              </a:rPr>
              <a:t>Data protection and electronic communication laws do not stop Government, the NHS or any other health professionals from sending public health messages to people, either by phone, text or email as these messages are not direct marketing. Nor does it stop them using the latest technology to facilitate safe and speedy consultations and diagnoses. Public bodies may require additional collection and sharing of personal data to protect against serious threats to public health.</a:t>
            </a:r>
          </a:p>
          <a:p>
            <a:endParaRPr lang="en-GB" i="1" dirty="0">
              <a:solidFill>
                <a:srgbClr val="000000"/>
              </a:solidFill>
              <a:latin typeface="+mj-lt"/>
            </a:endParaRPr>
          </a:p>
          <a:p>
            <a:r>
              <a:rPr lang="en-GB" i="1" dirty="0">
                <a:solidFill>
                  <a:srgbClr val="000000"/>
                </a:solidFill>
                <a:latin typeface="+mj-lt"/>
              </a:rPr>
              <a:t>The ICO is a reasonable and pragmatic regulator, one that does not operate in isolation from matters of serious public concern. Regarding compliance with data protection, we will take into account the compelling public interest in the current health emergency.</a:t>
            </a:r>
          </a:p>
          <a:p>
            <a:endParaRPr lang="en-GB" i="1" dirty="0">
              <a:solidFill>
                <a:srgbClr val="000000"/>
              </a:solidFill>
              <a:latin typeface="+mj-lt"/>
            </a:endParaRPr>
          </a:p>
          <a:p>
            <a:r>
              <a:rPr lang="en-GB" i="1" dirty="0">
                <a:solidFill>
                  <a:srgbClr val="000000"/>
                </a:solidFill>
                <a:latin typeface="+mj-lt"/>
                <a:hlinkClick r:id="rId4"/>
              </a:rPr>
              <a:t>ICO Statement, 12 March 2020</a:t>
            </a:r>
            <a:endParaRPr lang="en-GB" i="1" dirty="0">
              <a:solidFill>
                <a:srgbClr val="000000"/>
              </a:solidFill>
              <a:latin typeface="+mj-lt"/>
            </a:endParaRPr>
          </a:p>
        </p:txBody>
      </p:sp>
      <p:pic>
        <p:nvPicPr>
          <p:cNvPr id="10" name="Picture 9" descr="A person wearing glasses and smiling at the camera&#10;&#10;Description automatically generated">
            <a:extLst>
              <a:ext uri="{FF2B5EF4-FFF2-40B4-BE49-F238E27FC236}">
                <a16:creationId xmlns:a16="http://schemas.microsoft.com/office/drawing/2014/main" id="{8783F412-07FF-4582-8E62-ECEC92850388}"/>
              </a:ext>
            </a:extLst>
          </p:cNvPr>
          <p:cNvPicPr>
            <a:picLocks noChangeAspect="1"/>
          </p:cNvPicPr>
          <p:nvPr/>
        </p:nvPicPr>
        <p:blipFill>
          <a:blip r:embed="rId5"/>
          <a:stretch>
            <a:fillRect/>
          </a:stretch>
        </p:blipFill>
        <p:spPr>
          <a:xfrm>
            <a:off x="684390" y="2807516"/>
            <a:ext cx="2063388" cy="1384533"/>
          </a:xfrm>
          <a:prstGeom prst="rect">
            <a:avLst/>
          </a:prstGeom>
        </p:spPr>
      </p:pic>
      <p:pic>
        <p:nvPicPr>
          <p:cNvPr id="11" name="Picture 10">
            <a:extLst>
              <a:ext uri="{FF2B5EF4-FFF2-40B4-BE49-F238E27FC236}">
                <a16:creationId xmlns:a16="http://schemas.microsoft.com/office/drawing/2014/main" id="{A987A54A-5656-4D8C-8D0D-C253517F2E55}"/>
              </a:ext>
            </a:extLst>
          </p:cNvPr>
          <p:cNvPicPr>
            <a:picLocks noChangeAspect="1"/>
          </p:cNvPicPr>
          <p:nvPr/>
        </p:nvPicPr>
        <p:blipFill>
          <a:blip r:embed="rId6"/>
          <a:stretch>
            <a:fillRect/>
          </a:stretch>
        </p:blipFill>
        <p:spPr>
          <a:xfrm>
            <a:off x="684390" y="4662101"/>
            <a:ext cx="2045617" cy="1384533"/>
          </a:xfrm>
          <a:prstGeom prst="rect">
            <a:avLst/>
          </a:prstGeom>
        </p:spPr>
      </p:pic>
      <p:pic>
        <p:nvPicPr>
          <p:cNvPr id="12" name="Picture 11">
            <a:extLst>
              <a:ext uri="{FF2B5EF4-FFF2-40B4-BE49-F238E27FC236}">
                <a16:creationId xmlns:a16="http://schemas.microsoft.com/office/drawing/2014/main" id="{3095001A-B1AC-4143-849E-3D321D37C6E6}"/>
              </a:ext>
            </a:extLst>
          </p:cNvPr>
          <p:cNvPicPr>
            <a:picLocks noChangeAspect="1"/>
          </p:cNvPicPr>
          <p:nvPr/>
        </p:nvPicPr>
        <p:blipFill>
          <a:blip r:embed="rId7"/>
          <a:stretch>
            <a:fillRect/>
          </a:stretch>
        </p:blipFill>
        <p:spPr>
          <a:xfrm>
            <a:off x="10153649" y="849154"/>
            <a:ext cx="1655943" cy="904232"/>
          </a:xfrm>
          <a:prstGeom prst="rect">
            <a:avLst/>
          </a:prstGeom>
        </p:spPr>
      </p:pic>
    </p:spTree>
    <p:extLst>
      <p:ext uri="{BB962C8B-B14F-4D97-AF65-F5344CB8AC3E}">
        <p14:creationId xmlns:p14="http://schemas.microsoft.com/office/powerpoint/2010/main" val="329863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8D0BDF5-90DA-4A29-817E-CF40856494E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4" imgW="530" imgH="531" progId="TCLayout.ActiveDocument.1">
                  <p:embed/>
                </p:oleObj>
              </mc:Choice>
              <mc:Fallback>
                <p:oleObj name="think-cell Slide" r:id="rId4" imgW="530" imgH="531" progId="TCLayout.ActiveDocument.1">
                  <p:embed/>
                  <p:pic>
                    <p:nvPicPr>
                      <p:cNvPr id="10" name="Object 9" hidden="1">
                        <a:extLst>
                          <a:ext uri="{FF2B5EF4-FFF2-40B4-BE49-F238E27FC236}">
                            <a16:creationId xmlns:a16="http://schemas.microsoft.com/office/drawing/2014/main" id="{E8D0BDF5-90DA-4A29-817E-CF40856494E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6" name="Group 5">
            <a:extLst>
              <a:ext uri="{FF2B5EF4-FFF2-40B4-BE49-F238E27FC236}">
                <a16:creationId xmlns:a16="http://schemas.microsoft.com/office/drawing/2014/main" id="{A3EF6B46-3FBD-47BB-8421-29D18C52139F}"/>
              </a:ext>
            </a:extLst>
          </p:cNvPr>
          <p:cNvGrpSpPr/>
          <p:nvPr/>
        </p:nvGrpSpPr>
        <p:grpSpPr>
          <a:xfrm>
            <a:off x="10639425" y="72970"/>
            <a:ext cx="947738" cy="739776"/>
            <a:chOff x="10864850" y="381000"/>
            <a:chExt cx="947738" cy="739776"/>
          </a:xfrm>
          <a:solidFill>
            <a:schemeClr val="bg1"/>
          </a:solidFill>
        </p:grpSpPr>
        <p:sp>
          <p:nvSpPr>
            <p:cNvPr id="7" name="Freeform 5">
              <a:extLst>
                <a:ext uri="{FF2B5EF4-FFF2-40B4-BE49-F238E27FC236}">
                  <a16:creationId xmlns:a16="http://schemas.microsoft.com/office/drawing/2014/main" id="{7703FC11-DDA1-47EF-A26B-EA5A42B6024E}"/>
                </a:ext>
              </a:extLst>
            </p:cNvPr>
            <p:cNvSpPr>
              <a:spLocks noEditPoints="1"/>
            </p:cNvSpPr>
            <p:nvPr userDrawn="1"/>
          </p:nvSpPr>
          <p:spPr bwMode="auto">
            <a:xfrm>
              <a:off x="10996613" y="858838"/>
              <a:ext cx="796925" cy="261938"/>
            </a:xfrm>
            <a:custGeom>
              <a:avLst/>
              <a:gdLst>
                <a:gd name="T0" fmla="*/ 1333 w 1333"/>
                <a:gd name="T1" fmla="*/ 338 h 438"/>
                <a:gd name="T2" fmla="*/ 1273 w 1333"/>
                <a:gd name="T3" fmla="*/ 0 h 438"/>
                <a:gd name="T4" fmla="*/ 1064 w 1333"/>
                <a:gd name="T5" fmla="*/ 271 h 438"/>
                <a:gd name="T6" fmla="*/ 1157 w 1333"/>
                <a:gd name="T7" fmla="*/ 231 h 438"/>
                <a:gd name="T8" fmla="*/ 1102 w 1333"/>
                <a:gd name="T9" fmla="*/ 299 h 438"/>
                <a:gd name="T10" fmla="*/ 1033 w 1333"/>
                <a:gd name="T11" fmla="*/ 170 h 438"/>
                <a:gd name="T12" fmla="*/ 1157 w 1333"/>
                <a:gd name="T13" fmla="*/ 195 h 438"/>
                <a:gd name="T14" fmla="*/ 1046 w 1333"/>
                <a:gd name="T15" fmla="*/ 208 h 438"/>
                <a:gd name="T16" fmla="*/ 1087 w 1333"/>
                <a:gd name="T17" fmla="*/ 343 h 438"/>
                <a:gd name="T18" fmla="*/ 1160 w 1333"/>
                <a:gd name="T19" fmla="*/ 303 h 438"/>
                <a:gd name="T20" fmla="*/ 1215 w 1333"/>
                <a:gd name="T21" fmla="*/ 338 h 438"/>
                <a:gd name="T22" fmla="*/ 1212 w 1333"/>
                <a:gd name="T23" fmla="*/ 228 h 438"/>
                <a:gd name="T24" fmla="*/ 1112 w 1333"/>
                <a:gd name="T25" fmla="*/ 101 h 438"/>
                <a:gd name="T26" fmla="*/ 1033 w 1333"/>
                <a:gd name="T27" fmla="*/ 170 h 438"/>
                <a:gd name="T28" fmla="*/ 939 w 1333"/>
                <a:gd name="T29" fmla="*/ 343 h 438"/>
                <a:gd name="T30" fmla="*/ 982 w 1333"/>
                <a:gd name="T31" fmla="*/ 290 h 438"/>
                <a:gd name="T32" fmla="*/ 926 w 1333"/>
                <a:gd name="T33" fmla="*/ 258 h 438"/>
                <a:gd name="T34" fmla="*/ 979 w 1333"/>
                <a:gd name="T35" fmla="*/ 150 h 438"/>
                <a:gd name="T36" fmla="*/ 926 w 1333"/>
                <a:gd name="T37" fmla="*/ 106 h 438"/>
                <a:gd name="T38" fmla="*/ 865 w 1333"/>
                <a:gd name="T39" fmla="*/ 60 h 438"/>
                <a:gd name="T40" fmla="*/ 821 w 1333"/>
                <a:gd name="T41" fmla="*/ 106 h 438"/>
                <a:gd name="T42" fmla="*/ 865 w 1333"/>
                <a:gd name="T43" fmla="*/ 150 h 438"/>
                <a:gd name="T44" fmla="*/ 722 w 1333"/>
                <a:gd name="T45" fmla="*/ 64 h 438"/>
                <a:gd name="T46" fmla="*/ 782 w 1333"/>
                <a:gd name="T47" fmla="*/ 6 h 438"/>
                <a:gd name="T48" fmla="*/ 722 w 1333"/>
                <a:gd name="T49" fmla="*/ 64 h 438"/>
                <a:gd name="T50" fmla="*/ 782 w 1333"/>
                <a:gd name="T51" fmla="*/ 338 h 438"/>
                <a:gd name="T52" fmla="*/ 722 w 1333"/>
                <a:gd name="T53" fmla="*/ 106 h 438"/>
                <a:gd name="T54" fmla="*/ 601 w 1333"/>
                <a:gd name="T55" fmla="*/ 106 h 438"/>
                <a:gd name="T56" fmla="*/ 600 w 1333"/>
                <a:gd name="T57" fmla="*/ 138 h 438"/>
                <a:gd name="T58" fmla="*/ 430 w 1333"/>
                <a:gd name="T59" fmla="*/ 221 h 438"/>
                <a:gd name="T60" fmla="*/ 597 w 1333"/>
                <a:gd name="T61" fmla="*/ 301 h 438"/>
                <a:gd name="T62" fmla="*/ 528 w 1333"/>
                <a:gd name="T63" fmla="*/ 391 h 438"/>
                <a:gd name="T64" fmla="*/ 456 w 1333"/>
                <a:gd name="T65" fmla="*/ 422 h 438"/>
                <a:gd name="T66" fmla="*/ 658 w 1333"/>
                <a:gd name="T67" fmla="*/ 316 h 438"/>
                <a:gd name="T68" fmla="*/ 601 w 1333"/>
                <a:gd name="T69" fmla="*/ 106 h 438"/>
                <a:gd name="T70" fmla="*/ 493 w 1333"/>
                <a:gd name="T71" fmla="*/ 221 h 438"/>
                <a:gd name="T72" fmla="*/ 598 w 1333"/>
                <a:gd name="T73" fmla="*/ 220 h 438"/>
                <a:gd name="T74" fmla="*/ 321 w 1333"/>
                <a:gd name="T75" fmla="*/ 64 h 438"/>
                <a:gd name="T76" fmla="*/ 382 w 1333"/>
                <a:gd name="T77" fmla="*/ 6 h 438"/>
                <a:gd name="T78" fmla="*/ 321 w 1333"/>
                <a:gd name="T79" fmla="*/ 64 h 438"/>
                <a:gd name="T80" fmla="*/ 382 w 1333"/>
                <a:gd name="T81" fmla="*/ 338 h 438"/>
                <a:gd name="T82" fmla="*/ 321 w 1333"/>
                <a:gd name="T83" fmla="*/ 106 h 438"/>
                <a:gd name="T84" fmla="*/ 63 w 1333"/>
                <a:gd name="T85" fmla="*/ 73 h 438"/>
                <a:gd name="T86" fmla="*/ 202 w 1333"/>
                <a:gd name="T87" fmla="*/ 181 h 438"/>
                <a:gd name="T88" fmla="*/ 63 w 1333"/>
                <a:gd name="T89" fmla="*/ 288 h 438"/>
                <a:gd name="T90" fmla="*/ 0 w 1333"/>
                <a:gd name="T91" fmla="*/ 338 h 438"/>
                <a:gd name="T92" fmla="*/ 268 w 1333"/>
                <a:gd name="T93" fmla="*/ 181 h 438"/>
                <a:gd name="T94" fmla="*/ 0 w 1333"/>
                <a:gd name="T95" fmla="*/ 24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33" h="438">
                  <a:moveTo>
                    <a:pt x="1273" y="338"/>
                  </a:moveTo>
                  <a:cubicBezTo>
                    <a:pt x="1333" y="338"/>
                    <a:pt x="1333" y="338"/>
                    <a:pt x="1333" y="338"/>
                  </a:cubicBezTo>
                  <a:cubicBezTo>
                    <a:pt x="1333" y="0"/>
                    <a:pt x="1333" y="0"/>
                    <a:pt x="1333" y="0"/>
                  </a:cubicBezTo>
                  <a:cubicBezTo>
                    <a:pt x="1273" y="0"/>
                    <a:pt x="1273" y="0"/>
                    <a:pt x="1273" y="0"/>
                  </a:cubicBezTo>
                  <a:lnTo>
                    <a:pt x="1273" y="338"/>
                  </a:lnTo>
                  <a:close/>
                  <a:moveTo>
                    <a:pt x="1064" y="271"/>
                  </a:moveTo>
                  <a:cubicBezTo>
                    <a:pt x="1064" y="235"/>
                    <a:pt x="1104" y="231"/>
                    <a:pt x="1131" y="231"/>
                  </a:cubicBezTo>
                  <a:cubicBezTo>
                    <a:pt x="1157" y="231"/>
                    <a:pt x="1157" y="231"/>
                    <a:pt x="1157" y="231"/>
                  </a:cubicBezTo>
                  <a:cubicBezTo>
                    <a:pt x="1157" y="249"/>
                    <a:pt x="1154" y="266"/>
                    <a:pt x="1144" y="279"/>
                  </a:cubicBezTo>
                  <a:cubicBezTo>
                    <a:pt x="1135" y="291"/>
                    <a:pt x="1120" y="299"/>
                    <a:pt x="1102" y="299"/>
                  </a:cubicBezTo>
                  <a:cubicBezTo>
                    <a:pt x="1080" y="299"/>
                    <a:pt x="1064" y="291"/>
                    <a:pt x="1064" y="271"/>
                  </a:cubicBezTo>
                  <a:moveTo>
                    <a:pt x="1033" y="170"/>
                  </a:moveTo>
                  <a:cubicBezTo>
                    <a:pt x="1053" y="155"/>
                    <a:pt x="1079" y="145"/>
                    <a:pt x="1105" y="145"/>
                  </a:cubicBezTo>
                  <a:cubicBezTo>
                    <a:pt x="1140" y="145"/>
                    <a:pt x="1157" y="157"/>
                    <a:pt x="1157" y="195"/>
                  </a:cubicBezTo>
                  <a:cubicBezTo>
                    <a:pt x="1124" y="195"/>
                    <a:pt x="1124" y="195"/>
                    <a:pt x="1124" y="195"/>
                  </a:cubicBezTo>
                  <a:cubicBezTo>
                    <a:pt x="1098" y="195"/>
                    <a:pt x="1069" y="197"/>
                    <a:pt x="1046" y="208"/>
                  </a:cubicBezTo>
                  <a:cubicBezTo>
                    <a:pt x="1023" y="220"/>
                    <a:pt x="1006" y="240"/>
                    <a:pt x="1006" y="275"/>
                  </a:cubicBezTo>
                  <a:cubicBezTo>
                    <a:pt x="1006" y="319"/>
                    <a:pt x="1046" y="343"/>
                    <a:pt x="1087" y="343"/>
                  </a:cubicBezTo>
                  <a:cubicBezTo>
                    <a:pt x="1115" y="343"/>
                    <a:pt x="1145" y="329"/>
                    <a:pt x="1159" y="303"/>
                  </a:cubicBezTo>
                  <a:cubicBezTo>
                    <a:pt x="1160" y="303"/>
                    <a:pt x="1160" y="303"/>
                    <a:pt x="1160" y="303"/>
                  </a:cubicBezTo>
                  <a:cubicBezTo>
                    <a:pt x="1160" y="311"/>
                    <a:pt x="1160" y="326"/>
                    <a:pt x="1162" y="338"/>
                  </a:cubicBezTo>
                  <a:cubicBezTo>
                    <a:pt x="1215" y="338"/>
                    <a:pt x="1215" y="338"/>
                    <a:pt x="1215" y="338"/>
                  </a:cubicBezTo>
                  <a:cubicBezTo>
                    <a:pt x="1214" y="320"/>
                    <a:pt x="1213" y="304"/>
                    <a:pt x="1213" y="286"/>
                  </a:cubicBezTo>
                  <a:cubicBezTo>
                    <a:pt x="1212" y="269"/>
                    <a:pt x="1212" y="252"/>
                    <a:pt x="1212" y="228"/>
                  </a:cubicBezTo>
                  <a:cubicBezTo>
                    <a:pt x="1212" y="198"/>
                    <a:pt x="1212" y="198"/>
                    <a:pt x="1212" y="198"/>
                  </a:cubicBezTo>
                  <a:cubicBezTo>
                    <a:pt x="1212" y="130"/>
                    <a:pt x="1183" y="101"/>
                    <a:pt x="1112" y="101"/>
                  </a:cubicBezTo>
                  <a:cubicBezTo>
                    <a:pt x="1086" y="101"/>
                    <a:pt x="1055" y="107"/>
                    <a:pt x="1031" y="118"/>
                  </a:cubicBezTo>
                  <a:lnTo>
                    <a:pt x="1033" y="170"/>
                  </a:lnTo>
                  <a:close/>
                  <a:moveTo>
                    <a:pt x="865" y="268"/>
                  </a:moveTo>
                  <a:cubicBezTo>
                    <a:pt x="865" y="314"/>
                    <a:pt x="892" y="343"/>
                    <a:pt x="939" y="343"/>
                  </a:cubicBezTo>
                  <a:cubicBezTo>
                    <a:pt x="957" y="343"/>
                    <a:pt x="971" y="342"/>
                    <a:pt x="983" y="338"/>
                  </a:cubicBezTo>
                  <a:cubicBezTo>
                    <a:pt x="982" y="290"/>
                    <a:pt x="982" y="290"/>
                    <a:pt x="982" y="290"/>
                  </a:cubicBezTo>
                  <a:cubicBezTo>
                    <a:pt x="975" y="294"/>
                    <a:pt x="965" y="297"/>
                    <a:pt x="954" y="297"/>
                  </a:cubicBezTo>
                  <a:cubicBezTo>
                    <a:pt x="931" y="297"/>
                    <a:pt x="926" y="278"/>
                    <a:pt x="926" y="258"/>
                  </a:cubicBezTo>
                  <a:cubicBezTo>
                    <a:pt x="926" y="150"/>
                    <a:pt x="926" y="150"/>
                    <a:pt x="926" y="150"/>
                  </a:cubicBezTo>
                  <a:cubicBezTo>
                    <a:pt x="979" y="150"/>
                    <a:pt x="979" y="150"/>
                    <a:pt x="979" y="150"/>
                  </a:cubicBezTo>
                  <a:cubicBezTo>
                    <a:pt x="979" y="106"/>
                    <a:pt x="979" y="106"/>
                    <a:pt x="979" y="106"/>
                  </a:cubicBezTo>
                  <a:cubicBezTo>
                    <a:pt x="926" y="106"/>
                    <a:pt x="926" y="106"/>
                    <a:pt x="926" y="106"/>
                  </a:cubicBezTo>
                  <a:cubicBezTo>
                    <a:pt x="926" y="40"/>
                    <a:pt x="926" y="40"/>
                    <a:pt x="926" y="40"/>
                  </a:cubicBezTo>
                  <a:cubicBezTo>
                    <a:pt x="865" y="60"/>
                    <a:pt x="865" y="60"/>
                    <a:pt x="865" y="60"/>
                  </a:cubicBezTo>
                  <a:cubicBezTo>
                    <a:pt x="865" y="106"/>
                    <a:pt x="865" y="106"/>
                    <a:pt x="865" y="106"/>
                  </a:cubicBezTo>
                  <a:cubicBezTo>
                    <a:pt x="821" y="106"/>
                    <a:pt x="821" y="106"/>
                    <a:pt x="821" y="106"/>
                  </a:cubicBezTo>
                  <a:cubicBezTo>
                    <a:pt x="821" y="150"/>
                    <a:pt x="821" y="150"/>
                    <a:pt x="821" y="150"/>
                  </a:cubicBezTo>
                  <a:cubicBezTo>
                    <a:pt x="865" y="150"/>
                    <a:pt x="865" y="150"/>
                    <a:pt x="865" y="150"/>
                  </a:cubicBezTo>
                  <a:lnTo>
                    <a:pt x="865" y="268"/>
                  </a:lnTo>
                  <a:close/>
                  <a:moveTo>
                    <a:pt x="722" y="64"/>
                  </a:moveTo>
                  <a:cubicBezTo>
                    <a:pt x="782" y="64"/>
                    <a:pt x="782" y="64"/>
                    <a:pt x="782" y="64"/>
                  </a:cubicBezTo>
                  <a:cubicBezTo>
                    <a:pt x="782" y="6"/>
                    <a:pt x="782" y="6"/>
                    <a:pt x="782" y="6"/>
                  </a:cubicBezTo>
                  <a:cubicBezTo>
                    <a:pt x="722" y="6"/>
                    <a:pt x="722" y="6"/>
                    <a:pt x="722" y="6"/>
                  </a:cubicBezTo>
                  <a:lnTo>
                    <a:pt x="722" y="64"/>
                  </a:lnTo>
                  <a:close/>
                  <a:moveTo>
                    <a:pt x="722" y="338"/>
                  </a:moveTo>
                  <a:cubicBezTo>
                    <a:pt x="782" y="338"/>
                    <a:pt x="782" y="338"/>
                    <a:pt x="782" y="338"/>
                  </a:cubicBezTo>
                  <a:cubicBezTo>
                    <a:pt x="782" y="106"/>
                    <a:pt x="782" y="106"/>
                    <a:pt x="782" y="106"/>
                  </a:cubicBezTo>
                  <a:cubicBezTo>
                    <a:pt x="722" y="106"/>
                    <a:pt x="722" y="106"/>
                    <a:pt x="722" y="106"/>
                  </a:cubicBezTo>
                  <a:lnTo>
                    <a:pt x="722" y="338"/>
                  </a:lnTo>
                  <a:close/>
                  <a:moveTo>
                    <a:pt x="601" y="106"/>
                  </a:moveTo>
                  <a:cubicBezTo>
                    <a:pt x="601" y="138"/>
                    <a:pt x="601" y="138"/>
                    <a:pt x="601" y="138"/>
                  </a:cubicBezTo>
                  <a:cubicBezTo>
                    <a:pt x="600" y="138"/>
                    <a:pt x="600" y="138"/>
                    <a:pt x="600" y="138"/>
                  </a:cubicBezTo>
                  <a:cubicBezTo>
                    <a:pt x="583" y="111"/>
                    <a:pt x="559" y="101"/>
                    <a:pt x="529" y="101"/>
                  </a:cubicBezTo>
                  <a:cubicBezTo>
                    <a:pt x="459" y="101"/>
                    <a:pt x="430" y="165"/>
                    <a:pt x="430" y="221"/>
                  </a:cubicBezTo>
                  <a:cubicBezTo>
                    <a:pt x="430" y="283"/>
                    <a:pt x="456" y="338"/>
                    <a:pt x="525" y="338"/>
                  </a:cubicBezTo>
                  <a:cubicBezTo>
                    <a:pt x="559" y="338"/>
                    <a:pt x="586" y="321"/>
                    <a:pt x="597" y="301"/>
                  </a:cubicBezTo>
                  <a:cubicBezTo>
                    <a:pt x="598" y="301"/>
                    <a:pt x="598" y="301"/>
                    <a:pt x="598" y="301"/>
                  </a:cubicBezTo>
                  <a:cubicBezTo>
                    <a:pt x="598" y="341"/>
                    <a:pt x="595" y="391"/>
                    <a:pt x="528" y="391"/>
                  </a:cubicBezTo>
                  <a:cubicBezTo>
                    <a:pt x="509" y="391"/>
                    <a:pt x="479" y="381"/>
                    <a:pt x="460" y="371"/>
                  </a:cubicBezTo>
                  <a:cubicBezTo>
                    <a:pt x="456" y="422"/>
                    <a:pt x="456" y="422"/>
                    <a:pt x="456" y="422"/>
                  </a:cubicBezTo>
                  <a:cubicBezTo>
                    <a:pt x="484" y="434"/>
                    <a:pt x="512" y="438"/>
                    <a:pt x="536" y="438"/>
                  </a:cubicBezTo>
                  <a:cubicBezTo>
                    <a:pt x="633" y="438"/>
                    <a:pt x="658" y="379"/>
                    <a:pt x="658" y="316"/>
                  </a:cubicBezTo>
                  <a:cubicBezTo>
                    <a:pt x="658" y="106"/>
                    <a:pt x="658" y="106"/>
                    <a:pt x="658" y="106"/>
                  </a:cubicBezTo>
                  <a:lnTo>
                    <a:pt x="601" y="106"/>
                  </a:lnTo>
                  <a:close/>
                  <a:moveTo>
                    <a:pt x="545" y="291"/>
                  </a:moveTo>
                  <a:cubicBezTo>
                    <a:pt x="510" y="291"/>
                    <a:pt x="493" y="252"/>
                    <a:pt x="493" y="221"/>
                  </a:cubicBezTo>
                  <a:cubicBezTo>
                    <a:pt x="493" y="185"/>
                    <a:pt x="506" y="148"/>
                    <a:pt x="547" y="148"/>
                  </a:cubicBezTo>
                  <a:cubicBezTo>
                    <a:pt x="583" y="148"/>
                    <a:pt x="598" y="180"/>
                    <a:pt x="598" y="220"/>
                  </a:cubicBezTo>
                  <a:cubicBezTo>
                    <a:pt x="598" y="258"/>
                    <a:pt x="583" y="291"/>
                    <a:pt x="545" y="291"/>
                  </a:cubicBezTo>
                  <a:moveTo>
                    <a:pt x="321" y="64"/>
                  </a:moveTo>
                  <a:cubicBezTo>
                    <a:pt x="382" y="64"/>
                    <a:pt x="382" y="64"/>
                    <a:pt x="382" y="64"/>
                  </a:cubicBezTo>
                  <a:cubicBezTo>
                    <a:pt x="382" y="6"/>
                    <a:pt x="382" y="6"/>
                    <a:pt x="382" y="6"/>
                  </a:cubicBezTo>
                  <a:cubicBezTo>
                    <a:pt x="321" y="6"/>
                    <a:pt x="321" y="6"/>
                    <a:pt x="321" y="6"/>
                  </a:cubicBezTo>
                  <a:lnTo>
                    <a:pt x="321" y="64"/>
                  </a:lnTo>
                  <a:close/>
                  <a:moveTo>
                    <a:pt x="321" y="338"/>
                  </a:moveTo>
                  <a:cubicBezTo>
                    <a:pt x="382" y="338"/>
                    <a:pt x="382" y="338"/>
                    <a:pt x="382" y="338"/>
                  </a:cubicBezTo>
                  <a:cubicBezTo>
                    <a:pt x="382" y="106"/>
                    <a:pt x="382" y="106"/>
                    <a:pt x="382" y="106"/>
                  </a:cubicBezTo>
                  <a:cubicBezTo>
                    <a:pt x="321" y="106"/>
                    <a:pt x="321" y="106"/>
                    <a:pt x="321" y="106"/>
                  </a:cubicBezTo>
                  <a:lnTo>
                    <a:pt x="321" y="338"/>
                  </a:lnTo>
                  <a:close/>
                  <a:moveTo>
                    <a:pt x="63" y="73"/>
                  </a:moveTo>
                  <a:cubicBezTo>
                    <a:pt x="98" y="73"/>
                    <a:pt x="98" y="73"/>
                    <a:pt x="98" y="73"/>
                  </a:cubicBezTo>
                  <a:cubicBezTo>
                    <a:pt x="151" y="73"/>
                    <a:pt x="202" y="112"/>
                    <a:pt x="202" y="181"/>
                  </a:cubicBezTo>
                  <a:cubicBezTo>
                    <a:pt x="202" y="249"/>
                    <a:pt x="151" y="288"/>
                    <a:pt x="98" y="288"/>
                  </a:cubicBezTo>
                  <a:cubicBezTo>
                    <a:pt x="63" y="288"/>
                    <a:pt x="63" y="288"/>
                    <a:pt x="63" y="288"/>
                  </a:cubicBezTo>
                  <a:lnTo>
                    <a:pt x="63" y="73"/>
                  </a:lnTo>
                  <a:close/>
                  <a:moveTo>
                    <a:pt x="0" y="338"/>
                  </a:moveTo>
                  <a:cubicBezTo>
                    <a:pt x="86" y="338"/>
                    <a:pt x="86" y="338"/>
                    <a:pt x="86" y="338"/>
                  </a:cubicBezTo>
                  <a:cubicBezTo>
                    <a:pt x="183" y="338"/>
                    <a:pt x="268" y="306"/>
                    <a:pt x="268" y="181"/>
                  </a:cubicBezTo>
                  <a:cubicBezTo>
                    <a:pt x="268" y="56"/>
                    <a:pt x="183" y="24"/>
                    <a:pt x="86" y="24"/>
                  </a:cubicBezTo>
                  <a:cubicBezTo>
                    <a:pt x="0" y="24"/>
                    <a:pt x="0" y="24"/>
                    <a:pt x="0" y="24"/>
                  </a:cubicBezTo>
                  <a:lnTo>
                    <a:pt x="0" y="33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cs typeface="Arial"/>
              </a:endParaRPr>
            </a:p>
          </p:txBody>
        </p:sp>
        <p:sp>
          <p:nvSpPr>
            <p:cNvPr id="8" name="Freeform 6">
              <a:extLst>
                <a:ext uri="{FF2B5EF4-FFF2-40B4-BE49-F238E27FC236}">
                  <a16:creationId xmlns:a16="http://schemas.microsoft.com/office/drawing/2014/main" id="{10CA733C-6292-4A81-883E-BFE0CB76960B}"/>
                </a:ext>
              </a:extLst>
            </p:cNvPr>
            <p:cNvSpPr>
              <a:spLocks noEditPoints="1"/>
            </p:cNvSpPr>
            <p:nvPr/>
          </p:nvSpPr>
          <p:spPr bwMode="auto">
            <a:xfrm>
              <a:off x="10864850" y="381000"/>
              <a:ext cx="947738" cy="382588"/>
            </a:xfrm>
            <a:custGeom>
              <a:avLst/>
              <a:gdLst>
                <a:gd name="T0" fmla="*/ 1526 w 1585"/>
                <a:gd name="T1" fmla="*/ 76 h 639"/>
                <a:gd name="T2" fmla="*/ 1493 w 1585"/>
                <a:gd name="T3" fmla="*/ 178 h 639"/>
                <a:gd name="T4" fmla="*/ 1379 w 1585"/>
                <a:gd name="T5" fmla="*/ 155 h 639"/>
                <a:gd name="T6" fmla="*/ 1280 w 1585"/>
                <a:gd name="T7" fmla="*/ 204 h 639"/>
                <a:gd name="T8" fmla="*/ 1480 w 1585"/>
                <a:gd name="T9" fmla="*/ 406 h 639"/>
                <a:gd name="T10" fmla="*/ 1228 w 1585"/>
                <a:gd name="T11" fmla="*/ 585 h 639"/>
                <a:gd name="T12" fmla="*/ 1068 w 1585"/>
                <a:gd name="T13" fmla="*/ 558 h 639"/>
                <a:gd name="T14" fmla="*/ 1101 w 1585"/>
                <a:gd name="T15" fmla="*/ 453 h 639"/>
                <a:gd name="T16" fmla="*/ 1228 w 1585"/>
                <a:gd name="T17" fmla="*/ 483 h 639"/>
                <a:gd name="T18" fmla="*/ 1338 w 1585"/>
                <a:gd name="T19" fmla="*/ 422 h 639"/>
                <a:gd name="T20" fmla="*/ 1138 w 1585"/>
                <a:gd name="T21" fmla="*/ 225 h 639"/>
                <a:gd name="T22" fmla="*/ 1368 w 1585"/>
                <a:gd name="T23" fmla="*/ 53 h 639"/>
                <a:gd name="T24" fmla="*/ 1526 w 1585"/>
                <a:gd name="T25" fmla="*/ 76 h 639"/>
                <a:gd name="T26" fmla="*/ 1129 w 1585"/>
                <a:gd name="T27" fmla="*/ 62 h 639"/>
                <a:gd name="T28" fmla="*/ 1021 w 1585"/>
                <a:gd name="T29" fmla="*/ 576 h 639"/>
                <a:gd name="T30" fmla="*/ 883 w 1585"/>
                <a:gd name="T31" fmla="*/ 576 h 639"/>
                <a:gd name="T32" fmla="*/ 929 w 1585"/>
                <a:gd name="T33" fmla="*/ 356 h 639"/>
                <a:gd name="T34" fmla="*/ 765 w 1585"/>
                <a:gd name="T35" fmla="*/ 356 h 639"/>
                <a:gd name="T36" fmla="*/ 719 w 1585"/>
                <a:gd name="T37" fmla="*/ 576 h 639"/>
                <a:gd name="T38" fmla="*/ 581 w 1585"/>
                <a:gd name="T39" fmla="*/ 576 h 639"/>
                <a:gd name="T40" fmla="*/ 688 w 1585"/>
                <a:gd name="T41" fmla="*/ 62 h 639"/>
                <a:gd name="T42" fmla="*/ 827 w 1585"/>
                <a:gd name="T43" fmla="*/ 62 h 639"/>
                <a:gd name="T44" fmla="*/ 786 w 1585"/>
                <a:gd name="T45" fmla="*/ 258 h 639"/>
                <a:gd name="T46" fmla="*/ 950 w 1585"/>
                <a:gd name="T47" fmla="*/ 258 h 639"/>
                <a:gd name="T48" fmla="*/ 990 w 1585"/>
                <a:gd name="T49" fmla="*/ 62 h 639"/>
                <a:gd name="T50" fmla="*/ 1129 w 1585"/>
                <a:gd name="T51" fmla="*/ 62 h 639"/>
                <a:gd name="T52" fmla="*/ 637 w 1585"/>
                <a:gd name="T53" fmla="*/ 62 h 639"/>
                <a:gd name="T54" fmla="*/ 528 w 1585"/>
                <a:gd name="T55" fmla="*/ 576 h 639"/>
                <a:gd name="T56" fmla="*/ 356 w 1585"/>
                <a:gd name="T57" fmla="*/ 576 h 639"/>
                <a:gd name="T58" fmla="*/ 248 w 1585"/>
                <a:gd name="T59" fmla="*/ 220 h 639"/>
                <a:gd name="T60" fmla="*/ 247 w 1585"/>
                <a:gd name="T61" fmla="*/ 220 h 639"/>
                <a:gd name="T62" fmla="*/ 175 w 1585"/>
                <a:gd name="T63" fmla="*/ 576 h 639"/>
                <a:gd name="T64" fmla="*/ 45 w 1585"/>
                <a:gd name="T65" fmla="*/ 576 h 639"/>
                <a:gd name="T66" fmla="*/ 155 w 1585"/>
                <a:gd name="T67" fmla="*/ 62 h 639"/>
                <a:gd name="T68" fmla="*/ 327 w 1585"/>
                <a:gd name="T69" fmla="*/ 62 h 639"/>
                <a:gd name="T70" fmla="*/ 433 w 1585"/>
                <a:gd name="T71" fmla="*/ 418 h 639"/>
                <a:gd name="T72" fmla="*/ 435 w 1585"/>
                <a:gd name="T73" fmla="*/ 418 h 639"/>
                <a:gd name="T74" fmla="*/ 507 w 1585"/>
                <a:gd name="T75" fmla="*/ 62 h 639"/>
                <a:gd name="T76" fmla="*/ 637 w 1585"/>
                <a:gd name="T77" fmla="*/ 62 h 639"/>
                <a:gd name="T78" fmla="*/ 1585 w 1585"/>
                <a:gd name="T79" fmla="*/ 0 h 639"/>
                <a:gd name="T80" fmla="*/ 0 w 1585"/>
                <a:gd name="T81" fmla="*/ 0 h 639"/>
                <a:gd name="T82" fmla="*/ 0 w 1585"/>
                <a:gd name="T83" fmla="*/ 639 h 639"/>
                <a:gd name="T84" fmla="*/ 1585 w 1585"/>
                <a:gd name="T85" fmla="*/ 639 h 639"/>
                <a:gd name="T86" fmla="*/ 1585 w 1585"/>
                <a:gd name="T87"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5" h="639">
                  <a:moveTo>
                    <a:pt x="1526" y="76"/>
                  </a:moveTo>
                  <a:cubicBezTo>
                    <a:pt x="1493" y="178"/>
                    <a:pt x="1493" y="178"/>
                    <a:pt x="1493" y="178"/>
                  </a:cubicBezTo>
                  <a:cubicBezTo>
                    <a:pt x="1466" y="166"/>
                    <a:pt x="1430" y="155"/>
                    <a:pt x="1379" y="155"/>
                  </a:cubicBezTo>
                  <a:cubicBezTo>
                    <a:pt x="1324" y="155"/>
                    <a:pt x="1280" y="163"/>
                    <a:pt x="1280" y="204"/>
                  </a:cubicBezTo>
                  <a:cubicBezTo>
                    <a:pt x="1280" y="277"/>
                    <a:pt x="1480" y="250"/>
                    <a:pt x="1480" y="406"/>
                  </a:cubicBezTo>
                  <a:cubicBezTo>
                    <a:pt x="1480" y="548"/>
                    <a:pt x="1348" y="585"/>
                    <a:pt x="1228" y="585"/>
                  </a:cubicBezTo>
                  <a:cubicBezTo>
                    <a:pt x="1175" y="585"/>
                    <a:pt x="1113" y="572"/>
                    <a:pt x="1068" y="558"/>
                  </a:cubicBezTo>
                  <a:cubicBezTo>
                    <a:pt x="1101" y="453"/>
                    <a:pt x="1101" y="453"/>
                    <a:pt x="1101" y="453"/>
                  </a:cubicBezTo>
                  <a:cubicBezTo>
                    <a:pt x="1128" y="471"/>
                    <a:pt x="1183" y="483"/>
                    <a:pt x="1228" y="483"/>
                  </a:cubicBezTo>
                  <a:cubicBezTo>
                    <a:pt x="1271" y="483"/>
                    <a:pt x="1338" y="475"/>
                    <a:pt x="1338" y="422"/>
                  </a:cubicBezTo>
                  <a:cubicBezTo>
                    <a:pt x="1338" y="339"/>
                    <a:pt x="1138" y="370"/>
                    <a:pt x="1138" y="225"/>
                  </a:cubicBezTo>
                  <a:cubicBezTo>
                    <a:pt x="1138" y="93"/>
                    <a:pt x="1254" y="53"/>
                    <a:pt x="1368" y="53"/>
                  </a:cubicBezTo>
                  <a:cubicBezTo>
                    <a:pt x="1431" y="53"/>
                    <a:pt x="1491" y="60"/>
                    <a:pt x="1526" y="76"/>
                  </a:cubicBezTo>
                  <a:moveTo>
                    <a:pt x="1129" y="62"/>
                  </a:moveTo>
                  <a:cubicBezTo>
                    <a:pt x="1021" y="576"/>
                    <a:pt x="1021" y="576"/>
                    <a:pt x="1021" y="576"/>
                  </a:cubicBezTo>
                  <a:cubicBezTo>
                    <a:pt x="883" y="576"/>
                    <a:pt x="883" y="576"/>
                    <a:pt x="883" y="576"/>
                  </a:cubicBezTo>
                  <a:cubicBezTo>
                    <a:pt x="929" y="356"/>
                    <a:pt x="929" y="356"/>
                    <a:pt x="929" y="356"/>
                  </a:cubicBezTo>
                  <a:cubicBezTo>
                    <a:pt x="765" y="356"/>
                    <a:pt x="765" y="356"/>
                    <a:pt x="765" y="356"/>
                  </a:cubicBezTo>
                  <a:cubicBezTo>
                    <a:pt x="719" y="576"/>
                    <a:pt x="719" y="576"/>
                    <a:pt x="719" y="576"/>
                  </a:cubicBezTo>
                  <a:cubicBezTo>
                    <a:pt x="581" y="576"/>
                    <a:pt x="581" y="576"/>
                    <a:pt x="581" y="576"/>
                  </a:cubicBezTo>
                  <a:cubicBezTo>
                    <a:pt x="688" y="62"/>
                    <a:pt x="688" y="62"/>
                    <a:pt x="688" y="62"/>
                  </a:cubicBezTo>
                  <a:cubicBezTo>
                    <a:pt x="827" y="62"/>
                    <a:pt x="827" y="62"/>
                    <a:pt x="827" y="62"/>
                  </a:cubicBezTo>
                  <a:cubicBezTo>
                    <a:pt x="786" y="258"/>
                    <a:pt x="786" y="258"/>
                    <a:pt x="786" y="258"/>
                  </a:cubicBezTo>
                  <a:cubicBezTo>
                    <a:pt x="950" y="258"/>
                    <a:pt x="950" y="258"/>
                    <a:pt x="950" y="258"/>
                  </a:cubicBezTo>
                  <a:cubicBezTo>
                    <a:pt x="990" y="62"/>
                    <a:pt x="990" y="62"/>
                    <a:pt x="990" y="62"/>
                  </a:cubicBezTo>
                  <a:lnTo>
                    <a:pt x="1129" y="62"/>
                  </a:lnTo>
                  <a:close/>
                  <a:moveTo>
                    <a:pt x="637" y="62"/>
                  </a:moveTo>
                  <a:cubicBezTo>
                    <a:pt x="528" y="576"/>
                    <a:pt x="528" y="576"/>
                    <a:pt x="528" y="576"/>
                  </a:cubicBezTo>
                  <a:cubicBezTo>
                    <a:pt x="356" y="576"/>
                    <a:pt x="356" y="576"/>
                    <a:pt x="356" y="576"/>
                  </a:cubicBezTo>
                  <a:cubicBezTo>
                    <a:pt x="248" y="220"/>
                    <a:pt x="248" y="220"/>
                    <a:pt x="248" y="220"/>
                  </a:cubicBezTo>
                  <a:cubicBezTo>
                    <a:pt x="247" y="220"/>
                    <a:pt x="247" y="220"/>
                    <a:pt x="247" y="220"/>
                  </a:cubicBezTo>
                  <a:cubicBezTo>
                    <a:pt x="175" y="576"/>
                    <a:pt x="175" y="576"/>
                    <a:pt x="175" y="576"/>
                  </a:cubicBezTo>
                  <a:cubicBezTo>
                    <a:pt x="45" y="576"/>
                    <a:pt x="45" y="576"/>
                    <a:pt x="45" y="576"/>
                  </a:cubicBezTo>
                  <a:cubicBezTo>
                    <a:pt x="155" y="62"/>
                    <a:pt x="155" y="62"/>
                    <a:pt x="155" y="62"/>
                  </a:cubicBezTo>
                  <a:cubicBezTo>
                    <a:pt x="327" y="62"/>
                    <a:pt x="327" y="62"/>
                    <a:pt x="327" y="62"/>
                  </a:cubicBezTo>
                  <a:cubicBezTo>
                    <a:pt x="433" y="418"/>
                    <a:pt x="433" y="418"/>
                    <a:pt x="433" y="418"/>
                  </a:cubicBezTo>
                  <a:cubicBezTo>
                    <a:pt x="435" y="418"/>
                    <a:pt x="435" y="418"/>
                    <a:pt x="435" y="418"/>
                  </a:cubicBezTo>
                  <a:cubicBezTo>
                    <a:pt x="507" y="62"/>
                    <a:pt x="507" y="62"/>
                    <a:pt x="507" y="62"/>
                  </a:cubicBezTo>
                  <a:lnTo>
                    <a:pt x="637" y="62"/>
                  </a:lnTo>
                  <a:close/>
                  <a:moveTo>
                    <a:pt x="1585" y="0"/>
                  </a:moveTo>
                  <a:cubicBezTo>
                    <a:pt x="0" y="0"/>
                    <a:pt x="0" y="0"/>
                    <a:pt x="0" y="0"/>
                  </a:cubicBezTo>
                  <a:cubicBezTo>
                    <a:pt x="0" y="639"/>
                    <a:pt x="0" y="639"/>
                    <a:pt x="0" y="639"/>
                  </a:cubicBezTo>
                  <a:cubicBezTo>
                    <a:pt x="1585" y="639"/>
                    <a:pt x="1585" y="639"/>
                    <a:pt x="1585" y="639"/>
                  </a:cubicBezTo>
                  <a:lnTo>
                    <a:pt x="1585"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cs typeface="Arial"/>
              </a:endParaRPr>
            </a:p>
          </p:txBody>
        </p:sp>
      </p:grpSp>
      <p:sp>
        <p:nvSpPr>
          <p:cNvPr id="11" name="Rectangle 10">
            <a:extLst>
              <a:ext uri="{FF2B5EF4-FFF2-40B4-BE49-F238E27FC236}">
                <a16:creationId xmlns:a16="http://schemas.microsoft.com/office/drawing/2014/main" id="{BEE03A03-4F6A-4794-8984-CD35CD03D208}"/>
              </a:ext>
            </a:extLst>
          </p:cNvPr>
          <p:cNvSpPr/>
          <p:nvPr/>
        </p:nvSpPr>
        <p:spPr>
          <a:xfrm>
            <a:off x="388434" y="974637"/>
            <a:ext cx="5516137" cy="41475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cs typeface="Arial"/>
              </a:rPr>
              <a:t>Gold Command</a:t>
            </a:r>
          </a:p>
        </p:txBody>
      </p:sp>
      <p:sp>
        <p:nvSpPr>
          <p:cNvPr id="12" name="Rectangle 11">
            <a:extLst>
              <a:ext uri="{FF2B5EF4-FFF2-40B4-BE49-F238E27FC236}">
                <a16:creationId xmlns:a16="http://schemas.microsoft.com/office/drawing/2014/main" id="{447C1AA6-4264-4A34-8832-1C277ADBB1E2}"/>
              </a:ext>
            </a:extLst>
          </p:cNvPr>
          <p:cNvSpPr/>
          <p:nvPr/>
        </p:nvSpPr>
        <p:spPr>
          <a:xfrm>
            <a:off x="388434" y="1473880"/>
            <a:ext cx="5516137" cy="766662"/>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cs typeface="Arial"/>
              </a:rPr>
              <a:t>Silver Command</a:t>
            </a:r>
          </a:p>
        </p:txBody>
      </p:sp>
      <p:sp>
        <p:nvSpPr>
          <p:cNvPr id="13" name="Rectangle 12">
            <a:extLst>
              <a:ext uri="{FF2B5EF4-FFF2-40B4-BE49-F238E27FC236}">
                <a16:creationId xmlns:a16="http://schemas.microsoft.com/office/drawing/2014/main" id="{25C60AC3-328A-431E-936E-DBA9EBA6AACB}"/>
              </a:ext>
            </a:extLst>
          </p:cNvPr>
          <p:cNvSpPr/>
          <p:nvPr/>
        </p:nvSpPr>
        <p:spPr>
          <a:xfrm>
            <a:off x="6296182" y="985167"/>
            <a:ext cx="5284631" cy="1255391"/>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a:cs typeface="Arial"/>
              </a:rPr>
              <a:t>Supporting Functions</a:t>
            </a:r>
          </a:p>
        </p:txBody>
      </p:sp>
      <p:sp>
        <p:nvSpPr>
          <p:cNvPr id="14" name="Rectangle 13">
            <a:extLst>
              <a:ext uri="{FF2B5EF4-FFF2-40B4-BE49-F238E27FC236}">
                <a16:creationId xmlns:a16="http://schemas.microsoft.com/office/drawing/2014/main" id="{BAA63910-18BE-47C5-9B00-3BF6C008133F}"/>
              </a:ext>
            </a:extLst>
          </p:cNvPr>
          <p:cNvSpPr/>
          <p:nvPr/>
        </p:nvSpPr>
        <p:spPr>
          <a:xfrm>
            <a:off x="9313616" y="1039366"/>
            <a:ext cx="2134749" cy="1147550"/>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0000"/>
                </a:solidFill>
                <a:effectLst/>
                <a:uLnTx/>
                <a:uFillTx/>
                <a:latin typeface="Arial"/>
                <a:cs typeface="Arial"/>
              </a:rPr>
              <a:t>Programme Managers</a:t>
            </a:r>
            <a:br>
              <a:rPr kumimoji="0" lang="en-GB" sz="800" b="1" i="0" u="none" strike="noStrike" kern="1200" cap="none" spc="0" normalizeH="0" baseline="0" noProof="0" dirty="0">
                <a:ln>
                  <a:noFill/>
                </a:ln>
                <a:solidFill>
                  <a:srgbClr val="000000"/>
                </a:solidFill>
                <a:effectLst/>
                <a:uLnTx/>
                <a:uFillTx/>
                <a:latin typeface="Arial"/>
                <a:cs typeface="Arial"/>
              </a:rPr>
            </a:br>
            <a:r>
              <a:rPr kumimoji="0" lang="en-GB" sz="800" b="1" i="0" u="none" strike="noStrike" kern="1200" cap="none" spc="0" normalizeH="0" baseline="0" noProof="0" dirty="0">
                <a:ln>
                  <a:noFill/>
                </a:ln>
                <a:solidFill>
                  <a:srgbClr val="000000"/>
                </a:solidFill>
                <a:effectLst/>
                <a:uLnTx/>
                <a:uFillTx/>
                <a:latin typeface="Arial"/>
                <a:cs typeface="Arial"/>
              </a:rPr>
              <a:t>Product</a:t>
            </a:r>
            <a:r>
              <a:rPr kumimoji="0" lang="en-GB" sz="800" b="0" i="0" u="none" strike="noStrike" kern="1200" cap="none" spc="0" normalizeH="0" baseline="0" noProof="0" dirty="0">
                <a:ln>
                  <a:noFill/>
                </a:ln>
                <a:solidFill>
                  <a:srgbClr val="000000"/>
                </a:solidFill>
                <a:effectLst/>
                <a:uLnTx/>
                <a:uFillTx/>
                <a:latin typeface="Arial"/>
                <a:cs typeface="Arial"/>
              </a:rPr>
              <a:t>: Alison Cusack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0000"/>
                </a:solidFill>
                <a:effectLst/>
                <a:uLnTx/>
                <a:uFillTx/>
                <a:latin typeface="Arial"/>
                <a:cs typeface="Arial"/>
              </a:rPr>
              <a:t>Platforms</a:t>
            </a:r>
            <a:r>
              <a:rPr kumimoji="0" lang="en-GB" sz="800" b="0" i="0" u="none" strike="noStrike" kern="1200" cap="none" spc="0" normalizeH="0" baseline="0" noProof="0" dirty="0">
                <a:ln>
                  <a:noFill/>
                </a:ln>
                <a:solidFill>
                  <a:srgbClr val="000000"/>
                </a:solidFill>
                <a:effectLst/>
                <a:uLnTx/>
                <a:uFillTx/>
                <a:latin typeface="Arial"/>
                <a:cs typeface="Arial"/>
              </a:rPr>
              <a:t> : Jill Sharples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0000"/>
                </a:solidFill>
                <a:effectLst/>
                <a:uLnTx/>
                <a:uFillTx/>
                <a:latin typeface="Arial"/>
                <a:cs typeface="Arial"/>
              </a:rPr>
              <a:t>Access Logistics.</a:t>
            </a:r>
            <a:r>
              <a:rPr kumimoji="0" lang="en-GB" sz="800" b="0" i="0" u="none" strike="noStrike" kern="1200" cap="none" spc="0" normalizeH="0" baseline="0" noProof="0" dirty="0">
                <a:ln>
                  <a:noFill/>
                </a:ln>
                <a:solidFill>
                  <a:srgbClr val="000000"/>
                </a:solidFill>
                <a:effectLst/>
                <a:uLnTx/>
                <a:uFillTx/>
                <a:latin typeface="Arial"/>
                <a:cs typeface="Arial"/>
              </a:rPr>
              <a:t> Anna Hawksley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0000"/>
                </a:solidFill>
                <a:effectLst/>
                <a:uLnTx/>
                <a:uFillTx/>
                <a:latin typeface="Arial"/>
                <a:cs typeface="Arial"/>
              </a:rPr>
              <a:t>Data</a:t>
            </a:r>
            <a:r>
              <a:rPr kumimoji="0" lang="en-GB" sz="800" b="0" i="0" u="none" strike="noStrike" kern="1200" cap="none" spc="0" normalizeH="0" baseline="0" noProof="0" dirty="0">
                <a:ln>
                  <a:noFill/>
                </a:ln>
                <a:solidFill>
                  <a:srgbClr val="000000"/>
                </a:solidFill>
                <a:effectLst/>
                <a:uLnTx/>
                <a:uFillTx/>
                <a:latin typeface="Arial"/>
                <a:cs typeface="Arial"/>
              </a:rPr>
              <a:t> : Ian Boyd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0000"/>
                </a:solidFill>
                <a:effectLst/>
                <a:uLnTx/>
                <a:uFillTx/>
                <a:latin typeface="Arial"/>
                <a:cs typeface="Arial"/>
              </a:rPr>
              <a:t>Shielded Patient Service: </a:t>
            </a:r>
            <a:r>
              <a:rPr kumimoji="0" lang="en-GB" sz="800" b="0" i="0" u="none" strike="noStrike" kern="1200" cap="none" spc="0" normalizeH="0" baseline="0" noProof="0" dirty="0">
                <a:ln>
                  <a:noFill/>
                </a:ln>
                <a:solidFill>
                  <a:srgbClr val="000000"/>
                </a:solidFill>
                <a:effectLst/>
                <a:uLnTx/>
                <a:uFillTx/>
                <a:latin typeface="Arial"/>
                <a:cs typeface="Arial"/>
              </a:rPr>
              <a:t>Roarke Batten</a:t>
            </a:r>
            <a:endParaRPr kumimoji="0" lang="en-GB" sz="800" b="1" i="0" u="none" strike="noStrike" kern="1200" cap="none" spc="0" normalizeH="0" baseline="0" noProof="0" dirty="0">
              <a:ln>
                <a:noFill/>
              </a:ln>
              <a:solidFill>
                <a:srgbClr val="000000"/>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0000"/>
                </a:solidFill>
                <a:effectLst/>
                <a:uLnTx/>
                <a:uFillTx/>
                <a:latin typeface="Arial"/>
                <a:cs typeface="Arial"/>
              </a:rPr>
              <a:t>Comms</a:t>
            </a:r>
            <a:r>
              <a:rPr kumimoji="0" lang="en-GB" sz="800" b="0" i="0" u="none" strike="noStrike" kern="1200" cap="none" spc="0" normalizeH="0" baseline="0" noProof="0" dirty="0">
                <a:ln>
                  <a:noFill/>
                </a:ln>
                <a:solidFill>
                  <a:srgbClr val="000000"/>
                </a:solidFill>
                <a:effectLst/>
                <a:uLnTx/>
                <a:uFillTx/>
                <a:latin typeface="Arial"/>
                <a:cs typeface="Arial"/>
              </a:rPr>
              <a:t>: Marc Silverside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0000"/>
                </a:solidFill>
                <a:effectLst/>
                <a:uLnTx/>
                <a:uFillTx/>
                <a:latin typeface="Arial"/>
                <a:cs typeface="Arial"/>
              </a:rPr>
              <a:t>Org. Response</a:t>
            </a:r>
            <a:r>
              <a:rPr kumimoji="0" lang="en-GB" sz="800" b="0" i="0" u="none" strike="noStrike" kern="1200" cap="none" spc="0" normalizeH="0" baseline="0" noProof="0" dirty="0">
                <a:ln>
                  <a:noFill/>
                </a:ln>
                <a:solidFill>
                  <a:srgbClr val="000000"/>
                </a:solidFill>
                <a:effectLst/>
                <a:uLnTx/>
                <a:uFillTx/>
                <a:latin typeface="Arial"/>
                <a:cs typeface="Arial"/>
              </a:rPr>
              <a:t>: Andrew Elliott</a:t>
            </a:r>
          </a:p>
        </p:txBody>
      </p:sp>
      <p:sp>
        <p:nvSpPr>
          <p:cNvPr id="154" name="Rectangle 153">
            <a:extLst>
              <a:ext uri="{FF2B5EF4-FFF2-40B4-BE49-F238E27FC236}">
                <a16:creationId xmlns:a16="http://schemas.microsoft.com/office/drawing/2014/main" id="{5ACF2B55-18B8-4DED-A7E1-8F89E666F17B}"/>
              </a:ext>
            </a:extLst>
          </p:cNvPr>
          <p:cNvSpPr/>
          <p:nvPr/>
        </p:nvSpPr>
        <p:spPr>
          <a:xfrm>
            <a:off x="3263531" y="1005525"/>
            <a:ext cx="2689947" cy="400110"/>
          </a:xfrm>
          <a:prstGeom prst="rect">
            <a:avLst/>
          </a:prstGeom>
        </p:spPr>
        <p:txBody>
          <a:bodyPr wrap="square"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a:cs typeface="Arial"/>
              </a:rPr>
              <a:t>Sarah Wilkinson, Jonathan </a:t>
            </a:r>
            <a:r>
              <a:rPr kumimoji="0" lang="en-GB" sz="1000" b="0" i="0" u="none" strike="noStrike" kern="1200" cap="none" spc="0" normalizeH="0" baseline="0" noProof="0" dirty="0" err="1">
                <a:ln>
                  <a:noFill/>
                </a:ln>
                <a:solidFill>
                  <a:srgbClr val="000000"/>
                </a:solidFill>
                <a:effectLst/>
                <a:uLnTx/>
                <a:uFillTx/>
                <a:latin typeface="Arial"/>
                <a:cs typeface="Arial"/>
              </a:rPr>
              <a:t>Benger</a:t>
            </a:r>
            <a:r>
              <a:rPr kumimoji="0" lang="en-GB" sz="1000" b="0" i="0" u="none" strike="noStrike" kern="1200" cap="none" spc="0" normalizeH="0" baseline="0" noProof="0">
                <a:ln>
                  <a:noFill/>
                </a:ln>
                <a:solidFill>
                  <a:srgbClr val="000000"/>
                </a:solidFill>
                <a:effectLst/>
                <a:uLnTx/>
                <a:uFillTx/>
                <a:latin typeface="Arial"/>
                <a:cs typeface="Arial"/>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a:cs typeface="Arial"/>
              </a:rPr>
              <a:t>Pete Rose, Jem </a:t>
            </a:r>
            <a:r>
              <a:rPr kumimoji="0" lang="en-GB" sz="1000" b="0" i="0" u="none" strike="noStrike" kern="1200" cap="none" spc="0" normalizeH="0" baseline="0" noProof="0" err="1">
                <a:ln>
                  <a:noFill/>
                </a:ln>
                <a:solidFill>
                  <a:srgbClr val="000000"/>
                </a:solidFill>
                <a:effectLst/>
                <a:uLnTx/>
                <a:uFillTx/>
                <a:latin typeface="Arial"/>
                <a:cs typeface="Arial"/>
              </a:rPr>
              <a:t>Rashbass</a:t>
            </a:r>
            <a:r>
              <a:rPr kumimoji="0" lang="en-GB" sz="1000" b="0" i="0" u="none" strike="noStrike" kern="1200" cap="none" spc="0" normalizeH="0" baseline="0" noProof="0">
                <a:ln>
                  <a:noFill/>
                </a:ln>
                <a:solidFill>
                  <a:srgbClr val="000000"/>
                </a:solidFill>
                <a:effectLst/>
                <a:uLnTx/>
                <a:uFillTx/>
                <a:latin typeface="Arial"/>
                <a:cs typeface="Arial"/>
              </a:rPr>
              <a:t>, Ben Davison</a:t>
            </a:r>
          </a:p>
        </p:txBody>
      </p:sp>
      <p:sp>
        <p:nvSpPr>
          <p:cNvPr id="155" name="Rectangle 154">
            <a:extLst>
              <a:ext uri="{FF2B5EF4-FFF2-40B4-BE49-F238E27FC236}">
                <a16:creationId xmlns:a16="http://schemas.microsoft.com/office/drawing/2014/main" id="{361B140F-AF61-4CC5-B1A5-B20B6B68712E}"/>
              </a:ext>
            </a:extLst>
          </p:cNvPr>
          <p:cNvSpPr/>
          <p:nvPr/>
        </p:nvSpPr>
        <p:spPr>
          <a:xfrm>
            <a:off x="2506717" y="1340276"/>
            <a:ext cx="3397854" cy="861774"/>
          </a:xfrm>
          <a:prstGeom prst="rect">
            <a:avLst/>
          </a:prstGeom>
        </p:spPr>
        <p:txBody>
          <a:bodyPr wrap="square"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br>
              <a:rPr kumimoji="0" lang="en-GB" sz="1000" b="0" i="0" u="none" strike="noStrike" kern="1200" cap="none" spc="0" normalizeH="0" baseline="0" noProof="0">
                <a:ln>
                  <a:noFill/>
                </a:ln>
                <a:solidFill>
                  <a:srgbClr val="000000"/>
                </a:solidFill>
                <a:effectLst/>
                <a:uLnTx/>
                <a:uFillTx/>
                <a:latin typeface="Arial"/>
                <a:cs typeface="Arial"/>
              </a:rPr>
            </a:br>
            <a:r>
              <a:rPr kumimoji="0" lang="en-GB" sz="1000" b="0" i="0" u="none" strike="noStrike" kern="1200" cap="none" spc="0" normalizeH="0" baseline="0" noProof="0">
                <a:ln>
                  <a:noFill/>
                </a:ln>
                <a:solidFill>
                  <a:srgbClr val="000000"/>
                </a:solidFill>
                <a:effectLst/>
                <a:uLnTx/>
                <a:uFillTx/>
                <a:latin typeface="Arial"/>
                <a:cs typeface="Arial"/>
              </a:rPr>
              <a:t>Gold Command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a:cs typeface="Arial"/>
              </a:rPr>
              <a:t>Workstream Leads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a:cs typeface="Arial"/>
              </a:rPr>
              <a:t>Other Key Execs (Tom </a:t>
            </a:r>
            <a:r>
              <a:rPr kumimoji="0" lang="en-GB" sz="1000" b="0" i="0" u="none" strike="noStrike" kern="1200" cap="none" spc="0" normalizeH="0" baseline="0" noProof="0" err="1">
                <a:ln>
                  <a:noFill/>
                </a:ln>
                <a:solidFill>
                  <a:srgbClr val="000000"/>
                </a:solidFill>
                <a:effectLst/>
                <a:uLnTx/>
                <a:uFillTx/>
                <a:latin typeface="Arial"/>
                <a:cs typeface="Arial"/>
              </a:rPr>
              <a:t>Denwood</a:t>
            </a:r>
            <a:r>
              <a:rPr kumimoji="0" lang="en-GB" sz="1000" b="0" i="0" u="none" strike="noStrike" kern="1200" cap="none" spc="0" normalizeH="0" baseline="0" noProof="0">
                <a:ln>
                  <a:noFill/>
                </a:ln>
                <a:solidFill>
                  <a:srgbClr val="000000"/>
                </a:solidFill>
                <a:effectLst/>
                <a:uLnTx/>
                <a:uFillTx/>
                <a:latin typeface="Arial"/>
                <a:cs typeface="Arial"/>
              </a:rPr>
              <a:t>, James Hawkins,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a:cs typeface="Arial"/>
              </a:rPr>
              <a:t>Julie </a:t>
            </a:r>
            <a:r>
              <a:rPr kumimoji="0" lang="en-GB" sz="1000" b="0" i="0" u="none" strike="noStrike" kern="1200" cap="none" spc="0" normalizeH="0" baseline="0" noProof="0" err="1">
                <a:ln>
                  <a:noFill/>
                </a:ln>
                <a:solidFill>
                  <a:srgbClr val="000000"/>
                </a:solidFill>
                <a:effectLst/>
                <a:uLnTx/>
                <a:uFillTx/>
                <a:latin typeface="Arial"/>
                <a:cs typeface="Arial"/>
              </a:rPr>
              <a:t>Pinder</a:t>
            </a:r>
            <a:r>
              <a:rPr kumimoji="0" lang="en-GB" sz="1000" b="0" i="0" u="none" strike="noStrike" kern="1200" cap="none" spc="0" normalizeH="0" baseline="0" noProof="0">
                <a:ln>
                  <a:noFill/>
                </a:ln>
                <a:solidFill>
                  <a:srgbClr val="000000"/>
                </a:solidFill>
                <a:effectLst/>
                <a:uLnTx/>
                <a:uFillTx/>
                <a:latin typeface="Arial"/>
                <a:cs typeface="Arial"/>
              </a:rPr>
              <a:t>, Dermot Ryan, Leila Shepherd, Carl Vincent)</a:t>
            </a:r>
          </a:p>
        </p:txBody>
      </p:sp>
      <p:cxnSp>
        <p:nvCxnSpPr>
          <p:cNvPr id="157" name="Straight Connector 156">
            <a:extLst>
              <a:ext uri="{FF2B5EF4-FFF2-40B4-BE49-F238E27FC236}">
                <a16:creationId xmlns:a16="http://schemas.microsoft.com/office/drawing/2014/main" id="{FC061F1A-2564-4EE9-A441-A7F959DEF1F5}"/>
              </a:ext>
            </a:extLst>
          </p:cNvPr>
          <p:cNvCxnSpPr>
            <a:stCxn id="11" idx="2"/>
            <a:endCxn id="12" idx="0"/>
          </p:cNvCxnSpPr>
          <p:nvPr/>
        </p:nvCxnSpPr>
        <p:spPr>
          <a:xfrm>
            <a:off x="3146503" y="1389387"/>
            <a:ext cx="0" cy="844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itle 1">
            <a:extLst>
              <a:ext uri="{FF2B5EF4-FFF2-40B4-BE49-F238E27FC236}">
                <a16:creationId xmlns:a16="http://schemas.microsoft.com/office/drawing/2014/main" id="{9904E177-239C-4BBC-9FBB-32ADC49E088A}"/>
              </a:ext>
            </a:extLst>
          </p:cNvPr>
          <p:cNvSpPr txBox="1"/>
          <p:nvPr/>
        </p:nvSpPr>
        <p:spPr>
          <a:xfrm>
            <a:off x="0" y="0"/>
            <a:ext cx="12192000" cy="842749"/>
          </a:xfrm>
          <a:prstGeom prst="rect">
            <a:avLst/>
          </a:prstGeom>
          <a:solidFill>
            <a:schemeClr val="accent1"/>
          </a:solidFill>
        </p:spPr>
        <p:txBody>
          <a:bodyPr vert="horz" lIns="0" tIns="0" rIns="0" bIns="0" rtlCol="0" anchor="ctr">
            <a:normAutofit fontScale="97500"/>
          </a:bodyPr>
          <a:lstStyle>
            <a:lvl1pPr algn="l" defTabSz="914400" rtl="0" eaLnBrk="1" latinLnBrk="0" hangingPunct="1">
              <a:lnSpc>
                <a:spcPct val="100000"/>
              </a:lnSpc>
              <a:spcBef>
                <a:spcPts val="1200"/>
              </a:spcBef>
              <a:buNone/>
              <a:defRPr sz="2700" b="1" kern="1200">
                <a:solidFill>
                  <a:schemeClr val="accent1"/>
                </a:solidFill>
                <a:latin typeface="+mj-lt"/>
                <a:ea typeface="+mj-ea"/>
                <a:cs typeface="+mj-cs"/>
              </a:defRPr>
            </a:lvl1pPr>
          </a:lstStyle>
          <a:p>
            <a:pPr marL="0" marR="0" lvl="0" indent="627063" algn="l" defTabSz="914400" rtl="0" eaLnBrk="1" fontAlgn="auto" latinLnBrk="0" hangingPunct="1">
              <a:lnSpc>
                <a:spcPct val="100000"/>
              </a:lnSpc>
              <a:spcBef>
                <a:spcPct val="0"/>
              </a:spcBef>
              <a:spcAft>
                <a:spcPts val="0"/>
              </a:spcAft>
              <a:buClrTx/>
              <a:buSzTx/>
              <a:buFontTx/>
              <a:buNone/>
              <a:tabLst/>
              <a:defRPr/>
            </a:pPr>
            <a:r>
              <a:rPr kumimoji="0" lang="en-GB" sz="2700" b="1" i="0" u="none" strike="noStrike" kern="1200" cap="none" spc="0" normalizeH="0" baseline="0" noProof="0">
                <a:ln>
                  <a:noFill/>
                </a:ln>
                <a:solidFill>
                  <a:prstClr val="white"/>
                </a:solidFill>
                <a:effectLst/>
                <a:uLnTx/>
                <a:uFillTx/>
                <a:latin typeface="Arial"/>
                <a:cs typeface="Arial"/>
              </a:rPr>
              <a:t>NHS Digital COVID-19 Leadership &amp; Command Structure</a:t>
            </a:r>
          </a:p>
        </p:txBody>
      </p:sp>
      <p:sp>
        <p:nvSpPr>
          <p:cNvPr id="204" name="Rectangle 203">
            <a:extLst>
              <a:ext uri="{FF2B5EF4-FFF2-40B4-BE49-F238E27FC236}">
                <a16:creationId xmlns:a16="http://schemas.microsoft.com/office/drawing/2014/main" id="{ED6368CB-1883-4840-814D-0D6545969C18}"/>
              </a:ext>
            </a:extLst>
          </p:cNvPr>
          <p:cNvSpPr/>
          <p:nvPr/>
        </p:nvSpPr>
        <p:spPr>
          <a:xfrm>
            <a:off x="6371063" y="1532057"/>
            <a:ext cx="2825526" cy="223993"/>
          </a:xfrm>
          <a:prstGeom prst="rect">
            <a:avLst/>
          </a:prstGeom>
          <a:solidFill>
            <a:schemeClr val="accent2">
              <a:lumMod val="20000"/>
              <a:lumOff val="80000"/>
            </a:schemeClr>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Finance: </a:t>
            </a:r>
            <a:r>
              <a:rPr kumimoji="0" lang="en-GB" sz="800" b="0" i="0" u="none" strike="noStrike" kern="1200" cap="none" spc="0" normalizeH="0" baseline="0" noProof="0">
                <a:ln>
                  <a:noFill/>
                </a:ln>
                <a:solidFill>
                  <a:srgbClr val="000000"/>
                </a:solidFill>
                <a:effectLst/>
                <a:uLnTx/>
                <a:uFillTx/>
                <a:latin typeface="Arial"/>
                <a:cs typeface="Arial"/>
              </a:rPr>
              <a:t>Carl Vincent, Pete Thomas</a:t>
            </a:r>
          </a:p>
        </p:txBody>
      </p:sp>
      <p:sp>
        <p:nvSpPr>
          <p:cNvPr id="205" name="Rectangle 204">
            <a:extLst>
              <a:ext uri="{FF2B5EF4-FFF2-40B4-BE49-F238E27FC236}">
                <a16:creationId xmlns:a16="http://schemas.microsoft.com/office/drawing/2014/main" id="{23EBC853-B014-410F-92F2-2FAE6E28D8A9}"/>
              </a:ext>
            </a:extLst>
          </p:cNvPr>
          <p:cNvSpPr/>
          <p:nvPr/>
        </p:nvSpPr>
        <p:spPr>
          <a:xfrm>
            <a:off x="6371063" y="1246082"/>
            <a:ext cx="2825526" cy="227797"/>
          </a:xfrm>
          <a:prstGeom prst="rect">
            <a:avLst/>
          </a:prstGeom>
          <a:solidFill>
            <a:schemeClr val="accent2">
              <a:lumMod val="20000"/>
              <a:lumOff val="80000"/>
            </a:schemeClr>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Programme Management: </a:t>
            </a:r>
            <a:r>
              <a:rPr kumimoji="0" lang="en-GB" sz="800" b="0" i="0" u="none" strike="noStrike" kern="1200" cap="none" spc="0" normalizeH="0" baseline="0" noProof="0">
                <a:ln>
                  <a:noFill/>
                </a:ln>
                <a:solidFill>
                  <a:srgbClr val="000000"/>
                </a:solidFill>
                <a:effectLst/>
                <a:uLnTx/>
                <a:uFillTx/>
                <a:latin typeface="Arial"/>
                <a:cs typeface="Arial"/>
              </a:rPr>
              <a:t>James Hawkins, Nat Brewer</a:t>
            </a:r>
          </a:p>
        </p:txBody>
      </p:sp>
      <p:sp>
        <p:nvSpPr>
          <p:cNvPr id="206" name="Rectangle 205">
            <a:extLst>
              <a:ext uri="{FF2B5EF4-FFF2-40B4-BE49-F238E27FC236}">
                <a16:creationId xmlns:a16="http://schemas.microsoft.com/office/drawing/2014/main" id="{593F37B5-8497-499C-94B0-8850EA7DB304}"/>
              </a:ext>
            </a:extLst>
          </p:cNvPr>
          <p:cNvSpPr/>
          <p:nvPr/>
        </p:nvSpPr>
        <p:spPr>
          <a:xfrm>
            <a:off x="6371063" y="1835198"/>
            <a:ext cx="2825526" cy="344822"/>
          </a:xfrm>
          <a:prstGeom prst="rect">
            <a:avLst/>
          </a:prstGeom>
          <a:solidFill>
            <a:schemeClr val="accent2">
              <a:lumMod val="20000"/>
              <a:lumOff val="80000"/>
            </a:schemeClr>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Communications: </a:t>
            </a:r>
            <a:r>
              <a:rPr kumimoji="0" lang="en-GB" sz="800" b="0" i="0" u="none" strike="noStrike" kern="1200" cap="none" spc="0" normalizeH="0" baseline="0" noProof="0">
                <a:ln>
                  <a:noFill/>
                </a:ln>
                <a:solidFill>
                  <a:srgbClr val="000000"/>
                </a:solidFill>
                <a:effectLst/>
                <a:uLnTx/>
                <a:uFillTx/>
                <a:latin typeface="Arial"/>
                <a:cs typeface="Arial"/>
              </a:rPr>
              <a:t>Matt Bacon, Marc Silverside (Deputy), Jo Bland (Internal), Lorna </a:t>
            </a:r>
            <a:r>
              <a:rPr kumimoji="0" lang="en-GB" sz="800" b="0" i="0" u="none" strike="noStrike" kern="1200" cap="none" spc="0" normalizeH="0" baseline="0" noProof="0" err="1">
                <a:ln>
                  <a:noFill/>
                </a:ln>
                <a:solidFill>
                  <a:srgbClr val="000000"/>
                </a:solidFill>
                <a:effectLst/>
                <a:uLnTx/>
                <a:uFillTx/>
                <a:latin typeface="Arial"/>
                <a:cs typeface="Arial"/>
              </a:rPr>
              <a:t>Branton</a:t>
            </a:r>
            <a:r>
              <a:rPr kumimoji="0" lang="en-GB" sz="800" b="0" i="0" u="none" strike="noStrike" kern="1200" cap="none" spc="0" normalizeH="0" baseline="0" noProof="0">
                <a:ln>
                  <a:noFill/>
                </a:ln>
                <a:solidFill>
                  <a:srgbClr val="000000"/>
                </a:solidFill>
                <a:effectLst/>
                <a:uLnTx/>
                <a:uFillTx/>
                <a:latin typeface="Arial"/>
                <a:cs typeface="Arial"/>
              </a:rPr>
              <a:t> (External)</a:t>
            </a:r>
          </a:p>
        </p:txBody>
      </p:sp>
      <p:sp>
        <p:nvSpPr>
          <p:cNvPr id="78" name="Rectangle 77">
            <a:extLst>
              <a:ext uri="{FF2B5EF4-FFF2-40B4-BE49-F238E27FC236}">
                <a16:creationId xmlns:a16="http://schemas.microsoft.com/office/drawing/2014/main" id="{208848EB-08D3-4DDF-9F01-4A35118A5689}"/>
              </a:ext>
            </a:extLst>
          </p:cNvPr>
          <p:cNvSpPr/>
          <p:nvPr/>
        </p:nvSpPr>
        <p:spPr>
          <a:xfrm flipH="1">
            <a:off x="10596242" y="2927096"/>
            <a:ext cx="1296000" cy="432000"/>
          </a:xfrm>
          <a:prstGeom prst="rect">
            <a:avLst/>
          </a:prstGeom>
          <a:solidFill>
            <a:srgbClr val="DCE5EA"/>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Org Readiness Lead:         </a:t>
            </a:r>
            <a:r>
              <a:rPr kumimoji="0" lang="en-GB" sz="800" b="0" i="0" u="none" strike="noStrike" kern="1200" cap="none" spc="0" normalizeH="0" baseline="0" noProof="0">
                <a:ln>
                  <a:noFill/>
                </a:ln>
                <a:solidFill>
                  <a:srgbClr val="000000"/>
                </a:solidFill>
                <a:effectLst/>
                <a:uLnTx/>
                <a:uFillTx/>
                <a:latin typeface="Arial"/>
                <a:cs typeface="Arial"/>
              </a:rPr>
              <a:t>Nic Fox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Arial"/>
                <a:cs typeface="Arial"/>
              </a:rPr>
              <a:t>Deputy: Julie </a:t>
            </a:r>
            <a:r>
              <a:rPr kumimoji="0" lang="en-GB" sz="800" b="0" i="0" u="none" strike="noStrike" kern="1200" cap="none" spc="0" normalizeH="0" baseline="0" noProof="0" err="1">
                <a:ln>
                  <a:noFill/>
                </a:ln>
                <a:solidFill>
                  <a:srgbClr val="000000"/>
                </a:solidFill>
                <a:effectLst/>
                <a:uLnTx/>
                <a:uFillTx/>
                <a:latin typeface="Arial"/>
                <a:cs typeface="Arial"/>
              </a:rPr>
              <a:t>Pinder</a:t>
            </a:r>
            <a:endParaRPr kumimoji="0" lang="en-GB" sz="800" b="0" i="0" u="none" strike="noStrike" kern="1200" cap="none" spc="0" normalizeH="0" baseline="0" noProof="0">
              <a:ln>
                <a:noFill/>
              </a:ln>
              <a:solidFill>
                <a:srgbClr val="000000"/>
              </a:solidFill>
              <a:effectLst/>
              <a:uLnTx/>
              <a:uFillTx/>
              <a:latin typeface="Arial"/>
              <a:cs typeface="Arial"/>
            </a:endParaRPr>
          </a:p>
        </p:txBody>
      </p:sp>
      <p:sp>
        <p:nvSpPr>
          <p:cNvPr id="79" name="Rectangle 78">
            <a:extLst>
              <a:ext uri="{FF2B5EF4-FFF2-40B4-BE49-F238E27FC236}">
                <a16:creationId xmlns:a16="http://schemas.microsoft.com/office/drawing/2014/main" id="{44C1CDE9-38D6-4E3C-B070-3B4D9122B230}"/>
              </a:ext>
            </a:extLst>
          </p:cNvPr>
          <p:cNvSpPr/>
          <p:nvPr/>
        </p:nvSpPr>
        <p:spPr>
          <a:xfrm flipH="1">
            <a:off x="3265645" y="2927096"/>
            <a:ext cx="1296000" cy="432000"/>
          </a:xfrm>
          <a:prstGeom prst="rect">
            <a:avLst/>
          </a:prstGeom>
          <a:solidFill>
            <a:srgbClr val="DCE5EA"/>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Data Lead: </a:t>
            </a:r>
            <a:br>
              <a:rPr kumimoji="0" lang="en-GB" sz="800" b="1" i="0" u="none" strike="noStrike" kern="1200" cap="none" spc="0" normalizeH="0" baseline="0" noProof="0">
                <a:ln>
                  <a:noFill/>
                </a:ln>
                <a:solidFill>
                  <a:srgbClr val="000000"/>
                </a:solidFill>
                <a:effectLst/>
                <a:uLnTx/>
                <a:uFillTx/>
                <a:latin typeface="Arial"/>
                <a:cs typeface="Arial"/>
              </a:rPr>
            </a:br>
            <a:r>
              <a:rPr kumimoji="0" lang="en-GB" sz="800" b="0" i="0" u="none" strike="noStrike" kern="1200" cap="none" spc="0" normalizeH="0" baseline="0" noProof="0">
                <a:ln>
                  <a:noFill/>
                </a:ln>
                <a:solidFill>
                  <a:srgbClr val="000000"/>
                </a:solidFill>
                <a:effectLst/>
                <a:uLnTx/>
                <a:uFillTx/>
                <a:latin typeface="Arial"/>
                <a:cs typeface="Arial"/>
              </a:rPr>
              <a:t>Jem </a:t>
            </a:r>
            <a:r>
              <a:rPr kumimoji="0" lang="en-GB" sz="800" b="0" i="0" u="none" strike="noStrike" kern="1200" cap="none" spc="0" normalizeH="0" baseline="0" noProof="0" err="1">
                <a:ln>
                  <a:noFill/>
                </a:ln>
                <a:solidFill>
                  <a:srgbClr val="000000"/>
                </a:solidFill>
                <a:effectLst/>
                <a:uLnTx/>
                <a:uFillTx/>
                <a:latin typeface="Arial"/>
                <a:cs typeface="Arial"/>
              </a:rPr>
              <a:t>Rashbass</a:t>
            </a:r>
            <a:endParaRPr kumimoji="0" lang="en-GB" sz="800" b="0" i="0" u="none" strike="noStrike" kern="1200" cap="none" spc="0" normalizeH="0" baseline="0" noProof="0">
              <a:ln>
                <a:noFill/>
              </a:ln>
              <a:solidFill>
                <a:srgbClr val="000000"/>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Arial"/>
                <a:cs typeface="Arial"/>
              </a:rPr>
              <a:t>Deputy: Tom Denwood</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a:cs typeface="Arial"/>
            </a:endParaRPr>
          </a:p>
        </p:txBody>
      </p:sp>
      <p:sp>
        <p:nvSpPr>
          <p:cNvPr id="80" name="Rectangle 79">
            <a:extLst>
              <a:ext uri="{FF2B5EF4-FFF2-40B4-BE49-F238E27FC236}">
                <a16:creationId xmlns:a16="http://schemas.microsoft.com/office/drawing/2014/main" id="{2767EE63-F5BB-4C24-BCE8-A056A476B856}"/>
              </a:ext>
            </a:extLst>
          </p:cNvPr>
          <p:cNvSpPr/>
          <p:nvPr/>
        </p:nvSpPr>
        <p:spPr>
          <a:xfrm>
            <a:off x="10582156" y="4705998"/>
            <a:ext cx="1296000" cy="347334"/>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Facilities &amp; Estates: </a:t>
            </a:r>
            <a:r>
              <a:rPr kumimoji="0" lang="en-GB" sz="800" b="0" i="0" u="none" strike="noStrike" kern="1200" cap="none" spc="0" normalizeH="0" baseline="0" noProof="0">
                <a:ln>
                  <a:noFill/>
                </a:ln>
                <a:solidFill>
                  <a:srgbClr val="000000"/>
                </a:solidFill>
                <a:effectLst/>
                <a:uLnTx/>
                <a:uFillTx/>
                <a:latin typeface="Arial"/>
                <a:cs typeface="Arial"/>
              </a:rPr>
              <a:t>Phil </a:t>
            </a:r>
            <a:r>
              <a:rPr kumimoji="0" lang="en-GB" sz="800" b="0" i="0" u="none" strike="noStrike" kern="1200" cap="none" spc="0" normalizeH="0" baseline="0" noProof="0" err="1">
                <a:ln>
                  <a:noFill/>
                </a:ln>
                <a:solidFill>
                  <a:srgbClr val="000000"/>
                </a:solidFill>
                <a:effectLst/>
                <a:uLnTx/>
                <a:uFillTx/>
                <a:latin typeface="Arial"/>
                <a:cs typeface="Arial"/>
              </a:rPr>
              <a:t>Kirtlan</a:t>
            </a:r>
            <a:endParaRPr kumimoji="0" lang="en-GB" sz="800" b="0" i="0" u="none" strike="noStrike" kern="1200" cap="none" spc="0" normalizeH="0" baseline="0" noProof="0">
              <a:ln>
                <a:noFill/>
              </a:ln>
              <a:solidFill>
                <a:srgbClr val="000000"/>
              </a:solidFill>
              <a:effectLst/>
              <a:uLnTx/>
              <a:uFillTx/>
              <a:latin typeface="Arial"/>
              <a:cs typeface="Arial"/>
            </a:endParaRPr>
          </a:p>
        </p:txBody>
      </p:sp>
      <p:sp>
        <p:nvSpPr>
          <p:cNvPr id="81" name="Rectangle 80">
            <a:extLst>
              <a:ext uri="{FF2B5EF4-FFF2-40B4-BE49-F238E27FC236}">
                <a16:creationId xmlns:a16="http://schemas.microsoft.com/office/drawing/2014/main" id="{C2BE37F2-8BB4-4A34-99D7-2E23B30DDC32}"/>
              </a:ext>
            </a:extLst>
          </p:cNvPr>
          <p:cNvSpPr/>
          <p:nvPr/>
        </p:nvSpPr>
        <p:spPr>
          <a:xfrm>
            <a:off x="10582156" y="4282439"/>
            <a:ext cx="1296000" cy="347334"/>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Technical Services and ICT: </a:t>
            </a:r>
            <a:r>
              <a:rPr kumimoji="0" lang="en-GB" sz="800" b="0" i="0" u="none" strike="noStrike" kern="1200" cap="none" spc="0" normalizeH="0" baseline="0" noProof="0">
                <a:ln>
                  <a:noFill/>
                </a:ln>
                <a:solidFill>
                  <a:srgbClr val="000000"/>
                </a:solidFill>
                <a:effectLst/>
                <a:uLnTx/>
                <a:uFillTx/>
                <a:latin typeface="Arial"/>
                <a:cs typeface="Arial"/>
              </a:rPr>
              <a:t>Dermot Ryan</a:t>
            </a:r>
          </a:p>
        </p:txBody>
      </p:sp>
      <p:sp>
        <p:nvSpPr>
          <p:cNvPr id="82" name="TextBox 81">
            <a:extLst>
              <a:ext uri="{FF2B5EF4-FFF2-40B4-BE49-F238E27FC236}">
                <a16:creationId xmlns:a16="http://schemas.microsoft.com/office/drawing/2014/main" id="{3DFEC94D-CD20-49B5-9674-FBADB96171A5}"/>
              </a:ext>
            </a:extLst>
          </p:cNvPr>
          <p:cNvSpPr txBox="1"/>
          <p:nvPr/>
        </p:nvSpPr>
        <p:spPr>
          <a:xfrm>
            <a:off x="10613927" y="2518509"/>
            <a:ext cx="1296000" cy="360000"/>
          </a:xfrm>
          <a:prstGeom prst="rect">
            <a:avLst/>
          </a:prstGeom>
          <a:solidFill>
            <a:schemeClr val="accent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a:ln>
                  <a:noFill/>
                </a:ln>
                <a:solidFill>
                  <a:prstClr val="white"/>
                </a:solidFill>
                <a:effectLst/>
                <a:uLnTx/>
                <a:uFillTx/>
                <a:latin typeface="Arial"/>
                <a:cs typeface="Arial"/>
              </a:rPr>
              <a:t>Org. Readiness &amp; Wellbeing</a:t>
            </a:r>
          </a:p>
        </p:txBody>
      </p:sp>
      <p:sp>
        <p:nvSpPr>
          <p:cNvPr id="83" name="Rectangle 82">
            <a:extLst>
              <a:ext uri="{FF2B5EF4-FFF2-40B4-BE49-F238E27FC236}">
                <a16:creationId xmlns:a16="http://schemas.microsoft.com/office/drawing/2014/main" id="{BFFD6AFE-C6BE-4B84-AC8A-BCD48F65AB07}"/>
              </a:ext>
            </a:extLst>
          </p:cNvPr>
          <p:cNvSpPr/>
          <p:nvPr/>
        </p:nvSpPr>
        <p:spPr>
          <a:xfrm>
            <a:off x="10582156" y="5129557"/>
            <a:ext cx="1296000" cy="347334"/>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Commercial: </a:t>
            </a:r>
            <a:r>
              <a:rPr kumimoji="0" lang="en-GB" sz="800" b="0" i="0" u="none" strike="noStrike" kern="1200" cap="none" spc="0" normalizeH="0" baseline="0" noProof="0">
                <a:ln>
                  <a:noFill/>
                </a:ln>
                <a:solidFill>
                  <a:srgbClr val="000000"/>
                </a:solidFill>
                <a:effectLst/>
                <a:uLnTx/>
                <a:uFillTx/>
                <a:latin typeface="Arial"/>
                <a:cs typeface="Arial"/>
              </a:rPr>
              <a:t>Nic Fox</a:t>
            </a:r>
          </a:p>
        </p:txBody>
      </p:sp>
      <p:sp>
        <p:nvSpPr>
          <p:cNvPr id="84" name="Rectangle 83">
            <a:extLst>
              <a:ext uri="{FF2B5EF4-FFF2-40B4-BE49-F238E27FC236}">
                <a16:creationId xmlns:a16="http://schemas.microsoft.com/office/drawing/2014/main" id="{2FDFAF4A-2887-4F19-BB36-44CF6BC30674}"/>
              </a:ext>
            </a:extLst>
          </p:cNvPr>
          <p:cNvSpPr/>
          <p:nvPr/>
        </p:nvSpPr>
        <p:spPr>
          <a:xfrm>
            <a:off x="10582156" y="3435321"/>
            <a:ext cx="1296000" cy="347334"/>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Staff Wellbeing &amp; Org Health: </a:t>
            </a:r>
            <a:r>
              <a:rPr kumimoji="0" lang="en-GB" sz="800" b="0" i="0" u="none" strike="noStrike" kern="1200" cap="none" spc="0" normalizeH="0" baseline="0" noProof="0">
                <a:ln>
                  <a:noFill/>
                </a:ln>
                <a:solidFill>
                  <a:srgbClr val="000000"/>
                </a:solidFill>
                <a:effectLst/>
                <a:uLnTx/>
                <a:uFillTx/>
                <a:latin typeface="Arial"/>
                <a:cs typeface="Arial"/>
              </a:rPr>
              <a:t>Julie </a:t>
            </a:r>
            <a:r>
              <a:rPr kumimoji="0" lang="en-GB" sz="800" b="0" i="0" u="none" strike="noStrike" kern="1200" cap="none" spc="0" normalizeH="0" baseline="0" noProof="0" err="1">
                <a:ln>
                  <a:noFill/>
                </a:ln>
                <a:solidFill>
                  <a:srgbClr val="000000"/>
                </a:solidFill>
                <a:effectLst/>
                <a:uLnTx/>
                <a:uFillTx/>
                <a:latin typeface="Arial"/>
                <a:cs typeface="Arial"/>
              </a:rPr>
              <a:t>Pinder</a:t>
            </a:r>
            <a:endParaRPr kumimoji="0" lang="en-GB" sz="800" b="0" i="0" u="none" strike="noStrike" kern="1200" cap="none" spc="0" normalizeH="0" baseline="0" noProof="0">
              <a:ln>
                <a:noFill/>
              </a:ln>
              <a:solidFill>
                <a:srgbClr val="000000"/>
              </a:solidFill>
              <a:effectLst/>
              <a:uLnTx/>
              <a:uFillTx/>
              <a:latin typeface="Arial"/>
              <a:cs typeface="Arial"/>
            </a:endParaRPr>
          </a:p>
        </p:txBody>
      </p:sp>
      <p:sp>
        <p:nvSpPr>
          <p:cNvPr id="85" name="Rectangle 84">
            <a:extLst>
              <a:ext uri="{FF2B5EF4-FFF2-40B4-BE49-F238E27FC236}">
                <a16:creationId xmlns:a16="http://schemas.microsoft.com/office/drawing/2014/main" id="{D017CE88-D461-447D-A3D1-81D5C31CF71B}"/>
              </a:ext>
            </a:extLst>
          </p:cNvPr>
          <p:cNvSpPr/>
          <p:nvPr/>
        </p:nvSpPr>
        <p:spPr>
          <a:xfrm>
            <a:off x="312786" y="3858880"/>
            <a:ext cx="1296000" cy="347334"/>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111 Online: </a:t>
            </a:r>
            <a:r>
              <a:rPr kumimoji="0" lang="en-GB" sz="800" b="0" i="0" u="none" strike="noStrike" kern="1200" cap="none" spc="0" normalizeH="0" baseline="0" noProof="0">
                <a:ln>
                  <a:noFill/>
                </a:ln>
                <a:solidFill>
                  <a:srgbClr val="000000"/>
                </a:solidFill>
                <a:effectLst/>
                <a:uLnTx/>
                <a:uFillTx/>
                <a:latin typeface="Arial"/>
                <a:cs typeface="Arial"/>
              </a:rPr>
              <a:t>Matt </a:t>
            </a:r>
            <a:r>
              <a:rPr kumimoji="0" lang="en-GB" sz="800" b="0" i="0" u="none" strike="noStrike" kern="1200" cap="none" spc="0" normalizeH="0" baseline="0" noProof="0" err="1">
                <a:ln>
                  <a:noFill/>
                </a:ln>
                <a:solidFill>
                  <a:srgbClr val="000000"/>
                </a:solidFill>
                <a:effectLst/>
                <a:uLnTx/>
                <a:uFillTx/>
                <a:latin typeface="Arial"/>
                <a:cs typeface="Arial"/>
              </a:rPr>
              <a:t>Stibbs</a:t>
            </a:r>
            <a:endParaRPr kumimoji="0" lang="en-GB" sz="800" b="0" i="0" u="none" strike="noStrike" kern="1200" cap="none" spc="0" normalizeH="0" baseline="0" noProof="0">
              <a:ln>
                <a:noFill/>
              </a:ln>
              <a:solidFill>
                <a:srgbClr val="000000"/>
              </a:solidFill>
              <a:effectLst/>
              <a:uLnTx/>
              <a:uFillTx/>
              <a:latin typeface="Arial"/>
              <a:cs typeface="Arial"/>
            </a:endParaRPr>
          </a:p>
        </p:txBody>
      </p:sp>
      <p:sp>
        <p:nvSpPr>
          <p:cNvPr id="86" name="Rectangle 85">
            <a:extLst>
              <a:ext uri="{FF2B5EF4-FFF2-40B4-BE49-F238E27FC236}">
                <a16:creationId xmlns:a16="http://schemas.microsoft.com/office/drawing/2014/main" id="{3EA85F5C-529A-4FC9-B872-6228D3D2451F}"/>
              </a:ext>
            </a:extLst>
          </p:cNvPr>
          <p:cNvSpPr/>
          <p:nvPr/>
        </p:nvSpPr>
        <p:spPr>
          <a:xfrm>
            <a:off x="312786" y="4282439"/>
            <a:ext cx="1296000" cy="347334"/>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Pathways: </a:t>
            </a:r>
            <a:br>
              <a:rPr kumimoji="0" lang="en-GB" sz="800" b="1" i="0" u="none" strike="noStrike" kern="1200" cap="none" spc="0" normalizeH="0" baseline="0" noProof="0">
                <a:ln>
                  <a:noFill/>
                </a:ln>
                <a:solidFill>
                  <a:srgbClr val="000000"/>
                </a:solidFill>
                <a:effectLst/>
                <a:uLnTx/>
                <a:uFillTx/>
                <a:latin typeface="Arial"/>
                <a:cs typeface="Arial"/>
              </a:rPr>
            </a:br>
            <a:r>
              <a:rPr kumimoji="0" lang="en-GB" sz="800" b="0" i="0" u="none" strike="noStrike" kern="1200" cap="none" spc="0" normalizeH="0" baseline="0" noProof="0">
                <a:ln>
                  <a:noFill/>
                </a:ln>
                <a:solidFill>
                  <a:srgbClr val="000000"/>
                </a:solidFill>
                <a:effectLst/>
                <a:uLnTx/>
                <a:uFillTx/>
                <a:latin typeface="Arial"/>
                <a:cs typeface="Arial"/>
              </a:rPr>
              <a:t>Mandy Williams</a:t>
            </a:r>
          </a:p>
        </p:txBody>
      </p:sp>
      <p:sp>
        <p:nvSpPr>
          <p:cNvPr id="87" name="Rectangle 86">
            <a:extLst>
              <a:ext uri="{FF2B5EF4-FFF2-40B4-BE49-F238E27FC236}">
                <a16:creationId xmlns:a16="http://schemas.microsoft.com/office/drawing/2014/main" id="{0BA6D681-DE15-4EB2-B8A3-F407CB7E11FC}"/>
              </a:ext>
            </a:extLst>
          </p:cNvPr>
          <p:cNvSpPr/>
          <p:nvPr/>
        </p:nvSpPr>
        <p:spPr>
          <a:xfrm>
            <a:off x="1779679" y="5129557"/>
            <a:ext cx="1296000" cy="347334"/>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Arial"/>
                <a:cs typeface="Arial"/>
              </a:rPr>
              <a:t>NHS.UK: </a:t>
            </a:r>
            <a:r>
              <a:rPr kumimoji="0" lang="en-GB" sz="900" b="0" i="0" u="none" strike="noStrike" kern="1200" cap="none" spc="0" normalizeH="0" baseline="0" noProof="0">
                <a:ln>
                  <a:noFill/>
                </a:ln>
                <a:solidFill>
                  <a:srgbClr val="000000"/>
                </a:solidFill>
                <a:effectLst/>
                <a:uLnTx/>
                <a:uFillTx/>
                <a:latin typeface="Arial"/>
                <a:cs typeface="Arial"/>
              </a:rPr>
              <a:t>Joe Risk</a:t>
            </a:r>
          </a:p>
        </p:txBody>
      </p:sp>
      <p:sp>
        <p:nvSpPr>
          <p:cNvPr id="91" name="Rectangle 90">
            <a:extLst>
              <a:ext uri="{FF2B5EF4-FFF2-40B4-BE49-F238E27FC236}">
                <a16:creationId xmlns:a16="http://schemas.microsoft.com/office/drawing/2014/main" id="{C6A237D1-3BF7-4C16-9594-5F7DC0CA59A4}"/>
              </a:ext>
            </a:extLst>
          </p:cNvPr>
          <p:cNvSpPr/>
          <p:nvPr/>
        </p:nvSpPr>
        <p:spPr>
          <a:xfrm>
            <a:off x="312786" y="4705998"/>
            <a:ext cx="1296000" cy="347334"/>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NHS App: </a:t>
            </a:r>
            <a:r>
              <a:rPr kumimoji="0" lang="en-GB" sz="800" b="0" i="0" u="none" strike="noStrike" kern="1200" cap="none" spc="0" normalizeH="0" baseline="0" noProof="0">
                <a:ln>
                  <a:noFill/>
                </a:ln>
                <a:solidFill>
                  <a:srgbClr val="000000"/>
                </a:solidFill>
                <a:effectLst/>
                <a:uLnTx/>
                <a:uFillTx/>
                <a:latin typeface="Arial"/>
                <a:cs typeface="Arial"/>
              </a:rPr>
              <a:t>Chris Fleming</a:t>
            </a:r>
          </a:p>
        </p:txBody>
      </p:sp>
      <p:sp>
        <p:nvSpPr>
          <p:cNvPr id="92" name="Rectangle 91">
            <a:extLst>
              <a:ext uri="{FF2B5EF4-FFF2-40B4-BE49-F238E27FC236}">
                <a16:creationId xmlns:a16="http://schemas.microsoft.com/office/drawing/2014/main" id="{024B5D64-6D23-456C-951A-5C32BCE52E61}"/>
              </a:ext>
            </a:extLst>
          </p:cNvPr>
          <p:cNvSpPr/>
          <p:nvPr/>
        </p:nvSpPr>
        <p:spPr>
          <a:xfrm>
            <a:off x="312786" y="5553116"/>
            <a:ext cx="1296000" cy="347334"/>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Primary Care + Vendors: </a:t>
            </a:r>
            <a:r>
              <a:rPr kumimoji="0" lang="en-GB" sz="800" b="0" i="0" u="none" strike="noStrike" kern="1200" cap="none" spc="0" normalizeH="0" baseline="0" noProof="0">
                <a:ln>
                  <a:noFill/>
                </a:ln>
                <a:solidFill>
                  <a:srgbClr val="000000"/>
                </a:solidFill>
                <a:effectLst/>
                <a:uLnTx/>
                <a:uFillTx/>
                <a:latin typeface="Arial"/>
                <a:cs typeface="Arial"/>
              </a:rPr>
              <a:t>Richard </a:t>
            </a:r>
            <a:r>
              <a:rPr kumimoji="0" lang="en-GB" sz="800" b="0" i="0" u="none" strike="noStrike" kern="1200" cap="none" spc="0" normalizeH="0" baseline="0" noProof="0" err="1">
                <a:ln>
                  <a:noFill/>
                </a:ln>
                <a:solidFill>
                  <a:srgbClr val="000000"/>
                </a:solidFill>
                <a:effectLst/>
                <a:uLnTx/>
                <a:uFillTx/>
                <a:latin typeface="Arial"/>
                <a:cs typeface="Arial"/>
              </a:rPr>
              <a:t>Alcock</a:t>
            </a:r>
            <a:endParaRPr kumimoji="0" lang="en-GB" sz="800" b="0" i="0" u="none" strike="noStrike" kern="1200" cap="none" spc="0" normalizeH="0" baseline="0" noProof="0">
              <a:ln>
                <a:noFill/>
              </a:ln>
              <a:solidFill>
                <a:srgbClr val="000000"/>
              </a:solidFill>
              <a:effectLst/>
              <a:uLnTx/>
              <a:uFillTx/>
              <a:latin typeface="Arial"/>
              <a:cs typeface="Arial"/>
            </a:endParaRPr>
          </a:p>
        </p:txBody>
      </p:sp>
      <p:sp>
        <p:nvSpPr>
          <p:cNvPr id="93" name="Rectangle 92">
            <a:extLst>
              <a:ext uri="{FF2B5EF4-FFF2-40B4-BE49-F238E27FC236}">
                <a16:creationId xmlns:a16="http://schemas.microsoft.com/office/drawing/2014/main" id="{1F983EBB-720D-40DC-9B7F-4A23EA823D52}"/>
              </a:ext>
            </a:extLst>
          </p:cNvPr>
          <p:cNvSpPr/>
          <p:nvPr/>
        </p:nvSpPr>
        <p:spPr>
          <a:xfrm>
            <a:off x="312786" y="5976675"/>
            <a:ext cx="1296000" cy="347334"/>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NHS Login: </a:t>
            </a:r>
            <a:br>
              <a:rPr kumimoji="0" lang="en-GB" sz="800" b="1" i="0" u="none" strike="noStrike" kern="1200" cap="none" spc="0" normalizeH="0" baseline="0" noProof="0">
                <a:ln>
                  <a:noFill/>
                </a:ln>
                <a:solidFill>
                  <a:srgbClr val="000000"/>
                </a:solidFill>
                <a:effectLst/>
                <a:uLnTx/>
                <a:uFillTx/>
                <a:latin typeface="Arial"/>
                <a:cs typeface="Arial"/>
              </a:rPr>
            </a:br>
            <a:r>
              <a:rPr kumimoji="0" lang="en-GB" sz="800" b="0" i="0" u="none" strike="noStrike" kern="1200" cap="none" spc="0" normalizeH="0" baseline="0" noProof="0">
                <a:ln>
                  <a:noFill/>
                </a:ln>
                <a:solidFill>
                  <a:srgbClr val="000000"/>
                </a:solidFill>
                <a:effectLst/>
                <a:uLnTx/>
                <a:uFillTx/>
                <a:latin typeface="Arial"/>
                <a:cs typeface="Arial"/>
              </a:rPr>
              <a:t>Melissa </a:t>
            </a:r>
            <a:r>
              <a:rPr kumimoji="0" lang="en-GB" sz="800" b="0" i="0" u="none" strike="noStrike" kern="1200" cap="none" spc="0" normalizeH="0" baseline="0" noProof="0" err="1">
                <a:ln>
                  <a:noFill/>
                </a:ln>
                <a:solidFill>
                  <a:srgbClr val="000000"/>
                </a:solidFill>
                <a:effectLst/>
                <a:uLnTx/>
                <a:uFillTx/>
                <a:latin typeface="Arial"/>
                <a:cs typeface="Arial"/>
              </a:rPr>
              <a:t>Ruscoe</a:t>
            </a:r>
            <a:endParaRPr kumimoji="0" lang="en-GB" sz="800" b="0" i="0" u="none" strike="noStrike" kern="1200" cap="none" spc="0" normalizeH="0" baseline="0" noProof="0">
              <a:ln>
                <a:noFill/>
              </a:ln>
              <a:solidFill>
                <a:srgbClr val="000000"/>
              </a:solidFill>
              <a:effectLst/>
              <a:uLnTx/>
              <a:uFillTx/>
              <a:latin typeface="Arial"/>
              <a:cs typeface="Arial"/>
            </a:endParaRPr>
          </a:p>
        </p:txBody>
      </p:sp>
      <p:sp>
        <p:nvSpPr>
          <p:cNvPr id="95" name="TextBox 94">
            <a:extLst>
              <a:ext uri="{FF2B5EF4-FFF2-40B4-BE49-F238E27FC236}">
                <a16:creationId xmlns:a16="http://schemas.microsoft.com/office/drawing/2014/main" id="{190F54A0-B249-4F02-A4B6-BC2A6BECBF3C}"/>
              </a:ext>
            </a:extLst>
          </p:cNvPr>
          <p:cNvSpPr txBox="1"/>
          <p:nvPr/>
        </p:nvSpPr>
        <p:spPr>
          <a:xfrm>
            <a:off x="311248" y="2518509"/>
            <a:ext cx="1296000" cy="360000"/>
          </a:xfrm>
          <a:prstGeom prst="rect">
            <a:avLst/>
          </a:prstGeom>
          <a:solidFill>
            <a:schemeClr val="accent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a:ln>
                  <a:noFill/>
                </a:ln>
                <a:solidFill>
                  <a:prstClr val="white"/>
                </a:solidFill>
                <a:effectLst/>
                <a:uLnTx/>
                <a:uFillTx/>
                <a:latin typeface="Arial"/>
                <a:cs typeface="Arial"/>
              </a:rPr>
              <a:t>Product Response</a:t>
            </a:r>
          </a:p>
        </p:txBody>
      </p:sp>
      <p:sp>
        <p:nvSpPr>
          <p:cNvPr id="96" name="Rectangle 95">
            <a:extLst>
              <a:ext uri="{FF2B5EF4-FFF2-40B4-BE49-F238E27FC236}">
                <a16:creationId xmlns:a16="http://schemas.microsoft.com/office/drawing/2014/main" id="{64DF6125-2BC1-44A4-A30A-5DF8CA9CF365}"/>
              </a:ext>
            </a:extLst>
          </p:cNvPr>
          <p:cNvSpPr/>
          <p:nvPr/>
        </p:nvSpPr>
        <p:spPr>
          <a:xfrm>
            <a:off x="1779679" y="3435321"/>
            <a:ext cx="1296000" cy="347334"/>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Summary Care Record: </a:t>
            </a:r>
            <a:r>
              <a:rPr kumimoji="0" lang="en-GB" sz="800" b="0" i="0" u="none" strike="noStrike" kern="1200" cap="none" spc="0" normalizeH="0" baseline="0" noProof="0">
                <a:ln>
                  <a:noFill/>
                </a:ln>
                <a:solidFill>
                  <a:srgbClr val="000000"/>
                </a:solidFill>
                <a:effectLst/>
                <a:uLnTx/>
                <a:uFillTx/>
                <a:latin typeface="Arial"/>
                <a:cs typeface="Arial"/>
              </a:rPr>
              <a:t>Mark Burton</a:t>
            </a:r>
          </a:p>
        </p:txBody>
      </p:sp>
      <p:sp>
        <p:nvSpPr>
          <p:cNvPr id="98" name="TextBox 97">
            <a:extLst>
              <a:ext uri="{FF2B5EF4-FFF2-40B4-BE49-F238E27FC236}">
                <a16:creationId xmlns:a16="http://schemas.microsoft.com/office/drawing/2014/main" id="{3FC4778F-9EC7-4D52-8B93-9C362004F95A}"/>
              </a:ext>
            </a:extLst>
          </p:cNvPr>
          <p:cNvSpPr txBox="1"/>
          <p:nvPr/>
        </p:nvSpPr>
        <p:spPr>
          <a:xfrm>
            <a:off x="249308" y="2342006"/>
            <a:ext cx="842749" cy="17828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solidFill>
                <a:effectLst/>
                <a:uLnTx/>
                <a:uFillTx/>
                <a:latin typeface="Arial"/>
                <a:cs typeface="Arial"/>
              </a:rPr>
              <a:t>Workstreams</a:t>
            </a:r>
            <a:endParaRPr kumimoji="0" lang="en-GB" sz="900" b="1" i="0" u="none" strike="noStrike" kern="1200" cap="none" spc="0" normalizeH="0" baseline="0" noProof="0">
              <a:ln>
                <a:noFill/>
              </a:ln>
              <a:solidFill>
                <a:prstClr val="black"/>
              </a:solidFill>
              <a:effectLst/>
              <a:uLnTx/>
              <a:uFillTx/>
              <a:latin typeface="Arial"/>
              <a:cs typeface="Arial"/>
            </a:endParaRPr>
          </a:p>
        </p:txBody>
      </p:sp>
      <p:sp>
        <p:nvSpPr>
          <p:cNvPr id="99" name="Rectangle 98">
            <a:extLst>
              <a:ext uri="{FF2B5EF4-FFF2-40B4-BE49-F238E27FC236}">
                <a16:creationId xmlns:a16="http://schemas.microsoft.com/office/drawing/2014/main" id="{5CB95DA8-F026-421C-9A7A-10862C9D8AB4}"/>
              </a:ext>
            </a:extLst>
          </p:cNvPr>
          <p:cNvSpPr/>
          <p:nvPr/>
        </p:nvSpPr>
        <p:spPr>
          <a:xfrm flipH="1">
            <a:off x="312786" y="2927096"/>
            <a:ext cx="1296000" cy="432000"/>
          </a:xfrm>
          <a:prstGeom prst="rect">
            <a:avLst/>
          </a:prstGeom>
          <a:solidFill>
            <a:srgbClr val="DCE5EA"/>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800" b="1" i="0" u="none" strike="noStrike" kern="1200" cap="none" spc="0" normalizeH="0" baseline="0" noProof="0" dirty="0">
                <a:ln>
                  <a:noFill/>
                </a:ln>
                <a:solidFill>
                  <a:srgbClr val="000000"/>
                </a:solidFill>
                <a:effectLst/>
                <a:uLnTx/>
                <a:uFillTx/>
                <a:latin typeface="Arial"/>
                <a:cs typeface="Arial"/>
              </a:rPr>
              <a:t>Product Lead: </a:t>
            </a:r>
            <a:r>
              <a:rPr kumimoji="0" lang="en-GB" sz="800" b="0" i="0" u="none" strike="noStrike" kern="1200" cap="none" spc="0" normalizeH="0" baseline="0" noProof="0" dirty="0">
                <a:ln>
                  <a:noFill/>
                </a:ln>
                <a:solidFill>
                  <a:srgbClr val="000000"/>
                </a:solidFill>
                <a:effectLst/>
                <a:uLnTx/>
                <a:uFillTx/>
                <a:latin typeface="Arial"/>
                <a:cs typeface="Arial"/>
              </a:rPr>
              <a:t>Ben Davison; Deputies:  Ian Phoenix, Tim </a:t>
            </a:r>
            <a:r>
              <a:rPr kumimoji="0" lang="en-GB" sz="800" b="0" i="0" u="none" strike="noStrike" kern="1200" cap="none" spc="0" normalizeH="0" baseline="0" noProof="0" dirty="0" err="1">
                <a:ln>
                  <a:noFill/>
                </a:ln>
                <a:solidFill>
                  <a:srgbClr val="000000"/>
                </a:solidFill>
                <a:effectLst/>
                <a:uLnTx/>
                <a:uFillTx/>
                <a:latin typeface="Arial"/>
                <a:cs typeface="Arial"/>
              </a:rPr>
              <a:t>Magor</a:t>
            </a:r>
            <a:endParaRPr kumimoji="0" lang="en-GB" sz="800" b="0" i="0" u="none" strike="noStrike" kern="1200" cap="none" spc="0" normalizeH="0" baseline="0" noProof="0" dirty="0">
              <a:ln>
                <a:noFill/>
              </a:ln>
              <a:solidFill>
                <a:srgbClr val="000000"/>
              </a:solidFill>
              <a:effectLst/>
              <a:uLnTx/>
              <a:uFillTx/>
              <a:latin typeface="Arial"/>
              <a:cs typeface="Arial"/>
            </a:endParaRPr>
          </a:p>
        </p:txBody>
      </p:sp>
      <p:sp>
        <p:nvSpPr>
          <p:cNvPr id="100" name="Rectangle 99">
            <a:extLst>
              <a:ext uri="{FF2B5EF4-FFF2-40B4-BE49-F238E27FC236}">
                <a16:creationId xmlns:a16="http://schemas.microsoft.com/office/drawing/2014/main" id="{0BB32070-0B75-4646-A3F8-FC7A8BBE38AC}"/>
              </a:ext>
            </a:extLst>
          </p:cNvPr>
          <p:cNvSpPr/>
          <p:nvPr/>
        </p:nvSpPr>
        <p:spPr>
          <a:xfrm flipH="1">
            <a:off x="1761994" y="2927096"/>
            <a:ext cx="1296000" cy="432000"/>
          </a:xfrm>
          <a:prstGeom prst="rect">
            <a:avLst/>
          </a:prstGeom>
          <a:solidFill>
            <a:srgbClr val="DCE5EA"/>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Platform Lead: </a:t>
            </a:r>
            <a:br>
              <a:rPr kumimoji="0" lang="en-GB" sz="800" b="1" i="0" u="none" strike="noStrike" kern="1200" cap="none" spc="0" normalizeH="0" baseline="0" noProof="0">
                <a:ln>
                  <a:noFill/>
                </a:ln>
                <a:solidFill>
                  <a:srgbClr val="000000"/>
                </a:solidFill>
                <a:effectLst/>
                <a:uLnTx/>
                <a:uFillTx/>
                <a:latin typeface="Arial"/>
                <a:cs typeface="Arial"/>
              </a:rPr>
            </a:br>
            <a:r>
              <a:rPr kumimoji="0" lang="en-GB" sz="800" b="0" i="0" u="none" strike="noStrike" kern="1200" cap="none" spc="0" normalizeH="0" baseline="0" noProof="0">
                <a:ln>
                  <a:noFill/>
                </a:ln>
                <a:solidFill>
                  <a:srgbClr val="000000"/>
                </a:solidFill>
                <a:effectLst/>
                <a:uLnTx/>
                <a:uFillTx/>
                <a:latin typeface="Arial"/>
                <a:cs typeface="Arial"/>
              </a:rPr>
              <a:t>Andrew Meyer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Arial"/>
                <a:cs typeface="Arial"/>
              </a:rPr>
              <a:t>Deputy: Jill Sharples</a:t>
            </a:r>
          </a:p>
        </p:txBody>
      </p:sp>
      <p:sp>
        <p:nvSpPr>
          <p:cNvPr id="101" name="Rectangle 100">
            <a:extLst>
              <a:ext uri="{FF2B5EF4-FFF2-40B4-BE49-F238E27FC236}">
                <a16:creationId xmlns:a16="http://schemas.microsoft.com/office/drawing/2014/main" id="{AD1414A4-D529-4177-8B1C-1F29A9F56FC2}"/>
              </a:ext>
            </a:extLst>
          </p:cNvPr>
          <p:cNvSpPr/>
          <p:nvPr/>
        </p:nvSpPr>
        <p:spPr>
          <a:xfrm>
            <a:off x="1779679" y="3858880"/>
            <a:ext cx="1296000" cy="347334"/>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Identity and Smartcards: </a:t>
            </a:r>
            <a:r>
              <a:rPr kumimoji="0" lang="en-GB" sz="800" b="0" i="0" u="none" strike="noStrike" kern="1200" cap="none" spc="0" normalizeH="0" baseline="0" noProof="0">
                <a:ln>
                  <a:noFill/>
                </a:ln>
                <a:solidFill>
                  <a:srgbClr val="000000"/>
                </a:solidFill>
                <a:effectLst/>
                <a:uLnTx/>
                <a:uFillTx/>
                <a:latin typeface="Arial"/>
                <a:cs typeface="Arial"/>
              </a:rPr>
              <a:t>Manish </a:t>
            </a:r>
            <a:r>
              <a:rPr kumimoji="0" lang="en-GB" sz="800" b="0" i="0" u="none" strike="noStrike" kern="1200" cap="none" spc="0" normalizeH="0" baseline="0" noProof="0" err="1">
                <a:ln>
                  <a:noFill/>
                </a:ln>
                <a:solidFill>
                  <a:srgbClr val="000000"/>
                </a:solidFill>
                <a:effectLst/>
                <a:uLnTx/>
                <a:uFillTx/>
                <a:latin typeface="Arial"/>
                <a:cs typeface="Arial"/>
              </a:rPr>
              <a:t>Loharuca</a:t>
            </a:r>
            <a:r>
              <a:rPr kumimoji="0" lang="en-GB" sz="800" b="0" i="0" u="none" strike="noStrike" kern="1200" cap="none" spc="0" normalizeH="0" baseline="0" noProof="0">
                <a:ln>
                  <a:noFill/>
                </a:ln>
                <a:solidFill>
                  <a:srgbClr val="000000"/>
                </a:solidFill>
                <a:effectLst/>
                <a:uLnTx/>
                <a:uFillTx/>
                <a:latin typeface="Arial"/>
                <a:cs typeface="Arial"/>
              </a:rPr>
              <a:t>, Phil Gill</a:t>
            </a:r>
          </a:p>
        </p:txBody>
      </p:sp>
      <p:sp>
        <p:nvSpPr>
          <p:cNvPr id="102" name="Rectangle 101">
            <a:extLst>
              <a:ext uri="{FF2B5EF4-FFF2-40B4-BE49-F238E27FC236}">
                <a16:creationId xmlns:a16="http://schemas.microsoft.com/office/drawing/2014/main" id="{C5C6536B-5F7D-44C0-85D5-DD7FBC6BDDBC}"/>
              </a:ext>
            </a:extLst>
          </p:cNvPr>
          <p:cNvSpPr/>
          <p:nvPr/>
        </p:nvSpPr>
        <p:spPr>
          <a:xfrm>
            <a:off x="3283330" y="5122499"/>
            <a:ext cx="1296000" cy="347334"/>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Data Processing Platform :</a:t>
            </a:r>
            <a:r>
              <a:rPr kumimoji="0" lang="en-GB" sz="800" b="0" i="0" u="none" strike="noStrike" kern="1200" cap="none" spc="0" normalizeH="0" baseline="0" noProof="0">
                <a:ln>
                  <a:noFill/>
                </a:ln>
                <a:solidFill>
                  <a:srgbClr val="000000"/>
                </a:solidFill>
                <a:effectLst/>
                <a:uLnTx/>
                <a:uFillTx/>
                <a:latin typeface="Arial"/>
                <a:cs typeface="Arial"/>
              </a:rPr>
              <a:t>Tim Gentry / Paul </a:t>
            </a:r>
            <a:r>
              <a:rPr kumimoji="0" lang="en-GB" sz="800" b="0" i="0" u="none" strike="noStrike" kern="1200" cap="none" spc="0" normalizeH="0" baseline="0" noProof="0" err="1">
                <a:ln>
                  <a:noFill/>
                </a:ln>
                <a:solidFill>
                  <a:srgbClr val="000000"/>
                </a:solidFill>
                <a:effectLst/>
                <a:uLnTx/>
                <a:uFillTx/>
                <a:latin typeface="Arial"/>
                <a:cs typeface="Arial"/>
              </a:rPr>
              <a:t>Giliatt</a:t>
            </a:r>
            <a:endParaRPr kumimoji="0" lang="en-GB" sz="800" b="0" i="0" u="none" strike="noStrike" kern="1200" cap="none" spc="0" normalizeH="0" baseline="0" noProof="0">
              <a:ln>
                <a:noFill/>
              </a:ln>
              <a:solidFill>
                <a:srgbClr val="000000"/>
              </a:solidFill>
              <a:effectLst/>
              <a:uLnTx/>
              <a:uFillTx/>
              <a:latin typeface="Arial"/>
              <a:cs typeface="Arial"/>
            </a:endParaRPr>
          </a:p>
        </p:txBody>
      </p:sp>
      <p:sp>
        <p:nvSpPr>
          <p:cNvPr id="103" name="Rectangle 102">
            <a:extLst>
              <a:ext uri="{FF2B5EF4-FFF2-40B4-BE49-F238E27FC236}">
                <a16:creationId xmlns:a16="http://schemas.microsoft.com/office/drawing/2014/main" id="{F116BE05-9F9B-4A41-A199-8165FBC47D67}"/>
              </a:ext>
            </a:extLst>
          </p:cNvPr>
          <p:cNvSpPr/>
          <p:nvPr/>
        </p:nvSpPr>
        <p:spPr>
          <a:xfrm>
            <a:off x="10582156" y="3858880"/>
            <a:ext cx="1296000" cy="347334"/>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Workforce Planning and coordination: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Arial"/>
                <a:cs typeface="Arial"/>
              </a:rPr>
              <a:t>Julie </a:t>
            </a:r>
            <a:r>
              <a:rPr kumimoji="0" lang="en-GB" sz="800" b="0" i="0" u="none" strike="noStrike" kern="1200" cap="none" spc="0" normalizeH="0" baseline="0" noProof="0" err="1">
                <a:ln>
                  <a:noFill/>
                </a:ln>
                <a:solidFill>
                  <a:srgbClr val="000000"/>
                </a:solidFill>
                <a:effectLst/>
                <a:uLnTx/>
                <a:uFillTx/>
                <a:latin typeface="Arial"/>
                <a:cs typeface="Arial"/>
              </a:rPr>
              <a:t>Pinder</a:t>
            </a:r>
            <a:endParaRPr kumimoji="0" lang="en-GB" sz="800" b="0" i="0" u="none" strike="noStrike" kern="1200" cap="none" spc="0" normalizeH="0" baseline="0" noProof="0">
              <a:ln>
                <a:noFill/>
              </a:ln>
              <a:solidFill>
                <a:srgbClr val="000000"/>
              </a:solidFill>
              <a:effectLst/>
              <a:uLnTx/>
              <a:uFillTx/>
              <a:latin typeface="Arial"/>
              <a:cs typeface="Arial"/>
            </a:endParaRPr>
          </a:p>
        </p:txBody>
      </p:sp>
      <p:sp>
        <p:nvSpPr>
          <p:cNvPr id="104" name="TextBox 103">
            <a:extLst>
              <a:ext uri="{FF2B5EF4-FFF2-40B4-BE49-F238E27FC236}">
                <a16:creationId xmlns:a16="http://schemas.microsoft.com/office/drawing/2014/main" id="{6763E255-99AA-4901-A72E-B6F6C8627942}"/>
              </a:ext>
            </a:extLst>
          </p:cNvPr>
          <p:cNvSpPr txBox="1"/>
          <p:nvPr/>
        </p:nvSpPr>
        <p:spPr>
          <a:xfrm>
            <a:off x="1806726" y="2518509"/>
            <a:ext cx="1296000" cy="360000"/>
          </a:xfrm>
          <a:prstGeom prst="rect">
            <a:avLst/>
          </a:prstGeom>
          <a:solidFill>
            <a:schemeClr val="accent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a:ln>
                  <a:noFill/>
                </a:ln>
                <a:solidFill>
                  <a:prstClr val="white"/>
                </a:solidFill>
                <a:effectLst/>
                <a:uLnTx/>
                <a:uFillTx/>
                <a:latin typeface="Arial"/>
                <a:cs typeface="Arial"/>
              </a:rPr>
              <a:t>Platform Response</a:t>
            </a:r>
          </a:p>
        </p:txBody>
      </p:sp>
      <p:sp>
        <p:nvSpPr>
          <p:cNvPr id="105" name="TextBox 104">
            <a:extLst>
              <a:ext uri="{FF2B5EF4-FFF2-40B4-BE49-F238E27FC236}">
                <a16:creationId xmlns:a16="http://schemas.microsoft.com/office/drawing/2014/main" id="{93B98CAD-5387-48D6-A3D1-ACFA28B88A41}"/>
              </a:ext>
            </a:extLst>
          </p:cNvPr>
          <p:cNvSpPr txBox="1"/>
          <p:nvPr/>
        </p:nvSpPr>
        <p:spPr>
          <a:xfrm>
            <a:off x="3302204" y="2518509"/>
            <a:ext cx="1296000" cy="360000"/>
          </a:xfrm>
          <a:prstGeom prst="rect">
            <a:avLst/>
          </a:prstGeom>
          <a:solidFill>
            <a:schemeClr val="accent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a:ln>
                  <a:noFill/>
                </a:ln>
                <a:solidFill>
                  <a:prstClr val="white"/>
                </a:solidFill>
                <a:effectLst/>
                <a:uLnTx/>
                <a:uFillTx/>
                <a:latin typeface="Arial"/>
                <a:cs typeface="Arial"/>
              </a:rPr>
              <a:t>Data  Response</a:t>
            </a:r>
          </a:p>
        </p:txBody>
      </p:sp>
      <p:sp>
        <p:nvSpPr>
          <p:cNvPr id="106" name="Rectangle 105">
            <a:extLst>
              <a:ext uri="{FF2B5EF4-FFF2-40B4-BE49-F238E27FC236}">
                <a16:creationId xmlns:a16="http://schemas.microsoft.com/office/drawing/2014/main" id="{A2ACBC3A-0C7B-4C73-954F-61947A1F7E46}"/>
              </a:ext>
            </a:extLst>
          </p:cNvPr>
          <p:cNvSpPr/>
          <p:nvPr/>
        </p:nvSpPr>
        <p:spPr>
          <a:xfrm>
            <a:off x="312786" y="3435321"/>
            <a:ext cx="1296000" cy="347334"/>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Testing: </a:t>
            </a:r>
            <a:r>
              <a:rPr kumimoji="0" lang="en-GB" sz="800" b="0" i="0" u="none" strike="noStrike" kern="1200" cap="none" spc="0" normalizeH="0" baseline="0" noProof="0">
                <a:ln>
                  <a:noFill/>
                </a:ln>
                <a:solidFill>
                  <a:srgbClr val="000000"/>
                </a:solidFill>
                <a:effectLst/>
                <a:uLnTx/>
                <a:uFillTx/>
                <a:latin typeface="Arial"/>
                <a:cs typeface="Arial"/>
              </a:rPr>
              <a:t>Ben Davison,</a:t>
            </a:r>
            <a:br>
              <a:rPr kumimoji="0" lang="en-GB" sz="800" b="1" i="0" u="none" strike="noStrike" kern="1200" cap="none" spc="0" normalizeH="0" baseline="0" noProof="0">
                <a:ln>
                  <a:noFill/>
                </a:ln>
                <a:solidFill>
                  <a:srgbClr val="000000"/>
                </a:solidFill>
                <a:effectLst/>
                <a:uLnTx/>
                <a:uFillTx/>
                <a:latin typeface="Arial"/>
                <a:cs typeface="Arial"/>
              </a:rPr>
            </a:br>
            <a:r>
              <a:rPr kumimoji="0" lang="en-GB" sz="800" b="0" i="0" u="none" strike="noStrike" kern="1200" cap="none" spc="0" normalizeH="0" baseline="0" noProof="0">
                <a:ln>
                  <a:noFill/>
                </a:ln>
                <a:solidFill>
                  <a:srgbClr val="000000"/>
                </a:solidFill>
                <a:effectLst/>
                <a:uLnTx/>
                <a:uFillTx/>
                <a:latin typeface="Arial"/>
                <a:cs typeface="Arial"/>
              </a:rPr>
              <a:t>Richard Ashcroft</a:t>
            </a:r>
          </a:p>
        </p:txBody>
      </p:sp>
      <p:sp>
        <p:nvSpPr>
          <p:cNvPr id="107" name="Rectangle 106">
            <a:extLst>
              <a:ext uri="{FF2B5EF4-FFF2-40B4-BE49-F238E27FC236}">
                <a16:creationId xmlns:a16="http://schemas.microsoft.com/office/drawing/2014/main" id="{F6AFA296-D2B3-40CF-9161-968D1A181E92}"/>
              </a:ext>
            </a:extLst>
          </p:cNvPr>
          <p:cNvSpPr/>
          <p:nvPr/>
        </p:nvSpPr>
        <p:spPr>
          <a:xfrm>
            <a:off x="312786" y="5129557"/>
            <a:ext cx="1296000" cy="347334"/>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EPS: </a:t>
            </a:r>
            <a:r>
              <a:rPr kumimoji="0" lang="en-GB" sz="800" b="0" i="0" u="none" strike="noStrike" kern="1200" cap="none" spc="0" normalizeH="0" baseline="0" noProof="0">
                <a:ln>
                  <a:noFill/>
                </a:ln>
                <a:solidFill>
                  <a:srgbClr val="000000"/>
                </a:solidFill>
                <a:effectLst/>
                <a:uLnTx/>
                <a:uFillTx/>
                <a:latin typeface="Arial"/>
                <a:cs typeface="Arial"/>
              </a:rPr>
              <a:t>Joanne </a:t>
            </a:r>
            <a:r>
              <a:rPr kumimoji="0" lang="en-GB" sz="800" b="0" i="0" u="none" strike="noStrike" kern="1200" cap="none" spc="0" normalizeH="0" baseline="0" noProof="0" err="1">
                <a:ln>
                  <a:noFill/>
                </a:ln>
                <a:solidFill>
                  <a:srgbClr val="000000"/>
                </a:solidFill>
                <a:effectLst/>
                <a:uLnTx/>
                <a:uFillTx/>
                <a:latin typeface="Arial"/>
                <a:cs typeface="Arial"/>
              </a:rPr>
              <a:t>Lambe</a:t>
            </a:r>
            <a:endParaRPr kumimoji="0" lang="en-GB" sz="800" b="0" i="0" u="none" strike="noStrike" kern="1200" cap="none" spc="0" normalizeH="0" baseline="0" noProof="0">
              <a:ln>
                <a:noFill/>
              </a:ln>
              <a:solidFill>
                <a:srgbClr val="000000"/>
              </a:solidFill>
              <a:effectLst/>
              <a:uLnTx/>
              <a:uFillTx/>
              <a:latin typeface="Arial"/>
              <a:cs typeface="Arial"/>
            </a:endParaRPr>
          </a:p>
        </p:txBody>
      </p:sp>
      <p:sp>
        <p:nvSpPr>
          <p:cNvPr id="108" name="Rectangle 107">
            <a:extLst>
              <a:ext uri="{FF2B5EF4-FFF2-40B4-BE49-F238E27FC236}">
                <a16:creationId xmlns:a16="http://schemas.microsoft.com/office/drawing/2014/main" id="{1350DEF0-A134-47BD-ADF7-A637301D8E1E}"/>
              </a:ext>
            </a:extLst>
          </p:cNvPr>
          <p:cNvSpPr/>
          <p:nvPr/>
        </p:nvSpPr>
        <p:spPr>
          <a:xfrm>
            <a:off x="1779679" y="5553116"/>
            <a:ext cx="1296000" cy="347334"/>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ERS: </a:t>
            </a:r>
            <a:r>
              <a:rPr kumimoji="0" lang="en-GB" sz="800" b="0" i="0" u="none" strike="noStrike" kern="1200" cap="none" spc="0" normalizeH="0" baseline="0" noProof="0">
                <a:ln>
                  <a:noFill/>
                </a:ln>
                <a:solidFill>
                  <a:srgbClr val="000000"/>
                </a:solidFill>
                <a:effectLst/>
                <a:uLnTx/>
                <a:uFillTx/>
                <a:latin typeface="Arial"/>
                <a:cs typeface="Arial"/>
              </a:rPr>
              <a:t>Richard Ashcroft</a:t>
            </a:r>
          </a:p>
        </p:txBody>
      </p:sp>
      <p:sp>
        <p:nvSpPr>
          <p:cNvPr id="109" name="Rectangle 108">
            <a:extLst>
              <a:ext uri="{FF2B5EF4-FFF2-40B4-BE49-F238E27FC236}">
                <a16:creationId xmlns:a16="http://schemas.microsoft.com/office/drawing/2014/main" id="{9FB1C20C-3A85-4D19-BE28-A14777BD3016}"/>
              </a:ext>
            </a:extLst>
          </p:cNvPr>
          <p:cNvSpPr/>
          <p:nvPr/>
        </p:nvSpPr>
        <p:spPr>
          <a:xfrm>
            <a:off x="3283330" y="4275381"/>
            <a:ext cx="1296000" cy="347334"/>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New Data Collections: </a:t>
            </a:r>
            <a:r>
              <a:rPr kumimoji="0" lang="en-GB" sz="800" b="0" i="0" u="none" strike="noStrike" kern="1200" cap="none" spc="0" normalizeH="0" baseline="0" noProof="0">
                <a:ln>
                  <a:noFill/>
                </a:ln>
                <a:solidFill>
                  <a:srgbClr val="000000"/>
                </a:solidFill>
                <a:effectLst/>
                <a:uLnTx/>
                <a:uFillTx/>
                <a:latin typeface="Arial"/>
                <a:cs typeface="Arial"/>
              </a:rPr>
              <a:t>Richard Irvine</a:t>
            </a:r>
          </a:p>
        </p:txBody>
      </p:sp>
      <p:sp>
        <p:nvSpPr>
          <p:cNvPr id="110" name="Rectangle 109">
            <a:extLst>
              <a:ext uri="{FF2B5EF4-FFF2-40B4-BE49-F238E27FC236}">
                <a16:creationId xmlns:a16="http://schemas.microsoft.com/office/drawing/2014/main" id="{E82BE809-4730-490E-BB71-39580276B3AA}"/>
              </a:ext>
            </a:extLst>
          </p:cNvPr>
          <p:cNvSpPr/>
          <p:nvPr/>
        </p:nvSpPr>
        <p:spPr>
          <a:xfrm flipH="1">
            <a:off x="4781858" y="2927096"/>
            <a:ext cx="1296000" cy="432000"/>
          </a:xfrm>
          <a:prstGeom prst="rect">
            <a:avLst/>
          </a:prstGeom>
          <a:solidFill>
            <a:srgbClr val="DCE5EA"/>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Shielded Patient Lead: </a:t>
            </a:r>
            <a:r>
              <a:rPr kumimoji="0" lang="en-GB" sz="800" b="0" i="0" u="none" strike="noStrike" kern="1200" cap="none" spc="0" normalizeH="0" baseline="0" noProof="0">
                <a:ln>
                  <a:noFill/>
                </a:ln>
                <a:solidFill>
                  <a:srgbClr val="000000"/>
                </a:solidFill>
                <a:effectLst/>
                <a:uLnTx/>
                <a:uFillTx/>
                <a:latin typeface="Arial"/>
                <a:cs typeface="Arial"/>
              </a:rPr>
              <a:t>Mark Reynolds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Arial"/>
                <a:cs typeface="Arial"/>
              </a:rPr>
              <a:t>Deputy: Stuart </a:t>
            </a:r>
            <a:r>
              <a:rPr kumimoji="0" lang="en-GB" sz="800" b="0" i="0" u="none" strike="noStrike" kern="1200" cap="none" spc="0" normalizeH="0" baseline="0" noProof="0" err="1">
                <a:ln>
                  <a:noFill/>
                </a:ln>
                <a:solidFill>
                  <a:srgbClr val="000000"/>
                </a:solidFill>
                <a:effectLst/>
                <a:uLnTx/>
                <a:uFillTx/>
                <a:latin typeface="Arial"/>
                <a:cs typeface="Arial"/>
              </a:rPr>
              <a:t>Gunson</a:t>
            </a:r>
            <a:endParaRPr kumimoji="0" lang="en-GB" sz="800" b="0" i="0" u="none" strike="noStrike" kern="1200" cap="none" spc="0" normalizeH="0" baseline="0" noProof="0">
              <a:ln>
                <a:noFill/>
              </a:ln>
              <a:solidFill>
                <a:srgbClr val="000000"/>
              </a:solidFill>
              <a:effectLst/>
              <a:uLnTx/>
              <a:uFillTx/>
              <a:latin typeface="Arial"/>
              <a:cs typeface="Arial"/>
            </a:endParaRPr>
          </a:p>
        </p:txBody>
      </p:sp>
      <p:sp>
        <p:nvSpPr>
          <p:cNvPr id="112" name="Rectangle 111">
            <a:extLst>
              <a:ext uri="{FF2B5EF4-FFF2-40B4-BE49-F238E27FC236}">
                <a16:creationId xmlns:a16="http://schemas.microsoft.com/office/drawing/2014/main" id="{CE03ABC2-ED16-4E8D-8045-A54EFF971906}"/>
              </a:ext>
            </a:extLst>
          </p:cNvPr>
          <p:cNvSpPr/>
          <p:nvPr/>
        </p:nvSpPr>
        <p:spPr>
          <a:xfrm>
            <a:off x="3283330" y="4698940"/>
            <a:ext cx="1296000" cy="347334"/>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Open Data Publishing / Analytical Support: </a:t>
            </a:r>
            <a:r>
              <a:rPr kumimoji="0" lang="en-GB" sz="800" b="0" i="0" u="none" strike="noStrike" kern="1200" cap="none" spc="0" normalizeH="0" baseline="0" noProof="0">
                <a:ln>
                  <a:noFill/>
                </a:ln>
                <a:solidFill>
                  <a:srgbClr val="000000"/>
                </a:solidFill>
                <a:effectLst/>
                <a:uLnTx/>
                <a:uFillTx/>
                <a:latin typeface="Arial"/>
                <a:cs typeface="Arial"/>
              </a:rPr>
              <a:t>Chris Roebuck</a:t>
            </a:r>
          </a:p>
        </p:txBody>
      </p:sp>
      <p:sp>
        <p:nvSpPr>
          <p:cNvPr id="113" name="Rectangle 112">
            <a:extLst>
              <a:ext uri="{FF2B5EF4-FFF2-40B4-BE49-F238E27FC236}">
                <a16:creationId xmlns:a16="http://schemas.microsoft.com/office/drawing/2014/main" id="{F3C65238-E27E-4E73-9135-E9F9ED990AEF}"/>
              </a:ext>
            </a:extLst>
          </p:cNvPr>
          <p:cNvSpPr/>
          <p:nvPr/>
        </p:nvSpPr>
        <p:spPr>
          <a:xfrm>
            <a:off x="3283330" y="3851822"/>
            <a:ext cx="1296000" cy="347334"/>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Private Providers: </a:t>
            </a:r>
            <a:r>
              <a:rPr kumimoji="0" lang="en-GB" sz="800" b="0" i="0" u="none" strike="noStrike" kern="1200" cap="none" spc="0" normalizeH="0" baseline="0" noProof="0">
                <a:ln>
                  <a:noFill/>
                </a:ln>
                <a:solidFill>
                  <a:srgbClr val="000000"/>
                </a:solidFill>
                <a:effectLst/>
                <a:uLnTx/>
                <a:uFillTx/>
                <a:latin typeface="Arial"/>
                <a:cs typeface="Arial"/>
              </a:rPr>
              <a:t>Richard Steele</a:t>
            </a:r>
          </a:p>
        </p:txBody>
      </p:sp>
      <p:sp>
        <p:nvSpPr>
          <p:cNvPr id="114" name="Rectangle 113">
            <a:extLst>
              <a:ext uri="{FF2B5EF4-FFF2-40B4-BE49-F238E27FC236}">
                <a16:creationId xmlns:a16="http://schemas.microsoft.com/office/drawing/2014/main" id="{C5423288-A66F-4413-B50D-9A8321584F11}"/>
              </a:ext>
            </a:extLst>
          </p:cNvPr>
          <p:cNvSpPr/>
          <p:nvPr/>
        </p:nvSpPr>
        <p:spPr>
          <a:xfrm>
            <a:off x="3283330" y="3435321"/>
            <a:ext cx="1296000" cy="347334"/>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Data Front Door: </a:t>
            </a:r>
            <a:r>
              <a:rPr kumimoji="0" lang="en-GB" sz="800" b="0" i="0" u="none" strike="noStrike" kern="1200" cap="none" spc="0" normalizeH="0" baseline="0" noProof="0">
                <a:ln>
                  <a:noFill/>
                </a:ln>
                <a:solidFill>
                  <a:srgbClr val="000000"/>
                </a:solidFill>
                <a:effectLst/>
                <a:uLnTx/>
                <a:uFillTx/>
                <a:latin typeface="Arial"/>
                <a:cs typeface="Arial"/>
              </a:rPr>
              <a:t>Richard Clay / Rachel </a:t>
            </a:r>
            <a:r>
              <a:rPr kumimoji="0" lang="en-GB" sz="800" b="0" i="0" u="none" strike="noStrike" kern="1200" cap="none" spc="0" normalizeH="0" baseline="0" noProof="0" err="1">
                <a:ln>
                  <a:noFill/>
                </a:ln>
                <a:solidFill>
                  <a:srgbClr val="000000"/>
                </a:solidFill>
                <a:effectLst/>
                <a:uLnTx/>
                <a:uFillTx/>
                <a:latin typeface="Arial"/>
                <a:cs typeface="Arial"/>
              </a:rPr>
              <a:t>Habergham</a:t>
            </a:r>
            <a:endParaRPr kumimoji="0" lang="en-GB" sz="800" b="0" i="0" u="none" strike="noStrike" kern="1200" cap="none" spc="0" normalizeH="0" baseline="0" noProof="0">
              <a:ln>
                <a:noFill/>
              </a:ln>
              <a:solidFill>
                <a:srgbClr val="000000"/>
              </a:solidFill>
              <a:effectLst/>
              <a:uLnTx/>
              <a:uFillTx/>
              <a:latin typeface="Arial"/>
              <a:cs typeface="Arial"/>
            </a:endParaRPr>
          </a:p>
        </p:txBody>
      </p:sp>
      <p:sp>
        <p:nvSpPr>
          <p:cNvPr id="116" name="Rectangle 115">
            <a:extLst>
              <a:ext uri="{FF2B5EF4-FFF2-40B4-BE49-F238E27FC236}">
                <a16:creationId xmlns:a16="http://schemas.microsoft.com/office/drawing/2014/main" id="{09E2AB7D-3F64-4A69-82CF-FC07B130C030}"/>
              </a:ext>
            </a:extLst>
          </p:cNvPr>
          <p:cNvSpPr/>
          <p:nvPr/>
        </p:nvSpPr>
        <p:spPr>
          <a:xfrm>
            <a:off x="3283330" y="5546058"/>
            <a:ext cx="1296000" cy="347334"/>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Data Coding: </a:t>
            </a:r>
            <a:r>
              <a:rPr kumimoji="0" lang="en-GB" sz="800" b="0" i="0" u="none" strike="noStrike" kern="1200" cap="none" spc="0" normalizeH="0" baseline="0" noProof="0">
                <a:ln>
                  <a:noFill/>
                </a:ln>
                <a:solidFill>
                  <a:srgbClr val="000000"/>
                </a:solidFill>
                <a:effectLst/>
                <a:uLnTx/>
                <a:uFillTx/>
                <a:latin typeface="Arial"/>
                <a:cs typeface="Arial"/>
              </a:rPr>
              <a:t>Alex Elias</a:t>
            </a:r>
          </a:p>
        </p:txBody>
      </p:sp>
      <p:sp>
        <p:nvSpPr>
          <p:cNvPr id="117" name="TextBox 116">
            <a:extLst>
              <a:ext uri="{FF2B5EF4-FFF2-40B4-BE49-F238E27FC236}">
                <a16:creationId xmlns:a16="http://schemas.microsoft.com/office/drawing/2014/main" id="{35670646-6BCB-4A19-8F7C-31408EB2500F}"/>
              </a:ext>
            </a:extLst>
          </p:cNvPr>
          <p:cNvSpPr txBox="1"/>
          <p:nvPr/>
        </p:nvSpPr>
        <p:spPr>
          <a:xfrm>
            <a:off x="6293160" y="2518509"/>
            <a:ext cx="1296000" cy="360000"/>
          </a:xfrm>
          <a:prstGeom prst="rect">
            <a:avLst/>
          </a:prstGeom>
          <a:solidFill>
            <a:schemeClr val="accent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a:ln>
                  <a:noFill/>
                </a:ln>
                <a:solidFill>
                  <a:prstClr val="white"/>
                </a:solidFill>
                <a:effectLst/>
                <a:uLnTx/>
                <a:uFillTx/>
                <a:latin typeface="Arial"/>
                <a:cs typeface="Arial"/>
              </a:rPr>
              <a:t>Access Logistics Hub</a:t>
            </a:r>
          </a:p>
        </p:txBody>
      </p:sp>
      <p:sp>
        <p:nvSpPr>
          <p:cNvPr id="119" name="Rectangle 118">
            <a:extLst>
              <a:ext uri="{FF2B5EF4-FFF2-40B4-BE49-F238E27FC236}">
                <a16:creationId xmlns:a16="http://schemas.microsoft.com/office/drawing/2014/main" id="{537A76D7-C46B-4046-AF76-6BD8B9BE3CC1}"/>
              </a:ext>
            </a:extLst>
          </p:cNvPr>
          <p:cNvSpPr/>
          <p:nvPr/>
        </p:nvSpPr>
        <p:spPr>
          <a:xfrm flipH="1">
            <a:off x="6303118" y="2927096"/>
            <a:ext cx="1296000" cy="432000"/>
          </a:xfrm>
          <a:prstGeom prst="rect">
            <a:avLst/>
          </a:prstGeom>
          <a:solidFill>
            <a:srgbClr val="DCE5EA"/>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Access Logistics Hub: </a:t>
            </a:r>
            <a:r>
              <a:rPr kumimoji="0" lang="en-GB" sz="800" b="0" i="0" u="none" strike="noStrike" kern="1200" cap="none" spc="0" normalizeH="0" baseline="0" noProof="0">
                <a:ln>
                  <a:noFill/>
                </a:ln>
                <a:solidFill>
                  <a:srgbClr val="000000"/>
                </a:solidFill>
                <a:effectLst/>
                <a:uLnTx/>
                <a:uFillTx/>
                <a:latin typeface="Arial"/>
                <a:cs typeface="Arial"/>
              </a:rPr>
              <a:t>Patrick Clark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Arial"/>
                <a:cs typeface="Arial"/>
              </a:rPr>
              <a:t>Deputy: Anna Hawksley</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a:cs typeface="Arial"/>
            </a:endParaRPr>
          </a:p>
        </p:txBody>
      </p:sp>
      <p:sp>
        <p:nvSpPr>
          <p:cNvPr id="120" name="Rectangle 119">
            <a:extLst>
              <a:ext uri="{FF2B5EF4-FFF2-40B4-BE49-F238E27FC236}">
                <a16:creationId xmlns:a16="http://schemas.microsoft.com/office/drawing/2014/main" id="{FAD68359-6C0F-4473-801D-490F922EE2D2}"/>
              </a:ext>
            </a:extLst>
          </p:cNvPr>
          <p:cNvSpPr/>
          <p:nvPr/>
        </p:nvSpPr>
        <p:spPr>
          <a:xfrm>
            <a:off x="6320803" y="5129557"/>
            <a:ext cx="1296000" cy="347334"/>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0000"/>
                </a:solidFill>
                <a:effectLst/>
                <a:uLnTx/>
                <a:uFillTx/>
                <a:latin typeface="Arial"/>
                <a:cs typeface="Arial"/>
              </a:rPr>
              <a:t>Field Hospital Liaison: </a:t>
            </a:r>
            <a:r>
              <a:rPr kumimoji="0" lang="en-GB" sz="800" b="0" i="0" u="none" strike="noStrike" kern="1200" cap="none" spc="0" normalizeH="0" baseline="0" noProof="0" dirty="0">
                <a:ln>
                  <a:noFill/>
                </a:ln>
                <a:solidFill>
                  <a:srgbClr val="000000"/>
                </a:solidFill>
                <a:effectLst/>
                <a:uLnTx/>
                <a:uFillTx/>
                <a:latin typeface="Arial"/>
                <a:cs typeface="Arial"/>
              </a:rPr>
              <a:t>Simon Dixon</a:t>
            </a:r>
          </a:p>
        </p:txBody>
      </p:sp>
      <p:sp>
        <p:nvSpPr>
          <p:cNvPr id="121" name="Rectangle 120">
            <a:extLst>
              <a:ext uri="{FF2B5EF4-FFF2-40B4-BE49-F238E27FC236}">
                <a16:creationId xmlns:a16="http://schemas.microsoft.com/office/drawing/2014/main" id="{5E0B6E5D-4916-4F30-9317-04EE01AC614A}"/>
              </a:ext>
            </a:extLst>
          </p:cNvPr>
          <p:cNvSpPr/>
          <p:nvPr/>
        </p:nvSpPr>
        <p:spPr>
          <a:xfrm>
            <a:off x="6320803" y="3858880"/>
            <a:ext cx="1296000" cy="347334"/>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HSCN Remote Access: </a:t>
            </a:r>
            <a:r>
              <a:rPr kumimoji="0" lang="en-GB" sz="800" b="0" i="0" u="none" strike="noStrike" kern="1200" cap="none" spc="0" normalizeH="0" baseline="0" noProof="0">
                <a:ln>
                  <a:noFill/>
                </a:ln>
                <a:solidFill>
                  <a:srgbClr val="000000"/>
                </a:solidFill>
                <a:effectLst/>
                <a:uLnTx/>
                <a:uFillTx/>
                <a:latin typeface="Arial"/>
                <a:cs typeface="Arial"/>
              </a:rPr>
              <a:t>James Ross</a:t>
            </a:r>
          </a:p>
        </p:txBody>
      </p:sp>
      <p:sp>
        <p:nvSpPr>
          <p:cNvPr id="124" name="Rectangle 123">
            <a:extLst>
              <a:ext uri="{FF2B5EF4-FFF2-40B4-BE49-F238E27FC236}">
                <a16:creationId xmlns:a16="http://schemas.microsoft.com/office/drawing/2014/main" id="{99B66118-4C53-4470-B65A-30D030021D0C}"/>
              </a:ext>
            </a:extLst>
          </p:cNvPr>
          <p:cNvSpPr/>
          <p:nvPr/>
        </p:nvSpPr>
        <p:spPr>
          <a:xfrm>
            <a:off x="6320803" y="4705998"/>
            <a:ext cx="1296000" cy="347334"/>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HSCN Connectivity to New Sites: </a:t>
            </a:r>
            <a:r>
              <a:rPr kumimoji="0" lang="en-GB" sz="800" b="0" i="0" u="none" strike="noStrike" kern="1200" cap="none" spc="0" normalizeH="0" baseline="0" noProof="0">
                <a:ln>
                  <a:noFill/>
                </a:ln>
                <a:solidFill>
                  <a:srgbClr val="000000"/>
                </a:solidFill>
                <a:effectLst/>
                <a:uLnTx/>
                <a:uFillTx/>
                <a:latin typeface="Arial"/>
                <a:cs typeface="Arial"/>
              </a:rPr>
              <a:t>James Breeze</a:t>
            </a:r>
          </a:p>
        </p:txBody>
      </p:sp>
      <p:sp>
        <p:nvSpPr>
          <p:cNvPr id="125" name="Rectangle 124">
            <a:extLst>
              <a:ext uri="{FF2B5EF4-FFF2-40B4-BE49-F238E27FC236}">
                <a16:creationId xmlns:a16="http://schemas.microsoft.com/office/drawing/2014/main" id="{9A8EC113-8DCF-46A3-B5E3-58B25ECA3AD3}"/>
              </a:ext>
            </a:extLst>
          </p:cNvPr>
          <p:cNvSpPr/>
          <p:nvPr/>
        </p:nvSpPr>
        <p:spPr>
          <a:xfrm>
            <a:off x="6320803" y="3435321"/>
            <a:ext cx="1296000" cy="347334"/>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Smart Card/ Readers: </a:t>
            </a:r>
            <a:r>
              <a:rPr kumimoji="0" lang="en-GB" sz="800" b="0" i="0" u="none" strike="noStrike" kern="1200" cap="none" spc="0" normalizeH="0" baseline="0" noProof="0">
                <a:ln>
                  <a:noFill/>
                </a:ln>
                <a:solidFill>
                  <a:srgbClr val="000000"/>
                </a:solidFill>
                <a:effectLst/>
                <a:uLnTx/>
                <a:uFillTx/>
                <a:latin typeface="Arial"/>
                <a:cs typeface="Arial"/>
              </a:rPr>
              <a:t>Mike Walker / Neil Gibbs</a:t>
            </a:r>
          </a:p>
        </p:txBody>
      </p:sp>
      <p:sp>
        <p:nvSpPr>
          <p:cNvPr id="126" name="Rectangle 125">
            <a:extLst>
              <a:ext uri="{FF2B5EF4-FFF2-40B4-BE49-F238E27FC236}">
                <a16:creationId xmlns:a16="http://schemas.microsoft.com/office/drawing/2014/main" id="{153233FE-10D3-4CC9-9FF4-9E66A26ACC89}"/>
              </a:ext>
            </a:extLst>
          </p:cNvPr>
          <p:cNvSpPr/>
          <p:nvPr/>
        </p:nvSpPr>
        <p:spPr>
          <a:xfrm>
            <a:off x="6320803" y="4282439"/>
            <a:ext cx="1296000" cy="347334"/>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Increased Bandwidth to NHS &amp; Non-NHS Sites: </a:t>
            </a:r>
            <a:r>
              <a:rPr kumimoji="0" lang="en-GB" sz="800" b="0" i="0" u="none" strike="noStrike" kern="1200" cap="none" spc="0" normalizeH="0" baseline="0" noProof="0">
                <a:ln>
                  <a:noFill/>
                </a:ln>
                <a:solidFill>
                  <a:srgbClr val="000000"/>
                </a:solidFill>
                <a:effectLst/>
                <a:uLnTx/>
                <a:uFillTx/>
                <a:latin typeface="Arial"/>
                <a:cs typeface="Arial"/>
              </a:rPr>
              <a:t>Dan Parry/James Breeze</a:t>
            </a:r>
          </a:p>
        </p:txBody>
      </p:sp>
      <p:sp>
        <p:nvSpPr>
          <p:cNvPr id="127" name="Rectangle 126">
            <a:extLst>
              <a:ext uri="{FF2B5EF4-FFF2-40B4-BE49-F238E27FC236}">
                <a16:creationId xmlns:a16="http://schemas.microsoft.com/office/drawing/2014/main" id="{D075DC9F-3F78-41A4-B581-EB1E14C211D1}"/>
              </a:ext>
            </a:extLst>
          </p:cNvPr>
          <p:cNvSpPr/>
          <p:nvPr/>
        </p:nvSpPr>
        <p:spPr>
          <a:xfrm>
            <a:off x="6320803" y="5553116"/>
            <a:ext cx="1296000" cy="347334"/>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Field Hospital Cyber: </a:t>
            </a:r>
            <a:r>
              <a:rPr kumimoji="0" lang="en-GB" sz="800" b="0" i="0" u="none" strike="noStrike" kern="1200" cap="none" spc="0" normalizeH="0" baseline="0" noProof="0">
                <a:ln>
                  <a:noFill/>
                </a:ln>
                <a:solidFill>
                  <a:srgbClr val="000000"/>
                </a:solidFill>
                <a:effectLst/>
                <a:uLnTx/>
                <a:uFillTx/>
                <a:latin typeface="Arial"/>
                <a:cs typeface="Arial"/>
              </a:rPr>
              <a:t>Dan Jeffery</a:t>
            </a:r>
          </a:p>
        </p:txBody>
      </p:sp>
      <p:sp>
        <p:nvSpPr>
          <p:cNvPr id="128" name="Rectangle 127">
            <a:extLst>
              <a:ext uri="{FF2B5EF4-FFF2-40B4-BE49-F238E27FC236}">
                <a16:creationId xmlns:a16="http://schemas.microsoft.com/office/drawing/2014/main" id="{973F65CF-055A-4D75-A074-D9ABD02FBB59}"/>
              </a:ext>
            </a:extLst>
          </p:cNvPr>
          <p:cNvSpPr/>
          <p:nvPr/>
        </p:nvSpPr>
        <p:spPr>
          <a:xfrm>
            <a:off x="7682335" y="5553116"/>
            <a:ext cx="1296000" cy="347334"/>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GP Remote Desktops/ Video Consultations: </a:t>
            </a:r>
            <a:r>
              <a:rPr kumimoji="0" lang="en-GB" sz="800" b="0" i="0" u="none" strike="noStrike" kern="1200" cap="none" spc="0" normalizeH="0" baseline="0" noProof="0">
                <a:ln>
                  <a:noFill/>
                </a:ln>
                <a:solidFill>
                  <a:srgbClr val="000000"/>
                </a:solidFill>
                <a:effectLst/>
                <a:uLnTx/>
                <a:uFillTx/>
                <a:latin typeface="Arial"/>
                <a:cs typeface="Arial"/>
              </a:rPr>
              <a:t>Richard </a:t>
            </a:r>
            <a:r>
              <a:rPr kumimoji="0" lang="en-GB" sz="800" b="0" i="0" u="none" strike="noStrike" kern="1200" cap="none" spc="0" normalizeH="0" baseline="0" noProof="0" err="1">
                <a:ln>
                  <a:noFill/>
                </a:ln>
                <a:solidFill>
                  <a:srgbClr val="000000"/>
                </a:solidFill>
                <a:effectLst/>
                <a:uLnTx/>
                <a:uFillTx/>
                <a:latin typeface="Arial"/>
                <a:cs typeface="Arial"/>
              </a:rPr>
              <a:t>Alcock</a:t>
            </a:r>
            <a:endParaRPr kumimoji="0" lang="en-GB" sz="800" b="0" i="0" u="none" strike="noStrike" kern="1200" cap="none" spc="0" normalizeH="0" baseline="0" noProof="0">
              <a:ln>
                <a:noFill/>
              </a:ln>
              <a:solidFill>
                <a:srgbClr val="000000"/>
              </a:solidFill>
              <a:effectLst/>
              <a:uLnTx/>
              <a:uFillTx/>
              <a:latin typeface="Arial"/>
              <a:cs typeface="Arial"/>
            </a:endParaRPr>
          </a:p>
        </p:txBody>
      </p:sp>
      <p:cxnSp>
        <p:nvCxnSpPr>
          <p:cNvPr id="130" name="Straight Connector 129">
            <a:extLst>
              <a:ext uri="{FF2B5EF4-FFF2-40B4-BE49-F238E27FC236}">
                <a16:creationId xmlns:a16="http://schemas.microsoft.com/office/drawing/2014/main" id="{8963A2EF-387D-413F-A6D8-A8152F029A56}"/>
              </a:ext>
            </a:extLst>
          </p:cNvPr>
          <p:cNvCxnSpPr>
            <a:cxnSpLocks/>
          </p:cNvCxnSpPr>
          <p:nvPr/>
        </p:nvCxnSpPr>
        <p:spPr>
          <a:xfrm>
            <a:off x="1721435" y="5002279"/>
            <a:ext cx="1425067" cy="0"/>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DB4FFE03-1D1F-4869-9BB4-C692E6FE14AF}"/>
              </a:ext>
            </a:extLst>
          </p:cNvPr>
          <p:cNvCxnSpPr>
            <a:cxnSpLocks/>
          </p:cNvCxnSpPr>
          <p:nvPr/>
        </p:nvCxnSpPr>
        <p:spPr>
          <a:xfrm>
            <a:off x="3198245" y="2512923"/>
            <a:ext cx="2977" cy="3888000"/>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0740C96-A36E-4887-9006-A4212A59A809}"/>
              </a:ext>
            </a:extLst>
          </p:cNvPr>
          <p:cNvCxnSpPr>
            <a:cxnSpLocks/>
          </p:cNvCxnSpPr>
          <p:nvPr/>
        </p:nvCxnSpPr>
        <p:spPr>
          <a:xfrm>
            <a:off x="4670445" y="2512923"/>
            <a:ext cx="2977" cy="3888000"/>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3DDC4FF-09AB-466E-9DE0-9172426841ED}"/>
              </a:ext>
            </a:extLst>
          </p:cNvPr>
          <p:cNvCxnSpPr>
            <a:cxnSpLocks/>
          </p:cNvCxnSpPr>
          <p:nvPr/>
        </p:nvCxnSpPr>
        <p:spPr>
          <a:xfrm flipH="1">
            <a:off x="7673871" y="2512923"/>
            <a:ext cx="11133" cy="2540409"/>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6898FA28-5627-4E92-99FB-D62756D9D484}"/>
              </a:ext>
            </a:extLst>
          </p:cNvPr>
          <p:cNvCxnSpPr>
            <a:cxnSpLocks/>
          </p:cNvCxnSpPr>
          <p:nvPr/>
        </p:nvCxnSpPr>
        <p:spPr>
          <a:xfrm>
            <a:off x="9097708" y="2512923"/>
            <a:ext cx="2977" cy="3888000"/>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0F9454F9-A5E0-45D0-A134-2E50250888BB}"/>
              </a:ext>
            </a:extLst>
          </p:cNvPr>
          <p:cNvCxnSpPr>
            <a:cxnSpLocks/>
          </p:cNvCxnSpPr>
          <p:nvPr/>
        </p:nvCxnSpPr>
        <p:spPr>
          <a:xfrm flipH="1">
            <a:off x="1697571" y="2533292"/>
            <a:ext cx="6246" cy="2468987"/>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F621819B-D80D-4A70-9F69-75AC7CBACCED}"/>
              </a:ext>
            </a:extLst>
          </p:cNvPr>
          <p:cNvSpPr txBox="1"/>
          <p:nvPr/>
        </p:nvSpPr>
        <p:spPr>
          <a:xfrm>
            <a:off x="4797682" y="2518509"/>
            <a:ext cx="1296000" cy="360000"/>
          </a:xfrm>
          <a:prstGeom prst="rect">
            <a:avLst/>
          </a:prstGeom>
          <a:solidFill>
            <a:schemeClr val="accent1"/>
          </a:solidFill>
        </p:spPr>
        <p:txBody>
          <a:bodyPr wrap="square" rtlCol="0" anchor="ctr">
            <a:spAutoFit/>
          </a:bodyPr>
          <a:lstStyle>
            <a:defPPr>
              <a:defRPr lang="en-US"/>
            </a:defPPr>
            <a:lvl1pPr algn="ctr">
              <a:defRPr sz="800" b="1" i="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a:ln>
                  <a:noFill/>
                </a:ln>
                <a:solidFill>
                  <a:prstClr val="white"/>
                </a:solidFill>
                <a:effectLst/>
                <a:uLnTx/>
                <a:uFillTx/>
                <a:latin typeface="Arial"/>
                <a:cs typeface="Arial"/>
              </a:rPr>
              <a:t>Shielded Patients</a:t>
            </a:r>
          </a:p>
        </p:txBody>
      </p:sp>
      <p:cxnSp>
        <p:nvCxnSpPr>
          <p:cNvPr id="148" name="Straight Connector 147">
            <a:extLst>
              <a:ext uri="{FF2B5EF4-FFF2-40B4-BE49-F238E27FC236}">
                <a16:creationId xmlns:a16="http://schemas.microsoft.com/office/drawing/2014/main" id="{0791D1F4-3E0E-406A-B30F-B42F2C9B4761}"/>
              </a:ext>
            </a:extLst>
          </p:cNvPr>
          <p:cNvCxnSpPr>
            <a:cxnSpLocks/>
          </p:cNvCxnSpPr>
          <p:nvPr/>
        </p:nvCxnSpPr>
        <p:spPr>
          <a:xfrm>
            <a:off x="6209506" y="2512106"/>
            <a:ext cx="2977" cy="3888000"/>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51CE1048-4065-4EBD-845C-3176E0E0EF32}"/>
              </a:ext>
            </a:extLst>
          </p:cNvPr>
          <p:cNvSpPr txBox="1"/>
          <p:nvPr/>
        </p:nvSpPr>
        <p:spPr>
          <a:xfrm>
            <a:off x="7748567" y="2529232"/>
            <a:ext cx="1267842" cy="338554"/>
          </a:xfrm>
          <a:prstGeom prst="rect">
            <a:avLst/>
          </a:prstGeom>
          <a:solidFill>
            <a:schemeClr val="accent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a:ln>
                  <a:noFill/>
                </a:ln>
                <a:solidFill>
                  <a:prstClr val="white"/>
                </a:solidFill>
                <a:effectLst/>
                <a:uLnTx/>
                <a:uFillTx/>
                <a:latin typeface="Arial"/>
                <a:cs typeface="Arial"/>
              </a:rPr>
              <a:t>Information Governance</a:t>
            </a:r>
          </a:p>
        </p:txBody>
      </p:sp>
      <p:sp>
        <p:nvSpPr>
          <p:cNvPr id="150" name="Rectangle 149">
            <a:extLst>
              <a:ext uri="{FF2B5EF4-FFF2-40B4-BE49-F238E27FC236}">
                <a16:creationId xmlns:a16="http://schemas.microsoft.com/office/drawing/2014/main" id="{8C7CA7B1-07B5-45DF-B418-F1EB718D3B42}"/>
              </a:ext>
            </a:extLst>
          </p:cNvPr>
          <p:cNvSpPr/>
          <p:nvPr/>
        </p:nvSpPr>
        <p:spPr>
          <a:xfrm flipH="1">
            <a:off x="7732322" y="2927096"/>
            <a:ext cx="1296000" cy="432000"/>
          </a:xfrm>
          <a:prstGeom prst="rect">
            <a:avLst/>
          </a:prstGeom>
          <a:solidFill>
            <a:srgbClr val="DCE5EA"/>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IG Lead: </a:t>
            </a:r>
            <a:r>
              <a:rPr kumimoji="0" lang="en-GB" sz="800" b="0" i="0" u="none" strike="noStrike" kern="1200" cap="none" spc="0" normalizeH="0" baseline="0" noProof="0">
                <a:ln>
                  <a:noFill/>
                </a:ln>
                <a:solidFill>
                  <a:srgbClr val="000000"/>
                </a:solidFill>
                <a:effectLst/>
                <a:uLnTx/>
                <a:uFillTx/>
                <a:latin typeface="Arial"/>
                <a:cs typeface="Arial"/>
              </a:rPr>
              <a:t>Jackie </a:t>
            </a:r>
            <a:r>
              <a:rPr kumimoji="0" lang="en-GB" sz="800" b="0" i="0" u="none" strike="noStrike" kern="1200" cap="none" spc="0" normalizeH="0" baseline="0" noProof="0" err="1">
                <a:ln>
                  <a:noFill/>
                </a:ln>
                <a:solidFill>
                  <a:srgbClr val="000000"/>
                </a:solidFill>
                <a:effectLst/>
                <a:uLnTx/>
                <a:uFillTx/>
                <a:latin typeface="Arial"/>
                <a:cs typeface="Arial"/>
              </a:rPr>
              <a:t>Gray</a:t>
            </a:r>
            <a:endParaRPr kumimoji="0" lang="en-GB" sz="800" b="0" i="0" u="none" strike="noStrike" kern="1200" cap="none" spc="0" normalizeH="0" baseline="0" noProof="0">
              <a:ln>
                <a:noFill/>
              </a:ln>
              <a:solidFill>
                <a:srgbClr val="000000"/>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Arial"/>
                <a:cs typeface="Arial"/>
              </a:rPr>
              <a:t>Deputy: Gaynor Dalton</a:t>
            </a:r>
          </a:p>
        </p:txBody>
      </p:sp>
      <p:sp>
        <p:nvSpPr>
          <p:cNvPr id="151" name="Rectangle 150">
            <a:extLst>
              <a:ext uri="{FF2B5EF4-FFF2-40B4-BE49-F238E27FC236}">
                <a16:creationId xmlns:a16="http://schemas.microsoft.com/office/drawing/2014/main" id="{93900C23-A4C8-4586-9429-980D3924DC3B}"/>
              </a:ext>
            </a:extLst>
          </p:cNvPr>
          <p:cNvSpPr/>
          <p:nvPr/>
        </p:nvSpPr>
        <p:spPr>
          <a:xfrm>
            <a:off x="6320803" y="5976248"/>
            <a:ext cx="1296000" cy="347334"/>
          </a:xfrm>
          <a:prstGeom prst="rect">
            <a:avLst/>
          </a:prstGeom>
          <a:solidFill>
            <a:schemeClr val="accent6"/>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Smartcard Volunteer Army</a:t>
            </a:r>
            <a:endParaRPr kumimoji="0" lang="en-GB" sz="800" b="0" i="0" u="none" strike="noStrike" kern="1200" cap="none" spc="0" normalizeH="0" baseline="0" noProof="0">
              <a:ln>
                <a:noFill/>
              </a:ln>
              <a:solidFill>
                <a:srgbClr val="000000"/>
              </a:solidFill>
              <a:effectLst/>
              <a:uLnTx/>
              <a:uFillTx/>
              <a:latin typeface="Arial"/>
              <a:cs typeface="Arial"/>
            </a:endParaRPr>
          </a:p>
        </p:txBody>
      </p:sp>
      <p:sp>
        <p:nvSpPr>
          <p:cNvPr id="152" name="Rectangle 151">
            <a:extLst>
              <a:ext uri="{FF2B5EF4-FFF2-40B4-BE49-F238E27FC236}">
                <a16:creationId xmlns:a16="http://schemas.microsoft.com/office/drawing/2014/main" id="{E4817ABD-F09B-4C91-99D4-F2D11140277D}"/>
              </a:ext>
            </a:extLst>
          </p:cNvPr>
          <p:cNvSpPr/>
          <p:nvPr/>
        </p:nvSpPr>
        <p:spPr>
          <a:xfrm>
            <a:off x="1761994" y="5976248"/>
            <a:ext cx="1296000" cy="347334"/>
          </a:xfrm>
          <a:prstGeom prst="rect">
            <a:avLst/>
          </a:prstGeom>
          <a:solidFill>
            <a:schemeClr val="accent6"/>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NHS Logon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Volunteer Army</a:t>
            </a:r>
            <a:endParaRPr kumimoji="0" lang="en-GB" sz="800" b="0" i="0" u="none" strike="noStrike" kern="1200" cap="none" spc="0" normalizeH="0" baseline="0" noProof="0">
              <a:ln>
                <a:noFill/>
              </a:ln>
              <a:solidFill>
                <a:srgbClr val="000000"/>
              </a:solidFill>
              <a:effectLst/>
              <a:uLnTx/>
              <a:uFillTx/>
              <a:latin typeface="Arial"/>
              <a:cs typeface="Arial"/>
            </a:endParaRPr>
          </a:p>
        </p:txBody>
      </p:sp>
      <p:sp>
        <p:nvSpPr>
          <p:cNvPr id="153" name="Rectangle 152">
            <a:extLst>
              <a:ext uri="{FF2B5EF4-FFF2-40B4-BE49-F238E27FC236}">
                <a16:creationId xmlns:a16="http://schemas.microsoft.com/office/drawing/2014/main" id="{232F43FB-CFB3-46BB-B600-67B8AF5DD497}"/>
              </a:ext>
            </a:extLst>
          </p:cNvPr>
          <p:cNvSpPr/>
          <p:nvPr/>
        </p:nvSpPr>
        <p:spPr>
          <a:xfrm>
            <a:off x="7684847" y="5138688"/>
            <a:ext cx="1296000" cy="347334"/>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NHS Mail and MS Teams: </a:t>
            </a:r>
            <a:r>
              <a:rPr kumimoji="0" lang="en-GB" sz="800" b="0" i="0" u="none" strike="noStrike" kern="1200" cap="none" spc="0" normalizeH="0" baseline="0" noProof="0">
                <a:ln>
                  <a:noFill/>
                </a:ln>
                <a:solidFill>
                  <a:srgbClr val="000000"/>
                </a:solidFill>
                <a:effectLst/>
                <a:uLnTx/>
                <a:uFillTx/>
                <a:latin typeface="Arial"/>
                <a:cs typeface="Arial"/>
              </a:rPr>
              <a:t>Chris Parsons</a:t>
            </a:r>
          </a:p>
        </p:txBody>
      </p:sp>
      <p:sp>
        <p:nvSpPr>
          <p:cNvPr id="158" name="TextBox 157">
            <a:extLst>
              <a:ext uri="{FF2B5EF4-FFF2-40B4-BE49-F238E27FC236}">
                <a16:creationId xmlns:a16="http://schemas.microsoft.com/office/drawing/2014/main" id="{B3BFCFC9-1F35-4152-ABAE-70F437D78CBC}"/>
              </a:ext>
            </a:extLst>
          </p:cNvPr>
          <p:cNvSpPr txBox="1"/>
          <p:nvPr/>
        </p:nvSpPr>
        <p:spPr>
          <a:xfrm>
            <a:off x="9201282" y="2518509"/>
            <a:ext cx="1213166" cy="360000"/>
          </a:xfrm>
          <a:prstGeom prst="rect">
            <a:avLst/>
          </a:prstGeom>
          <a:solidFill>
            <a:schemeClr val="accent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a:ln>
                  <a:noFill/>
                </a:ln>
                <a:solidFill>
                  <a:prstClr val="white"/>
                </a:solidFill>
                <a:effectLst/>
                <a:uLnTx/>
                <a:uFillTx/>
                <a:latin typeface="Arial"/>
                <a:cs typeface="Arial"/>
              </a:rPr>
              <a:t>Service + Cyber</a:t>
            </a:r>
          </a:p>
        </p:txBody>
      </p:sp>
      <p:sp>
        <p:nvSpPr>
          <p:cNvPr id="160" name="Rectangle 159">
            <a:extLst>
              <a:ext uri="{FF2B5EF4-FFF2-40B4-BE49-F238E27FC236}">
                <a16:creationId xmlns:a16="http://schemas.microsoft.com/office/drawing/2014/main" id="{10D7499C-C7E1-4FE5-BFE2-3B78AA0F1216}"/>
              </a:ext>
            </a:extLst>
          </p:cNvPr>
          <p:cNvSpPr/>
          <p:nvPr/>
        </p:nvSpPr>
        <p:spPr>
          <a:xfrm>
            <a:off x="9196589" y="2945039"/>
            <a:ext cx="1213166" cy="432000"/>
          </a:xfrm>
          <a:prstGeom prst="rect">
            <a:avLst/>
          </a:prstGeom>
          <a:solidFill>
            <a:srgbClr val="DCE5EA"/>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Cyber Security Lead: </a:t>
            </a:r>
            <a:r>
              <a:rPr kumimoji="0" lang="en-GB" sz="800" b="0" i="0" u="none" strike="noStrike" kern="1200" cap="none" spc="0" normalizeH="0" baseline="0" noProof="0">
                <a:ln>
                  <a:noFill/>
                </a:ln>
                <a:solidFill>
                  <a:srgbClr val="000000"/>
                </a:solidFill>
                <a:effectLst/>
                <a:uLnTx/>
                <a:uFillTx/>
                <a:latin typeface="Arial"/>
                <a:cs typeface="Arial"/>
              </a:rPr>
              <a:t>Neil Bennett</a:t>
            </a:r>
          </a:p>
        </p:txBody>
      </p:sp>
      <p:cxnSp>
        <p:nvCxnSpPr>
          <p:cNvPr id="161" name="Straight Connector 160">
            <a:extLst>
              <a:ext uri="{FF2B5EF4-FFF2-40B4-BE49-F238E27FC236}">
                <a16:creationId xmlns:a16="http://schemas.microsoft.com/office/drawing/2014/main" id="{FD0896EE-273E-416D-A349-A108D6073725}"/>
              </a:ext>
            </a:extLst>
          </p:cNvPr>
          <p:cNvCxnSpPr>
            <a:cxnSpLocks/>
          </p:cNvCxnSpPr>
          <p:nvPr/>
        </p:nvCxnSpPr>
        <p:spPr>
          <a:xfrm>
            <a:off x="7712636" y="5040110"/>
            <a:ext cx="1275194" cy="0"/>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62" name="Rectangle 161">
            <a:extLst>
              <a:ext uri="{FF2B5EF4-FFF2-40B4-BE49-F238E27FC236}">
                <a16:creationId xmlns:a16="http://schemas.microsoft.com/office/drawing/2014/main" id="{3378C63D-B1B1-42C8-AF96-8CD6DB2AAD07}"/>
              </a:ext>
            </a:extLst>
          </p:cNvPr>
          <p:cNvSpPr/>
          <p:nvPr/>
        </p:nvSpPr>
        <p:spPr>
          <a:xfrm>
            <a:off x="7682335" y="5976248"/>
            <a:ext cx="1296000" cy="347334"/>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Laptops: </a:t>
            </a:r>
            <a:r>
              <a:rPr kumimoji="0" lang="en-GB" sz="800" b="0" i="0" u="none" strike="noStrike" kern="1200" cap="none" spc="0" normalizeH="0" baseline="0" noProof="0">
                <a:ln>
                  <a:noFill/>
                </a:ln>
                <a:solidFill>
                  <a:srgbClr val="000000"/>
                </a:solidFill>
                <a:effectLst/>
                <a:uLnTx/>
                <a:uFillTx/>
                <a:latin typeface="Arial"/>
                <a:cs typeface="Arial"/>
              </a:rPr>
              <a:t>Dermot Ryan</a:t>
            </a:r>
          </a:p>
        </p:txBody>
      </p:sp>
      <p:cxnSp>
        <p:nvCxnSpPr>
          <p:cNvPr id="163" name="Straight Connector 162">
            <a:extLst>
              <a:ext uri="{FF2B5EF4-FFF2-40B4-BE49-F238E27FC236}">
                <a16:creationId xmlns:a16="http://schemas.microsoft.com/office/drawing/2014/main" id="{D89BB5D4-0C6E-493D-A9A9-52DF7E9FBFA4}"/>
              </a:ext>
            </a:extLst>
          </p:cNvPr>
          <p:cNvCxnSpPr>
            <a:cxnSpLocks/>
          </p:cNvCxnSpPr>
          <p:nvPr/>
        </p:nvCxnSpPr>
        <p:spPr>
          <a:xfrm>
            <a:off x="10530767" y="2508038"/>
            <a:ext cx="2977" cy="3888000"/>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F0FA8757-0319-4FD1-B2DD-86548D884E9D}"/>
              </a:ext>
            </a:extLst>
          </p:cNvPr>
          <p:cNvSpPr/>
          <p:nvPr/>
        </p:nvSpPr>
        <p:spPr>
          <a:xfrm>
            <a:off x="9184638" y="3449619"/>
            <a:ext cx="1227684" cy="432000"/>
          </a:xfrm>
          <a:prstGeom prst="rect">
            <a:avLst/>
          </a:prstGeom>
          <a:solidFill>
            <a:srgbClr val="DCE5EA"/>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Live Services Lead: </a:t>
            </a:r>
            <a:r>
              <a:rPr kumimoji="0" lang="en-GB" sz="800" b="0" i="0" u="none" strike="noStrike" kern="1200" cap="none" spc="0" normalizeH="0" baseline="0" noProof="0">
                <a:ln>
                  <a:noFill/>
                </a:ln>
                <a:solidFill>
                  <a:srgbClr val="000000"/>
                </a:solidFill>
                <a:effectLst/>
                <a:uLnTx/>
                <a:uFillTx/>
                <a:latin typeface="Arial"/>
                <a:cs typeface="Arial"/>
              </a:rPr>
              <a:t>Sam Robinson</a:t>
            </a:r>
          </a:p>
        </p:txBody>
      </p:sp>
      <p:sp>
        <p:nvSpPr>
          <p:cNvPr id="89" name="Rectangle 88">
            <a:extLst>
              <a:ext uri="{FF2B5EF4-FFF2-40B4-BE49-F238E27FC236}">
                <a16:creationId xmlns:a16="http://schemas.microsoft.com/office/drawing/2014/main" id="{F8386980-CDEB-40ED-8F24-E674F477CC75}"/>
              </a:ext>
            </a:extLst>
          </p:cNvPr>
          <p:cNvSpPr/>
          <p:nvPr/>
        </p:nvSpPr>
        <p:spPr>
          <a:xfrm>
            <a:off x="4786924" y="3444183"/>
            <a:ext cx="1296000" cy="347334"/>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SPL Data Management: </a:t>
            </a:r>
            <a:r>
              <a:rPr kumimoji="0" lang="en-GB" sz="800" b="0" i="0" u="none" strike="noStrike" kern="1200" cap="none" spc="0" normalizeH="0" baseline="0" noProof="0">
                <a:ln>
                  <a:noFill/>
                </a:ln>
                <a:solidFill>
                  <a:srgbClr val="000000"/>
                </a:solidFill>
                <a:effectLst/>
                <a:uLnTx/>
                <a:uFillTx/>
                <a:latin typeface="Arial"/>
                <a:cs typeface="Arial"/>
              </a:rPr>
              <a:t>Richard Irvine</a:t>
            </a:r>
          </a:p>
        </p:txBody>
      </p:sp>
      <p:sp>
        <p:nvSpPr>
          <p:cNvPr id="94" name="Rectangle 93">
            <a:extLst>
              <a:ext uri="{FF2B5EF4-FFF2-40B4-BE49-F238E27FC236}">
                <a16:creationId xmlns:a16="http://schemas.microsoft.com/office/drawing/2014/main" id="{98955FF6-2DFF-4B54-904D-D38A20C49ACB}"/>
              </a:ext>
            </a:extLst>
          </p:cNvPr>
          <p:cNvSpPr/>
          <p:nvPr/>
        </p:nvSpPr>
        <p:spPr>
          <a:xfrm>
            <a:off x="4786924" y="3867742"/>
            <a:ext cx="1296000" cy="347334"/>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SPL Clinical Lead: </a:t>
            </a:r>
            <a:r>
              <a:rPr kumimoji="0" lang="en-GB" sz="800" b="0" i="0" u="none" strike="noStrike" kern="1200" cap="none" spc="0" normalizeH="0" baseline="0" noProof="0">
                <a:ln>
                  <a:noFill/>
                </a:ln>
                <a:solidFill>
                  <a:srgbClr val="000000"/>
                </a:solidFill>
                <a:effectLst/>
                <a:uLnTx/>
                <a:uFillTx/>
                <a:latin typeface="Arial"/>
                <a:cs typeface="Arial"/>
              </a:rPr>
              <a:t>Arjun Dhillon</a:t>
            </a:r>
          </a:p>
        </p:txBody>
      </p:sp>
      <p:sp>
        <p:nvSpPr>
          <p:cNvPr id="97" name="Slide Number Placeholder 3">
            <a:extLst>
              <a:ext uri="{FF2B5EF4-FFF2-40B4-BE49-F238E27FC236}">
                <a16:creationId xmlns:a16="http://schemas.microsoft.com/office/drawing/2014/main" id="{C2C57F7C-3087-444B-A4CC-61875FF8233D}"/>
              </a:ext>
            </a:extLst>
          </p:cNvPr>
          <p:cNvSpPr>
            <a:spLocks noGrp="1"/>
          </p:cNvSpPr>
          <p:nvPr>
            <p:ph type="sldNum" sz="quarter" idx="12"/>
          </p:nvPr>
        </p:nvSpPr>
        <p:spPr>
          <a:xfrm>
            <a:off x="11275376" y="6531923"/>
            <a:ext cx="709709" cy="216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7247-EB78-480B-A962-35111A450531}" type="slidenum">
              <a:rPr kumimoji="0" lang="en-GB" sz="1200" b="0" i="0" u="none" strike="noStrike" kern="1200" cap="none" spc="0" normalizeH="0" baseline="0" noProof="0" smtClean="0">
                <a:ln>
                  <a:noFill/>
                </a:ln>
                <a:solidFill>
                  <a:srgbClr val="005EB8"/>
                </a:solidFill>
                <a:effectLst/>
                <a:uLnTx/>
                <a:uFillTx/>
                <a:latin typeface="Arial"/>
                <a:cs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srgbClr val="005EB8"/>
              </a:solidFill>
              <a:effectLst/>
              <a:uLnTx/>
              <a:uFillTx/>
              <a:latin typeface="Arial"/>
              <a:cs typeface="Arial"/>
            </a:endParaRPr>
          </a:p>
        </p:txBody>
      </p:sp>
    </p:spTree>
    <p:extLst>
      <p:ext uri="{BB962C8B-B14F-4D97-AF65-F5344CB8AC3E}">
        <p14:creationId xmlns:p14="http://schemas.microsoft.com/office/powerpoint/2010/main" val="3891611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a:extLst>
              <a:ext uri="{FF2B5EF4-FFF2-40B4-BE49-F238E27FC236}">
                <a16:creationId xmlns:a16="http://schemas.microsoft.com/office/drawing/2014/main" id="{9F18DC9B-6142-4DA4-ADD7-59DA93A12CBB}"/>
              </a:ext>
            </a:extLst>
          </p:cNvPr>
          <p:cNvSpPr txBox="1">
            <a:spLocks/>
          </p:cNvSpPr>
          <p:nvPr/>
        </p:nvSpPr>
        <p:spPr>
          <a:xfrm>
            <a:off x="0" y="-39756"/>
            <a:ext cx="12192000" cy="958880"/>
          </a:xfrm>
          <a:prstGeom prst="rect">
            <a:avLst/>
          </a:prstGeom>
          <a:solidFill>
            <a:schemeClr val="accent1"/>
          </a:solidFill>
        </p:spPr>
        <p:txBody>
          <a:bodyPr vert="horz" lIns="0" tIns="180000" rIns="0" bIns="0" rtlCol="0" anchor="ctr" anchorCtr="0">
            <a:noAutofit/>
          </a:bodyPr>
          <a:lstStyle>
            <a:lvl1pPr algn="l" defTabSz="914400" rtl="0" eaLnBrk="1" latinLnBrk="0" hangingPunct="1">
              <a:lnSpc>
                <a:spcPct val="100000"/>
              </a:lnSpc>
              <a:spcBef>
                <a:spcPts val="1200"/>
              </a:spcBef>
              <a:buNone/>
              <a:defRPr sz="2700" b="1" kern="1200">
                <a:solidFill>
                  <a:schemeClr val="accent1"/>
                </a:solidFill>
                <a:latin typeface="+mj-lt"/>
                <a:ea typeface="+mj-ea"/>
                <a:cs typeface="+mj-cs"/>
              </a:defRPr>
            </a:lvl1pPr>
          </a:lstStyle>
          <a:p>
            <a:pPr marL="714375" marR="0" lvl="0" indent="0" algn="l" defTabSz="914400" rtl="0" eaLnBrk="1" fontAlgn="auto" latinLnBrk="0" hangingPunct="1">
              <a:lnSpc>
                <a:spcPct val="80000"/>
              </a:lnSpc>
              <a:spcBef>
                <a:spcPts val="120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a:cs typeface="Arial"/>
              </a:rPr>
              <a:t>NHS Digital COVID-19 Gold Report – 22 May, 2020 </a:t>
            </a:r>
            <a:br>
              <a:rPr kumimoji="0" lang="en-GB" sz="2800" b="1" i="0" u="none" strike="noStrike" kern="1200" cap="none" spc="0" normalizeH="0" baseline="0" noProof="0" dirty="0">
                <a:ln>
                  <a:noFill/>
                </a:ln>
                <a:solidFill>
                  <a:prstClr val="white"/>
                </a:solidFill>
                <a:effectLst/>
                <a:uLnTx/>
                <a:uFillTx/>
                <a:latin typeface="Arial"/>
                <a:cs typeface="Arial"/>
              </a:rPr>
            </a:br>
            <a:r>
              <a:rPr kumimoji="0" lang="en-GB" sz="2200" b="0" i="1" u="none" strike="noStrike" kern="1200" cap="none" spc="0" normalizeH="0" baseline="0" noProof="0" dirty="0">
                <a:ln>
                  <a:noFill/>
                </a:ln>
                <a:solidFill>
                  <a:prstClr val="white"/>
                </a:solidFill>
                <a:effectLst/>
                <a:uLnTx/>
                <a:uFillTx/>
                <a:latin typeface="Arial"/>
                <a:cs typeface="Arial"/>
              </a:rPr>
              <a:t>Overview of strategic focus areas supporting system-wide response to COVID-19</a:t>
            </a:r>
          </a:p>
        </p:txBody>
      </p:sp>
      <p:sp>
        <p:nvSpPr>
          <p:cNvPr id="46" name="Rectangle 45">
            <a:extLst>
              <a:ext uri="{FF2B5EF4-FFF2-40B4-BE49-F238E27FC236}">
                <a16:creationId xmlns:a16="http://schemas.microsoft.com/office/drawing/2014/main" id="{B6D13A49-9B4F-4EE5-8F1F-8B81CEC306CF}"/>
              </a:ext>
            </a:extLst>
          </p:cNvPr>
          <p:cNvSpPr/>
          <p:nvPr/>
        </p:nvSpPr>
        <p:spPr>
          <a:xfrm>
            <a:off x="1992150" y="6499512"/>
            <a:ext cx="907439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Arial"/>
                <a:cs typeface="Arial"/>
              </a:rPr>
              <a:t>All COVID-19 initiatives are supported by Information Governance, Commercial, Legal and Live Services teams  </a:t>
            </a:r>
            <a:endParaRPr kumimoji="0" lang="en-GB" sz="1400" b="0"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a:endParaRPr>
          </a:p>
        </p:txBody>
      </p:sp>
      <p:graphicFrame>
        <p:nvGraphicFramePr>
          <p:cNvPr id="23" name="Table 23">
            <a:extLst>
              <a:ext uri="{FF2B5EF4-FFF2-40B4-BE49-F238E27FC236}">
                <a16:creationId xmlns:a16="http://schemas.microsoft.com/office/drawing/2014/main" id="{87FFCF04-1202-4438-A1F6-8D878503678C}"/>
              </a:ext>
            </a:extLst>
          </p:cNvPr>
          <p:cNvGraphicFramePr>
            <a:graphicFrameLocks noGrp="1"/>
          </p:cNvGraphicFramePr>
          <p:nvPr/>
        </p:nvGraphicFramePr>
        <p:xfrm>
          <a:off x="1071591" y="1070761"/>
          <a:ext cx="10496522" cy="5367222"/>
        </p:xfrm>
        <a:graphic>
          <a:graphicData uri="http://schemas.openxmlformats.org/drawingml/2006/table">
            <a:tbl>
              <a:tblPr firstRow="1" bandRow="1">
                <a:tableStyleId>{2D5ABB26-0587-4C30-8999-92F81FD0307C}</a:tableStyleId>
              </a:tblPr>
              <a:tblGrid>
                <a:gridCol w="2958340">
                  <a:extLst>
                    <a:ext uri="{9D8B030D-6E8A-4147-A177-3AD203B41FA5}">
                      <a16:colId xmlns:a16="http://schemas.microsoft.com/office/drawing/2014/main" val="2325367114"/>
                    </a:ext>
                  </a:extLst>
                </a:gridCol>
                <a:gridCol w="7538182">
                  <a:extLst>
                    <a:ext uri="{9D8B030D-6E8A-4147-A177-3AD203B41FA5}">
                      <a16:colId xmlns:a16="http://schemas.microsoft.com/office/drawing/2014/main" val="3897249764"/>
                    </a:ext>
                  </a:extLst>
                </a:gridCol>
              </a:tblGrid>
              <a:tr h="596358">
                <a:tc>
                  <a:txBody>
                    <a:bodyPr/>
                    <a:lstStyle/>
                    <a:p>
                      <a:pPr>
                        <a:spcAft>
                          <a:spcPts val="0"/>
                        </a:spcAft>
                      </a:pPr>
                      <a:r>
                        <a:rPr lang="en-GB" sz="1200" b="0" dirty="0">
                          <a:effectLst/>
                          <a:latin typeface="+mj-lt"/>
                        </a:rPr>
                        <a:t>Provide digital channels for citizen guidance and triage</a:t>
                      </a:r>
                      <a:endParaRPr lang="en-GB" sz="1200" b="0" dirty="0">
                        <a:solidFill>
                          <a:schemeClr val="tx1"/>
                        </a:solidFill>
                        <a:effectLst/>
                        <a:latin typeface="+mj-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GB" sz="1200" b="0" i="0">
                          <a:solidFill>
                            <a:schemeClr val="tx1"/>
                          </a:solidFill>
                          <a:effectLst/>
                          <a:latin typeface="+mj-lt"/>
                          <a:ea typeface="Calibri" panose="020F0502020204030204" pitchFamily="34" charset="0"/>
                        </a:rPr>
                        <a:t>Providing digital channels for citizens to access information and guidance, self-manage and be routed to the most appropriate care, minimising contact and reducing the burden on clinical staff</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5008252"/>
                  </a:ext>
                </a:extLst>
              </a:tr>
              <a:tr h="5963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a:solidFill>
                            <a:schemeClr val="tx1"/>
                          </a:solidFill>
                          <a:effectLst/>
                          <a:latin typeface="+mj-lt"/>
                          <a:ea typeface="+mn-ea"/>
                          <a:cs typeface="+mn-cs"/>
                        </a:rPr>
                        <a:t>Enable remote and collaborative care with systems and data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a:solidFill>
                            <a:schemeClr val="tx1"/>
                          </a:solidFill>
                          <a:effectLst/>
                          <a:latin typeface="+mj-lt"/>
                          <a:ea typeface="+mn-ea"/>
                          <a:cs typeface="+mn-cs"/>
                        </a:rPr>
                        <a:t>Enabling remote and collaborative care provision through digital systems and increased access to patient information, minimising transmission and managing strained capacity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902000"/>
                  </a:ext>
                </a:extLst>
              </a:tr>
              <a:tr h="596358">
                <a:tc>
                  <a:txBody>
                    <a:bodyPr/>
                    <a:lstStyle/>
                    <a:p>
                      <a:pPr marL="0" marR="0" lvl="0" indent="0" algn="l" rtl="0" eaLnBrk="1" fontAlgn="auto" latinLnBrk="0" hangingPunct="1">
                        <a:lnSpc>
                          <a:spcPct val="100000"/>
                        </a:lnSpc>
                        <a:spcBef>
                          <a:spcPts val="0"/>
                        </a:spcBef>
                        <a:spcAft>
                          <a:spcPts val="0"/>
                        </a:spcAft>
                        <a:buFontTx/>
                        <a:buNone/>
                      </a:pPr>
                      <a:r>
                        <a:rPr lang="en-GB" sz="1200" b="0" kern="1200">
                          <a:solidFill>
                            <a:schemeClr val="tx1"/>
                          </a:solidFill>
                          <a:effectLst/>
                          <a:latin typeface="+mj-lt"/>
                          <a:ea typeface="+mn-ea"/>
                          <a:cs typeface="+mn-cs"/>
                        </a:rPr>
                        <a:t>Increase COVID-19 Test access and process efficiency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eaLnBrk="1" fontAlgn="auto" latinLnBrk="0" hangingPunct="1">
                        <a:lnSpc>
                          <a:spcPct val="100000"/>
                        </a:lnSpc>
                        <a:spcBef>
                          <a:spcPts val="0"/>
                        </a:spcBef>
                        <a:spcAft>
                          <a:spcPts val="0"/>
                        </a:spcAft>
                        <a:buFontTx/>
                        <a:buNone/>
                      </a:pPr>
                      <a:r>
                        <a:rPr lang="en-GB" sz="1200" b="0" kern="1200">
                          <a:solidFill>
                            <a:schemeClr val="tx1"/>
                          </a:solidFill>
                          <a:effectLst/>
                          <a:latin typeface="+mj-lt"/>
                          <a:ea typeface="+mn-ea"/>
                          <a:cs typeface="+mn-cs"/>
                        </a:rPr>
                        <a:t>Increasing COVID-19 Test access and process efficiency through provision of digital infrastructure for drive-through test centres, roaming test vans and home testing services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0598404"/>
                  </a:ext>
                </a:extLst>
              </a:tr>
              <a:tr h="596358">
                <a:tc>
                  <a:txBody>
                    <a:bodyPr/>
                    <a:lstStyle/>
                    <a:p>
                      <a:pPr>
                        <a:spcAft>
                          <a:spcPts val="0"/>
                        </a:spcAft>
                      </a:pPr>
                      <a:r>
                        <a:rPr lang="en-GB" sz="1200" b="0" kern="1200">
                          <a:solidFill>
                            <a:schemeClr val="tx1"/>
                          </a:solidFill>
                          <a:effectLst/>
                          <a:latin typeface="+mj-lt"/>
                          <a:ea typeface="+mn-ea"/>
                          <a:cs typeface="+mn-cs"/>
                        </a:rPr>
                        <a:t>Identify and protect vulnerable citizens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GB" sz="1200" b="0" kern="1200">
                          <a:solidFill>
                            <a:schemeClr val="tx1"/>
                          </a:solidFill>
                          <a:effectLst/>
                          <a:latin typeface="+mj-lt"/>
                          <a:ea typeface="+mn-ea"/>
                          <a:cs typeface="+mn-cs"/>
                        </a:rPr>
                        <a:t>Identifying and protecting vulnerable citizens, to ensure that they can be shielded and receive additional support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4593927"/>
                  </a:ext>
                </a:extLst>
              </a:tr>
              <a:tr h="596358">
                <a:tc>
                  <a:txBody>
                    <a:bodyPr/>
                    <a:lstStyle/>
                    <a:p>
                      <a:pPr>
                        <a:spcAft>
                          <a:spcPts val="0"/>
                        </a:spcAft>
                      </a:pPr>
                      <a:r>
                        <a:rPr lang="en-GB" sz="1200" b="0">
                          <a:effectLst/>
                          <a:latin typeface="+mj-lt"/>
                          <a:ea typeface="Calibri" panose="020F0502020204030204" pitchFamily="34" charset="0"/>
                        </a:rPr>
                        <a:t>Support planning across the system with data, analysis and dashboards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GB" sz="1200" b="0" i="0">
                          <a:effectLst/>
                          <a:latin typeface="+mj-lt"/>
                          <a:ea typeface="Calibri" panose="020F0502020204030204" pitchFamily="34" charset="0"/>
                        </a:rPr>
                        <a:t>Providing data, analysis and dashboards to help the system understand prevalence and spread of infection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0886550"/>
                  </a:ext>
                </a:extLst>
              </a:tr>
              <a:tr h="5963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a:solidFill>
                            <a:schemeClr val="tx1"/>
                          </a:solidFill>
                          <a:effectLst/>
                          <a:latin typeface="+mj-lt"/>
                          <a:ea typeface="Calibri" panose="020F0502020204030204" pitchFamily="34" charset="0"/>
                          <a:cs typeface="+mn-cs"/>
                        </a:rPr>
                        <a:t>Get data and insights to research communities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j-lt"/>
                          <a:ea typeface="Calibri" panose="020F0502020204030204" pitchFamily="34" charset="0"/>
                          <a:cs typeface="+mn-cs"/>
                        </a:rPr>
                        <a:t>Facilitating the sharing and availability of data and analyses to support research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78761"/>
                  </a:ext>
                </a:extLst>
              </a:tr>
              <a:tr h="596358">
                <a:tc>
                  <a:txBody>
                    <a:bodyPr/>
                    <a:lstStyle/>
                    <a:p>
                      <a:pPr marL="0" marR="0" lvl="0" indent="0" algn="l" rtl="0" eaLnBrk="1" fontAlgn="auto" latinLnBrk="0" hangingPunct="1">
                        <a:lnSpc>
                          <a:spcPct val="100000"/>
                        </a:lnSpc>
                        <a:spcBef>
                          <a:spcPts val="0"/>
                        </a:spcBef>
                        <a:spcAft>
                          <a:spcPts val="0"/>
                        </a:spcAft>
                        <a:buFontTx/>
                        <a:buNone/>
                      </a:pPr>
                      <a:r>
                        <a:rPr lang="en-GB" sz="1200" b="0">
                          <a:effectLst/>
                          <a:latin typeface="+mj-lt"/>
                        </a:rPr>
                        <a:t>Support clinical trials </a:t>
                      </a:r>
                      <a:endParaRPr lang="en-GB" sz="1200" b="0" kern="1200">
                        <a:solidFill>
                          <a:schemeClr val="tx1"/>
                        </a:solidFill>
                        <a:effectLst/>
                        <a:latin typeface="+mj-lt"/>
                        <a:ea typeface="Calibri" panose="020F0502020204030204" pitchFamily="3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j-lt"/>
                          <a:ea typeface="Calibri" panose="020F0502020204030204" pitchFamily="34" charset="0"/>
                          <a:cs typeface="+mn-cs"/>
                        </a:rPr>
                        <a:t>Enabling acceleration of COVID-19 drug and vaccine clinical trials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9565665"/>
                  </a:ext>
                </a:extLst>
              </a:tr>
              <a:tr h="5963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effectLst/>
                          <a:latin typeface="+mj-lt"/>
                        </a:rPr>
                        <a:t>Provide secure infrastructure and support additional capacity</a:t>
                      </a:r>
                      <a:endParaRPr lang="en-GB" sz="1200" b="0">
                        <a:effectLst/>
                        <a:latin typeface="+mj-lt"/>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a:effectLst/>
                          <a:latin typeface="+mj-lt"/>
                          <a:ea typeface="Calibri" panose="020F0502020204030204" pitchFamily="34" charset="0"/>
                        </a:rPr>
                        <a:t>Providing secure infrastructure and supporting additional care capacity through support and logistics for cross-system data access, fast-authentication of new users, Nightingale hospital facilities and private providers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7531326"/>
                  </a:ext>
                </a:extLst>
              </a:tr>
              <a:tr h="596358">
                <a:tc>
                  <a:txBody>
                    <a:bodyPr/>
                    <a:lstStyle/>
                    <a:p>
                      <a:pPr>
                        <a:spcAft>
                          <a:spcPts val="0"/>
                        </a:spcAft>
                      </a:pPr>
                      <a:r>
                        <a:rPr lang="en-GB" sz="1200" b="0">
                          <a:effectLst/>
                          <a:latin typeface="+mj-lt"/>
                          <a:ea typeface="Calibri" panose="020F0502020204030204" pitchFamily="34" charset="0"/>
                        </a:rPr>
                        <a:t>Plan for recovery, restarting services and new needs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GB" sz="1200" b="0" i="0" dirty="0">
                          <a:effectLst/>
                          <a:latin typeface="+mj-lt"/>
                          <a:ea typeface="Calibri" panose="020F0502020204030204" pitchFamily="34" charset="0"/>
                        </a:rPr>
                        <a:t>Planning for recovery, restarting services and adapting to the ongoing requirements of the health and care sector in the era of COVID-19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0270856"/>
                  </a:ext>
                </a:extLst>
              </a:tr>
            </a:tbl>
          </a:graphicData>
        </a:graphic>
      </p:graphicFrame>
      <p:grpSp>
        <p:nvGrpSpPr>
          <p:cNvPr id="36" name="Group 35">
            <a:extLst>
              <a:ext uri="{FF2B5EF4-FFF2-40B4-BE49-F238E27FC236}">
                <a16:creationId xmlns:a16="http://schemas.microsoft.com/office/drawing/2014/main" id="{792F6FBC-6470-4281-9D94-027863AF120F}"/>
              </a:ext>
            </a:extLst>
          </p:cNvPr>
          <p:cNvGrpSpPr/>
          <p:nvPr/>
        </p:nvGrpSpPr>
        <p:grpSpPr>
          <a:xfrm>
            <a:off x="434533" y="2360162"/>
            <a:ext cx="498350" cy="427207"/>
            <a:chOff x="345057" y="1178943"/>
            <a:chExt cx="644105" cy="580649"/>
          </a:xfrm>
        </p:grpSpPr>
        <p:pic>
          <p:nvPicPr>
            <p:cNvPr id="12" name="Graphic 11" descr="Test tubes">
              <a:extLst>
                <a:ext uri="{FF2B5EF4-FFF2-40B4-BE49-F238E27FC236}">
                  <a16:creationId xmlns:a16="http://schemas.microsoft.com/office/drawing/2014/main" id="{7050ECCF-8A31-4CB4-BAD8-E603A239A5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2951" y="1234920"/>
              <a:ext cx="430080" cy="430080"/>
            </a:xfrm>
            <a:prstGeom prst="rect">
              <a:avLst/>
            </a:prstGeom>
          </p:spPr>
        </p:pic>
        <p:sp>
          <p:nvSpPr>
            <p:cNvPr id="27" name="Oval 26">
              <a:extLst>
                <a:ext uri="{FF2B5EF4-FFF2-40B4-BE49-F238E27FC236}">
                  <a16:creationId xmlns:a16="http://schemas.microsoft.com/office/drawing/2014/main" id="{EE7C7DED-101B-4942-980C-9228A6A43397}"/>
                </a:ext>
              </a:extLst>
            </p:cNvPr>
            <p:cNvSpPr/>
            <p:nvPr/>
          </p:nvSpPr>
          <p:spPr>
            <a:xfrm>
              <a:off x="345057" y="1178943"/>
              <a:ext cx="644105" cy="580649"/>
            </a:xfrm>
            <a:prstGeom prst="ellipse">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cs typeface="Arial"/>
              </a:endParaRPr>
            </a:p>
          </p:txBody>
        </p:sp>
      </p:grpSp>
      <p:grpSp>
        <p:nvGrpSpPr>
          <p:cNvPr id="38" name="Group 37">
            <a:extLst>
              <a:ext uri="{FF2B5EF4-FFF2-40B4-BE49-F238E27FC236}">
                <a16:creationId xmlns:a16="http://schemas.microsoft.com/office/drawing/2014/main" id="{12808CCE-739B-4834-943B-3ECF1C8435F4}"/>
              </a:ext>
            </a:extLst>
          </p:cNvPr>
          <p:cNvGrpSpPr/>
          <p:nvPr/>
        </p:nvGrpSpPr>
        <p:grpSpPr>
          <a:xfrm>
            <a:off x="441687" y="1790218"/>
            <a:ext cx="498350" cy="427207"/>
            <a:chOff x="365184" y="2682815"/>
            <a:chExt cx="644105" cy="580649"/>
          </a:xfrm>
        </p:grpSpPr>
        <p:pic>
          <p:nvPicPr>
            <p:cNvPr id="16" name="Graphic 15" descr="Stethoscope">
              <a:extLst>
                <a:ext uri="{FF2B5EF4-FFF2-40B4-BE49-F238E27FC236}">
                  <a16:creationId xmlns:a16="http://schemas.microsoft.com/office/drawing/2014/main" id="{831560F6-7A31-4962-9041-441305347B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2951" y="2773000"/>
              <a:ext cx="430080" cy="430080"/>
            </a:xfrm>
            <a:prstGeom prst="rect">
              <a:avLst/>
            </a:prstGeom>
          </p:spPr>
        </p:pic>
        <p:sp>
          <p:nvSpPr>
            <p:cNvPr id="29" name="Oval 28">
              <a:extLst>
                <a:ext uri="{FF2B5EF4-FFF2-40B4-BE49-F238E27FC236}">
                  <a16:creationId xmlns:a16="http://schemas.microsoft.com/office/drawing/2014/main" id="{F67B5763-1E5B-4F1E-9DF4-C55FF35D82EF}"/>
                </a:ext>
              </a:extLst>
            </p:cNvPr>
            <p:cNvSpPr/>
            <p:nvPr/>
          </p:nvSpPr>
          <p:spPr>
            <a:xfrm>
              <a:off x="365184" y="2682815"/>
              <a:ext cx="644105" cy="580649"/>
            </a:xfrm>
            <a:prstGeom prst="ellipse">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cs typeface="Arial"/>
              </a:endParaRPr>
            </a:p>
          </p:txBody>
        </p:sp>
      </p:grpSp>
      <p:grpSp>
        <p:nvGrpSpPr>
          <p:cNvPr id="28" name="Group 27">
            <a:extLst>
              <a:ext uri="{FF2B5EF4-FFF2-40B4-BE49-F238E27FC236}">
                <a16:creationId xmlns:a16="http://schemas.microsoft.com/office/drawing/2014/main" id="{18DDD978-02BF-46B9-9DE1-6D61762FE789}"/>
              </a:ext>
            </a:extLst>
          </p:cNvPr>
          <p:cNvGrpSpPr/>
          <p:nvPr/>
        </p:nvGrpSpPr>
        <p:grpSpPr>
          <a:xfrm>
            <a:off x="441687" y="1184940"/>
            <a:ext cx="498350" cy="427207"/>
            <a:chOff x="602715" y="924665"/>
            <a:chExt cx="498350" cy="427207"/>
          </a:xfrm>
        </p:grpSpPr>
        <p:pic>
          <p:nvPicPr>
            <p:cNvPr id="18" name="Graphic 17" descr="Laptop">
              <a:extLst>
                <a:ext uri="{FF2B5EF4-FFF2-40B4-BE49-F238E27FC236}">
                  <a16:creationId xmlns:a16="http://schemas.microsoft.com/office/drawing/2014/main" id="{4172ACB1-F1C9-4738-BE89-98F10E088E0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9459" y="960126"/>
              <a:ext cx="332757" cy="316427"/>
            </a:xfrm>
            <a:prstGeom prst="rect">
              <a:avLst/>
            </a:prstGeom>
          </p:spPr>
        </p:pic>
        <p:sp>
          <p:nvSpPr>
            <p:cNvPr id="30" name="Oval 29">
              <a:extLst>
                <a:ext uri="{FF2B5EF4-FFF2-40B4-BE49-F238E27FC236}">
                  <a16:creationId xmlns:a16="http://schemas.microsoft.com/office/drawing/2014/main" id="{4B7EAE49-23C2-4146-8763-7CA14BD47201}"/>
                </a:ext>
              </a:extLst>
            </p:cNvPr>
            <p:cNvSpPr/>
            <p:nvPr/>
          </p:nvSpPr>
          <p:spPr>
            <a:xfrm>
              <a:off x="602715" y="924665"/>
              <a:ext cx="498350" cy="427207"/>
            </a:xfrm>
            <a:prstGeom prst="ellipse">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cs typeface="Arial"/>
              </a:endParaRPr>
            </a:p>
          </p:txBody>
        </p:sp>
      </p:grpSp>
      <p:grpSp>
        <p:nvGrpSpPr>
          <p:cNvPr id="40" name="Group 39">
            <a:extLst>
              <a:ext uri="{FF2B5EF4-FFF2-40B4-BE49-F238E27FC236}">
                <a16:creationId xmlns:a16="http://schemas.microsoft.com/office/drawing/2014/main" id="{7D90B2B3-57DC-4BD9-9351-5E765148CBE7}"/>
              </a:ext>
            </a:extLst>
          </p:cNvPr>
          <p:cNvGrpSpPr/>
          <p:nvPr/>
        </p:nvGrpSpPr>
        <p:grpSpPr>
          <a:xfrm>
            <a:off x="441687" y="3578222"/>
            <a:ext cx="498350" cy="427207"/>
            <a:chOff x="353682" y="4270067"/>
            <a:chExt cx="644105" cy="580649"/>
          </a:xfrm>
        </p:grpSpPr>
        <p:pic>
          <p:nvPicPr>
            <p:cNvPr id="20" name="Graphic 19" descr="Document">
              <a:extLst>
                <a:ext uri="{FF2B5EF4-FFF2-40B4-BE49-F238E27FC236}">
                  <a16:creationId xmlns:a16="http://schemas.microsoft.com/office/drawing/2014/main" id="{2F885C23-972C-406D-BC1D-E363E353333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1706" y="4334679"/>
              <a:ext cx="430080" cy="430080"/>
            </a:xfrm>
            <a:prstGeom prst="rect">
              <a:avLst/>
            </a:prstGeom>
          </p:spPr>
        </p:pic>
        <p:sp>
          <p:nvSpPr>
            <p:cNvPr id="31" name="Oval 30">
              <a:extLst>
                <a:ext uri="{FF2B5EF4-FFF2-40B4-BE49-F238E27FC236}">
                  <a16:creationId xmlns:a16="http://schemas.microsoft.com/office/drawing/2014/main" id="{DB79E1F3-4705-41DA-B8BE-512ABDDF51C3}"/>
                </a:ext>
              </a:extLst>
            </p:cNvPr>
            <p:cNvSpPr/>
            <p:nvPr/>
          </p:nvSpPr>
          <p:spPr>
            <a:xfrm>
              <a:off x="353682" y="4270067"/>
              <a:ext cx="644105" cy="580649"/>
            </a:xfrm>
            <a:prstGeom prst="ellipse">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cs typeface="Arial"/>
              </a:endParaRPr>
            </a:p>
          </p:txBody>
        </p:sp>
      </p:grpSp>
      <p:grpSp>
        <p:nvGrpSpPr>
          <p:cNvPr id="41" name="Group 40">
            <a:extLst>
              <a:ext uri="{FF2B5EF4-FFF2-40B4-BE49-F238E27FC236}">
                <a16:creationId xmlns:a16="http://schemas.microsoft.com/office/drawing/2014/main" id="{F73A72CD-CE15-4B6D-BA2D-9954EF522783}"/>
              </a:ext>
            </a:extLst>
          </p:cNvPr>
          <p:cNvGrpSpPr/>
          <p:nvPr/>
        </p:nvGrpSpPr>
        <p:grpSpPr>
          <a:xfrm>
            <a:off x="441687" y="5349599"/>
            <a:ext cx="498350" cy="427207"/>
            <a:chOff x="373809" y="5049326"/>
            <a:chExt cx="644105" cy="580649"/>
          </a:xfrm>
        </p:grpSpPr>
        <p:pic>
          <p:nvPicPr>
            <p:cNvPr id="34" name="Graphic 33" descr="Tools">
              <a:extLst>
                <a:ext uri="{FF2B5EF4-FFF2-40B4-BE49-F238E27FC236}">
                  <a16:creationId xmlns:a16="http://schemas.microsoft.com/office/drawing/2014/main" id="{CBA6D76D-2724-40CB-9215-C4F8101D5DB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1709" y="5106396"/>
              <a:ext cx="432000" cy="432000"/>
            </a:xfrm>
            <a:prstGeom prst="rect">
              <a:avLst/>
            </a:prstGeom>
          </p:spPr>
        </p:pic>
        <p:sp>
          <p:nvSpPr>
            <p:cNvPr id="35" name="Oval 34">
              <a:extLst>
                <a:ext uri="{FF2B5EF4-FFF2-40B4-BE49-F238E27FC236}">
                  <a16:creationId xmlns:a16="http://schemas.microsoft.com/office/drawing/2014/main" id="{3B9B8279-6BC8-4694-BFD1-916FA39B104C}"/>
                </a:ext>
              </a:extLst>
            </p:cNvPr>
            <p:cNvSpPr/>
            <p:nvPr/>
          </p:nvSpPr>
          <p:spPr>
            <a:xfrm>
              <a:off x="373809" y="5049326"/>
              <a:ext cx="644105" cy="580649"/>
            </a:xfrm>
            <a:prstGeom prst="ellipse">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cs typeface="Arial"/>
              </a:endParaRPr>
            </a:p>
          </p:txBody>
        </p:sp>
      </p:grpSp>
      <p:grpSp>
        <p:nvGrpSpPr>
          <p:cNvPr id="17" name="Group 16">
            <a:extLst>
              <a:ext uri="{FF2B5EF4-FFF2-40B4-BE49-F238E27FC236}">
                <a16:creationId xmlns:a16="http://schemas.microsoft.com/office/drawing/2014/main" id="{B3129D56-7DCB-4685-8BC9-58AA7AE99414}"/>
              </a:ext>
            </a:extLst>
          </p:cNvPr>
          <p:cNvGrpSpPr/>
          <p:nvPr/>
        </p:nvGrpSpPr>
        <p:grpSpPr>
          <a:xfrm>
            <a:off x="441687" y="4749421"/>
            <a:ext cx="498350" cy="427207"/>
            <a:chOff x="-79626" y="4507828"/>
            <a:chExt cx="563592" cy="546142"/>
          </a:xfrm>
        </p:grpSpPr>
        <p:pic>
          <p:nvPicPr>
            <p:cNvPr id="13" name="Graphic 12" descr="Medicine">
              <a:extLst>
                <a:ext uri="{FF2B5EF4-FFF2-40B4-BE49-F238E27FC236}">
                  <a16:creationId xmlns:a16="http://schemas.microsoft.com/office/drawing/2014/main" id="{2AD1E76E-7445-4FE5-BAB0-D16A92DEC8C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816" y="4571612"/>
              <a:ext cx="432000" cy="432000"/>
            </a:xfrm>
            <a:prstGeom prst="rect">
              <a:avLst/>
            </a:prstGeom>
          </p:spPr>
        </p:pic>
        <p:sp>
          <p:nvSpPr>
            <p:cNvPr id="43" name="Oval 42">
              <a:extLst>
                <a:ext uri="{FF2B5EF4-FFF2-40B4-BE49-F238E27FC236}">
                  <a16:creationId xmlns:a16="http://schemas.microsoft.com/office/drawing/2014/main" id="{FE01919E-0228-463E-96EF-31FB0956D403}"/>
                </a:ext>
              </a:extLst>
            </p:cNvPr>
            <p:cNvSpPr/>
            <p:nvPr/>
          </p:nvSpPr>
          <p:spPr>
            <a:xfrm>
              <a:off x="-79626" y="4507828"/>
              <a:ext cx="563592" cy="546142"/>
            </a:xfrm>
            <a:prstGeom prst="ellipse">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cs typeface="Arial"/>
              </a:endParaRPr>
            </a:p>
          </p:txBody>
        </p:sp>
      </p:grpSp>
      <p:grpSp>
        <p:nvGrpSpPr>
          <p:cNvPr id="19" name="Group 18">
            <a:extLst>
              <a:ext uri="{FF2B5EF4-FFF2-40B4-BE49-F238E27FC236}">
                <a16:creationId xmlns:a16="http://schemas.microsoft.com/office/drawing/2014/main" id="{199100F3-D4BA-45A0-8E75-FCF3CD5DE267}"/>
              </a:ext>
            </a:extLst>
          </p:cNvPr>
          <p:cNvGrpSpPr/>
          <p:nvPr/>
        </p:nvGrpSpPr>
        <p:grpSpPr>
          <a:xfrm>
            <a:off x="441687" y="2967093"/>
            <a:ext cx="498350" cy="427207"/>
            <a:chOff x="144388" y="2168472"/>
            <a:chExt cx="563592" cy="546142"/>
          </a:xfrm>
        </p:grpSpPr>
        <p:pic>
          <p:nvPicPr>
            <p:cNvPr id="3" name="Graphic 2" descr="Universal Access">
              <a:extLst>
                <a:ext uri="{FF2B5EF4-FFF2-40B4-BE49-F238E27FC236}">
                  <a16:creationId xmlns:a16="http://schemas.microsoft.com/office/drawing/2014/main" id="{951CCC7C-7DD2-46C5-A66B-FF8AF518F34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36886" y="2238864"/>
              <a:ext cx="432000" cy="432000"/>
            </a:xfrm>
            <a:prstGeom prst="rect">
              <a:avLst/>
            </a:prstGeom>
          </p:spPr>
        </p:pic>
        <p:sp>
          <p:nvSpPr>
            <p:cNvPr id="44" name="Oval 43">
              <a:extLst>
                <a:ext uri="{FF2B5EF4-FFF2-40B4-BE49-F238E27FC236}">
                  <a16:creationId xmlns:a16="http://schemas.microsoft.com/office/drawing/2014/main" id="{949B4E5C-B0C1-4560-8119-52589DAA9DD0}"/>
                </a:ext>
              </a:extLst>
            </p:cNvPr>
            <p:cNvSpPr/>
            <p:nvPr/>
          </p:nvSpPr>
          <p:spPr>
            <a:xfrm>
              <a:off x="144388" y="2168472"/>
              <a:ext cx="563592" cy="546142"/>
            </a:xfrm>
            <a:prstGeom prst="ellipse">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cs typeface="Arial"/>
              </a:endParaRPr>
            </a:p>
          </p:txBody>
        </p:sp>
      </p:grpSp>
      <p:grpSp>
        <p:nvGrpSpPr>
          <p:cNvPr id="26" name="Group 25">
            <a:extLst>
              <a:ext uri="{FF2B5EF4-FFF2-40B4-BE49-F238E27FC236}">
                <a16:creationId xmlns:a16="http://schemas.microsoft.com/office/drawing/2014/main" id="{2E842E58-9A9F-4F18-A061-99033C474E97}"/>
              </a:ext>
            </a:extLst>
          </p:cNvPr>
          <p:cNvGrpSpPr/>
          <p:nvPr/>
        </p:nvGrpSpPr>
        <p:grpSpPr>
          <a:xfrm>
            <a:off x="434533" y="5950468"/>
            <a:ext cx="504420" cy="436902"/>
            <a:chOff x="595561" y="5619991"/>
            <a:chExt cx="504420" cy="436902"/>
          </a:xfrm>
        </p:grpSpPr>
        <p:sp>
          <p:nvSpPr>
            <p:cNvPr id="32" name="Oval 31">
              <a:extLst>
                <a:ext uri="{FF2B5EF4-FFF2-40B4-BE49-F238E27FC236}">
                  <a16:creationId xmlns:a16="http://schemas.microsoft.com/office/drawing/2014/main" id="{DFB8999B-7F08-4965-8E5C-2A276F0D5A24}"/>
                </a:ext>
              </a:extLst>
            </p:cNvPr>
            <p:cNvSpPr/>
            <p:nvPr/>
          </p:nvSpPr>
          <p:spPr>
            <a:xfrm>
              <a:off x="595561" y="5619991"/>
              <a:ext cx="498350" cy="427207"/>
            </a:xfrm>
            <a:prstGeom prst="ellipse">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cs typeface="Arial"/>
              </a:endParaRPr>
            </a:p>
          </p:txBody>
        </p:sp>
        <p:pic>
          <p:nvPicPr>
            <p:cNvPr id="24" name="Graphic 23" descr="Play">
              <a:extLst>
                <a:ext uri="{FF2B5EF4-FFF2-40B4-BE49-F238E27FC236}">
                  <a16:creationId xmlns:a16="http://schemas.microsoft.com/office/drawing/2014/main" id="{D86F8EF7-6B5C-4949-AF6C-68B2334AACB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67981" y="5624893"/>
              <a:ext cx="432000" cy="432000"/>
            </a:xfrm>
            <a:prstGeom prst="rect">
              <a:avLst/>
            </a:prstGeom>
          </p:spPr>
        </p:pic>
      </p:grpSp>
      <p:grpSp>
        <p:nvGrpSpPr>
          <p:cNvPr id="119" name="Group 118">
            <a:extLst>
              <a:ext uri="{FF2B5EF4-FFF2-40B4-BE49-F238E27FC236}">
                <a16:creationId xmlns:a16="http://schemas.microsoft.com/office/drawing/2014/main" id="{8B06767A-F7FA-47BC-85C0-E54DB17700A3}"/>
              </a:ext>
            </a:extLst>
          </p:cNvPr>
          <p:cNvGrpSpPr/>
          <p:nvPr/>
        </p:nvGrpSpPr>
        <p:grpSpPr>
          <a:xfrm>
            <a:off x="445640" y="4202340"/>
            <a:ext cx="498350" cy="427207"/>
            <a:chOff x="527105" y="4326673"/>
            <a:chExt cx="563592" cy="546142"/>
          </a:xfrm>
        </p:grpSpPr>
        <p:pic>
          <p:nvPicPr>
            <p:cNvPr id="120" name="Graphic 119" descr="Books on shelf">
              <a:extLst>
                <a:ext uri="{FF2B5EF4-FFF2-40B4-BE49-F238E27FC236}">
                  <a16:creationId xmlns:a16="http://schemas.microsoft.com/office/drawing/2014/main" id="{60C5ED7F-C7CC-40F7-A601-DAE443D2A69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25233" y="4369352"/>
              <a:ext cx="376320" cy="404521"/>
            </a:xfrm>
            <a:prstGeom prst="rect">
              <a:avLst/>
            </a:prstGeom>
          </p:spPr>
        </p:pic>
        <p:sp>
          <p:nvSpPr>
            <p:cNvPr id="121" name="Oval 120">
              <a:extLst>
                <a:ext uri="{FF2B5EF4-FFF2-40B4-BE49-F238E27FC236}">
                  <a16:creationId xmlns:a16="http://schemas.microsoft.com/office/drawing/2014/main" id="{71179DFC-0B7B-4796-AEA9-DEE6FC0EE8B5}"/>
                </a:ext>
              </a:extLst>
            </p:cNvPr>
            <p:cNvSpPr/>
            <p:nvPr/>
          </p:nvSpPr>
          <p:spPr>
            <a:xfrm>
              <a:off x="527105" y="4326673"/>
              <a:ext cx="563592" cy="546142"/>
            </a:xfrm>
            <a:prstGeom prst="ellipse">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cs typeface="Arial"/>
              </a:endParaRPr>
            </a:p>
          </p:txBody>
        </p:sp>
      </p:grpSp>
      <p:grpSp>
        <p:nvGrpSpPr>
          <p:cNvPr id="48" name="Group 47">
            <a:extLst>
              <a:ext uri="{FF2B5EF4-FFF2-40B4-BE49-F238E27FC236}">
                <a16:creationId xmlns:a16="http://schemas.microsoft.com/office/drawing/2014/main" id="{3B33BFAF-EC64-4BF8-9011-D2EEF889DA2F}"/>
              </a:ext>
            </a:extLst>
          </p:cNvPr>
          <p:cNvGrpSpPr/>
          <p:nvPr/>
        </p:nvGrpSpPr>
        <p:grpSpPr>
          <a:xfrm>
            <a:off x="10894980" y="111882"/>
            <a:ext cx="838099" cy="619934"/>
            <a:chOff x="10864850" y="381000"/>
            <a:chExt cx="947738" cy="739776"/>
          </a:xfrm>
          <a:solidFill>
            <a:schemeClr val="bg1"/>
          </a:solidFill>
        </p:grpSpPr>
        <p:sp>
          <p:nvSpPr>
            <p:cNvPr id="49" name="Freeform 5">
              <a:extLst>
                <a:ext uri="{FF2B5EF4-FFF2-40B4-BE49-F238E27FC236}">
                  <a16:creationId xmlns:a16="http://schemas.microsoft.com/office/drawing/2014/main" id="{BAEC0227-E22B-4E3B-93A4-D6AC1A8B0A53}"/>
                </a:ext>
              </a:extLst>
            </p:cNvPr>
            <p:cNvSpPr>
              <a:spLocks noEditPoints="1"/>
            </p:cNvSpPr>
            <p:nvPr userDrawn="1"/>
          </p:nvSpPr>
          <p:spPr bwMode="auto">
            <a:xfrm>
              <a:off x="10996613" y="858838"/>
              <a:ext cx="796925" cy="261938"/>
            </a:xfrm>
            <a:custGeom>
              <a:avLst/>
              <a:gdLst>
                <a:gd name="T0" fmla="*/ 1333 w 1333"/>
                <a:gd name="T1" fmla="*/ 338 h 438"/>
                <a:gd name="T2" fmla="*/ 1273 w 1333"/>
                <a:gd name="T3" fmla="*/ 0 h 438"/>
                <a:gd name="T4" fmla="*/ 1064 w 1333"/>
                <a:gd name="T5" fmla="*/ 271 h 438"/>
                <a:gd name="T6" fmla="*/ 1157 w 1333"/>
                <a:gd name="T7" fmla="*/ 231 h 438"/>
                <a:gd name="T8" fmla="*/ 1102 w 1333"/>
                <a:gd name="T9" fmla="*/ 299 h 438"/>
                <a:gd name="T10" fmla="*/ 1033 w 1333"/>
                <a:gd name="T11" fmla="*/ 170 h 438"/>
                <a:gd name="T12" fmla="*/ 1157 w 1333"/>
                <a:gd name="T13" fmla="*/ 195 h 438"/>
                <a:gd name="T14" fmla="*/ 1046 w 1333"/>
                <a:gd name="T15" fmla="*/ 208 h 438"/>
                <a:gd name="T16" fmla="*/ 1087 w 1333"/>
                <a:gd name="T17" fmla="*/ 343 h 438"/>
                <a:gd name="T18" fmla="*/ 1160 w 1333"/>
                <a:gd name="T19" fmla="*/ 303 h 438"/>
                <a:gd name="T20" fmla="*/ 1215 w 1333"/>
                <a:gd name="T21" fmla="*/ 338 h 438"/>
                <a:gd name="T22" fmla="*/ 1212 w 1333"/>
                <a:gd name="T23" fmla="*/ 228 h 438"/>
                <a:gd name="T24" fmla="*/ 1112 w 1333"/>
                <a:gd name="T25" fmla="*/ 101 h 438"/>
                <a:gd name="T26" fmla="*/ 1033 w 1333"/>
                <a:gd name="T27" fmla="*/ 170 h 438"/>
                <a:gd name="T28" fmla="*/ 939 w 1333"/>
                <a:gd name="T29" fmla="*/ 343 h 438"/>
                <a:gd name="T30" fmla="*/ 982 w 1333"/>
                <a:gd name="T31" fmla="*/ 290 h 438"/>
                <a:gd name="T32" fmla="*/ 926 w 1333"/>
                <a:gd name="T33" fmla="*/ 258 h 438"/>
                <a:gd name="T34" fmla="*/ 979 w 1333"/>
                <a:gd name="T35" fmla="*/ 150 h 438"/>
                <a:gd name="T36" fmla="*/ 926 w 1333"/>
                <a:gd name="T37" fmla="*/ 106 h 438"/>
                <a:gd name="T38" fmla="*/ 865 w 1333"/>
                <a:gd name="T39" fmla="*/ 60 h 438"/>
                <a:gd name="T40" fmla="*/ 821 w 1333"/>
                <a:gd name="T41" fmla="*/ 106 h 438"/>
                <a:gd name="T42" fmla="*/ 865 w 1333"/>
                <a:gd name="T43" fmla="*/ 150 h 438"/>
                <a:gd name="T44" fmla="*/ 722 w 1333"/>
                <a:gd name="T45" fmla="*/ 64 h 438"/>
                <a:gd name="T46" fmla="*/ 782 w 1333"/>
                <a:gd name="T47" fmla="*/ 6 h 438"/>
                <a:gd name="T48" fmla="*/ 722 w 1333"/>
                <a:gd name="T49" fmla="*/ 64 h 438"/>
                <a:gd name="T50" fmla="*/ 782 w 1333"/>
                <a:gd name="T51" fmla="*/ 338 h 438"/>
                <a:gd name="T52" fmla="*/ 722 w 1333"/>
                <a:gd name="T53" fmla="*/ 106 h 438"/>
                <a:gd name="T54" fmla="*/ 601 w 1333"/>
                <a:gd name="T55" fmla="*/ 106 h 438"/>
                <a:gd name="T56" fmla="*/ 600 w 1333"/>
                <a:gd name="T57" fmla="*/ 138 h 438"/>
                <a:gd name="T58" fmla="*/ 430 w 1333"/>
                <a:gd name="T59" fmla="*/ 221 h 438"/>
                <a:gd name="T60" fmla="*/ 597 w 1333"/>
                <a:gd name="T61" fmla="*/ 301 h 438"/>
                <a:gd name="T62" fmla="*/ 528 w 1333"/>
                <a:gd name="T63" fmla="*/ 391 h 438"/>
                <a:gd name="T64" fmla="*/ 456 w 1333"/>
                <a:gd name="T65" fmla="*/ 422 h 438"/>
                <a:gd name="T66" fmla="*/ 658 w 1333"/>
                <a:gd name="T67" fmla="*/ 316 h 438"/>
                <a:gd name="T68" fmla="*/ 601 w 1333"/>
                <a:gd name="T69" fmla="*/ 106 h 438"/>
                <a:gd name="T70" fmla="*/ 493 w 1333"/>
                <a:gd name="T71" fmla="*/ 221 h 438"/>
                <a:gd name="T72" fmla="*/ 598 w 1333"/>
                <a:gd name="T73" fmla="*/ 220 h 438"/>
                <a:gd name="T74" fmla="*/ 321 w 1333"/>
                <a:gd name="T75" fmla="*/ 64 h 438"/>
                <a:gd name="T76" fmla="*/ 382 w 1333"/>
                <a:gd name="T77" fmla="*/ 6 h 438"/>
                <a:gd name="T78" fmla="*/ 321 w 1333"/>
                <a:gd name="T79" fmla="*/ 64 h 438"/>
                <a:gd name="T80" fmla="*/ 382 w 1333"/>
                <a:gd name="T81" fmla="*/ 338 h 438"/>
                <a:gd name="T82" fmla="*/ 321 w 1333"/>
                <a:gd name="T83" fmla="*/ 106 h 438"/>
                <a:gd name="T84" fmla="*/ 63 w 1333"/>
                <a:gd name="T85" fmla="*/ 73 h 438"/>
                <a:gd name="T86" fmla="*/ 202 w 1333"/>
                <a:gd name="T87" fmla="*/ 181 h 438"/>
                <a:gd name="T88" fmla="*/ 63 w 1333"/>
                <a:gd name="T89" fmla="*/ 288 h 438"/>
                <a:gd name="T90" fmla="*/ 0 w 1333"/>
                <a:gd name="T91" fmla="*/ 338 h 438"/>
                <a:gd name="T92" fmla="*/ 268 w 1333"/>
                <a:gd name="T93" fmla="*/ 181 h 438"/>
                <a:gd name="T94" fmla="*/ 0 w 1333"/>
                <a:gd name="T95" fmla="*/ 24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33" h="438">
                  <a:moveTo>
                    <a:pt x="1273" y="338"/>
                  </a:moveTo>
                  <a:cubicBezTo>
                    <a:pt x="1333" y="338"/>
                    <a:pt x="1333" y="338"/>
                    <a:pt x="1333" y="338"/>
                  </a:cubicBezTo>
                  <a:cubicBezTo>
                    <a:pt x="1333" y="0"/>
                    <a:pt x="1333" y="0"/>
                    <a:pt x="1333" y="0"/>
                  </a:cubicBezTo>
                  <a:cubicBezTo>
                    <a:pt x="1273" y="0"/>
                    <a:pt x="1273" y="0"/>
                    <a:pt x="1273" y="0"/>
                  </a:cubicBezTo>
                  <a:lnTo>
                    <a:pt x="1273" y="338"/>
                  </a:lnTo>
                  <a:close/>
                  <a:moveTo>
                    <a:pt x="1064" y="271"/>
                  </a:moveTo>
                  <a:cubicBezTo>
                    <a:pt x="1064" y="235"/>
                    <a:pt x="1104" y="231"/>
                    <a:pt x="1131" y="231"/>
                  </a:cubicBezTo>
                  <a:cubicBezTo>
                    <a:pt x="1157" y="231"/>
                    <a:pt x="1157" y="231"/>
                    <a:pt x="1157" y="231"/>
                  </a:cubicBezTo>
                  <a:cubicBezTo>
                    <a:pt x="1157" y="249"/>
                    <a:pt x="1154" y="266"/>
                    <a:pt x="1144" y="279"/>
                  </a:cubicBezTo>
                  <a:cubicBezTo>
                    <a:pt x="1135" y="291"/>
                    <a:pt x="1120" y="299"/>
                    <a:pt x="1102" y="299"/>
                  </a:cubicBezTo>
                  <a:cubicBezTo>
                    <a:pt x="1080" y="299"/>
                    <a:pt x="1064" y="291"/>
                    <a:pt x="1064" y="271"/>
                  </a:cubicBezTo>
                  <a:moveTo>
                    <a:pt x="1033" y="170"/>
                  </a:moveTo>
                  <a:cubicBezTo>
                    <a:pt x="1053" y="155"/>
                    <a:pt x="1079" y="145"/>
                    <a:pt x="1105" y="145"/>
                  </a:cubicBezTo>
                  <a:cubicBezTo>
                    <a:pt x="1140" y="145"/>
                    <a:pt x="1157" y="157"/>
                    <a:pt x="1157" y="195"/>
                  </a:cubicBezTo>
                  <a:cubicBezTo>
                    <a:pt x="1124" y="195"/>
                    <a:pt x="1124" y="195"/>
                    <a:pt x="1124" y="195"/>
                  </a:cubicBezTo>
                  <a:cubicBezTo>
                    <a:pt x="1098" y="195"/>
                    <a:pt x="1069" y="197"/>
                    <a:pt x="1046" y="208"/>
                  </a:cubicBezTo>
                  <a:cubicBezTo>
                    <a:pt x="1023" y="220"/>
                    <a:pt x="1006" y="240"/>
                    <a:pt x="1006" y="275"/>
                  </a:cubicBezTo>
                  <a:cubicBezTo>
                    <a:pt x="1006" y="319"/>
                    <a:pt x="1046" y="343"/>
                    <a:pt x="1087" y="343"/>
                  </a:cubicBezTo>
                  <a:cubicBezTo>
                    <a:pt x="1115" y="343"/>
                    <a:pt x="1145" y="329"/>
                    <a:pt x="1159" y="303"/>
                  </a:cubicBezTo>
                  <a:cubicBezTo>
                    <a:pt x="1160" y="303"/>
                    <a:pt x="1160" y="303"/>
                    <a:pt x="1160" y="303"/>
                  </a:cubicBezTo>
                  <a:cubicBezTo>
                    <a:pt x="1160" y="311"/>
                    <a:pt x="1160" y="326"/>
                    <a:pt x="1162" y="338"/>
                  </a:cubicBezTo>
                  <a:cubicBezTo>
                    <a:pt x="1215" y="338"/>
                    <a:pt x="1215" y="338"/>
                    <a:pt x="1215" y="338"/>
                  </a:cubicBezTo>
                  <a:cubicBezTo>
                    <a:pt x="1214" y="320"/>
                    <a:pt x="1213" y="304"/>
                    <a:pt x="1213" y="286"/>
                  </a:cubicBezTo>
                  <a:cubicBezTo>
                    <a:pt x="1212" y="269"/>
                    <a:pt x="1212" y="252"/>
                    <a:pt x="1212" y="228"/>
                  </a:cubicBezTo>
                  <a:cubicBezTo>
                    <a:pt x="1212" y="198"/>
                    <a:pt x="1212" y="198"/>
                    <a:pt x="1212" y="198"/>
                  </a:cubicBezTo>
                  <a:cubicBezTo>
                    <a:pt x="1212" y="130"/>
                    <a:pt x="1183" y="101"/>
                    <a:pt x="1112" y="101"/>
                  </a:cubicBezTo>
                  <a:cubicBezTo>
                    <a:pt x="1086" y="101"/>
                    <a:pt x="1055" y="107"/>
                    <a:pt x="1031" y="118"/>
                  </a:cubicBezTo>
                  <a:lnTo>
                    <a:pt x="1033" y="170"/>
                  </a:lnTo>
                  <a:close/>
                  <a:moveTo>
                    <a:pt x="865" y="268"/>
                  </a:moveTo>
                  <a:cubicBezTo>
                    <a:pt x="865" y="314"/>
                    <a:pt x="892" y="343"/>
                    <a:pt x="939" y="343"/>
                  </a:cubicBezTo>
                  <a:cubicBezTo>
                    <a:pt x="957" y="343"/>
                    <a:pt x="971" y="342"/>
                    <a:pt x="983" y="338"/>
                  </a:cubicBezTo>
                  <a:cubicBezTo>
                    <a:pt x="982" y="290"/>
                    <a:pt x="982" y="290"/>
                    <a:pt x="982" y="290"/>
                  </a:cubicBezTo>
                  <a:cubicBezTo>
                    <a:pt x="975" y="294"/>
                    <a:pt x="965" y="297"/>
                    <a:pt x="954" y="297"/>
                  </a:cubicBezTo>
                  <a:cubicBezTo>
                    <a:pt x="931" y="297"/>
                    <a:pt x="926" y="278"/>
                    <a:pt x="926" y="258"/>
                  </a:cubicBezTo>
                  <a:cubicBezTo>
                    <a:pt x="926" y="150"/>
                    <a:pt x="926" y="150"/>
                    <a:pt x="926" y="150"/>
                  </a:cubicBezTo>
                  <a:cubicBezTo>
                    <a:pt x="979" y="150"/>
                    <a:pt x="979" y="150"/>
                    <a:pt x="979" y="150"/>
                  </a:cubicBezTo>
                  <a:cubicBezTo>
                    <a:pt x="979" y="106"/>
                    <a:pt x="979" y="106"/>
                    <a:pt x="979" y="106"/>
                  </a:cubicBezTo>
                  <a:cubicBezTo>
                    <a:pt x="926" y="106"/>
                    <a:pt x="926" y="106"/>
                    <a:pt x="926" y="106"/>
                  </a:cubicBezTo>
                  <a:cubicBezTo>
                    <a:pt x="926" y="40"/>
                    <a:pt x="926" y="40"/>
                    <a:pt x="926" y="40"/>
                  </a:cubicBezTo>
                  <a:cubicBezTo>
                    <a:pt x="865" y="60"/>
                    <a:pt x="865" y="60"/>
                    <a:pt x="865" y="60"/>
                  </a:cubicBezTo>
                  <a:cubicBezTo>
                    <a:pt x="865" y="106"/>
                    <a:pt x="865" y="106"/>
                    <a:pt x="865" y="106"/>
                  </a:cubicBezTo>
                  <a:cubicBezTo>
                    <a:pt x="821" y="106"/>
                    <a:pt x="821" y="106"/>
                    <a:pt x="821" y="106"/>
                  </a:cubicBezTo>
                  <a:cubicBezTo>
                    <a:pt x="821" y="150"/>
                    <a:pt x="821" y="150"/>
                    <a:pt x="821" y="150"/>
                  </a:cubicBezTo>
                  <a:cubicBezTo>
                    <a:pt x="865" y="150"/>
                    <a:pt x="865" y="150"/>
                    <a:pt x="865" y="150"/>
                  </a:cubicBezTo>
                  <a:lnTo>
                    <a:pt x="865" y="268"/>
                  </a:lnTo>
                  <a:close/>
                  <a:moveTo>
                    <a:pt x="722" y="64"/>
                  </a:moveTo>
                  <a:cubicBezTo>
                    <a:pt x="782" y="64"/>
                    <a:pt x="782" y="64"/>
                    <a:pt x="782" y="64"/>
                  </a:cubicBezTo>
                  <a:cubicBezTo>
                    <a:pt x="782" y="6"/>
                    <a:pt x="782" y="6"/>
                    <a:pt x="782" y="6"/>
                  </a:cubicBezTo>
                  <a:cubicBezTo>
                    <a:pt x="722" y="6"/>
                    <a:pt x="722" y="6"/>
                    <a:pt x="722" y="6"/>
                  </a:cubicBezTo>
                  <a:lnTo>
                    <a:pt x="722" y="64"/>
                  </a:lnTo>
                  <a:close/>
                  <a:moveTo>
                    <a:pt x="722" y="338"/>
                  </a:moveTo>
                  <a:cubicBezTo>
                    <a:pt x="782" y="338"/>
                    <a:pt x="782" y="338"/>
                    <a:pt x="782" y="338"/>
                  </a:cubicBezTo>
                  <a:cubicBezTo>
                    <a:pt x="782" y="106"/>
                    <a:pt x="782" y="106"/>
                    <a:pt x="782" y="106"/>
                  </a:cubicBezTo>
                  <a:cubicBezTo>
                    <a:pt x="722" y="106"/>
                    <a:pt x="722" y="106"/>
                    <a:pt x="722" y="106"/>
                  </a:cubicBezTo>
                  <a:lnTo>
                    <a:pt x="722" y="338"/>
                  </a:lnTo>
                  <a:close/>
                  <a:moveTo>
                    <a:pt x="601" y="106"/>
                  </a:moveTo>
                  <a:cubicBezTo>
                    <a:pt x="601" y="138"/>
                    <a:pt x="601" y="138"/>
                    <a:pt x="601" y="138"/>
                  </a:cubicBezTo>
                  <a:cubicBezTo>
                    <a:pt x="600" y="138"/>
                    <a:pt x="600" y="138"/>
                    <a:pt x="600" y="138"/>
                  </a:cubicBezTo>
                  <a:cubicBezTo>
                    <a:pt x="583" y="111"/>
                    <a:pt x="559" y="101"/>
                    <a:pt x="529" y="101"/>
                  </a:cubicBezTo>
                  <a:cubicBezTo>
                    <a:pt x="459" y="101"/>
                    <a:pt x="430" y="165"/>
                    <a:pt x="430" y="221"/>
                  </a:cubicBezTo>
                  <a:cubicBezTo>
                    <a:pt x="430" y="283"/>
                    <a:pt x="456" y="338"/>
                    <a:pt x="525" y="338"/>
                  </a:cubicBezTo>
                  <a:cubicBezTo>
                    <a:pt x="559" y="338"/>
                    <a:pt x="586" y="321"/>
                    <a:pt x="597" y="301"/>
                  </a:cubicBezTo>
                  <a:cubicBezTo>
                    <a:pt x="598" y="301"/>
                    <a:pt x="598" y="301"/>
                    <a:pt x="598" y="301"/>
                  </a:cubicBezTo>
                  <a:cubicBezTo>
                    <a:pt x="598" y="341"/>
                    <a:pt x="595" y="391"/>
                    <a:pt x="528" y="391"/>
                  </a:cubicBezTo>
                  <a:cubicBezTo>
                    <a:pt x="509" y="391"/>
                    <a:pt x="479" y="381"/>
                    <a:pt x="460" y="371"/>
                  </a:cubicBezTo>
                  <a:cubicBezTo>
                    <a:pt x="456" y="422"/>
                    <a:pt x="456" y="422"/>
                    <a:pt x="456" y="422"/>
                  </a:cubicBezTo>
                  <a:cubicBezTo>
                    <a:pt x="484" y="434"/>
                    <a:pt x="512" y="438"/>
                    <a:pt x="536" y="438"/>
                  </a:cubicBezTo>
                  <a:cubicBezTo>
                    <a:pt x="633" y="438"/>
                    <a:pt x="658" y="379"/>
                    <a:pt x="658" y="316"/>
                  </a:cubicBezTo>
                  <a:cubicBezTo>
                    <a:pt x="658" y="106"/>
                    <a:pt x="658" y="106"/>
                    <a:pt x="658" y="106"/>
                  </a:cubicBezTo>
                  <a:lnTo>
                    <a:pt x="601" y="106"/>
                  </a:lnTo>
                  <a:close/>
                  <a:moveTo>
                    <a:pt x="545" y="291"/>
                  </a:moveTo>
                  <a:cubicBezTo>
                    <a:pt x="510" y="291"/>
                    <a:pt x="493" y="252"/>
                    <a:pt x="493" y="221"/>
                  </a:cubicBezTo>
                  <a:cubicBezTo>
                    <a:pt x="493" y="185"/>
                    <a:pt x="506" y="148"/>
                    <a:pt x="547" y="148"/>
                  </a:cubicBezTo>
                  <a:cubicBezTo>
                    <a:pt x="583" y="148"/>
                    <a:pt x="598" y="180"/>
                    <a:pt x="598" y="220"/>
                  </a:cubicBezTo>
                  <a:cubicBezTo>
                    <a:pt x="598" y="258"/>
                    <a:pt x="583" y="291"/>
                    <a:pt x="545" y="291"/>
                  </a:cubicBezTo>
                  <a:moveTo>
                    <a:pt x="321" y="64"/>
                  </a:moveTo>
                  <a:cubicBezTo>
                    <a:pt x="382" y="64"/>
                    <a:pt x="382" y="64"/>
                    <a:pt x="382" y="64"/>
                  </a:cubicBezTo>
                  <a:cubicBezTo>
                    <a:pt x="382" y="6"/>
                    <a:pt x="382" y="6"/>
                    <a:pt x="382" y="6"/>
                  </a:cubicBezTo>
                  <a:cubicBezTo>
                    <a:pt x="321" y="6"/>
                    <a:pt x="321" y="6"/>
                    <a:pt x="321" y="6"/>
                  </a:cubicBezTo>
                  <a:lnTo>
                    <a:pt x="321" y="64"/>
                  </a:lnTo>
                  <a:close/>
                  <a:moveTo>
                    <a:pt x="321" y="338"/>
                  </a:moveTo>
                  <a:cubicBezTo>
                    <a:pt x="382" y="338"/>
                    <a:pt x="382" y="338"/>
                    <a:pt x="382" y="338"/>
                  </a:cubicBezTo>
                  <a:cubicBezTo>
                    <a:pt x="382" y="106"/>
                    <a:pt x="382" y="106"/>
                    <a:pt x="382" y="106"/>
                  </a:cubicBezTo>
                  <a:cubicBezTo>
                    <a:pt x="321" y="106"/>
                    <a:pt x="321" y="106"/>
                    <a:pt x="321" y="106"/>
                  </a:cubicBezTo>
                  <a:lnTo>
                    <a:pt x="321" y="338"/>
                  </a:lnTo>
                  <a:close/>
                  <a:moveTo>
                    <a:pt x="63" y="73"/>
                  </a:moveTo>
                  <a:cubicBezTo>
                    <a:pt x="98" y="73"/>
                    <a:pt x="98" y="73"/>
                    <a:pt x="98" y="73"/>
                  </a:cubicBezTo>
                  <a:cubicBezTo>
                    <a:pt x="151" y="73"/>
                    <a:pt x="202" y="112"/>
                    <a:pt x="202" y="181"/>
                  </a:cubicBezTo>
                  <a:cubicBezTo>
                    <a:pt x="202" y="249"/>
                    <a:pt x="151" y="288"/>
                    <a:pt x="98" y="288"/>
                  </a:cubicBezTo>
                  <a:cubicBezTo>
                    <a:pt x="63" y="288"/>
                    <a:pt x="63" y="288"/>
                    <a:pt x="63" y="288"/>
                  </a:cubicBezTo>
                  <a:lnTo>
                    <a:pt x="63" y="73"/>
                  </a:lnTo>
                  <a:close/>
                  <a:moveTo>
                    <a:pt x="0" y="338"/>
                  </a:moveTo>
                  <a:cubicBezTo>
                    <a:pt x="86" y="338"/>
                    <a:pt x="86" y="338"/>
                    <a:pt x="86" y="338"/>
                  </a:cubicBezTo>
                  <a:cubicBezTo>
                    <a:pt x="183" y="338"/>
                    <a:pt x="268" y="306"/>
                    <a:pt x="268" y="181"/>
                  </a:cubicBezTo>
                  <a:cubicBezTo>
                    <a:pt x="268" y="56"/>
                    <a:pt x="183" y="24"/>
                    <a:pt x="86" y="24"/>
                  </a:cubicBezTo>
                  <a:cubicBezTo>
                    <a:pt x="0" y="24"/>
                    <a:pt x="0" y="24"/>
                    <a:pt x="0" y="24"/>
                  </a:cubicBezTo>
                  <a:lnTo>
                    <a:pt x="0" y="33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cs typeface="Arial"/>
              </a:endParaRPr>
            </a:p>
          </p:txBody>
        </p:sp>
        <p:sp>
          <p:nvSpPr>
            <p:cNvPr id="50" name="Freeform 6">
              <a:extLst>
                <a:ext uri="{FF2B5EF4-FFF2-40B4-BE49-F238E27FC236}">
                  <a16:creationId xmlns:a16="http://schemas.microsoft.com/office/drawing/2014/main" id="{4E90CE3C-DB38-47C2-8AD5-802AC609D4C0}"/>
                </a:ext>
              </a:extLst>
            </p:cNvPr>
            <p:cNvSpPr>
              <a:spLocks noEditPoints="1"/>
            </p:cNvSpPr>
            <p:nvPr/>
          </p:nvSpPr>
          <p:spPr bwMode="auto">
            <a:xfrm>
              <a:off x="10864850" y="381000"/>
              <a:ext cx="947738" cy="382588"/>
            </a:xfrm>
            <a:custGeom>
              <a:avLst/>
              <a:gdLst>
                <a:gd name="T0" fmla="*/ 1526 w 1585"/>
                <a:gd name="T1" fmla="*/ 76 h 639"/>
                <a:gd name="T2" fmla="*/ 1493 w 1585"/>
                <a:gd name="T3" fmla="*/ 178 h 639"/>
                <a:gd name="T4" fmla="*/ 1379 w 1585"/>
                <a:gd name="T5" fmla="*/ 155 h 639"/>
                <a:gd name="T6" fmla="*/ 1280 w 1585"/>
                <a:gd name="T7" fmla="*/ 204 h 639"/>
                <a:gd name="T8" fmla="*/ 1480 w 1585"/>
                <a:gd name="T9" fmla="*/ 406 h 639"/>
                <a:gd name="T10" fmla="*/ 1228 w 1585"/>
                <a:gd name="T11" fmla="*/ 585 h 639"/>
                <a:gd name="T12" fmla="*/ 1068 w 1585"/>
                <a:gd name="T13" fmla="*/ 558 h 639"/>
                <a:gd name="T14" fmla="*/ 1101 w 1585"/>
                <a:gd name="T15" fmla="*/ 453 h 639"/>
                <a:gd name="T16" fmla="*/ 1228 w 1585"/>
                <a:gd name="T17" fmla="*/ 483 h 639"/>
                <a:gd name="T18" fmla="*/ 1338 w 1585"/>
                <a:gd name="T19" fmla="*/ 422 h 639"/>
                <a:gd name="T20" fmla="*/ 1138 w 1585"/>
                <a:gd name="T21" fmla="*/ 225 h 639"/>
                <a:gd name="T22" fmla="*/ 1368 w 1585"/>
                <a:gd name="T23" fmla="*/ 53 h 639"/>
                <a:gd name="T24" fmla="*/ 1526 w 1585"/>
                <a:gd name="T25" fmla="*/ 76 h 639"/>
                <a:gd name="T26" fmla="*/ 1129 w 1585"/>
                <a:gd name="T27" fmla="*/ 62 h 639"/>
                <a:gd name="T28" fmla="*/ 1021 w 1585"/>
                <a:gd name="T29" fmla="*/ 576 h 639"/>
                <a:gd name="T30" fmla="*/ 883 w 1585"/>
                <a:gd name="T31" fmla="*/ 576 h 639"/>
                <a:gd name="T32" fmla="*/ 929 w 1585"/>
                <a:gd name="T33" fmla="*/ 356 h 639"/>
                <a:gd name="T34" fmla="*/ 765 w 1585"/>
                <a:gd name="T35" fmla="*/ 356 h 639"/>
                <a:gd name="T36" fmla="*/ 719 w 1585"/>
                <a:gd name="T37" fmla="*/ 576 h 639"/>
                <a:gd name="T38" fmla="*/ 581 w 1585"/>
                <a:gd name="T39" fmla="*/ 576 h 639"/>
                <a:gd name="T40" fmla="*/ 688 w 1585"/>
                <a:gd name="T41" fmla="*/ 62 h 639"/>
                <a:gd name="T42" fmla="*/ 827 w 1585"/>
                <a:gd name="T43" fmla="*/ 62 h 639"/>
                <a:gd name="T44" fmla="*/ 786 w 1585"/>
                <a:gd name="T45" fmla="*/ 258 h 639"/>
                <a:gd name="T46" fmla="*/ 950 w 1585"/>
                <a:gd name="T47" fmla="*/ 258 h 639"/>
                <a:gd name="T48" fmla="*/ 990 w 1585"/>
                <a:gd name="T49" fmla="*/ 62 h 639"/>
                <a:gd name="T50" fmla="*/ 1129 w 1585"/>
                <a:gd name="T51" fmla="*/ 62 h 639"/>
                <a:gd name="T52" fmla="*/ 637 w 1585"/>
                <a:gd name="T53" fmla="*/ 62 h 639"/>
                <a:gd name="T54" fmla="*/ 528 w 1585"/>
                <a:gd name="T55" fmla="*/ 576 h 639"/>
                <a:gd name="T56" fmla="*/ 356 w 1585"/>
                <a:gd name="T57" fmla="*/ 576 h 639"/>
                <a:gd name="T58" fmla="*/ 248 w 1585"/>
                <a:gd name="T59" fmla="*/ 220 h 639"/>
                <a:gd name="T60" fmla="*/ 247 w 1585"/>
                <a:gd name="T61" fmla="*/ 220 h 639"/>
                <a:gd name="T62" fmla="*/ 175 w 1585"/>
                <a:gd name="T63" fmla="*/ 576 h 639"/>
                <a:gd name="T64" fmla="*/ 45 w 1585"/>
                <a:gd name="T65" fmla="*/ 576 h 639"/>
                <a:gd name="T66" fmla="*/ 155 w 1585"/>
                <a:gd name="T67" fmla="*/ 62 h 639"/>
                <a:gd name="T68" fmla="*/ 327 w 1585"/>
                <a:gd name="T69" fmla="*/ 62 h 639"/>
                <a:gd name="T70" fmla="*/ 433 w 1585"/>
                <a:gd name="T71" fmla="*/ 418 h 639"/>
                <a:gd name="T72" fmla="*/ 435 w 1585"/>
                <a:gd name="T73" fmla="*/ 418 h 639"/>
                <a:gd name="T74" fmla="*/ 507 w 1585"/>
                <a:gd name="T75" fmla="*/ 62 h 639"/>
                <a:gd name="T76" fmla="*/ 637 w 1585"/>
                <a:gd name="T77" fmla="*/ 62 h 639"/>
                <a:gd name="T78" fmla="*/ 1585 w 1585"/>
                <a:gd name="T79" fmla="*/ 0 h 639"/>
                <a:gd name="T80" fmla="*/ 0 w 1585"/>
                <a:gd name="T81" fmla="*/ 0 h 639"/>
                <a:gd name="T82" fmla="*/ 0 w 1585"/>
                <a:gd name="T83" fmla="*/ 639 h 639"/>
                <a:gd name="T84" fmla="*/ 1585 w 1585"/>
                <a:gd name="T85" fmla="*/ 639 h 639"/>
                <a:gd name="T86" fmla="*/ 1585 w 1585"/>
                <a:gd name="T87"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5" h="639">
                  <a:moveTo>
                    <a:pt x="1526" y="76"/>
                  </a:moveTo>
                  <a:cubicBezTo>
                    <a:pt x="1493" y="178"/>
                    <a:pt x="1493" y="178"/>
                    <a:pt x="1493" y="178"/>
                  </a:cubicBezTo>
                  <a:cubicBezTo>
                    <a:pt x="1466" y="166"/>
                    <a:pt x="1430" y="155"/>
                    <a:pt x="1379" y="155"/>
                  </a:cubicBezTo>
                  <a:cubicBezTo>
                    <a:pt x="1324" y="155"/>
                    <a:pt x="1280" y="163"/>
                    <a:pt x="1280" y="204"/>
                  </a:cubicBezTo>
                  <a:cubicBezTo>
                    <a:pt x="1280" y="277"/>
                    <a:pt x="1480" y="250"/>
                    <a:pt x="1480" y="406"/>
                  </a:cubicBezTo>
                  <a:cubicBezTo>
                    <a:pt x="1480" y="548"/>
                    <a:pt x="1348" y="585"/>
                    <a:pt x="1228" y="585"/>
                  </a:cubicBezTo>
                  <a:cubicBezTo>
                    <a:pt x="1175" y="585"/>
                    <a:pt x="1113" y="572"/>
                    <a:pt x="1068" y="558"/>
                  </a:cubicBezTo>
                  <a:cubicBezTo>
                    <a:pt x="1101" y="453"/>
                    <a:pt x="1101" y="453"/>
                    <a:pt x="1101" y="453"/>
                  </a:cubicBezTo>
                  <a:cubicBezTo>
                    <a:pt x="1128" y="471"/>
                    <a:pt x="1183" y="483"/>
                    <a:pt x="1228" y="483"/>
                  </a:cubicBezTo>
                  <a:cubicBezTo>
                    <a:pt x="1271" y="483"/>
                    <a:pt x="1338" y="475"/>
                    <a:pt x="1338" y="422"/>
                  </a:cubicBezTo>
                  <a:cubicBezTo>
                    <a:pt x="1338" y="339"/>
                    <a:pt x="1138" y="370"/>
                    <a:pt x="1138" y="225"/>
                  </a:cubicBezTo>
                  <a:cubicBezTo>
                    <a:pt x="1138" y="93"/>
                    <a:pt x="1254" y="53"/>
                    <a:pt x="1368" y="53"/>
                  </a:cubicBezTo>
                  <a:cubicBezTo>
                    <a:pt x="1431" y="53"/>
                    <a:pt x="1491" y="60"/>
                    <a:pt x="1526" y="76"/>
                  </a:cubicBezTo>
                  <a:moveTo>
                    <a:pt x="1129" y="62"/>
                  </a:moveTo>
                  <a:cubicBezTo>
                    <a:pt x="1021" y="576"/>
                    <a:pt x="1021" y="576"/>
                    <a:pt x="1021" y="576"/>
                  </a:cubicBezTo>
                  <a:cubicBezTo>
                    <a:pt x="883" y="576"/>
                    <a:pt x="883" y="576"/>
                    <a:pt x="883" y="576"/>
                  </a:cubicBezTo>
                  <a:cubicBezTo>
                    <a:pt x="929" y="356"/>
                    <a:pt x="929" y="356"/>
                    <a:pt x="929" y="356"/>
                  </a:cubicBezTo>
                  <a:cubicBezTo>
                    <a:pt x="765" y="356"/>
                    <a:pt x="765" y="356"/>
                    <a:pt x="765" y="356"/>
                  </a:cubicBezTo>
                  <a:cubicBezTo>
                    <a:pt x="719" y="576"/>
                    <a:pt x="719" y="576"/>
                    <a:pt x="719" y="576"/>
                  </a:cubicBezTo>
                  <a:cubicBezTo>
                    <a:pt x="581" y="576"/>
                    <a:pt x="581" y="576"/>
                    <a:pt x="581" y="576"/>
                  </a:cubicBezTo>
                  <a:cubicBezTo>
                    <a:pt x="688" y="62"/>
                    <a:pt x="688" y="62"/>
                    <a:pt x="688" y="62"/>
                  </a:cubicBezTo>
                  <a:cubicBezTo>
                    <a:pt x="827" y="62"/>
                    <a:pt x="827" y="62"/>
                    <a:pt x="827" y="62"/>
                  </a:cubicBezTo>
                  <a:cubicBezTo>
                    <a:pt x="786" y="258"/>
                    <a:pt x="786" y="258"/>
                    <a:pt x="786" y="258"/>
                  </a:cubicBezTo>
                  <a:cubicBezTo>
                    <a:pt x="950" y="258"/>
                    <a:pt x="950" y="258"/>
                    <a:pt x="950" y="258"/>
                  </a:cubicBezTo>
                  <a:cubicBezTo>
                    <a:pt x="990" y="62"/>
                    <a:pt x="990" y="62"/>
                    <a:pt x="990" y="62"/>
                  </a:cubicBezTo>
                  <a:lnTo>
                    <a:pt x="1129" y="62"/>
                  </a:lnTo>
                  <a:close/>
                  <a:moveTo>
                    <a:pt x="637" y="62"/>
                  </a:moveTo>
                  <a:cubicBezTo>
                    <a:pt x="528" y="576"/>
                    <a:pt x="528" y="576"/>
                    <a:pt x="528" y="576"/>
                  </a:cubicBezTo>
                  <a:cubicBezTo>
                    <a:pt x="356" y="576"/>
                    <a:pt x="356" y="576"/>
                    <a:pt x="356" y="576"/>
                  </a:cubicBezTo>
                  <a:cubicBezTo>
                    <a:pt x="248" y="220"/>
                    <a:pt x="248" y="220"/>
                    <a:pt x="248" y="220"/>
                  </a:cubicBezTo>
                  <a:cubicBezTo>
                    <a:pt x="247" y="220"/>
                    <a:pt x="247" y="220"/>
                    <a:pt x="247" y="220"/>
                  </a:cubicBezTo>
                  <a:cubicBezTo>
                    <a:pt x="175" y="576"/>
                    <a:pt x="175" y="576"/>
                    <a:pt x="175" y="576"/>
                  </a:cubicBezTo>
                  <a:cubicBezTo>
                    <a:pt x="45" y="576"/>
                    <a:pt x="45" y="576"/>
                    <a:pt x="45" y="576"/>
                  </a:cubicBezTo>
                  <a:cubicBezTo>
                    <a:pt x="155" y="62"/>
                    <a:pt x="155" y="62"/>
                    <a:pt x="155" y="62"/>
                  </a:cubicBezTo>
                  <a:cubicBezTo>
                    <a:pt x="327" y="62"/>
                    <a:pt x="327" y="62"/>
                    <a:pt x="327" y="62"/>
                  </a:cubicBezTo>
                  <a:cubicBezTo>
                    <a:pt x="433" y="418"/>
                    <a:pt x="433" y="418"/>
                    <a:pt x="433" y="418"/>
                  </a:cubicBezTo>
                  <a:cubicBezTo>
                    <a:pt x="435" y="418"/>
                    <a:pt x="435" y="418"/>
                    <a:pt x="435" y="418"/>
                  </a:cubicBezTo>
                  <a:cubicBezTo>
                    <a:pt x="507" y="62"/>
                    <a:pt x="507" y="62"/>
                    <a:pt x="507" y="62"/>
                  </a:cubicBezTo>
                  <a:lnTo>
                    <a:pt x="637" y="62"/>
                  </a:lnTo>
                  <a:close/>
                  <a:moveTo>
                    <a:pt x="1585" y="0"/>
                  </a:moveTo>
                  <a:cubicBezTo>
                    <a:pt x="0" y="0"/>
                    <a:pt x="0" y="0"/>
                    <a:pt x="0" y="0"/>
                  </a:cubicBezTo>
                  <a:cubicBezTo>
                    <a:pt x="0" y="639"/>
                    <a:pt x="0" y="639"/>
                    <a:pt x="0" y="639"/>
                  </a:cubicBezTo>
                  <a:cubicBezTo>
                    <a:pt x="1585" y="639"/>
                    <a:pt x="1585" y="639"/>
                    <a:pt x="1585" y="639"/>
                  </a:cubicBezTo>
                  <a:lnTo>
                    <a:pt x="1585"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cs typeface="Arial"/>
              </a:endParaRPr>
            </a:p>
          </p:txBody>
        </p:sp>
      </p:grpSp>
      <p:sp>
        <p:nvSpPr>
          <p:cNvPr id="52" name="Slide Number Placeholder 3">
            <a:extLst>
              <a:ext uri="{FF2B5EF4-FFF2-40B4-BE49-F238E27FC236}">
                <a16:creationId xmlns:a16="http://schemas.microsoft.com/office/drawing/2014/main" id="{27355F12-3BE8-4341-A167-6091BE1C436F}"/>
              </a:ext>
            </a:extLst>
          </p:cNvPr>
          <p:cNvSpPr>
            <a:spLocks noGrp="1"/>
          </p:cNvSpPr>
          <p:nvPr>
            <p:ph type="sldNum" sz="quarter" idx="12"/>
          </p:nvPr>
        </p:nvSpPr>
        <p:spPr>
          <a:xfrm>
            <a:off x="11275376" y="6531923"/>
            <a:ext cx="709709" cy="216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7247-EB78-480B-A962-35111A450531}" type="slidenum">
              <a:rPr kumimoji="0" lang="en-GB" sz="1200" b="0" i="0" u="none" strike="noStrike" kern="1200" cap="none" spc="0" normalizeH="0" baseline="0" noProof="0" smtClean="0">
                <a:ln>
                  <a:noFill/>
                </a:ln>
                <a:solidFill>
                  <a:srgbClr val="005EB8"/>
                </a:solidFill>
                <a:effectLst/>
                <a:uLnTx/>
                <a:uFillTx/>
                <a:latin typeface="Arial"/>
                <a:cs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srgbClr val="005EB8"/>
              </a:solidFill>
              <a:effectLst/>
              <a:uLnTx/>
              <a:uFillTx/>
              <a:latin typeface="Arial"/>
              <a:cs typeface="Arial"/>
            </a:endParaRPr>
          </a:p>
        </p:txBody>
      </p:sp>
    </p:spTree>
    <p:extLst>
      <p:ext uri="{BB962C8B-B14F-4D97-AF65-F5344CB8AC3E}">
        <p14:creationId xmlns:p14="http://schemas.microsoft.com/office/powerpoint/2010/main" val="283236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itle 1">
            <a:extLst>
              <a:ext uri="{FF2B5EF4-FFF2-40B4-BE49-F238E27FC236}">
                <a16:creationId xmlns:a16="http://schemas.microsoft.com/office/drawing/2014/main" id="{57AB670C-B5D3-4CA0-8E9F-6F0304E80E59}"/>
              </a:ext>
            </a:extLst>
          </p:cNvPr>
          <p:cNvSpPr txBox="1">
            <a:spLocks/>
          </p:cNvSpPr>
          <p:nvPr/>
        </p:nvSpPr>
        <p:spPr>
          <a:xfrm>
            <a:off x="0" y="-60914"/>
            <a:ext cx="12192000" cy="958880"/>
          </a:xfrm>
          <a:prstGeom prst="rect">
            <a:avLst/>
          </a:prstGeom>
          <a:solidFill>
            <a:schemeClr val="accent1"/>
          </a:solidFill>
        </p:spPr>
        <p:txBody>
          <a:bodyPr vert="horz" lIns="0" tIns="180000" rIns="0" bIns="0" rtlCol="0" anchor="ctr" anchorCtr="0">
            <a:noAutofit/>
          </a:bodyPr>
          <a:lstStyle>
            <a:lvl1pPr algn="l" defTabSz="914400" rtl="0" eaLnBrk="1" latinLnBrk="0" hangingPunct="1">
              <a:lnSpc>
                <a:spcPct val="100000"/>
              </a:lnSpc>
              <a:spcBef>
                <a:spcPts val="1200"/>
              </a:spcBef>
              <a:buNone/>
              <a:defRPr sz="2700" b="1" kern="1200">
                <a:solidFill>
                  <a:schemeClr val="accent1"/>
                </a:solidFill>
                <a:latin typeface="+mj-lt"/>
                <a:ea typeface="+mj-ea"/>
                <a:cs typeface="+mj-cs"/>
              </a:defRPr>
            </a:lvl1pPr>
          </a:lstStyle>
          <a:p>
            <a:pPr marL="714375" marR="0" lvl="0" indent="0" algn="l" defTabSz="914400" rtl="0" eaLnBrk="1" fontAlgn="auto" latinLnBrk="0" hangingPunct="1">
              <a:lnSpc>
                <a:spcPct val="80000"/>
              </a:lnSpc>
              <a:spcBef>
                <a:spcPts val="120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Arial"/>
                <a:cs typeface="Arial"/>
              </a:rPr>
              <a:t>NHS Digital COVID-19 Gold Report – 22 May, 2020 </a:t>
            </a:r>
            <a:br>
              <a:rPr kumimoji="0" lang="en-GB" sz="2800" b="1" i="0" u="none" strike="noStrike" kern="1200" cap="none" spc="0" normalizeH="0" baseline="0" noProof="0">
                <a:ln>
                  <a:noFill/>
                </a:ln>
                <a:solidFill>
                  <a:srgbClr val="005EB8"/>
                </a:solidFill>
                <a:effectLst/>
                <a:uLnTx/>
                <a:uFillTx/>
                <a:latin typeface="Arial"/>
                <a:cs typeface="Arial"/>
              </a:rPr>
            </a:br>
            <a:r>
              <a:rPr kumimoji="0" lang="en-GB" sz="2200" b="0" i="1" u="none" strike="noStrike" kern="1200" cap="none" spc="0" normalizeH="0" baseline="0" noProof="0">
                <a:ln>
                  <a:noFill/>
                </a:ln>
                <a:solidFill>
                  <a:prstClr val="white"/>
                </a:solidFill>
                <a:effectLst/>
                <a:uLnTx/>
                <a:uFillTx/>
                <a:latin typeface="Arial"/>
                <a:cs typeface="Arial"/>
              </a:rPr>
              <a:t>Overview of initiatives in support of the COVID-19 strategic focus areas</a:t>
            </a:r>
          </a:p>
        </p:txBody>
      </p:sp>
      <p:graphicFrame>
        <p:nvGraphicFramePr>
          <p:cNvPr id="23" name="Table 23">
            <a:extLst>
              <a:ext uri="{FF2B5EF4-FFF2-40B4-BE49-F238E27FC236}">
                <a16:creationId xmlns:a16="http://schemas.microsoft.com/office/drawing/2014/main" id="{87FFCF04-1202-4438-A1F6-8D878503678C}"/>
              </a:ext>
            </a:extLst>
          </p:cNvPr>
          <p:cNvGraphicFramePr>
            <a:graphicFrameLocks noGrp="1"/>
          </p:cNvGraphicFramePr>
          <p:nvPr/>
        </p:nvGraphicFramePr>
        <p:xfrm>
          <a:off x="779491" y="1494914"/>
          <a:ext cx="2555606" cy="5268213"/>
        </p:xfrm>
        <a:graphic>
          <a:graphicData uri="http://schemas.openxmlformats.org/drawingml/2006/table">
            <a:tbl>
              <a:tblPr firstRow="1" bandRow="1">
                <a:tableStyleId>{2D5ABB26-0587-4C30-8999-92F81FD0307C}</a:tableStyleId>
              </a:tblPr>
              <a:tblGrid>
                <a:gridCol w="2555606">
                  <a:extLst>
                    <a:ext uri="{9D8B030D-6E8A-4147-A177-3AD203B41FA5}">
                      <a16:colId xmlns:a16="http://schemas.microsoft.com/office/drawing/2014/main" val="2325367114"/>
                    </a:ext>
                  </a:extLst>
                </a:gridCol>
              </a:tblGrid>
              <a:tr h="585357">
                <a:tc>
                  <a:txBody>
                    <a:bodyPr/>
                    <a:lstStyle/>
                    <a:p>
                      <a:pPr>
                        <a:spcAft>
                          <a:spcPts val="0"/>
                        </a:spcAft>
                      </a:pPr>
                      <a:r>
                        <a:rPr lang="en-GB" sz="1200" b="0">
                          <a:effectLst/>
                          <a:latin typeface="+mj-lt"/>
                        </a:rPr>
                        <a:t>Provide digital channels for citizen guidance and triage (</a:t>
                      </a:r>
                      <a:r>
                        <a:rPr lang="en-GB" sz="1200" b="0">
                          <a:solidFill>
                            <a:schemeClr val="tx1"/>
                          </a:solidFill>
                          <a:effectLst/>
                          <a:latin typeface="+mj-lt"/>
                        </a:rPr>
                        <a:t>p.4)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5008252"/>
                  </a:ext>
                </a:extLst>
              </a:tr>
              <a:tr h="5853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a:solidFill>
                            <a:schemeClr val="tx1"/>
                          </a:solidFill>
                          <a:effectLst/>
                          <a:latin typeface="+mj-lt"/>
                          <a:ea typeface="+mn-ea"/>
                          <a:cs typeface="+mn-cs"/>
                        </a:rPr>
                        <a:t>Enable remote and collaborative care with systems and data (p.5)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902000"/>
                  </a:ext>
                </a:extLst>
              </a:tr>
              <a:tr h="5853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a:solidFill>
                            <a:schemeClr val="tx1"/>
                          </a:solidFill>
                          <a:effectLst/>
                          <a:latin typeface="+mj-lt"/>
                          <a:ea typeface="+mn-ea"/>
                          <a:cs typeface="+mn-cs"/>
                        </a:rPr>
                        <a:t>Increase COVID-19 Test access and process efficiency (p.6)</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0598404"/>
                  </a:ext>
                </a:extLst>
              </a:tr>
              <a:tr h="585357">
                <a:tc>
                  <a:txBody>
                    <a:bodyPr/>
                    <a:lstStyle/>
                    <a:p>
                      <a:pPr>
                        <a:spcAft>
                          <a:spcPts val="0"/>
                        </a:spcAft>
                      </a:pPr>
                      <a:r>
                        <a:rPr lang="en-GB" sz="1200" b="0" kern="1200">
                          <a:solidFill>
                            <a:schemeClr val="tx1"/>
                          </a:solidFill>
                          <a:effectLst/>
                          <a:latin typeface="+mj-lt"/>
                          <a:ea typeface="+mn-ea"/>
                          <a:cs typeface="+mn-cs"/>
                        </a:rPr>
                        <a:t>Identify and protect vulnerable citizens (p.7)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4593927"/>
                  </a:ext>
                </a:extLst>
              </a:tr>
              <a:tr h="585357">
                <a:tc>
                  <a:txBody>
                    <a:bodyPr/>
                    <a:lstStyle/>
                    <a:p>
                      <a:pPr>
                        <a:spcAft>
                          <a:spcPts val="0"/>
                        </a:spcAft>
                      </a:pPr>
                      <a:r>
                        <a:rPr lang="en-GB" sz="1200" b="0">
                          <a:effectLst/>
                          <a:latin typeface="+mj-lt"/>
                          <a:ea typeface="Calibri" panose="020F0502020204030204" pitchFamily="34" charset="0"/>
                        </a:rPr>
                        <a:t>Support planning with data, analysis and dashboards (p.8)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0886550"/>
                  </a:ext>
                </a:extLst>
              </a:tr>
              <a:tr h="5853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a:solidFill>
                            <a:schemeClr val="tx1"/>
                          </a:solidFill>
                          <a:effectLst/>
                          <a:latin typeface="+mj-lt"/>
                          <a:ea typeface="Calibri" panose="020F0502020204030204" pitchFamily="34" charset="0"/>
                          <a:cs typeface="+mn-cs"/>
                        </a:rPr>
                        <a:t>Get data and insights to research communities (p.9)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78761"/>
                  </a:ext>
                </a:extLst>
              </a:tr>
              <a:tr h="5853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effectLst/>
                          <a:latin typeface="+mj-lt"/>
                        </a:rPr>
                        <a:t>Support clinical trials </a:t>
                      </a:r>
                      <a:r>
                        <a:rPr lang="en-GB" sz="1200" b="0" kern="1200">
                          <a:solidFill>
                            <a:schemeClr val="tx1"/>
                          </a:solidFill>
                          <a:effectLst/>
                          <a:latin typeface="+mn-lt"/>
                          <a:ea typeface="Calibri" panose="020F0502020204030204" pitchFamily="34" charset="0"/>
                          <a:cs typeface="+mn-cs"/>
                        </a:rPr>
                        <a:t>(n/a)</a:t>
                      </a:r>
                      <a:endParaRPr lang="en-GB" sz="1200" b="0" kern="1200">
                        <a:solidFill>
                          <a:schemeClr val="tx1"/>
                        </a:solidFill>
                        <a:effectLst/>
                        <a:latin typeface="+mj-lt"/>
                        <a:ea typeface="Calibri" panose="020F0502020204030204" pitchFamily="34" charset="0"/>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9565665"/>
                  </a:ext>
                </a:extLst>
              </a:tr>
              <a:tr h="5853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effectLst/>
                          <a:latin typeface="+mj-lt"/>
                        </a:rPr>
                        <a:t>Provide secure infrastructure and support additional capacity (p.10)</a:t>
                      </a:r>
                      <a:endParaRPr lang="en-GB" sz="1200" b="0">
                        <a:effectLst/>
                        <a:latin typeface="+mj-lt"/>
                        <a:ea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7531326"/>
                  </a:ext>
                </a:extLst>
              </a:tr>
              <a:tr h="585357">
                <a:tc>
                  <a:txBody>
                    <a:bodyPr/>
                    <a:lstStyle/>
                    <a:p>
                      <a:pPr>
                        <a:spcAft>
                          <a:spcPts val="0"/>
                        </a:spcAft>
                      </a:pPr>
                      <a:r>
                        <a:rPr lang="en-GB" sz="1200" b="0">
                          <a:effectLst/>
                          <a:latin typeface="+mj-lt"/>
                          <a:ea typeface="Calibri" panose="020F0502020204030204" pitchFamily="34" charset="0"/>
                        </a:rPr>
                        <a:t>Plan for recovery, restarting services and new needs (n/a)</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0270856"/>
                  </a:ext>
                </a:extLst>
              </a:tr>
            </a:tbl>
          </a:graphicData>
        </a:graphic>
      </p:graphicFrame>
      <p:grpSp>
        <p:nvGrpSpPr>
          <p:cNvPr id="36" name="Group 35">
            <a:extLst>
              <a:ext uri="{FF2B5EF4-FFF2-40B4-BE49-F238E27FC236}">
                <a16:creationId xmlns:a16="http://schemas.microsoft.com/office/drawing/2014/main" id="{792F6FBC-6470-4281-9D94-027863AF120F}"/>
              </a:ext>
            </a:extLst>
          </p:cNvPr>
          <p:cNvGrpSpPr/>
          <p:nvPr/>
        </p:nvGrpSpPr>
        <p:grpSpPr>
          <a:xfrm>
            <a:off x="142433" y="2745613"/>
            <a:ext cx="498350" cy="427207"/>
            <a:chOff x="345057" y="1178943"/>
            <a:chExt cx="644105" cy="580649"/>
          </a:xfrm>
        </p:grpSpPr>
        <p:pic>
          <p:nvPicPr>
            <p:cNvPr id="12" name="Graphic 11" descr="Test tubes">
              <a:extLst>
                <a:ext uri="{FF2B5EF4-FFF2-40B4-BE49-F238E27FC236}">
                  <a16:creationId xmlns:a16="http://schemas.microsoft.com/office/drawing/2014/main" id="{7050ECCF-8A31-4CB4-BAD8-E603A239A5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2951" y="1234920"/>
              <a:ext cx="430080" cy="430080"/>
            </a:xfrm>
            <a:prstGeom prst="rect">
              <a:avLst/>
            </a:prstGeom>
          </p:spPr>
        </p:pic>
        <p:sp>
          <p:nvSpPr>
            <p:cNvPr id="27" name="Oval 26">
              <a:extLst>
                <a:ext uri="{FF2B5EF4-FFF2-40B4-BE49-F238E27FC236}">
                  <a16:creationId xmlns:a16="http://schemas.microsoft.com/office/drawing/2014/main" id="{EE7C7DED-101B-4942-980C-9228A6A43397}"/>
                </a:ext>
              </a:extLst>
            </p:cNvPr>
            <p:cNvSpPr/>
            <p:nvPr/>
          </p:nvSpPr>
          <p:spPr>
            <a:xfrm>
              <a:off x="345057" y="1178943"/>
              <a:ext cx="644105" cy="580649"/>
            </a:xfrm>
            <a:prstGeom prst="ellipse">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cs typeface="Arial"/>
              </a:endParaRPr>
            </a:p>
          </p:txBody>
        </p:sp>
      </p:grpSp>
      <p:grpSp>
        <p:nvGrpSpPr>
          <p:cNvPr id="38" name="Group 37">
            <a:extLst>
              <a:ext uri="{FF2B5EF4-FFF2-40B4-BE49-F238E27FC236}">
                <a16:creationId xmlns:a16="http://schemas.microsoft.com/office/drawing/2014/main" id="{12808CCE-739B-4834-943B-3ECF1C8435F4}"/>
              </a:ext>
            </a:extLst>
          </p:cNvPr>
          <p:cNvGrpSpPr/>
          <p:nvPr/>
        </p:nvGrpSpPr>
        <p:grpSpPr>
          <a:xfrm>
            <a:off x="149587" y="2175669"/>
            <a:ext cx="498350" cy="427207"/>
            <a:chOff x="365184" y="2682815"/>
            <a:chExt cx="644105" cy="580649"/>
          </a:xfrm>
        </p:grpSpPr>
        <p:pic>
          <p:nvPicPr>
            <p:cNvPr id="16" name="Graphic 15" descr="Stethoscope">
              <a:extLst>
                <a:ext uri="{FF2B5EF4-FFF2-40B4-BE49-F238E27FC236}">
                  <a16:creationId xmlns:a16="http://schemas.microsoft.com/office/drawing/2014/main" id="{831560F6-7A31-4962-9041-441305347B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2951" y="2773000"/>
              <a:ext cx="430080" cy="430080"/>
            </a:xfrm>
            <a:prstGeom prst="rect">
              <a:avLst/>
            </a:prstGeom>
          </p:spPr>
        </p:pic>
        <p:sp>
          <p:nvSpPr>
            <p:cNvPr id="29" name="Oval 28">
              <a:extLst>
                <a:ext uri="{FF2B5EF4-FFF2-40B4-BE49-F238E27FC236}">
                  <a16:creationId xmlns:a16="http://schemas.microsoft.com/office/drawing/2014/main" id="{F67B5763-1E5B-4F1E-9DF4-C55FF35D82EF}"/>
                </a:ext>
              </a:extLst>
            </p:cNvPr>
            <p:cNvSpPr/>
            <p:nvPr/>
          </p:nvSpPr>
          <p:spPr>
            <a:xfrm>
              <a:off x="365184" y="2682815"/>
              <a:ext cx="644105" cy="580649"/>
            </a:xfrm>
            <a:prstGeom prst="ellipse">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cs typeface="Arial"/>
              </a:endParaRPr>
            </a:p>
          </p:txBody>
        </p:sp>
      </p:grpSp>
      <p:grpSp>
        <p:nvGrpSpPr>
          <p:cNvPr id="28" name="Group 27">
            <a:extLst>
              <a:ext uri="{FF2B5EF4-FFF2-40B4-BE49-F238E27FC236}">
                <a16:creationId xmlns:a16="http://schemas.microsoft.com/office/drawing/2014/main" id="{18DDD978-02BF-46B9-9DE1-6D61762FE789}"/>
              </a:ext>
            </a:extLst>
          </p:cNvPr>
          <p:cNvGrpSpPr/>
          <p:nvPr/>
        </p:nvGrpSpPr>
        <p:grpSpPr>
          <a:xfrm>
            <a:off x="149587" y="1570391"/>
            <a:ext cx="498350" cy="427207"/>
            <a:chOff x="602715" y="924665"/>
            <a:chExt cx="498350" cy="427207"/>
          </a:xfrm>
        </p:grpSpPr>
        <p:pic>
          <p:nvPicPr>
            <p:cNvPr id="18" name="Graphic 17" descr="Laptop">
              <a:extLst>
                <a:ext uri="{FF2B5EF4-FFF2-40B4-BE49-F238E27FC236}">
                  <a16:creationId xmlns:a16="http://schemas.microsoft.com/office/drawing/2014/main" id="{4172ACB1-F1C9-4738-BE89-98F10E088E0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9459" y="960126"/>
              <a:ext cx="332757" cy="316427"/>
            </a:xfrm>
            <a:prstGeom prst="rect">
              <a:avLst/>
            </a:prstGeom>
          </p:spPr>
        </p:pic>
        <p:sp>
          <p:nvSpPr>
            <p:cNvPr id="30" name="Oval 29">
              <a:extLst>
                <a:ext uri="{FF2B5EF4-FFF2-40B4-BE49-F238E27FC236}">
                  <a16:creationId xmlns:a16="http://schemas.microsoft.com/office/drawing/2014/main" id="{4B7EAE49-23C2-4146-8763-7CA14BD47201}"/>
                </a:ext>
              </a:extLst>
            </p:cNvPr>
            <p:cNvSpPr/>
            <p:nvPr/>
          </p:nvSpPr>
          <p:spPr>
            <a:xfrm>
              <a:off x="602715" y="924665"/>
              <a:ext cx="498350" cy="427207"/>
            </a:xfrm>
            <a:prstGeom prst="ellipse">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cs typeface="Arial"/>
              </a:endParaRPr>
            </a:p>
          </p:txBody>
        </p:sp>
      </p:grpSp>
      <p:grpSp>
        <p:nvGrpSpPr>
          <p:cNvPr id="40" name="Group 39">
            <a:extLst>
              <a:ext uri="{FF2B5EF4-FFF2-40B4-BE49-F238E27FC236}">
                <a16:creationId xmlns:a16="http://schemas.microsoft.com/office/drawing/2014/main" id="{7D90B2B3-57DC-4BD9-9351-5E765148CBE7}"/>
              </a:ext>
            </a:extLst>
          </p:cNvPr>
          <p:cNvGrpSpPr/>
          <p:nvPr/>
        </p:nvGrpSpPr>
        <p:grpSpPr>
          <a:xfrm>
            <a:off x="149587" y="3963673"/>
            <a:ext cx="498350" cy="427207"/>
            <a:chOff x="353682" y="4270067"/>
            <a:chExt cx="644105" cy="580649"/>
          </a:xfrm>
        </p:grpSpPr>
        <p:pic>
          <p:nvPicPr>
            <p:cNvPr id="20" name="Graphic 19" descr="Document">
              <a:extLst>
                <a:ext uri="{FF2B5EF4-FFF2-40B4-BE49-F238E27FC236}">
                  <a16:creationId xmlns:a16="http://schemas.microsoft.com/office/drawing/2014/main" id="{2F885C23-972C-406D-BC1D-E363E353333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1706" y="4334679"/>
              <a:ext cx="430080" cy="430080"/>
            </a:xfrm>
            <a:prstGeom prst="rect">
              <a:avLst/>
            </a:prstGeom>
          </p:spPr>
        </p:pic>
        <p:sp>
          <p:nvSpPr>
            <p:cNvPr id="31" name="Oval 30">
              <a:extLst>
                <a:ext uri="{FF2B5EF4-FFF2-40B4-BE49-F238E27FC236}">
                  <a16:creationId xmlns:a16="http://schemas.microsoft.com/office/drawing/2014/main" id="{DB79E1F3-4705-41DA-B8BE-512ABDDF51C3}"/>
                </a:ext>
              </a:extLst>
            </p:cNvPr>
            <p:cNvSpPr/>
            <p:nvPr/>
          </p:nvSpPr>
          <p:spPr>
            <a:xfrm>
              <a:off x="353682" y="4270067"/>
              <a:ext cx="644105" cy="580649"/>
            </a:xfrm>
            <a:prstGeom prst="ellipse">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cs typeface="Arial"/>
              </a:endParaRPr>
            </a:p>
          </p:txBody>
        </p:sp>
      </p:grpSp>
      <p:grpSp>
        <p:nvGrpSpPr>
          <p:cNvPr id="41" name="Group 40">
            <a:extLst>
              <a:ext uri="{FF2B5EF4-FFF2-40B4-BE49-F238E27FC236}">
                <a16:creationId xmlns:a16="http://schemas.microsoft.com/office/drawing/2014/main" id="{F73A72CD-CE15-4B6D-BA2D-9954EF522783}"/>
              </a:ext>
            </a:extLst>
          </p:cNvPr>
          <p:cNvGrpSpPr/>
          <p:nvPr/>
        </p:nvGrpSpPr>
        <p:grpSpPr>
          <a:xfrm>
            <a:off x="149587" y="5735050"/>
            <a:ext cx="498350" cy="427207"/>
            <a:chOff x="373809" y="5049326"/>
            <a:chExt cx="644105" cy="580649"/>
          </a:xfrm>
        </p:grpSpPr>
        <p:pic>
          <p:nvPicPr>
            <p:cNvPr id="34" name="Graphic 33" descr="Tools">
              <a:extLst>
                <a:ext uri="{FF2B5EF4-FFF2-40B4-BE49-F238E27FC236}">
                  <a16:creationId xmlns:a16="http://schemas.microsoft.com/office/drawing/2014/main" id="{CBA6D76D-2724-40CB-9215-C4F8101D5DB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1709" y="5106396"/>
              <a:ext cx="432000" cy="432000"/>
            </a:xfrm>
            <a:prstGeom prst="rect">
              <a:avLst/>
            </a:prstGeom>
          </p:spPr>
        </p:pic>
        <p:sp>
          <p:nvSpPr>
            <p:cNvPr id="35" name="Oval 34">
              <a:extLst>
                <a:ext uri="{FF2B5EF4-FFF2-40B4-BE49-F238E27FC236}">
                  <a16:creationId xmlns:a16="http://schemas.microsoft.com/office/drawing/2014/main" id="{3B9B8279-6BC8-4694-BFD1-916FA39B104C}"/>
                </a:ext>
              </a:extLst>
            </p:cNvPr>
            <p:cNvSpPr/>
            <p:nvPr/>
          </p:nvSpPr>
          <p:spPr>
            <a:xfrm>
              <a:off x="373809" y="5049326"/>
              <a:ext cx="644105" cy="580649"/>
            </a:xfrm>
            <a:prstGeom prst="ellipse">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cs typeface="Arial"/>
              </a:endParaRPr>
            </a:p>
          </p:txBody>
        </p:sp>
      </p:grpSp>
      <p:grpSp>
        <p:nvGrpSpPr>
          <p:cNvPr id="17" name="Group 16">
            <a:extLst>
              <a:ext uri="{FF2B5EF4-FFF2-40B4-BE49-F238E27FC236}">
                <a16:creationId xmlns:a16="http://schemas.microsoft.com/office/drawing/2014/main" id="{B3129D56-7DCB-4685-8BC9-58AA7AE99414}"/>
              </a:ext>
            </a:extLst>
          </p:cNvPr>
          <p:cNvGrpSpPr/>
          <p:nvPr/>
        </p:nvGrpSpPr>
        <p:grpSpPr>
          <a:xfrm>
            <a:off x="149587" y="5134872"/>
            <a:ext cx="498350" cy="427207"/>
            <a:chOff x="-79626" y="4507828"/>
            <a:chExt cx="563592" cy="546142"/>
          </a:xfrm>
        </p:grpSpPr>
        <p:pic>
          <p:nvPicPr>
            <p:cNvPr id="13" name="Graphic 12" descr="Medicine">
              <a:extLst>
                <a:ext uri="{FF2B5EF4-FFF2-40B4-BE49-F238E27FC236}">
                  <a16:creationId xmlns:a16="http://schemas.microsoft.com/office/drawing/2014/main" id="{2AD1E76E-7445-4FE5-BAB0-D16A92DEC8C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816" y="4571612"/>
              <a:ext cx="432000" cy="432000"/>
            </a:xfrm>
            <a:prstGeom prst="rect">
              <a:avLst/>
            </a:prstGeom>
          </p:spPr>
        </p:pic>
        <p:sp>
          <p:nvSpPr>
            <p:cNvPr id="43" name="Oval 42">
              <a:extLst>
                <a:ext uri="{FF2B5EF4-FFF2-40B4-BE49-F238E27FC236}">
                  <a16:creationId xmlns:a16="http://schemas.microsoft.com/office/drawing/2014/main" id="{FE01919E-0228-463E-96EF-31FB0956D403}"/>
                </a:ext>
              </a:extLst>
            </p:cNvPr>
            <p:cNvSpPr/>
            <p:nvPr/>
          </p:nvSpPr>
          <p:spPr>
            <a:xfrm>
              <a:off x="-79626" y="4507828"/>
              <a:ext cx="563592" cy="546142"/>
            </a:xfrm>
            <a:prstGeom prst="ellipse">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cs typeface="Arial"/>
              </a:endParaRPr>
            </a:p>
          </p:txBody>
        </p:sp>
      </p:grpSp>
      <p:grpSp>
        <p:nvGrpSpPr>
          <p:cNvPr id="19" name="Group 18">
            <a:extLst>
              <a:ext uri="{FF2B5EF4-FFF2-40B4-BE49-F238E27FC236}">
                <a16:creationId xmlns:a16="http://schemas.microsoft.com/office/drawing/2014/main" id="{199100F3-D4BA-45A0-8E75-FCF3CD5DE267}"/>
              </a:ext>
            </a:extLst>
          </p:cNvPr>
          <p:cNvGrpSpPr/>
          <p:nvPr/>
        </p:nvGrpSpPr>
        <p:grpSpPr>
          <a:xfrm>
            <a:off x="149587" y="3352544"/>
            <a:ext cx="498350" cy="427207"/>
            <a:chOff x="144388" y="2168472"/>
            <a:chExt cx="563592" cy="546142"/>
          </a:xfrm>
        </p:grpSpPr>
        <p:pic>
          <p:nvPicPr>
            <p:cNvPr id="3" name="Graphic 2" descr="Universal Access">
              <a:extLst>
                <a:ext uri="{FF2B5EF4-FFF2-40B4-BE49-F238E27FC236}">
                  <a16:creationId xmlns:a16="http://schemas.microsoft.com/office/drawing/2014/main" id="{951CCC7C-7DD2-46C5-A66B-FF8AF518F34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36886" y="2238864"/>
              <a:ext cx="432000" cy="432000"/>
            </a:xfrm>
            <a:prstGeom prst="rect">
              <a:avLst/>
            </a:prstGeom>
          </p:spPr>
        </p:pic>
        <p:sp>
          <p:nvSpPr>
            <p:cNvPr id="44" name="Oval 43">
              <a:extLst>
                <a:ext uri="{FF2B5EF4-FFF2-40B4-BE49-F238E27FC236}">
                  <a16:creationId xmlns:a16="http://schemas.microsoft.com/office/drawing/2014/main" id="{949B4E5C-B0C1-4560-8119-52589DAA9DD0}"/>
                </a:ext>
              </a:extLst>
            </p:cNvPr>
            <p:cNvSpPr/>
            <p:nvPr/>
          </p:nvSpPr>
          <p:spPr>
            <a:xfrm>
              <a:off x="144388" y="2168472"/>
              <a:ext cx="563592" cy="546142"/>
            </a:xfrm>
            <a:prstGeom prst="ellipse">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cs typeface="Arial"/>
              </a:endParaRPr>
            </a:p>
          </p:txBody>
        </p:sp>
      </p:grpSp>
      <p:grpSp>
        <p:nvGrpSpPr>
          <p:cNvPr id="26" name="Group 25">
            <a:extLst>
              <a:ext uri="{FF2B5EF4-FFF2-40B4-BE49-F238E27FC236}">
                <a16:creationId xmlns:a16="http://schemas.microsoft.com/office/drawing/2014/main" id="{2E842E58-9A9F-4F18-A061-99033C474E97}"/>
              </a:ext>
            </a:extLst>
          </p:cNvPr>
          <p:cNvGrpSpPr/>
          <p:nvPr/>
        </p:nvGrpSpPr>
        <p:grpSpPr>
          <a:xfrm>
            <a:off x="142433" y="6335919"/>
            <a:ext cx="504420" cy="436902"/>
            <a:chOff x="595561" y="5619991"/>
            <a:chExt cx="504420" cy="436902"/>
          </a:xfrm>
        </p:grpSpPr>
        <p:sp>
          <p:nvSpPr>
            <p:cNvPr id="32" name="Oval 31">
              <a:extLst>
                <a:ext uri="{FF2B5EF4-FFF2-40B4-BE49-F238E27FC236}">
                  <a16:creationId xmlns:a16="http://schemas.microsoft.com/office/drawing/2014/main" id="{DFB8999B-7F08-4965-8E5C-2A276F0D5A24}"/>
                </a:ext>
              </a:extLst>
            </p:cNvPr>
            <p:cNvSpPr/>
            <p:nvPr/>
          </p:nvSpPr>
          <p:spPr>
            <a:xfrm>
              <a:off x="595561" y="5619991"/>
              <a:ext cx="498350" cy="427207"/>
            </a:xfrm>
            <a:prstGeom prst="ellipse">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cs typeface="Arial"/>
              </a:endParaRPr>
            </a:p>
          </p:txBody>
        </p:sp>
        <p:pic>
          <p:nvPicPr>
            <p:cNvPr id="24" name="Graphic 23" descr="Play">
              <a:extLst>
                <a:ext uri="{FF2B5EF4-FFF2-40B4-BE49-F238E27FC236}">
                  <a16:creationId xmlns:a16="http://schemas.microsoft.com/office/drawing/2014/main" id="{D86F8EF7-6B5C-4949-AF6C-68B2334AACB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67981" y="5624893"/>
              <a:ext cx="432000" cy="432000"/>
            </a:xfrm>
            <a:prstGeom prst="rect">
              <a:avLst/>
            </a:prstGeom>
          </p:spPr>
        </p:pic>
      </p:grpSp>
      <p:grpSp>
        <p:nvGrpSpPr>
          <p:cNvPr id="119" name="Group 118">
            <a:extLst>
              <a:ext uri="{FF2B5EF4-FFF2-40B4-BE49-F238E27FC236}">
                <a16:creationId xmlns:a16="http://schemas.microsoft.com/office/drawing/2014/main" id="{8B06767A-F7FA-47BC-85C0-E54DB17700A3}"/>
              </a:ext>
            </a:extLst>
          </p:cNvPr>
          <p:cNvGrpSpPr/>
          <p:nvPr/>
        </p:nvGrpSpPr>
        <p:grpSpPr>
          <a:xfrm>
            <a:off x="153540" y="4587791"/>
            <a:ext cx="498350" cy="427207"/>
            <a:chOff x="527105" y="4326673"/>
            <a:chExt cx="563592" cy="546142"/>
          </a:xfrm>
        </p:grpSpPr>
        <p:pic>
          <p:nvPicPr>
            <p:cNvPr id="120" name="Graphic 119" descr="Books on shelf">
              <a:extLst>
                <a:ext uri="{FF2B5EF4-FFF2-40B4-BE49-F238E27FC236}">
                  <a16:creationId xmlns:a16="http://schemas.microsoft.com/office/drawing/2014/main" id="{60C5ED7F-C7CC-40F7-A601-DAE443D2A69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25233" y="4369352"/>
              <a:ext cx="376320" cy="404521"/>
            </a:xfrm>
            <a:prstGeom prst="rect">
              <a:avLst/>
            </a:prstGeom>
          </p:spPr>
        </p:pic>
        <p:sp>
          <p:nvSpPr>
            <p:cNvPr id="121" name="Oval 120">
              <a:extLst>
                <a:ext uri="{FF2B5EF4-FFF2-40B4-BE49-F238E27FC236}">
                  <a16:creationId xmlns:a16="http://schemas.microsoft.com/office/drawing/2014/main" id="{71179DFC-0B7B-4796-AEA9-DEE6FC0EE8B5}"/>
                </a:ext>
              </a:extLst>
            </p:cNvPr>
            <p:cNvSpPr/>
            <p:nvPr/>
          </p:nvSpPr>
          <p:spPr>
            <a:xfrm>
              <a:off x="527105" y="4326673"/>
              <a:ext cx="563592" cy="546142"/>
            </a:xfrm>
            <a:prstGeom prst="ellipse">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cs typeface="Arial"/>
              </a:endParaRPr>
            </a:p>
          </p:txBody>
        </p:sp>
      </p:grpSp>
      <p:grpSp>
        <p:nvGrpSpPr>
          <p:cNvPr id="39" name="Group 38">
            <a:extLst>
              <a:ext uri="{FF2B5EF4-FFF2-40B4-BE49-F238E27FC236}">
                <a16:creationId xmlns:a16="http://schemas.microsoft.com/office/drawing/2014/main" id="{1E8FB518-5768-442F-9F1B-089378862564}"/>
              </a:ext>
            </a:extLst>
          </p:cNvPr>
          <p:cNvGrpSpPr/>
          <p:nvPr/>
        </p:nvGrpSpPr>
        <p:grpSpPr>
          <a:xfrm>
            <a:off x="10894980" y="111882"/>
            <a:ext cx="838099" cy="619934"/>
            <a:chOff x="10864850" y="381000"/>
            <a:chExt cx="947738" cy="739776"/>
          </a:xfrm>
          <a:solidFill>
            <a:schemeClr val="bg1"/>
          </a:solidFill>
        </p:grpSpPr>
        <p:sp>
          <p:nvSpPr>
            <p:cNvPr id="42" name="Freeform 5">
              <a:extLst>
                <a:ext uri="{FF2B5EF4-FFF2-40B4-BE49-F238E27FC236}">
                  <a16:creationId xmlns:a16="http://schemas.microsoft.com/office/drawing/2014/main" id="{69A6AA2D-266E-4254-9014-DB2B5B5407C2}"/>
                </a:ext>
              </a:extLst>
            </p:cNvPr>
            <p:cNvSpPr>
              <a:spLocks noEditPoints="1"/>
            </p:cNvSpPr>
            <p:nvPr userDrawn="1"/>
          </p:nvSpPr>
          <p:spPr bwMode="auto">
            <a:xfrm>
              <a:off x="10996613" y="858838"/>
              <a:ext cx="796925" cy="261938"/>
            </a:xfrm>
            <a:custGeom>
              <a:avLst/>
              <a:gdLst>
                <a:gd name="T0" fmla="*/ 1333 w 1333"/>
                <a:gd name="T1" fmla="*/ 338 h 438"/>
                <a:gd name="T2" fmla="*/ 1273 w 1333"/>
                <a:gd name="T3" fmla="*/ 0 h 438"/>
                <a:gd name="T4" fmla="*/ 1064 w 1333"/>
                <a:gd name="T5" fmla="*/ 271 h 438"/>
                <a:gd name="T6" fmla="*/ 1157 w 1333"/>
                <a:gd name="T7" fmla="*/ 231 h 438"/>
                <a:gd name="T8" fmla="*/ 1102 w 1333"/>
                <a:gd name="T9" fmla="*/ 299 h 438"/>
                <a:gd name="T10" fmla="*/ 1033 w 1333"/>
                <a:gd name="T11" fmla="*/ 170 h 438"/>
                <a:gd name="T12" fmla="*/ 1157 w 1333"/>
                <a:gd name="T13" fmla="*/ 195 h 438"/>
                <a:gd name="T14" fmla="*/ 1046 w 1333"/>
                <a:gd name="T15" fmla="*/ 208 h 438"/>
                <a:gd name="T16" fmla="*/ 1087 w 1333"/>
                <a:gd name="T17" fmla="*/ 343 h 438"/>
                <a:gd name="T18" fmla="*/ 1160 w 1333"/>
                <a:gd name="T19" fmla="*/ 303 h 438"/>
                <a:gd name="T20" fmla="*/ 1215 w 1333"/>
                <a:gd name="T21" fmla="*/ 338 h 438"/>
                <a:gd name="T22" fmla="*/ 1212 w 1333"/>
                <a:gd name="T23" fmla="*/ 228 h 438"/>
                <a:gd name="T24" fmla="*/ 1112 w 1333"/>
                <a:gd name="T25" fmla="*/ 101 h 438"/>
                <a:gd name="T26" fmla="*/ 1033 w 1333"/>
                <a:gd name="T27" fmla="*/ 170 h 438"/>
                <a:gd name="T28" fmla="*/ 939 w 1333"/>
                <a:gd name="T29" fmla="*/ 343 h 438"/>
                <a:gd name="T30" fmla="*/ 982 w 1333"/>
                <a:gd name="T31" fmla="*/ 290 h 438"/>
                <a:gd name="T32" fmla="*/ 926 w 1333"/>
                <a:gd name="T33" fmla="*/ 258 h 438"/>
                <a:gd name="T34" fmla="*/ 979 w 1333"/>
                <a:gd name="T35" fmla="*/ 150 h 438"/>
                <a:gd name="T36" fmla="*/ 926 w 1333"/>
                <a:gd name="T37" fmla="*/ 106 h 438"/>
                <a:gd name="T38" fmla="*/ 865 w 1333"/>
                <a:gd name="T39" fmla="*/ 60 h 438"/>
                <a:gd name="T40" fmla="*/ 821 w 1333"/>
                <a:gd name="T41" fmla="*/ 106 h 438"/>
                <a:gd name="T42" fmla="*/ 865 w 1333"/>
                <a:gd name="T43" fmla="*/ 150 h 438"/>
                <a:gd name="T44" fmla="*/ 722 w 1333"/>
                <a:gd name="T45" fmla="*/ 64 h 438"/>
                <a:gd name="T46" fmla="*/ 782 w 1333"/>
                <a:gd name="T47" fmla="*/ 6 h 438"/>
                <a:gd name="T48" fmla="*/ 722 w 1333"/>
                <a:gd name="T49" fmla="*/ 64 h 438"/>
                <a:gd name="T50" fmla="*/ 782 w 1333"/>
                <a:gd name="T51" fmla="*/ 338 h 438"/>
                <a:gd name="T52" fmla="*/ 722 w 1333"/>
                <a:gd name="T53" fmla="*/ 106 h 438"/>
                <a:gd name="T54" fmla="*/ 601 w 1333"/>
                <a:gd name="T55" fmla="*/ 106 h 438"/>
                <a:gd name="T56" fmla="*/ 600 w 1333"/>
                <a:gd name="T57" fmla="*/ 138 h 438"/>
                <a:gd name="T58" fmla="*/ 430 w 1333"/>
                <a:gd name="T59" fmla="*/ 221 h 438"/>
                <a:gd name="T60" fmla="*/ 597 w 1333"/>
                <a:gd name="T61" fmla="*/ 301 h 438"/>
                <a:gd name="T62" fmla="*/ 528 w 1333"/>
                <a:gd name="T63" fmla="*/ 391 h 438"/>
                <a:gd name="T64" fmla="*/ 456 w 1333"/>
                <a:gd name="T65" fmla="*/ 422 h 438"/>
                <a:gd name="T66" fmla="*/ 658 w 1333"/>
                <a:gd name="T67" fmla="*/ 316 h 438"/>
                <a:gd name="T68" fmla="*/ 601 w 1333"/>
                <a:gd name="T69" fmla="*/ 106 h 438"/>
                <a:gd name="T70" fmla="*/ 493 w 1333"/>
                <a:gd name="T71" fmla="*/ 221 h 438"/>
                <a:gd name="T72" fmla="*/ 598 w 1333"/>
                <a:gd name="T73" fmla="*/ 220 h 438"/>
                <a:gd name="T74" fmla="*/ 321 w 1333"/>
                <a:gd name="T75" fmla="*/ 64 h 438"/>
                <a:gd name="T76" fmla="*/ 382 w 1333"/>
                <a:gd name="T77" fmla="*/ 6 h 438"/>
                <a:gd name="T78" fmla="*/ 321 w 1333"/>
                <a:gd name="T79" fmla="*/ 64 h 438"/>
                <a:gd name="T80" fmla="*/ 382 w 1333"/>
                <a:gd name="T81" fmla="*/ 338 h 438"/>
                <a:gd name="T82" fmla="*/ 321 w 1333"/>
                <a:gd name="T83" fmla="*/ 106 h 438"/>
                <a:gd name="T84" fmla="*/ 63 w 1333"/>
                <a:gd name="T85" fmla="*/ 73 h 438"/>
                <a:gd name="T86" fmla="*/ 202 w 1333"/>
                <a:gd name="T87" fmla="*/ 181 h 438"/>
                <a:gd name="T88" fmla="*/ 63 w 1333"/>
                <a:gd name="T89" fmla="*/ 288 h 438"/>
                <a:gd name="T90" fmla="*/ 0 w 1333"/>
                <a:gd name="T91" fmla="*/ 338 h 438"/>
                <a:gd name="T92" fmla="*/ 268 w 1333"/>
                <a:gd name="T93" fmla="*/ 181 h 438"/>
                <a:gd name="T94" fmla="*/ 0 w 1333"/>
                <a:gd name="T95" fmla="*/ 24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33" h="438">
                  <a:moveTo>
                    <a:pt x="1273" y="338"/>
                  </a:moveTo>
                  <a:cubicBezTo>
                    <a:pt x="1333" y="338"/>
                    <a:pt x="1333" y="338"/>
                    <a:pt x="1333" y="338"/>
                  </a:cubicBezTo>
                  <a:cubicBezTo>
                    <a:pt x="1333" y="0"/>
                    <a:pt x="1333" y="0"/>
                    <a:pt x="1333" y="0"/>
                  </a:cubicBezTo>
                  <a:cubicBezTo>
                    <a:pt x="1273" y="0"/>
                    <a:pt x="1273" y="0"/>
                    <a:pt x="1273" y="0"/>
                  </a:cubicBezTo>
                  <a:lnTo>
                    <a:pt x="1273" y="338"/>
                  </a:lnTo>
                  <a:close/>
                  <a:moveTo>
                    <a:pt x="1064" y="271"/>
                  </a:moveTo>
                  <a:cubicBezTo>
                    <a:pt x="1064" y="235"/>
                    <a:pt x="1104" y="231"/>
                    <a:pt x="1131" y="231"/>
                  </a:cubicBezTo>
                  <a:cubicBezTo>
                    <a:pt x="1157" y="231"/>
                    <a:pt x="1157" y="231"/>
                    <a:pt x="1157" y="231"/>
                  </a:cubicBezTo>
                  <a:cubicBezTo>
                    <a:pt x="1157" y="249"/>
                    <a:pt x="1154" y="266"/>
                    <a:pt x="1144" y="279"/>
                  </a:cubicBezTo>
                  <a:cubicBezTo>
                    <a:pt x="1135" y="291"/>
                    <a:pt x="1120" y="299"/>
                    <a:pt x="1102" y="299"/>
                  </a:cubicBezTo>
                  <a:cubicBezTo>
                    <a:pt x="1080" y="299"/>
                    <a:pt x="1064" y="291"/>
                    <a:pt x="1064" y="271"/>
                  </a:cubicBezTo>
                  <a:moveTo>
                    <a:pt x="1033" y="170"/>
                  </a:moveTo>
                  <a:cubicBezTo>
                    <a:pt x="1053" y="155"/>
                    <a:pt x="1079" y="145"/>
                    <a:pt x="1105" y="145"/>
                  </a:cubicBezTo>
                  <a:cubicBezTo>
                    <a:pt x="1140" y="145"/>
                    <a:pt x="1157" y="157"/>
                    <a:pt x="1157" y="195"/>
                  </a:cubicBezTo>
                  <a:cubicBezTo>
                    <a:pt x="1124" y="195"/>
                    <a:pt x="1124" y="195"/>
                    <a:pt x="1124" y="195"/>
                  </a:cubicBezTo>
                  <a:cubicBezTo>
                    <a:pt x="1098" y="195"/>
                    <a:pt x="1069" y="197"/>
                    <a:pt x="1046" y="208"/>
                  </a:cubicBezTo>
                  <a:cubicBezTo>
                    <a:pt x="1023" y="220"/>
                    <a:pt x="1006" y="240"/>
                    <a:pt x="1006" y="275"/>
                  </a:cubicBezTo>
                  <a:cubicBezTo>
                    <a:pt x="1006" y="319"/>
                    <a:pt x="1046" y="343"/>
                    <a:pt x="1087" y="343"/>
                  </a:cubicBezTo>
                  <a:cubicBezTo>
                    <a:pt x="1115" y="343"/>
                    <a:pt x="1145" y="329"/>
                    <a:pt x="1159" y="303"/>
                  </a:cubicBezTo>
                  <a:cubicBezTo>
                    <a:pt x="1160" y="303"/>
                    <a:pt x="1160" y="303"/>
                    <a:pt x="1160" y="303"/>
                  </a:cubicBezTo>
                  <a:cubicBezTo>
                    <a:pt x="1160" y="311"/>
                    <a:pt x="1160" y="326"/>
                    <a:pt x="1162" y="338"/>
                  </a:cubicBezTo>
                  <a:cubicBezTo>
                    <a:pt x="1215" y="338"/>
                    <a:pt x="1215" y="338"/>
                    <a:pt x="1215" y="338"/>
                  </a:cubicBezTo>
                  <a:cubicBezTo>
                    <a:pt x="1214" y="320"/>
                    <a:pt x="1213" y="304"/>
                    <a:pt x="1213" y="286"/>
                  </a:cubicBezTo>
                  <a:cubicBezTo>
                    <a:pt x="1212" y="269"/>
                    <a:pt x="1212" y="252"/>
                    <a:pt x="1212" y="228"/>
                  </a:cubicBezTo>
                  <a:cubicBezTo>
                    <a:pt x="1212" y="198"/>
                    <a:pt x="1212" y="198"/>
                    <a:pt x="1212" y="198"/>
                  </a:cubicBezTo>
                  <a:cubicBezTo>
                    <a:pt x="1212" y="130"/>
                    <a:pt x="1183" y="101"/>
                    <a:pt x="1112" y="101"/>
                  </a:cubicBezTo>
                  <a:cubicBezTo>
                    <a:pt x="1086" y="101"/>
                    <a:pt x="1055" y="107"/>
                    <a:pt x="1031" y="118"/>
                  </a:cubicBezTo>
                  <a:lnTo>
                    <a:pt x="1033" y="170"/>
                  </a:lnTo>
                  <a:close/>
                  <a:moveTo>
                    <a:pt x="865" y="268"/>
                  </a:moveTo>
                  <a:cubicBezTo>
                    <a:pt x="865" y="314"/>
                    <a:pt x="892" y="343"/>
                    <a:pt x="939" y="343"/>
                  </a:cubicBezTo>
                  <a:cubicBezTo>
                    <a:pt x="957" y="343"/>
                    <a:pt x="971" y="342"/>
                    <a:pt x="983" y="338"/>
                  </a:cubicBezTo>
                  <a:cubicBezTo>
                    <a:pt x="982" y="290"/>
                    <a:pt x="982" y="290"/>
                    <a:pt x="982" y="290"/>
                  </a:cubicBezTo>
                  <a:cubicBezTo>
                    <a:pt x="975" y="294"/>
                    <a:pt x="965" y="297"/>
                    <a:pt x="954" y="297"/>
                  </a:cubicBezTo>
                  <a:cubicBezTo>
                    <a:pt x="931" y="297"/>
                    <a:pt x="926" y="278"/>
                    <a:pt x="926" y="258"/>
                  </a:cubicBezTo>
                  <a:cubicBezTo>
                    <a:pt x="926" y="150"/>
                    <a:pt x="926" y="150"/>
                    <a:pt x="926" y="150"/>
                  </a:cubicBezTo>
                  <a:cubicBezTo>
                    <a:pt x="979" y="150"/>
                    <a:pt x="979" y="150"/>
                    <a:pt x="979" y="150"/>
                  </a:cubicBezTo>
                  <a:cubicBezTo>
                    <a:pt x="979" y="106"/>
                    <a:pt x="979" y="106"/>
                    <a:pt x="979" y="106"/>
                  </a:cubicBezTo>
                  <a:cubicBezTo>
                    <a:pt x="926" y="106"/>
                    <a:pt x="926" y="106"/>
                    <a:pt x="926" y="106"/>
                  </a:cubicBezTo>
                  <a:cubicBezTo>
                    <a:pt x="926" y="40"/>
                    <a:pt x="926" y="40"/>
                    <a:pt x="926" y="40"/>
                  </a:cubicBezTo>
                  <a:cubicBezTo>
                    <a:pt x="865" y="60"/>
                    <a:pt x="865" y="60"/>
                    <a:pt x="865" y="60"/>
                  </a:cubicBezTo>
                  <a:cubicBezTo>
                    <a:pt x="865" y="106"/>
                    <a:pt x="865" y="106"/>
                    <a:pt x="865" y="106"/>
                  </a:cubicBezTo>
                  <a:cubicBezTo>
                    <a:pt x="821" y="106"/>
                    <a:pt x="821" y="106"/>
                    <a:pt x="821" y="106"/>
                  </a:cubicBezTo>
                  <a:cubicBezTo>
                    <a:pt x="821" y="150"/>
                    <a:pt x="821" y="150"/>
                    <a:pt x="821" y="150"/>
                  </a:cubicBezTo>
                  <a:cubicBezTo>
                    <a:pt x="865" y="150"/>
                    <a:pt x="865" y="150"/>
                    <a:pt x="865" y="150"/>
                  </a:cubicBezTo>
                  <a:lnTo>
                    <a:pt x="865" y="268"/>
                  </a:lnTo>
                  <a:close/>
                  <a:moveTo>
                    <a:pt x="722" y="64"/>
                  </a:moveTo>
                  <a:cubicBezTo>
                    <a:pt x="782" y="64"/>
                    <a:pt x="782" y="64"/>
                    <a:pt x="782" y="64"/>
                  </a:cubicBezTo>
                  <a:cubicBezTo>
                    <a:pt x="782" y="6"/>
                    <a:pt x="782" y="6"/>
                    <a:pt x="782" y="6"/>
                  </a:cubicBezTo>
                  <a:cubicBezTo>
                    <a:pt x="722" y="6"/>
                    <a:pt x="722" y="6"/>
                    <a:pt x="722" y="6"/>
                  </a:cubicBezTo>
                  <a:lnTo>
                    <a:pt x="722" y="64"/>
                  </a:lnTo>
                  <a:close/>
                  <a:moveTo>
                    <a:pt x="722" y="338"/>
                  </a:moveTo>
                  <a:cubicBezTo>
                    <a:pt x="782" y="338"/>
                    <a:pt x="782" y="338"/>
                    <a:pt x="782" y="338"/>
                  </a:cubicBezTo>
                  <a:cubicBezTo>
                    <a:pt x="782" y="106"/>
                    <a:pt x="782" y="106"/>
                    <a:pt x="782" y="106"/>
                  </a:cubicBezTo>
                  <a:cubicBezTo>
                    <a:pt x="722" y="106"/>
                    <a:pt x="722" y="106"/>
                    <a:pt x="722" y="106"/>
                  </a:cubicBezTo>
                  <a:lnTo>
                    <a:pt x="722" y="338"/>
                  </a:lnTo>
                  <a:close/>
                  <a:moveTo>
                    <a:pt x="601" y="106"/>
                  </a:moveTo>
                  <a:cubicBezTo>
                    <a:pt x="601" y="138"/>
                    <a:pt x="601" y="138"/>
                    <a:pt x="601" y="138"/>
                  </a:cubicBezTo>
                  <a:cubicBezTo>
                    <a:pt x="600" y="138"/>
                    <a:pt x="600" y="138"/>
                    <a:pt x="600" y="138"/>
                  </a:cubicBezTo>
                  <a:cubicBezTo>
                    <a:pt x="583" y="111"/>
                    <a:pt x="559" y="101"/>
                    <a:pt x="529" y="101"/>
                  </a:cubicBezTo>
                  <a:cubicBezTo>
                    <a:pt x="459" y="101"/>
                    <a:pt x="430" y="165"/>
                    <a:pt x="430" y="221"/>
                  </a:cubicBezTo>
                  <a:cubicBezTo>
                    <a:pt x="430" y="283"/>
                    <a:pt x="456" y="338"/>
                    <a:pt x="525" y="338"/>
                  </a:cubicBezTo>
                  <a:cubicBezTo>
                    <a:pt x="559" y="338"/>
                    <a:pt x="586" y="321"/>
                    <a:pt x="597" y="301"/>
                  </a:cubicBezTo>
                  <a:cubicBezTo>
                    <a:pt x="598" y="301"/>
                    <a:pt x="598" y="301"/>
                    <a:pt x="598" y="301"/>
                  </a:cubicBezTo>
                  <a:cubicBezTo>
                    <a:pt x="598" y="341"/>
                    <a:pt x="595" y="391"/>
                    <a:pt x="528" y="391"/>
                  </a:cubicBezTo>
                  <a:cubicBezTo>
                    <a:pt x="509" y="391"/>
                    <a:pt x="479" y="381"/>
                    <a:pt x="460" y="371"/>
                  </a:cubicBezTo>
                  <a:cubicBezTo>
                    <a:pt x="456" y="422"/>
                    <a:pt x="456" y="422"/>
                    <a:pt x="456" y="422"/>
                  </a:cubicBezTo>
                  <a:cubicBezTo>
                    <a:pt x="484" y="434"/>
                    <a:pt x="512" y="438"/>
                    <a:pt x="536" y="438"/>
                  </a:cubicBezTo>
                  <a:cubicBezTo>
                    <a:pt x="633" y="438"/>
                    <a:pt x="658" y="379"/>
                    <a:pt x="658" y="316"/>
                  </a:cubicBezTo>
                  <a:cubicBezTo>
                    <a:pt x="658" y="106"/>
                    <a:pt x="658" y="106"/>
                    <a:pt x="658" y="106"/>
                  </a:cubicBezTo>
                  <a:lnTo>
                    <a:pt x="601" y="106"/>
                  </a:lnTo>
                  <a:close/>
                  <a:moveTo>
                    <a:pt x="545" y="291"/>
                  </a:moveTo>
                  <a:cubicBezTo>
                    <a:pt x="510" y="291"/>
                    <a:pt x="493" y="252"/>
                    <a:pt x="493" y="221"/>
                  </a:cubicBezTo>
                  <a:cubicBezTo>
                    <a:pt x="493" y="185"/>
                    <a:pt x="506" y="148"/>
                    <a:pt x="547" y="148"/>
                  </a:cubicBezTo>
                  <a:cubicBezTo>
                    <a:pt x="583" y="148"/>
                    <a:pt x="598" y="180"/>
                    <a:pt x="598" y="220"/>
                  </a:cubicBezTo>
                  <a:cubicBezTo>
                    <a:pt x="598" y="258"/>
                    <a:pt x="583" y="291"/>
                    <a:pt x="545" y="291"/>
                  </a:cubicBezTo>
                  <a:moveTo>
                    <a:pt x="321" y="64"/>
                  </a:moveTo>
                  <a:cubicBezTo>
                    <a:pt x="382" y="64"/>
                    <a:pt x="382" y="64"/>
                    <a:pt x="382" y="64"/>
                  </a:cubicBezTo>
                  <a:cubicBezTo>
                    <a:pt x="382" y="6"/>
                    <a:pt x="382" y="6"/>
                    <a:pt x="382" y="6"/>
                  </a:cubicBezTo>
                  <a:cubicBezTo>
                    <a:pt x="321" y="6"/>
                    <a:pt x="321" y="6"/>
                    <a:pt x="321" y="6"/>
                  </a:cubicBezTo>
                  <a:lnTo>
                    <a:pt x="321" y="64"/>
                  </a:lnTo>
                  <a:close/>
                  <a:moveTo>
                    <a:pt x="321" y="338"/>
                  </a:moveTo>
                  <a:cubicBezTo>
                    <a:pt x="382" y="338"/>
                    <a:pt x="382" y="338"/>
                    <a:pt x="382" y="338"/>
                  </a:cubicBezTo>
                  <a:cubicBezTo>
                    <a:pt x="382" y="106"/>
                    <a:pt x="382" y="106"/>
                    <a:pt x="382" y="106"/>
                  </a:cubicBezTo>
                  <a:cubicBezTo>
                    <a:pt x="321" y="106"/>
                    <a:pt x="321" y="106"/>
                    <a:pt x="321" y="106"/>
                  </a:cubicBezTo>
                  <a:lnTo>
                    <a:pt x="321" y="338"/>
                  </a:lnTo>
                  <a:close/>
                  <a:moveTo>
                    <a:pt x="63" y="73"/>
                  </a:moveTo>
                  <a:cubicBezTo>
                    <a:pt x="98" y="73"/>
                    <a:pt x="98" y="73"/>
                    <a:pt x="98" y="73"/>
                  </a:cubicBezTo>
                  <a:cubicBezTo>
                    <a:pt x="151" y="73"/>
                    <a:pt x="202" y="112"/>
                    <a:pt x="202" y="181"/>
                  </a:cubicBezTo>
                  <a:cubicBezTo>
                    <a:pt x="202" y="249"/>
                    <a:pt x="151" y="288"/>
                    <a:pt x="98" y="288"/>
                  </a:cubicBezTo>
                  <a:cubicBezTo>
                    <a:pt x="63" y="288"/>
                    <a:pt x="63" y="288"/>
                    <a:pt x="63" y="288"/>
                  </a:cubicBezTo>
                  <a:lnTo>
                    <a:pt x="63" y="73"/>
                  </a:lnTo>
                  <a:close/>
                  <a:moveTo>
                    <a:pt x="0" y="338"/>
                  </a:moveTo>
                  <a:cubicBezTo>
                    <a:pt x="86" y="338"/>
                    <a:pt x="86" y="338"/>
                    <a:pt x="86" y="338"/>
                  </a:cubicBezTo>
                  <a:cubicBezTo>
                    <a:pt x="183" y="338"/>
                    <a:pt x="268" y="306"/>
                    <a:pt x="268" y="181"/>
                  </a:cubicBezTo>
                  <a:cubicBezTo>
                    <a:pt x="268" y="56"/>
                    <a:pt x="183" y="24"/>
                    <a:pt x="86" y="24"/>
                  </a:cubicBezTo>
                  <a:cubicBezTo>
                    <a:pt x="0" y="24"/>
                    <a:pt x="0" y="24"/>
                    <a:pt x="0" y="24"/>
                  </a:cubicBezTo>
                  <a:lnTo>
                    <a:pt x="0" y="33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cs typeface="Arial"/>
              </a:endParaRPr>
            </a:p>
          </p:txBody>
        </p:sp>
        <p:sp>
          <p:nvSpPr>
            <p:cNvPr id="45" name="Freeform 6">
              <a:extLst>
                <a:ext uri="{FF2B5EF4-FFF2-40B4-BE49-F238E27FC236}">
                  <a16:creationId xmlns:a16="http://schemas.microsoft.com/office/drawing/2014/main" id="{52CDCD73-4FF2-49B2-A811-B5C2831FA94D}"/>
                </a:ext>
              </a:extLst>
            </p:cNvPr>
            <p:cNvSpPr>
              <a:spLocks noEditPoints="1"/>
            </p:cNvSpPr>
            <p:nvPr/>
          </p:nvSpPr>
          <p:spPr bwMode="auto">
            <a:xfrm>
              <a:off x="10864850" y="381000"/>
              <a:ext cx="947738" cy="382588"/>
            </a:xfrm>
            <a:custGeom>
              <a:avLst/>
              <a:gdLst>
                <a:gd name="T0" fmla="*/ 1526 w 1585"/>
                <a:gd name="T1" fmla="*/ 76 h 639"/>
                <a:gd name="T2" fmla="*/ 1493 w 1585"/>
                <a:gd name="T3" fmla="*/ 178 h 639"/>
                <a:gd name="T4" fmla="*/ 1379 w 1585"/>
                <a:gd name="T5" fmla="*/ 155 h 639"/>
                <a:gd name="T6" fmla="*/ 1280 w 1585"/>
                <a:gd name="T7" fmla="*/ 204 h 639"/>
                <a:gd name="T8" fmla="*/ 1480 w 1585"/>
                <a:gd name="T9" fmla="*/ 406 h 639"/>
                <a:gd name="T10" fmla="*/ 1228 w 1585"/>
                <a:gd name="T11" fmla="*/ 585 h 639"/>
                <a:gd name="T12" fmla="*/ 1068 w 1585"/>
                <a:gd name="T13" fmla="*/ 558 h 639"/>
                <a:gd name="T14" fmla="*/ 1101 w 1585"/>
                <a:gd name="T15" fmla="*/ 453 h 639"/>
                <a:gd name="T16" fmla="*/ 1228 w 1585"/>
                <a:gd name="T17" fmla="*/ 483 h 639"/>
                <a:gd name="T18" fmla="*/ 1338 w 1585"/>
                <a:gd name="T19" fmla="*/ 422 h 639"/>
                <a:gd name="T20" fmla="*/ 1138 w 1585"/>
                <a:gd name="T21" fmla="*/ 225 h 639"/>
                <a:gd name="T22" fmla="*/ 1368 w 1585"/>
                <a:gd name="T23" fmla="*/ 53 h 639"/>
                <a:gd name="T24" fmla="*/ 1526 w 1585"/>
                <a:gd name="T25" fmla="*/ 76 h 639"/>
                <a:gd name="T26" fmla="*/ 1129 w 1585"/>
                <a:gd name="T27" fmla="*/ 62 h 639"/>
                <a:gd name="T28" fmla="*/ 1021 w 1585"/>
                <a:gd name="T29" fmla="*/ 576 h 639"/>
                <a:gd name="T30" fmla="*/ 883 w 1585"/>
                <a:gd name="T31" fmla="*/ 576 h 639"/>
                <a:gd name="T32" fmla="*/ 929 w 1585"/>
                <a:gd name="T33" fmla="*/ 356 h 639"/>
                <a:gd name="T34" fmla="*/ 765 w 1585"/>
                <a:gd name="T35" fmla="*/ 356 h 639"/>
                <a:gd name="T36" fmla="*/ 719 w 1585"/>
                <a:gd name="T37" fmla="*/ 576 h 639"/>
                <a:gd name="T38" fmla="*/ 581 w 1585"/>
                <a:gd name="T39" fmla="*/ 576 h 639"/>
                <a:gd name="T40" fmla="*/ 688 w 1585"/>
                <a:gd name="T41" fmla="*/ 62 h 639"/>
                <a:gd name="T42" fmla="*/ 827 w 1585"/>
                <a:gd name="T43" fmla="*/ 62 h 639"/>
                <a:gd name="T44" fmla="*/ 786 w 1585"/>
                <a:gd name="T45" fmla="*/ 258 h 639"/>
                <a:gd name="T46" fmla="*/ 950 w 1585"/>
                <a:gd name="T47" fmla="*/ 258 h 639"/>
                <a:gd name="T48" fmla="*/ 990 w 1585"/>
                <a:gd name="T49" fmla="*/ 62 h 639"/>
                <a:gd name="T50" fmla="*/ 1129 w 1585"/>
                <a:gd name="T51" fmla="*/ 62 h 639"/>
                <a:gd name="T52" fmla="*/ 637 w 1585"/>
                <a:gd name="T53" fmla="*/ 62 h 639"/>
                <a:gd name="T54" fmla="*/ 528 w 1585"/>
                <a:gd name="T55" fmla="*/ 576 h 639"/>
                <a:gd name="T56" fmla="*/ 356 w 1585"/>
                <a:gd name="T57" fmla="*/ 576 h 639"/>
                <a:gd name="T58" fmla="*/ 248 w 1585"/>
                <a:gd name="T59" fmla="*/ 220 h 639"/>
                <a:gd name="T60" fmla="*/ 247 w 1585"/>
                <a:gd name="T61" fmla="*/ 220 h 639"/>
                <a:gd name="T62" fmla="*/ 175 w 1585"/>
                <a:gd name="T63" fmla="*/ 576 h 639"/>
                <a:gd name="T64" fmla="*/ 45 w 1585"/>
                <a:gd name="T65" fmla="*/ 576 h 639"/>
                <a:gd name="T66" fmla="*/ 155 w 1585"/>
                <a:gd name="T67" fmla="*/ 62 h 639"/>
                <a:gd name="T68" fmla="*/ 327 w 1585"/>
                <a:gd name="T69" fmla="*/ 62 h 639"/>
                <a:gd name="T70" fmla="*/ 433 w 1585"/>
                <a:gd name="T71" fmla="*/ 418 h 639"/>
                <a:gd name="T72" fmla="*/ 435 w 1585"/>
                <a:gd name="T73" fmla="*/ 418 h 639"/>
                <a:gd name="T74" fmla="*/ 507 w 1585"/>
                <a:gd name="T75" fmla="*/ 62 h 639"/>
                <a:gd name="T76" fmla="*/ 637 w 1585"/>
                <a:gd name="T77" fmla="*/ 62 h 639"/>
                <a:gd name="T78" fmla="*/ 1585 w 1585"/>
                <a:gd name="T79" fmla="*/ 0 h 639"/>
                <a:gd name="T80" fmla="*/ 0 w 1585"/>
                <a:gd name="T81" fmla="*/ 0 h 639"/>
                <a:gd name="T82" fmla="*/ 0 w 1585"/>
                <a:gd name="T83" fmla="*/ 639 h 639"/>
                <a:gd name="T84" fmla="*/ 1585 w 1585"/>
                <a:gd name="T85" fmla="*/ 639 h 639"/>
                <a:gd name="T86" fmla="*/ 1585 w 1585"/>
                <a:gd name="T87"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5" h="639">
                  <a:moveTo>
                    <a:pt x="1526" y="76"/>
                  </a:moveTo>
                  <a:cubicBezTo>
                    <a:pt x="1493" y="178"/>
                    <a:pt x="1493" y="178"/>
                    <a:pt x="1493" y="178"/>
                  </a:cubicBezTo>
                  <a:cubicBezTo>
                    <a:pt x="1466" y="166"/>
                    <a:pt x="1430" y="155"/>
                    <a:pt x="1379" y="155"/>
                  </a:cubicBezTo>
                  <a:cubicBezTo>
                    <a:pt x="1324" y="155"/>
                    <a:pt x="1280" y="163"/>
                    <a:pt x="1280" y="204"/>
                  </a:cubicBezTo>
                  <a:cubicBezTo>
                    <a:pt x="1280" y="277"/>
                    <a:pt x="1480" y="250"/>
                    <a:pt x="1480" y="406"/>
                  </a:cubicBezTo>
                  <a:cubicBezTo>
                    <a:pt x="1480" y="548"/>
                    <a:pt x="1348" y="585"/>
                    <a:pt x="1228" y="585"/>
                  </a:cubicBezTo>
                  <a:cubicBezTo>
                    <a:pt x="1175" y="585"/>
                    <a:pt x="1113" y="572"/>
                    <a:pt x="1068" y="558"/>
                  </a:cubicBezTo>
                  <a:cubicBezTo>
                    <a:pt x="1101" y="453"/>
                    <a:pt x="1101" y="453"/>
                    <a:pt x="1101" y="453"/>
                  </a:cubicBezTo>
                  <a:cubicBezTo>
                    <a:pt x="1128" y="471"/>
                    <a:pt x="1183" y="483"/>
                    <a:pt x="1228" y="483"/>
                  </a:cubicBezTo>
                  <a:cubicBezTo>
                    <a:pt x="1271" y="483"/>
                    <a:pt x="1338" y="475"/>
                    <a:pt x="1338" y="422"/>
                  </a:cubicBezTo>
                  <a:cubicBezTo>
                    <a:pt x="1338" y="339"/>
                    <a:pt x="1138" y="370"/>
                    <a:pt x="1138" y="225"/>
                  </a:cubicBezTo>
                  <a:cubicBezTo>
                    <a:pt x="1138" y="93"/>
                    <a:pt x="1254" y="53"/>
                    <a:pt x="1368" y="53"/>
                  </a:cubicBezTo>
                  <a:cubicBezTo>
                    <a:pt x="1431" y="53"/>
                    <a:pt x="1491" y="60"/>
                    <a:pt x="1526" y="76"/>
                  </a:cubicBezTo>
                  <a:moveTo>
                    <a:pt x="1129" y="62"/>
                  </a:moveTo>
                  <a:cubicBezTo>
                    <a:pt x="1021" y="576"/>
                    <a:pt x="1021" y="576"/>
                    <a:pt x="1021" y="576"/>
                  </a:cubicBezTo>
                  <a:cubicBezTo>
                    <a:pt x="883" y="576"/>
                    <a:pt x="883" y="576"/>
                    <a:pt x="883" y="576"/>
                  </a:cubicBezTo>
                  <a:cubicBezTo>
                    <a:pt x="929" y="356"/>
                    <a:pt x="929" y="356"/>
                    <a:pt x="929" y="356"/>
                  </a:cubicBezTo>
                  <a:cubicBezTo>
                    <a:pt x="765" y="356"/>
                    <a:pt x="765" y="356"/>
                    <a:pt x="765" y="356"/>
                  </a:cubicBezTo>
                  <a:cubicBezTo>
                    <a:pt x="719" y="576"/>
                    <a:pt x="719" y="576"/>
                    <a:pt x="719" y="576"/>
                  </a:cubicBezTo>
                  <a:cubicBezTo>
                    <a:pt x="581" y="576"/>
                    <a:pt x="581" y="576"/>
                    <a:pt x="581" y="576"/>
                  </a:cubicBezTo>
                  <a:cubicBezTo>
                    <a:pt x="688" y="62"/>
                    <a:pt x="688" y="62"/>
                    <a:pt x="688" y="62"/>
                  </a:cubicBezTo>
                  <a:cubicBezTo>
                    <a:pt x="827" y="62"/>
                    <a:pt x="827" y="62"/>
                    <a:pt x="827" y="62"/>
                  </a:cubicBezTo>
                  <a:cubicBezTo>
                    <a:pt x="786" y="258"/>
                    <a:pt x="786" y="258"/>
                    <a:pt x="786" y="258"/>
                  </a:cubicBezTo>
                  <a:cubicBezTo>
                    <a:pt x="950" y="258"/>
                    <a:pt x="950" y="258"/>
                    <a:pt x="950" y="258"/>
                  </a:cubicBezTo>
                  <a:cubicBezTo>
                    <a:pt x="990" y="62"/>
                    <a:pt x="990" y="62"/>
                    <a:pt x="990" y="62"/>
                  </a:cubicBezTo>
                  <a:lnTo>
                    <a:pt x="1129" y="62"/>
                  </a:lnTo>
                  <a:close/>
                  <a:moveTo>
                    <a:pt x="637" y="62"/>
                  </a:moveTo>
                  <a:cubicBezTo>
                    <a:pt x="528" y="576"/>
                    <a:pt x="528" y="576"/>
                    <a:pt x="528" y="576"/>
                  </a:cubicBezTo>
                  <a:cubicBezTo>
                    <a:pt x="356" y="576"/>
                    <a:pt x="356" y="576"/>
                    <a:pt x="356" y="576"/>
                  </a:cubicBezTo>
                  <a:cubicBezTo>
                    <a:pt x="248" y="220"/>
                    <a:pt x="248" y="220"/>
                    <a:pt x="248" y="220"/>
                  </a:cubicBezTo>
                  <a:cubicBezTo>
                    <a:pt x="247" y="220"/>
                    <a:pt x="247" y="220"/>
                    <a:pt x="247" y="220"/>
                  </a:cubicBezTo>
                  <a:cubicBezTo>
                    <a:pt x="175" y="576"/>
                    <a:pt x="175" y="576"/>
                    <a:pt x="175" y="576"/>
                  </a:cubicBezTo>
                  <a:cubicBezTo>
                    <a:pt x="45" y="576"/>
                    <a:pt x="45" y="576"/>
                    <a:pt x="45" y="576"/>
                  </a:cubicBezTo>
                  <a:cubicBezTo>
                    <a:pt x="155" y="62"/>
                    <a:pt x="155" y="62"/>
                    <a:pt x="155" y="62"/>
                  </a:cubicBezTo>
                  <a:cubicBezTo>
                    <a:pt x="327" y="62"/>
                    <a:pt x="327" y="62"/>
                    <a:pt x="327" y="62"/>
                  </a:cubicBezTo>
                  <a:cubicBezTo>
                    <a:pt x="433" y="418"/>
                    <a:pt x="433" y="418"/>
                    <a:pt x="433" y="418"/>
                  </a:cubicBezTo>
                  <a:cubicBezTo>
                    <a:pt x="435" y="418"/>
                    <a:pt x="435" y="418"/>
                    <a:pt x="435" y="418"/>
                  </a:cubicBezTo>
                  <a:cubicBezTo>
                    <a:pt x="507" y="62"/>
                    <a:pt x="507" y="62"/>
                    <a:pt x="507" y="62"/>
                  </a:cubicBezTo>
                  <a:lnTo>
                    <a:pt x="637" y="62"/>
                  </a:lnTo>
                  <a:close/>
                  <a:moveTo>
                    <a:pt x="1585" y="0"/>
                  </a:moveTo>
                  <a:cubicBezTo>
                    <a:pt x="0" y="0"/>
                    <a:pt x="0" y="0"/>
                    <a:pt x="0" y="0"/>
                  </a:cubicBezTo>
                  <a:cubicBezTo>
                    <a:pt x="0" y="639"/>
                    <a:pt x="0" y="639"/>
                    <a:pt x="0" y="639"/>
                  </a:cubicBezTo>
                  <a:cubicBezTo>
                    <a:pt x="1585" y="639"/>
                    <a:pt x="1585" y="639"/>
                    <a:pt x="1585" y="639"/>
                  </a:cubicBezTo>
                  <a:lnTo>
                    <a:pt x="1585"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cs typeface="Arial"/>
              </a:endParaRPr>
            </a:p>
          </p:txBody>
        </p:sp>
      </p:grpSp>
      <p:sp>
        <p:nvSpPr>
          <p:cNvPr id="47" name="Rectangle 46">
            <a:extLst>
              <a:ext uri="{FF2B5EF4-FFF2-40B4-BE49-F238E27FC236}">
                <a16:creationId xmlns:a16="http://schemas.microsoft.com/office/drawing/2014/main" id="{E9137E17-3544-460A-BF97-4F29E4048B9D}"/>
              </a:ext>
            </a:extLst>
          </p:cNvPr>
          <p:cNvSpPr/>
          <p:nvPr/>
        </p:nvSpPr>
        <p:spPr>
          <a:xfrm>
            <a:off x="8338362" y="1494914"/>
            <a:ext cx="1148677" cy="546821"/>
          </a:xfrm>
          <a:prstGeom prst="rect">
            <a:avLst/>
          </a:prstGeom>
          <a:solidFill>
            <a:schemeClr val="accent4">
              <a:lumMod val="20000"/>
              <a:lumOff val="80000"/>
            </a:schemeClr>
          </a:solidFill>
          <a:ln w="28575" cap="flat" cmpd="sng" algn="ctr">
            <a:solidFill>
              <a:srgbClr val="005EB8"/>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NHS Pathways</a:t>
            </a:r>
            <a:r>
              <a:rPr kumimoji="0" lang="en-GB" sz="800" b="0" i="0" u="none" strike="noStrike" kern="1200" cap="none" spc="0" normalizeH="0" baseline="0" noProof="0">
                <a:ln>
                  <a:noFill/>
                </a:ln>
                <a:solidFill>
                  <a:srgbClr val="000000"/>
                </a:solidFill>
                <a:effectLst/>
                <a:uLnTx/>
                <a:uFillTx/>
                <a:latin typeface="Arial"/>
                <a:cs typeface="Arial"/>
              </a:rPr>
              <a:t>: triage algorithms underpinning 111 online &amp; call centres</a:t>
            </a:r>
          </a:p>
        </p:txBody>
      </p:sp>
      <p:sp>
        <p:nvSpPr>
          <p:cNvPr id="48" name="Rectangle 47">
            <a:extLst>
              <a:ext uri="{FF2B5EF4-FFF2-40B4-BE49-F238E27FC236}">
                <a16:creationId xmlns:a16="http://schemas.microsoft.com/office/drawing/2014/main" id="{14071003-2047-4A72-AF7F-70D8A7CD7202}"/>
              </a:ext>
            </a:extLst>
          </p:cNvPr>
          <p:cNvSpPr/>
          <p:nvPr/>
        </p:nvSpPr>
        <p:spPr>
          <a:xfrm>
            <a:off x="3407416" y="1494914"/>
            <a:ext cx="1148677" cy="546821"/>
          </a:xfrm>
          <a:prstGeom prst="rect">
            <a:avLst/>
          </a:prstGeom>
          <a:solidFill>
            <a:schemeClr val="accent4">
              <a:lumMod val="20000"/>
              <a:lumOff val="80000"/>
            </a:schemeClr>
          </a:solidFill>
          <a:ln w="28575" cap="flat" cmpd="sng" algn="ctr">
            <a:solidFill>
              <a:srgbClr val="005EB8"/>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111 Online: </a:t>
            </a:r>
            <a:r>
              <a:rPr kumimoji="0" lang="en-GB" sz="800" b="0" i="0" u="none" strike="noStrike" kern="1200" cap="none" spc="0" normalizeH="0" baseline="0" noProof="0" err="1">
                <a:ln>
                  <a:noFill/>
                </a:ln>
                <a:solidFill>
                  <a:srgbClr val="000000"/>
                </a:solidFill>
                <a:effectLst/>
                <a:uLnTx/>
                <a:uFillTx/>
                <a:latin typeface="Arial"/>
                <a:cs typeface="Arial"/>
              </a:rPr>
              <a:t>eTriage</a:t>
            </a:r>
            <a:r>
              <a:rPr kumimoji="0" lang="en-GB" sz="800" b="0" i="0" u="none" strike="noStrike" kern="1200" cap="none" spc="0" normalizeH="0" baseline="0" noProof="0">
                <a:ln>
                  <a:noFill/>
                </a:ln>
                <a:solidFill>
                  <a:srgbClr val="000000"/>
                </a:solidFill>
                <a:effectLst/>
                <a:uLnTx/>
                <a:uFillTx/>
                <a:latin typeface="Arial"/>
                <a:cs typeface="Arial"/>
              </a:rPr>
              <a:t> and routing of patients to most appropriate care</a:t>
            </a:r>
          </a:p>
        </p:txBody>
      </p:sp>
      <p:sp>
        <p:nvSpPr>
          <p:cNvPr id="49" name="Rectangle 48">
            <a:extLst>
              <a:ext uri="{FF2B5EF4-FFF2-40B4-BE49-F238E27FC236}">
                <a16:creationId xmlns:a16="http://schemas.microsoft.com/office/drawing/2014/main" id="{879A1521-5C6C-4028-8CE5-8A6B66EB596B}"/>
              </a:ext>
            </a:extLst>
          </p:cNvPr>
          <p:cNvSpPr/>
          <p:nvPr/>
        </p:nvSpPr>
        <p:spPr>
          <a:xfrm>
            <a:off x="5870534" y="1494914"/>
            <a:ext cx="1148677" cy="546821"/>
          </a:xfrm>
          <a:prstGeom prst="rect">
            <a:avLst/>
          </a:prstGeom>
          <a:solidFill>
            <a:schemeClr val="accent4">
              <a:lumMod val="20000"/>
              <a:lumOff val="80000"/>
            </a:schemeClr>
          </a:solidFill>
          <a:ln w="28575" cap="flat" cmpd="sng" algn="ctr">
            <a:solidFill>
              <a:srgbClr val="005EB8"/>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NHS.UK: </a:t>
            </a:r>
            <a:r>
              <a:rPr kumimoji="0" lang="en-GB" sz="800" b="0" i="0" u="none" strike="noStrike" kern="1200" cap="none" spc="0" normalizeH="0" baseline="0" noProof="0">
                <a:ln>
                  <a:noFill/>
                </a:ln>
                <a:solidFill>
                  <a:srgbClr val="000000"/>
                </a:solidFill>
                <a:effectLst/>
                <a:uLnTx/>
                <a:uFillTx/>
                <a:latin typeface="Arial"/>
                <a:cs typeface="Arial"/>
              </a:rPr>
              <a:t>up-to-date health information and various digital services for citizens</a:t>
            </a:r>
          </a:p>
        </p:txBody>
      </p:sp>
      <p:sp>
        <p:nvSpPr>
          <p:cNvPr id="50" name="Rectangle 49">
            <a:extLst>
              <a:ext uri="{FF2B5EF4-FFF2-40B4-BE49-F238E27FC236}">
                <a16:creationId xmlns:a16="http://schemas.microsoft.com/office/drawing/2014/main" id="{502AAE69-4956-4616-B869-CBB4D9D7104A}"/>
              </a:ext>
            </a:extLst>
          </p:cNvPr>
          <p:cNvSpPr/>
          <p:nvPr/>
        </p:nvSpPr>
        <p:spPr>
          <a:xfrm>
            <a:off x="4643004" y="1494914"/>
            <a:ext cx="1148677" cy="546821"/>
          </a:xfrm>
          <a:prstGeom prst="rect">
            <a:avLst/>
          </a:prstGeom>
          <a:solidFill>
            <a:srgbClr val="FFFFFF"/>
          </a:solidFill>
          <a:ln w="28575" cap="flat" cmpd="sng" algn="ctr">
            <a:solidFill>
              <a:srgbClr val="005EB8"/>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cs typeface="Arial"/>
              </a:rPr>
              <a:t>NHS App: </a:t>
            </a:r>
            <a:r>
              <a:rPr kumimoji="0" lang="en-GB" sz="800" b="0" i="0" u="none" strike="noStrike" kern="1200" cap="none" spc="0" normalizeH="0" baseline="0" noProof="0">
                <a:ln>
                  <a:noFill/>
                </a:ln>
                <a:solidFill>
                  <a:prstClr val="black"/>
                </a:solidFill>
                <a:effectLst/>
                <a:uLnTx/>
                <a:uFillTx/>
                <a:latin typeface="Arial"/>
                <a:cs typeface="Arial"/>
              </a:rPr>
              <a:t>mobile access to </a:t>
            </a:r>
            <a:r>
              <a:rPr kumimoji="0" lang="en-GB" sz="800" b="0" i="0" u="none" strike="noStrike" kern="1200" cap="none" spc="0" normalizeH="0" baseline="0" noProof="0" err="1">
                <a:ln>
                  <a:noFill/>
                </a:ln>
                <a:solidFill>
                  <a:prstClr val="black"/>
                </a:solidFill>
                <a:effectLst/>
                <a:uLnTx/>
                <a:uFillTx/>
                <a:latin typeface="Arial"/>
                <a:cs typeface="Arial"/>
              </a:rPr>
              <a:t>eTriage</a:t>
            </a:r>
            <a:r>
              <a:rPr kumimoji="0" lang="en-GB" sz="800" b="0" i="0" u="none" strike="noStrike" kern="1200" cap="none" spc="0" normalizeH="0" baseline="0" noProof="0">
                <a:ln>
                  <a:noFill/>
                </a:ln>
                <a:solidFill>
                  <a:prstClr val="black"/>
                </a:solidFill>
                <a:effectLst/>
                <a:uLnTx/>
                <a:uFillTx/>
                <a:latin typeface="Arial"/>
                <a:cs typeface="Arial"/>
              </a:rPr>
              <a:t> and GP bookings, tests &amp; prescriptions</a:t>
            </a:r>
          </a:p>
        </p:txBody>
      </p:sp>
      <p:sp>
        <p:nvSpPr>
          <p:cNvPr id="51" name="Rectangle 50">
            <a:extLst>
              <a:ext uri="{FF2B5EF4-FFF2-40B4-BE49-F238E27FC236}">
                <a16:creationId xmlns:a16="http://schemas.microsoft.com/office/drawing/2014/main" id="{878555CC-C60D-44C5-B95D-EC5435465B8D}"/>
              </a:ext>
            </a:extLst>
          </p:cNvPr>
          <p:cNvSpPr/>
          <p:nvPr/>
        </p:nvSpPr>
        <p:spPr>
          <a:xfrm>
            <a:off x="7100136" y="1494914"/>
            <a:ext cx="1148677" cy="546821"/>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cs typeface="Arial"/>
              </a:rPr>
              <a:t>NHS Login:</a:t>
            </a:r>
            <a:r>
              <a:rPr kumimoji="0" lang="en-GB" sz="800" b="0" i="0" u="none" strike="noStrike" kern="1200" cap="none" spc="0" normalizeH="0" baseline="0" noProof="0">
                <a:ln>
                  <a:noFill/>
                </a:ln>
                <a:solidFill>
                  <a:prstClr val="black"/>
                </a:solidFill>
                <a:effectLst/>
                <a:uLnTx/>
                <a:uFillTx/>
                <a:latin typeface="Arial"/>
                <a:cs typeface="Arial"/>
              </a:rPr>
              <a:t> secure identity verification for access to App and other NHS  services</a:t>
            </a:r>
          </a:p>
        </p:txBody>
      </p:sp>
      <p:sp>
        <p:nvSpPr>
          <p:cNvPr id="52" name="Rectangle 51">
            <a:extLst>
              <a:ext uri="{FF2B5EF4-FFF2-40B4-BE49-F238E27FC236}">
                <a16:creationId xmlns:a16="http://schemas.microsoft.com/office/drawing/2014/main" id="{8964C5EE-B20F-4BC9-976A-5E6CAC42FBFF}"/>
              </a:ext>
            </a:extLst>
          </p:cNvPr>
          <p:cNvSpPr/>
          <p:nvPr/>
        </p:nvSpPr>
        <p:spPr>
          <a:xfrm>
            <a:off x="9603699" y="1494914"/>
            <a:ext cx="1148677" cy="546821"/>
          </a:xfrm>
          <a:prstGeom prst="rect">
            <a:avLst/>
          </a:prstGeom>
          <a:solidFill>
            <a:schemeClr val="bg1">
              <a:lumMod val="85000"/>
            </a:schemeClr>
          </a:solidFill>
          <a:ln w="12700" cap="flat" cmpd="sng" algn="ctr">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lumMod val="50000"/>
                  </a:prstClr>
                </a:solidFill>
                <a:effectLst/>
                <a:uLnTx/>
                <a:uFillTx/>
                <a:latin typeface="Arial"/>
                <a:cs typeface="Arial"/>
              </a:rPr>
              <a:t>Self-Isolation Notes: </a:t>
            </a:r>
            <a:r>
              <a:rPr kumimoji="0" lang="en-GB" sz="800" b="0" i="0" u="none" strike="noStrike" kern="1200" cap="none" spc="0" normalizeH="0" baseline="0" noProof="0">
                <a:ln>
                  <a:noFill/>
                </a:ln>
                <a:solidFill>
                  <a:prstClr val="white">
                    <a:lumMod val="50000"/>
                  </a:prstClr>
                </a:solidFill>
                <a:effectLst/>
                <a:uLnTx/>
                <a:uFillTx/>
                <a:latin typeface="Arial"/>
                <a:cs typeface="Arial"/>
              </a:rPr>
              <a:t>digital service to self-certify for COVID-19 if evidence required</a:t>
            </a:r>
          </a:p>
        </p:txBody>
      </p:sp>
      <p:sp>
        <p:nvSpPr>
          <p:cNvPr id="71" name="Rectangle 70">
            <a:extLst>
              <a:ext uri="{FF2B5EF4-FFF2-40B4-BE49-F238E27FC236}">
                <a16:creationId xmlns:a16="http://schemas.microsoft.com/office/drawing/2014/main" id="{2C2E8396-08E9-44C4-BC2F-E3A1EB2214C4}"/>
              </a:ext>
            </a:extLst>
          </p:cNvPr>
          <p:cNvSpPr/>
          <p:nvPr/>
        </p:nvSpPr>
        <p:spPr>
          <a:xfrm>
            <a:off x="3407416" y="2088103"/>
            <a:ext cx="1148677" cy="546821"/>
          </a:xfrm>
          <a:prstGeom prst="rect">
            <a:avLst/>
          </a:prstGeom>
          <a:solidFill>
            <a:schemeClr val="accent4">
              <a:lumMod val="20000"/>
              <a:lumOff val="80000"/>
            </a:schemeClr>
          </a:solidFill>
          <a:ln w="28575" cap="flat" cmpd="sng" algn="ctr">
            <a:solidFill>
              <a:srgbClr val="005EB8"/>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Summary Care Record: </a:t>
            </a:r>
            <a:r>
              <a:rPr kumimoji="0" lang="en-GB" sz="800" b="0" i="0" u="none" strike="noStrike" kern="1200" cap="none" spc="0" normalizeH="0" baseline="0" noProof="0">
                <a:ln>
                  <a:noFill/>
                </a:ln>
                <a:solidFill>
                  <a:srgbClr val="000000"/>
                </a:solidFill>
                <a:effectLst/>
                <a:uLnTx/>
                <a:uFillTx/>
                <a:latin typeface="Arial"/>
                <a:cs typeface="Arial"/>
              </a:rPr>
              <a:t>augmentation for COVID-response</a:t>
            </a:r>
          </a:p>
        </p:txBody>
      </p:sp>
      <p:sp>
        <p:nvSpPr>
          <p:cNvPr id="72" name="Rectangle 71">
            <a:extLst>
              <a:ext uri="{FF2B5EF4-FFF2-40B4-BE49-F238E27FC236}">
                <a16:creationId xmlns:a16="http://schemas.microsoft.com/office/drawing/2014/main" id="{7F9031BE-17BD-44C6-AC40-FD9E3A5F62A5}"/>
              </a:ext>
            </a:extLst>
          </p:cNvPr>
          <p:cNvSpPr/>
          <p:nvPr/>
        </p:nvSpPr>
        <p:spPr>
          <a:xfrm>
            <a:off x="4643004" y="2088103"/>
            <a:ext cx="1148677" cy="546821"/>
          </a:xfrm>
          <a:prstGeom prst="rect">
            <a:avLst/>
          </a:prstGeom>
          <a:solidFill>
            <a:srgbClr val="FFFFFF"/>
          </a:solidFill>
          <a:ln w="28575" cap="flat" cmpd="sng" algn="ctr">
            <a:solidFill>
              <a:srgbClr val="005EB8"/>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cs typeface="Arial"/>
              </a:rPr>
              <a:t>GP Connect: </a:t>
            </a:r>
            <a:r>
              <a:rPr kumimoji="0" lang="en-GB" sz="800" b="0" i="0" u="none" strike="noStrike" kern="1200" cap="none" spc="0" normalizeH="0" baseline="0" noProof="0">
                <a:ln>
                  <a:noFill/>
                </a:ln>
                <a:solidFill>
                  <a:prstClr val="black"/>
                </a:solidFill>
                <a:effectLst/>
                <a:uLnTx/>
                <a:uFillTx/>
                <a:latin typeface="Arial"/>
                <a:cs typeface="Arial"/>
              </a:rPr>
              <a:t>information sharing across primary and urgent care</a:t>
            </a:r>
          </a:p>
        </p:txBody>
      </p:sp>
      <p:sp>
        <p:nvSpPr>
          <p:cNvPr id="73" name="Rectangle 72">
            <a:extLst>
              <a:ext uri="{FF2B5EF4-FFF2-40B4-BE49-F238E27FC236}">
                <a16:creationId xmlns:a16="http://schemas.microsoft.com/office/drawing/2014/main" id="{C8A420AD-8C84-45FC-B5E5-A3A0CB82FB5C}"/>
              </a:ext>
            </a:extLst>
          </p:cNvPr>
          <p:cNvSpPr/>
          <p:nvPr/>
        </p:nvSpPr>
        <p:spPr>
          <a:xfrm>
            <a:off x="5870534" y="2088103"/>
            <a:ext cx="1148677" cy="546821"/>
          </a:xfrm>
          <a:prstGeom prst="rect">
            <a:avLst/>
          </a:prstGeom>
          <a:solidFill>
            <a:srgbClr val="FFFFFF"/>
          </a:solidFill>
          <a:ln w="28575" cap="flat" cmpd="sng" algn="ctr">
            <a:solidFill>
              <a:srgbClr val="005EB8"/>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cs typeface="Arial"/>
              </a:rPr>
              <a:t>Electronic Prescription Service (EPS): </a:t>
            </a:r>
            <a:r>
              <a:rPr kumimoji="0" lang="en-GB" sz="800" b="0" i="0" u="none" strike="noStrike" kern="1200" cap="none" spc="0" normalizeH="0" baseline="0" noProof="0">
                <a:ln>
                  <a:noFill/>
                </a:ln>
                <a:solidFill>
                  <a:prstClr val="black"/>
                </a:solidFill>
                <a:effectLst/>
                <a:uLnTx/>
                <a:uFillTx/>
                <a:latin typeface="Arial"/>
                <a:cs typeface="Arial"/>
              </a:rPr>
              <a:t>pharmacy flex and additional drugs</a:t>
            </a:r>
          </a:p>
        </p:txBody>
      </p:sp>
      <p:sp>
        <p:nvSpPr>
          <p:cNvPr id="74" name="Rectangle 73">
            <a:extLst>
              <a:ext uri="{FF2B5EF4-FFF2-40B4-BE49-F238E27FC236}">
                <a16:creationId xmlns:a16="http://schemas.microsoft.com/office/drawing/2014/main" id="{DF2953A0-A0DC-40BD-93AA-5222D88131B8}"/>
              </a:ext>
            </a:extLst>
          </p:cNvPr>
          <p:cNvSpPr/>
          <p:nvPr/>
        </p:nvSpPr>
        <p:spPr>
          <a:xfrm>
            <a:off x="7100136" y="2088103"/>
            <a:ext cx="1148677" cy="546821"/>
          </a:xfrm>
          <a:prstGeom prst="rect">
            <a:avLst/>
          </a:prstGeom>
          <a:solidFill>
            <a:schemeClr val="bg1">
              <a:lumMod val="85000"/>
            </a:schemeClr>
          </a:solidFill>
          <a:ln w="12700" cap="flat" cmpd="sng" algn="ctr">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lumMod val="50000"/>
                  </a:prstClr>
                </a:solidFill>
                <a:effectLst/>
                <a:uLnTx/>
                <a:uFillTx/>
                <a:latin typeface="Arial"/>
                <a:cs typeface="Arial"/>
              </a:rPr>
              <a:t>Video-consultations for Primary Care: </a:t>
            </a:r>
            <a:r>
              <a:rPr kumimoji="0" lang="en-GB" sz="800" b="0" i="0" u="none" strike="noStrike" kern="1200" cap="none" spc="0" normalizeH="0" baseline="0" noProof="0">
                <a:ln>
                  <a:noFill/>
                </a:ln>
                <a:solidFill>
                  <a:prstClr val="white">
                    <a:lumMod val="50000"/>
                  </a:prstClr>
                </a:solidFill>
                <a:effectLst/>
                <a:uLnTx/>
                <a:uFillTx/>
                <a:latin typeface="Arial"/>
                <a:cs typeface="Arial"/>
              </a:rPr>
              <a:t>assurance and rollout to &gt;90% of practices</a:t>
            </a:r>
          </a:p>
        </p:txBody>
      </p:sp>
      <p:sp>
        <p:nvSpPr>
          <p:cNvPr id="75" name="Rectangle 74">
            <a:extLst>
              <a:ext uri="{FF2B5EF4-FFF2-40B4-BE49-F238E27FC236}">
                <a16:creationId xmlns:a16="http://schemas.microsoft.com/office/drawing/2014/main" id="{6F6BFC89-507C-41C4-BFE5-53F43FBC611C}"/>
              </a:ext>
            </a:extLst>
          </p:cNvPr>
          <p:cNvSpPr/>
          <p:nvPr/>
        </p:nvSpPr>
        <p:spPr>
          <a:xfrm>
            <a:off x="8338362" y="2088103"/>
            <a:ext cx="1148677" cy="546821"/>
          </a:xfrm>
          <a:prstGeom prst="rect">
            <a:avLst/>
          </a:prstGeom>
          <a:solidFill>
            <a:schemeClr val="bg1">
              <a:lumMod val="85000"/>
            </a:schemeClr>
          </a:solidFill>
          <a:ln w="12700" cap="flat" cmpd="sng" algn="ctr">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lumMod val="50000"/>
                  </a:prstClr>
                </a:solidFill>
                <a:effectLst/>
                <a:uLnTx/>
                <a:uFillTx/>
                <a:latin typeface="Arial"/>
                <a:cs typeface="Arial"/>
              </a:rPr>
              <a:t>Video Consultations for Outpatients: </a:t>
            </a:r>
            <a:r>
              <a:rPr kumimoji="0" lang="en-GB" sz="800" b="0" i="0" u="none" strike="noStrike" kern="1200" cap="none" spc="0" normalizeH="0" baseline="0" noProof="0">
                <a:ln>
                  <a:noFill/>
                </a:ln>
                <a:solidFill>
                  <a:prstClr val="white">
                    <a:lumMod val="50000"/>
                  </a:prstClr>
                </a:solidFill>
                <a:effectLst/>
                <a:uLnTx/>
                <a:uFillTx/>
                <a:latin typeface="Arial"/>
                <a:cs typeface="Arial"/>
              </a:rPr>
              <a:t>rollout/implementation support to NHSE</a:t>
            </a:r>
          </a:p>
        </p:txBody>
      </p:sp>
      <p:sp>
        <p:nvSpPr>
          <p:cNvPr id="76" name="Rectangle 75">
            <a:extLst>
              <a:ext uri="{FF2B5EF4-FFF2-40B4-BE49-F238E27FC236}">
                <a16:creationId xmlns:a16="http://schemas.microsoft.com/office/drawing/2014/main" id="{3AD2CBC2-B02C-4753-8CD7-662148437A46}"/>
              </a:ext>
            </a:extLst>
          </p:cNvPr>
          <p:cNvSpPr/>
          <p:nvPr/>
        </p:nvSpPr>
        <p:spPr>
          <a:xfrm>
            <a:off x="9603699" y="2088103"/>
            <a:ext cx="1148677" cy="546821"/>
          </a:xfrm>
          <a:prstGeom prst="rect">
            <a:avLst/>
          </a:prstGeom>
          <a:solidFill>
            <a:srgbClr val="FFFFFF"/>
          </a:solidFill>
          <a:ln w="28575" cap="flat" cmpd="sng" algn="ctr">
            <a:solidFill>
              <a:srgbClr val="005EB8"/>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a:cs typeface="Arial"/>
              </a:rPr>
              <a:t>Microsoft Teams Deployment: </a:t>
            </a:r>
            <a:r>
              <a:rPr kumimoji="0" lang="en-GB" sz="800" b="0" i="0" u="none" strike="noStrike" kern="1200" cap="none" spc="0" normalizeH="0" baseline="0" noProof="0" dirty="0">
                <a:ln>
                  <a:noFill/>
                </a:ln>
                <a:solidFill>
                  <a:prstClr val="black"/>
                </a:solidFill>
                <a:effectLst/>
                <a:uLnTx/>
                <a:uFillTx/>
                <a:latin typeface="Arial"/>
                <a:cs typeface="Arial"/>
              </a:rPr>
              <a:t>deployment to 1.2m NHS Mail users</a:t>
            </a:r>
          </a:p>
        </p:txBody>
      </p:sp>
      <p:sp>
        <p:nvSpPr>
          <p:cNvPr id="77" name="Rectangle 76">
            <a:extLst>
              <a:ext uri="{FF2B5EF4-FFF2-40B4-BE49-F238E27FC236}">
                <a16:creationId xmlns:a16="http://schemas.microsoft.com/office/drawing/2014/main" id="{507A4196-71A4-47C7-91FD-52965780DE85}"/>
              </a:ext>
            </a:extLst>
          </p:cNvPr>
          <p:cNvSpPr/>
          <p:nvPr/>
        </p:nvSpPr>
        <p:spPr>
          <a:xfrm>
            <a:off x="10850752" y="2088103"/>
            <a:ext cx="1148677" cy="546821"/>
          </a:xfrm>
          <a:prstGeom prst="rect">
            <a:avLst/>
          </a:prstGeom>
          <a:solidFill>
            <a:srgbClr val="FFFFFF"/>
          </a:solidFill>
          <a:ln w="28575" cap="flat" cmpd="sng" algn="ctr">
            <a:solidFill>
              <a:srgbClr val="005EB8"/>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cs typeface="Arial"/>
              </a:rPr>
              <a:t>NHS Mail for health and social care: </a:t>
            </a:r>
            <a:r>
              <a:rPr kumimoji="0" lang="en-GB" sz="800" b="0" i="0" u="none" strike="noStrike" kern="1200" cap="none" spc="0" normalizeH="0" baseline="0" noProof="0">
                <a:ln>
                  <a:noFill/>
                </a:ln>
                <a:solidFill>
                  <a:prstClr val="black"/>
                </a:solidFill>
                <a:effectLst/>
                <a:uLnTx/>
                <a:uFillTx/>
                <a:latin typeface="Arial"/>
                <a:cs typeface="Arial"/>
              </a:rPr>
              <a:t>rollout to social care and other new users</a:t>
            </a:r>
            <a:endParaRPr kumimoji="0" lang="en-GB" sz="800" b="1" i="0" u="none" strike="noStrike" kern="1200" cap="none" spc="0" normalizeH="0" baseline="0" noProof="0">
              <a:ln>
                <a:noFill/>
              </a:ln>
              <a:solidFill>
                <a:prstClr val="black"/>
              </a:solidFill>
              <a:effectLst/>
              <a:uLnTx/>
              <a:uFillTx/>
              <a:latin typeface="Arial"/>
              <a:cs typeface="Arial"/>
            </a:endParaRPr>
          </a:p>
        </p:txBody>
      </p:sp>
      <p:sp>
        <p:nvSpPr>
          <p:cNvPr id="79" name="Rectangle 78">
            <a:extLst>
              <a:ext uri="{FF2B5EF4-FFF2-40B4-BE49-F238E27FC236}">
                <a16:creationId xmlns:a16="http://schemas.microsoft.com/office/drawing/2014/main" id="{A4531482-61A4-4B43-A36D-5D475FFD9F0A}"/>
              </a:ext>
            </a:extLst>
          </p:cNvPr>
          <p:cNvSpPr/>
          <p:nvPr/>
        </p:nvSpPr>
        <p:spPr>
          <a:xfrm>
            <a:off x="3407416" y="2681293"/>
            <a:ext cx="1148677" cy="546821"/>
          </a:xfrm>
          <a:prstGeom prst="rect">
            <a:avLst/>
          </a:prstGeom>
          <a:solidFill>
            <a:schemeClr val="accent4">
              <a:lumMod val="20000"/>
              <a:lumOff val="80000"/>
            </a:schemeClr>
          </a:solidFill>
          <a:ln w="28575" cap="flat" cmpd="sng" algn="ctr">
            <a:solidFill>
              <a:srgbClr val="005EB8"/>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cs typeface="Arial"/>
              </a:rPr>
              <a:t>Digital platform for  booking tests at new COVID-19 labs</a:t>
            </a:r>
          </a:p>
        </p:txBody>
      </p:sp>
      <p:sp>
        <p:nvSpPr>
          <p:cNvPr id="80" name="Rectangle 79">
            <a:extLst>
              <a:ext uri="{FF2B5EF4-FFF2-40B4-BE49-F238E27FC236}">
                <a16:creationId xmlns:a16="http://schemas.microsoft.com/office/drawing/2014/main" id="{06E527ED-4F8C-42B1-8E0C-EB795E9C453E}"/>
              </a:ext>
            </a:extLst>
          </p:cNvPr>
          <p:cNvSpPr/>
          <p:nvPr/>
        </p:nvSpPr>
        <p:spPr>
          <a:xfrm>
            <a:off x="4643004" y="2681293"/>
            <a:ext cx="1148677" cy="546821"/>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cs typeface="Arial"/>
              </a:rPr>
              <a:t>Testing data capture, analysis and dissemination</a:t>
            </a:r>
          </a:p>
        </p:txBody>
      </p:sp>
      <p:sp>
        <p:nvSpPr>
          <p:cNvPr id="87" name="Rectangle 86">
            <a:extLst>
              <a:ext uri="{FF2B5EF4-FFF2-40B4-BE49-F238E27FC236}">
                <a16:creationId xmlns:a16="http://schemas.microsoft.com/office/drawing/2014/main" id="{7660BBF4-0B0A-42AF-88DF-70B615D41B25}"/>
              </a:ext>
            </a:extLst>
          </p:cNvPr>
          <p:cNvSpPr/>
          <p:nvPr/>
        </p:nvSpPr>
        <p:spPr>
          <a:xfrm>
            <a:off x="3407416" y="3274482"/>
            <a:ext cx="1148677" cy="546821"/>
          </a:xfrm>
          <a:prstGeom prst="rect">
            <a:avLst/>
          </a:prstGeom>
          <a:solidFill>
            <a:srgbClr val="FFFFFF"/>
          </a:solidFill>
          <a:ln w="28575" cap="flat" cmpd="sng" algn="ctr">
            <a:solidFill>
              <a:srgbClr val="005EB8"/>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cs typeface="Arial"/>
              </a:rPr>
              <a:t>Shielded Patient List (SPL): </a:t>
            </a:r>
            <a:r>
              <a:rPr kumimoji="0" lang="en-GB" sz="800" b="0" i="0" u="none" strike="noStrike" kern="1200" cap="none" spc="0" normalizeH="0" baseline="0" noProof="0">
                <a:ln>
                  <a:noFill/>
                </a:ln>
                <a:solidFill>
                  <a:prstClr val="black"/>
                </a:solidFill>
                <a:effectLst/>
                <a:uLnTx/>
                <a:uFillTx/>
                <a:latin typeface="Arial"/>
                <a:cs typeface="Arial"/>
              </a:rPr>
              <a:t>developed &amp; maintaining list of vulnerable patients</a:t>
            </a:r>
          </a:p>
        </p:txBody>
      </p:sp>
      <p:sp>
        <p:nvSpPr>
          <p:cNvPr id="88" name="Rectangle 87">
            <a:extLst>
              <a:ext uri="{FF2B5EF4-FFF2-40B4-BE49-F238E27FC236}">
                <a16:creationId xmlns:a16="http://schemas.microsoft.com/office/drawing/2014/main" id="{B1738F9E-8B9D-495D-830E-95AA8C244D21}"/>
              </a:ext>
            </a:extLst>
          </p:cNvPr>
          <p:cNvSpPr/>
          <p:nvPr/>
        </p:nvSpPr>
        <p:spPr>
          <a:xfrm>
            <a:off x="4643004" y="3274482"/>
            <a:ext cx="1148677" cy="546821"/>
          </a:xfrm>
          <a:prstGeom prst="rect">
            <a:avLst/>
          </a:prstGeom>
          <a:solidFill>
            <a:schemeClr val="accent4">
              <a:lumMod val="20000"/>
              <a:lumOff val="80000"/>
            </a:schemeClr>
          </a:solidFill>
          <a:ln w="28575" cap="flat" cmpd="sng" algn="ctr">
            <a:solidFill>
              <a:srgbClr val="005EB8"/>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a:cs typeface="Arial"/>
              </a:rPr>
              <a:t>SPL Open Data:  </a:t>
            </a:r>
            <a:r>
              <a:rPr kumimoji="0" lang="en-GB" sz="800" b="0" i="0" u="none" strike="noStrike" kern="1200" cap="none" spc="0" normalizeH="0" baseline="0" noProof="0" dirty="0">
                <a:ln>
                  <a:noFill/>
                </a:ln>
                <a:solidFill>
                  <a:prstClr val="black"/>
                </a:solidFill>
                <a:effectLst/>
                <a:uLnTx/>
                <a:uFillTx/>
                <a:latin typeface="Arial"/>
                <a:cs typeface="Arial"/>
              </a:rPr>
              <a:t>published V1 open data / visualisation of aggregated data</a:t>
            </a:r>
          </a:p>
        </p:txBody>
      </p:sp>
      <p:sp>
        <p:nvSpPr>
          <p:cNvPr id="95" name="Rectangle 94">
            <a:extLst>
              <a:ext uri="{FF2B5EF4-FFF2-40B4-BE49-F238E27FC236}">
                <a16:creationId xmlns:a16="http://schemas.microsoft.com/office/drawing/2014/main" id="{A5D2FCA3-70D9-4377-BA78-9ABE2E599E95}"/>
              </a:ext>
            </a:extLst>
          </p:cNvPr>
          <p:cNvSpPr/>
          <p:nvPr/>
        </p:nvSpPr>
        <p:spPr>
          <a:xfrm>
            <a:off x="3407416" y="3875316"/>
            <a:ext cx="1148677" cy="546821"/>
          </a:xfrm>
          <a:prstGeom prst="rect">
            <a:avLst/>
          </a:prstGeom>
          <a:solidFill>
            <a:srgbClr val="FFFFFF"/>
          </a:solidFill>
          <a:ln w="28575" cap="flat" cmpd="sng" algn="ctr">
            <a:solidFill>
              <a:srgbClr val="005EB8"/>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0000"/>
                </a:solidFill>
                <a:effectLst/>
                <a:uLnTx/>
                <a:uFillTx/>
                <a:latin typeface="Arial"/>
                <a:cs typeface="Arial"/>
              </a:rPr>
              <a:t>ICU Capacity Planning Tool: </a:t>
            </a:r>
            <a:r>
              <a:rPr kumimoji="0" lang="en-GB" sz="800" b="0" i="0" u="none" strike="noStrike" kern="1200" cap="none" spc="0" normalizeH="0" baseline="0" noProof="0" dirty="0">
                <a:ln>
                  <a:noFill/>
                </a:ln>
                <a:solidFill>
                  <a:srgbClr val="000000"/>
                </a:solidFill>
                <a:effectLst/>
                <a:uLnTx/>
                <a:uFillTx/>
                <a:latin typeface="Arial"/>
                <a:cs typeface="Arial"/>
              </a:rPr>
              <a:t>new predictive models for beds &amp; ventilators </a:t>
            </a:r>
          </a:p>
        </p:txBody>
      </p:sp>
      <p:sp>
        <p:nvSpPr>
          <p:cNvPr id="96" name="Rectangle 95">
            <a:extLst>
              <a:ext uri="{FF2B5EF4-FFF2-40B4-BE49-F238E27FC236}">
                <a16:creationId xmlns:a16="http://schemas.microsoft.com/office/drawing/2014/main" id="{6F452EBE-1386-4E37-8A92-981EACC624C6}"/>
              </a:ext>
            </a:extLst>
          </p:cNvPr>
          <p:cNvSpPr/>
          <p:nvPr/>
        </p:nvSpPr>
        <p:spPr>
          <a:xfrm>
            <a:off x="4643004" y="3875316"/>
            <a:ext cx="1148677" cy="546821"/>
          </a:xfrm>
          <a:prstGeom prst="rect">
            <a:avLst/>
          </a:prstGeom>
          <a:solidFill>
            <a:schemeClr val="bg1">
              <a:lumMod val="85000"/>
            </a:schemeClr>
          </a:solidFill>
          <a:ln w="12700" cap="flat" cmpd="sng" algn="ctr">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lumMod val="50000"/>
                  </a:prstClr>
                </a:solidFill>
                <a:effectLst/>
                <a:uLnTx/>
                <a:uFillTx/>
                <a:latin typeface="Arial"/>
                <a:cs typeface="Arial"/>
              </a:rPr>
              <a:t>Ethnicity Outcomes Analysis: </a:t>
            </a:r>
            <a:r>
              <a:rPr kumimoji="0" lang="en-GB" sz="800" b="0" i="0" u="none" strike="noStrike" kern="1200" cap="none" spc="0" normalizeH="0" baseline="0" noProof="0">
                <a:ln>
                  <a:noFill/>
                </a:ln>
                <a:solidFill>
                  <a:prstClr val="white">
                    <a:lumMod val="50000"/>
                  </a:prstClr>
                </a:solidFill>
                <a:effectLst/>
                <a:uLnTx/>
                <a:uFillTx/>
                <a:latin typeface="Arial"/>
                <a:cs typeface="Arial"/>
              </a:rPr>
              <a:t>analysis to investigate high BAME fatalities</a:t>
            </a:r>
          </a:p>
        </p:txBody>
      </p:sp>
      <p:sp>
        <p:nvSpPr>
          <p:cNvPr id="97" name="Rectangle 96">
            <a:extLst>
              <a:ext uri="{FF2B5EF4-FFF2-40B4-BE49-F238E27FC236}">
                <a16:creationId xmlns:a16="http://schemas.microsoft.com/office/drawing/2014/main" id="{980DB1CC-4B49-4779-8F11-481630C41C9E}"/>
              </a:ext>
            </a:extLst>
          </p:cNvPr>
          <p:cNvSpPr/>
          <p:nvPr/>
        </p:nvSpPr>
        <p:spPr>
          <a:xfrm>
            <a:off x="8338362" y="3875316"/>
            <a:ext cx="1148677" cy="546821"/>
          </a:xfrm>
          <a:prstGeom prst="rect">
            <a:avLst/>
          </a:prstGeom>
          <a:solidFill>
            <a:schemeClr val="bg1">
              <a:lumMod val="85000"/>
            </a:schemeClr>
          </a:solidFill>
          <a:ln w="12700" cap="flat" cmpd="sng" algn="ctr">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lumMod val="50000"/>
                  </a:prstClr>
                </a:solidFill>
                <a:effectLst/>
                <a:uLnTx/>
                <a:uFillTx/>
                <a:latin typeface="Arial"/>
                <a:cs typeface="Arial"/>
              </a:rPr>
              <a:t>Secondary Care </a:t>
            </a:r>
            <a:r>
              <a:rPr kumimoji="0" lang="en-GB" sz="800" b="1" i="0" u="none" strike="noStrike" kern="1200" cap="none" spc="0" normalizeH="0" baseline="0" noProof="0" err="1">
                <a:ln>
                  <a:noFill/>
                </a:ln>
                <a:solidFill>
                  <a:prstClr val="white">
                    <a:lumMod val="50000"/>
                  </a:prstClr>
                </a:solidFill>
                <a:effectLst/>
                <a:uLnTx/>
                <a:uFillTx/>
                <a:latin typeface="Arial"/>
                <a:cs typeface="Arial"/>
              </a:rPr>
              <a:t>SitRep</a:t>
            </a:r>
            <a:r>
              <a:rPr kumimoji="0" lang="en-GB" sz="800" b="1" i="0" u="none" strike="noStrike" kern="1200" cap="none" spc="0" normalizeH="0" baseline="0" noProof="0">
                <a:ln>
                  <a:noFill/>
                </a:ln>
                <a:solidFill>
                  <a:prstClr val="white">
                    <a:lumMod val="50000"/>
                  </a:prstClr>
                </a:solidFill>
                <a:effectLst/>
                <a:uLnTx/>
                <a:uFillTx/>
                <a:latin typeface="Arial"/>
                <a:cs typeface="Arial"/>
              </a:rPr>
              <a:t>:</a:t>
            </a:r>
            <a:r>
              <a:rPr kumimoji="0" lang="en-GB" sz="800" b="0" i="0" u="none" strike="noStrike" kern="1200" cap="none" spc="0" normalizeH="0" baseline="0" noProof="0">
                <a:ln>
                  <a:noFill/>
                </a:ln>
                <a:solidFill>
                  <a:prstClr val="white">
                    <a:lumMod val="50000"/>
                  </a:prstClr>
                </a:solidFill>
                <a:effectLst/>
                <a:uLnTx/>
                <a:uFillTx/>
                <a:latin typeface="Arial"/>
                <a:cs typeface="Arial"/>
              </a:rPr>
              <a:t> data on COVID-19 patients and staff impacts</a:t>
            </a:r>
            <a:endParaRPr kumimoji="0" lang="en-GB" sz="800" b="1" i="0" u="none" strike="noStrike" kern="1200" cap="none" spc="0" normalizeH="0" baseline="0" noProof="0">
              <a:ln>
                <a:noFill/>
              </a:ln>
              <a:solidFill>
                <a:prstClr val="white">
                  <a:lumMod val="50000"/>
                </a:prstClr>
              </a:solidFill>
              <a:effectLst/>
              <a:uLnTx/>
              <a:uFillTx/>
              <a:latin typeface="Arial"/>
              <a:cs typeface="Arial"/>
            </a:endParaRPr>
          </a:p>
        </p:txBody>
      </p:sp>
      <p:sp>
        <p:nvSpPr>
          <p:cNvPr id="103" name="Rectangle 102">
            <a:extLst>
              <a:ext uri="{FF2B5EF4-FFF2-40B4-BE49-F238E27FC236}">
                <a16:creationId xmlns:a16="http://schemas.microsoft.com/office/drawing/2014/main" id="{FC096258-850F-45B6-9425-55B36A8DBDF8}"/>
              </a:ext>
            </a:extLst>
          </p:cNvPr>
          <p:cNvSpPr/>
          <p:nvPr/>
        </p:nvSpPr>
        <p:spPr>
          <a:xfrm>
            <a:off x="3407416" y="4460861"/>
            <a:ext cx="1148677" cy="546821"/>
          </a:xfrm>
          <a:prstGeom prst="rect">
            <a:avLst/>
          </a:prstGeom>
          <a:solidFill>
            <a:srgbClr val="FFFFFF"/>
          </a:solidFill>
          <a:ln w="28575" cap="flat" cmpd="sng" algn="ctr">
            <a:solidFill>
              <a:srgbClr val="005EB8"/>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Trusted Research Environment for SAGE: with NIHR/HDR UK</a:t>
            </a:r>
          </a:p>
        </p:txBody>
      </p:sp>
      <p:sp>
        <p:nvSpPr>
          <p:cNvPr id="104" name="Rectangle 103">
            <a:extLst>
              <a:ext uri="{FF2B5EF4-FFF2-40B4-BE49-F238E27FC236}">
                <a16:creationId xmlns:a16="http://schemas.microsoft.com/office/drawing/2014/main" id="{5FBD5225-E2BC-4331-8ED6-52283EFFFCE2}"/>
              </a:ext>
            </a:extLst>
          </p:cNvPr>
          <p:cNvSpPr/>
          <p:nvPr/>
        </p:nvSpPr>
        <p:spPr>
          <a:xfrm>
            <a:off x="4643004" y="4460861"/>
            <a:ext cx="1148677" cy="546821"/>
          </a:xfrm>
          <a:prstGeom prst="rect">
            <a:avLst/>
          </a:prstGeom>
          <a:solidFill>
            <a:schemeClr val="accent4">
              <a:lumMod val="20000"/>
              <a:lumOff val="80000"/>
            </a:schemeClr>
          </a:solidFill>
          <a:ln w="28575" cap="flat" cmpd="sng" algn="ctr">
            <a:solidFill>
              <a:srgbClr val="005EB8"/>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cs typeface="Arial"/>
              </a:rPr>
              <a:t>Central Disseminator of GP Data for research and planning</a:t>
            </a:r>
          </a:p>
        </p:txBody>
      </p:sp>
      <p:sp>
        <p:nvSpPr>
          <p:cNvPr id="105" name="Rectangle 104">
            <a:extLst>
              <a:ext uri="{FF2B5EF4-FFF2-40B4-BE49-F238E27FC236}">
                <a16:creationId xmlns:a16="http://schemas.microsoft.com/office/drawing/2014/main" id="{3EEE26B3-65FD-4C54-B71B-C3D8FF46C278}"/>
              </a:ext>
            </a:extLst>
          </p:cNvPr>
          <p:cNvSpPr/>
          <p:nvPr/>
        </p:nvSpPr>
        <p:spPr>
          <a:xfrm>
            <a:off x="5870534" y="4460861"/>
            <a:ext cx="1148677" cy="546821"/>
          </a:xfrm>
          <a:prstGeom prst="rect">
            <a:avLst/>
          </a:prstGeom>
          <a:solidFill>
            <a:srgbClr val="FFFFFF"/>
          </a:solidFill>
          <a:ln w="28575" cap="flat" cmpd="sng" algn="ctr">
            <a:solidFill>
              <a:srgbClr val="005EB8"/>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NICOR: </a:t>
            </a:r>
            <a:r>
              <a:rPr kumimoji="0" lang="en-GB" sz="800" b="0" i="0" u="none" strike="noStrike" kern="1200" cap="none" spc="0" normalizeH="0" baseline="0" noProof="0">
                <a:ln>
                  <a:noFill/>
                </a:ln>
                <a:solidFill>
                  <a:srgbClr val="000000"/>
                </a:solidFill>
                <a:effectLst/>
                <a:uLnTx/>
                <a:uFillTx/>
                <a:latin typeface="Arial"/>
                <a:cs typeface="Arial"/>
              </a:rPr>
              <a:t>analysis for cardiovascular status / outcomes and COVID-19</a:t>
            </a:r>
            <a:endParaRPr kumimoji="0" lang="en-GB" sz="800" b="1" i="0" u="none" strike="noStrike" kern="1200" cap="none" spc="0" normalizeH="0" baseline="0" noProof="0">
              <a:ln>
                <a:noFill/>
              </a:ln>
              <a:solidFill>
                <a:srgbClr val="000000"/>
              </a:solidFill>
              <a:effectLst/>
              <a:uLnTx/>
              <a:uFillTx/>
              <a:latin typeface="Arial"/>
              <a:cs typeface="Arial"/>
            </a:endParaRPr>
          </a:p>
        </p:txBody>
      </p:sp>
      <p:sp>
        <p:nvSpPr>
          <p:cNvPr id="106" name="Rectangle 105">
            <a:extLst>
              <a:ext uri="{FF2B5EF4-FFF2-40B4-BE49-F238E27FC236}">
                <a16:creationId xmlns:a16="http://schemas.microsoft.com/office/drawing/2014/main" id="{4699254E-393E-438B-8C60-697DAA09FE01}"/>
              </a:ext>
            </a:extLst>
          </p:cNvPr>
          <p:cNvSpPr/>
          <p:nvPr/>
        </p:nvSpPr>
        <p:spPr>
          <a:xfrm>
            <a:off x="7100136" y="4460861"/>
            <a:ext cx="1148677" cy="546821"/>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Data Access Environment for PHE</a:t>
            </a:r>
            <a:r>
              <a:rPr kumimoji="0" lang="en-GB" sz="800" b="0" i="0" u="none" strike="noStrike" kern="1200" cap="none" spc="0" normalizeH="0" baseline="0" noProof="0">
                <a:ln>
                  <a:noFill/>
                </a:ln>
                <a:solidFill>
                  <a:srgbClr val="000000"/>
                </a:solidFill>
                <a:effectLst/>
                <a:uLnTx/>
                <a:uFillTx/>
                <a:latin typeface="Arial"/>
                <a:cs typeface="Arial"/>
              </a:rPr>
              <a:t>: accelerating  epidemiology</a:t>
            </a:r>
          </a:p>
        </p:txBody>
      </p:sp>
      <p:sp>
        <p:nvSpPr>
          <p:cNvPr id="111" name="Rectangle 110">
            <a:extLst>
              <a:ext uri="{FF2B5EF4-FFF2-40B4-BE49-F238E27FC236}">
                <a16:creationId xmlns:a16="http://schemas.microsoft.com/office/drawing/2014/main" id="{F7CAB1C7-CF81-44FD-83F5-65B3451EDE6D}"/>
              </a:ext>
            </a:extLst>
          </p:cNvPr>
          <p:cNvSpPr/>
          <p:nvPr/>
        </p:nvSpPr>
        <p:spPr>
          <a:xfrm>
            <a:off x="3407416" y="5054050"/>
            <a:ext cx="1148677" cy="546821"/>
          </a:xfrm>
          <a:prstGeom prst="rect">
            <a:avLst/>
          </a:prstGeom>
          <a:solidFill>
            <a:schemeClr val="bg1">
              <a:lumMod val="85000"/>
            </a:schemeClr>
          </a:solidFill>
          <a:ln w="12700" cap="flat" cmpd="sng" algn="ctr">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lumMod val="50000"/>
                  </a:prstClr>
                </a:solidFill>
                <a:effectLst/>
                <a:uLnTx/>
                <a:uFillTx/>
                <a:latin typeface="Arial"/>
                <a:cs typeface="Arial"/>
              </a:rPr>
              <a:t>Plasma Trial: </a:t>
            </a:r>
            <a:r>
              <a:rPr kumimoji="0" lang="en-GB" sz="800" b="0" i="0" u="none" strike="noStrike" kern="1200" cap="none" spc="0" normalizeH="0" baseline="0" noProof="0">
                <a:ln>
                  <a:noFill/>
                </a:ln>
                <a:solidFill>
                  <a:prstClr val="white">
                    <a:lumMod val="50000"/>
                  </a:prstClr>
                </a:solidFill>
                <a:effectLst/>
                <a:uLnTx/>
                <a:uFillTx/>
                <a:latin typeface="Arial"/>
                <a:cs typeface="Arial"/>
              </a:rPr>
              <a:t>identification of eligible (recovered COVID-19) patients </a:t>
            </a:r>
          </a:p>
        </p:txBody>
      </p:sp>
      <p:sp>
        <p:nvSpPr>
          <p:cNvPr id="112" name="Rectangle 111">
            <a:extLst>
              <a:ext uri="{FF2B5EF4-FFF2-40B4-BE49-F238E27FC236}">
                <a16:creationId xmlns:a16="http://schemas.microsoft.com/office/drawing/2014/main" id="{3AB3DB67-048C-45B5-81E2-B4B50C621D6C}"/>
              </a:ext>
            </a:extLst>
          </p:cNvPr>
          <p:cNvSpPr/>
          <p:nvPr/>
        </p:nvSpPr>
        <p:spPr>
          <a:xfrm>
            <a:off x="4643004" y="5054050"/>
            <a:ext cx="1148677" cy="546821"/>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RECOVERY Trial:</a:t>
            </a:r>
            <a:r>
              <a:rPr kumimoji="0" lang="en-GB" sz="800" b="0" i="0" u="none" strike="noStrike" kern="1200" cap="none" spc="0" normalizeH="0" baseline="0" noProof="0">
                <a:ln>
                  <a:noFill/>
                </a:ln>
                <a:solidFill>
                  <a:srgbClr val="000000"/>
                </a:solidFill>
                <a:effectLst/>
                <a:uLnTx/>
                <a:uFillTx/>
                <a:latin typeface="Arial"/>
                <a:cs typeface="Arial"/>
              </a:rPr>
              <a:t> providing hospital and testing data for trial evaluating treatments</a:t>
            </a:r>
            <a:endParaRPr kumimoji="0" lang="en-GB" sz="800" b="1" i="0" u="none" strike="noStrike" kern="1200" cap="none" spc="0" normalizeH="0" baseline="0" noProof="0">
              <a:ln>
                <a:noFill/>
              </a:ln>
              <a:solidFill>
                <a:srgbClr val="000000"/>
              </a:solidFill>
              <a:effectLst/>
              <a:uLnTx/>
              <a:uFillTx/>
              <a:latin typeface="Arial"/>
              <a:cs typeface="Arial"/>
            </a:endParaRPr>
          </a:p>
        </p:txBody>
      </p:sp>
      <p:sp>
        <p:nvSpPr>
          <p:cNvPr id="113" name="Rectangle 112">
            <a:extLst>
              <a:ext uri="{FF2B5EF4-FFF2-40B4-BE49-F238E27FC236}">
                <a16:creationId xmlns:a16="http://schemas.microsoft.com/office/drawing/2014/main" id="{16F903A8-831A-4598-8695-3BE47D74E980}"/>
              </a:ext>
            </a:extLst>
          </p:cNvPr>
          <p:cNvSpPr/>
          <p:nvPr/>
        </p:nvSpPr>
        <p:spPr>
          <a:xfrm>
            <a:off x="5870534" y="5054050"/>
            <a:ext cx="1148677" cy="546821"/>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0000"/>
                </a:solidFill>
                <a:effectLst/>
                <a:uLnTx/>
                <a:uFillTx/>
                <a:latin typeface="Arial"/>
                <a:cs typeface="Arial"/>
              </a:rPr>
              <a:t>PRINCIPLE Trial: </a:t>
            </a:r>
            <a:r>
              <a:rPr kumimoji="0" lang="en-GB" sz="800" b="0" i="0" u="none" strike="noStrike" kern="1200" cap="none" spc="0" normalizeH="0" baseline="0" noProof="0" dirty="0">
                <a:ln>
                  <a:noFill/>
                </a:ln>
                <a:solidFill>
                  <a:srgbClr val="000000"/>
                </a:solidFill>
                <a:effectLst/>
                <a:uLnTx/>
                <a:uFillTx/>
                <a:latin typeface="Arial"/>
                <a:cs typeface="Arial"/>
              </a:rPr>
              <a:t>primary outcome data for trial focused on older people</a:t>
            </a:r>
            <a:endParaRPr kumimoji="0" lang="en-GB" sz="800" b="1" i="0" u="none" strike="noStrike" kern="1200" cap="none" spc="0" normalizeH="0" baseline="0" noProof="0" dirty="0">
              <a:ln>
                <a:noFill/>
              </a:ln>
              <a:solidFill>
                <a:srgbClr val="000000"/>
              </a:solidFill>
              <a:effectLst/>
              <a:uLnTx/>
              <a:uFillTx/>
              <a:latin typeface="Arial"/>
              <a:cs typeface="Arial"/>
            </a:endParaRPr>
          </a:p>
        </p:txBody>
      </p:sp>
      <p:sp>
        <p:nvSpPr>
          <p:cNvPr id="122" name="Rectangle 121">
            <a:extLst>
              <a:ext uri="{FF2B5EF4-FFF2-40B4-BE49-F238E27FC236}">
                <a16:creationId xmlns:a16="http://schemas.microsoft.com/office/drawing/2014/main" id="{8F54AF1E-929F-4106-A514-CCDCC9BF4F28}"/>
              </a:ext>
            </a:extLst>
          </p:cNvPr>
          <p:cNvSpPr/>
          <p:nvPr/>
        </p:nvSpPr>
        <p:spPr>
          <a:xfrm>
            <a:off x="3407416" y="5645283"/>
            <a:ext cx="1148677" cy="546821"/>
          </a:xfrm>
          <a:prstGeom prst="rect">
            <a:avLst/>
          </a:prstGeom>
          <a:solidFill>
            <a:srgbClr val="FFFFFF"/>
          </a:solidFill>
          <a:ln w="28575" cap="flat" cmpd="sng" algn="ctr">
            <a:solidFill>
              <a:srgbClr val="005EB8"/>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Connectivity:</a:t>
            </a:r>
            <a:r>
              <a:rPr kumimoji="0" lang="en-GB" sz="800" b="0" i="0" u="none" strike="noStrike" kern="1200" cap="none" spc="0" normalizeH="0" baseline="0" noProof="0">
                <a:ln>
                  <a:noFill/>
                </a:ln>
                <a:solidFill>
                  <a:srgbClr val="000000"/>
                </a:solidFill>
                <a:effectLst/>
                <a:uLnTx/>
                <a:uFillTx/>
                <a:latin typeface="Arial"/>
                <a:cs typeface="Arial"/>
              </a:rPr>
              <a:t> network upgrades and extensions within NHS and social care</a:t>
            </a:r>
          </a:p>
        </p:txBody>
      </p:sp>
      <p:sp>
        <p:nvSpPr>
          <p:cNvPr id="123" name="Rectangle 122">
            <a:extLst>
              <a:ext uri="{FF2B5EF4-FFF2-40B4-BE49-F238E27FC236}">
                <a16:creationId xmlns:a16="http://schemas.microsoft.com/office/drawing/2014/main" id="{22BCC092-A19A-45D1-A89F-BA00A3E85176}"/>
              </a:ext>
            </a:extLst>
          </p:cNvPr>
          <p:cNvSpPr/>
          <p:nvPr/>
        </p:nvSpPr>
        <p:spPr>
          <a:xfrm>
            <a:off x="4643004" y="5645283"/>
            <a:ext cx="1148677" cy="546821"/>
          </a:xfrm>
          <a:prstGeom prst="rect">
            <a:avLst/>
          </a:prstGeom>
          <a:solidFill>
            <a:schemeClr val="bg1">
              <a:lumMod val="85000"/>
            </a:schemeClr>
          </a:solidFill>
          <a:ln w="12700" cap="flat" cmpd="sng" algn="ctr">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lumMod val="50000"/>
                  </a:prstClr>
                </a:solidFill>
                <a:effectLst/>
                <a:uLnTx/>
                <a:uFillTx/>
                <a:latin typeface="Arial"/>
                <a:cs typeface="Arial"/>
              </a:rPr>
              <a:t>Nightingale Hospitals: connectivity, technical / cyber</a:t>
            </a:r>
          </a:p>
        </p:txBody>
      </p:sp>
      <p:sp>
        <p:nvSpPr>
          <p:cNvPr id="124" name="Rectangle 123">
            <a:extLst>
              <a:ext uri="{FF2B5EF4-FFF2-40B4-BE49-F238E27FC236}">
                <a16:creationId xmlns:a16="http://schemas.microsoft.com/office/drawing/2014/main" id="{BA36B35B-0763-44C9-9D4C-87E15D79A97C}"/>
              </a:ext>
            </a:extLst>
          </p:cNvPr>
          <p:cNvSpPr/>
          <p:nvPr/>
        </p:nvSpPr>
        <p:spPr>
          <a:xfrm>
            <a:off x="5870534" y="5645283"/>
            <a:ext cx="1148677" cy="546821"/>
          </a:xfrm>
          <a:prstGeom prst="rect">
            <a:avLst/>
          </a:prstGeom>
          <a:solidFill>
            <a:srgbClr val="FFFFFF"/>
          </a:solidFill>
          <a:ln w="28575" cap="flat" cmpd="sng" algn="ctr">
            <a:solidFill>
              <a:srgbClr val="005EB8"/>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Fast and secure authentication: </a:t>
            </a:r>
            <a:r>
              <a:rPr kumimoji="0" lang="en-GB" sz="800" b="0" i="0" u="none" strike="noStrike" kern="1200" cap="none" spc="0" normalizeH="0" baseline="0" noProof="0">
                <a:ln>
                  <a:noFill/>
                </a:ln>
                <a:solidFill>
                  <a:srgbClr val="000000"/>
                </a:solidFill>
                <a:effectLst/>
                <a:uLnTx/>
                <a:uFillTx/>
                <a:latin typeface="Arial"/>
                <a:cs typeface="Arial"/>
              </a:rPr>
              <a:t>smartcards/readers, virtual smartcards</a:t>
            </a:r>
          </a:p>
        </p:txBody>
      </p:sp>
      <p:sp>
        <p:nvSpPr>
          <p:cNvPr id="125" name="Rectangle 124">
            <a:extLst>
              <a:ext uri="{FF2B5EF4-FFF2-40B4-BE49-F238E27FC236}">
                <a16:creationId xmlns:a16="http://schemas.microsoft.com/office/drawing/2014/main" id="{11ADB056-CFC9-4BCD-94F3-0AC62FD2804A}"/>
              </a:ext>
            </a:extLst>
          </p:cNvPr>
          <p:cNvSpPr/>
          <p:nvPr/>
        </p:nvSpPr>
        <p:spPr>
          <a:xfrm>
            <a:off x="7100136" y="5645283"/>
            <a:ext cx="1148677" cy="546821"/>
          </a:xfrm>
          <a:prstGeom prst="rect">
            <a:avLst/>
          </a:prstGeom>
          <a:solidFill>
            <a:srgbClr val="FFFFFF"/>
          </a:solidFill>
          <a:ln w="28575" cap="flat" cmpd="sng" algn="ctr">
            <a:solidFill>
              <a:srgbClr val="005EB8"/>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Returning Staff: </a:t>
            </a:r>
            <a:r>
              <a:rPr kumimoji="0" lang="en-GB" sz="800" b="0" i="0" u="none" strike="noStrike" kern="1200" cap="none" spc="0" normalizeH="0" baseline="0" noProof="0">
                <a:ln>
                  <a:noFill/>
                </a:ln>
                <a:solidFill>
                  <a:srgbClr val="000000"/>
                </a:solidFill>
                <a:effectLst/>
                <a:uLnTx/>
                <a:uFillTx/>
                <a:latin typeface="Arial"/>
                <a:cs typeface="Arial"/>
              </a:rPr>
              <a:t>advice and technical support for onboarding </a:t>
            </a:r>
          </a:p>
        </p:txBody>
      </p:sp>
      <p:sp>
        <p:nvSpPr>
          <p:cNvPr id="127" name="Rectangle 126">
            <a:extLst>
              <a:ext uri="{FF2B5EF4-FFF2-40B4-BE49-F238E27FC236}">
                <a16:creationId xmlns:a16="http://schemas.microsoft.com/office/drawing/2014/main" id="{55A4813B-A26B-4EFA-A522-7FEE96E47FA7}"/>
              </a:ext>
            </a:extLst>
          </p:cNvPr>
          <p:cNvSpPr/>
          <p:nvPr/>
        </p:nvSpPr>
        <p:spPr>
          <a:xfrm>
            <a:off x="8338362" y="5645283"/>
            <a:ext cx="1148677" cy="546821"/>
          </a:xfrm>
          <a:prstGeom prst="rect">
            <a:avLst/>
          </a:prstGeom>
          <a:solidFill>
            <a:srgbClr val="FFFFFF"/>
          </a:solidFill>
          <a:ln w="28575" cap="flat" cmpd="sng" algn="ctr">
            <a:solidFill>
              <a:srgbClr val="005EB8"/>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VDI environment for Primary Care: </a:t>
            </a:r>
            <a:r>
              <a:rPr kumimoji="0" lang="en-GB" sz="800" b="0" i="0" u="none" strike="noStrike" kern="1200" cap="none" spc="0" normalizeH="0" baseline="0" noProof="0">
                <a:ln>
                  <a:noFill/>
                </a:ln>
                <a:solidFill>
                  <a:srgbClr val="000000"/>
                </a:solidFill>
                <a:effectLst/>
                <a:uLnTx/>
                <a:uFillTx/>
                <a:latin typeface="Arial"/>
                <a:cs typeface="Arial"/>
              </a:rPr>
              <a:t>virtual desktop to enable GPs to work remotely</a:t>
            </a:r>
            <a:endParaRPr kumimoji="0" lang="en-GB" sz="800" b="1" i="0" u="none" strike="noStrike" kern="1200" cap="none" spc="0" normalizeH="0" baseline="0" noProof="0">
              <a:ln>
                <a:noFill/>
              </a:ln>
              <a:solidFill>
                <a:srgbClr val="000000"/>
              </a:solidFill>
              <a:effectLst/>
              <a:uLnTx/>
              <a:uFillTx/>
              <a:latin typeface="Arial"/>
              <a:cs typeface="Arial"/>
            </a:endParaRPr>
          </a:p>
        </p:txBody>
      </p:sp>
      <p:sp>
        <p:nvSpPr>
          <p:cNvPr id="130" name="Rectangle 129">
            <a:extLst>
              <a:ext uri="{FF2B5EF4-FFF2-40B4-BE49-F238E27FC236}">
                <a16:creationId xmlns:a16="http://schemas.microsoft.com/office/drawing/2014/main" id="{6E9FBDBF-E757-4416-A7A0-4A1D3EEF01AF}"/>
              </a:ext>
            </a:extLst>
          </p:cNvPr>
          <p:cNvSpPr/>
          <p:nvPr/>
        </p:nvSpPr>
        <p:spPr>
          <a:xfrm>
            <a:off x="3407416" y="6240430"/>
            <a:ext cx="1148677" cy="546821"/>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cs typeface="Arial"/>
              </a:rPr>
              <a:t>“Healthcare debt” monitoring: </a:t>
            </a:r>
            <a:r>
              <a:rPr kumimoji="0" lang="en-GB" sz="800" b="0" i="0" u="none" strike="noStrike" kern="1200" cap="none" spc="0" normalizeH="0" baseline="0" noProof="0">
                <a:ln>
                  <a:noFill/>
                </a:ln>
                <a:solidFill>
                  <a:prstClr val="black"/>
                </a:solidFill>
                <a:effectLst/>
                <a:uLnTx/>
                <a:uFillTx/>
                <a:latin typeface="Arial"/>
                <a:cs typeface="Arial"/>
              </a:rPr>
              <a:t>analysing activity, referrals &amp; outcomes</a:t>
            </a:r>
          </a:p>
        </p:txBody>
      </p:sp>
      <p:sp>
        <p:nvSpPr>
          <p:cNvPr id="161" name="Rectangle 160">
            <a:extLst>
              <a:ext uri="{FF2B5EF4-FFF2-40B4-BE49-F238E27FC236}">
                <a16:creationId xmlns:a16="http://schemas.microsoft.com/office/drawing/2014/main" id="{7D03AA1E-89F1-4D4C-9CCC-C679B4B91BB4}"/>
              </a:ext>
            </a:extLst>
          </p:cNvPr>
          <p:cNvSpPr/>
          <p:nvPr/>
        </p:nvSpPr>
        <p:spPr>
          <a:xfrm>
            <a:off x="5870534" y="3274482"/>
            <a:ext cx="1148677" cy="546821"/>
          </a:xfrm>
          <a:prstGeom prst="rect">
            <a:avLst/>
          </a:prstGeom>
          <a:solidFill>
            <a:schemeClr val="bg1">
              <a:lumMod val="85000"/>
            </a:schemeClr>
          </a:solidFill>
          <a:ln w="12700" cap="flat" cmpd="sng" algn="ctr">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lumMod val="50000"/>
                  </a:prstClr>
                </a:solidFill>
                <a:effectLst/>
                <a:uLnTx/>
                <a:uFillTx/>
                <a:latin typeface="Arial"/>
                <a:cs typeface="Arial"/>
              </a:rPr>
              <a:t>Vulnerable children: </a:t>
            </a:r>
            <a:r>
              <a:rPr kumimoji="0" lang="en-GB" sz="800" b="0" i="0" u="none" strike="noStrike" kern="1200" cap="none" spc="0" normalizeH="0" baseline="0" noProof="0">
                <a:ln>
                  <a:noFill/>
                </a:ln>
                <a:solidFill>
                  <a:prstClr val="white">
                    <a:lumMod val="50000"/>
                  </a:prstClr>
                </a:solidFill>
                <a:effectLst/>
                <a:uLnTx/>
                <a:uFillTx/>
                <a:latin typeface="Arial"/>
                <a:cs typeface="Arial"/>
              </a:rPr>
              <a:t>support safeguarding by sharing data with nurses, health visitors</a:t>
            </a:r>
          </a:p>
        </p:txBody>
      </p:sp>
      <p:sp>
        <p:nvSpPr>
          <p:cNvPr id="162" name="Rectangle 161">
            <a:extLst>
              <a:ext uri="{FF2B5EF4-FFF2-40B4-BE49-F238E27FC236}">
                <a16:creationId xmlns:a16="http://schemas.microsoft.com/office/drawing/2014/main" id="{647CAB1A-710C-475F-88A8-D78B45CE214B}"/>
              </a:ext>
            </a:extLst>
          </p:cNvPr>
          <p:cNvSpPr/>
          <p:nvPr/>
        </p:nvSpPr>
        <p:spPr>
          <a:xfrm>
            <a:off x="10850752" y="5645283"/>
            <a:ext cx="1148677" cy="546821"/>
          </a:xfrm>
          <a:prstGeom prst="rect">
            <a:avLst/>
          </a:prstGeom>
          <a:solidFill>
            <a:schemeClr val="bg1">
              <a:lumMod val="85000"/>
            </a:schemeClr>
          </a:solidFill>
          <a:ln w="12700" cap="flat" cmpd="sng" algn="ctr">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lumMod val="50000"/>
                  </a:prstClr>
                </a:solidFill>
                <a:effectLst/>
                <a:uLnTx/>
                <a:uFillTx/>
                <a:latin typeface="Arial"/>
                <a:cs typeface="Arial"/>
              </a:rPr>
              <a:t>Your NHS Needs You</a:t>
            </a:r>
            <a:r>
              <a:rPr kumimoji="0" lang="en-GB" sz="800" b="0" i="0" u="none" strike="noStrike" kern="1200" cap="none" spc="0" normalizeH="0" baseline="0" noProof="0">
                <a:ln>
                  <a:noFill/>
                </a:ln>
                <a:solidFill>
                  <a:prstClr val="white">
                    <a:lumMod val="50000"/>
                  </a:prstClr>
                </a:solidFill>
                <a:effectLst/>
                <a:uLnTx/>
                <a:uFillTx/>
                <a:latin typeface="Arial"/>
                <a:cs typeface="Arial"/>
              </a:rPr>
              <a:t>: survey for recruitment of returning clinicians</a:t>
            </a:r>
            <a:endParaRPr kumimoji="0" lang="en-GB" sz="800" b="1" i="0" u="none" strike="noStrike" kern="1200" cap="none" spc="0" normalizeH="0" baseline="0" noProof="0">
              <a:ln>
                <a:noFill/>
              </a:ln>
              <a:solidFill>
                <a:prstClr val="white">
                  <a:lumMod val="50000"/>
                </a:prstClr>
              </a:solidFill>
              <a:effectLst/>
              <a:uLnTx/>
              <a:uFillTx/>
              <a:latin typeface="Arial"/>
              <a:cs typeface="Arial"/>
            </a:endParaRPr>
          </a:p>
        </p:txBody>
      </p:sp>
      <p:sp>
        <p:nvSpPr>
          <p:cNvPr id="171" name="Rectangle 170">
            <a:extLst>
              <a:ext uri="{FF2B5EF4-FFF2-40B4-BE49-F238E27FC236}">
                <a16:creationId xmlns:a16="http://schemas.microsoft.com/office/drawing/2014/main" id="{290CAD51-D2B1-4FAB-A630-D6D55BF13714}"/>
              </a:ext>
            </a:extLst>
          </p:cNvPr>
          <p:cNvSpPr/>
          <p:nvPr/>
        </p:nvSpPr>
        <p:spPr>
          <a:xfrm>
            <a:off x="9603699" y="5645283"/>
            <a:ext cx="1148677" cy="546821"/>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cs typeface="Arial"/>
              </a:rPr>
              <a:t>Other infrastructure and cyber support: </a:t>
            </a:r>
            <a:r>
              <a:rPr kumimoji="0" lang="en-GB" sz="800" b="0" i="0" u="none" strike="noStrike" kern="1200" cap="none" spc="0" normalizeH="0" baseline="0" noProof="0">
                <a:ln>
                  <a:noFill/>
                </a:ln>
                <a:solidFill>
                  <a:srgbClr val="000000"/>
                </a:solidFill>
                <a:effectLst/>
                <a:uLnTx/>
                <a:uFillTx/>
                <a:latin typeface="Arial"/>
                <a:cs typeface="Arial"/>
              </a:rPr>
              <a:t>e.g. Laptops, cyber plans</a:t>
            </a:r>
          </a:p>
        </p:txBody>
      </p:sp>
      <p:cxnSp>
        <p:nvCxnSpPr>
          <p:cNvPr id="7" name="Straight Connector 6">
            <a:extLst>
              <a:ext uri="{FF2B5EF4-FFF2-40B4-BE49-F238E27FC236}">
                <a16:creationId xmlns:a16="http://schemas.microsoft.com/office/drawing/2014/main" id="{0765BE29-CE98-432B-A8C8-4A17FFCE2119}"/>
              </a:ext>
            </a:extLst>
          </p:cNvPr>
          <p:cNvCxnSpPr>
            <a:cxnSpLocks/>
          </p:cNvCxnSpPr>
          <p:nvPr/>
        </p:nvCxnSpPr>
        <p:spPr>
          <a:xfrm flipH="1">
            <a:off x="149587" y="6221576"/>
            <a:ext cx="31174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C638AD8F-33DA-43EF-996E-52D79D968FE2}"/>
              </a:ext>
            </a:extLst>
          </p:cNvPr>
          <p:cNvCxnSpPr>
            <a:cxnSpLocks/>
          </p:cNvCxnSpPr>
          <p:nvPr/>
        </p:nvCxnSpPr>
        <p:spPr>
          <a:xfrm flipH="1">
            <a:off x="149587" y="5624471"/>
            <a:ext cx="31174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B4318CC1-6E08-4C0A-A925-3C5BAED7A299}"/>
              </a:ext>
            </a:extLst>
          </p:cNvPr>
          <p:cNvCxnSpPr>
            <a:cxnSpLocks/>
          </p:cNvCxnSpPr>
          <p:nvPr/>
        </p:nvCxnSpPr>
        <p:spPr>
          <a:xfrm flipH="1">
            <a:off x="149587" y="5035196"/>
            <a:ext cx="31174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DDD91D78-0D5D-4CFC-8D1B-3534C2A0046E}"/>
              </a:ext>
            </a:extLst>
          </p:cNvPr>
          <p:cNvCxnSpPr>
            <a:cxnSpLocks/>
          </p:cNvCxnSpPr>
          <p:nvPr/>
        </p:nvCxnSpPr>
        <p:spPr>
          <a:xfrm flipH="1">
            <a:off x="149587" y="4442007"/>
            <a:ext cx="31174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EA2E4AD3-2C5D-477B-B2F0-AAF037A5382C}"/>
              </a:ext>
            </a:extLst>
          </p:cNvPr>
          <p:cNvCxnSpPr>
            <a:cxnSpLocks/>
          </p:cNvCxnSpPr>
          <p:nvPr/>
        </p:nvCxnSpPr>
        <p:spPr>
          <a:xfrm flipH="1">
            <a:off x="149587" y="3858244"/>
            <a:ext cx="31174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F4489A1C-C694-453C-BD3D-47EDCACEC759}"/>
              </a:ext>
            </a:extLst>
          </p:cNvPr>
          <p:cNvCxnSpPr>
            <a:cxnSpLocks/>
          </p:cNvCxnSpPr>
          <p:nvPr/>
        </p:nvCxnSpPr>
        <p:spPr>
          <a:xfrm flipH="1">
            <a:off x="149587" y="3255628"/>
            <a:ext cx="31174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D01BB179-149A-4F14-9E2A-9B8BDC6389EC}"/>
              </a:ext>
            </a:extLst>
          </p:cNvPr>
          <p:cNvCxnSpPr>
            <a:cxnSpLocks/>
          </p:cNvCxnSpPr>
          <p:nvPr/>
        </p:nvCxnSpPr>
        <p:spPr>
          <a:xfrm flipH="1">
            <a:off x="149587" y="2681293"/>
            <a:ext cx="31174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4816580F-8717-4E2B-B837-C903E359DE59}"/>
              </a:ext>
            </a:extLst>
          </p:cNvPr>
          <p:cNvCxnSpPr>
            <a:cxnSpLocks/>
          </p:cNvCxnSpPr>
          <p:nvPr/>
        </p:nvCxnSpPr>
        <p:spPr>
          <a:xfrm flipH="1">
            <a:off x="149587" y="2064602"/>
            <a:ext cx="3117488"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7E6C543-B784-4CA7-A3F3-F08144E70095}"/>
              </a:ext>
            </a:extLst>
          </p:cNvPr>
          <p:cNvSpPr txBox="1"/>
          <p:nvPr/>
        </p:nvSpPr>
        <p:spPr>
          <a:xfrm>
            <a:off x="175590" y="1232827"/>
            <a:ext cx="3091485" cy="161951"/>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5EB8"/>
                </a:solidFill>
                <a:effectLst/>
                <a:uLnTx/>
                <a:uFillTx/>
                <a:latin typeface="Arial"/>
                <a:cs typeface="Arial"/>
              </a:rPr>
              <a:t>COVID-19 Strategic focus areas</a:t>
            </a:r>
          </a:p>
        </p:txBody>
      </p:sp>
      <p:sp>
        <p:nvSpPr>
          <p:cNvPr id="173" name="TextBox 172">
            <a:extLst>
              <a:ext uri="{FF2B5EF4-FFF2-40B4-BE49-F238E27FC236}">
                <a16:creationId xmlns:a16="http://schemas.microsoft.com/office/drawing/2014/main" id="{6973232D-3504-46A1-9B60-DD0E63E1E4AA}"/>
              </a:ext>
            </a:extLst>
          </p:cNvPr>
          <p:cNvSpPr txBox="1"/>
          <p:nvPr/>
        </p:nvSpPr>
        <p:spPr>
          <a:xfrm>
            <a:off x="3404201" y="1232827"/>
            <a:ext cx="3091485" cy="161951"/>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5EB8"/>
                </a:solidFill>
                <a:effectLst/>
                <a:uLnTx/>
                <a:uFillTx/>
                <a:latin typeface="Arial"/>
                <a:cs typeface="Arial"/>
              </a:rPr>
              <a:t>Initiatives NHS Digital is delivering</a:t>
            </a:r>
          </a:p>
        </p:txBody>
      </p:sp>
      <p:cxnSp>
        <p:nvCxnSpPr>
          <p:cNvPr id="174" name="Straight Connector 173">
            <a:extLst>
              <a:ext uri="{FF2B5EF4-FFF2-40B4-BE49-F238E27FC236}">
                <a16:creationId xmlns:a16="http://schemas.microsoft.com/office/drawing/2014/main" id="{7F21422D-2A93-4725-906E-F04456729688}"/>
              </a:ext>
            </a:extLst>
          </p:cNvPr>
          <p:cNvCxnSpPr>
            <a:cxnSpLocks/>
          </p:cNvCxnSpPr>
          <p:nvPr/>
        </p:nvCxnSpPr>
        <p:spPr>
          <a:xfrm flipH="1">
            <a:off x="149587" y="1437358"/>
            <a:ext cx="31174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2C9B1FB5-7A98-4059-93EF-0A1DD648B7A7}"/>
              </a:ext>
            </a:extLst>
          </p:cNvPr>
          <p:cNvCxnSpPr>
            <a:cxnSpLocks/>
          </p:cNvCxnSpPr>
          <p:nvPr/>
        </p:nvCxnSpPr>
        <p:spPr>
          <a:xfrm flipH="1">
            <a:off x="3404201" y="1437358"/>
            <a:ext cx="8492426" cy="0"/>
          </a:xfrm>
          <a:prstGeom prst="line">
            <a:avLst/>
          </a:prstGeom>
        </p:spPr>
        <p:style>
          <a:lnRef idx="1">
            <a:schemeClr val="accent1"/>
          </a:lnRef>
          <a:fillRef idx="0">
            <a:schemeClr val="accent1"/>
          </a:fillRef>
          <a:effectRef idx="0">
            <a:schemeClr val="accent1"/>
          </a:effectRef>
          <a:fontRef idx="minor">
            <a:schemeClr val="tx1"/>
          </a:fontRef>
        </p:style>
      </p:cxnSp>
      <p:sp>
        <p:nvSpPr>
          <p:cNvPr id="176" name="Rectangle 175">
            <a:extLst>
              <a:ext uri="{FF2B5EF4-FFF2-40B4-BE49-F238E27FC236}">
                <a16:creationId xmlns:a16="http://schemas.microsoft.com/office/drawing/2014/main" id="{64BF176F-DAC2-469A-B92B-15AD66ED27C7}"/>
              </a:ext>
            </a:extLst>
          </p:cNvPr>
          <p:cNvSpPr/>
          <p:nvPr/>
        </p:nvSpPr>
        <p:spPr>
          <a:xfrm>
            <a:off x="5870534" y="3875316"/>
            <a:ext cx="1148677" cy="546821"/>
          </a:xfrm>
          <a:prstGeom prst="rect">
            <a:avLst/>
          </a:prstGeom>
          <a:solidFill>
            <a:schemeClr val="bg1">
              <a:lumMod val="85000"/>
            </a:schemeClr>
          </a:solidFill>
          <a:ln w="12700" cap="flat" cmpd="sng" algn="ctr">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lumMod val="50000"/>
                  </a:prstClr>
                </a:solidFill>
                <a:effectLst/>
                <a:uLnTx/>
                <a:uFillTx/>
                <a:latin typeface="Arial"/>
                <a:cs typeface="Arial"/>
              </a:rPr>
              <a:t>Diabetic risk factors: </a:t>
            </a:r>
            <a:r>
              <a:rPr kumimoji="0" lang="en-GB" sz="800" b="0" i="0" u="none" strike="noStrike" kern="1200" cap="none" spc="0" normalizeH="0" baseline="0" noProof="0">
                <a:ln>
                  <a:noFill/>
                </a:ln>
                <a:solidFill>
                  <a:prstClr val="white">
                    <a:lumMod val="50000"/>
                  </a:prstClr>
                </a:solidFill>
                <a:effectLst/>
                <a:uLnTx/>
                <a:uFillTx/>
                <a:latin typeface="Arial"/>
                <a:cs typeface="Arial"/>
              </a:rPr>
              <a:t>linking data from national audit to support analysis</a:t>
            </a:r>
          </a:p>
        </p:txBody>
      </p:sp>
      <p:sp>
        <p:nvSpPr>
          <p:cNvPr id="177" name="Rectangle 176">
            <a:extLst>
              <a:ext uri="{FF2B5EF4-FFF2-40B4-BE49-F238E27FC236}">
                <a16:creationId xmlns:a16="http://schemas.microsoft.com/office/drawing/2014/main" id="{78E8A1B3-C7D9-4EDE-83EF-CA01268FD5A5}"/>
              </a:ext>
            </a:extLst>
          </p:cNvPr>
          <p:cNvSpPr/>
          <p:nvPr/>
        </p:nvSpPr>
        <p:spPr>
          <a:xfrm>
            <a:off x="7883502" y="1001460"/>
            <a:ext cx="125155" cy="133845"/>
          </a:xfrm>
          <a:prstGeom prst="rect">
            <a:avLst/>
          </a:prstGeom>
          <a:solidFill>
            <a:schemeClr val="accent4">
              <a:lumMod val="20000"/>
              <a:lumOff val="80000"/>
            </a:schemeClr>
          </a:solidFill>
          <a:ln w="28575" cap="flat" cmpd="sng" algn="ctr">
            <a:solidFill>
              <a:srgbClr val="005EB8"/>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a:ln>
                <a:noFill/>
              </a:ln>
              <a:solidFill>
                <a:srgbClr val="000000"/>
              </a:solidFill>
              <a:effectLst/>
              <a:uLnTx/>
              <a:uFillTx/>
              <a:latin typeface="Arial"/>
              <a:cs typeface="Arial"/>
            </a:endParaRPr>
          </a:p>
        </p:txBody>
      </p:sp>
      <p:sp>
        <p:nvSpPr>
          <p:cNvPr id="178" name="Rectangle 177">
            <a:extLst>
              <a:ext uri="{FF2B5EF4-FFF2-40B4-BE49-F238E27FC236}">
                <a16:creationId xmlns:a16="http://schemas.microsoft.com/office/drawing/2014/main" id="{AC965EE8-EB36-4453-960C-242C292B4032}"/>
              </a:ext>
            </a:extLst>
          </p:cNvPr>
          <p:cNvSpPr/>
          <p:nvPr/>
        </p:nvSpPr>
        <p:spPr>
          <a:xfrm>
            <a:off x="7882489" y="1196296"/>
            <a:ext cx="125155" cy="133845"/>
          </a:xfrm>
          <a:prstGeom prst="rect">
            <a:avLst/>
          </a:prstGeom>
          <a:solidFill>
            <a:srgbClr val="FFFFFF"/>
          </a:solidFill>
          <a:ln w="28575" cap="flat" cmpd="sng" algn="ctr">
            <a:solidFill>
              <a:srgbClr val="005EB8"/>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rial"/>
              <a:cs typeface="Arial"/>
            </a:endParaRPr>
          </a:p>
        </p:txBody>
      </p:sp>
      <p:sp>
        <p:nvSpPr>
          <p:cNvPr id="179" name="Rectangle 178">
            <a:extLst>
              <a:ext uri="{FF2B5EF4-FFF2-40B4-BE49-F238E27FC236}">
                <a16:creationId xmlns:a16="http://schemas.microsoft.com/office/drawing/2014/main" id="{E7D5038D-D018-473E-9A85-B9B81ECBD92A}"/>
              </a:ext>
            </a:extLst>
          </p:cNvPr>
          <p:cNvSpPr/>
          <p:nvPr/>
        </p:nvSpPr>
        <p:spPr>
          <a:xfrm>
            <a:off x="10459798" y="1001460"/>
            <a:ext cx="125155" cy="133845"/>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a:ln>
                <a:noFill/>
              </a:ln>
              <a:solidFill>
                <a:prstClr val="black"/>
              </a:solidFill>
              <a:effectLst/>
              <a:uLnTx/>
              <a:uFillTx/>
              <a:latin typeface="Arial"/>
              <a:cs typeface="Arial"/>
            </a:endParaRPr>
          </a:p>
        </p:txBody>
      </p:sp>
      <p:sp>
        <p:nvSpPr>
          <p:cNvPr id="180" name="Rectangle 179">
            <a:extLst>
              <a:ext uri="{FF2B5EF4-FFF2-40B4-BE49-F238E27FC236}">
                <a16:creationId xmlns:a16="http://schemas.microsoft.com/office/drawing/2014/main" id="{07C5B118-6F7A-44ED-9AA9-863123A0FA3D}"/>
              </a:ext>
            </a:extLst>
          </p:cNvPr>
          <p:cNvSpPr/>
          <p:nvPr/>
        </p:nvSpPr>
        <p:spPr>
          <a:xfrm>
            <a:off x="10459798" y="1196296"/>
            <a:ext cx="125155" cy="133845"/>
          </a:xfrm>
          <a:prstGeom prst="rect">
            <a:avLst/>
          </a:prstGeom>
          <a:solidFill>
            <a:schemeClr val="bg1">
              <a:lumMod val="85000"/>
            </a:schemeClr>
          </a:solidFill>
          <a:ln w="12700" cap="flat" cmpd="sng" algn="ctr">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a:ln>
                <a:noFill/>
              </a:ln>
              <a:solidFill>
                <a:prstClr val="white">
                  <a:lumMod val="50000"/>
                </a:prstClr>
              </a:solidFill>
              <a:effectLst/>
              <a:uLnTx/>
              <a:uFillTx/>
              <a:latin typeface="Arial"/>
              <a:cs typeface="Arial"/>
            </a:endParaRPr>
          </a:p>
        </p:txBody>
      </p:sp>
      <p:sp>
        <p:nvSpPr>
          <p:cNvPr id="181" name="TextBox 180">
            <a:extLst>
              <a:ext uri="{FF2B5EF4-FFF2-40B4-BE49-F238E27FC236}">
                <a16:creationId xmlns:a16="http://schemas.microsoft.com/office/drawing/2014/main" id="{FDFA542F-9762-4B10-AA69-D7C57DA66734}"/>
              </a:ext>
            </a:extLst>
          </p:cNvPr>
          <p:cNvSpPr txBox="1"/>
          <p:nvPr/>
        </p:nvSpPr>
        <p:spPr>
          <a:xfrm>
            <a:off x="8060489" y="1003880"/>
            <a:ext cx="1440916" cy="131426"/>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5EB8"/>
                </a:solidFill>
                <a:effectLst/>
                <a:uLnTx/>
                <a:uFillTx/>
                <a:latin typeface="Arial"/>
                <a:cs typeface="Arial"/>
              </a:rPr>
              <a:t>Major milestone reported in Executive Summary</a:t>
            </a:r>
          </a:p>
        </p:txBody>
      </p:sp>
      <p:sp>
        <p:nvSpPr>
          <p:cNvPr id="182" name="TextBox 181">
            <a:extLst>
              <a:ext uri="{FF2B5EF4-FFF2-40B4-BE49-F238E27FC236}">
                <a16:creationId xmlns:a16="http://schemas.microsoft.com/office/drawing/2014/main" id="{3455B596-76DD-432E-AD64-875971DA51E8}"/>
              </a:ext>
            </a:extLst>
          </p:cNvPr>
          <p:cNvSpPr txBox="1"/>
          <p:nvPr/>
        </p:nvSpPr>
        <p:spPr>
          <a:xfrm>
            <a:off x="8060489" y="1200406"/>
            <a:ext cx="1440916" cy="131426"/>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5EB8"/>
                </a:solidFill>
                <a:effectLst/>
                <a:uLnTx/>
                <a:uFillTx/>
                <a:latin typeface="Arial"/>
                <a:cs typeface="Arial"/>
              </a:rPr>
              <a:t>Significant milestone reported in this update</a:t>
            </a:r>
          </a:p>
        </p:txBody>
      </p:sp>
      <p:sp>
        <p:nvSpPr>
          <p:cNvPr id="183" name="TextBox 182">
            <a:extLst>
              <a:ext uri="{FF2B5EF4-FFF2-40B4-BE49-F238E27FC236}">
                <a16:creationId xmlns:a16="http://schemas.microsoft.com/office/drawing/2014/main" id="{566E5F84-B9B0-4AD3-9114-7A7214B17065}"/>
              </a:ext>
            </a:extLst>
          </p:cNvPr>
          <p:cNvSpPr txBox="1"/>
          <p:nvPr/>
        </p:nvSpPr>
        <p:spPr>
          <a:xfrm>
            <a:off x="10643408" y="1200406"/>
            <a:ext cx="1440916" cy="131426"/>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5EB8"/>
                </a:solidFill>
                <a:effectLst/>
                <a:uLnTx/>
                <a:uFillTx/>
                <a:latin typeface="Arial"/>
                <a:cs typeface="Arial"/>
              </a:rPr>
              <a:t>Work complete</a:t>
            </a:r>
          </a:p>
        </p:txBody>
      </p:sp>
      <p:sp>
        <p:nvSpPr>
          <p:cNvPr id="184" name="TextBox 183">
            <a:extLst>
              <a:ext uri="{FF2B5EF4-FFF2-40B4-BE49-F238E27FC236}">
                <a16:creationId xmlns:a16="http://schemas.microsoft.com/office/drawing/2014/main" id="{4DF906F1-A7A4-4647-B8B9-D18EA1EAB08B}"/>
              </a:ext>
            </a:extLst>
          </p:cNvPr>
          <p:cNvSpPr txBox="1"/>
          <p:nvPr/>
        </p:nvSpPr>
        <p:spPr>
          <a:xfrm>
            <a:off x="10643408" y="1031137"/>
            <a:ext cx="1440916" cy="131426"/>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5EB8"/>
                </a:solidFill>
                <a:effectLst/>
                <a:uLnTx/>
                <a:uFillTx/>
                <a:latin typeface="Arial"/>
                <a:cs typeface="Arial"/>
              </a:rPr>
              <a:t>Work ongoing</a:t>
            </a:r>
          </a:p>
        </p:txBody>
      </p:sp>
      <p:sp>
        <p:nvSpPr>
          <p:cNvPr id="100" name="Rectangle 99">
            <a:extLst>
              <a:ext uri="{FF2B5EF4-FFF2-40B4-BE49-F238E27FC236}">
                <a16:creationId xmlns:a16="http://schemas.microsoft.com/office/drawing/2014/main" id="{D9C91763-E66D-4AD9-801F-42B7C43B0719}"/>
              </a:ext>
            </a:extLst>
          </p:cNvPr>
          <p:cNvSpPr/>
          <p:nvPr/>
        </p:nvSpPr>
        <p:spPr>
          <a:xfrm>
            <a:off x="7100136" y="3875316"/>
            <a:ext cx="1148677" cy="546821"/>
          </a:xfrm>
          <a:prstGeom prst="rect">
            <a:avLst/>
          </a:prstGeom>
          <a:solidFill>
            <a:srgbClr val="FFFFFF"/>
          </a:solidFill>
          <a:ln w="28575" cap="flat" cmpd="sng" algn="ctr">
            <a:solidFill>
              <a:srgbClr val="005EB8"/>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cs typeface="Arial"/>
              </a:rPr>
              <a:t>Social Care </a:t>
            </a:r>
            <a:r>
              <a:rPr kumimoji="0" lang="en-GB" sz="800" b="1" i="0" u="none" strike="noStrike" kern="1200" cap="none" spc="0" normalizeH="0" baseline="0" noProof="0" err="1">
                <a:ln>
                  <a:noFill/>
                </a:ln>
                <a:solidFill>
                  <a:prstClr val="black"/>
                </a:solidFill>
                <a:effectLst/>
                <a:uLnTx/>
                <a:uFillTx/>
                <a:latin typeface="Arial"/>
                <a:cs typeface="Arial"/>
              </a:rPr>
              <a:t>SitRep</a:t>
            </a:r>
            <a:r>
              <a:rPr kumimoji="0" lang="en-GB" sz="800" b="1" i="0" u="none" strike="noStrike" kern="1200" cap="none" spc="0" normalizeH="0" baseline="0" noProof="0">
                <a:ln>
                  <a:noFill/>
                </a:ln>
                <a:solidFill>
                  <a:prstClr val="black"/>
                </a:solidFill>
                <a:effectLst/>
                <a:uLnTx/>
                <a:uFillTx/>
                <a:latin typeface="Arial"/>
                <a:cs typeface="Arial"/>
              </a:rPr>
              <a:t>: </a:t>
            </a:r>
            <a:r>
              <a:rPr kumimoji="0" lang="en-GB" sz="800" b="0" i="0" u="none" strike="noStrike" kern="1200" cap="none" spc="0" normalizeH="0" baseline="0" noProof="0">
                <a:ln>
                  <a:noFill/>
                </a:ln>
                <a:solidFill>
                  <a:prstClr val="black"/>
                </a:solidFill>
                <a:effectLst/>
                <a:uLnTx/>
                <a:uFillTx/>
                <a:latin typeface="Arial"/>
                <a:cs typeface="Arial"/>
              </a:rPr>
              <a:t>prototyping daily collection: illness, testing &amp; PPE</a:t>
            </a:r>
          </a:p>
        </p:txBody>
      </p:sp>
      <p:sp>
        <p:nvSpPr>
          <p:cNvPr id="101" name="Slide Number Placeholder 3">
            <a:extLst>
              <a:ext uri="{FF2B5EF4-FFF2-40B4-BE49-F238E27FC236}">
                <a16:creationId xmlns:a16="http://schemas.microsoft.com/office/drawing/2014/main" id="{3ED7E616-5969-4AEB-ACBF-1B31916CE201}"/>
              </a:ext>
            </a:extLst>
          </p:cNvPr>
          <p:cNvSpPr>
            <a:spLocks noGrp="1"/>
          </p:cNvSpPr>
          <p:nvPr>
            <p:ph type="sldNum" sz="quarter" idx="12"/>
          </p:nvPr>
        </p:nvSpPr>
        <p:spPr>
          <a:xfrm>
            <a:off x="11275376" y="6531923"/>
            <a:ext cx="709709" cy="216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7247-EB78-480B-A962-35111A450531}" type="slidenum">
              <a:rPr kumimoji="0" lang="en-GB" sz="1200" b="0" i="0" u="none" strike="noStrike" kern="1200" cap="none" spc="0" normalizeH="0" baseline="0" noProof="0" smtClean="0">
                <a:ln>
                  <a:noFill/>
                </a:ln>
                <a:solidFill>
                  <a:srgbClr val="005EB8"/>
                </a:solidFill>
                <a:effectLst/>
                <a:uLnTx/>
                <a:uFillTx/>
                <a:latin typeface="Arial"/>
                <a:cs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srgbClr val="005EB8"/>
              </a:solidFill>
              <a:effectLst/>
              <a:uLnTx/>
              <a:uFillTx/>
              <a:latin typeface="Arial"/>
              <a:cs typeface="Arial"/>
            </a:endParaRPr>
          </a:p>
        </p:txBody>
      </p:sp>
      <p:sp>
        <p:nvSpPr>
          <p:cNvPr id="98" name="Rectangle 97">
            <a:extLst>
              <a:ext uri="{FF2B5EF4-FFF2-40B4-BE49-F238E27FC236}">
                <a16:creationId xmlns:a16="http://schemas.microsoft.com/office/drawing/2014/main" id="{F59665A7-0E88-4F3D-A36A-2A8F9891BF1F}"/>
              </a:ext>
            </a:extLst>
          </p:cNvPr>
          <p:cNvSpPr/>
          <p:nvPr/>
        </p:nvSpPr>
        <p:spPr>
          <a:xfrm>
            <a:off x="5870534" y="2681293"/>
            <a:ext cx="1161007" cy="539720"/>
          </a:xfrm>
          <a:prstGeom prst="rect">
            <a:avLst/>
          </a:prstGeom>
          <a:solidFill>
            <a:schemeClr val="accent4">
              <a:lumMod val="20000"/>
              <a:lumOff val="80000"/>
            </a:schemeClr>
          </a:solidFill>
          <a:ln w="28575" cap="flat" cmpd="sng" algn="ctr">
            <a:solidFill>
              <a:srgbClr val="005EB8"/>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cs typeface="Arial"/>
              </a:rPr>
              <a:t>Cyber Security Operations Centre: </a:t>
            </a:r>
            <a:r>
              <a:rPr kumimoji="0" lang="en-GB" sz="800" b="0" i="0" u="none" strike="noStrike" kern="1200" cap="none" spc="0" normalizeH="0" baseline="0" noProof="0">
                <a:ln>
                  <a:noFill/>
                </a:ln>
                <a:solidFill>
                  <a:prstClr val="black"/>
                </a:solidFill>
                <a:effectLst/>
                <a:uLnTx/>
                <a:uFillTx/>
                <a:latin typeface="Arial"/>
                <a:cs typeface="Arial"/>
              </a:rPr>
              <a:t>security services for Test Track &amp; Trace</a:t>
            </a:r>
          </a:p>
        </p:txBody>
      </p:sp>
      <p:sp>
        <p:nvSpPr>
          <p:cNvPr id="102" name="Rectangle 101">
            <a:extLst>
              <a:ext uri="{FF2B5EF4-FFF2-40B4-BE49-F238E27FC236}">
                <a16:creationId xmlns:a16="http://schemas.microsoft.com/office/drawing/2014/main" id="{5C94F0EB-53DF-4CE4-B3D7-9ED7A569614F}"/>
              </a:ext>
            </a:extLst>
          </p:cNvPr>
          <p:cNvSpPr/>
          <p:nvPr/>
        </p:nvSpPr>
        <p:spPr>
          <a:xfrm>
            <a:off x="9566358" y="3875316"/>
            <a:ext cx="1161007" cy="539720"/>
          </a:xfrm>
          <a:prstGeom prst="rect">
            <a:avLst/>
          </a:prstGeom>
          <a:solidFill>
            <a:srgbClr val="FFFFFF"/>
          </a:solidFill>
          <a:ln w="28575" cap="flat" cmpd="sng" algn="ctr">
            <a:solidFill>
              <a:srgbClr val="005EB8"/>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cs typeface="Arial"/>
              </a:rPr>
              <a:t>REACT1</a:t>
            </a:r>
            <a:r>
              <a:rPr kumimoji="0" lang="en-GB" sz="800" b="0" i="0" u="none" strike="noStrike" kern="1200" cap="none" spc="0" normalizeH="0" baseline="0" noProof="0">
                <a:ln>
                  <a:noFill/>
                </a:ln>
                <a:solidFill>
                  <a:prstClr val="black"/>
                </a:solidFill>
                <a:effectLst/>
                <a:uLnTx/>
                <a:uFillTx/>
                <a:latin typeface="Arial"/>
                <a:cs typeface="Arial"/>
              </a:rPr>
              <a:t>: data for community prevalence testing (antigen testing)</a:t>
            </a:r>
            <a:endParaRPr kumimoji="0" lang="en-GB" sz="800" b="1" i="0" u="none" strike="noStrike" kern="1200" cap="none" spc="0" normalizeH="0" baseline="0" noProof="0">
              <a:ln>
                <a:noFill/>
              </a:ln>
              <a:solidFill>
                <a:srgbClr val="FF0000"/>
              </a:solidFill>
              <a:effectLst/>
              <a:uLnTx/>
              <a:uFillTx/>
              <a:latin typeface="Arial"/>
              <a:cs typeface="Arial"/>
            </a:endParaRPr>
          </a:p>
        </p:txBody>
      </p:sp>
      <p:sp>
        <p:nvSpPr>
          <p:cNvPr id="118" name="Rectangle 117">
            <a:extLst>
              <a:ext uri="{FF2B5EF4-FFF2-40B4-BE49-F238E27FC236}">
                <a16:creationId xmlns:a16="http://schemas.microsoft.com/office/drawing/2014/main" id="{F3F2EA0A-7C44-49B7-AAFC-03C323E85720}"/>
              </a:ext>
            </a:extLst>
          </p:cNvPr>
          <p:cNvSpPr/>
          <p:nvPr/>
        </p:nvSpPr>
        <p:spPr>
          <a:xfrm>
            <a:off x="10835239" y="3875316"/>
            <a:ext cx="1161007" cy="539720"/>
          </a:xfrm>
          <a:prstGeom prst="rect">
            <a:avLst/>
          </a:prstGeom>
          <a:solidFill>
            <a:srgbClr val="FFFFFF"/>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0000"/>
                </a:solidFill>
                <a:effectLst/>
                <a:uLnTx/>
                <a:uFillTx/>
                <a:latin typeface="Arial"/>
                <a:cs typeface="Arial"/>
              </a:rPr>
              <a:t>111 Open Data</a:t>
            </a:r>
            <a:r>
              <a:rPr kumimoji="0" lang="en-GB" sz="800" b="0" i="0" u="none" strike="noStrike" kern="1200" cap="none" spc="0" normalizeH="0" baseline="0" noProof="0" dirty="0">
                <a:ln>
                  <a:noFill/>
                </a:ln>
                <a:solidFill>
                  <a:srgbClr val="000000"/>
                </a:solidFill>
                <a:effectLst/>
                <a:uLnTx/>
                <a:uFillTx/>
                <a:latin typeface="Arial"/>
                <a:cs typeface="Arial"/>
              </a:rPr>
              <a:t>: published open data / visualisation for COVID-19 triages</a:t>
            </a:r>
          </a:p>
        </p:txBody>
      </p:sp>
    </p:spTree>
    <p:extLst>
      <p:ext uri="{BB962C8B-B14F-4D97-AF65-F5344CB8AC3E}">
        <p14:creationId xmlns:p14="http://schemas.microsoft.com/office/powerpoint/2010/main" val="193379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FB287-7B9B-4EFA-B33B-CDBCA50243B6}"/>
              </a:ext>
            </a:extLst>
          </p:cNvPr>
          <p:cNvSpPr>
            <a:spLocks noGrp="1"/>
          </p:cNvSpPr>
          <p:nvPr>
            <p:ph type="title"/>
          </p:nvPr>
        </p:nvSpPr>
        <p:spPr/>
        <p:txBody>
          <a:bodyPr/>
          <a:lstStyle/>
          <a:p>
            <a:r>
              <a:rPr lang="en-GB" dirty="0"/>
              <a:t>Our Approach to IG</a:t>
            </a:r>
          </a:p>
        </p:txBody>
      </p:sp>
      <p:sp>
        <p:nvSpPr>
          <p:cNvPr id="3" name="Content Placeholder 2">
            <a:extLst>
              <a:ext uri="{FF2B5EF4-FFF2-40B4-BE49-F238E27FC236}">
                <a16:creationId xmlns:a16="http://schemas.microsoft.com/office/drawing/2014/main" id="{C19973CB-19FB-40B7-B591-5E17213F8AB0}"/>
              </a:ext>
            </a:extLst>
          </p:cNvPr>
          <p:cNvSpPr>
            <a:spLocks noGrp="1"/>
          </p:cNvSpPr>
          <p:nvPr>
            <p:ph idx="1"/>
          </p:nvPr>
        </p:nvSpPr>
        <p:spPr/>
        <p:txBody>
          <a:bodyPr>
            <a:normAutofit fontScale="77500" lnSpcReduction="20000"/>
          </a:bodyPr>
          <a:lstStyle/>
          <a:p>
            <a:r>
              <a:rPr lang="en-GB" dirty="0"/>
              <a:t>We have been rigorous around maintaining privacy and confidentiality but ensuring data flows to those who need it</a:t>
            </a:r>
          </a:p>
          <a:p>
            <a:r>
              <a:rPr lang="en-GB" dirty="0"/>
              <a:t>Solutions focussed – we have been able to use the legal framework to solve problems and enable data to flow</a:t>
            </a:r>
          </a:p>
          <a:p>
            <a:r>
              <a:rPr lang="en-GB" dirty="0"/>
              <a:t>Data accuracy, data minimisation, data security and transparency are key </a:t>
            </a:r>
          </a:p>
          <a:p>
            <a:r>
              <a:rPr lang="en-GB" dirty="0"/>
              <a:t>Need to think ahead about how to control and manage data flows and solutions in the longer term, including reviews and exit arrangements when COPI Notices and COVID Directions expire</a:t>
            </a:r>
          </a:p>
          <a:p>
            <a:r>
              <a:rPr lang="en-GB" dirty="0"/>
              <a:t>Tracking and record keeping has been essential</a:t>
            </a:r>
          </a:p>
          <a:p>
            <a:pPr lvl="1"/>
            <a:r>
              <a:rPr lang="en-GB" dirty="0"/>
              <a:t>To manage workflow</a:t>
            </a:r>
          </a:p>
          <a:p>
            <a:pPr lvl="1"/>
            <a:r>
              <a:rPr lang="en-GB" dirty="0"/>
              <a:t>COPI Notice requirements</a:t>
            </a:r>
          </a:p>
          <a:p>
            <a:pPr lvl="1"/>
            <a:r>
              <a:rPr lang="en-GB" dirty="0"/>
              <a:t>GDPR record keeping requirements</a:t>
            </a:r>
          </a:p>
          <a:p>
            <a:pPr lvl="1"/>
            <a:r>
              <a:rPr lang="en-GB" dirty="0"/>
              <a:t>COVID-19 Direction requirements</a:t>
            </a:r>
          </a:p>
          <a:p>
            <a:pPr lvl="1"/>
            <a:r>
              <a:rPr lang="en-GB" dirty="0"/>
              <a:t>Transparency requirements</a:t>
            </a:r>
          </a:p>
          <a:p>
            <a:r>
              <a:rPr lang="en-GB" dirty="0"/>
              <a:t>COVID-19 IG Red Team established</a:t>
            </a:r>
          </a:p>
        </p:txBody>
      </p:sp>
      <p:sp>
        <p:nvSpPr>
          <p:cNvPr id="4" name="Slide Number Placeholder 3">
            <a:extLst>
              <a:ext uri="{FF2B5EF4-FFF2-40B4-BE49-F238E27FC236}">
                <a16:creationId xmlns:a16="http://schemas.microsoft.com/office/drawing/2014/main" id="{06422B17-6B1C-4B87-AE23-7E68AC6C00E8}"/>
              </a:ext>
            </a:extLst>
          </p:cNvPr>
          <p:cNvSpPr>
            <a:spLocks noGrp="1"/>
          </p:cNvSpPr>
          <p:nvPr>
            <p:ph type="sldNum" sz="quarter" idx="12"/>
          </p:nvPr>
        </p:nvSpPr>
        <p:spPr/>
        <p:txBody>
          <a:bodyPr/>
          <a:lstStyle/>
          <a:p>
            <a:fld id="{E6607247-EB78-480B-A962-35111A450531}" type="slidenum">
              <a:rPr lang="en-GB" smtClean="0"/>
              <a:t>8</a:t>
            </a:fld>
            <a:endParaRPr lang="en-GB" dirty="0"/>
          </a:p>
        </p:txBody>
      </p:sp>
    </p:spTree>
    <p:extLst>
      <p:ext uri="{BB962C8B-B14F-4D97-AF65-F5344CB8AC3E}">
        <p14:creationId xmlns:p14="http://schemas.microsoft.com/office/powerpoint/2010/main" val="98932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A4ED-19AF-4C72-ADE2-BB5A0B356618}"/>
              </a:ext>
            </a:extLst>
          </p:cNvPr>
          <p:cNvSpPr>
            <a:spLocks noGrp="1"/>
          </p:cNvSpPr>
          <p:nvPr>
            <p:ph type="title"/>
          </p:nvPr>
        </p:nvSpPr>
        <p:spPr/>
        <p:txBody>
          <a:bodyPr/>
          <a:lstStyle/>
          <a:p>
            <a:r>
              <a:rPr lang="en-GB" dirty="0"/>
              <a:t>What IG has enabled</a:t>
            </a:r>
          </a:p>
        </p:txBody>
      </p:sp>
      <p:pic>
        <p:nvPicPr>
          <p:cNvPr id="5" name="Content Placeholder 4">
            <a:extLst>
              <a:ext uri="{FF2B5EF4-FFF2-40B4-BE49-F238E27FC236}">
                <a16:creationId xmlns:a16="http://schemas.microsoft.com/office/drawing/2014/main" id="{A145E66A-982A-4632-9D6E-B049AF375825}"/>
              </a:ext>
            </a:extLst>
          </p:cNvPr>
          <p:cNvPicPr>
            <a:picLocks noGrp="1" noChangeAspect="1"/>
          </p:cNvPicPr>
          <p:nvPr>
            <p:ph idx="1"/>
          </p:nvPr>
        </p:nvPicPr>
        <p:blipFill>
          <a:blip r:embed="rId2"/>
          <a:stretch>
            <a:fillRect/>
          </a:stretch>
        </p:blipFill>
        <p:spPr>
          <a:xfrm>
            <a:off x="855377" y="1358424"/>
            <a:ext cx="4898117" cy="2489676"/>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EA04FD1F-378F-4C8E-85AE-5B8EDDD408DD}"/>
              </a:ext>
            </a:extLst>
          </p:cNvPr>
          <p:cNvSpPr>
            <a:spLocks noGrp="1"/>
          </p:cNvSpPr>
          <p:nvPr>
            <p:ph type="sldNum" sz="quarter" idx="12"/>
          </p:nvPr>
        </p:nvSpPr>
        <p:spPr/>
        <p:txBody>
          <a:bodyPr/>
          <a:lstStyle/>
          <a:p>
            <a:fld id="{E6607247-EB78-480B-A962-35111A450531}" type="slidenum">
              <a:rPr lang="en-GB" smtClean="0"/>
              <a:t>9</a:t>
            </a:fld>
            <a:endParaRPr lang="en-GB" dirty="0"/>
          </a:p>
        </p:txBody>
      </p:sp>
      <p:pic>
        <p:nvPicPr>
          <p:cNvPr id="6" name="Picture 5">
            <a:extLst>
              <a:ext uri="{FF2B5EF4-FFF2-40B4-BE49-F238E27FC236}">
                <a16:creationId xmlns:a16="http://schemas.microsoft.com/office/drawing/2014/main" id="{D9809999-E742-4AF9-903B-5B7D3E52C0DD}"/>
              </a:ext>
            </a:extLst>
          </p:cNvPr>
          <p:cNvPicPr>
            <a:picLocks noChangeAspect="1"/>
          </p:cNvPicPr>
          <p:nvPr/>
        </p:nvPicPr>
        <p:blipFill>
          <a:blip r:embed="rId3"/>
          <a:stretch>
            <a:fillRect/>
          </a:stretch>
        </p:blipFill>
        <p:spPr>
          <a:xfrm>
            <a:off x="6183630" y="1358424"/>
            <a:ext cx="5079288" cy="2489676"/>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1AB16D7A-72F3-496D-B2F7-CB6AC8D480D5}"/>
              </a:ext>
            </a:extLst>
          </p:cNvPr>
          <p:cNvPicPr>
            <a:picLocks noChangeAspect="1"/>
          </p:cNvPicPr>
          <p:nvPr/>
        </p:nvPicPr>
        <p:blipFill>
          <a:blip r:embed="rId4"/>
          <a:stretch>
            <a:fillRect/>
          </a:stretch>
        </p:blipFill>
        <p:spPr>
          <a:xfrm>
            <a:off x="866285" y="3967337"/>
            <a:ext cx="4905375" cy="276225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5B570F26-2E13-4347-B061-19E2B5C3BA4A}"/>
              </a:ext>
            </a:extLst>
          </p:cNvPr>
          <p:cNvPicPr>
            <a:picLocks noChangeAspect="1"/>
          </p:cNvPicPr>
          <p:nvPr/>
        </p:nvPicPr>
        <p:blipFill>
          <a:blip r:embed="rId5"/>
          <a:stretch>
            <a:fillRect/>
          </a:stretch>
        </p:blipFill>
        <p:spPr>
          <a:xfrm>
            <a:off x="6096000" y="4041771"/>
            <a:ext cx="5166918" cy="2613383"/>
          </a:xfrm>
          <a:prstGeom prst="rect">
            <a:avLst/>
          </a:prstGeom>
          <a:ln>
            <a:noFill/>
          </a:ln>
          <a:effectLst>
            <a:outerShdw blurRad="292100" dist="139700" dir="2700000" algn="tl" rotWithShape="0">
              <a:srgbClr val="333333">
                <a:alpha val="65000"/>
              </a:srgbClr>
            </a:outerShdw>
          </a:effectLst>
        </p:spPr>
      </p:pic>
      <p:grpSp>
        <p:nvGrpSpPr>
          <p:cNvPr id="19" name="Group 18">
            <a:extLst>
              <a:ext uri="{FF2B5EF4-FFF2-40B4-BE49-F238E27FC236}">
                <a16:creationId xmlns:a16="http://schemas.microsoft.com/office/drawing/2014/main" id="{99211517-5BB2-42A9-9D8B-CBE974634F88}"/>
              </a:ext>
            </a:extLst>
          </p:cNvPr>
          <p:cNvGrpSpPr/>
          <p:nvPr/>
        </p:nvGrpSpPr>
        <p:grpSpPr>
          <a:xfrm>
            <a:off x="11525087" y="4041771"/>
            <a:ext cx="498350" cy="427207"/>
            <a:chOff x="-79626" y="4507828"/>
            <a:chExt cx="563592" cy="546142"/>
          </a:xfrm>
        </p:grpSpPr>
        <p:pic>
          <p:nvPicPr>
            <p:cNvPr id="20" name="Graphic 19" descr="Medicine">
              <a:extLst>
                <a:ext uri="{FF2B5EF4-FFF2-40B4-BE49-F238E27FC236}">
                  <a16:creationId xmlns:a16="http://schemas.microsoft.com/office/drawing/2014/main" id="{C13FFAF8-1672-4FB8-89AF-5ED8F8A16A6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16" y="4571612"/>
              <a:ext cx="432000" cy="432000"/>
            </a:xfrm>
            <a:prstGeom prst="rect">
              <a:avLst/>
            </a:prstGeom>
          </p:spPr>
        </p:pic>
        <p:sp>
          <p:nvSpPr>
            <p:cNvPr id="21" name="Oval 20">
              <a:extLst>
                <a:ext uri="{FF2B5EF4-FFF2-40B4-BE49-F238E27FC236}">
                  <a16:creationId xmlns:a16="http://schemas.microsoft.com/office/drawing/2014/main" id="{71CBB648-B7DF-4FAF-ACBF-7E3CA78C4129}"/>
                </a:ext>
              </a:extLst>
            </p:cNvPr>
            <p:cNvSpPr/>
            <p:nvPr/>
          </p:nvSpPr>
          <p:spPr>
            <a:xfrm>
              <a:off x="-79626" y="4507828"/>
              <a:ext cx="563592" cy="546142"/>
            </a:xfrm>
            <a:prstGeom prst="ellipse">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cs typeface="Arial"/>
              </a:endParaRPr>
            </a:p>
          </p:txBody>
        </p:sp>
      </p:grpSp>
      <p:grpSp>
        <p:nvGrpSpPr>
          <p:cNvPr id="22" name="Group 21">
            <a:extLst>
              <a:ext uri="{FF2B5EF4-FFF2-40B4-BE49-F238E27FC236}">
                <a16:creationId xmlns:a16="http://schemas.microsoft.com/office/drawing/2014/main" id="{4E3CEDF1-BEF2-4A83-A449-4DE29AFB3030}"/>
              </a:ext>
            </a:extLst>
          </p:cNvPr>
          <p:cNvGrpSpPr/>
          <p:nvPr/>
        </p:nvGrpSpPr>
        <p:grpSpPr>
          <a:xfrm>
            <a:off x="125062" y="4002379"/>
            <a:ext cx="498350" cy="427207"/>
            <a:chOff x="144388" y="2168472"/>
            <a:chExt cx="563592" cy="546142"/>
          </a:xfrm>
        </p:grpSpPr>
        <p:pic>
          <p:nvPicPr>
            <p:cNvPr id="23" name="Graphic 22" descr="Universal Access">
              <a:extLst>
                <a:ext uri="{FF2B5EF4-FFF2-40B4-BE49-F238E27FC236}">
                  <a16:creationId xmlns:a16="http://schemas.microsoft.com/office/drawing/2014/main" id="{8AC50612-DEAF-43E2-9740-67C56A6A730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6886" y="2238864"/>
              <a:ext cx="432000" cy="432000"/>
            </a:xfrm>
            <a:prstGeom prst="rect">
              <a:avLst/>
            </a:prstGeom>
          </p:spPr>
        </p:pic>
        <p:sp>
          <p:nvSpPr>
            <p:cNvPr id="24" name="Oval 23">
              <a:extLst>
                <a:ext uri="{FF2B5EF4-FFF2-40B4-BE49-F238E27FC236}">
                  <a16:creationId xmlns:a16="http://schemas.microsoft.com/office/drawing/2014/main" id="{A2B4AB04-42B8-4566-8E78-FDD10437CBE2}"/>
                </a:ext>
              </a:extLst>
            </p:cNvPr>
            <p:cNvSpPr/>
            <p:nvPr/>
          </p:nvSpPr>
          <p:spPr>
            <a:xfrm>
              <a:off x="144388" y="2168472"/>
              <a:ext cx="563592" cy="546142"/>
            </a:xfrm>
            <a:prstGeom prst="ellipse">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cs typeface="Arial"/>
              </a:endParaRPr>
            </a:p>
          </p:txBody>
        </p:sp>
      </p:grpSp>
      <p:grpSp>
        <p:nvGrpSpPr>
          <p:cNvPr id="25" name="Group 24">
            <a:extLst>
              <a:ext uri="{FF2B5EF4-FFF2-40B4-BE49-F238E27FC236}">
                <a16:creationId xmlns:a16="http://schemas.microsoft.com/office/drawing/2014/main" id="{8F0458F0-9775-4445-B9F5-E16F412841A2}"/>
              </a:ext>
            </a:extLst>
          </p:cNvPr>
          <p:cNvGrpSpPr/>
          <p:nvPr/>
        </p:nvGrpSpPr>
        <p:grpSpPr>
          <a:xfrm>
            <a:off x="11525087" y="1357949"/>
            <a:ext cx="498350" cy="427207"/>
            <a:chOff x="602715" y="924665"/>
            <a:chExt cx="498350" cy="427207"/>
          </a:xfrm>
        </p:grpSpPr>
        <p:pic>
          <p:nvPicPr>
            <p:cNvPr id="26" name="Graphic 25" descr="Laptop">
              <a:extLst>
                <a:ext uri="{FF2B5EF4-FFF2-40B4-BE49-F238E27FC236}">
                  <a16:creationId xmlns:a16="http://schemas.microsoft.com/office/drawing/2014/main" id="{1E63EC86-09AE-4AB6-8595-6C16723D38F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9459" y="960126"/>
              <a:ext cx="332757" cy="316427"/>
            </a:xfrm>
            <a:prstGeom prst="rect">
              <a:avLst/>
            </a:prstGeom>
          </p:spPr>
        </p:pic>
        <p:sp>
          <p:nvSpPr>
            <p:cNvPr id="27" name="Oval 26">
              <a:extLst>
                <a:ext uri="{FF2B5EF4-FFF2-40B4-BE49-F238E27FC236}">
                  <a16:creationId xmlns:a16="http://schemas.microsoft.com/office/drawing/2014/main" id="{52621711-259E-40FD-9425-78071E529589}"/>
                </a:ext>
              </a:extLst>
            </p:cNvPr>
            <p:cNvSpPr/>
            <p:nvPr/>
          </p:nvSpPr>
          <p:spPr>
            <a:xfrm>
              <a:off x="602715" y="924665"/>
              <a:ext cx="498350" cy="427207"/>
            </a:xfrm>
            <a:prstGeom prst="ellipse">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cs typeface="Arial"/>
              </a:endParaRPr>
            </a:p>
          </p:txBody>
        </p:sp>
      </p:grpSp>
      <p:grpSp>
        <p:nvGrpSpPr>
          <p:cNvPr id="28" name="Group 27">
            <a:extLst>
              <a:ext uri="{FF2B5EF4-FFF2-40B4-BE49-F238E27FC236}">
                <a16:creationId xmlns:a16="http://schemas.microsoft.com/office/drawing/2014/main" id="{DA368399-CE4C-45DD-9328-04D1CD62D878}"/>
              </a:ext>
            </a:extLst>
          </p:cNvPr>
          <p:cNvGrpSpPr/>
          <p:nvPr/>
        </p:nvGrpSpPr>
        <p:grpSpPr>
          <a:xfrm>
            <a:off x="141959" y="1357950"/>
            <a:ext cx="498350" cy="427207"/>
            <a:chOff x="602715" y="924665"/>
            <a:chExt cx="498350" cy="427207"/>
          </a:xfrm>
        </p:grpSpPr>
        <p:pic>
          <p:nvPicPr>
            <p:cNvPr id="29" name="Graphic 28" descr="Laptop">
              <a:extLst>
                <a:ext uri="{FF2B5EF4-FFF2-40B4-BE49-F238E27FC236}">
                  <a16:creationId xmlns:a16="http://schemas.microsoft.com/office/drawing/2014/main" id="{F0580810-66E4-4AB2-B3C5-4379C1BB445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9459" y="960126"/>
              <a:ext cx="332757" cy="316427"/>
            </a:xfrm>
            <a:prstGeom prst="rect">
              <a:avLst/>
            </a:prstGeom>
          </p:spPr>
        </p:pic>
        <p:sp>
          <p:nvSpPr>
            <p:cNvPr id="30" name="Oval 29">
              <a:extLst>
                <a:ext uri="{FF2B5EF4-FFF2-40B4-BE49-F238E27FC236}">
                  <a16:creationId xmlns:a16="http://schemas.microsoft.com/office/drawing/2014/main" id="{9A8D9DEC-6AF6-4DB1-994C-B20D97B07938}"/>
                </a:ext>
              </a:extLst>
            </p:cNvPr>
            <p:cNvSpPr/>
            <p:nvPr/>
          </p:nvSpPr>
          <p:spPr>
            <a:xfrm>
              <a:off x="602715" y="924665"/>
              <a:ext cx="498350" cy="427207"/>
            </a:xfrm>
            <a:prstGeom prst="ellipse">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cs typeface="Arial"/>
              </a:endParaRPr>
            </a:p>
          </p:txBody>
        </p:sp>
      </p:grpSp>
    </p:spTree>
    <p:extLst>
      <p:ext uri="{BB962C8B-B14F-4D97-AF65-F5344CB8AC3E}">
        <p14:creationId xmlns:p14="http://schemas.microsoft.com/office/powerpoint/2010/main" val="93835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57tBo4RYcZ5SNCrOWE13w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57tBo4RYcZ5SNCrOWE13w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57tBo4RYcZ5SNCrOWE13w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Custom 925">
      <a:dk1>
        <a:sysClr val="windowText" lastClr="000000"/>
      </a:dk1>
      <a:lt1>
        <a:sysClr val="window" lastClr="FFFFFF"/>
      </a:lt1>
      <a:dk2>
        <a:srgbClr val="425563"/>
      </a:dk2>
      <a:lt2>
        <a:srgbClr val="D0D5D6"/>
      </a:lt2>
      <a:accent1>
        <a:srgbClr val="005EB8"/>
      </a:accent1>
      <a:accent2>
        <a:srgbClr val="84919C"/>
      </a:accent2>
      <a:accent3>
        <a:srgbClr val="D0D5D6"/>
      </a:accent3>
      <a:accent4>
        <a:srgbClr val="71CCEF"/>
      </a:accent4>
      <a:accent5>
        <a:srgbClr val="003087"/>
      </a:accent5>
      <a:accent6>
        <a:srgbClr val="FFB81C"/>
      </a:accent6>
      <a:hlink>
        <a:srgbClr val="0563C1"/>
      </a:hlink>
      <a:folHlink>
        <a:srgbClr val="954F72"/>
      </a:folHlink>
    </a:clrScheme>
    <a:fontScheme name="Custom 32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defRPr sz="1200" b="1" dirty="0" smtClean="0">
            <a:solidFill>
              <a:schemeClr val="accent1"/>
            </a:solidFill>
          </a:defRPr>
        </a:defPPr>
      </a:lstStyle>
    </a:txDef>
  </a:objectDefaults>
  <a:extraClrSchemeLst/>
  <a:extLst>
    <a:ext uri="{05A4C25C-085E-4340-85A3-A5531E510DB2}">
      <thm15:themeFamily xmlns:thm15="http://schemas.microsoft.com/office/thememl/2012/main" name="NHS-Digital-BLUE-1019A" id="{9A6B7CFB-4CA2-6F42-A001-5FD0FE96EF89}" vid="{7DF52693-156F-0042-BA45-0150040663CC}"/>
    </a:ext>
  </a:extLst>
</a:theme>
</file>

<file path=ppt/theme/theme2.xml><?xml version="1.0" encoding="utf-8"?>
<a:theme xmlns:a="http://schemas.openxmlformats.org/drawingml/2006/main" name="Office Theme">
  <a:themeElements>
    <a:clrScheme name="Custom 925">
      <a:dk1>
        <a:sysClr val="windowText" lastClr="000000"/>
      </a:dk1>
      <a:lt1>
        <a:sysClr val="window" lastClr="FFFFFF"/>
      </a:lt1>
      <a:dk2>
        <a:srgbClr val="425563"/>
      </a:dk2>
      <a:lt2>
        <a:srgbClr val="D0D5D6"/>
      </a:lt2>
      <a:accent1>
        <a:srgbClr val="005EB8"/>
      </a:accent1>
      <a:accent2>
        <a:srgbClr val="84919C"/>
      </a:accent2>
      <a:accent3>
        <a:srgbClr val="D0D5D6"/>
      </a:accent3>
      <a:accent4>
        <a:srgbClr val="71CCEF"/>
      </a:accent4>
      <a:accent5>
        <a:srgbClr val="003087"/>
      </a:accent5>
      <a:accent6>
        <a:srgbClr val="FFB81C"/>
      </a:accent6>
      <a:hlink>
        <a:srgbClr val="0563C1"/>
      </a:hlink>
      <a:folHlink>
        <a:srgbClr val="954F72"/>
      </a:folHlink>
    </a:clrScheme>
    <a:fontScheme name="Custom 324">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defRPr sz="1200" b="1" dirty="0" smtClean="0">
            <a:solidFill>
              <a:schemeClr val="accent1"/>
            </a:solidFill>
          </a:defRPr>
        </a:defPPr>
      </a:lstStyle>
    </a:txDef>
  </a:objectDefaults>
  <a:extraClrSchemeLst/>
  <a:extLst>
    <a:ext uri="{05A4C25C-085E-4340-85A3-A5531E510DB2}">
      <thm15:themeFamily xmlns:thm15="http://schemas.microsoft.com/office/thememl/2012/main" name="NHS-Digital-Extended-Content-0219" id="{1E35B679-79AD-4BF2-9985-C76EFE8A5242}" vid="{8480B144-2F37-4412-BBFD-BD7A635D8E99}"/>
    </a:ext>
  </a:extLst>
</a:theme>
</file>

<file path=ppt/theme/theme3.xml><?xml version="1.0" encoding="utf-8"?>
<a:theme xmlns:a="http://schemas.openxmlformats.org/drawingml/2006/main" name="3_Office Theme">
  <a:themeElements>
    <a:clrScheme name="Custom 925">
      <a:dk1>
        <a:sysClr val="windowText" lastClr="000000"/>
      </a:dk1>
      <a:lt1>
        <a:sysClr val="window" lastClr="FFFFFF"/>
      </a:lt1>
      <a:dk2>
        <a:srgbClr val="425563"/>
      </a:dk2>
      <a:lt2>
        <a:srgbClr val="D0D5D6"/>
      </a:lt2>
      <a:accent1>
        <a:srgbClr val="005EB8"/>
      </a:accent1>
      <a:accent2>
        <a:srgbClr val="84919C"/>
      </a:accent2>
      <a:accent3>
        <a:srgbClr val="D0D5D6"/>
      </a:accent3>
      <a:accent4>
        <a:srgbClr val="71CCEF"/>
      </a:accent4>
      <a:accent5>
        <a:srgbClr val="003087"/>
      </a:accent5>
      <a:accent6>
        <a:srgbClr val="FFB81C"/>
      </a:accent6>
      <a:hlink>
        <a:srgbClr val="0563C1"/>
      </a:hlink>
      <a:folHlink>
        <a:srgbClr val="954F72"/>
      </a:folHlink>
    </a:clrScheme>
    <a:fontScheme name="Custom 324">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defRPr sz="1200" b="1" dirty="0" smtClean="0">
            <a:solidFill>
              <a:schemeClr val="accent1"/>
            </a:solidFill>
          </a:defRPr>
        </a:defPPr>
      </a:lstStyle>
    </a:txDef>
  </a:objectDefaults>
  <a:extraClrSchemeLst/>
  <a:extLst>
    <a:ext uri="{05A4C25C-085E-4340-85A3-A5531E510DB2}">
      <thm15:themeFamily xmlns:thm15="http://schemas.microsoft.com/office/thememl/2012/main" name="NHS-Digital-Extended-Content-0219" id="{1E35B679-79AD-4BF2-9985-C76EFE8A5242}" vid="{8480B144-2F37-4412-BBFD-BD7A635D8E99}"/>
    </a:ext>
  </a:extLst>
</a:theme>
</file>

<file path=ppt/theme/theme4.xml><?xml version="1.0" encoding="utf-8"?>
<a:theme xmlns:a="http://schemas.openxmlformats.org/drawingml/2006/main" name="2_Office Theme">
  <a:themeElements>
    <a:clrScheme name="Custom 925">
      <a:dk1>
        <a:sysClr val="windowText" lastClr="000000"/>
      </a:dk1>
      <a:lt1>
        <a:sysClr val="window" lastClr="FFFFFF"/>
      </a:lt1>
      <a:dk2>
        <a:srgbClr val="425563"/>
      </a:dk2>
      <a:lt2>
        <a:srgbClr val="D0D5D6"/>
      </a:lt2>
      <a:accent1>
        <a:srgbClr val="005EB8"/>
      </a:accent1>
      <a:accent2>
        <a:srgbClr val="84919C"/>
      </a:accent2>
      <a:accent3>
        <a:srgbClr val="D0D5D6"/>
      </a:accent3>
      <a:accent4>
        <a:srgbClr val="71CCEF"/>
      </a:accent4>
      <a:accent5>
        <a:srgbClr val="003087"/>
      </a:accent5>
      <a:accent6>
        <a:srgbClr val="FFB81C"/>
      </a:accent6>
      <a:hlink>
        <a:srgbClr val="0563C1"/>
      </a:hlink>
      <a:folHlink>
        <a:srgbClr val="954F72"/>
      </a:folHlink>
    </a:clrScheme>
    <a:fontScheme name="Custom 324">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defRPr sz="1200" b="1" dirty="0" smtClean="0">
            <a:solidFill>
              <a:schemeClr val="accent1"/>
            </a:solidFill>
          </a:defRPr>
        </a:defPPr>
      </a:lstStyle>
    </a:txDef>
  </a:objectDefaults>
  <a:extraClrSchemeLst/>
  <a:extLst>
    <a:ext uri="{05A4C25C-085E-4340-85A3-A5531E510DB2}">
      <thm15:themeFamily xmlns:thm15="http://schemas.microsoft.com/office/thememl/2012/main" name="NHS-Digital-Extended-Content-0219" id="{1E35B679-79AD-4BF2-9985-C76EFE8A5242}" vid="{8480B144-2F37-4412-BBFD-BD7A635D8E9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F0F676E8641840B8D09B16B20E6158" ma:contentTypeVersion="13" ma:contentTypeDescription="Create a new document." ma:contentTypeScope="" ma:versionID="2df167cfe1cdd6049e96bd51c3fd897e">
  <xsd:schema xmlns:xsd="http://www.w3.org/2001/XMLSchema" xmlns:xs="http://www.w3.org/2001/XMLSchema" xmlns:p="http://schemas.microsoft.com/office/2006/metadata/properties" xmlns:ns3="38b22648-3dcd-4b51-86d5-beb20517ba63" xmlns:ns4="4aa60b71-f6f9-47ea-89b0-d7d31927aa3b" targetNamespace="http://schemas.microsoft.com/office/2006/metadata/properties" ma:root="true" ma:fieldsID="a89496b24edcdc2c49be44e26103a378" ns3:_="" ns4:_="">
    <xsd:import namespace="38b22648-3dcd-4b51-86d5-beb20517ba63"/>
    <xsd:import namespace="4aa60b71-f6f9-47ea-89b0-d7d31927aa3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b22648-3dcd-4b51-86d5-beb20517ba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a60b71-f6f9-47ea-89b0-d7d31927aa3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80BEBB-251D-4053-ADF3-33E2421C179B}">
  <ds:schemaRefs>
    <ds:schemaRef ds:uri="http://schemas.microsoft.com/sharepoint/v3/contenttype/forms"/>
  </ds:schemaRefs>
</ds:datastoreItem>
</file>

<file path=customXml/itemProps2.xml><?xml version="1.0" encoding="utf-8"?>
<ds:datastoreItem xmlns:ds="http://schemas.openxmlformats.org/officeDocument/2006/customXml" ds:itemID="{9D3DB091-A65E-4709-B2C7-AC0CB60E718A}">
  <ds:schemaRefs>
    <ds:schemaRef ds:uri="4aa60b71-f6f9-47ea-89b0-d7d31927aa3b"/>
    <ds:schemaRef ds:uri="http://schemas.microsoft.com/office/2006/metadata/properties"/>
    <ds:schemaRef ds:uri="http://schemas.microsoft.com/office/2006/documentManagement/types"/>
    <ds:schemaRef ds:uri="http://purl.org/dc/terms/"/>
    <ds:schemaRef ds:uri="http://purl.org/dc/dcmitype/"/>
    <ds:schemaRef ds:uri="38b22648-3dcd-4b51-86d5-beb20517ba63"/>
    <ds:schemaRef ds:uri="http://schemas.openxmlformats.org/package/2006/metadata/core-properties"/>
    <ds:schemaRef ds:uri="http://www.w3.org/XML/1998/namespace"/>
    <ds:schemaRef ds:uri="http://purl.org/dc/elements/1.1/"/>
    <ds:schemaRef ds:uri="http://schemas.microsoft.com/office/infopath/2007/PartnerControls"/>
  </ds:schemaRefs>
</ds:datastoreItem>
</file>

<file path=customXml/itemProps3.xml><?xml version="1.0" encoding="utf-8"?>
<ds:datastoreItem xmlns:ds="http://schemas.openxmlformats.org/officeDocument/2006/customXml" ds:itemID="{4A697654-17DE-4F09-90DD-FE53AFD786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b22648-3dcd-4b51-86d5-beb20517ba63"/>
    <ds:schemaRef ds:uri="4aa60b71-f6f9-47ea-89b0-d7d31927aa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TotalTime>
  <Words>2001</Words>
  <Application>Microsoft Office PowerPoint</Application>
  <PresentationFormat>Widescreen</PresentationFormat>
  <Paragraphs>234</Paragraphs>
  <Slides>14</Slides>
  <Notes>2</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14</vt:i4>
      </vt:variant>
    </vt:vector>
  </HeadingPairs>
  <TitlesOfParts>
    <vt:vector size="23" baseType="lpstr">
      <vt:lpstr>Arial</vt:lpstr>
      <vt:lpstr>Calibri</vt:lpstr>
      <vt:lpstr>Courier New</vt:lpstr>
      <vt:lpstr>nta</vt:lpstr>
      <vt:lpstr>1_Office Theme</vt:lpstr>
      <vt:lpstr>Office Theme</vt:lpstr>
      <vt:lpstr>3_Office Theme</vt:lpstr>
      <vt:lpstr>2_Office Theme</vt:lpstr>
      <vt:lpstr>think-cell Slide</vt:lpstr>
      <vt:lpstr>IG as an enabler at a time of crisis</vt:lpstr>
      <vt:lpstr>8 March 2020….</vt:lpstr>
      <vt:lpstr>IG Framework</vt:lpstr>
      <vt:lpstr>PowerPoint Presentation</vt:lpstr>
      <vt:lpstr>PowerPoint Presentation</vt:lpstr>
      <vt:lpstr>PowerPoint Presentation</vt:lpstr>
      <vt:lpstr>PowerPoint Presentation</vt:lpstr>
      <vt:lpstr>Our Approach to IG</vt:lpstr>
      <vt:lpstr>What IG has enabled</vt:lpstr>
      <vt:lpstr>What IG has enabled</vt:lpstr>
      <vt:lpstr>PowerPoint Presentation</vt:lpstr>
      <vt:lpstr>Beyond COVID-19: “Stronger on the other side”</vt:lpstr>
      <vt:lpstr>Further Information and Guidance on IG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Health</dc:title>
  <dc:creator>Jackie Gray</dc:creator>
  <cp:lastModifiedBy>Jackie Gray</cp:lastModifiedBy>
  <cp:revision>6</cp:revision>
  <dcterms:created xsi:type="dcterms:W3CDTF">2020-06-01T23:06:51Z</dcterms:created>
  <dcterms:modified xsi:type="dcterms:W3CDTF">2020-06-02T09:42:20Z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0x0101006DF0F676E8641840B8D09B16B20E6158</vt:lpwstr>
  </property>
</Properties>
</file>