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8" r:id="rId4"/>
    <p:sldMasterId id="2147483942" r:id="rId5"/>
    <p:sldMasterId id="2147483956" r:id="rId6"/>
    <p:sldMasterId id="2147483970" r:id="rId7"/>
    <p:sldMasterId id="2147483984" r:id="rId8"/>
    <p:sldMasterId id="2147483999" r:id="rId9"/>
  </p:sldMasterIdLst>
  <p:notesMasterIdLst>
    <p:notesMasterId r:id="rId29"/>
  </p:notesMasterIdLst>
  <p:handoutMasterIdLst>
    <p:handoutMasterId r:id="rId30"/>
  </p:handoutMasterIdLst>
  <p:sldIdLst>
    <p:sldId id="511" r:id="rId10"/>
    <p:sldId id="2076137724" r:id="rId11"/>
    <p:sldId id="2076136966" r:id="rId12"/>
    <p:sldId id="2076137667" r:id="rId13"/>
    <p:sldId id="2076137021" r:id="rId14"/>
    <p:sldId id="2076137723" r:id="rId15"/>
    <p:sldId id="2076137266" r:id="rId16"/>
    <p:sldId id="1700" r:id="rId17"/>
    <p:sldId id="2076136804" r:id="rId18"/>
    <p:sldId id="2076136803" r:id="rId19"/>
    <p:sldId id="2076136792" r:id="rId20"/>
    <p:sldId id="3862" r:id="rId21"/>
    <p:sldId id="2076137665" r:id="rId22"/>
    <p:sldId id="2076137639" r:id="rId23"/>
    <p:sldId id="2076137725" r:id="rId24"/>
    <p:sldId id="2076137727" r:id="rId25"/>
    <p:sldId id="2076137728" r:id="rId26"/>
    <p:sldId id="3961" r:id="rId27"/>
    <p:sldId id="2076137327" r:id="rId28"/>
  </p:sldIdLst>
  <p:sldSz cx="9144000" cy="5143500" type="screen16x9"/>
  <p:notesSz cx="7010400" cy="9296400"/>
  <p:custDataLst>
    <p:tags r:id="rId31"/>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E92CF45F-0248-4329-B2A9-12A1457A5271}">
          <p14:sldIdLst>
            <p14:sldId id="511"/>
            <p14:sldId id="2076137724"/>
            <p14:sldId id="2076136966"/>
            <p14:sldId id="2076137667"/>
            <p14:sldId id="2076137021"/>
            <p14:sldId id="2076137723"/>
            <p14:sldId id="2076137266"/>
            <p14:sldId id="1700"/>
          </p14:sldIdLst>
        </p14:section>
        <p14:section name="H-ISAC DI Framework" id="{1F98F12F-0888-4DFF-A880-448757A04A17}">
          <p14:sldIdLst>
            <p14:sldId id="2076136804"/>
            <p14:sldId id="2076136803"/>
            <p14:sldId id="2076136792"/>
            <p14:sldId id="3862"/>
          </p14:sldIdLst>
        </p14:section>
        <p14:section name="Imprivata DI Framework" id="{4B7BF786-494E-46AF-BACD-9F45796EF0D2}">
          <p14:sldIdLst>
            <p14:sldId id="2076137665"/>
            <p14:sldId id="2076137639"/>
            <p14:sldId id="2076137725"/>
            <p14:sldId id="2076137727"/>
            <p14:sldId id="2076137728"/>
            <p14:sldId id="3961"/>
            <p14:sldId id="2076137327"/>
          </p14:sldIdLst>
        </p14:section>
      </p14:sectionLst>
    </p:ext>
    <p:ext uri="{EFAFB233-063F-42B5-8137-9DF3F51BA10A}">
      <p15:sldGuideLst xmlns:p15="http://schemas.microsoft.com/office/powerpoint/2012/main">
        <p15:guide id="1" orient="horz" pos="2076" userDrawn="1">
          <p15:clr>
            <a:srgbClr val="A4A3A4"/>
          </p15:clr>
        </p15:guide>
        <p15:guide id="2" orient="horz" pos="1764" userDrawn="1">
          <p15:clr>
            <a:srgbClr val="A4A3A4"/>
          </p15:clr>
        </p15:guide>
        <p15:guide id="3"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Dumery" initials="BD" lastIdx="1" clrIdx="0">
    <p:extLst>
      <p:ext uri="{19B8F6BF-5375-455C-9EA6-DF929625EA0E}">
        <p15:presenceInfo xmlns:p15="http://schemas.microsoft.com/office/powerpoint/2012/main" userId="S-1-5-21-1343024091-583907252-725345543-9757" providerId="AD"/>
      </p:ext>
    </p:extLst>
  </p:cmAuthor>
  <p:cmAuthor id="2" name="Jaimin Patel" initials="JP" lastIdx="1" clrIdx="1">
    <p:extLst>
      <p:ext uri="{19B8F6BF-5375-455C-9EA6-DF929625EA0E}">
        <p15:presenceInfo xmlns:p15="http://schemas.microsoft.com/office/powerpoint/2012/main" userId="S::jcpatel@imprivata.com::fb230fe1-98bd-4625-aa9a-6506dfb7abb9" providerId="AD"/>
      </p:ext>
    </p:extLst>
  </p:cmAuthor>
  <p:cmAuthor id="3" name="Dan Borgasano" initials="DB" lastIdx="8" clrIdx="2">
    <p:extLst>
      <p:ext uri="{19B8F6BF-5375-455C-9EA6-DF929625EA0E}">
        <p15:presenceInfo xmlns:p15="http://schemas.microsoft.com/office/powerpoint/2012/main" userId="S::dborgasano@IMPRIVATA.com::a1864384-eb9f-47dd-88ae-8fe4a45d6f3d" providerId="AD"/>
      </p:ext>
    </p:extLst>
  </p:cmAuthor>
  <p:cmAuthor id="4" name="Kristina Cairns" initials="KC" lastIdx="3" clrIdx="3">
    <p:extLst>
      <p:ext uri="{19B8F6BF-5375-455C-9EA6-DF929625EA0E}">
        <p15:presenceInfo xmlns:p15="http://schemas.microsoft.com/office/powerpoint/2012/main" userId="S::kcairns@imprivata.com::9d0fe434-3b11-4818-8722-42e6fd180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ED"/>
    <a:srgbClr val="E9A41B"/>
    <a:srgbClr val="151E2D"/>
    <a:srgbClr val="40638B"/>
    <a:srgbClr val="E0E1E3"/>
    <a:srgbClr val="25374D"/>
    <a:srgbClr val="B9ADA0"/>
    <a:srgbClr val="000000"/>
    <a:srgbClr val="31CF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CB683-B9AC-4277-B028-4300585529E9}" v="107" dt="2020-12-16T10:44:20.603"/>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504" y="108"/>
      </p:cViewPr>
      <p:guideLst>
        <p:guide orient="horz" pos="2076"/>
        <p:guide orient="horz" pos="1764"/>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oney" userId="65a9a6cd-3342-4be8-80fc-baf3dd8f6c13" providerId="ADAL" clId="{625CB683-B9AC-4277-B028-4300585529E9}"/>
    <pc:docChg chg="undo custSel modSld">
      <pc:chgData name="Melloney" userId="65a9a6cd-3342-4be8-80fc-baf3dd8f6c13" providerId="ADAL" clId="{625CB683-B9AC-4277-B028-4300585529E9}" dt="2020-12-10T00:45:58.904" v="18" actId="1076"/>
      <pc:docMkLst>
        <pc:docMk/>
      </pc:docMkLst>
      <pc:sldChg chg="addSp delSp modSp addAnim delAnim modAnim">
        <pc:chgData name="Melloney" userId="65a9a6cd-3342-4be8-80fc-baf3dd8f6c13" providerId="ADAL" clId="{625CB683-B9AC-4277-B028-4300585529E9}" dt="2020-12-10T00:24:28.272" v="15"/>
        <pc:sldMkLst>
          <pc:docMk/>
          <pc:sldMk cId="1413351736" sldId="2076136966"/>
        </pc:sldMkLst>
        <pc:picChg chg="add mod ord modCrop">
          <ac:chgData name="Melloney" userId="65a9a6cd-3342-4be8-80fc-baf3dd8f6c13" providerId="ADAL" clId="{625CB683-B9AC-4277-B028-4300585529E9}" dt="2020-12-10T00:24:05.914" v="9" actId="167"/>
          <ac:picMkLst>
            <pc:docMk/>
            <pc:sldMk cId="1413351736" sldId="2076136966"/>
            <ac:picMk id="3" creationId="{9961E2CB-71CB-45C8-9981-F361818A9CCE}"/>
          </ac:picMkLst>
        </pc:picChg>
        <pc:picChg chg="add del ord">
          <ac:chgData name="Melloney" userId="65a9a6cd-3342-4be8-80fc-baf3dd8f6c13" providerId="ADAL" clId="{625CB683-B9AC-4277-B028-4300585529E9}" dt="2020-12-10T00:24:19.168" v="12" actId="167"/>
          <ac:picMkLst>
            <pc:docMk/>
            <pc:sldMk cId="1413351736" sldId="2076136966"/>
            <ac:picMk id="21" creationId="{58D753C8-5F5D-44A3-AD37-72EAEB823C0E}"/>
          </ac:picMkLst>
        </pc:picChg>
      </pc:sldChg>
      <pc:sldChg chg="modSp modAnim">
        <pc:chgData name="Melloney" userId="65a9a6cd-3342-4be8-80fc-baf3dd8f6c13" providerId="ADAL" clId="{625CB683-B9AC-4277-B028-4300585529E9}" dt="2020-12-10T00:45:58.904" v="18" actId="1076"/>
        <pc:sldMkLst>
          <pc:docMk/>
          <pc:sldMk cId="764597832" sldId="2076137723"/>
        </pc:sldMkLst>
        <pc:spChg chg="mod">
          <ac:chgData name="Melloney" userId="65a9a6cd-3342-4be8-80fc-baf3dd8f6c13" providerId="ADAL" clId="{625CB683-B9AC-4277-B028-4300585529E9}" dt="2020-12-10T00:45:58.904" v="18" actId="1076"/>
          <ac:spMkLst>
            <pc:docMk/>
            <pc:sldMk cId="764597832" sldId="2076137723"/>
            <ac:spMk id="84" creationId="{36491AC9-5BA6-459E-80E5-367AECCF1C3D}"/>
          </ac:spMkLst>
        </pc:spChg>
      </pc:sldChg>
    </pc:docChg>
  </pc:docChgLst>
  <pc:docChgLst>
    <pc:chgData name="Melloney Jewell" userId="65a9a6cd-3342-4be8-80fc-baf3dd8f6c13" providerId="ADAL" clId="{625CB683-B9AC-4277-B028-4300585529E9}"/>
    <pc:docChg chg="custSel addSld delSld modSld modSection">
      <pc:chgData name="Melloney Jewell" userId="65a9a6cd-3342-4be8-80fc-baf3dd8f6c13" providerId="ADAL" clId="{625CB683-B9AC-4277-B028-4300585529E9}" dt="2020-12-16T10:44:20.603" v="98" actId="20577"/>
      <pc:docMkLst>
        <pc:docMk/>
      </pc:docMkLst>
      <pc:sldChg chg="del modTransition">
        <pc:chgData name="Melloney Jewell" userId="65a9a6cd-3342-4be8-80fc-baf3dd8f6c13" providerId="ADAL" clId="{625CB683-B9AC-4277-B028-4300585529E9}" dt="2020-12-11T14:48:35.175" v="1" actId="2696"/>
        <pc:sldMkLst>
          <pc:docMk/>
          <pc:sldMk cId="269270896" sldId="2076136949"/>
        </pc:sldMkLst>
      </pc:sldChg>
      <pc:sldChg chg="add del">
        <pc:chgData name="Melloney Jewell" userId="65a9a6cd-3342-4be8-80fc-baf3dd8f6c13" providerId="ADAL" clId="{625CB683-B9AC-4277-B028-4300585529E9}" dt="2020-12-16T10:34:30.406" v="96" actId="2696"/>
        <pc:sldMkLst>
          <pc:docMk/>
          <pc:sldMk cId="1795616399" sldId="2076136949"/>
        </pc:sldMkLst>
      </pc:sldChg>
      <pc:sldChg chg="delSp modSp modAnim">
        <pc:chgData name="Melloney Jewell" userId="65a9a6cd-3342-4be8-80fc-baf3dd8f6c13" providerId="ADAL" clId="{625CB683-B9AC-4277-B028-4300585529E9}" dt="2020-12-16T10:12:13.706" v="87"/>
        <pc:sldMkLst>
          <pc:docMk/>
          <pc:sldMk cId="1413351736" sldId="2076136966"/>
        </pc:sldMkLst>
        <pc:picChg chg="del">
          <ac:chgData name="Melloney Jewell" userId="65a9a6cd-3342-4be8-80fc-baf3dd8f6c13" providerId="ADAL" clId="{625CB683-B9AC-4277-B028-4300585529E9}" dt="2020-12-16T10:11:18.094" v="81"/>
          <ac:picMkLst>
            <pc:docMk/>
            <pc:sldMk cId="1413351736" sldId="2076136966"/>
            <ac:picMk id="3" creationId="{9961E2CB-71CB-45C8-9981-F361818A9CCE}"/>
          </ac:picMkLst>
        </pc:picChg>
        <pc:picChg chg="mod">
          <ac:chgData name="Melloney Jewell" userId="65a9a6cd-3342-4be8-80fc-baf3dd8f6c13" providerId="ADAL" clId="{625CB683-B9AC-4277-B028-4300585529E9}" dt="2020-12-16T10:10:14.268" v="68" actId="167"/>
          <ac:picMkLst>
            <pc:docMk/>
            <pc:sldMk cId="1413351736" sldId="2076136966"/>
            <ac:picMk id="16" creationId="{2985441E-B3AA-41CD-A1AF-5FF8F418FEDB}"/>
          </ac:picMkLst>
        </pc:picChg>
        <pc:picChg chg="del">
          <ac:chgData name="Melloney Jewell" userId="65a9a6cd-3342-4be8-80fc-baf3dd8f6c13" providerId="ADAL" clId="{625CB683-B9AC-4277-B028-4300585529E9}" dt="2020-12-16T10:10:15.527" v="69" actId="478"/>
          <ac:picMkLst>
            <pc:docMk/>
            <pc:sldMk cId="1413351736" sldId="2076136966"/>
            <ac:picMk id="20" creationId="{2FAE1B32-4E03-4EF4-B60A-08F1C5EC764D}"/>
          </ac:picMkLst>
        </pc:picChg>
      </pc:sldChg>
      <pc:sldChg chg="delSp modSp add">
        <pc:chgData name="Melloney Jewell" userId="65a9a6cd-3342-4be8-80fc-baf3dd8f6c13" providerId="ADAL" clId="{625CB683-B9AC-4277-B028-4300585529E9}" dt="2020-12-16T10:34:12.369" v="95" actId="403"/>
        <pc:sldMkLst>
          <pc:docMk/>
          <pc:sldMk cId="2854355324" sldId="2076137021"/>
        </pc:sldMkLst>
        <pc:spChg chg="mod">
          <ac:chgData name="Melloney Jewell" userId="65a9a6cd-3342-4be8-80fc-baf3dd8f6c13" providerId="ADAL" clId="{625CB683-B9AC-4277-B028-4300585529E9}" dt="2020-12-16T10:34:12.369" v="95" actId="403"/>
          <ac:spMkLst>
            <pc:docMk/>
            <pc:sldMk cId="2854355324" sldId="2076137021"/>
            <ac:spMk id="3" creationId="{08793F08-6B2A-4991-88A0-6674370E3B49}"/>
          </ac:spMkLst>
        </pc:spChg>
        <pc:picChg chg="del">
          <ac:chgData name="Melloney Jewell" userId="65a9a6cd-3342-4be8-80fc-baf3dd8f6c13" providerId="ADAL" clId="{625CB683-B9AC-4277-B028-4300585529E9}" dt="2020-12-16T10:33:28.009" v="89" actId="478"/>
          <ac:picMkLst>
            <pc:docMk/>
            <pc:sldMk cId="2854355324" sldId="2076137021"/>
            <ac:picMk id="4" creationId="{8B3671E6-E869-41C6-B15C-258E6761F1DD}"/>
          </ac:picMkLst>
        </pc:picChg>
      </pc:sldChg>
      <pc:sldChg chg="addSp delSp modSp modAnim">
        <pc:chgData name="Melloney Jewell" userId="65a9a6cd-3342-4be8-80fc-baf3dd8f6c13" providerId="ADAL" clId="{625CB683-B9AC-4277-B028-4300585529E9}" dt="2020-12-16T10:44:20.603" v="98" actId="20577"/>
        <pc:sldMkLst>
          <pc:docMk/>
          <pc:sldMk cId="3231942175" sldId="2076137724"/>
        </pc:sldMkLst>
        <pc:spChg chg="mod">
          <ac:chgData name="Melloney Jewell" userId="65a9a6cd-3342-4be8-80fc-baf3dd8f6c13" providerId="ADAL" clId="{625CB683-B9AC-4277-B028-4300585529E9}" dt="2020-12-16T10:44:20.603" v="98" actId="20577"/>
          <ac:spMkLst>
            <pc:docMk/>
            <pc:sldMk cId="3231942175" sldId="2076137724"/>
            <ac:spMk id="29" creationId="{E2559E1F-EE1F-435D-99BE-04D9B633E04C}"/>
          </ac:spMkLst>
        </pc:spChg>
        <pc:grpChg chg="add mod">
          <ac:chgData name="Melloney Jewell" userId="65a9a6cd-3342-4be8-80fc-baf3dd8f6c13" providerId="ADAL" clId="{625CB683-B9AC-4277-B028-4300585529E9}" dt="2020-12-16T10:02:02.082" v="53" actId="164"/>
          <ac:grpSpMkLst>
            <pc:docMk/>
            <pc:sldMk cId="3231942175" sldId="2076137724"/>
            <ac:grpSpMk id="15" creationId="{EE117BB7-B99D-423B-B6CC-CE54FE5CF5A0}"/>
          </ac:grpSpMkLst>
        </pc:grpChg>
        <pc:picChg chg="add del mod">
          <ac:chgData name="Melloney Jewell" userId="65a9a6cd-3342-4be8-80fc-baf3dd8f6c13" providerId="ADAL" clId="{625CB683-B9AC-4277-B028-4300585529E9}" dt="2020-12-16T09:54:24.577" v="11" actId="478"/>
          <ac:picMkLst>
            <pc:docMk/>
            <pc:sldMk cId="3231942175" sldId="2076137724"/>
            <ac:picMk id="4" creationId="{0D8375C2-8AD9-4EA7-B15C-003D4AC506F1}"/>
          </ac:picMkLst>
        </pc:picChg>
        <pc:picChg chg="add mod">
          <ac:chgData name="Melloney Jewell" userId="65a9a6cd-3342-4be8-80fc-baf3dd8f6c13" providerId="ADAL" clId="{625CB683-B9AC-4277-B028-4300585529E9}" dt="2020-12-16T10:02:02.082" v="53" actId="164"/>
          <ac:picMkLst>
            <pc:docMk/>
            <pc:sldMk cId="3231942175" sldId="2076137724"/>
            <ac:picMk id="7" creationId="{62D9F511-73F8-4F32-B91D-370CB56B49E5}"/>
          </ac:picMkLst>
        </pc:picChg>
        <pc:picChg chg="add del">
          <ac:chgData name="Melloney Jewell" userId="65a9a6cd-3342-4be8-80fc-baf3dd8f6c13" providerId="ADAL" clId="{625CB683-B9AC-4277-B028-4300585529E9}" dt="2020-12-16T09:58:45.006" v="22" actId="478"/>
          <ac:picMkLst>
            <pc:docMk/>
            <pc:sldMk cId="3231942175" sldId="2076137724"/>
            <ac:picMk id="10" creationId="{5638BDFD-448F-4040-91FB-9BD607C9BBE0}"/>
          </ac:picMkLst>
        </pc:picChg>
        <pc:picChg chg="add del">
          <ac:chgData name="Melloney Jewell" userId="65a9a6cd-3342-4be8-80fc-baf3dd8f6c13" providerId="ADAL" clId="{625CB683-B9AC-4277-B028-4300585529E9}" dt="2020-12-16T10:00:40.332" v="24" actId="478"/>
          <ac:picMkLst>
            <pc:docMk/>
            <pc:sldMk cId="3231942175" sldId="2076137724"/>
            <ac:picMk id="11" creationId="{2937E79D-8AB7-4725-8D05-E2AD3B2E4A27}"/>
          </ac:picMkLst>
        </pc:picChg>
        <pc:picChg chg="add mod">
          <ac:chgData name="Melloney Jewell" userId="65a9a6cd-3342-4be8-80fc-baf3dd8f6c13" providerId="ADAL" clId="{625CB683-B9AC-4277-B028-4300585529E9}" dt="2020-12-16T10:02:55.278" v="60" actId="1035"/>
          <ac:picMkLst>
            <pc:docMk/>
            <pc:sldMk cId="3231942175" sldId="2076137724"/>
            <ac:picMk id="14" creationId="{E160AD36-6EAC-45D5-9181-76C50148C7F7}"/>
          </ac:picMkLst>
        </pc:picChg>
        <pc:picChg chg="add mod">
          <ac:chgData name="Melloney Jewell" userId="65a9a6cd-3342-4be8-80fc-baf3dd8f6c13" providerId="ADAL" clId="{625CB683-B9AC-4277-B028-4300585529E9}" dt="2020-12-16T10:02:02.082" v="53" actId="164"/>
          <ac:picMkLst>
            <pc:docMk/>
            <pc:sldMk cId="3231942175" sldId="2076137724"/>
            <ac:picMk id="16" creationId="{40E813F0-418A-4AC2-91F5-F45905369476}"/>
          </ac:picMkLst>
        </pc:picChg>
      </pc:sldChg>
    </pc:docChg>
  </pc:docChgLst>
  <pc:docChgLst>
    <pc:chgData name="Andy Wilcox" userId="a32697b8-eb6c-4be9-8bc8-7c7ad69101e1" providerId="ADAL" clId="{56919B5C-9169-0F41-BFDA-531766EAEFD9}"/>
    <pc:docChg chg="addSld delSld modSld modSection">
      <pc:chgData name="Andy Wilcox" userId="a32697b8-eb6c-4be9-8bc8-7c7ad69101e1" providerId="ADAL" clId="{56919B5C-9169-0F41-BFDA-531766EAEFD9}" dt="2020-12-11T14:54:18.986" v="3"/>
      <pc:docMkLst>
        <pc:docMk/>
      </pc:docMkLst>
      <pc:sldChg chg="del">
        <pc:chgData name="Andy Wilcox" userId="a32697b8-eb6c-4be9-8bc8-7c7ad69101e1" providerId="ADAL" clId="{56919B5C-9169-0F41-BFDA-531766EAEFD9}" dt="2020-12-10T16:51:42.161" v="2" actId="2696"/>
        <pc:sldMkLst>
          <pc:docMk/>
          <pc:sldMk cId="1273268481" sldId="2076137319"/>
        </pc:sldMkLst>
      </pc:sldChg>
      <pc:sldChg chg="del">
        <pc:chgData name="Andy Wilcox" userId="a32697b8-eb6c-4be9-8bc8-7c7ad69101e1" providerId="ADAL" clId="{56919B5C-9169-0F41-BFDA-531766EAEFD9}" dt="2020-12-10T16:51:16.502" v="1" actId="2696"/>
        <pc:sldMkLst>
          <pc:docMk/>
          <pc:sldMk cId="1454295255" sldId="2076137336"/>
        </pc:sldMkLst>
      </pc:sldChg>
      <pc:sldChg chg="addSp modSp modAnim">
        <pc:chgData name="Andy Wilcox" userId="a32697b8-eb6c-4be9-8bc8-7c7ad69101e1" providerId="ADAL" clId="{56919B5C-9169-0F41-BFDA-531766EAEFD9}" dt="2020-12-11T14:54:18.986" v="3"/>
        <pc:sldMkLst>
          <pc:docMk/>
          <pc:sldMk cId="4269992612" sldId="2076137639"/>
        </pc:sldMkLst>
        <pc:spChg chg="add mod">
          <ac:chgData name="Andy Wilcox" userId="a32697b8-eb6c-4be9-8bc8-7c7ad69101e1" providerId="ADAL" clId="{56919B5C-9169-0F41-BFDA-531766EAEFD9}" dt="2020-12-11T14:54:18.986" v="3"/>
          <ac:spMkLst>
            <pc:docMk/>
            <pc:sldMk cId="4269992612" sldId="2076137639"/>
            <ac:spMk id="121" creationId="{0D50EC3D-F0CD-7843-B3EB-815FF4138E98}"/>
          </ac:spMkLst>
        </pc:spChg>
        <pc:picChg chg="add mod">
          <ac:chgData name="Andy Wilcox" userId="a32697b8-eb6c-4be9-8bc8-7c7ad69101e1" providerId="ADAL" clId="{56919B5C-9169-0F41-BFDA-531766EAEFD9}" dt="2020-12-11T14:54:18.986" v="3"/>
          <ac:picMkLst>
            <pc:docMk/>
            <pc:sldMk cId="4269992612" sldId="2076137639"/>
            <ac:picMk id="122" creationId="{4B6599BC-A0B9-1441-8EDD-5EF5D56BB15F}"/>
          </ac:picMkLst>
        </pc:picChg>
      </pc:sldChg>
      <pc:sldChg chg="add">
        <pc:chgData name="Andy Wilcox" userId="a32697b8-eb6c-4be9-8bc8-7c7ad69101e1" providerId="ADAL" clId="{56919B5C-9169-0F41-BFDA-531766EAEFD9}" dt="2020-12-10T16:51:13.770" v="0"/>
        <pc:sldMkLst>
          <pc:docMk/>
          <pc:sldMk cId="701676516" sldId="2076137665"/>
        </pc:sldMkLst>
      </pc:sldChg>
    </pc:docChg>
  </pc:docChgLst>
  <pc:docChgLst>
    <pc:chgData name="Melloney Jewell" userId="65a9a6cd-3342-4be8-80fc-baf3dd8f6c13" providerId="ADAL" clId="{34BCC25C-9BC6-43F2-9FD5-837BE0C6E2C4}"/>
    <pc:docChg chg="undo custSel addSld delSld modSld modSection">
      <pc:chgData name="Melloney Jewell" userId="65a9a6cd-3342-4be8-80fc-baf3dd8f6c13" providerId="ADAL" clId="{34BCC25C-9BC6-43F2-9FD5-837BE0C6E2C4}" dt="2020-12-09T10:04:41.964" v="434" actId="1076"/>
      <pc:docMkLst>
        <pc:docMk/>
      </pc:docMkLst>
      <pc:sldChg chg="addSp delSp modSp">
        <pc:chgData name="Melloney Jewell" userId="65a9a6cd-3342-4be8-80fc-baf3dd8f6c13" providerId="ADAL" clId="{34BCC25C-9BC6-43F2-9FD5-837BE0C6E2C4}" dt="2020-12-09T09:46:17.850" v="271" actId="14100"/>
        <pc:sldMkLst>
          <pc:docMk/>
          <pc:sldMk cId="0" sldId="511"/>
        </pc:sldMkLst>
        <pc:spChg chg="mod">
          <ac:chgData name="Melloney Jewell" userId="65a9a6cd-3342-4be8-80fc-baf3dd8f6c13" providerId="ADAL" clId="{34BCC25C-9BC6-43F2-9FD5-837BE0C6E2C4}" dt="2020-12-09T09:38:13.497" v="9" actId="20577"/>
          <ac:spMkLst>
            <pc:docMk/>
            <pc:sldMk cId="0" sldId="511"/>
            <ac:spMk id="3" creationId="{00000000-0000-0000-0000-000000000000}"/>
          </ac:spMkLst>
        </pc:spChg>
        <pc:spChg chg="mod">
          <ac:chgData name="Melloney Jewell" userId="65a9a6cd-3342-4be8-80fc-baf3dd8f6c13" providerId="ADAL" clId="{34BCC25C-9BC6-43F2-9FD5-837BE0C6E2C4}" dt="2020-12-09T09:46:17.850" v="271" actId="14100"/>
          <ac:spMkLst>
            <pc:docMk/>
            <pc:sldMk cId="0" sldId="511"/>
            <ac:spMk id="4" creationId="{D93F7606-391B-4113-9388-7E02E7082BA2}"/>
          </ac:spMkLst>
        </pc:spChg>
        <pc:picChg chg="add del mod">
          <ac:chgData name="Melloney Jewell" userId="65a9a6cd-3342-4be8-80fc-baf3dd8f6c13" providerId="ADAL" clId="{34BCC25C-9BC6-43F2-9FD5-837BE0C6E2C4}" dt="2020-12-09T09:44:42.578" v="119" actId="478"/>
          <ac:picMkLst>
            <pc:docMk/>
            <pc:sldMk cId="0" sldId="511"/>
            <ac:picMk id="2" creationId="{36061E11-537A-44DB-9B68-01130A9F6BEF}"/>
          </ac:picMkLst>
        </pc:picChg>
        <pc:picChg chg="add mod">
          <ac:chgData name="Melloney Jewell" userId="65a9a6cd-3342-4be8-80fc-baf3dd8f6c13" providerId="ADAL" clId="{34BCC25C-9BC6-43F2-9FD5-837BE0C6E2C4}" dt="2020-12-09T09:44:52.854" v="122" actId="1076"/>
          <ac:picMkLst>
            <pc:docMk/>
            <pc:sldMk cId="0" sldId="511"/>
            <ac:picMk id="8" creationId="{FF4CED7E-872C-4D58-8D82-F6B34875D48E}"/>
          </ac:picMkLst>
        </pc:picChg>
      </pc:sldChg>
      <pc:sldChg chg="add">
        <pc:chgData name="Melloney Jewell" userId="65a9a6cd-3342-4be8-80fc-baf3dd8f6c13" providerId="ADAL" clId="{34BCC25C-9BC6-43F2-9FD5-837BE0C6E2C4}" dt="2020-12-09T10:04:18.121" v="433"/>
        <pc:sldMkLst>
          <pc:docMk/>
          <pc:sldMk cId="1213722348" sldId="3961"/>
        </pc:sldMkLst>
      </pc:sldChg>
      <pc:sldChg chg="addSp delSp modSp add modAnim modNotes modNotesTx">
        <pc:chgData name="Melloney Jewell" userId="65a9a6cd-3342-4be8-80fc-baf3dd8f6c13" providerId="ADAL" clId="{34BCC25C-9BC6-43F2-9FD5-837BE0C6E2C4}" dt="2020-12-09T09:52:08.497" v="330" actId="20577"/>
        <pc:sldMkLst>
          <pc:docMk/>
          <pc:sldMk cId="1413351736" sldId="2076136966"/>
        </pc:sldMkLst>
        <pc:spChg chg="mod">
          <ac:chgData name="Melloney Jewell" userId="65a9a6cd-3342-4be8-80fc-baf3dd8f6c13" providerId="ADAL" clId="{34BCC25C-9BC6-43F2-9FD5-837BE0C6E2C4}" dt="2020-12-09T09:47:50.876" v="282" actId="20577"/>
          <ac:spMkLst>
            <pc:docMk/>
            <pc:sldMk cId="1413351736" sldId="2076136966"/>
            <ac:spMk id="6" creationId="{15D4A59A-5E6A-46C6-A9D8-5556DFFC54AD}"/>
          </ac:spMkLst>
        </pc:spChg>
        <pc:picChg chg="add mod ord modCrop">
          <ac:chgData name="Melloney Jewell" userId="65a9a6cd-3342-4be8-80fc-baf3dd8f6c13" providerId="ADAL" clId="{34BCC25C-9BC6-43F2-9FD5-837BE0C6E2C4}" dt="2020-12-09T09:48:49.124" v="291" actId="1076"/>
          <ac:picMkLst>
            <pc:docMk/>
            <pc:sldMk cId="1413351736" sldId="2076136966"/>
            <ac:picMk id="2" creationId="{8A4C19E9-7FF4-430D-B72B-C2AC91EB2D86}"/>
          </ac:picMkLst>
        </pc:picChg>
        <pc:picChg chg="mod">
          <ac:chgData name="Melloney Jewell" userId="65a9a6cd-3342-4be8-80fc-baf3dd8f6c13" providerId="ADAL" clId="{34BCC25C-9BC6-43F2-9FD5-837BE0C6E2C4}" dt="2020-12-09T09:51:35.365" v="299" actId="14100"/>
          <ac:picMkLst>
            <pc:docMk/>
            <pc:sldMk cId="1413351736" sldId="2076136966"/>
            <ac:picMk id="13" creationId="{02E81ABC-BF63-436D-B32B-9DBE87890324}"/>
          </ac:picMkLst>
        </pc:picChg>
        <pc:picChg chg="add mod">
          <ac:chgData name="Melloney Jewell" userId="65a9a6cd-3342-4be8-80fc-baf3dd8f6c13" providerId="ADAL" clId="{34BCC25C-9BC6-43F2-9FD5-837BE0C6E2C4}" dt="2020-12-09T09:49:02.337" v="292" actId="732"/>
          <ac:picMkLst>
            <pc:docMk/>
            <pc:sldMk cId="1413351736" sldId="2076136966"/>
            <ac:picMk id="16" creationId="{2985441E-B3AA-41CD-A1AF-5FF8F418FEDB}"/>
          </ac:picMkLst>
        </pc:picChg>
        <pc:picChg chg="mod">
          <ac:chgData name="Melloney Jewell" userId="65a9a6cd-3342-4be8-80fc-baf3dd8f6c13" providerId="ADAL" clId="{34BCC25C-9BC6-43F2-9FD5-837BE0C6E2C4}" dt="2020-12-09T09:49:24.128" v="295" actId="1076"/>
          <ac:picMkLst>
            <pc:docMk/>
            <pc:sldMk cId="1413351736" sldId="2076136966"/>
            <ac:picMk id="17" creationId="{F5B7DE4B-5D00-45A6-B8CD-E5E0BA4A720B}"/>
          </ac:picMkLst>
        </pc:picChg>
        <pc:picChg chg="mod">
          <ac:chgData name="Melloney Jewell" userId="65a9a6cd-3342-4be8-80fc-baf3dd8f6c13" providerId="ADAL" clId="{34BCC25C-9BC6-43F2-9FD5-837BE0C6E2C4}" dt="2020-12-09T09:49:19.742" v="294" actId="1076"/>
          <ac:picMkLst>
            <pc:docMk/>
            <pc:sldMk cId="1413351736" sldId="2076136966"/>
            <ac:picMk id="31" creationId="{488A28D5-5287-47A6-8675-15761EC18A30}"/>
          </ac:picMkLst>
        </pc:picChg>
        <pc:picChg chg="del">
          <ac:chgData name="Melloney Jewell" userId="65a9a6cd-3342-4be8-80fc-baf3dd8f6c13" providerId="ADAL" clId="{34BCC25C-9BC6-43F2-9FD5-837BE0C6E2C4}" dt="2020-12-09T09:48:43.226" v="290" actId="478"/>
          <ac:picMkLst>
            <pc:docMk/>
            <pc:sldMk cId="1413351736" sldId="2076136966"/>
            <ac:picMk id="1030" creationId="{CC7497D1-91C2-4E73-9787-FD7D979852FF}"/>
          </ac:picMkLst>
        </pc:picChg>
      </pc:sldChg>
      <pc:sldChg chg="modSp">
        <pc:chgData name="Melloney Jewell" userId="65a9a6cd-3342-4be8-80fc-baf3dd8f6c13" providerId="ADAL" clId="{34BCC25C-9BC6-43F2-9FD5-837BE0C6E2C4}" dt="2020-12-09T10:03:52.172" v="432" actId="20577"/>
        <pc:sldMkLst>
          <pc:docMk/>
          <pc:sldMk cId="2825489855" sldId="2076137327"/>
        </pc:sldMkLst>
        <pc:spChg chg="mod">
          <ac:chgData name="Melloney Jewell" userId="65a9a6cd-3342-4be8-80fc-baf3dd8f6c13" providerId="ADAL" clId="{34BCC25C-9BC6-43F2-9FD5-837BE0C6E2C4}" dt="2020-12-09T10:03:52.172" v="432" actId="20577"/>
          <ac:spMkLst>
            <pc:docMk/>
            <pc:sldMk cId="2825489855" sldId="2076137327"/>
            <ac:spMk id="3" creationId="{9A269814-4E1D-454F-A8F3-3815742308FF}"/>
          </ac:spMkLst>
        </pc:spChg>
      </pc:sldChg>
      <pc:sldChg chg="add">
        <pc:chgData name="Melloney Jewell" userId="65a9a6cd-3342-4be8-80fc-baf3dd8f6c13" providerId="ADAL" clId="{34BCC25C-9BC6-43F2-9FD5-837BE0C6E2C4}" dt="2020-12-09T10:00:28.714" v="386"/>
        <pc:sldMkLst>
          <pc:docMk/>
          <pc:sldMk cId="4269992612" sldId="2076137639"/>
        </pc:sldMkLst>
      </pc:sldChg>
      <pc:sldChg chg="add">
        <pc:chgData name="Melloney Jewell" userId="65a9a6cd-3342-4be8-80fc-baf3dd8f6c13" providerId="ADAL" clId="{34BCC25C-9BC6-43F2-9FD5-837BE0C6E2C4}" dt="2020-12-09T09:46:56.080" v="272"/>
        <pc:sldMkLst>
          <pc:docMk/>
          <pc:sldMk cId="4032530181" sldId="2076137667"/>
        </pc:sldMkLst>
      </pc:sldChg>
      <pc:sldChg chg="addSp delSp modSp">
        <pc:chgData name="Melloney Jewell" userId="65a9a6cd-3342-4be8-80fc-baf3dd8f6c13" providerId="ADAL" clId="{34BCC25C-9BC6-43F2-9FD5-837BE0C6E2C4}" dt="2020-12-09T09:57:18.802" v="384" actId="1076"/>
        <pc:sldMkLst>
          <pc:docMk/>
          <pc:sldMk cId="3231942175" sldId="2076137724"/>
        </pc:sldMkLst>
        <pc:spChg chg="add mod">
          <ac:chgData name="Melloney Jewell" userId="65a9a6cd-3342-4be8-80fc-baf3dd8f6c13" providerId="ADAL" clId="{34BCC25C-9BC6-43F2-9FD5-837BE0C6E2C4}" dt="2020-12-09T09:55:54.095" v="372" actId="164"/>
          <ac:spMkLst>
            <pc:docMk/>
            <pc:sldMk cId="3231942175" sldId="2076137724"/>
            <ac:spMk id="12" creationId="{EB3A079D-D5E1-49A6-A796-322273785830}"/>
          </ac:spMkLst>
        </pc:spChg>
        <pc:spChg chg="mod topLvl">
          <ac:chgData name="Melloney Jewell" userId="65a9a6cd-3342-4be8-80fc-baf3dd8f6c13" providerId="ADAL" clId="{34BCC25C-9BC6-43F2-9FD5-837BE0C6E2C4}" dt="2020-12-09T09:55:54.095" v="372" actId="164"/>
          <ac:spMkLst>
            <pc:docMk/>
            <pc:sldMk cId="3231942175" sldId="2076137724"/>
            <ac:spMk id="27" creationId="{D7E333A7-0EF2-4F84-A0CA-73EC0E47EC97}"/>
          </ac:spMkLst>
        </pc:spChg>
        <pc:spChg chg="mod topLvl">
          <ac:chgData name="Melloney Jewell" userId="65a9a6cd-3342-4be8-80fc-baf3dd8f6c13" providerId="ADAL" clId="{34BCC25C-9BC6-43F2-9FD5-837BE0C6E2C4}" dt="2020-12-09T09:55:54.095" v="372" actId="164"/>
          <ac:spMkLst>
            <pc:docMk/>
            <pc:sldMk cId="3231942175" sldId="2076137724"/>
            <ac:spMk id="28" creationId="{563592F2-745F-4978-BD69-C8ACCAA26C7D}"/>
          </ac:spMkLst>
        </pc:spChg>
        <pc:spChg chg="mod topLvl">
          <ac:chgData name="Melloney Jewell" userId="65a9a6cd-3342-4be8-80fc-baf3dd8f6c13" providerId="ADAL" clId="{34BCC25C-9BC6-43F2-9FD5-837BE0C6E2C4}" dt="2020-12-09T09:55:54.095" v="372" actId="164"/>
          <ac:spMkLst>
            <pc:docMk/>
            <pc:sldMk cId="3231942175" sldId="2076137724"/>
            <ac:spMk id="29" creationId="{E2559E1F-EE1F-435D-99BE-04D9B633E04C}"/>
          </ac:spMkLst>
        </pc:spChg>
        <pc:grpChg chg="add mod">
          <ac:chgData name="Melloney Jewell" userId="65a9a6cd-3342-4be8-80fc-baf3dd8f6c13" providerId="ADAL" clId="{34BCC25C-9BC6-43F2-9FD5-837BE0C6E2C4}" dt="2020-12-09T09:56:01.276" v="373" actId="1076"/>
          <ac:grpSpMkLst>
            <pc:docMk/>
            <pc:sldMk cId="3231942175" sldId="2076137724"/>
            <ac:grpSpMk id="9" creationId="{8B4B4A11-E111-43F8-816B-C9FD2E1836B3}"/>
          </ac:grpSpMkLst>
        </pc:grpChg>
        <pc:grpChg chg="del mod">
          <ac:chgData name="Melloney Jewell" userId="65a9a6cd-3342-4be8-80fc-baf3dd8f6c13" providerId="ADAL" clId="{34BCC25C-9BC6-43F2-9FD5-837BE0C6E2C4}" dt="2020-12-09T09:38:55.681" v="15" actId="165"/>
          <ac:grpSpMkLst>
            <pc:docMk/>
            <pc:sldMk cId="3231942175" sldId="2076137724"/>
            <ac:grpSpMk id="30" creationId="{5E0A2231-C30D-4B09-8B2D-D30E741E8501}"/>
          </ac:grpSpMkLst>
        </pc:grpChg>
        <pc:picChg chg="add mod modCrop">
          <ac:chgData name="Melloney Jewell" userId="65a9a6cd-3342-4be8-80fc-baf3dd8f6c13" providerId="ADAL" clId="{34BCC25C-9BC6-43F2-9FD5-837BE0C6E2C4}" dt="2020-12-09T09:55:54.095" v="372" actId="164"/>
          <ac:picMkLst>
            <pc:docMk/>
            <pc:sldMk cId="3231942175" sldId="2076137724"/>
            <ac:picMk id="3" creationId="{16747066-69B2-494B-955A-D6148C26F1E6}"/>
          </ac:picMkLst>
        </pc:picChg>
        <pc:picChg chg="add del mod">
          <ac:chgData name="Melloney Jewell" userId="65a9a6cd-3342-4be8-80fc-baf3dd8f6c13" providerId="ADAL" clId="{34BCC25C-9BC6-43F2-9FD5-837BE0C6E2C4}" dt="2020-12-09T09:43:16.875" v="112" actId="478"/>
          <ac:picMkLst>
            <pc:docMk/>
            <pc:sldMk cId="3231942175" sldId="2076137724"/>
            <ac:picMk id="5" creationId="{6563CDE3-B39C-41F1-A079-22BB4BE92853}"/>
          </ac:picMkLst>
        </pc:picChg>
        <pc:picChg chg="add mod ord">
          <ac:chgData name="Melloney Jewell" userId="65a9a6cd-3342-4be8-80fc-baf3dd8f6c13" providerId="ADAL" clId="{34BCC25C-9BC6-43F2-9FD5-837BE0C6E2C4}" dt="2020-12-09T09:57:18.802" v="384" actId="1076"/>
          <ac:picMkLst>
            <pc:docMk/>
            <pc:sldMk cId="3231942175" sldId="2076137724"/>
            <ac:picMk id="8" creationId="{F2E8663F-EBB5-4199-AE7A-39D2D64D06AA}"/>
          </ac:picMkLst>
        </pc:picChg>
        <pc:picChg chg="add del mod">
          <ac:chgData name="Melloney Jewell" userId="65a9a6cd-3342-4be8-80fc-baf3dd8f6c13" providerId="ADAL" clId="{34BCC25C-9BC6-43F2-9FD5-837BE0C6E2C4}" dt="2020-12-09T09:43:18.484" v="113" actId="478"/>
          <ac:picMkLst>
            <pc:docMk/>
            <pc:sldMk cId="3231942175" sldId="2076137724"/>
            <ac:picMk id="13" creationId="{3599FA90-3302-4E69-81D4-A2AAFEB0D8A5}"/>
          </ac:picMkLst>
        </pc:picChg>
        <pc:picChg chg="del mod topLvl">
          <ac:chgData name="Melloney Jewell" userId="65a9a6cd-3342-4be8-80fc-baf3dd8f6c13" providerId="ADAL" clId="{34BCC25C-9BC6-43F2-9FD5-837BE0C6E2C4}" dt="2020-12-09T09:39:27.244" v="22" actId="478"/>
          <ac:picMkLst>
            <pc:docMk/>
            <pc:sldMk cId="3231942175" sldId="2076137724"/>
            <ac:picMk id="20" creationId="{7C61502E-C6D0-4B82-90BA-0826E6B6E59D}"/>
          </ac:picMkLst>
        </pc:picChg>
        <pc:picChg chg="mod topLvl">
          <ac:chgData name="Melloney Jewell" userId="65a9a6cd-3342-4be8-80fc-baf3dd8f6c13" providerId="ADAL" clId="{34BCC25C-9BC6-43F2-9FD5-837BE0C6E2C4}" dt="2020-12-09T09:55:54.095" v="372" actId="164"/>
          <ac:picMkLst>
            <pc:docMk/>
            <pc:sldMk cId="3231942175" sldId="2076137724"/>
            <ac:picMk id="22" creationId="{715589AB-B200-4734-97FC-99221D2E4A3F}"/>
          </ac:picMkLst>
        </pc:picChg>
        <pc:picChg chg="mod topLvl">
          <ac:chgData name="Melloney Jewell" userId="65a9a6cd-3342-4be8-80fc-baf3dd8f6c13" providerId="ADAL" clId="{34BCC25C-9BC6-43F2-9FD5-837BE0C6E2C4}" dt="2020-12-09T09:55:54.095" v="372" actId="164"/>
          <ac:picMkLst>
            <pc:docMk/>
            <pc:sldMk cId="3231942175" sldId="2076137724"/>
            <ac:picMk id="26" creationId="{E0CE1E34-4AB2-4BC3-A8EE-687384890969}"/>
          </ac:picMkLst>
        </pc:picChg>
      </pc:sldChg>
      <pc:sldChg chg="modSp">
        <pc:chgData name="Melloney Jewell" userId="65a9a6cd-3342-4be8-80fc-baf3dd8f6c13" providerId="ADAL" clId="{34BCC25C-9BC6-43F2-9FD5-837BE0C6E2C4}" dt="2020-12-09T10:00:15.047" v="385"/>
        <pc:sldMkLst>
          <pc:docMk/>
          <pc:sldMk cId="505427357" sldId="2076137725"/>
        </pc:sldMkLst>
        <pc:spChg chg="mod">
          <ac:chgData name="Melloney Jewell" userId="65a9a6cd-3342-4be8-80fc-baf3dd8f6c13" providerId="ADAL" clId="{34BCC25C-9BC6-43F2-9FD5-837BE0C6E2C4}" dt="2020-12-09T10:00:15.047" v="385"/>
          <ac:spMkLst>
            <pc:docMk/>
            <pc:sldMk cId="505427357" sldId="2076137725"/>
            <ac:spMk id="12" creationId="{644D5758-18D0-4F00-8AE0-3C2A4FC2A7BB}"/>
          </ac:spMkLst>
        </pc:spChg>
      </pc:sldChg>
      <pc:sldChg chg="del">
        <pc:chgData name="Melloney Jewell" userId="65a9a6cd-3342-4be8-80fc-baf3dd8f6c13" providerId="ADAL" clId="{34BCC25C-9BC6-43F2-9FD5-837BE0C6E2C4}" dt="2020-12-09T09:55:25.346" v="371" actId="2696"/>
        <pc:sldMkLst>
          <pc:docMk/>
          <pc:sldMk cId="2962961372" sldId="2076137726"/>
        </pc:sldMkLst>
      </pc:sldChg>
      <pc:sldChg chg="addSp modSp add">
        <pc:chgData name="Melloney Jewell" userId="65a9a6cd-3342-4be8-80fc-baf3dd8f6c13" providerId="ADAL" clId="{34BCC25C-9BC6-43F2-9FD5-837BE0C6E2C4}" dt="2020-12-09T09:57:11.260" v="383" actId="1076"/>
        <pc:sldMkLst>
          <pc:docMk/>
          <pc:sldMk cId="1573523968" sldId="2076137727"/>
        </pc:sldMkLst>
        <pc:spChg chg="mod">
          <ac:chgData name="Melloney Jewell" userId="65a9a6cd-3342-4be8-80fc-baf3dd8f6c13" providerId="ADAL" clId="{34BCC25C-9BC6-43F2-9FD5-837BE0C6E2C4}" dt="2020-12-09T09:55:21.652" v="370"/>
          <ac:spMkLst>
            <pc:docMk/>
            <pc:sldMk cId="1573523968" sldId="2076137727"/>
            <ac:spMk id="6" creationId="{8DCBBA8C-7036-496A-9B12-3A251D867597}"/>
          </ac:spMkLst>
        </pc:spChg>
        <pc:spChg chg="mod">
          <ac:chgData name="Melloney Jewell" userId="65a9a6cd-3342-4be8-80fc-baf3dd8f6c13" providerId="ADAL" clId="{34BCC25C-9BC6-43F2-9FD5-837BE0C6E2C4}" dt="2020-12-09T09:56:15.690" v="377" actId="164"/>
          <ac:spMkLst>
            <pc:docMk/>
            <pc:sldMk cId="1573523968" sldId="2076137727"/>
            <ac:spMk id="12" creationId="{EB3A079D-D5E1-49A6-A796-322273785830}"/>
          </ac:spMkLst>
        </pc:spChg>
        <pc:spChg chg="mod">
          <ac:chgData name="Melloney Jewell" userId="65a9a6cd-3342-4be8-80fc-baf3dd8f6c13" providerId="ADAL" clId="{34BCC25C-9BC6-43F2-9FD5-837BE0C6E2C4}" dt="2020-12-09T09:56:09.150" v="374" actId="164"/>
          <ac:spMkLst>
            <pc:docMk/>
            <pc:sldMk cId="1573523968" sldId="2076137727"/>
            <ac:spMk id="27" creationId="{D7E333A7-0EF2-4F84-A0CA-73EC0E47EC97}"/>
          </ac:spMkLst>
        </pc:spChg>
        <pc:spChg chg="mod">
          <ac:chgData name="Melloney Jewell" userId="65a9a6cd-3342-4be8-80fc-baf3dd8f6c13" providerId="ADAL" clId="{34BCC25C-9BC6-43F2-9FD5-837BE0C6E2C4}" dt="2020-12-09T09:56:09.150" v="374" actId="164"/>
          <ac:spMkLst>
            <pc:docMk/>
            <pc:sldMk cId="1573523968" sldId="2076137727"/>
            <ac:spMk id="28" creationId="{563592F2-745F-4978-BD69-C8ACCAA26C7D}"/>
          </ac:spMkLst>
        </pc:spChg>
        <pc:spChg chg="mod">
          <ac:chgData name="Melloney Jewell" userId="65a9a6cd-3342-4be8-80fc-baf3dd8f6c13" providerId="ADAL" clId="{34BCC25C-9BC6-43F2-9FD5-837BE0C6E2C4}" dt="2020-12-09T09:56:49.784" v="382" actId="20577"/>
          <ac:spMkLst>
            <pc:docMk/>
            <pc:sldMk cId="1573523968" sldId="2076137727"/>
            <ac:spMk id="29" creationId="{E2559E1F-EE1F-435D-99BE-04D9B633E04C}"/>
          </ac:spMkLst>
        </pc:spChg>
        <pc:grpChg chg="add mod">
          <ac:chgData name="Melloney Jewell" userId="65a9a6cd-3342-4be8-80fc-baf3dd8f6c13" providerId="ADAL" clId="{34BCC25C-9BC6-43F2-9FD5-837BE0C6E2C4}" dt="2020-12-09T09:56:31.658" v="379" actId="12788"/>
          <ac:grpSpMkLst>
            <pc:docMk/>
            <pc:sldMk cId="1573523968" sldId="2076137727"/>
            <ac:grpSpMk id="2" creationId="{50CE7FA5-0AAB-49E8-B706-F7828CA8F55C}"/>
          </ac:grpSpMkLst>
        </pc:grpChg>
        <pc:grpChg chg="add mod">
          <ac:chgData name="Melloney Jewell" userId="65a9a6cd-3342-4be8-80fc-baf3dd8f6c13" providerId="ADAL" clId="{34BCC25C-9BC6-43F2-9FD5-837BE0C6E2C4}" dt="2020-12-09T09:56:31.658" v="379" actId="12788"/>
          <ac:grpSpMkLst>
            <pc:docMk/>
            <pc:sldMk cId="1573523968" sldId="2076137727"/>
            <ac:grpSpMk id="4" creationId="{0BAEE986-6658-425B-804C-927F8C2ACBC3}"/>
          </ac:grpSpMkLst>
        </pc:grpChg>
        <pc:picChg chg="mod">
          <ac:chgData name="Melloney Jewell" userId="65a9a6cd-3342-4be8-80fc-baf3dd8f6c13" providerId="ADAL" clId="{34BCC25C-9BC6-43F2-9FD5-837BE0C6E2C4}" dt="2020-12-09T09:56:09.150" v="374" actId="164"/>
          <ac:picMkLst>
            <pc:docMk/>
            <pc:sldMk cId="1573523968" sldId="2076137727"/>
            <ac:picMk id="3" creationId="{16747066-69B2-494B-955A-D6148C26F1E6}"/>
          </ac:picMkLst>
        </pc:picChg>
        <pc:picChg chg="mod">
          <ac:chgData name="Melloney Jewell" userId="65a9a6cd-3342-4be8-80fc-baf3dd8f6c13" providerId="ADAL" clId="{34BCC25C-9BC6-43F2-9FD5-837BE0C6E2C4}" dt="2020-12-09T09:57:11.260" v="383" actId="1076"/>
          <ac:picMkLst>
            <pc:docMk/>
            <pc:sldMk cId="1573523968" sldId="2076137727"/>
            <ac:picMk id="8" creationId="{F2E8663F-EBB5-4199-AE7A-39D2D64D06AA}"/>
          </ac:picMkLst>
        </pc:picChg>
        <pc:picChg chg="mod">
          <ac:chgData name="Melloney Jewell" userId="65a9a6cd-3342-4be8-80fc-baf3dd8f6c13" providerId="ADAL" clId="{34BCC25C-9BC6-43F2-9FD5-837BE0C6E2C4}" dt="2020-12-09T09:56:09.150" v="374" actId="164"/>
          <ac:picMkLst>
            <pc:docMk/>
            <pc:sldMk cId="1573523968" sldId="2076137727"/>
            <ac:picMk id="22" creationId="{715589AB-B200-4734-97FC-99221D2E4A3F}"/>
          </ac:picMkLst>
        </pc:picChg>
        <pc:picChg chg="mod">
          <ac:chgData name="Melloney Jewell" userId="65a9a6cd-3342-4be8-80fc-baf3dd8f6c13" providerId="ADAL" clId="{34BCC25C-9BC6-43F2-9FD5-837BE0C6E2C4}" dt="2020-12-09T09:56:09.150" v="374" actId="164"/>
          <ac:picMkLst>
            <pc:docMk/>
            <pc:sldMk cId="1573523968" sldId="2076137727"/>
            <ac:picMk id="26" creationId="{E0CE1E34-4AB2-4BC3-A8EE-687384890969}"/>
          </ac:picMkLst>
        </pc:picChg>
      </pc:sldChg>
      <pc:sldChg chg="addSp delSp modSp add">
        <pc:chgData name="Melloney Jewell" userId="65a9a6cd-3342-4be8-80fc-baf3dd8f6c13" providerId="ADAL" clId="{34BCC25C-9BC6-43F2-9FD5-837BE0C6E2C4}" dt="2020-12-09T10:04:41.964" v="434" actId="1076"/>
        <pc:sldMkLst>
          <pc:docMk/>
          <pc:sldMk cId="3293110173" sldId="2076137728"/>
        </pc:sldMkLst>
        <pc:spChg chg="mod">
          <ac:chgData name="Melloney Jewell" userId="65a9a6cd-3342-4be8-80fc-baf3dd8f6c13" providerId="ADAL" clId="{34BCC25C-9BC6-43F2-9FD5-837BE0C6E2C4}" dt="2020-12-09T10:04:41.964" v="434" actId="1076"/>
          <ac:spMkLst>
            <pc:docMk/>
            <pc:sldMk cId="3293110173" sldId="2076137728"/>
            <ac:spMk id="2" creationId="{7916D65F-A967-48A4-BED8-AA9D4007D0BC}"/>
          </ac:spMkLst>
        </pc:spChg>
        <pc:spChg chg="del">
          <ac:chgData name="Melloney Jewell" userId="65a9a6cd-3342-4be8-80fc-baf3dd8f6c13" providerId="ADAL" clId="{34BCC25C-9BC6-43F2-9FD5-837BE0C6E2C4}" dt="2020-12-09T10:01:37.382" v="397"/>
          <ac:spMkLst>
            <pc:docMk/>
            <pc:sldMk cId="3293110173" sldId="2076137728"/>
            <ac:spMk id="3" creationId="{3E5941BE-74E4-4F06-A8A1-2F7D02603620}"/>
          </ac:spMkLst>
        </pc:spChg>
        <pc:picChg chg="add del mod">
          <ac:chgData name="Melloney Jewell" userId="65a9a6cd-3342-4be8-80fc-baf3dd8f6c13" providerId="ADAL" clId="{34BCC25C-9BC6-43F2-9FD5-837BE0C6E2C4}" dt="2020-12-09T10:02:26.267" v="402" actId="478"/>
          <ac:picMkLst>
            <pc:docMk/>
            <pc:sldMk cId="3293110173" sldId="2076137728"/>
            <ac:picMk id="4" creationId="{AB45F248-0821-4C70-B185-E2DBF74F31A2}"/>
          </ac:picMkLst>
        </pc:picChg>
        <pc:picChg chg="add del">
          <ac:chgData name="Melloney Jewell" userId="65a9a6cd-3342-4be8-80fc-baf3dd8f6c13" providerId="ADAL" clId="{34BCC25C-9BC6-43F2-9FD5-837BE0C6E2C4}" dt="2020-12-09T10:02:24.820" v="401"/>
          <ac:picMkLst>
            <pc:docMk/>
            <pc:sldMk cId="3293110173" sldId="2076137728"/>
            <ac:picMk id="5" creationId="{277349DE-56A1-44D2-BFF9-FA7F46B323BC}"/>
          </ac:picMkLst>
        </pc:picChg>
        <pc:picChg chg="add ord">
          <ac:chgData name="Melloney Jewell" userId="65a9a6cd-3342-4be8-80fc-baf3dd8f6c13" providerId="ADAL" clId="{34BCC25C-9BC6-43F2-9FD5-837BE0C6E2C4}" dt="2020-12-09T10:02:30.407" v="404" actId="167"/>
          <ac:picMkLst>
            <pc:docMk/>
            <pc:sldMk cId="3293110173" sldId="2076137728"/>
            <ac:picMk id="6" creationId="{C7214AAF-AEF5-4338-9636-85CB36281B30}"/>
          </ac:picMkLst>
        </pc:picChg>
        <pc:picChg chg="add mod">
          <ac:chgData name="Melloney Jewell" userId="65a9a6cd-3342-4be8-80fc-baf3dd8f6c13" providerId="ADAL" clId="{34BCC25C-9BC6-43F2-9FD5-837BE0C6E2C4}" dt="2020-12-09T10:03:21.858" v="419" actId="14100"/>
          <ac:picMkLst>
            <pc:docMk/>
            <pc:sldMk cId="3293110173" sldId="2076137728"/>
            <ac:picMk id="7" creationId="{BDAE488B-CA81-42F9-A752-999928636EDF}"/>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B211C-B53A-467F-B187-4AB8BD68441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9A3E454-E752-4324-994E-91BF789A7D7F}">
      <dgm:prSet phldrT="[Text]"/>
      <dgm:spPr/>
      <dgm:t>
        <a:bodyPr/>
        <a:lstStyle/>
        <a:p>
          <a:r>
            <a:rPr lang="en-US"/>
            <a:t>Governance and Administration</a:t>
          </a:r>
        </a:p>
      </dgm:t>
    </dgm:pt>
    <dgm:pt modelId="{4ABB7564-218F-4F3B-8651-367BCBE59D42}" type="parTrans" cxnId="{5C0083D6-62E6-467D-9E91-8650AA979A50}">
      <dgm:prSet/>
      <dgm:spPr/>
      <dgm:t>
        <a:bodyPr/>
        <a:lstStyle/>
        <a:p>
          <a:endParaRPr lang="en-US"/>
        </a:p>
      </dgm:t>
    </dgm:pt>
    <dgm:pt modelId="{2B03C82A-977E-4BB4-A7D1-0752C8350A7B}" type="sibTrans" cxnId="{5C0083D6-62E6-467D-9E91-8650AA979A50}">
      <dgm:prSet/>
      <dgm:spPr/>
      <dgm:t>
        <a:bodyPr/>
        <a:lstStyle/>
        <a:p>
          <a:endParaRPr lang="en-US"/>
        </a:p>
      </dgm:t>
    </dgm:pt>
    <dgm:pt modelId="{89523DB4-722C-4D59-AD30-9806E8368A6B}">
      <dgm:prSet phldrT="[Text]"/>
      <dgm:spPr/>
      <dgm:t>
        <a:bodyPr/>
        <a:lstStyle/>
        <a:p>
          <a:pPr rtl="0"/>
          <a:r>
            <a:rPr lang="en-US"/>
            <a:t>H-ISAC Framework is </a:t>
          </a:r>
          <a:r>
            <a:rPr lang="en-US" b="1">
              <a:latin typeface="Arial"/>
            </a:rPr>
            <a:t>rooted   in </a:t>
          </a:r>
          <a:r>
            <a:rPr lang="en-US" b="1"/>
            <a:t>Governance and Administration.</a:t>
          </a:r>
          <a:endParaRPr lang="en-US" b="0">
            <a:latin typeface="Arial"/>
          </a:endParaRPr>
        </a:p>
      </dgm:t>
    </dgm:pt>
    <dgm:pt modelId="{AD4C0F69-347F-4A85-8788-4754889AE750}" type="parTrans" cxnId="{A5E6384B-A9C6-4010-A1AE-BA840794D980}">
      <dgm:prSet/>
      <dgm:spPr/>
      <dgm:t>
        <a:bodyPr/>
        <a:lstStyle/>
        <a:p>
          <a:endParaRPr lang="en-US"/>
        </a:p>
      </dgm:t>
    </dgm:pt>
    <dgm:pt modelId="{AFB823DC-39D0-49BA-8EE4-C8705AC49659}" type="sibTrans" cxnId="{A5E6384B-A9C6-4010-A1AE-BA840794D980}">
      <dgm:prSet/>
      <dgm:spPr/>
      <dgm:t>
        <a:bodyPr/>
        <a:lstStyle/>
        <a:p>
          <a:endParaRPr lang="en-US"/>
        </a:p>
      </dgm:t>
    </dgm:pt>
    <dgm:pt modelId="{5515C138-0CA1-4960-859B-E9CE1F583C4A}">
      <dgm:prSet phldrT="[Text]"/>
      <dgm:spPr/>
      <dgm:t>
        <a:bodyPr/>
        <a:lstStyle/>
        <a:p>
          <a:r>
            <a:rPr lang="en-US"/>
            <a:t>Identity Directories</a:t>
          </a:r>
        </a:p>
      </dgm:t>
    </dgm:pt>
    <dgm:pt modelId="{BD8584B6-F32E-4A5E-9A3C-AEE10962649F}" type="parTrans" cxnId="{F87A7960-F1AB-4385-8499-6AA77BA2B1DF}">
      <dgm:prSet/>
      <dgm:spPr/>
      <dgm:t>
        <a:bodyPr/>
        <a:lstStyle/>
        <a:p>
          <a:endParaRPr lang="en-US"/>
        </a:p>
      </dgm:t>
    </dgm:pt>
    <dgm:pt modelId="{4A99E9FF-D45A-478D-AD2E-0DA91B589BB2}" type="sibTrans" cxnId="{F87A7960-F1AB-4385-8499-6AA77BA2B1DF}">
      <dgm:prSet/>
      <dgm:spPr/>
      <dgm:t>
        <a:bodyPr/>
        <a:lstStyle/>
        <a:p>
          <a:endParaRPr lang="en-US"/>
        </a:p>
      </dgm:t>
    </dgm:pt>
    <dgm:pt modelId="{CEE3AAD2-5DC4-4879-9E8B-5978456EF530}">
      <dgm:prSet phldrT="[Text]"/>
      <dgm:spPr/>
      <dgm:t>
        <a:bodyPr/>
        <a:lstStyle/>
        <a:p>
          <a:r>
            <a:rPr lang="en-US"/>
            <a:t>The </a:t>
          </a:r>
          <a:r>
            <a:rPr lang="en-US" b="1"/>
            <a:t>“heart” of IAM</a:t>
          </a:r>
          <a:r>
            <a:rPr lang="en-US"/>
            <a:t>. </a:t>
          </a:r>
        </a:p>
      </dgm:t>
    </dgm:pt>
    <dgm:pt modelId="{61F3FF11-93DB-4826-9F44-74903C1FC0E2}" type="parTrans" cxnId="{F532D9F8-9EFC-41F1-84C7-90A9AEC42C3D}">
      <dgm:prSet/>
      <dgm:spPr/>
      <dgm:t>
        <a:bodyPr/>
        <a:lstStyle/>
        <a:p>
          <a:endParaRPr lang="en-US"/>
        </a:p>
      </dgm:t>
    </dgm:pt>
    <dgm:pt modelId="{5EF09C53-00C8-40FB-9A66-FC002ED70D48}" type="sibTrans" cxnId="{F532D9F8-9EFC-41F1-84C7-90A9AEC42C3D}">
      <dgm:prSet/>
      <dgm:spPr/>
      <dgm:t>
        <a:bodyPr/>
        <a:lstStyle/>
        <a:p>
          <a:endParaRPr lang="en-US"/>
        </a:p>
      </dgm:t>
    </dgm:pt>
    <dgm:pt modelId="{12C17D2F-A88F-4D6B-995C-F05ADCA997A2}">
      <dgm:prSet phldrT="[Text]"/>
      <dgm:spPr/>
      <dgm:t>
        <a:bodyPr/>
        <a:lstStyle/>
        <a:p>
          <a:r>
            <a:rPr lang="en-US"/>
            <a:t>The </a:t>
          </a:r>
          <a:r>
            <a:rPr lang="en-US" b="1"/>
            <a:t>“nervous system”</a:t>
          </a:r>
          <a:r>
            <a:rPr lang="en-US"/>
            <a:t> that ties components together.</a:t>
          </a:r>
        </a:p>
      </dgm:t>
    </dgm:pt>
    <dgm:pt modelId="{000B2FEF-32D4-4A70-9689-4D10DF0F3968}" type="parTrans" cxnId="{DE49369E-4BEB-4121-8DB7-E787722D4F5E}">
      <dgm:prSet/>
      <dgm:spPr/>
      <dgm:t>
        <a:bodyPr/>
        <a:lstStyle/>
        <a:p>
          <a:endParaRPr lang="en-US"/>
        </a:p>
      </dgm:t>
    </dgm:pt>
    <dgm:pt modelId="{54CADA3E-040E-4E75-922D-646580340B86}" type="sibTrans" cxnId="{DE49369E-4BEB-4121-8DB7-E787722D4F5E}">
      <dgm:prSet/>
      <dgm:spPr/>
      <dgm:t>
        <a:bodyPr/>
        <a:lstStyle/>
        <a:p>
          <a:endParaRPr lang="en-US"/>
        </a:p>
      </dgm:t>
    </dgm:pt>
    <dgm:pt modelId="{C82B928D-D1D6-431B-8B0B-06FDDF0139FB}">
      <dgm:prSet phldrT="[Text]"/>
      <dgm:spPr/>
      <dgm:t>
        <a:bodyPr/>
        <a:lstStyle/>
        <a:p>
          <a:r>
            <a:rPr lang="en-US"/>
            <a:t>The authoritative </a:t>
          </a:r>
          <a:r>
            <a:rPr lang="en-US" b="1"/>
            <a:t>identity store </a:t>
          </a:r>
          <a:r>
            <a:rPr lang="en-US"/>
            <a:t>for an organization. </a:t>
          </a:r>
        </a:p>
      </dgm:t>
    </dgm:pt>
    <dgm:pt modelId="{926C2EEA-583B-45D3-B278-F4956933CB69}" type="parTrans" cxnId="{97AF24E8-3303-4691-A641-024DD36001F4}">
      <dgm:prSet/>
      <dgm:spPr/>
      <dgm:t>
        <a:bodyPr/>
        <a:lstStyle/>
        <a:p>
          <a:endParaRPr lang="en-US"/>
        </a:p>
      </dgm:t>
    </dgm:pt>
    <dgm:pt modelId="{304B1CBE-88C3-490C-823B-10E7929A5F1E}" type="sibTrans" cxnId="{97AF24E8-3303-4691-A641-024DD36001F4}">
      <dgm:prSet/>
      <dgm:spPr/>
      <dgm:t>
        <a:bodyPr/>
        <a:lstStyle/>
        <a:p>
          <a:endParaRPr lang="en-US"/>
        </a:p>
      </dgm:t>
    </dgm:pt>
    <dgm:pt modelId="{547CF476-6D4D-4353-B9C8-8BF8D8F4E6FE}">
      <dgm:prSet phldrT="[Text]"/>
      <dgm:spPr/>
      <dgm:t>
        <a:bodyPr/>
        <a:lstStyle/>
        <a:p>
          <a:r>
            <a:rPr lang="en-US"/>
            <a:t>Provides details about each identity including the </a:t>
          </a:r>
          <a:r>
            <a:rPr lang="en-US" b="1"/>
            <a:t>roles</a:t>
          </a:r>
          <a:r>
            <a:rPr lang="en-US"/>
            <a:t>, </a:t>
          </a:r>
          <a:r>
            <a:rPr lang="en-US" b="1"/>
            <a:t>accounts</a:t>
          </a:r>
          <a:r>
            <a:rPr lang="en-US"/>
            <a:t>, </a:t>
          </a:r>
          <a:r>
            <a:rPr lang="en-US" b="1"/>
            <a:t>attributes</a:t>
          </a:r>
          <a:r>
            <a:rPr lang="en-US"/>
            <a:t>, and </a:t>
          </a:r>
          <a:r>
            <a:rPr lang="en-US" b="1"/>
            <a:t>privileges </a:t>
          </a:r>
          <a:r>
            <a:rPr lang="en-US"/>
            <a:t>that go with them.</a:t>
          </a:r>
        </a:p>
      </dgm:t>
    </dgm:pt>
    <dgm:pt modelId="{70A8E833-3257-4C3A-A239-D322D5A84281}" type="parTrans" cxnId="{18804555-EAD1-4A22-B069-92EA6451679B}">
      <dgm:prSet/>
      <dgm:spPr/>
      <dgm:t>
        <a:bodyPr/>
        <a:lstStyle/>
        <a:p>
          <a:endParaRPr lang="en-US"/>
        </a:p>
      </dgm:t>
    </dgm:pt>
    <dgm:pt modelId="{63337344-535D-41AA-B28A-53124E82776E}" type="sibTrans" cxnId="{18804555-EAD1-4A22-B069-92EA6451679B}">
      <dgm:prSet/>
      <dgm:spPr/>
      <dgm:t>
        <a:bodyPr/>
        <a:lstStyle/>
        <a:p>
          <a:endParaRPr lang="en-US"/>
        </a:p>
      </dgm:t>
    </dgm:pt>
    <dgm:pt modelId="{4FC904EC-60EE-4C55-B361-3B5F5F7AD2FA}" type="pres">
      <dgm:prSet presAssocID="{F58B211C-B53A-467F-B187-4AB8BD68441D}" presName="linear" presStyleCnt="0">
        <dgm:presLayoutVars>
          <dgm:dir/>
          <dgm:animLvl val="lvl"/>
          <dgm:resizeHandles val="exact"/>
        </dgm:presLayoutVars>
      </dgm:prSet>
      <dgm:spPr/>
    </dgm:pt>
    <dgm:pt modelId="{967F8E00-E0E5-4A07-98A7-611A42466E1C}" type="pres">
      <dgm:prSet presAssocID="{59A3E454-E752-4324-994E-91BF789A7D7F}" presName="parentLin" presStyleCnt="0"/>
      <dgm:spPr/>
    </dgm:pt>
    <dgm:pt modelId="{1C17E2C0-C364-48A9-99E2-64180C04AED9}" type="pres">
      <dgm:prSet presAssocID="{59A3E454-E752-4324-994E-91BF789A7D7F}" presName="parentLeftMargin" presStyleLbl="node1" presStyleIdx="0" presStyleCnt="2"/>
      <dgm:spPr/>
    </dgm:pt>
    <dgm:pt modelId="{504DDD46-4E75-41D2-9E8D-DBC74B5EAC92}" type="pres">
      <dgm:prSet presAssocID="{59A3E454-E752-4324-994E-91BF789A7D7F}" presName="parentText" presStyleLbl="node1" presStyleIdx="0" presStyleCnt="2">
        <dgm:presLayoutVars>
          <dgm:chMax val="0"/>
          <dgm:bulletEnabled val="1"/>
        </dgm:presLayoutVars>
      </dgm:prSet>
      <dgm:spPr/>
    </dgm:pt>
    <dgm:pt modelId="{EBA79C25-C857-47EF-8DC3-61D17B2B9D8C}" type="pres">
      <dgm:prSet presAssocID="{59A3E454-E752-4324-994E-91BF789A7D7F}" presName="negativeSpace" presStyleCnt="0"/>
      <dgm:spPr/>
    </dgm:pt>
    <dgm:pt modelId="{60A60B07-3311-4F65-8A60-DEF23C1F981E}" type="pres">
      <dgm:prSet presAssocID="{59A3E454-E752-4324-994E-91BF789A7D7F}" presName="childText" presStyleLbl="conFgAcc1" presStyleIdx="0" presStyleCnt="2">
        <dgm:presLayoutVars>
          <dgm:bulletEnabled val="1"/>
        </dgm:presLayoutVars>
      </dgm:prSet>
      <dgm:spPr/>
    </dgm:pt>
    <dgm:pt modelId="{99BCD984-8058-4285-B28C-DC605BD64C96}" type="pres">
      <dgm:prSet presAssocID="{2B03C82A-977E-4BB4-A7D1-0752C8350A7B}" presName="spaceBetweenRectangles" presStyleCnt="0"/>
      <dgm:spPr/>
    </dgm:pt>
    <dgm:pt modelId="{FF44EFD6-2188-4E12-8726-5CBEB97BD344}" type="pres">
      <dgm:prSet presAssocID="{5515C138-0CA1-4960-859B-E9CE1F583C4A}" presName="parentLin" presStyleCnt="0"/>
      <dgm:spPr/>
    </dgm:pt>
    <dgm:pt modelId="{3A0983BE-F1CB-4431-84CA-3BECF6C29AFF}" type="pres">
      <dgm:prSet presAssocID="{5515C138-0CA1-4960-859B-E9CE1F583C4A}" presName="parentLeftMargin" presStyleLbl="node1" presStyleIdx="0" presStyleCnt="2"/>
      <dgm:spPr/>
    </dgm:pt>
    <dgm:pt modelId="{549EEE72-FC77-4926-8928-83BF07E7D4D6}" type="pres">
      <dgm:prSet presAssocID="{5515C138-0CA1-4960-859B-E9CE1F583C4A}" presName="parentText" presStyleLbl="node1" presStyleIdx="1" presStyleCnt="2">
        <dgm:presLayoutVars>
          <dgm:chMax val="0"/>
          <dgm:bulletEnabled val="1"/>
        </dgm:presLayoutVars>
      </dgm:prSet>
      <dgm:spPr/>
    </dgm:pt>
    <dgm:pt modelId="{A3799083-FFC9-4504-9491-1C25C7EF2A81}" type="pres">
      <dgm:prSet presAssocID="{5515C138-0CA1-4960-859B-E9CE1F583C4A}" presName="negativeSpace" presStyleCnt="0"/>
      <dgm:spPr/>
    </dgm:pt>
    <dgm:pt modelId="{7693DD5D-1FD6-466C-AF9C-4D5555ED99F4}" type="pres">
      <dgm:prSet presAssocID="{5515C138-0CA1-4960-859B-E9CE1F583C4A}" presName="childText" presStyleLbl="conFgAcc1" presStyleIdx="1" presStyleCnt="2">
        <dgm:presLayoutVars>
          <dgm:bulletEnabled val="1"/>
        </dgm:presLayoutVars>
      </dgm:prSet>
      <dgm:spPr/>
    </dgm:pt>
  </dgm:ptLst>
  <dgm:cxnLst>
    <dgm:cxn modelId="{DF4F5C01-3D4D-4259-BDCB-F901E2640CF6}" type="presOf" srcId="{5515C138-0CA1-4960-859B-E9CE1F583C4A}" destId="{3A0983BE-F1CB-4431-84CA-3BECF6C29AFF}" srcOrd="0" destOrd="0" presId="urn:microsoft.com/office/officeart/2005/8/layout/list1"/>
    <dgm:cxn modelId="{94D3F305-C03A-474F-943A-5661A6F05B3D}" type="presOf" srcId="{F58B211C-B53A-467F-B187-4AB8BD68441D}" destId="{4FC904EC-60EE-4C55-B361-3B5F5F7AD2FA}" srcOrd="0" destOrd="0" presId="urn:microsoft.com/office/officeart/2005/8/layout/list1"/>
    <dgm:cxn modelId="{69174E0B-25E3-40C0-B478-837A44AF2F52}" type="presOf" srcId="{547CF476-6D4D-4353-B9C8-8BF8D8F4E6FE}" destId="{7693DD5D-1FD6-466C-AF9C-4D5555ED99F4}" srcOrd="0" destOrd="2" presId="urn:microsoft.com/office/officeart/2005/8/layout/list1"/>
    <dgm:cxn modelId="{F87A7960-F1AB-4385-8499-6AA77BA2B1DF}" srcId="{F58B211C-B53A-467F-B187-4AB8BD68441D}" destId="{5515C138-0CA1-4960-859B-E9CE1F583C4A}" srcOrd="1" destOrd="0" parTransId="{BD8584B6-F32E-4A5E-9A3C-AEE10962649F}" sibTransId="{4A99E9FF-D45A-478D-AD2E-0DA91B589BB2}"/>
    <dgm:cxn modelId="{DD990845-D75E-4C5F-A574-434D11A24D62}" type="presOf" srcId="{59A3E454-E752-4324-994E-91BF789A7D7F}" destId="{1C17E2C0-C364-48A9-99E2-64180C04AED9}" srcOrd="0" destOrd="0" presId="urn:microsoft.com/office/officeart/2005/8/layout/list1"/>
    <dgm:cxn modelId="{A5E6384B-A9C6-4010-A1AE-BA840794D980}" srcId="{59A3E454-E752-4324-994E-91BF789A7D7F}" destId="{89523DB4-722C-4D59-AD30-9806E8368A6B}" srcOrd="0" destOrd="0" parTransId="{AD4C0F69-347F-4A85-8788-4754889AE750}" sibTransId="{AFB823DC-39D0-49BA-8EE4-C8705AC49659}"/>
    <dgm:cxn modelId="{18804555-EAD1-4A22-B069-92EA6451679B}" srcId="{5515C138-0CA1-4960-859B-E9CE1F583C4A}" destId="{547CF476-6D4D-4353-B9C8-8BF8D8F4E6FE}" srcOrd="2" destOrd="0" parTransId="{70A8E833-3257-4C3A-A239-D322D5A84281}" sibTransId="{63337344-535D-41AA-B28A-53124E82776E}"/>
    <dgm:cxn modelId="{9AB32487-B2BD-4AA3-9EC5-1386C3E0078D}" type="presOf" srcId="{CEE3AAD2-5DC4-4879-9E8B-5978456EF530}" destId="{7693DD5D-1FD6-466C-AF9C-4D5555ED99F4}" srcOrd="0" destOrd="0" presId="urn:microsoft.com/office/officeart/2005/8/layout/list1"/>
    <dgm:cxn modelId="{069E7E8E-56A3-40CB-8322-101E9D008C8D}" type="presOf" srcId="{12C17D2F-A88F-4D6B-995C-F05ADCA997A2}" destId="{60A60B07-3311-4F65-8A60-DEF23C1F981E}" srcOrd="0" destOrd="1" presId="urn:microsoft.com/office/officeart/2005/8/layout/list1"/>
    <dgm:cxn modelId="{DE49369E-4BEB-4121-8DB7-E787722D4F5E}" srcId="{59A3E454-E752-4324-994E-91BF789A7D7F}" destId="{12C17D2F-A88F-4D6B-995C-F05ADCA997A2}" srcOrd="1" destOrd="0" parTransId="{000B2FEF-32D4-4A70-9689-4D10DF0F3968}" sibTransId="{54CADA3E-040E-4E75-922D-646580340B86}"/>
    <dgm:cxn modelId="{1D2629C3-876B-4C0F-95E4-D37C2D2400D3}" type="presOf" srcId="{89523DB4-722C-4D59-AD30-9806E8368A6B}" destId="{60A60B07-3311-4F65-8A60-DEF23C1F981E}" srcOrd="0" destOrd="0" presId="urn:microsoft.com/office/officeart/2005/8/layout/list1"/>
    <dgm:cxn modelId="{D4C030CA-8CE0-41C5-89D8-7339AD54954B}" type="presOf" srcId="{5515C138-0CA1-4960-859B-E9CE1F583C4A}" destId="{549EEE72-FC77-4926-8928-83BF07E7D4D6}" srcOrd="1" destOrd="0" presId="urn:microsoft.com/office/officeart/2005/8/layout/list1"/>
    <dgm:cxn modelId="{7AD6ACCF-DF2A-42AD-9CC7-1046C42C2D48}" type="presOf" srcId="{C82B928D-D1D6-431B-8B0B-06FDDF0139FB}" destId="{7693DD5D-1FD6-466C-AF9C-4D5555ED99F4}" srcOrd="0" destOrd="1" presId="urn:microsoft.com/office/officeart/2005/8/layout/list1"/>
    <dgm:cxn modelId="{5C0083D6-62E6-467D-9E91-8650AA979A50}" srcId="{F58B211C-B53A-467F-B187-4AB8BD68441D}" destId="{59A3E454-E752-4324-994E-91BF789A7D7F}" srcOrd="0" destOrd="0" parTransId="{4ABB7564-218F-4F3B-8651-367BCBE59D42}" sibTransId="{2B03C82A-977E-4BB4-A7D1-0752C8350A7B}"/>
    <dgm:cxn modelId="{97AF24E8-3303-4691-A641-024DD36001F4}" srcId="{5515C138-0CA1-4960-859B-E9CE1F583C4A}" destId="{C82B928D-D1D6-431B-8B0B-06FDDF0139FB}" srcOrd="1" destOrd="0" parTransId="{926C2EEA-583B-45D3-B278-F4956933CB69}" sibTransId="{304B1CBE-88C3-490C-823B-10E7929A5F1E}"/>
    <dgm:cxn modelId="{167C6DEC-A8EF-42F8-B40C-F6AECD95D89B}" type="presOf" srcId="{59A3E454-E752-4324-994E-91BF789A7D7F}" destId="{504DDD46-4E75-41D2-9E8D-DBC74B5EAC92}" srcOrd="1" destOrd="0" presId="urn:microsoft.com/office/officeart/2005/8/layout/list1"/>
    <dgm:cxn modelId="{F532D9F8-9EFC-41F1-84C7-90A9AEC42C3D}" srcId="{5515C138-0CA1-4960-859B-E9CE1F583C4A}" destId="{CEE3AAD2-5DC4-4879-9E8B-5978456EF530}" srcOrd="0" destOrd="0" parTransId="{61F3FF11-93DB-4826-9F44-74903C1FC0E2}" sibTransId="{5EF09C53-00C8-40FB-9A66-FC002ED70D48}"/>
    <dgm:cxn modelId="{D0223231-9B94-4D4E-AD3D-DEF03F00BB35}" type="presParOf" srcId="{4FC904EC-60EE-4C55-B361-3B5F5F7AD2FA}" destId="{967F8E00-E0E5-4A07-98A7-611A42466E1C}" srcOrd="0" destOrd="0" presId="urn:microsoft.com/office/officeart/2005/8/layout/list1"/>
    <dgm:cxn modelId="{3DA041F5-006F-4013-ACF7-E229256D6F5C}" type="presParOf" srcId="{967F8E00-E0E5-4A07-98A7-611A42466E1C}" destId="{1C17E2C0-C364-48A9-99E2-64180C04AED9}" srcOrd="0" destOrd="0" presId="urn:microsoft.com/office/officeart/2005/8/layout/list1"/>
    <dgm:cxn modelId="{9D476DD8-4083-48F7-8835-AD49131D76EA}" type="presParOf" srcId="{967F8E00-E0E5-4A07-98A7-611A42466E1C}" destId="{504DDD46-4E75-41D2-9E8D-DBC74B5EAC92}" srcOrd="1" destOrd="0" presId="urn:microsoft.com/office/officeart/2005/8/layout/list1"/>
    <dgm:cxn modelId="{E0105D7B-D27C-4750-AF9F-5F94757A1803}" type="presParOf" srcId="{4FC904EC-60EE-4C55-B361-3B5F5F7AD2FA}" destId="{EBA79C25-C857-47EF-8DC3-61D17B2B9D8C}" srcOrd="1" destOrd="0" presId="urn:microsoft.com/office/officeart/2005/8/layout/list1"/>
    <dgm:cxn modelId="{0DE65BE9-5679-4016-8A9C-721AF68003A3}" type="presParOf" srcId="{4FC904EC-60EE-4C55-B361-3B5F5F7AD2FA}" destId="{60A60B07-3311-4F65-8A60-DEF23C1F981E}" srcOrd="2" destOrd="0" presId="urn:microsoft.com/office/officeart/2005/8/layout/list1"/>
    <dgm:cxn modelId="{9F52A861-097F-4C9E-8B28-D6E2955A71C3}" type="presParOf" srcId="{4FC904EC-60EE-4C55-B361-3B5F5F7AD2FA}" destId="{99BCD984-8058-4285-B28C-DC605BD64C96}" srcOrd="3" destOrd="0" presId="urn:microsoft.com/office/officeart/2005/8/layout/list1"/>
    <dgm:cxn modelId="{DADE5AE6-17CE-4888-8002-CBBFD35D1635}" type="presParOf" srcId="{4FC904EC-60EE-4C55-B361-3B5F5F7AD2FA}" destId="{FF44EFD6-2188-4E12-8726-5CBEB97BD344}" srcOrd="4" destOrd="0" presId="urn:microsoft.com/office/officeart/2005/8/layout/list1"/>
    <dgm:cxn modelId="{5B11DA87-6C0C-487A-AFBD-C23DBD27EC41}" type="presParOf" srcId="{FF44EFD6-2188-4E12-8726-5CBEB97BD344}" destId="{3A0983BE-F1CB-4431-84CA-3BECF6C29AFF}" srcOrd="0" destOrd="0" presId="urn:microsoft.com/office/officeart/2005/8/layout/list1"/>
    <dgm:cxn modelId="{EE81C7F0-1907-4FD4-83E0-14F35F2295EE}" type="presParOf" srcId="{FF44EFD6-2188-4E12-8726-5CBEB97BD344}" destId="{549EEE72-FC77-4926-8928-83BF07E7D4D6}" srcOrd="1" destOrd="0" presId="urn:microsoft.com/office/officeart/2005/8/layout/list1"/>
    <dgm:cxn modelId="{D2706F95-0AF2-4240-A0FD-9B020C60F562}" type="presParOf" srcId="{4FC904EC-60EE-4C55-B361-3B5F5F7AD2FA}" destId="{A3799083-FFC9-4504-9491-1C25C7EF2A81}" srcOrd="5" destOrd="0" presId="urn:microsoft.com/office/officeart/2005/8/layout/list1"/>
    <dgm:cxn modelId="{AA50818D-622D-42CA-B810-DB92AA456CB2}" type="presParOf" srcId="{4FC904EC-60EE-4C55-B361-3B5F5F7AD2FA}" destId="{7693DD5D-1FD6-466C-AF9C-4D5555ED99F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B211C-B53A-467F-B187-4AB8BD68441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9A3E454-E752-4324-994E-91BF789A7D7F}">
      <dgm:prSet phldrT="[Text]"/>
      <dgm:spPr/>
      <dgm:t>
        <a:bodyPr/>
        <a:lstStyle/>
        <a:p>
          <a:r>
            <a:rPr lang="en-US">
              <a:solidFill>
                <a:schemeClr val="accent1"/>
              </a:solidFill>
            </a:rPr>
            <a:t>Governance and Administration</a:t>
          </a:r>
        </a:p>
      </dgm:t>
    </dgm:pt>
    <dgm:pt modelId="{4ABB7564-218F-4F3B-8651-367BCBE59D42}" type="parTrans" cxnId="{5C0083D6-62E6-467D-9E91-8650AA979A50}">
      <dgm:prSet/>
      <dgm:spPr/>
      <dgm:t>
        <a:bodyPr/>
        <a:lstStyle/>
        <a:p>
          <a:endParaRPr lang="en-US"/>
        </a:p>
      </dgm:t>
    </dgm:pt>
    <dgm:pt modelId="{2B03C82A-977E-4BB4-A7D1-0752C8350A7B}" type="sibTrans" cxnId="{5C0083D6-62E6-467D-9E91-8650AA979A50}">
      <dgm:prSet/>
      <dgm:spPr/>
      <dgm:t>
        <a:bodyPr/>
        <a:lstStyle/>
        <a:p>
          <a:endParaRPr lang="en-US"/>
        </a:p>
      </dgm:t>
    </dgm:pt>
    <dgm:pt modelId="{89523DB4-722C-4D59-AD30-9806E8368A6B}">
      <dgm:prSet phldrT="[Text]"/>
      <dgm:spPr/>
      <dgm:t>
        <a:bodyPr/>
        <a:lstStyle/>
        <a:p>
          <a:pPr rtl="0"/>
          <a:r>
            <a:rPr lang="en-US">
              <a:solidFill>
                <a:schemeClr val="bg1"/>
              </a:solidFill>
            </a:rPr>
            <a:t>H-ISAC Framework is </a:t>
          </a:r>
          <a:r>
            <a:rPr lang="en-US" b="1">
              <a:solidFill>
                <a:schemeClr val="bg1"/>
              </a:solidFill>
              <a:latin typeface="Arial"/>
            </a:rPr>
            <a:t>rooted   in </a:t>
          </a:r>
          <a:r>
            <a:rPr lang="en-US" b="1">
              <a:solidFill>
                <a:schemeClr val="bg1"/>
              </a:solidFill>
            </a:rPr>
            <a:t>Governance and Administration.</a:t>
          </a:r>
          <a:endParaRPr lang="en-US" b="0">
            <a:solidFill>
              <a:schemeClr val="bg1"/>
            </a:solidFill>
            <a:latin typeface="Arial"/>
          </a:endParaRPr>
        </a:p>
      </dgm:t>
    </dgm:pt>
    <dgm:pt modelId="{AD4C0F69-347F-4A85-8788-4754889AE750}" type="parTrans" cxnId="{A5E6384B-A9C6-4010-A1AE-BA840794D980}">
      <dgm:prSet/>
      <dgm:spPr/>
      <dgm:t>
        <a:bodyPr/>
        <a:lstStyle/>
        <a:p>
          <a:endParaRPr lang="en-US"/>
        </a:p>
      </dgm:t>
    </dgm:pt>
    <dgm:pt modelId="{AFB823DC-39D0-49BA-8EE4-C8705AC49659}" type="sibTrans" cxnId="{A5E6384B-A9C6-4010-A1AE-BA840794D980}">
      <dgm:prSet/>
      <dgm:spPr/>
      <dgm:t>
        <a:bodyPr/>
        <a:lstStyle/>
        <a:p>
          <a:endParaRPr lang="en-US"/>
        </a:p>
      </dgm:t>
    </dgm:pt>
    <dgm:pt modelId="{5515C138-0CA1-4960-859B-E9CE1F583C4A}">
      <dgm:prSet phldrT="[Text]"/>
      <dgm:spPr/>
      <dgm:t>
        <a:bodyPr/>
        <a:lstStyle/>
        <a:p>
          <a:r>
            <a:rPr lang="en-US">
              <a:solidFill>
                <a:schemeClr val="accent1"/>
              </a:solidFill>
            </a:rPr>
            <a:t>Identity Directories</a:t>
          </a:r>
        </a:p>
      </dgm:t>
    </dgm:pt>
    <dgm:pt modelId="{BD8584B6-F32E-4A5E-9A3C-AEE10962649F}" type="parTrans" cxnId="{F87A7960-F1AB-4385-8499-6AA77BA2B1DF}">
      <dgm:prSet/>
      <dgm:spPr/>
      <dgm:t>
        <a:bodyPr/>
        <a:lstStyle/>
        <a:p>
          <a:endParaRPr lang="en-US"/>
        </a:p>
      </dgm:t>
    </dgm:pt>
    <dgm:pt modelId="{4A99E9FF-D45A-478D-AD2E-0DA91B589BB2}" type="sibTrans" cxnId="{F87A7960-F1AB-4385-8499-6AA77BA2B1DF}">
      <dgm:prSet/>
      <dgm:spPr/>
      <dgm:t>
        <a:bodyPr/>
        <a:lstStyle/>
        <a:p>
          <a:endParaRPr lang="en-US"/>
        </a:p>
      </dgm:t>
    </dgm:pt>
    <dgm:pt modelId="{CEE3AAD2-5DC4-4879-9E8B-5978456EF530}">
      <dgm:prSet phldrT="[Text]"/>
      <dgm:spPr/>
      <dgm:t>
        <a:bodyPr/>
        <a:lstStyle/>
        <a:p>
          <a:r>
            <a:rPr lang="en-US">
              <a:solidFill>
                <a:schemeClr val="bg1"/>
              </a:solidFill>
            </a:rPr>
            <a:t>The </a:t>
          </a:r>
          <a:r>
            <a:rPr lang="en-US" b="1">
              <a:solidFill>
                <a:schemeClr val="bg1"/>
              </a:solidFill>
            </a:rPr>
            <a:t>“heart” of IAM</a:t>
          </a:r>
          <a:r>
            <a:rPr lang="en-US">
              <a:solidFill>
                <a:schemeClr val="bg1"/>
              </a:solidFill>
            </a:rPr>
            <a:t>. </a:t>
          </a:r>
        </a:p>
      </dgm:t>
    </dgm:pt>
    <dgm:pt modelId="{61F3FF11-93DB-4826-9F44-74903C1FC0E2}" type="parTrans" cxnId="{F532D9F8-9EFC-41F1-84C7-90A9AEC42C3D}">
      <dgm:prSet/>
      <dgm:spPr/>
      <dgm:t>
        <a:bodyPr/>
        <a:lstStyle/>
        <a:p>
          <a:endParaRPr lang="en-US"/>
        </a:p>
      </dgm:t>
    </dgm:pt>
    <dgm:pt modelId="{5EF09C53-00C8-40FB-9A66-FC002ED70D48}" type="sibTrans" cxnId="{F532D9F8-9EFC-41F1-84C7-90A9AEC42C3D}">
      <dgm:prSet/>
      <dgm:spPr/>
      <dgm:t>
        <a:bodyPr/>
        <a:lstStyle/>
        <a:p>
          <a:endParaRPr lang="en-US"/>
        </a:p>
      </dgm:t>
    </dgm:pt>
    <dgm:pt modelId="{12C17D2F-A88F-4D6B-995C-F05ADCA997A2}">
      <dgm:prSet phldrT="[Text]"/>
      <dgm:spPr/>
      <dgm:t>
        <a:bodyPr/>
        <a:lstStyle/>
        <a:p>
          <a:r>
            <a:rPr lang="en-US">
              <a:solidFill>
                <a:schemeClr val="bg1"/>
              </a:solidFill>
            </a:rPr>
            <a:t>The </a:t>
          </a:r>
          <a:r>
            <a:rPr lang="en-US" b="1">
              <a:solidFill>
                <a:schemeClr val="bg1"/>
              </a:solidFill>
            </a:rPr>
            <a:t>“nervous system”</a:t>
          </a:r>
          <a:r>
            <a:rPr lang="en-US">
              <a:solidFill>
                <a:schemeClr val="bg1"/>
              </a:solidFill>
            </a:rPr>
            <a:t> that ties components together.</a:t>
          </a:r>
        </a:p>
      </dgm:t>
    </dgm:pt>
    <dgm:pt modelId="{000B2FEF-32D4-4A70-9689-4D10DF0F3968}" type="parTrans" cxnId="{DE49369E-4BEB-4121-8DB7-E787722D4F5E}">
      <dgm:prSet/>
      <dgm:spPr/>
      <dgm:t>
        <a:bodyPr/>
        <a:lstStyle/>
        <a:p>
          <a:endParaRPr lang="en-US"/>
        </a:p>
      </dgm:t>
    </dgm:pt>
    <dgm:pt modelId="{54CADA3E-040E-4E75-922D-646580340B86}" type="sibTrans" cxnId="{DE49369E-4BEB-4121-8DB7-E787722D4F5E}">
      <dgm:prSet/>
      <dgm:spPr/>
      <dgm:t>
        <a:bodyPr/>
        <a:lstStyle/>
        <a:p>
          <a:endParaRPr lang="en-US"/>
        </a:p>
      </dgm:t>
    </dgm:pt>
    <dgm:pt modelId="{C82B928D-D1D6-431B-8B0B-06FDDF0139FB}">
      <dgm:prSet phldrT="[Text]"/>
      <dgm:spPr/>
      <dgm:t>
        <a:bodyPr/>
        <a:lstStyle/>
        <a:p>
          <a:r>
            <a:rPr lang="en-US">
              <a:solidFill>
                <a:schemeClr val="bg1"/>
              </a:solidFill>
            </a:rPr>
            <a:t>The authoritative </a:t>
          </a:r>
          <a:r>
            <a:rPr lang="en-US" b="1">
              <a:solidFill>
                <a:schemeClr val="bg1"/>
              </a:solidFill>
            </a:rPr>
            <a:t>identity store </a:t>
          </a:r>
          <a:r>
            <a:rPr lang="en-US">
              <a:solidFill>
                <a:schemeClr val="bg1"/>
              </a:solidFill>
            </a:rPr>
            <a:t>for an organization. </a:t>
          </a:r>
        </a:p>
      </dgm:t>
    </dgm:pt>
    <dgm:pt modelId="{926C2EEA-583B-45D3-B278-F4956933CB69}" type="parTrans" cxnId="{97AF24E8-3303-4691-A641-024DD36001F4}">
      <dgm:prSet/>
      <dgm:spPr/>
      <dgm:t>
        <a:bodyPr/>
        <a:lstStyle/>
        <a:p>
          <a:endParaRPr lang="en-US"/>
        </a:p>
      </dgm:t>
    </dgm:pt>
    <dgm:pt modelId="{304B1CBE-88C3-490C-823B-10E7929A5F1E}" type="sibTrans" cxnId="{97AF24E8-3303-4691-A641-024DD36001F4}">
      <dgm:prSet/>
      <dgm:spPr/>
      <dgm:t>
        <a:bodyPr/>
        <a:lstStyle/>
        <a:p>
          <a:endParaRPr lang="en-US"/>
        </a:p>
      </dgm:t>
    </dgm:pt>
    <dgm:pt modelId="{547CF476-6D4D-4353-B9C8-8BF8D8F4E6FE}">
      <dgm:prSet phldrT="[Text]"/>
      <dgm:spPr/>
      <dgm:t>
        <a:bodyPr/>
        <a:lstStyle/>
        <a:p>
          <a:r>
            <a:rPr lang="en-US">
              <a:solidFill>
                <a:schemeClr val="bg1"/>
              </a:solidFill>
            </a:rPr>
            <a:t>Provides details about each identity including the </a:t>
          </a:r>
          <a:r>
            <a:rPr lang="en-US" b="1">
              <a:solidFill>
                <a:schemeClr val="bg1"/>
              </a:solidFill>
            </a:rPr>
            <a:t>roles</a:t>
          </a:r>
          <a:r>
            <a:rPr lang="en-US">
              <a:solidFill>
                <a:schemeClr val="bg1"/>
              </a:solidFill>
            </a:rPr>
            <a:t>, </a:t>
          </a:r>
          <a:r>
            <a:rPr lang="en-US" b="1">
              <a:solidFill>
                <a:schemeClr val="bg1"/>
              </a:solidFill>
            </a:rPr>
            <a:t>accounts</a:t>
          </a:r>
          <a:r>
            <a:rPr lang="en-US">
              <a:solidFill>
                <a:schemeClr val="bg1"/>
              </a:solidFill>
            </a:rPr>
            <a:t>, </a:t>
          </a:r>
          <a:r>
            <a:rPr lang="en-US" b="1">
              <a:solidFill>
                <a:schemeClr val="bg1"/>
              </a:solidFill>
            </a:rPr>
            <a:t>attributes</a:t>
          </a:r>
          <a:r>
            <a:rPr lang="en-US">
              <a:solidFill>
                <a:schemeClr val="bg1"/>
              </a:solidFill>
            </a:rPr>
            <a:t>, and </a:t>
          </a:r>
          <a:r>
            <a:rPr lang="en-US" b="1">
              <a:solidFill>
                <a:schemeClr val="bg1"/>
              </a:solidFill>
            </a:rPr>
            <a:t>privileges </a:t>
          </a:r>
          <a:r>
            <a:rPr lang="en-US">
              <a:solidFill>
                <a:schemeClr val="bg1"/>
              </a:solidFill>
            </a:rPr>
            <a:t>that go with them.</a:t>
          </a:r>
        </a:p>
      </dgm:t>
    </dgm:pt>
    <dgm:pt modelId="{70A8E833-3257-4C3A-A239-D322D5A84281}" type="parTrans" cxnId="{18804555-EAD1-4A22-B069-92EA6451679B}">
      <dgm:prSet/>
      <dgm:spPr/>
      <dgm:t>
        <a:bodyPr/>
        <a:lstStyle/>
        <a:p>
          <a:endParaRPr lang="en-US"/>
        </a:p>
      </dgm:t>
    </dgm:pt>
    <dgm:pt modelId="{63337344-535D-41AA-B28A-53124E82776E}" type="sibTrans" cxnId="{18804555-EAD1-4A22-B069-92EA6451679B}">
      <dgm:prSet/>
      <dgm:spPr/>
      <dgm:t>
        <a:bodyPr/>
        <a:lstStyle/>
        <a:p>
          <a:endParaRPr lang="en-US"/>
        </a:p>
      </dgm:t>
    </dgm:pt>
    <dgm:pt modelId="{4FC904EC-60EE-4C55-B361-3B5F5F7AD2FA}" type="pres">
      <dgm:prSet presAssocID="{F58B211C-B53A-467F-B187-4AB8BD68441D}" presName="linear" presStyleCnt="0">
        <dgm:presLayoutVars>
          <dgm:dir/>
          <dgm:animLvl val="lvl"/>
          <dgm:resizeHandles val="exact"/>
        </dgm:presLayoutVars>
      </dgm:prSet>
      <dgm:spPr/>
    </dgm:pt>
    <dgm:pt modelId="{967F8E00-E0E5-4A07-98A7-611A42466E1C}" type="pres">
      <dgm:prSet presAssocID="{59A3E454-E752-4324-994E-91BF789A7D7F}" presName="parentLin" presStyleCnt="0"/>
      <dgm:spPr/>
    </dgm:pt>
    <dgm:pt modelId="{1C17E2C0-C364-48A9-99E2-64180C04AED9}" type="pres">
      <dgm:prSet presAssocID="{59A3E454-E752-4324-994E-91BF789A7D7F}" presName="parentLeftMargin" presStyleLbl="node1" presStyleIdx="0" presStyleCnt="2"/>
      <dgm:spPr/>
    </dgm:pt>
    <dgm:pt modelId="{504DDD46-4E75-41D2-9E8D-DBC74B5EAC92}" type="pres">
      <dgm:prSet presAssocID="{59A3E454-E752-4324-994E-91BF789A7D7F}" presName="parentText" presStyleLbl="node1" presStyleIdx="0" presStyleCnt="2">
        <dgm:presLayoutVars>
          <dgm:chMax val="0"/>
          <dgm:bulletEnabled val="1"/>
        </dgm:presLayoutVars>
      </dgm:prSet>
      <dgm:spPr/>
    </dgm:pt>
    <dgm:pt modelId="{EBA79C25-C857-47EF-8DC3-61D17B2B9D8C}" type="pres">
      <dgm:prSet presAssocID="{59A3E454-E752-4324-994E-91BF789A7D7F}" presName="negativeSpace" presStyleCnt="0"/>
      <dgm:spPr/>
    </dgm:pt>
    <dgm:pt modelId="{60A60B07-3311-4F65-8A60-DEF23C1F981E}" type="pres">
      <dgm:prSet presAssocID="{59A3E454-E752-4324-994E-91BF789A7D7F}" presName="childText" presStyleLbl="conFgAcc1" presStyleIdx="0" presStyleCnt="2">
        <dgm:presLayoutVars>
          <dgm:bulletEnabled val="1"/>
        </dgm:presLayoutVars>
      </dgm:prSet>
      <dgm:spPr/>
    </dgm:pt>
    <dgm:pt modelId="{99BCD984-8058-4285-B28C-DC605BD64C96}" type="pres">
      <dgm:prSet presAssocID="{2B03C82A-977E-4BB4-A7D1-0752C8350A7B}" presName="spaceBetweenRectangles" presStyleCnt="0"/>
      <dgm:spPr/>
    </dgm:pt>
    <dgm:pt modelId="{FF44EFD6-2188-4E12-8726-5CBEB97BD344}" type="pres">
      <dgm:prSet presAssocID="{5515C138-0CA1-4960-859B-E9CE1F583C4A}" presName="parentLin" presStyleCnt="0"/>
      <dgm:spPr/>
    </dgm:pt>
    <dgm:pt modelId="{3A0983BE-F1CB-4431-84CA-3BECF6C29AFF}" type="pres">
      <dgm:prSet presAssocID="{5515C138-0CA1-4960-859B-E9CE1F583C4A}" presName="parentLeftMargin" presStyleLbl="node1" presStyleIdx="0" presStyleCnt="2"/>
      <dgm:spPr/>
    </dgm:pt>
    <dgm:pt modelId="{549EEE72-FC77-4926-8928-83BF07E7D4D6}" type="pres">
      <dgm:prSet presAssocID="{5515C138-0CA1-4960-859B-E9CE1F583C4A}" presName="parentText" presStyleLbl="node1" presStyleIdx="1" presStyleCnt="2">
        <dgm:presLayoutVars>
          <dgm:chMax val="0"/>
          <dgm:bulletEnabled val="1"/>
        </dgm:presLayoutVars>
      </dgm:prSet>
      <dgm:spPr/>
    </dgm:pt>
    <dgm:pt modelId="{A3799083-FFC9-4504-9491-1C25C7EF2A81}" type="pres">
      <dgm:prSet presAssocID="{5515C138-0CA1-4960-859B-E9CE1F583C4A}" presName="negativeSpace" presStyleCnt="0"/>
      <dgm:spPr/>
    </dgm:pt>
    <dgm:pt modelId="{7693DD5D-1FD6-466C-AF9C-4D5555ED99F4}" type="pres">
      <dgm:prSet presAssocID="{5515C138-0CA1-4960-859B-E9CE1F583C4A}" presName="childText" presStyleLbl="conFgAcc1" presStyleIdx="1" presStyleCnt="2">
        <dgm:presLayoutVars>
          <dgm:bulletEnabled val="1"/>
        </dgm:presLayoutVars>
      </dgm:prSet>
      <dgm:spPr/>
    </dgm:pt>
  </dgm:ptLst>
  <dgm:cxnLst>
    <dgm:cxn modelId="{DF4F5C01-3D4D-4259-BDCB-F901E2640CF6}" type="presOf" srcId="{5515C138-0CA1-4960-859B-E9CE1F583C4A}" destId="{3A0983BE-F1CB-4431-84CA-3BECF6C29AFF}" srcOrd="0" destOrd="0" presId="urn:microsoft.com/office/officeart/2005/8/layout/list1"/>
    <dgm:cxn modelId="{94D3F305-C03A-474F-943A-5661A6F05B3D}" type="presOf" srcId="{F58B211C-B53A-467F-B187-4AB8BD68441D}" destId="{4FC904EC-60EE-4C55-B361-3B5F5F7AD2FA}" srcOrd="0" destOrd="0" presId="urn:microsoft.com/office/officeart/2005/8/layout/list1"/>
    <dgm:cxn modelId="{69174E0B-25E3-40C0-B478-837A44AF2F52}" type="presOf" srcId="{547CF476-6D4D-4353-B9C8-8BF8D8F4E6FE}" destId="{7693DD5D-1FD6-466C-AF9C-4D5555ED99F4}" srcOrd="0" destOrd="2" presId="urn:microsoft.com/office/officeart/2005/8/layout/list1"/>
    <dgm:cxn modelId="{F87A7960-F1AB-4385-8499-6AA77BA2B1DF}" srcId="{F58B211C-B53A-467F-B187-4AB8BD68441D}" destId="{5515C138-0CA1-4960-859B-E9CE1F583C4A}" srcOrd="1" destOrd="0" parTransId="{BD8584B6-F32E-4A5E-9A3C-AEE10962649F}" sibTransId="{4A99E9FF-D45A-478D-AD2E-0DA91B589BB2}"/>
    <dgm:cxn modelId="{DD990845-D75E-4C5F-A574-434D11A24D62}" type="presOf" srcId="{59A3E454-E752-4324-994E-91BF789A7D7F}" destId="{1C17E2C0-C364-48A9-99E2-64180C04AED9}" srcOrd="0" destOrd="0" presId="urn:microsoft.com/office/officeart/2005/8/layout/list1"/>
    <dgm:cxn modelId="{A5E6384B-A9C6-4010-A1AE-BA840794D980}" srcId="{59A3E454-E752-4324-994E-91BF789A7D7F}" destId="{89523DB4-722C-4D59-AD30-9806E8368A6B}" srcOrd="0" destOrd="0" parTransId="{AD4C0F69-347F-4A85-8788-4754889AE750}" sibTransId="{AFB823DC-39D0-49BA-8EE4-C8705AC49659}"/>
    <dgm:cxn modelId="{18804555-EAD1-4A22-B069-92EA6451679B}" srcId="{5515C138-0CA1-4960-859B-E9CE1F583C4A}" destId="{547CF476-6D4D-4353-B9C8-8BF8D8F4E6FE}" srcOrd="2" destOrd="0" parTransId="{70A8E833-3257-4C3A-A239-D322D5A84281}" sibTransId="{63337344-535D-41AA-B28A-53124E82776E}"/>
    <dgm:cxn modelId="{9AB32487-B2BD-4AA3-9EC5-1386C3E0078D}" type="presOf" srcId="{CEE3AAD2-5DC4-4879-9E8B-5978456EF530}" destId="{7693DD5D-1FD6-466C-AF9C-4D5555ED99F4}" srcOrd="0" destOrd="0" presId="urn:microsoft.com/office/officeart/2005/8/layout/list1"/>
    <dgm:cxn modelId="{069E7E8E-56A3-40CB-8322-101E9D008C8D}" type="presOf" srcId="{12C17D2F-A88F-4D6B-995C-F05ADCA997A2}" destId="{60A60B07-3311-4F65-8A60-DEF23C1F981E}" srcOrd="0" destOrd="1" presId="urn:microsoft.com/office/officeart/2005/8/layout/list1"/>
    <dgm:cxn modelId="{DE49369E-4BEB-4121-8DB7-E787722D4F5E}" srcId="{59A3E454-E752-4324-994E-91BF789A7D7F}" destId="{12C17D2F-A88F-4D6B-995C-F05ADCA997A2}" srcOrd="1" destOrd="0" parTransId="{000B2FEF-32D4-4A70-9689-4D10DF0F3968}" sibTransId="{54CADA3E-040E-4E75-922D-646580340B86}"/>
    <dgm:cxn modelId="{1D2629C3-876B-4C0F-95E4-D37C2D2400D3}" type="presOf" srcId="{89523DB4-722C-4D59-AD30-9806E8368A6B}" destId="{60A60B07-3311-4F65-8A60-DEF23C1F981E}" srcOrd="0" destOrd="0" presId="urn:microsoft.com/office/officeart/2005/8/layout/list1"/>
    <dgm:cxn modelId="{D4C030CA-8CE0-41C5-89D8-7339AD54954B}" type="presOf" srcId="{5515C138-0CA1-4960-859B-E9CE1F583C4A}" destId="{549EEE72-FC77-4926-8928-83BF07E7D4D6}" srcOrd="1" destOrd="0" presId="urn:microsoft.com/office/officeart/2005/8/layout/list1"/>
    <dgm:cxn modelId="{7AD6ACCF-DF2A-42AD-9CC7-1046C42C2D48}" type="presOf" srcId="{C82B928D-D1D6-431B-8B0B-06FDDF0139FB}" destId="{7693DD5D-1FD6-466C-AF9C-4D5555ED99F4}" srcOrd="0" destOrd="1" presId="urn:microsoft.com/office/officeart/2005/8/layout/list1"/>
    <dgm:cxn modelId="{5C0083D6-62E6-467D-9E91-8650AA979A50}" srcId="{F58B211C-B53A-467F-B187-4AB8BD68441D}" destId="{59A3E454-E752-4324-994E-91BF789A7D7F}" srcOrd="0" destOrd="0" parTransId="{4ABB7564-218F-4F3B-8651-367BCBE59D42}" sibTransId="{2B03C82A-977E-4BB4-A7D1-0752C8350A7B}"/>
    <dgm:cxn modelId="{97AF24E8-3303-4691-A641-024DD36001F4}" srcId="{5515C138-0CA1-4960-859B-E9CE1F583C4A}" destId="{C82B928D-D1D6-431B-8B0B-06FDDF0139FB}" srcOrd="1" destOrd="0" parTransId="{926C2EEA-583B-45D3-B278-F4956933CB69}" sibTransId="{304B1CBE-88C3-490C-823B-10E7929A5F1E}"/>
    <dgm:cxn modelId="{167C6DEC-A8EF-42F8-B40C-F6AECD95D89B}" type="presOf" srcId="{59A3E454-E752-4324-994E-91BF789A7D7F}" destId="{504DDD46-4E75-41D2-9E8D-DBC74B5EAC92}" srcOrd="1" destOrd="0" presId="urn:microsoft.com/office/officeart/2005/8/layout/list1"/>
    <dgm:cxn modelId="{F532D9F8-9EFC-41F1-84C7-90A9AEC42C3D}" srcId="{5515C138-0CA1-4960-859B-E9CE1F583C4A}" destId="{CEE3AAD2-5DC4-4879-9E8B-5978456EF530}" srcOrd="0" destOrd="0" parTransId="{61F3FF11-93DB-4826-9F44-74903C1FC0E2}" sibTransId="{5EF09C53-00C8-40FB-9A66-FC002ED70D48}"/>
    <dgm:cxn modelId="{D0223231-9B94-4D4E-AD3D-DEF03F00BB35}" type="presParOf" srcId="{4FC904EC-60EE-4C55-B361-3B5F5F7AD2FA}" destId="{967F8E00-E0E5-4A07-98A7-611A42466E1C}" srcOrd="0" destOrd="0" presId="urn:microsoft.com/office/officeart/2005/8/layout/list1"/>
    <dgm:cxn modelId="{3DA041F5-006F-4013-ACF7-E229256D6F5C}" type="presParOf" srcId="{967F8E00-E0E5-4A07-98A7-611A42466E1C}" destId="{1C17E2C0-C364-48A9-99E2-64180C04AED9}" srcOrd="0" destOrd="0" presId="urn:microsoft.com/office/officeart/2005/8/layout/list1"/>
    <dgm:cxn modelId="{9D476DD8-4083-48F7-8835-AD49131D76EA}" type="presParOf" srcId="{967F8E00-E0E5-4A07-98A7-611A42466E1C}" destId="{504DDD46-4E75-41D2-9E8D-DBC74B5EAC92}" srcOrd="1" destOrd="0" presId="urn:microsoft.com/office/officeart/2005/8/layout/list1"/>
    <dgm:cxn modelId="{E0105D7B-D27C-4750-AF9F-5F94757A1803}" type="presParOf" srcId="{4FC904EC-60EE-4C55-B361-3B5F5F7AD2FA}" destId="{EBA79C25-C857-47EF-8DC3-61D17B2B9D8C}" srcOrd="1" destOrd="0" presId="urn:microsoft.com/office/officeart/2005/8/layout/list1"/>
    <dgm:cxn modelId="{0DE65BE9-5679-4016-8A9C-721AF68003A3}" type="presParOf" srcId="{4FC904EC-60EE-4C55-B361-3B5F5F7AD2FA}" destId="{60A60B07-3311-4F65-8A60-DEF23C1F981E}" srcOrd="2" destOrd="0" presId="urn:microsoft.com/office/officeart/2005/8/layout/list1"/>
    <dgm:cxn modelId="{9F52A861-097F-4C9E-8B28-D6E2955A71C3}" type="presParOf" srcId="{4FC904EC-60EE-4C55-B361-3B5F5F7AD2FA}" destId="{99BCD984-8058-4285-B28C-DC605BD64C96}" srcOrd="3" destOrd="0" presId="urn:microsoft.com/office/officeart/2005/8/layout/list1"/>
    <dgm:cxn modelId="{DADE5AE6-17CE-4888-8002-CBBFD35D1635}" type="presParOf" srcId="{4FC904EC-60EE-4C55-B361-3B5F5F7AD2FA}" destId="{FF44EFD6-2188-4E12-8726-5CBEB97BD344}" srcOrd="4" destOrd="0" presId="urn:microsoft.com/office/officeart/2005/8/layout/list1"/>
    <dgm:cxn modelId="{5B11DA87-6C0C-487A-AFBD-C23DBD27EC41}" type="presParOf" srcId="{FF44EFD6-2188-4E12-8726-5CBEB97BD344}" destId="{3A0983BE-F1CB-4431-84CA-3BECF6C29AFF}" srcOrd="0" destOrd="0" presId="urn:microsoft.com/office/officeart/2005/8/layout/list1"/>
    <dgm:cxn modelId="{EE81C7F0-1907-4FD4-83E0-14F35F2295EE}" type="presParOf" srcId="{FF44EFD6-2188-4E12-8726-5CBEB97BD344}" destId="{549EEE72-FC77-4926-8928-83BF07E7D4D6}" srcOrd="1" destOrd="0" presId="urn:microsoft.com/office/officeart/2005/8/layout/list1"/>
    <dgm:cxn modelId="{D2706F95-0AF2-4240-A0FD-9B020C60F562}" type="presParOf" srcId="{4FC904EC-60EE-4C55-B361-3B5F5F7AD2FA}" destId="{A3799083-FFC9-4504-9491-1C25C7EF2A81}" srcOrd="5" destOrd="0" presId="urn:microsoft.com/office/officeart/2005/8/layout/list1"/>
    <dgm:cxn modelId="{AA50818D-622D-42CA-B810-DB92AA456CB2}" type="presParOf" srcId="{4FC904EC-60EE-4C55-B361-3B5F5F7AD2FA}" destId="{7693DD5D-1FD6-466C-AF9C-4D5555ED99F4}" srcOrd="6"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59434-9177-44F0-BD8E-785A1A9886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C500207-2C33-4EC5-8CFA-6FEAA97AB4F3}">
      <dgm:prSet/>
      <dgm:spPr/>
      <dgm:t>
        <a:bodyPr/>
        <a:lstStyle/>
        <a:p>
          <a:pPr>
            <a:lnSpc>
              <a:spcPct val="100000"/>
            </a:lnSpc>
          </a:pPr>
          <a:r>
            <a:rPr lang="en-US" b="1"/>
            <a:t>Use a unified system for IAM.</a:t>
          </a:r>
          <a:endParaRPr lang="en-US"/>
        </a:p>
      </dgm:t>
    </dgm:pt>
    <dgm:pt modelId="{9D278D99-18EE-4746-AF64-8897E23984E0}" type="parTrans" cxnId="{070A8FB6-1A9C-40D8-A824-936D5182B89A}">
      <dgm:prSet/>
      <dgm:spPr/>
      <dgm:t>
        <a:bodyPr/>
        <a:lstStyle/>
        <a:p>
          <a:endParaRPr lang="en-US"/>
        </a:p>
      </dgm:t>
    </dgm:pt>
    <dgm:pt modelId="{26611FD1-DA2F-4916-8996-EFB94E261E87}" type="sibTrans" cxnId="{070A8FB6-1A9C-40D8-A824-936D5182B89A}">
      <dgm:prSet/>
      <dgm:spPr/>
      <dgm:t>
        <a:bodyPr/>
        <a:lstStyle/>
        <a:p>
          <a:endParaRPr lang="en-US"/>
        </a:p>
      </dgm:t>
    </dgm:pt>
    <dgm:pt modelId="{01E92BD9-DB53-4731-8021-E40CEFBA64FF}">
      <dgm:prSet/>
      <dgm:spPr/>
      <dgm:t>
        <a:bodyPr/>
        <a:lstStyle/>
        <a:p>
          <a:pPr>
            <a:lnSpc>
              <a:spcPct val="100000"/>
            </a:lnSpc>
          </a:pPr>
          <a:r>
            <a:rPr lang="en-US"/>
            <a:t>When treated as point solutions, IAM tools fail to deliver a holistic approach that can </a:t>
          </a:r>
          <a:r>
            <a:rPr lang="en-US" b="1"/>
            <a:t>protect against identity-centric attacks</a:t>
          </a:r>
          <a:r>
            <a:rPr lang="en-US"/>
            <a:t>. </a:t>
          </a:r>
        </a:p>
      </dgm:t>
    </dgm:pt>
    <dgm:pt modelId="{0560C7EF-912F-41E6-92A8-7D51CCC7018A}" type="parTrans" cxnId="{E2C4D363-E2A9-4C62-8C46-85EA5CEBB1B3}">
      <dgm:prSet/>
      <dgm:spPr/>
      <dgm:t>
        <a:bodyPr/>
        <a:lstStyle/>
        <a:p>
          <a:endParaRPr lang="en-US"/>
        </a:p>
      </dgm:t>
    </dgm:pt>
    <dgm:pt modelId="{D741BE9A-4AEB-4624-BC5A-4AA053917946}" type="sibTrans" cxnId="{E2C4D363-E2A9-4C62-8C46-85EA5CEBB1B3}">
      <dgm:prSet/>
      <dgm:spPr/>
      <dgm:t>
        <a:bodyPr/>
        <a:lstStyle/>
        <a:p>
          <a:endParaRPr lang="en-US"/>
        </a:p>
      </dgm:t>
    </dgm:pt>
    <dgm:pt modelId="{E500D36B-BF7D-422C-9D71-928BED2DA714}">
      <dgm:prSet/>
      <dgm:spPr/>
      <dgm:t>
        <a:bodyPr/>
        <a:lstStyle/>
        <a:p>
          <a:pPr>
            <a:lnSpc>
              <a:spcPct val="100000"/>
            </a:lnSpc>
          </a:pPr>
          <a:r>
            <a:rPr lang="en-US" b="1"/>
            <a:t>Identity </a:t>
          </a:r>
          <a:r>
            <a:rPr lang="en-US"/>
            <a:t>should be owned and operated by the </a:t>
          </a:r>
          <a:r>
            <a:rPr lang="en-US" b="1"/>
            <a:t>security organization</a:t>
          </a:r>
          <a:r>
            <a:rPr lang="en-US"/>
            <a:t>.</a:t>
          </a:r>
          <a:endParaRPr lang="en-US" b="0"/>
        </a:p>
      </dgm:t>
    </dgm:pt>
    <dgm:pt modelId="{0F836103-5213-4DC7-94DF-1CDE7844E15C}" type="parTrans" cxnId="{5B6954B5-2FCF-4751-A083-DFC58A9E4E8A}">
      <dgm:prSet/>
      <dgm:spPr/>
      <dgm:t>
        <a:bodyPr/>
        <a:lstStyle/>
        <a:p>
          <a:endParaRPr lang="en-US"/>
        </a:p>
      </dgm:t>
    </dgm:pt>
    <dgm:pt modelId="{699E28B2-0EA7-44F2-992C-358CBF236703}" type="sibTrans" cxnId="{5B6954B5-2FCF-4751-A083-DFC58A9E4E8A}">
      <dgm:prSet/>
      <dgm:spPr/>
      <dgm:t>
        <a:bodyPr/>
        <a:lstStyle/>
        <a:p>
          <a:endParaRPr lang="en-US"/>
        </a:p>
      </dgm:t>
    </dgm:pt>
    <dgm:pt modelId="{21B86578-D9C3-4B63-9861-44B4E19A9548}">
      <dgm:prSet/>
      <dgm:spPr/>
      <dgm:t>
        <a:bodyPr/>
        <a:lstStyle/>
        <a:p>
          <a:pPr>
            <a:lnSpc>
              <a:spcPct val="100000"/>
            </a:lnSpc>
          </a:pPr>
          <a:r>
            <a:rPr lang="en-US" b="1"/>
            <a:t>IAM services </a:t>
          </a:r>
          <a:r>
            <a:rPr lang="en-US"/>
            <a:t>should be performed </a:t>
          </a:r>
          <a:r>
            <a:rPr lang="en-US" b="1"/>
            <a:t>separately from IT services </a:t>
          </a:r>
          <a:r>
            <a:rPr lang="en-US"/>
            <a:t>such as the help desk or infrastructure operations, which are motivated by service and speed. </a:t>
          </a:r>
        </a:p>
      </dgm:t>
    </dgm:pt>
    <dgm:pt modelId="{88C20DD3-D367-4346-8E39-12759ABB3987}" type="parTrans" cxnId="{535D8F0D-D5D6-468F-AC88-85987C60576F}">
      <dgm:prSet/>
      <dgm:spPr/>
      <dgm:t>
        <a:bodyPr/>
        <a:lstStyle/>
        <a:p>
          <a:endParaRPr lang="en-US"/>
        </a:p>
      </dgm:t>
    </dgm:pt>
    <dgm:pt modelId="{4BCDDC70-C4AE-49CD-A507-32C36FA6C29B}" type="sibTrans" cxnId="{535D8F0D-D5D6-468F-AC88-85987C60576F}">
      <dgm:prSet/>
      <dgm:spPr/>
      <dgm:t>
        <a:bodyPr/>
        <a:lstStyle/>
        <a:p>
          <a:endParaRPr lang="en-US"/>
        </a:p>
      </dgm:t>
    </dgm:pt>
    <dgm:pt modelId="{5307B9D4-BFE6-4121-B9DB-3CCD85CDD205}">
      <dgm:prSet/>
      <dgm:spPr/>
      <dgm:t>
        <a:bodyPr/>
        <a:lstStyle/>
        <a:p>
          <a:pPr>
            <a:lnSpc>
              <a:spcPct val="100000"/>
            </a:lnSpc>
          </a:pPr>
          <a:r>
            <a:rPr lang="en-US" b="1"/>
            <a:t>Identity </a:t>
          </a:r>
          <a:r>
            <a:rPr lang="en-US" b="0"/>
            <a:t>is about an organization’s </a:t>
          </a:r>
          <a:r>
            <a:rPr lang="en-US"/>
            <a:t>entire </a:t>
          </a:r>
          <a:r>
            <a:rPr lang="en-US" b="1"/>
            <a:t>ecosystem.</a:t>
          </a:r>
        </a:p>
      </dgm:t>
    </dgm:pt>
    <dgm:pt modelId="{0BC9D6DE-43C4-471E-BF16-39BA46E00B41}" type="parTrans" cxnId="{B4C9AAE5-81C0-417B-8072-A03B4854B912}">
      <dgm:prSet/>
      <dgm:spPr/>
      <dgm:t>
        <a:bodyPr/>
        <a:lstStyle/>
        <a:p>
          <a:endParaRPr lang="en-US"/>
        </a:p>
      </dgm:t>
    </dgm:pt>
    <dgm:pt modelId="{E764DDCF-8E8E-4BB2-8352-B326AD8E466B}" type="sibTrans" cxnId="{B4C9AAE5-81C0-417B-8072-A03B4854B912}">
      <dgm:prSet/>
      <dgm:spPr/>
      <dgm:t>
        <a:bodyPr/>
        <a:lstStyle/>
        <a:p>
          <a:endParaRPr lang="en-US"/>
        </a:p>
      </dgm:t>
    </dgm:pt>
    <dgm:pt modelId="{A644CF69-47C0-4A66-A7F3-FCD52EB4869F}">
      <dgm:prSet/>
      <dgm:spPr/>
      <dgm:t>
        <a:bodyPr/>
        <a:lstStyle/>
        <a:p>
          <a:pPr>
            <a:lnSpc>
              <a:spcPct val="100000"/>
            </a:lnSpc>
          </a:pPr>
          <a:r>
            <a:rPr lang="en-US" b="0"/>
            <a:t>Including </a:t>
          </a:r>
          <a:r>
            <a:rPr lang="en-US" b="1"/>
            <a:t>clinicians, patients, and external vendors </a:t>
          </a:r>
          <a:r>
            <a:rPr lang="en-US" b="0"/>
            <a:t>as well as </a:t>
          </a:r>
          <a:r>
            <a:rPr lang="en-US" b="1"/>
            <a:t>non-human entities</a:t>
          </a:r>
          <a:r>
            <a:rPr lang="en-US"/>
            <a:t>.</a:t>
          </a:r>
        </a:p>
      </dgm:t>
    </dgm:pt>
    <dgm:pt modelId="{6872030A-7C54-414D-820A-6A6D313A4EB9}" type="sibTrans" cxnId="{19C233E1-AD7B-40B1-A99E-71016CCD8A39}">
      <dgm:prSet/>
      <dgm:spPr/>
      <dgm:t>
        <a:bodyPr/>
        <a:lstStyle/>
        <a:p>
          <a:endParaRPr lang="en-US"/>
        </a:p>
      </dgm:t>
    </dgm:pt>
    <dgm:pt modelId="{5D4FD0AD-901F-4028-837D-858C37259A29}" type="parTrans" cxnId="{19C233E1-AD7B-40B1-A99E-71016CCD8A39}">
      <dgm:prSet/>
      <dgm:spPr/>
      <dgm:t>
        <a:bodyPr/>
        <a:lstStyle/>
        <a:p>
          <a:endParaRPr lang="en-US"/>
        </a:p>
      </dgm:t>
    </dgm:pt>
    <dgm:pt modelId="{B46E9CC6-B164-4B33-8FD0-6FB7C7E0B9C5}" type="pres">
      <dgm:prSet presAssocID="{51D59434-9177-44F0-BD8E-785A1A988658}" presName="root" presStyleCnt="0">
        <dgm:presLayoutVars>
          <dgm:dir/>
          <dgm:resizeHandles val="exact"/>
        </dgm:presLayoutVars>
      </dgm:prSet>
      <dgm:spPr/>
    </dgm:pt>
    <dgm:pt modelId="{B1B2B88D-4466-4872-8664-CBC8D483A42B}" type="pres">
      <dgm:prSet presAssocID="{BC500207-2C33-4EC5-8CFA-6FEAA97AB4F3}" presName="compNode" presStyleCnt="0"/>
      <dgm:spPr/>
    </dgm:pt>
    <dgm:pt modelId="{ACCF52C6-C289-40FF-A003-EB96E414D064}" type="pres">
      <dgm:prSet presAssocID="{BC500207-2C33-4EC5-8CFA-6FEAA97AB4F3}" presName="bgRect" presStyleLbl="bgShp" presStyleIdx="0" presStyleCnt="3"/>
      <dgm:spPr/>
    </dgm:pt>
    <dgm:pt modelId="{9E7C8D7A-8F69-4FD3-833F-31BBE1231FA7}" type="pres">
      <dgm:prSet presAssocID="{BC500207-2C33-4EC5-8CFA-6FEAA97AB4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88EB1EE1-E2F4-4A7A-B449-C59A687AF034}" type="pres">
      <dgm:prSet presAssocID="{BC500207-2C33-4EC5-8CFA-6FEAA97AB4F3}" presName="spaceRect" presStyleCnt="0"/>
      <dgm:spPr/>
    </dgm:pt>
    <dgm:pt modelId="{9E1AFD32-FFCD-4E08-960B-37D01733D8CE}" type="pres">
      <dgm:prSet presAssocID="{BC500207-2C33-4EC5-8CFA-6FEAA97AB4F3}" presName="parTx" presStyleLbl="revTx" presStyleIdx="0" presStyleCnt="6">
        <dgm:presLayoutVars>
          <dgm:chMax val="0"/>
          <dgm:chPref val="0"/>
        </dgm:presLayoutVars>
      </dgm:prSet>
      <dgm:spPr/>
    </dgm:pt>
    <dgm:pt modelId="{DA9D9095-E4DD-48E4-82DB-910360925D23}" type="pres">
      <dgm:prSet presAssocID="{BC500207-2C33-4EC5-8CFA-6FEAA97AB4F3}" presName="desTx" presStyleLbl="revTx" presStyleIdx="1" presStyleCnt="6">
        <dgm:presLayoutVars/>
      </dgm:prSet>
      <dgm:spPr/>
    </dgm:pt>
    <dgm:pt modelId="{3E38DE35-4D9C-4204-88F8-0701019CC157}" type="pres">
      <dgm:prSet presAssocID="{26611FD1-DA2F-4916-8996-EFB94E261E87}" presName="sibTrans" presStyleCnt="0"/>
      <dgm:spPr/>
    </dgm:pt>
    <dgm:pt modelId="{9E345853-53F7-4532-8E9B-007330DE6A60}" type="pres">
      <dgm:prSet presAssocID="{E500D36B-BF7D-422C-9D71-928BED2DA714}" presName="compNode" presStyleCnt="0"/>
      <dgm:spPr/>
    </dgm:pt>
    <dgm:pt modelId="{5535C9F7-09F7-4796-9472-ABD09184BA5C}" type="pres">
      <dgm:prSet presAssocID="{E500D36B-BF7D-422C-9D71-928BED2DA714}" presName="bgRect" presStyleLbl="bgShp" presStyleIdx="1" presStyleCnt="3"/>
      <dgm:spPr/>
    </dgm:pt>
    <dgm:pt modelId="{B61BC178-3F7B-4ED7-BD9C-7F622C34F3FE}" type="pres">
      <dgm:prSet presAssocID="{E500D36B-BF7D-422C-9D71-928BED2DA7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BB60A111-2444-40D9-98C9-ED793B9893ED}" type="pres">
      <dgm:prSet presAssocID="{E500D36B-BF7D-422C-9D71-928BED2DA714}" presName="spaceRect" presStyleCnt="0"/>
      <dgm:spPr/>
    </dgm:pt>
    <dgm:pt modelId="{C025666F-7D62-40D1-A7D9-D68CED1BC2D4}" type="pres">
      <dgm:prSet presAssocID="{E500D36B-BF7D-422C-9D71-928BED2DA714}" presName="parTx" presStyleLbl="revTx" presStyleIdx="2" presStyleCnt="6">
        <dgm:presLayoutVars>
          <dgm:chMax val="0"/>
          <dgm:chPref val="0"/>
        </dgm:presLayoutVars>
      </dgm:prSet>
      <dgm:spPr/>
    </dgm:pt>
    <dgm:pt modelId="{0BCF2F29-E42A-4A32-A393-DC4D7098F6BB}" type="pres">
      <dgm:prSet presAssocID="{E500D36B-BF7D-422C-9D71-928BED2DA714}" presName="desTx" presStyleLbl="revTx" presStyleIdx="3" presStyleCnt="6">
        <dgm:presLayoutVars/>
      </dgm:prSet>
      <dgm:spPr/>
    </dgm:pt>
    <dgm:pt modelId="{632BBD25-59E1-4D76-BAAD-8CA2663B40FF}" type="pres">
      <dgm:prSet presAssocID="{699E28B2-0EA7-44F2-992C-358CBF236703}" presName="sibTrans" presStyleCnt="0"/>
      <dgm:spPr/>
    </dgm:pt>
    <dgm:pt modelId="{C882B12B-96FA-4855-A6D1-18C76418F62C}" type="pres">
      <dgm:prSet presAssocID="{5307B9D4-BFE6-4121-B9DB-3CCD85CDD205}" presName="compNode" presStyleCnt="0"/>
      <dgm:spPr/>
    </dgm:pt>
    <dgm:pt modelId="{D7F97A2B-3202-41AE-B3C9-33649FEF7736}" type="pres">
      <dgm:prSet presAssocID="{5307B9D4-BFE6-4121-B9DB-3CCD85CDD205}" presName="bgRect" presStyleLbl="bgShp" presStyleIdx="2" presStyleCnt="3"/>
      <dgm:spPr/>
    </dgm:pt>
    <dgm:pt modelId="{4EA77B24-C2B7-4F2E-9FCE-5167327EA89F}" type="pres">
      <dgm:prSet presAssocID="{5307B9D4-BFE6-4121-B9DB-3CCD85CDD2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65D9E002-427C-4197-A7B0-CBA9990EDAEC}" type="pres">
      <dgm:prSet presAssocID="{5307B9D4-BFE6-4121-B9DB-3CCD85CDD205}" presName="spaceRect" presStyleCnt="0"/>
      <dgm:spPr/>
    </dgm:pt>
    <dgm:pt modelId="{7DEF3651-B23E-4FE4-B8C7-8E95DE2E46A7}" type="pres">
      <dgm:prSet presAssocID="{5307B9D4-BFE6-4121-B9DB-3CCD85CDD205}" presName="parTx" presStyleLbl="revTx" presStyleIdx="4" presStyleCnt="6">
        <dgm:presLayoutVars>
          <dgm:chMax val="0"/>
          <dgm:chPref val="0"/>
        </dgm:presLayoutVars>
      </dgm:prSet>
      <dgm:spPr/>
    </dgm:pt>
    <dgm:pt modelId="{D17536D2-34F5-42A2-B899-579370DA0B64}" type="pres">
      <dgm:prSet presAssocID="{5307B9D4-BFE6-4121-B9DB-3CCD85CDD205}" presName="desTx" presStyleLbl="revTx" presStyleIdx="5" presStyleCnt="6">
        <dgm:presLayoutVars/>
      </dgm:prSet>
      <dgm:spPr/>
    </dgm:pt>
  </dgm:ptLst>
  <dgm:cxnLst>
    <dgm:cxn modelId="{535D8F0D-D5D6-468F-AC88-85987C60576F}" srcId="{E500D36B-BF7D-422C-9D71-928BED2DA714}" destId="{21B86578-D9C3-4B63-9861-44B4E19A9548}" srcOrd="0" destOrd="0" parTransId="{88C20DD3-D367-4346-8E39-12759ABB3987}" sibTransId="{4BCDDC70-C4AE-49CD-A507-32C36FA6C29B}"/>
    <dgm:cxn modelId="{04BD5214-51E4-4B73-874E-23D20EBB4C65}" type="presOf" srcId="{5307B9D4-BFE6-4121-B9DB-3CCD85CDD205}" destId="{7DEF3651-B23E-4FE4-B8C7-8E95DE2E46A7}" srcOrd="0" destOrd="0" presId="urn:microsoft.com/office/officeart/2018/2/layout/IconVerticalSolidList"/>
    <dgm:cxn modelId="{64A1403F-51B2-49C9-8CB9-9EC43AB9A928}" type="presOf" srcId="{51D59434-9177-44F0-BD8E-785A1A988658}" destId="{B46E9CC6-B164-4B33-8FD0-6FB7C7E0B9C5}" srcOrd="0" destOrd="0" presId="urn:microsoft.com/office/officeart/2018/2/layout/IconVerticalSolidList"/>
    <dgm:cxn modelId="{E2C4D363-E2A9-4C62-8C46-85EA5CEBB1B3}" srcId="{BC500207-2C33-4EC5-8CFA-6FEAA97AB4F3}" destId="{01E92BD9-DB53-4731-8021-E40CEFBA64FF}" srcOrd="0" destOrd="0" parTransId="{0560C7EF-912F-41E6-92A8-7D51CCC7018A}" sibTransId="{D741BE9A-4AEB-4624-BC5A-4AA053917946}"/>
    <dgm:cxn modelId="{BF93A966-5634-464B-973F-65E18B9EB21D}" type="presOf" srcId="{E500D36B-BF7D-422C-9D71-928BED2DA714}" destId="{C025666F-7D62-40D1-A7D9-D68CED1BC2D4}" srcOrd="0" destOrd="0" presId="urn:microsoft.com/office/officeart/2018/2/layout/IconVerticalSolidList"/>
    <dgm:cxn modelId="{5046156B-661D-4A5B-8D0A-D6263A49B075}" type="presOf" srcId="{A644CF69-47C0-4A66-A7F3-FCD52EB4869F}" destId="{D17536D2-34F5-42A2-B899-579370DA0B64}" srcOrd="0" destOrd="0" presId="urn:microsoft.com/office/officeart/2018/2/layout/IconVerticalSolidList"/>
    <dgm:cxn modelId="{77A7646C-13E2-409D-A263-73236301F9D9}" type="presOf" srcId="{BC500207-2C33-4EC5-8CFA-6FEAA97AB4F3}" destId="{9E1AFD32-FFCD-4E08-960B-37D01733D8CE}" srcOrd="0" destOrd="0" presId="urn:microsoft.com/office/officeart/2018/2/layout/IconVerticalSolidList"/>
    <dgm:cxn modelId="{5B6954B5-2FCF-4751-A083-DFC58A9E4E8A}" srcId="{51D59434-9177-44F0-BD8E-785A1A988658}" destId="{E500D36B-BF7D-422C-9D71-928BED2DA714}" srcOrd="1" destOrd="0" parTransId="{0F836103-5213-4DC7-94DF-1CDE7844E15C}" sibTransId="{699E28B2-0EA7-44F2-992C-358CBF236703}"/>
    <dgm:cxn modelId="{070A8FB6-1A9C-40D8-A824-936D5182B89A}" srcId="{51D59434-9177-44F0-BD8E-785A1A988658}" destId="{BC500207-2C33-4EC5-8CFA-6FEAA97AB4F3}" srcOrd="0" destOrd="0" parTransId="{9D278D99-18EE-4746-AF64-8897E23984E0}" sibTransId="{26611FD1-DA2F-4916-8996-EFB94E261E87}"/>
    <dgm:cxn modelId="{8ED449B7-FA66-42D8-88A4-D9733D206276}" type="presOf" srcId="{01E92BD9-DB53-4731-8021-E40CEFBA64FF}" destId="{DA9D9095-E4DD-48E4-82DB-910360925D23}" srcOrd="0" destOrd="0" presId="urn:microsoft.com/office/officeart/2018/2/layout/IconVerticalSolidList"/>
    <dgm:cxn modelId="{19C233E1-AD7B-40B1-A99E-71016CCD8A39}" srcId="{5307B9D4-BFE6-4121-B9DB-3CCD85CDD205}" destId="{A644CF69-47C0-4A66-A7F3-FCD52EB4869F}" srcOrd="0" destOrd="0" parTransId="{5D4FD0AD-901F-4028-837D-858C37259A29}" sibTransId="{6872030A-7C54-414D-820A-6A6D313A4EB9}"/>
    <dgm:cxn modelId="{B4C9AAE5-81C0-417B-8072-A03B4854B912}" srcId="{51D59434-9177-44F0-BD8E-785A1A988658}" destId="{5307B9D4-BFE6-4121-B9DB-3CCD85CDD205}" srcOrd="2" destOrd="0" parTransId="{0BC9D6DE-43C4-471E-BF16-39BA46E00B41}" sibTransId="{E764DDCF-8E8E-4BB2-8352-B326AD8E466B}"/>
    <dgm:cxn modelId="{1338C6F9-1487-4593-BDFB-960BFE0C6A9B}" type="presOf" srcId="{21B86578-D9C3-4B63-9861-44B4E19A9548}" destId="{0BCF2F29-E42A-4A32-A393-DC4D7098F6BB}" srcOrd="0" destOrd="0" presId="urn:microsoft.com/office/officeart/2018/2/layout/IconVerticalSolidList"/>
    <dgm:cxn modelId="{89CF47D0-0461-489A-AF43-D786FABAB577}" type="presParOf" srcId="{B46E9CC6-B164-4B33-8FD0-6FB7C7E0B9C5}" destId="{B1B2B88D-4466-4872-8664-CBC8D483A42B}" srcOrd="0" destOrd="0" presId="urn:microsoft.com/office/officeart/2018/2/layout/IconVerticalSolidList"/>
    <dgm:cxn modelId="{B6E0A4B9-3614-4C31-BA5B-F19F776DE5C3}" type="presParOf" srcId="{B1B2B88D-4466-4872-8664-CBC8D483A42B}" destId="{ACCF52C6-C289-40FF-A003-EB96E414D064}" srcOrd="0" destOrd="0" presId="urn:microsoft.com/office/officeart/2018/2/layout/IconVerticalSolidList"/>
    <dgm:cxn modelId="{3BE308A3-32BB-4CEF-AF2B-096E3CE459EC}" type="presParOf" srcId="{B1B2B88D-4466-4872-8664-CBC8D483A42B}" destId="{9E7C8D7A-8F69-4FD3-833F-31BBE1231FA7}" srcOrd="1" destOrd="0" presId="urn:microsoft.com/office/officeart/2018/2/layout/IconVerticalSolidList"/>
    <dgm:cxn modelId="{480EF1A4-C493-4509-A604-44AE31D909B5}" type="presParOf" srcId="{B1B2B88D-4466-4872-8664-CBC8D483A42B}" destId="{88EB1EE1-E2F4-4A7A-B449-C59A687AF034}" srcOrd="2" destOrd="0" presId="urn:microsoft.com/office/officeart/2018/2/layout/IconVerticalSolidList"/>
    <dgm:cxn modelId="{06204398-0E7C-45DE-82A7-9623CC583B8A}" type="presParOf" srcId="{B1B2B88D-4466-4872-8664-CBC8D483A42B}" destId="{9E1AFD32-FFCD-4E08-960B-37D01733D8CE}" srcOrd="3" destOrd="0" presId="urn:microsoft.com/office/officeart/2018/2/layout/IconVerticalSolidList"/>
    <dgm:cxn modelId="{D3069C90-F683-448E-B6F4-0566F5B7A4E9}" type="presParOf" srcId="{B1B2B88D-4466-4872-8664-CBC8D483A42B}" destId="{DA9D9095-E4DD-48E4-82DB-910360925D23}" srcOrd="4" destOrd="0" presId="urn:microsoft.com/office/officeart/2018/2/layout/IconVerticalSolidList"/>
    <dgm:cxn modelId="{7F56155F-5DBB-4587-95A8-D7130831D0AF}" type="presParOf" srcId="{B46E9CC6-B164-4B33-8FD0-6FB7C7E0B9C5}" destId="{3E38DE35-4D9C-4204-88F8-0701019CC157}" srcOrd="1" destOrd="0" presId="urn:microsoft.com/office/officeart/2018/2/layout/IconVerticalSolidList"/>
    <dgm:cxn modelId="{C63DB36D-72D4-4112-8240-5472E98966E9}" type="presParOf" srcId="{B46E9CC6-B164-4B33-8FD0-6FB7C7E0B9C5}" destId="{9E345853-53F7-4532-8E9B-007330DE6A60}" srcOrd="2" destOrd="0" presId="urn:microsoft.com/office/officeart/2018/2/layout/IconVerticalSolidList"/>
    <dgm:cxn modelId="{CF1461E8-6B99-42C7-9670-36F27396D028}" type="presParOf" srcId="{9E345853-53F7-4532-8E9B-007330DE6A60}" destId="{5535C9F7-09F7-4796-9472-ABD09184BA5C}" srcOrd="0" destOrd="0" presId="urn:microsoft.com/office/officeart/2018/2/layout/IconVerticalSolidList"/>
    <dgm:cxn modelId="{D8ED7CFD-4AE7-4834-9357-2AF58D49BEC9}" type="presParOf" srcId="{9E345853-53F7-4532-8E9B-007330DE6A60}" destId="{B61BC178-3F7B-4ED7-BD9C-7F622C34F3FE}" srcOrd="1" destOrd="0" presId="urn:microsoft.com/office/officeart/2018/2/layout/IconVerticalSolidList"/>
    <dgm:cxn modelId="{DA263D93-F927-41B1-8443-B5B328615BCF}" type="presParOf" srcId="{9E345853-53F7-4532-8E9B-007330DE6A60}" destId="{BB60A111-2444-40D9-98C9-ED793B9893ED}" srcOrd="2" destOrd="0" presId="urn:microsoft.com/office/officeart/2018/2/layout/IconVerticalSolidList"/>
    <dgm:cxn modelId="{97C274DB-1977-4E47-B66B-F872EBD332C8}" type="presParOf" srcId="{9E345853-53F7-4532-8E9B-007330DE6A60}" destId="{C025666F-7D62-40D1-A7D9-D68CED1BC2D4}" srcOrd="3" destOrd="0" presId="urn:microsoft.com/office/officeart/2018/2/layout/IconVerticalSolidList"/>
    <dgm:cxn modelId="{B76F4CE7-3F4F-442A-B09C-C3BC6EE53B44}" type="presParOf" srcId="{9E345853-53F7-4532-8E9B-007330DE6A60}" destId="{0BCF2F29-E42A-4A32-A393-DC4D7098F6BB}" srcOrd="4" destOrd="0" presId="urn:microsoft.com/office/officeart/2018/2/layout/IconVerticalSolidList"/>
    <dgm:cxn modelId="{EA705D01-2986-466D-A272-FF73A7082F7A}" type="presParOf" srcId="{B46E9CC6-B164-4B33-8FD0-6FB7C7E0B9C5}" destId="{632BBD25-59E1-4D76-BAAD-8CA2663B40FF}" srcOrd="3" destOrd="0" presId="urn:microsoft.com/office/officeart/2018/2/layout/IconVerticalSolidList"/>
    <dgm:cxn modelId="{FD65EBE8-4C2E-4534-BB15-15ACBDE38268}" type="presParOf" srcId="{B46E9CC6-B164-4B33-8FD0-6FB7C7E0B9C5}" destId="{C882B12B-96FA-4855-A6D1-18C76418F62C}" srcOrd="4" destOrd="0" presId="urn:microsoft.com/office/officeart/2018/2/layout/IconVerticalSolidList"/>
    <dgm:cxn modelId="{27AFFDF9-634D-46E5-A7E5-7217713551BB}" type="presParOf" srcId="{C882B12B-96FA-4855-A6D1-18C76418F62C}" destId="{D7F97A2B-3202-41AE-B3C9-33649FEF7736}" srcOrd="0" destOrd="0" presId="urn:microsoft.com/office/officeart/2018/2/layout/IconVerticalSolidList"/>
    <dgm:cxn modelId="{94D1583F-6193-4249-B62A-07A997A05FCD}" type="presParOf" srcId="{C882B12B-96FA-4855-A6D1-18C76418F62C}" destId="{4EA77B24-C2B7-4F2E-9FCE-5167327EA89F}" srcOrd="1" destOrd="0" presId="urn:microsoft.com/office/officeart/2018/2/layout/IconVerticalSolidList"/>
    <dgm:cxn modelId="{BAE3978B-88B6-4705-B403-1AD81D0903FC}" type="presParOf" srcId="{C882B12B-96FA-4855-A6D1-18C76418F62C}" destId="{65D9E002-427C-4197-A7B0-CBA9990EDAEC}" srcOrd="2" destOrd="0" presId="urn:microsoft.com/office/officeart/2018/2/layout/IconVerticalSolidList"/>
    <dgm:cxn modelId="{E6B279C4-41EC-4349-9441-54D3B42CAE06}" type="presParOf" srcId="{C882B12B-96FA-4855-A6D1-18C76418F62C}" destId="{7DEF3651-B23E-4FE4-B8C7-8E95DE2E46A7}" srcOrd="3" destOrd="0" presId="urn:microsoft.com/office/officeart/2018/2/layout/IconVerticalSolidList"/>
    <dgm:cxn modelId="{E0E4DA9E-546F-4C62-B7D8-852A2B267EED}" type="presParOf" srcId="{C882B12B-96FA-4855-A6D1-18C76418F62C}" destId="{D17536D2-34F5-42A2-B899-579370DA0B6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60B07-3311-4F65-8A60-DEF23C1F981E}">
      <dsp:nvSpPr>
        <dsp:cNvPr id="0" name=""/>
        <dsp:cNvSpPr/>
      </dsp:nvSpPr>
      <dsp:spPr>
        <a:xfrm>
          <a:off x="0" y="400177"/>
          <a:ext cx="3698526" cy="1168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7047" tIns="291592" rIns="287047"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a:t>H-ISAC Framework is </a:t>
          </a:r>
          <a:r>
            <a:rPr lang="en-US" sz="1400" b="1" kern="1200">
              <a:latin typeface="Arial"/>
            </a:rPr>
            <a:t>rooted   in </a:t>
          </a:r>
          <a:r>
            <a:rPr lang="en-US" sz="1400" b="1" kern="1200"/>
            <a:t>Governance and Administration.</a:t>
          </a:r>
          <a:endParaRPr lang="en-US" sz="1400" b="0" kern="1200">
            <a:latin typeface="Arial"/>
          </a:endParaRPr>
        </a:p>
        <a:p>
          <a:pPr marL="114300" lvl="1" indent="-114300" algn="l" defTabSz="622300">
            <a:lnSpc>
              <a:spcPct val="90000"/>
            </a:lnSpc>
            <a:spcBef>
              <a:spcPct val="0"/>
            </a:spcBef>
            <a:spcAft>
              <a:spcPct val="15000"/>
            </a:spcAft>
            <a:buChar char="•"/>
          </a:pPr>
          <a:r>
            <a:rPr lang="en-US" sz="1400" kern="1200"/>
            <a:t>The </a:t>
          </a:r>
          <a:r>
            <a:rPr lang="en-US" sz="1400" b="1" kern="1200"/>
            <a:t>“nervous system”</a:t>
          </a:r>
          <a:r>
            <a:rPr lang="en-US" sz="1400" kern="1200"/>
            <a:t> that ties components together.</a:t>
          </a:r>
        </a:p>
      </dsp:txBody>
      <dsp:txXfrm>
        <a:off x="0" y="400177"/>
        <a:ext cx="3698526" cy="1168650"/>
      </dsp:txXfrm>
    </dsp:sp>
    <dsp:sp modelId="{504DDD46-4E75-41D2-9E8D-DBC74B5EAC92}">
      <dsp:nvSpPr>
        <dsp:cNvPr id="0" name=""/>
        <dsp:cNvSpPr/>
      </dsp:nvSpPr>
      <dsp:spPr>
        <a:xfrm>
          <a:off x="184926" y="193537"/>
          <a:ext cx="2588968"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857" tIns="0" rIns="97857" bIns="0" numCol="1" spcCol="1270" anchor="ctr" anchorCtr="0">
          <a:noAutofit/>
        </a:bodyPr>
        <a:lstStyle/>
        <a:p>
          <a:pPr marL="0" lvl="0" indent="0" algn="l" defTabSz="622300">
            <a:lnSpc>
              <a:spcPct val="90000"/>
            </a:lnSpc>
            <a:spcBef>
              <a:spcPct val="0"/>
            </a:spcBef>
            <a:spcAft>
              <a:spcPct val="35000"/>
            </a:spcAft>
            <a:buNone/>
          </a:pPr>
          <a:r>
            <a:rPr lang="en-US" sz="1400" kern="1200"/>
            <a:t>Governance and Administration</a:t>
          </a:r>
        </a:p>
      </dsp:txBody>
      <dsp:txXfrm>
        <a:off x="205101" y="213712"/>
        <a:ext cx="2548618" cy="372930"/>
      </dsp:txXfrm>
    </dsp:sp>
    <dsp:sp modelId="{7693DD5D-1FD6-466C-AF9C-4D5555ED99F4}">
      <dsp:nvSpPr>
        <dsp:cNvPr id="0" name=""/>
        <dsp:cNvSpPr/>
      </dsp:nvSpPr>
      <dsp:spPr>
        <a:xfrm>
          <a:off x="0" y="1851067"/>
          <a:ext cx="3698526" cy="176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7047" tIns="291592" rIns="28704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The </a:t>
          </a:r>
          <a:r>
            <a:rPr lang="en-US" sz="1400" b="1" kern="1200"/>
            <a:t>“heart” of IAM</a:t>
          </a:r>
          <a:r>
            <a:rPr lang="en-US" sz="1400" kern="1200"/>
            <a:t>. </a:t>
          </a:r>
        </a:p>
        <a:p>
          <a:pPr marL="114300" lvl="1" indent="-114300" algn="l" defTabSz="622300">
            <a:lnSpc>
              <a:spcPct val="90000"/>
            </a:lnSpc>
            <a:spcBef>
              <a:spcPct val="0"/>
            </a:spcBef>
            <a:spcAft>
              <a:spcPct val="15000"/>
            </a:spcAft>
            <a:buChar char="•"/>
          </a:pPr>
          <a:r>
            <a:rPr lang="en-US" sz="1400" kern="1200"/>
            <a:t>The authoritative </a:t>
          </a:r>
          <a:r>
            <a:rPr lang="en-US" sz="1400" b="1" kern="1200"/>
            <a:t>identity store </a:t>
          </a:r>
          <a:r>
            <a:rPr lang="en-US" sz="1400" kern="1200"/>
            <a:t>for an organization. </a:t>
          </a:r>
        </a:p>
        <a:p>
          <a:pPr marL="114300" lvl="1" indent="-114300" algn="l" defTabSz="622300">
            <a:lnSpc>
              <a:spcPct val="90000"/>
            </a:lnSpc>
            <a:spcBef>
              <a:spcPct val="0"/>
            </a:spcBef>
            <a:spcAft>
              <a:spcPct val="15000"/>
            </a:spcAft>
            <a:buChar char="•"/>
          </a:pPr>
          <a:r>
            <a:rPr lang="en-US" sz="1400" kern="1200"/>
            <a:t>Provides details about each identity including the </a:t>
          </a:r>
          <a:r>
            <a:rPr lang="en-US" sz="1400" b="1" kern="1200"/>
            <a:t>roles</a:t>
          </a:r>
          <a:r>
            <a:rPr lang="en-US" sz="1400" kern="1200"/>
            <a:t>, </a:t>
          </a:r>
          <a:r>
            <a:rPr lang="en-US" sz="1400" b="1" kern="1200"/>
            <a:t>accounts</a:t>
          </a:r>
          <a:r>
            <a:rPr lang="en-US" sz="1400" kern="1200"/>
            <a:t>, </a:t>
          </a:r>
          <a:r>
            <a:rPr lang="en-US" sz="1400" b="1" kern="1200"/>
            <a:t>attributes</a:t>
          </a:r>
          <a:r>
            <a:rPr lang="en-US" sz="1400" kern="1200"/>
            <a:t>, and </a:t>
          </a:r>
          <a:r>
            <a:rPr lang="en-US" sz="1400" b="1" kern="1200"/>
            <a:t>privileges </a:t>
          </a:r>
          <a:r>
            <a:rPr lang="en-US" sz="1400" kern="1200"/>
            <a:t>that go with them.</a:t>
          </a:r>
        </a:p>
      </dsp:txBody>
      <dsp:txXfrm>
        <a:off x="0" y="1851067"/>
        <a:ext cx="3698526" cy="1764000"/>
      </dsp:txXfrm>
    </dsp:sp>
    <dsp:sp modelId="{549EEE72-FC77-4926-8928-83BF07E7D4D6}">
      <dsp:nvSpPr>
        <dsp:cNvPr id="0" name=""/>
        <dsp:cNvSpPr/>
      </dsp:nvSpPr>
      <dsp:spPr>
        <a:xfrm>
          <a:off x="184926" y="1644427"/>
          <a:ext cx="2588968"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857" tIns="0" rIns="97857" bIns="0" numCol="1" spcCol="1270" anchor="ctr" anchorCtr="0">
          <a:noAutofit/>
        </a:bodyPr>
        <a:lstStyle/>
        <a:p>
          <a:pPr marL="0" lvl="0" indent="0" algn="l" defTabSz="622300">
            <a:lnSpc>
              <a:spcPct val="90000"/>
            </a:lnSpc>
            <a:spcBef>
              <a:spcPct val="0"/>
            </a:spcBef>
            <a:spcAft>
              <a:spcPct val="35000"/>
            </a:spcAft>
            <a:buNone/>
          </a:pPr>
          <a:r>
            <a:rPr lang="en-US" sz="1400" kern="1200"/>
            <a:t>Identity Directories</a:t>
          </a:r>
        </a:p>
      </dsp:txBody>
      <dsp:txXfrm>
        <a:off x="205101" y="1664602"/>
        <a:ext cx="2548618"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60B07-3311-4F65-8A60-DEF23C1F981E}">
      <dsp:nvSpPr>
        <dsp:cNvPr id="0" name=""/>
        <dsp:cNvSpPr/>
      </dsp:nvSpPr>
      <dsp:spPr>
        <a:xfrm>
          <a:off x="0" y="400177"/>
          <a:ext cx="3698526" cy="1168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7047" tIns="291592" rIns="287047"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a:solidFill>
                <a:schemeClr val="bg1"/>
              </a:solidFill>
            </a:rPr>
            <a:t>H-ISAC Framework is </a:t>
          </a:r>
          <a:r>
            <a:rPr lang="en-US" sz="1400" b="1" kern="1200">
              <a:solidFill>
                <a:schemeClr val="bg1"/>
              </a:solidFill>
              <a:latin typeface="Arial"/>
            </a:rPr>
            <a:t>rooted   in </a:t>
          </a:r>
          <a:r>
            <a:rPr lang="en-US" sz="1400" b="1" kern="1200">
              <a:solidFill>
                <a:schemeClr val="bg1"/>
              </a:solidFill>
            </a:rPr>
            <a:t>Governance and Administration.</a:t>
          </a:r>
          <a:endParaRPr lang="en-US" sz="1400" b="0" kern="1200">
            <a:solidFill>
              <a:schemeClr val="bg1"/>
            </a:solidFill>
            <a:latin typeface="Arial"/>
          </a:endParaRPr>
        </a:p>
        <a:p>
          <a:pPr marL="114300" lvl="1" indent="-114300" algn="l" defTabSz="622300">
            <a:lnSpc>
              <a:spcPct val="90000"/>
            </a:lnSpc>
            <a:spcBef>
              <a:spcPct val="0"/>
            </a:spcBef>
            <a:spcAft>
              <a:spcPct val="15000"/>
            </a:spcAft>
            <a:buChar char="•"/>
          </a:pPr>
          <a:r>
            <a:rPr lang="en-US" sz="1400" kern="1200">
              <a:solidFill>
                <a:schemeClr val="bg1"/>
              </a:solidFill>
            </a:rPr>
            <a:t>The </a:t>
          </a:r>
          <a:r>
            <a:rPr lang="en-US" sz="1400" b="1" kern="1200">
              <a:solidFill>
                <a:schemeClr val="bg1"/>
              </a:solidFill>
            </a:rPr>
            <a:t>“nervous system”</a:t>
          </a:r>
          <a:r>
            <a:rPr lang="en-US" sz="1400" kern="1200">
              <a:solidFill>
                <a:schemeClr val="bg1"/>
              </a:solidFill>
            </a:rPr>
            <a:t> that ties components together.</a:t>
          </a:r>
        </a:p>
      </dsp:txBody>
      <dsp:txXfrm>
        <a:off x="0" y="400177"/>
        <a:ext cx="3698526" cy="1168650"/>
      </dsp:txXfrm>
    </dsp:sp>
    <dsp:sp modelId="{504DDD46-4E75-41D2-9E8D-DBC74B5EAC92}">
      <dsp:nvSpPr>
        <dsp:cNvPr id="0" name=""/>
        <dsp:cNvSpPr/>
      </dsp:nvSpPr>
      <dsp:spPr>
        <a:xfrm>
          <a:off x="184926" y="193537"/>
          <a:ext cx="2588968"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857" tIns="0" rIns="97857" bIns="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accent1"/>
              </a:solidFill>
            </a:rPr>
            <a:t>Governance and Administration</a:t>
          </a:r>
        </a:p>
      </dsp:txBody>
      <dsp:txXfrm>
        <a:off x="205101" y="213712"/>
        <a:ext cx="2548618" cy="372930"/>
      </dsp:txXfrm>
    </dsp:sp>
    <dsp:sp modelId="{7693DD5D-1FD6-466C-AF9C-4D5555ED99F4}">
      <dsp:nvSpPr>
        <dsp:cNvPr id="0" name=""/>
        <dsp:cNvSpPr/>
      </dsp:nvSpPr>
      <dsp:spPr>
        <a:xfrm>
          <a:off x="0" y="1851067"/>
          <a:ext cx="3698526" cy="176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7047" tIns="291592" rIns="28704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bg1"/>
              </a:solidFill>
            </a:rPr>
            <a:t>The </a:t>
          </a:r>
          <a:r>
            <a:rPr lang="en-US" sz="1400" b="1" kern="1200">
              <a:solidFill>
                <a:schemeClr val="bg1"/>
              </a:solidFill>
            </a:rPr>
            <a:t>“heart” of IAM</a:t>
          </a:r>
          <a:r>
            <a:rPr lang="en-US" sz="1400" kern="1200">
              <a:solidFill>
                <a:schemeClr val="bg1"/>
              </a:solidFill>
            </a:rPr>
            <a:t>. </a:t>
          </a:r>
        </a:p>
        <a:p>
          <a:pPr marL="114300" lvl="1" indent="-114300" algn="l" defTabSz="622300">
            <a:lnSpc>
              <a:spcPct val="90000"/>
            </a:lnSpc>
            <a:spcBef>
              <a:spcPct val="0"/>
            </a:spcBef>
            <a:spcAft>
              <a:spcPct val="15000"/>
            </a:spcAft>
            <a:buChar char="•"/>
          </a:pPr>
          <a:r>
            <a:rPr lang="en-US" sz="1400" kern="1200">
              <a:solidFill>
                <a:schemeClr val="bg1"/>
              </a:solidFill>
            </a:rPr>
            <a:t>The authoritative </a:t>
          </a:r>
          <a:r>
            <a:rPr lang="en-US" sz="1400" b="1" kern="1200">
              <a:solidFill>
                <a:schemeClr val="bg1"/>
              </a:solidFill>
            </a:rPr>
            <a:t>identity store </a:t>
          </a:r>
          <a:r>
            <a:rPr lang="en-US" sz="1400" kern="1200">
              <a:solidFill>
                <a:schemeClr val="bg1"/>
              </a:solidFill>
            </a:rPr>
            <a:t>for an organization. </a:t>
          </a:r>
        </a:p>
        <a:p>
          <a:pPr marL="114300" lvl="1" indent="-114300" algn="l" defTabSz="622300">
            <a:lnSpc>
              <a:spcPct val="90000"/>
            </a:lnSpc>
            <a:spcBef>
              <a:spcPct val="0"/>
            </a:spcBef>
            <a:spcAft>
              <a:spcPct val="15000"/>
            </a:spcAft>
            <a:buChar char="•"/>
          </a:pPr>
          <a:r>
            <a:rPr lang="en-US" sz="1400" kern="1200">
              <a:solidFill>
                <a:schemeClr val="bg1"/>
              </a:solidFill>
            </a:rPr>
            <a:t>Provides details about each identity including the </a:t>
          </a:r>
          <a:r>
            <a:rPr lang="en-US" sz="1400" b="1" kern="1200">
              <a:solidFill>
                <a:schemeClr val="bg1"/>
              </a:solidFill>
            </a:rPr>
            <a:t>roles</a:t>
          </a:r>
          <a:r>
            <a:rPr lang="en-US" sz="1400" kern="1200">
              <a:solidFill>
                <a:schemeClr val="bg1"/>
              </a:solidFill>
            </a:rPr>
            <a:t>, </a:t>
          </a:r>
          <a:r>
            <a:rPr lang="en-US" sz="1400" b="1" kern="1200">
              <a:solidFill>
                <a:schemeClr val="bg1"/>
              </a:solidFill>
            </a:rPr>
            <a:t>accounts</a:t>
          </a:r>
          <a:r>
            <a:rPr lang="en-US" sz="1400" kern="1200">
              <a:solidFill>
                <a:schemeClr val="bg1"/>
              </a:solidFill>
            </a:rPr>
            <a:t>, </a:t>
          </a:r>
          <a:r>
            <a:rPr lang="en-US" sz="1400" b="1" kern="1200">
              <a:solidFill>
                <a:schemeClr val="bg1"/>
              </a:solidFill>
            </a:rPr>
            <a:t>attributes</a:t>
          </a:r>
          <a:r>
            <a:rPr lang="en-US" sz="1400" kern="1200">
              <a:solidFill>
                <a:schemeClr val="bg1"/>
              </a:solidFill>
            </a:rPr>
            <a:t>, and </a:t>
          </a:r>
          <a:r>
            <a:rPr lang="en-US" sz="1400" b="1" kern="1200">
              <a:solidFill>
                <a:schemeClr val="bg1"/>
              </a:solidFill>
            </a:rPr>
            <a:t>privileges </a:t>
          </a:r>
          <a:r>
            <a:rPr lang="en-US" sz="1400" kern="1200">
              <a:solidFill>
                <a:schemeClr val="bg1"/>
              </a:solidFill>
            </a:rPr>
            <a:t>that go with them.</a:t>
          </a:r>
        </a:p>
      </dsp:txBody>
      <dsp:txXfrm>
        <a:off x="0" y="1851067"/>
        <a:ext cx="3698526" cy="1764000"/>
      </dsp:txXfrm>
    </dsp:sp>
    <dsp:sp modelId="{549EEE72-FC77-4926-8928-83BF07E7D4D6}">
      <dsp:nvSpPr>
        <dsp:cNvPr id="0" name=""/>
        <dsp:cNvSpPr/>
      </dsp:nvSpPr>
      <dsp:spPr>
        <a:xfrm>
          <a:off x="184926" y="1644427"/>
          <a:ext cx="2588968"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857" tIns="0" rIns="97857" bIns="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accent1"/>
              </a:solidFill>
            </a:rPr>
            <a:t>Identity Directories</a:t>
          </a:r>
        </a:p>
      </dsp:txBody>
      <dsp:txXfrm>
        <a:off x="205101" y="1664602"/>
        <a:ext cx="2548618"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52C6-C289-40FF-A003-EB96E414D064}">
      <dsp:nvSpPr>
        <dsp:cNvPr id="0" name=""/>
        <dsp:cNvSpPr/>
      </dsp:nvSpPr>
      <dsp:spPr>
        <a:xfrm>
          <a:off x="0" y="413"/>
          <a:ext cx="8686800" cy="9679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7C8D7A-8F69-4FD3-833F-31BBE1231FA7}">
      <dsp:nvSpPr>
        <dsp:cNvPr id="0" name=""/>
        <dsp:cNvSpPr/>
      </dsp:nvSpPr>
      <dsp:spPr>
        <a:xfrm>
          <a:off x="292804" y="218202"/>
          <a:ext cx="532371" cy="5323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1AFD32-FFCD-4E08-960B-37D01733D8CE}">
      <dsp:nvSpPr>
        <dsp:cNvPr id="0" name=""/>
        <dsp:cNvSpPr/>
      </dsp:nvSpPr>
      <dsp:spPr>
        <a:xfrm>
          <a:off x="1117980" y="413"/>
          <a:ext cx="3909060" cy="96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41" tIns="102441" rIns="102441" bIns="102441" numCol="1" spcCol="1270" anchor="ctr" anchorCtr="0">
          <a:noAutofit/>
        </a:bodyPr>
        <a:lstStyle/>
        <a:p>
          <a:pPr marL="0" lvl="0" indent="0" algn="l" defTabSz="755650">
            <a:lnSpc>
              <a:spcPct val="100000"/>
            </a:lnSpc>
            <a:spcBef>
              <a:spcPct val="0"/>
            </a:spcBef>
            <a:spcAft>
              <a:spcPct val="35000"/>
            </a:spcAft>
            <a:buNone/>
          </a:pPr>
          <a:r>
            <a:rPr lang="en-US" sz="1700" b="1" kern="1200"/>
            <a:t>Use a unified system for IAM.</a:t>
          </a:r>
          <a:endParaRPr lang="en-US" sz="1700" kern="1200"/>
        </a:p>
      </dsp:txBody>
      <dsp:txXfrm>
        <a:off x="1117980" y="413"/>
        <a:ext cx="3909060" cy="967948"/>
      </dsp:txXfrm>
    </dsp:sp>
    <dsp:sp modelId="{DA9D9095-E4DD-48E4-82DB-910360925D23}">
      <dsp:nvSpPr>
        <dsp:cNvPr id="0" name=""/>
        <dsp:cNvSpPr/>
      </dsp:nvSpPr>
      <dsp:spPr>
        <a:xfrm>
          <a:off x="5027040" y="413"/>
          <a:ext cx="3659759" cy="96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41" tIns="102441" rIns="102441" bIns="102441" numCol="1" spcCol="1270" anchor="ctr" anchorCtr="0">
          <a:noAutofit/>
        </a:bodyPr>
        <a:lstStyle/>
        <a:p>
          <a:pPr marL="0" lvl="0" indent="0" algn="l" defTabSz="577850">
            <a:lnSpc>
              <a:spcPct val="100000"/>
            </a:lnSpc>
            <a:spcBef>
              <a:spcPct val="0"/>
            </a:spcBef>
            <a:spcAft>
              <a:spcPct val="35000"/>
            </a:spcAft>
            <a:buNone/>
          </a:pPr>
          <a:r>
            <a:rPr lang="en-US" sz="1300" kern="1200"/>
            <a:t>When treated as point solutions, IAM tools fail to deliver a holistic approach that can </a:t>
          </a:r>
          <a:r>
            <a:rPr lang="en-US" sz="1300" b="1" kern="1200"/>
            <a:t>protect against identity-centric attacks</a:t>
          </a:r>
          <a:r>
            <a:rPr lang="en-US" sz="1300" kern="1200"/>
            <a:t>. </a:t>
          </a:r>
        </a:p>
      </dsp:txBody>
      <dsp:txXfrm>
        <a:off x="5027040" y="413"/>
        <a:ext cx="3659759" cy="967948"/>
      </dsp:txXfrm>
    </dsp:sp>
    <dsp:sp modelId="{5535C9F7-09F7-4796-9472-ABD09184BA5C}">
      <dsp:nvSpPr>
        <dsp:cNvPr id="0" name=""/>
        <dsp:cNvSpPr/>
      </dsp:nvSpPr>
      <dsp:spPr>
        <a:xfrm>
          <a:off x="0" y="1210349"/>
          <a:ext cx="8686800" cy="9679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BC178-3F7B-4ED7-BD9C-7F622C34F3FE}">
      <dsp:nvSpPr>
        <dsp:cNvPr id="0" name=""/>
        <dsp:cNvSpPr/>
      </dsp:nvSpPr>
      <dsp:spPr>
        <a:xfrm>
          <a:off x="292804" y="1428137"/>
          <a:ext cx="532371" cy="5323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25666F-7D62-40D1-A7D9-D68CED1BC2D4}">
      <dsp:nvSpPr>
        <dsp:cNvPr id="0" name=""/>
        <dsp:cNvSpPr/>
      </dsp:nvSpPr>
      <dsp:spPr>
        <a:xfrm>
          <a:off x="1117980" y="1210349"/>
          <a:ext cx="3909060" cy="96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41" tIns="102441" rIns="102441" bIns="102441" numCol="1" spcCol="1270" anchor="ctr" anchorCtr="0">
          <a:noAutofit/>
        </a:bodyPr>
        <a:lstStyle/>
        <a:p>
          <a:pPr marL="0" lvl="0" indent="0" algn="l" defTabSz="755650">
            <a:lnSpc>
              <a:spcPct val="100000"/>
            </a:lnSpc>
            <a:spcBef>
              <a:spcPct val="0"/>
            </a:spcBef>
            <a:spcAft>
              <a:spcPct val="35000"/>
            </a:spcAft>
            <a:buNone/>
          </a:pPr>
          <a:r>
            <a:rPr lang="en-US" sz="1700" b="1" kern="1200"/>
            <a:t>Identity </a:t>
          </a:r>
          <a:r>
            <a:rPr lang="en-US" sz="1700" kern="1200"/>
            <a:t>should be owned and operated by the </a:t>
          </a:r>
          <a:r>
            <a:rPr lang="en-US" sz="1700" b="1" kern="1200"/>
            <a:t>security organization</a:t>
          </a:r>
          <a:r>
            <a:rPr lang="en-US" sz="1700" kern="1200"/>
            <a:t>.</a:t>
          </a:r>
          <a:endParaRPr lang="en-US" sz="1700" b="0" kern="1200"/>
        </a:p>
      </dsp:txBody>
      <dsp:txXfrm>
        <a:off x="1117980" y="1210349"/>
        <a:ext cx="3909060" cy="967948"/>
      </dsp:txXfrm>
    </dsp:sp>
    <dsp:sp modelId="{0BCF2F29-E42A-4A32-A393-DC4D7098F6BB}">
      <dsp:nvSpPr>
        <dsp:cNvPr id="0" name=""/>
        <dsp:cNvSpPr/>
      </dsp:nvSpPr>
      <dsp:spPr>
        <a:xfrm>
          <a:off x="5027040" y="1210349"/>
          <a:ext cx="3659759" cy="96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41" tIns="102441" rIns="102441" bIns="102441" numCol="1" spcCol="1270" anchor="ctr" anchorCtr="0">
          <a:noAutofit/>
        </a:bodyPr>
        <a:lstStyle/>
        <a:p>
          <a:pPr marL="0" lvl="0" indent="0" algn="l" defTabSz="577850">
            <a:lnSpc>
              <a:spcPct val="100000"/>
            </a:lnSpc>
            <a:spcBef>
              <a:spcPct val="0"/>
            </a:spcBef>
            <a:spcAft>
              <a:spcPct val="35000"/>
            </a:spcAft>
            <a:buNone/>
          </a:pPr>
          <a:r>
            <a:rPr lang="en-US" sz="1300" b="1" kern="1200"/>
            <a:t>IAM services </a:t>
          </a:r>
          <a:r>
            <a:rPr lang="en-US" sz="1300" kern="1200"/>
            <a:t>should be performed </a:t>
          </a:r>
          <a:r>
            <a:rPr lang="en-US" sz="1300" b="1" kern="1200"/>
            <a:t>separately from IT services </a:t>
          </a:r>
          <a:r>
            <a:rPr lang="en-US" sz="1300" kern="1200"/>
            <a:t>such as the help desk or infrastructure operations, which are motivated by service and speed. </a:t>
          </a:r>
        </a:p>
      </dsp:txBody>
      <dsp:txXfrm>
        <a:off x="5027040" y="1210349"/>
        <a:ext cx="3659759" cy="967948"/>
      </dsp:txXfrm>
    </dsp:sp>
    <dsp:sp modelId="{D7F97A2B-3202-41AE-B3C9-33649FEF7736}">
      <dsp:nvSpPr>
        <dsp:cNvPr id="0" name=""/>
        <dsp:cNvSpPr/>
      </dsp:nvSpPr>
      <dsp:spPr>
        <a:xfrm>
          <a:off x="0" y="2420284"/>
          <a:ext cx="8686800" cy="9679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77B24-C2B7-4F2E-9FCE-5167327EA89F}">
      <dsp:nvSpPr>
        <dsp:cNvPr id="0" name=""/>
        <dsp:cNvSpPr/>
      </dsp:nvSpPr>
      <dsp:spPr>
        <a:xfrm>
          <a:off x="292804" y="2638073"/>
          <a:ext cx="532371" cy="5323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EF3651-B23E-4FE4-B8C7-8E95DE2E46A7}">
      <dsp:nvSpPr>
        <dsp:cNvPr id="0" name=""/>
        <dsp:cNvSpPr/>
      </dsp:nvSpPr>
      <dsp:spPr>
        <a:xfrm>
          <a:off x="1117980" y="2420284"/>
          <a:ext cx="3909060" cy="96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41" tIns="102441" rIns="102441" bIns="102441" numCol="1" spcCol="1270" anchor="ctr" anchorCtr="0">
          <a:noAutofit/>
        </a:bodyPr>
        <a:lstStyle/>
        <a:p>
          <a:pPr marL="0" lvl="0" indent="0" algn="l" defTabSz="755650">
            <a:lnSpc>
              <a:spcPct val="100000"/>
            </a:lnSpc>
            <a:spcBef>
              <a:spcPct val="0"/>
            </a:spcBef>
            <a:spcAft>
              <a:spcPct val="35000"/>
            </a:spcAft>
            <a:buNone/>
          </a:pPr>
          <a:r>
            <a:rPr lang="en-US" sz="1700" b="1" kern="1200"/>
            <a:t>Identity </a:t>
          </a:r>
          <a:r>
            <a:rPr lang="en-US" sz="1700" b="0" kern="1200"/>
            <a:t>is about an organization’s </a:t>
          </a:r>
          <a:r>
            <a:rPr lang="en-US" sz="1700" kern="1200"/>
            <a:t>entire </a:t>
          </a:r>
          <a:r>
            <a:rPr lang="en-US" sz="1700" b="1" kern="1200"/>
            <a:t>ecosystem.</a:t>
          </a:r>
        </a:p>
      </dsp:txBody>
      <dsp:txXfrm>
        <a:off x="1117980" y="2420284"/>
        <a:ext cx="3909060" cy="967948"/>
      </dsp:txXfrm>
    </dsp:sp>
    <dsp:sp modelId="{D17536D2-34F5-42A2-B899-579370DA0B64}">
      <dsp:nvSpPr>
        <dsp:cNvPr id="0" name=""/>
        <dsp:cNvSpPr/>
      </dsp:nvSpPr>
      <dsp:spPr>
        <a:xfrm>
          <a:off x="5027040" y="2420284"/>
          <a:ext cx="3659759" cy="96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41" tIns="102441" rIns="102441" bIns="102441" numCol="1" spcCol="1270" anchor="ctr" anchorCtr="0">
          <a:noAutofit/>
        </a:bodyPr>
        <a:lstStyle/>
        <a:p>
          <a:pPr marL="0" lvl="0" indent="0" algn="l" defTabSz="577850">
            <a:lnSpc>
              <a:spcPct val="100000"/>
            </a:lnSpc>
            <a:spcBef>
              <a:spcPct val="0"/>
            </a:spcBef>
            <a:spcAft>
              <a:spcPct val="35000"/>
            </a:spcAft>
            <a:buNone/>
          </a:pPr>
          <a:r>
            <a:rPr lang="en-US" sz="1300" b="0" kern="1200"/>
            <a:t>Including </a:t>
          </a:r>
          <a:r>
            <a:rPr lang="en-US" sz="1300" b="1" kern="1200"/>
            <a:t>clinicians, patients, and external vendors </a:t>
          </a:r>
          <a:r>
            <a:rPr lang="en-US" sz="1300" b="0" kern="1200"/>
            <a:t>as well as </a:t>
          </a:r>
          <a:r>
            <a:rPr lang="en-US" sz="1300" b="1" kern="1200"/>
            <a:t>non-human entities</a:t>
          </a:r>
          <a:r>
            <a:rPr lang="en-US" sz="1300" kern="1200"/>
            <a:t>.</a:t>
          </a:r>
        </a:p>
      </dsp:txBody>
      <dsp:txXfrm>
        <a:off x="5027040" y="2420284"/>
        <a:ext cx="3659759" cy="967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lnSpc>
                <a:spcPct val="90000"/>
              </a:lnSpc>
              <a:spcBef>
                <a:spcPct val="50000"/>
              </a:spcBef>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wrap="square" lIns="91330" tIns="45665" rIns="91330" bIns="45665" numCol="1" anchor="t" anchorCtr="0" compatLnSpc="1">
            <a:prstTxWarp prst="textNoShape">
              <a:avLst/>
            </a:prstTxWarp>
          </a:bodyPr>
          <a:lstStyle>
            <a:lvl1pPr algn="r">
              <a:lnSpc>
                <a:spcPct val="90000"/>
              </a:lnSpc>
              <a:spcBef>
                <a:spcPct val="50000"/>
              </a:spcBef>
              <a:defRPr sz="1200"/>
            </a:lvl1pPr>
          </a:lstStyle>
          <a:p>
            <a:fld id="{8BD0D902-FAF5-4AF4-A6C0-950F203BD77D}" type="datetimeFigureOut">
              <a:rPr lang="en-US" altLang="en-US"/>
              <a:pPr/>
              <a:t>12/16/2020</a:t>
            </a:fld>
            <a:endParaRPr lang="en-US" alt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lnSpc>
                <a:spcPct val="90000"/>
              </a:lnSpc>
              <a:spcBef>
                <a:spcPct val="50000"/>
              </a:spcBef>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wrap="square" lIns="91330" tIns="45665" rIns="91330" bIns="45665" numCol="1" anchor="b" anchorCtr="0" compatLnSpc="1">
            <a:prstTxWarp prst="textNoShape">
              <a:avLst/>
            </a:prstTxWarp>
          </a:bodyPr>
          <a:lstStyle>
            <a:lvl1pPr algn="r">
              <a:lnSpc>
                <a:spcPct val="90000"/>
              </a:lnSpc>
              <a:spcBef>
                <a:spcPct val="50000"/>
              </a:spcBef>
              <a:defRPr sz="1200"/>
            </a:lvl1pPr>
          </a:lstStyle>
          <a:p>
            <a:fld id="{BBBC52A1-27E3-47B4-A1EB-5A7CD13B71C0}" type="slidenum">
              <a:rPr lang="en-US" altLang="en-US"/>
              <a:pPr/>
              <a:t>‹#›</a:t>
            </a:fld>
            <a:endParaRPr lang="en-US" altLang="en-US"/>
          </a:p>
        </p:txBody>
      </p:sp>
    </p:spTree>
    <p:extLst>
      <p:ext uri="{BB962C8B-B14F-4D97-AF65-F5344CB8AC3E}">
        <p14:creationId xmlns:p14="http://schemas.microsoft.com/office/powerpoint/2010/main" val="4266450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lnSpc>
                <a:spcPct val="90000"/>
              </a:lnSpc>
              <a:spcBef>
                <a:spcPct val="50000"/>
              </a:spcBef>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1292" y="0"/>
            <a:ext cx="3037523" cy="464662"/>
          </a:xfrm>
          <a:prstGeom prst="rect">
            <a:avLst/>
          </a:prstGeom>
        </p:spPr>
        <p:txBody>
          <a:bodyPr vert="horz" wrap="square" lIns="91330" tIns="45665" rIns="91330" bIns="45665" numCol="1" anchor="t" anchorCtr="0" compatLnSpc="1">
            <a:prstTxWarp prst="textNoShape">
              <a:avLst/>
            </a:prstTxWarp>
          </a:bodyPr>
          <a:lstStyle>
            <a:lvl1pPr algn="r">
              <a:lnSpc>
                <a:spcPct val="90000"/>
              </a:lnSpc>
              <a:spcBef>
                <a:spcPct val="50000"/>
              </a:spcBef>
              <a:defRPr sz="1200"/>
            </a:lvl1pPr>
          </a:lstStyle>
          <a:p>
            <a:fld id="{46CCFDAE-68E4-4699-A46F-76C04ED0E6FF}" type="datetimeFigureOut">
              <a:rPr lang="en-US" altLang="en-US"/>
              <a:pPr/>
              <a:t>12/16/2020</a:t>
            </a:fld>
            <a:endParaRPr lang="en-US" alt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1330" tIns="45665" rIns="91330" bIns="45665" rtlCol="0" anchor="ctr"/>
          <a:lstStyle/>
          <a:p>
            <a:pPr lvl="0"/>
            <a:endParaRPr lang="en-US" noProof="0"/>
          </a:p>
        </p:txBody>
      </p:sp>
      <p:sp>
        <p:nvSpPr>
          <p:cNvPr id="5" name="Notes Placeholder 4"/>
          <p:cNvSpPr>
            <a:spLocks noGrp="1"/>
          </p:cNvSpPr>
          <p:nvPr>
            <p:ph type="body" sz="quarter" idx="3"/>
          </p:nvPr>
        </p:nvSpPr>
        <p:spPr>
          <a:xfrm>
            <a:off x="700723" y="4415077"/>
            <a:ext cx="5608954" cy="4183539"/>
          </a:xfrm>
          <a:prstGeom prst="rect">
            <a:avLst/>
          </a:prstGeom>
        </p:spPr>
        <p:txBody>
          <a:bodyPr vert="horz" lIns="91330" tIns="45665" rIns="91330" bIns="4566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153"/>
            <a:ext cx="3037523" cy="464662"/>
          </a:xfrm>
          <a:prstGeom prst="rect">
            <a:avLst/>
          </a:prstGeom>
        </p:spPr>
        <p:txBody>
          <a:bodyPr vert="horz" lIns="91330" tIns="45665" rIns="91330" bIns="45665" rtlCol="0" anchor="b"/>
          <a:lstStyle>
            <a:lvl1pPr algn="l">
              <a:lnSpc>
                <a:spcPct val="90000"/>
              </a:lnSpc>
              <a:spcBef>
                <a:spcPct val="50000"/>
              </a:spcBef>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292" y="8830153"/>
            <a:ext cx="3037523" cy="464662"/>
          </a:xfrm>
          <a:prstGeom prst="rect">
            <a:avLst/>
          </a:prstGeom>
        </p:spPr>
        <p:txBody>
          <a:bodyPr vert="horz" wrap="square" lIns="91330" tIns="45665" rIns="91330" bIns="45665" numCol="1" anchor="b" anchorCtr="0" compatLnSpc="1">
            <a:prstTxWarp prst="textNoShape">
              <a:avLst/>
            </a:prstTxWarp>
          </a:bodyPr>
          <a:lstStyle>
            <a:lvl1pPr algn="r">
              <a:lnSpc>
                <a:spcPct val="90000"/>
              </a:lnSpc>
              <a:spcBef>
                <a:spcPct val="50000"/>
              </a:spcBef>
              <a:defRPr sz="1200"/>
            </a:lvl1pPr>
          </a:lstStyle>
          <a:p>
            <a:fld id="{60DBFDD4-604F-4933-8C4F-254AB0232E32}" type="slidenum">
              <a:rPr lang="en-US" altLang="en-US"/>
              <a:pPr/>
              <a:t>‹#›</a:t>
            </a:fld>
            <a:endParaRPr lang="en-US" altLang="en-US"/>
          </a:p>
        </p:txBody>
      </p:sp>
    </p:spTree>
    <p:extLst>
      <p:ext uri="{BB962C8B-B14F-4D97-AF65-F5344CB8AC3E}">
        <p14:creationId xmlns:p14="http://schemas.microsoft.com/office/powerpoint/2010/main" val="1227803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buFont typeface="Arial" panose="020B0604020202020204" pitchFamily="34" charset="0"/>
              <a:buNone/>
            </a:pPr>
            <a:r>
              <a:rPr lang="en-US" sz="1200">
                <a:ea typeface="ＭＳ Ｐゴシック"/>
              </a:rPr>
              <a:t>*Pictures build on their own</a:t>
            </a:r>
          </a:p>
          <a:p>
            <a:pPr marL="302260" indent="-302260">
              <a:buFont typeface="Arial" panose="020B0604020202020204" pitchFamily="34" charset="0"/>
              <a:buChar char="•"/>
            </a:pPr>
            <a:r>
              <a:rPr lang="en-US" sz="1200">
                <a:ea typeface="ＭＳ Ｐゴシック"/>
              </a:rPr>
              <a:t>Pandemic</a:t>
            </a:r>
          </a:p>
          <a:p>
            <a:pPr marL="302260" indent="-302260">
              <a:buFont typeface="Arial" panose="020B0604020202020204" pitchFamily="34" charset="0"/>
              <a:buChar char="•"/>
            </a:pPr>
            <a:r>
              <a:rPr lang="en-US" sz="1200">
                <a:ea typeface="ＭＳ Ｐゴシック"/>
              </a:rPr>
              <a:t>Flat out</a:t>
            </a:r>
          </a:p>
          <a:p>
            <a:pPr marL="302260" indent="-302260">
              <a:buFont typeface="Arial" panose="020B0604020202020204" pitchFamily="34" charset="0"/>
              <a:buChar char="•"/>
            </a:pPr>
            <a:r>
              <a:rPr lang="en-US" sz="1200">
                <a:ea typeface="ＭＳ Ｐゴシック"/>
              </a:rPr>
              <a:t>Change in they way we operate</a:t>
            </a:r>
          </a:p>
          <a:p>
            <a:pPr marL="302260" indent="-302260">
              <a:buFont typeface="Arial" panose="020B0604020202020204" pitchFamily="34" charset="0"/>
              <a:buChar char="•"/>
            </a:pPr>
            <a:r>
              <a:rPr lang="en-US" sz="1200">
                <a:ea typeface="ＭＳ Ｐゴシック"/>
              </a:rPr>
              <a:t>NHS Nightingale</a:t>
            </a:r>
          </a:p>
          <a:p>
            <a:pPr marL="302260" indent="-302260">
              <a:buFont typeface="Arial" panose="020B0604020202020204" pitchFamily="34" charset="0"/>
              <a:buChar char="•"/>
            </a:pPr>
            <a:r>
              <a:rPr lang="en-US"/>
              <a:t>Remote working</a:t>
            </a:r>
          </a:p>
          <a:p>
            <a:pPr marL="302260" indent="-302260">
              <a:buFont typeface="Arial" panose="020B0604020202020204" pitchFamily="34" charset="0"/>
              <a:buChar char="•"/>
            </a:pPr>
            <a:r>
              <a:rPr lang="en-US" sz="1200">
                <a:ea typeface="ＭＳ Ｐゴシック"/>
              </a:rPr>
              <a:t>Innovation</a:t>
            </a:r>
          </a:p>
          <a:p>
            <a:pPr marL="302260" indent="-302260">
              <a:buFont typeface="Arial" panose="020B0604020202020204" pitchFamily="34" charset="0"/>
              <a:buChar char="•"/>
            </a:pPr>
            <a:r>
              <a:rPr lang="en-US" sz="1200">
                <a:ea typeface="ＭＳ Ｐゴシック"/>
              </a:rPr>
              <a:t>Accelerated change</a:t>
            </a:r>
          </a:p>
          <a:p>
            <a:pPr marL="302260" indent="-302260">
              <a:buFont typeface="Arial" panose="020B0604020202020204" pitchFamily="34" charset="0"/>
              <a:buChar char="•"/>
            </a:pPr>
            <a:r>
              <a:rPr lang="en-US" sz="1200">
                <a:ea typeface="ＭＳ Ｐゴシック"/>
              </a:rPr>
              <a:t>Vaccination</a:t>
            </a: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Acknowledge the effort and work that the NHS have been doing</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Calls to the 111 service have increased by up to 400%</a:t>
            </a:r>
            <a:endParaRPr lang="en-GB" sz="1200" b="0" i="0" kern="1200">
              <a:solidFill>
                <a:schemeClr val="tx1"/>
              </a:solidFill>
              <a:effectLst/>
              <a:latin typeface="+mn-lt"/>
              <a:cs typeface="Calibri"/>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London Ambulance Service said it was receiving 8,000 calls a day - up 3,000 on an average "very busy" day</a:t>
            </a:r>
            <a:endParaRPr lang="en-GB">
              <a:cs typeface="Calibri"/>
            </a:endParaRPr>
          </a:p>
          <a:p>
            <a:pPr marL="171450" indent="-171450" fontAlgn="base">
              <a:buFont typeface="Arial" panose="020B0604020202020204" pitchFamily="34" charset="0"/>
              <a:buChar char="•"/>
            </a:pPr>
            <a:r>
              <a:rPr lang="en-GB" sz="1200" b="0" i="0" kern="1200">
                <a:solidFill>
                  <a:schemeClr val="tx1"/>
                </a:solidFill>
                <a:effectLst/>
                <a:latin typeface="+mn-lt"/>
                <a:ea typeface="+mn-ea"/>
                <a:cs typeface="+mn-cs"/>
              </a:rPr>
              <a:t>750,000 people sign up to join NHS volunteer army in less than a week</a:t>
            </a:r>
            <a:endParaRPr lang="en-GB" sz="1200" b="0" i="0" kern="1200">
              <a:solidFill>
                <a:schemeClr val="tx1"/>
              </a:solidFill>
              <a:effectLst/>
              <a:latin typeface="+mn-lt"/>
              <a:cs typeface="Calibri"/>
            </a:endParaRPr>
          </a:p>
          <a:p>
            <a:pPr marL="171450" indent="-171450">
              <a:buFont typeface="Arial" panose="020B0604020202020204" pitchFamily="34" charset="0"/>
              <a:buChar char="•"/>
            </a:pPr>
            <a:r>
              <a:rPr lang="en-GB"/>
              <a:t>Letters sent to 65,000 retired doctors and nurses. More than 7500 nurses have been placed on an emergency register. </a:t>
            </a:r>
            <a:r>
              <a:rPr lang="en-GB" sz="1200" b="0" i="0" kern="1200">
                <a:solidFill>
                  <a:schemeClr val="tx1"/>
                </a:solidFill>
                <a:effectLst/>
                <a:latin typeface="+mn-lt"/>
                <a:ea typeface="+mn-ea"/>
                <a:cs typeface="+mn-cs"/>
              </a:rPr>
              <a:t>About 11,000 former medics have also agreed to return to the health service and more than 24,000 final year student nurses and medics will join them</a:t>
            </a:r>
            <a:endParaRPr lang="en-GB">
              <a:cs typeface="Calibri"/>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25% of NHS doctors are off work sick or in isolation</a:t>
            </a:r>
            <a:endParaRPr lang="en-GB">
              <a:cs typeface="Calibri"/>
            </a:endParaRPr>
          </a:p>
          <a:p>
            <a:pPr marL="171450" indent="-171450">
              <a:buFont typeface="Arial" panose="020B0604020202020204" pitchFamily="34" charset="0"/>
              <a:buChar char="•"/>
            </a:pPr>
            <a:r>
              <a:rPr lang="en-GB"/>
              <a:t>Nightingale London hospital at the excel arena will treat up to 4000 patients and was set up in a matter of days. Additional sites are being set up in Birmingham, Manchester, Cardiff &amp; Glasgow. </a:t>
            </a:r>
            <a:endParaRPr lang="en-GB">
              <a:cs typeface="Calibri"/>
            </a:endParaRPr>
          </a:p>
          <a:p>
            <a:pPr marL="171450" indent="-171450">
              <a:buFont typeface="Arial" panose="020B0604020202020204" pitchFamily="34" charset="0"/>
              <a:buChar char="•"/>
            </a:pPr>
            <a:r>
              <a:rPr lang="en-GB" sz="1200" b="0" i="0" kern="1200">
                <a:solidFill>
                  <a:schemeClr val="tx1"/>
                </a:solidFill>
                <a:effectLst/>
                <a:latin typeface="+mn-lt"/>
                <a:ea typeface="+mn-ea"/>
                <a:cs typeface="+mn-cs"/>
              </a:rPr>
              <a:t>Across England, hospital services have been reconfigured so that 33,000 hospital beds are available to treat further </a:t>
            </a:r>
            <a:r>
              <a:rPr lang="en-GB"/>
              <a:t>Coronavirus</a:t>
            </a:r>
            <a:r>
              <a:rPr lang="en-GB" sz="1200" b="0" i="0" kern="1200">
                <a:solidFill>
                  <a:schemeClr val="tx1"/>
                </a:solidFill>
                <a:effectLst/>
                <a:latin typeface="+mn-lt"/>
                <a:ea typeface="+mn-ea"/>
                <a:cs typeface="+mn-cs"/>
              </a:rPr>
              <a:t> patients.</a:t>
            </a:r>
            <a:endParaRPr lang="en-GB" sz="1200" b="0" i="0" kern="1200">
              <a:solidFill>
                <a:schemeClr val="tx1"/>
              </a:solidFill>
              <a:effectLst/>
              <a:latin typeface="+mn-lt"/>
              <a:cs typeface="Calibri"/>
            </a:endParaRPr>
          </a:p>
          <a:p>
            <a:pPr marL="171450" indent="-171450">
              <a:buFont typeface="Arial" panose="020B0604020202020204" pitchFamily="34" charset="0"/>
              <a:buChar char="•"/>
            </a:pPr>
            <a:r>
              <a:rPr lang="en-GB"/>
              <a:t>Pragmatic approach to tackling clinical need</a:t>
            </a:r>
            <a:endParaRPr lang="en-GB">
              <a:cs typeface="Calibri" panose="020F0502020204030204"/>
            </a:endParaRPr>
          </a:p>
          <a:p>
            <a:pPr marL="171450" indent="-171450">
              <a:buFont typeface="Arial" panose="020B0604020202020204" pitchFamily="34" charset="0"/>
              <a:buChar char="•"/>
            </a:pPr>
            <a:r>
              <a:rPr lang="en-GB"/>
              <a:t>Imprivata has 100+ customer we are helping with specific projects in relation to Covid-19.</a:t>
            </a:r>
            <a:endParaRPr lang="en-GB">
              <a:cs typeface="Calibri" panose="020F0502020204030204"/>
            </a:endParaRPr>
          </a:p>
          <a:p>
            <a:endParaRPr lang="en-GB"/>
          </a:p>
        </p:txBody>
      </p:sp>
      <p:sp>
        <p:nvSpPr>
          <p:cNvPr id="4" name="Slide Number Placeholder 3"/>
          <p:cNvSpPr>
            <a:spLocks noGrp="1"/>
          </p:cNvSpPr>
          <p:nvPr>
            <p:ph type="sldNum" sz="quarter" idx="5"/>
          </p:nvPr>
        </p:nvSpPr>
        <p:spPr/>
        <p:txBody>
          <a:bodyPr/>
          <a:lstStyle/>
          <a:p>
            <a:fld id="{FE60D3D1-B7B3-DA45-8C1A-7170A58D1EFE}" type="slidenum">
              <a:rPr lang="en-US" smtClean="0"/>
              <a:t>3</a:t>
            </a:fld>
            <a:endParaRPr lang="en-US"/>
          </a:p>
        </p:txBody>
      </p:sp>
    </p:spTree>
    <p:extLst>
      <p:ext uri="{BB962C8B-B14F-4D97-AF65-F5344CB8AC3E}">
        <p14:creationId xmlns:p14="http://schemas.microsoft.com/office/powerpoint/2010/main" val="74474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noProof="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noProof="0"/>
              <a:t>So as we come back and look at the framework, we can see how looking at digital identity in a holistic manner can help you to develop a unified, coherent, strategy.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noProof="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noProof="0"/>
              <a:t>The framework serves as a guide, to identify those areas where there is not a joined up approach, areas that require focus to improve the use of digital technology to support patient care, and to identify areas where inefficiency in process or workflow exist allowing you to build an action plan to address.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noProof="0"/>
          </a:p>
          <a:p>
            <a:r>
              <a:rPr lang="en-GB" b="0" noProof="0"/>
              <a:t>Imprivata, as your strategic partner in digital identity can support your digital identity strategy and provide solutions to address key elements. So, you already have OneSign, which addresses key requirements around authentication and access. Lets talk about some of those business process areas around managing your joiners, movers and leavers process. Imprivata Identity governance can provide out of the box management of provisioning and deprovisioning of all users within your organisation, it can also help you to manage your reporting and auditing requirements as well as helping to manage your license entitlement and usage needs. I love to talk to you in more detail about that.</a:t>
            </a:r>
          </a:p>
          <a:p>
            <a:endParaRPr lang="en-GB" b="0" noProof="0"/>
          </a:p>
          <a:p>
            <a:endParaRPr lang="en-US" b="0"/>
          </a:p>
        </p:txBody>
      </p:sp>
      <p:sp>
        <p:nvSpPr>
          <p:cNvPr id="4" name="Slide Number Placeholder 3"/>
          <p:cNvSpPr>
            <a:spLocks noGrp="1"/>
          </p:cNvSpPr>
          <p:nvPr>
            <p:ph type="sldNum" sz="quarter" idx="5"/>
          </p:nvPr>
        </p:nvSpPr>
        <p:spPr/>
        <p:txBody>
          <a:bodyPr/>
          <a:lstStyle/>
          <a:p>
            <a:fld id="{60DBFDD4-604F-4933-8C4F-254AB0232E32}" type="slidenum">
              <a:rPr lang="en-US" altLang="en-US" smtClean="0"/>
              <a:pPr/>
              <a:t>13</a:t>
            </a:fld>
            <a:endParaRPr lang="en-US" altLang="en-US"/>
          </a:p>
        </p:txBody>
      </p:sp>
    </p:spTree>
    <p:extLst>
      <p:ext uri="{BB962C8B-B14F-4D97-AF65-F5344CB8AC3E}">
        <p14:creationId xmlns:p14="http://schemas.microsoft.com/office/powerpoint/2010/main" val="3178686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ＭＳ Ｐゴシック" charset="0"/>
                <a:cs typeface="ＭＳ Ｐゴシック" charset="0"/>
              </a:rPr>
              <a:t>What we can see with the framework is how it maps to key compliance requirements that you as customers have such as the NHS Data Security Protection Toolkit. This framework helps you to build a strategy that unifies identity and addresses those key requirements.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ＭＳ Ｐゴシック" charset="0"/>
                <a:cs typeface="ＭＳ Ｐゴシック" charset="0"/>
              </a:rPr>
              <a:t>IDG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ＭＳ Ｐゴシック" charset="0"/>
                <a:cs typeface="ＭＳ Ｐゴシック" charset="0"/>
              </a:rPr>
              <a:t>Data Security Standard 1 – Personal Confidential Data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1.4.3 – Provide a list of all systems/information assets holding or sharing personal information.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ＭＳ Ｐゴシック" charset="0"/>
              </a:rPr>
              <a:t>Data Security Standard 4 – Managing Data Access</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4.1.1 - Your organisation maintains a record of staff and their roles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4.1.2 - Does the organisation understand who has access to personal and confidential data through your systems, including any systems which do not support individual logins?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4.1.3 - Are users in your organisation only given the minimum access to sensitive information or systems necessary for their role?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4.2.1 - When was the last audit of user accounts held?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4.2.2 - Provide a summary of data security incidents in the last 12 months caused by a mismatch between user role and system accesses granted.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4.2.5 - Are unnecessary user accounts removed or disabled?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4.4.3 – The organisation does not allow users with wide ranging or extensive system privilege to use their highly privileged accounts for high-risk functions, in particular reading email and web browsing.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4.4.4  - The organisation only grants privileged access on devices owned and managed by your organisation.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4.4.2 - Privileged user access is removed when no longer required or appropriate.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4.3.4  - Provide a list of all systems to which users and administrators have an account, plus the means of monitoring access. </a:t>
            </a: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ＭＳ Ｐゴシック" charset="0"/>
                <a:cs typeface="ＭＳ Ｐゴシック" charset="0"/>
              </a:rPr>
              <a:t>OneSign/CID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ＭＳ Ｐゴシック" charset="0"/>
              </a:rPr>
              <a:t>Data Security Standard 4 – Managing Data Access</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4.3.2 – Are users, systems and where appropriate, devices, always identified and authenticated prior to being provided access to information or system?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4.3.3  - Is an acceptable IT usage banner displayed to all staff when logging in, including a personal accountability reminder?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4.5.2 – Technical controls enforce password policy and mitigate against password-guessing attacks.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4.5.3 – Multifactor authentication is used [wherever technically feasible]. </a:t>
            </a:r>
            <a:endParaRPr lang="en-GB">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4.5.6 - Do you have high strength passwords defined in policy and enforced technically for all users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ＭＳ Ｐゴシック" charset="0"/>
                <a:cs typeface="ＭＳ Ｐゴシック" charset="0"/>
              </a:rPr>
              <a:t>Data Security Standard 9 – IT Protection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mn-lt"/>
                <a:ea typeface="ＭＳ Ｐゴシック" charset="0"/>
                <a:cs typeface="ＭＳ Ｐゴシック" charset="0"/>
              </a:rPr>
              <a:t>Data Security Standard 9.6.9 – All remote access is authenticated. </a:t>
            </a: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ＭＳ Ｐゴシック" charset="0"/>
                <a:cs typeface="ＭＳ Ｐゴシック" charset="0"/>
              </a:rPr>
              <a:t> </a:t>
            </a: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effectLst/>
            </a:endParaRPr>
          </a:p>
          <a:p>
            <a:endParaRPr lang="en-US" b="0"/>
          </a:p>
        </p:txBody>
      </p:sp>
      <p:sp>
        <p:nvSpPr>
          <p:cNvPr id="4" name="Slide Number Placeholder 3"/>
          <p:cNvSpPr>
            <a:spLocks noGrp="1"/>
          </p:cNvSpPr>
          <p:nvPr>
            <p:ph type="sldNum" sz="quarter" idx="5"/>
          </p:nvPr>
        </p:nvSpPr>
        <p:spPr/>
        <p:txBody>
          <a:bodyPr/>
          <a:lstStyle/>
          <a:p>
            <a:fld id="{60DBFDD4-604F-4933-8C4F-254AB0232E32}" type="slidenum">
              <a:rPr lang="en-US" altLang="en-US" smtClean="0"/>
              <a:pPr/>
              <a:t>14</a:t>
            </a:fld>
            <a:endParaRPr lang="en-US" altLang="en-US"/>
          </a:p>
        </p:txBody>
      </p:sp>
    </p:spTree>
    <p:extLst>
      <p:ext uri="{BB962C8B-B14F-4D97-AF65-F5344CB8AC3E}">
        <p14:creationId xmlns:p14="http://schemas.microsoft.com/office/powerpoint/2010/main" val="247477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Frustration</a:t>
            </a:r>
          </a:p>
          <a:p>
            <a:r>
              <a:rPr lang="en-US"/>
              <a:t>Barrier</a:t>
            </a:r>
          </a:p>
          <a:p>
            <a:r>
              <a:rPr lang="en-US"/>
              <a:t>Login</a:t>
            </a:r>
          </a:p>
          <a:p>
            <a:r>
              <a:rPr lang="en-US"/>
              <a:t>Slow</a:t>
            </a:r>
          </a:p>
          <a:p>
            <a:r>
              <a:rPr lang="en-US"/>
              <a:t>Forget</a:t>
            </a:r>
          </a:p>
          <a:p>
            <a:r>
              <a:rPr lang="en-US"/>
              <a:t>Easy access</a:t>
            </a:r>
          </a:p>
          <a:p>
            <a:r>
              <a:rPr lang="en-US"/>
              <a:t>Simplify</a:t>
            </a:r>
          </a:p>
          <a:p>
            <a:r>
              <a:rPr lang="en-US"/>
              <a:t>Quality</a:t>
            </a:r>
          </a:p>
          <a:p>
            <a:r>
              <a:rPr lang="en-US"/>
              <a:t>Patient</a:t>
            </a:r>
          </a:p>
          <a:p>
            <a:r>
              <a:rPr lang="en-US"/>
              <a:t>Care</a:t>
            </a:r>
          </a:p>
          <a:p>
            <a:r>
              <a:rPr lang="en-US"/>
              <a:t>Risk</a:t>
            </a:r>
          </a:p>
          <a:p>
            <a:r>
              <a:rPr lang="en-US"/>
              <a:t>Value</a:t>
            </a:r>
          </a:p>
          <a:p>
            <a:r>
              <a:rPr lang="en-US"/>
              <a:t>Adoption</a:t>
            </a:r>
          </a:p>
          <a:p>
            <a:r>
              <a:rPr lang="en-US"/>
              <a:t>Focus</a:t>
            </a:r>
          </a:p>
          <a:p>
            <a:r>
              <a:rPr lang="en-US"/>
              <a:t>Informed</a:t>
            </a:r>
          </a:p>
          <a:p>
            <a:r>
              <a:rPr lang="en-US"/>
              <a:t>Data</a:t>
            </a:r>
          </a:p>
          <a:p>
            <a:endParaRPr lang="en-US"/>
          </a:p>
        </p:txBody>
      </p:sp>
      <p:sp>
        <p:nvSpPr>
          <p:cNvPr id="4" name="Slide Number Placeholder 3"/>
          <p:cNvSpPr>
            <a:spLocks noGrp="1"/>
          </p:cNvSpPr>
          <p:nvPr>
            <p:ph type="sldNum" sz="quarter" idx="5"/>
          </p:nvPr>
        </p:nvSpPr>
        <p:spPr/>
        <p:txBody>
          <a:bodyPr/>
          <a:lstStyle/>
          <a:p>
            <a:fld id="{60DBFDD4-604F-4933-8C4F-254AB0232E32}" type="slidenum">
              <a:rPr lang="en-US" altLang="en-US" smtClean="0"/>
              <a:pPr/>
              <a:t>4</a:t>
            </a:fld>
            <a:endParaRPr lang="en-US" altLang="en-US"/>
          </a:p>
        </p:txBody>
      </p:sp>
    </p:spTree>
    <p:extLst>
      <p:ext uri="{BB962C8B-B14F-4D97-AF65-F5344CB8AC3E}">
        <p14:creationId xmlns:p14="http://schemas.microsoft.com/office/powerpoint/2010/main" val="220228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core vision, value and foundational technology solutions still resonate strongly (and extend to more endpoint (mobile </a:t>
            </a:r>
            <a:r>
              <a:rPr lang="en-US" err="1"/>
              <a:t>etc</a:t>
            </a:r>
            <a:r>
              <a:rPr lang="en-US"/>
              <a:t>) and more users – docs nurses and non-clinical, patients… everyone!)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7C6AE-2021-4F16-AD6B-45D7E7A069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17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 the four wedges with clicks from top left </a:t>
            </a:r>
            <a:r>
              <a:rPr lang="en-US">
                <a:sym typeface="Wingdings" pitchFamily="2" charset="2"/>
              </a:rPr>
              <a:t> top right  bottom right  bottom left</a:t>
            </a:r>
            <a:endParaRPr lang="en-US"/>
          </a:p>
        </p:txBody>
      </p:sp>
      <p:sp>
        <p:nvSpPr>
          <p:cNvPr id="4" name="Slide Number Placeholder 3"/>
          <p:cNvSpPr>
            <a:spLocks noGrp="1"/>
          </p:cNvSpPr>
          <p:nvPr>
            <p:ph type="sldNum" sz="quarter" idx="5"/>
          </p:nvPr>
        </p:nvSpPr>
        <p:spPr/>
        <p:txBody>
          <a:bodyPr/>
          <a:lstStyle/>
          <a:p>
            <a:fld id="{94820FDC-3F20-43E7-AE4E-887A0C8A0BA3}" type="slidenum">
              <a:rPr lang="en-US" smtClean="0"/>
              <a:t>7</a:t>
            </a:fld>
            <a:endParaRPr lang="en-US"/>
          </a:p>
        </p:txBody>
      </p:sp>
    </p:spTree>
    <p:extLst>
      <p:ext uri="{BB962C8B-B14F-4D97-AF65-F5344CB8AC3E}">
        <p14:creationId xmlns:p14="http://schemas.microsoft.com/office/powerpoint/2010/main" val="153731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90000"/>
              </a:lnSpc>
              <a:spcBef>
                <a:spcPct val="50000"/>
              </a:spcBef>
              <a:spcAft>
                <a:spcPct val="0"/>
              </a:spcAft>
              <a:buClrTx/>
              <a:buSzTx/>
              <a:buFontTx/>
              <a:buNone/>
              <a:tabLst/>
              <a:defRPr/>
            </a:pPr>
            <a:fld id="{60DBFDD4-604F-4933-8C4F-254AB0232E32}"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90000"/>
                </a:lnSpc>
                <a:spcBef>
                  <a:spcPct val="5000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97501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H-ISAC is non-profit organization of healthcare IT leaders. </a:t>
            </a:r>
          </a:p>
          <a:p>
            <a:endParaRPr lang="en-US"/>
          </a:p>
          <a:p>
            <a:r>
              <a:rPr lang="en-US"/>
              <a:t>Their mission is to help its healthcare IT constituents succeed in the face of both cyberattacks and business pressures. </a:t>
            </a:r>
          </a:p>
          <a:p>
            <a:endParaRPr lang="en-US"/>
          </a:p>
          <a:p>
            <a:endParaRPr lang="en-US"/>
          </a:p>
        </p:txBody>
      </p:sp>
      <p:sp>
        <p:nvSpPr>
          <p:cNvPr id="4" name="Slide Number Placeholder 3"/>
          <p:cNvSpPr>
            <a:spLocks noGrp="1"/>
          </p:cNvSpPr>
          <p:nvPr>
            <p:ph type="sldNum" sz="quarter" idx="5"/>
          </p:nvPr>
        </p:nvSpPr>
        <p:spPr/>
        <p:txBody>
          <a:bodyPr/>
          <a:lstStyle/>
          <a:p>
            <a:fld id="{60DBFDD4-604F-4933-8C4F-254AB0232E32}" type="slidenum">
              <a:rPr lang="en-US" altLang="en-US" smtClean="0"/>
              <a:pPr/>
              <a:t>9</a:t>
            </a:fld>
            <a:endParaRPr lang="en-US" altLang="en-US"/>
          </a:p>
        </p:txBody>
      </p:sp>
    </p:spTree>
    <p:extLst>
      <p:ext uri="{BB962C8B-B14F-4D97-AF65-F5344CB8AC3E}">
        <p14:creationId xmlns:p14="http://schemas.microsoft.com/office/powerpoint/2010/main" val="281754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H-ISAC has written two white papers. We’ll focus on their second one, published May 2020, where they present a framework that CISOs can leverage to build a solid strategy to meet both security and business efficiency goals. </a:t>
            </a:r>
          </a:p>
          <a:p>
            <a:endParaRPr lang="en-US"/>
          </a:p>
          <a:p>
            <a:r>
              <a:rPr lang="en-US"/>
              <a:t>The framework, pictured here, includes a number of critical elements, from users (on the left) to systems they need to access (on the right), and with the key infrastructure needed to manage these elements throughout the lifecycle.</a:t>
            </a:r>
          </a:p>
          <a:p>
            <a:endParaRPr lang="en-US"/>
          </a:p>
          <a:p>
            <a:r>
              <a:rPr lang="en-US"/>
              <a:t>Imprivata is very much aligned with this framework, both in our recommended approach to strategy as well as specific product capabilities. </a:t>
            </a:r>
          </a:p>
          <a:p>
            <a:endParaRPr lang="en-US"/>
          </a:p>
          <a:p>
            <a:r>
              <a:rPr lang="en-US"/>
              <a:t>Note: Recommend not spending too much time on the details of the framework as the main goal is to acknowledge that it’s available as a resource and that Imprivata is aligned with it. </a:t>
            </a:r>
          </a:p>
          <a:p>
            <a:endParaRPr lang="en-US"/>
          </a:p>
        </p:txBody>
      </p:sp>
      <p:sp>
        <p:nvSpPr>
          <p:cNvPr id="4" name="Slide Number Placeholder 3"/>
          <p:cNvSpPr>
            <a:spLocks noGrp="1"/>
          </p:cNvSpPr>
          <p:nvPr>
            <p:ph type="sldNum" sz="quarter" idx="5"/>
          </p:nvPr>
        </p:nvSpPr>
        <p:spPr/>
        <p:txBody>
          <a:bodyPr/>
          <a:lstStyle/>
          <a:p>
            <a:fld id="{60DBFDD4-604F-4933-8C4F-254AB0232E32}" type="slidenum">
              <a:rPr lang="en-US" altLang="en-US" smtClean="0"/>
              <a:pPr/>
              <a:t>10</a:t>
            </a:fld>
            <a:endParaRPr lang="en-US" altLang="en-US"/>
          </a:p>
        </p:txBody>
      </p:sp>
    </p:spTree>
    <p:extLst>
      <p:ext uri="{BB962C8B-B14F-4D97-AF65-F5344CB8AC3E}">
        <p14:creationId xmlns:p14="http://schemas.microsoft.com/office/powerpoint/2010/main" val="114345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Authentication and Access:</a:t>
            </a:r>
          </a:p>
          <a:p>
            <a:r>
              <a:rPr lang="en-US" sz="1200">
                <a:latin typeface="+mn-lt"/>
              </a:rPr>
              <a:t>After an identity is created from an authoritative source and permissions are authorized, </a:t>
            </a:r>
            <a:endParaRPr lang="en-US"/>
          </a:p>
        </p:txBody>
      </p:sp>
      <p:sp>
        <p:nvSpPr>
          <p:cNvPr id="4" name="Slide Number Placeholder 3"/>
          <p:cNvSpPr>
            <a:spLocks noGrp="1"/>
          </p:cNvSpPr>
          <p:nvPr>
            <p:ph type="sldNum" sz="quarter" idx="5"/>
          </p:nvPr>
        </p:nvSpPr>
        <p:spPr/>
        <p:txBody>
          <a:bodyPr/>
          <a:lstStyle/>
          <a:p>
            <a:fld id="{60DBFDD4-604F-4933-8C4F-254AB0232E32}" type="slidenum">
              <a:rPr lang="en-US" altLang="en-US" smtClean="0"/>
              <a:pPr/>
              <a:t>11</a:t>
            </a:fld>
            <a:endParaRPr lang="en-US" altLang="en-US"/>
          </a:p>
        </p:txBody>
      </p:sp>
    </p:spTree>
    <p:extLst>
      <p:ext uri="{BB962C8B-B14F-4D97-AF65-F5344CB8AC3E}">
        <p14:creationId xmlns:p14="http://schemas.microsoft.com/office/powerpoint/2010/main" val="338025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t>Authentication, provisioning, authorization, and access control </a:t>
            </a:r>
            <a:r>
              <a:rPr lang="en-US" b="0"/>
              <a:t>are all important technologies on their own but are </a:t>
            </a:r>
            <a:r>
              <a:rPr lang="en-US" b="1"/>
              <a:t>best employed using a unified approach</a:t>
            </a:r>
            <a:r>
              <a:rPr lang="en-US"/>
              <a: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en-US"/>
              <a:t>When treated as point solutions and deployed in isolation, IAM tools fail to deliver a holistic approach to identity that can protect against identity-centric attacks. </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en-US"/>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en-US"/>
              <a:t>2. Identity should be owned and operated by an organizational function motivated by risk (e.g., the CISO), </a:t>
            </a:r>
            <a:r>
              <a:rPr lang="en-US" b="0"/>
              <a:t>not one motivated by service levels and speed (e.g., the Service Desk or HR).</a:t>
            </a:r>
            <a:br>
              <a:rPr lang="en-US" b="0"/>
            </a:br>
            <a:r>
              <a:rPr lang="en-US" b="1"/>
              <a:t>IAM services</a:t>
            </a:r>
            <a:r>
              <a:rPr lang="en-US"/>
              <a:t>, including the provisioning and deprovisioning of access, should be performed </a:t>
            </a:r>
            <a:r>
              <a:rPr lang="en-US" b="1"/>
              <a:t>within the security function, separate from shared IT services </a:t>
            </a:r>
            <a:r>
              <a:rPr lang="en-US"/>
              <a:t>such as the help desk or infrastructure operations. </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en-US" b="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en-US" b="0"/>
              <a:t>3. </a:t>
            </a:r>
            <a:r>
              <a:rPr lang="en-US"/>
              <a:t>Identity </a:t>
            </a:r>
            <a:r>
              <a:rPr lang="en-US" b="0"/>
              <a:t>is not just about internal workforce; it’s about an organization’s </a:t>
            </a:r>
            <a:r>
              <a:rPr lang="en-US"/>
              <a:t>entire ecosystem </a:t>
            </a:r>
            <a:r>
              <a:rPr lang="en-US" b="0"/>
              <a:t>including </a:t>
            </a:r>
            <a:r>
              <a:rPr lang="en-US"/>
              <a:t>customers and external partners. </a:t>
            </a:r>
            <a:br>
              <a:rPr lang="en-US"/>
            </a:br>
            <a:r>
              <a:rPr lang="en-US" b="0"/>
              <a:t>CISOs should use an </a:t>
            </a:r>
            <a:r>
              <a:rPr lang="en-US"/>
              <a:t>identity-centric approach to cybersecurity. </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br>
              <a:rPr lang="en-US"/>
            </a:br>
            <a:endParaRPr lang="en-US"/>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en-US" b="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en-US"/>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p>
          <a:p>
            <a:endParaRPr lang="en-US"/>
          </a:p>
        </p:txBody>
      </p:sp>
      <p:sp>
        <p:nvSpPr>
          <p:cNvPr id="4" name="Slide Number Placeholder 3"/>
          <p:cNvSpPr>
            <a:spLocks noGrp="1"/>
          </p:cNvSpPr>
          <p:nvPr>
            <p:ph type="sldNum" sz="quarter" idx="5"/>
          </p:nvPr>
        </p:nvSpPr>
        <p:spPr/>
        <p:txBody>
          <a:bodyPr/>
          <a:lstStyle/>
          <a:p>
            <a:fld id="{60DBFDD4-604F-4933-8C4F-254AB0232E32}" type="slidenum">
              <a:rPr lang="en-US" altLang="en-US" smtClean="0"/>
              <a:pPr/>
              <a:t>12</a:t>
            </a:fld>
            <a:endParaRPr lang="en-US" altLang="en-US"/>
          </a:p>
        </p:txBody>
      </p:sp>
    </p:spTree>
    <p:extLst>
      <p:ext uri="{BB962C8B-B14F-4D97-AF65-F5344CB8AC3E}">
        <p14:creationId xmlns:p14="http://schemas.microsoft.com/office/powerpoint/2010/main" val="253169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040"/>
            <a:ext cx="9144000" cy="509646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12" name="Picture 8" descr="Imprivata-tagline-(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4456" y="206640"/>
            <a:ext cx="1869787" cy="663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3389313" y="1054100"/>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8" name="Freeform 8"/>
          <p:cNvSpPr>
            <a:spLocks/>
          </p:cNvSpPr>
          <p:nvPr/>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p:cNvSpPr>
          <p:nvPr/>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Text Placeholder 6"/>
          <p:cNvSpPr>
            <a:spLocks noGrp="1"/>
          </p:cNvSpPr>
          <p:nvPr>
            <p:ph type="body" sz="quarter" idx="10" hasCustomPrompt="1"/>
          </p:nvPr>
        </p:nvSpPr>
        <p:spPr>
          <a:xfrm>
            <a:off x="3466928" y="1079626"/>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3"/>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1" y="2473664"/>
            <a:ext cx="5208137" cy="438877"/>
          </a:xfrm>
          <a:prstGeom prst="rect">
            <a:avLst/>
          </a:prstGeom>
        </p:spPr>
        <p:txBody>
          <a:bodyPr/>
          <a:lstStyle>
            <a:lvl1pPr marL="0" marR="0" indent="0" algn="l" defTabSz="914400"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5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38885686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s layou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0"/>
            <a:ext cx="9144000" cy="51435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3" name="Rectangle 5"/>
          <p:cNvSpPr txBox="1">
            <a:spLocks noChangeArrowheads="1"/>
          </p:cNvSpPr>
          <p:nvPr userDrawn="1"/>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B9EFB2EC-CC1E-4637-B968-4C8EA000AE53}"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Tree>
    <p:extLst>
      <p:ext uri="{BB962C8B-B14F-4D97-AF65-F5344CB8AC3E}">
        <p14:creationId xmlns:p14="http://schemas.microsoft.com/office/powerpoint/2010/main" val="168170404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Transition">
    <p:spTree>
      <p:nvGrpSpPr>
        <p:cNvPr id="1" name=""/>
        <p:cNvGrpSpPr/>
        <p:nvPr/>
      </p:nvGrpSpPr>
      <p:grpSpPr>
        <a:xfrm>
          <a:off x="0" y="0"/>
          <a:ext cx="0" cy="0"/>
          <a:chOff x="0" y="0"/>
          <a:chExt cx="0" cy="0"/>
        </a:xfrm>
      </p:grpSpPr>
      <p:sp>
        <p:nvSpPr>
          <p:cNvPr id="4" name="Rectangle 7"/>
          <p:cNvSpPr>
            <a:spLocks noChangeArrowheads="1"/>
          </p:cNvSpPr>
          <p:nvPr/>
        </p:nvSpPr>
        <p:spPr bwMode="auto">
          <a:xfrm flipH="1">
            <a:off x="0" y="0"/>
            <a:ext cx="9144000" cy="51435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grpSp>
        <p:nvGrpSpPr>
          <p:cNvPr id="2" name="Group 1"/>
          <p:cNvGrpSpPr/>
          <p:nvPr userDrawn="1"/>
        </p:nvGrpSpPr>
        <p:grpSpPr>
          <a:xfrm>
            <a:off x="3774331" y="1444204"/>
            <a:ext cx="4790839" cy="2184213"/>
            <a:chOff x="3195638" y="862013"/>
            <a:chExt cx="5797550" cy="2643187"/>
          </a:xfrm>
        </p:grpSpPr>
        <p:sp>
          <p:nvSpPr>
            <p:cNvPr id="17" name="Rectangle 9"/>
            <p:cNvSpPr>
              <a:spLocks noChangeArrowheads="1"/>
            </p:cNvSpPr>
            <p:nvPr userDrawn="1"/>
          </p:nvSpPr>
          <p:spPr bwMode="auto">
            <a:xfrm>
              <a:off x="3389313" y="1054100"/>
              <a:ext cx="5408612" cy="2262188"/>
            </a:xfrm>
            <a:prstGeom prst="rect">
              <a:avLst/>
            </a:prstGeom>
            <a:solidFill>
              <a:srgbClr val="E0E1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18" name="Freeform 8"/>
            <p:cNvSpPr>
              <a:spLocks/>
            </p:cNvSpPr>
            <p:nvPr userDrawn="1"/>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 name="Freeform 7"/>
            <p:cNvSpPr>
              <a:spLocks/>
            </p:cNvSpPr>
            <p:nvPr userDrawn="1"/>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pic>
        <p:nvPicPr>
          <p:cNvPr id="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207963"/>
            <a:ext cx="1874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019514" y="2586843"/>
            <a:ext cx="4387704" cy="632380"/>
          </a:xfrm>
          <a:prstGeom prst="rect">
            <a:avLst/>
          </a:prstGeom>
        </p:spPr>
        <p:txBody>
          <a:bodyPr anchor="t"/>
          <a:lstStyle>
            <a:lvl1pPr algn="l">
              <a:lnSpc>
                <a:spcPct val="100000"/>
              </a:lnSpc>
              <a:defRPr sz="1600" b="0" cap="none" baseline="0">
                <a:solidFill>
                  <a:srgbClr val="636466"/>
                </a:solidFill>
                <a:latin typeface="+mn-lt"/>
              </a:defRPr>
            </a:lvl1pPr>
          </a:lstStyle>
          <a:p>
            <a:r>
              <a:rPr lang="en-US"/>
              <a:t>Click to edit Master title style</a:t>
            </a:r>
          </a:p>
        </p:txBody>
      </p:sp>
      <p:sp>
        <p:nvSpPr>
          <p:cNvPr id="11" name="Text Placeholder 2"/>
          <p:cNvSpPr>
            <a:spLocks noGrp="1"/>
          </p:cNvSpPr>
          <p:nvPr>
            <p:ph type="body" idx="1"/>
          </p:nvPr>
        </p:nvSpPr>
        <p:spPr>
          <a:xfrm>
            <a:off x="4019514" y="1729592"/>
            <a:ext cx="4385184" cy="838200"/>
          </a:xfrm>
          <a:prstGeom prst="rect">
            <a:avLst/>
          </a:prstGeom>
        </p:spPr>
        <p:txBody>
          <a:bodyPr anchor="b"/>
          <a:lstStyle>
            <a:lvl1pPr marL="0" indent="0">
              <a:lnSpc>
                <a:spcPct val="100000"/>
              </a:lnSpc>
              <a:spcBef>
                <a:spcPts val="0"/>
              </a:spcBef>
              <a:buNone/>
              <a:defRPr sz="2400">
                <a:solidFill>
                  <a:schemeClr val="accent1"/>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9056863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3" name="Picture 8" descr="Imprivata-taglin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963" y="1758950"/>
            <a:ext cx="3140075"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88050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50" y="2189163"/>
            <a:ext cx="3136900" cy="765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713785"/>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lhTitle"/>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5" name="plhSubheader"/>
          <p:cNvSpPr>
            <a:spLocks noGrp="1"/>
          </p:cNvSpPr>
          <p:nvPr>
            <p:ph type="body" sz="quarter" idx="13" hasCustomPrompt="1"/>
          </p:nvPr>
        </p:nvSpPr>
        <p:spPr>
          <a:xfrm>
            <a:off x="237744" y="857250"/>
            <a:ext cx="8531352" cy="380648"/>
          </a:xfrm>
          <a:noFill/>
          <a:ln w="9525">
            <a:noFill/>
            <a:miter lim="800000"/>
            <a:headEnd/>
            <a:tailEnd/>
          </a:ln>
          <a:effectLst/>
        </p:spPr>
        <p:txBody>
          <a:bodyPr lIns="0" tIns="64008" rIns="0" bIns="24374"/>
          <a:lstStyle>
            <a:lvl1pPr marL="0" indent="0" algn="l" rtl="0" fontAlgn="base">
              <a:lnSpc>
                <a:spcPct val="95000"/>
              </a:lnSpc>
              <a:spcBef>
                <a:spcPct val="0"/>
              </a:spcBef>
              <a:spcAft>
                <a:spcPct val="0"/>
              </a:spcAft>
              <a:buNone/>
              <a:defRPr lang="en-US" sz="1350" b="0" kern="1200" dirty="0" smtClean="0">
                <a:solidFill>
                  <a:schemeClr val="bg2"/>
                </a:solidFill>
                <a:latin typeface="+mn-lt"/>
                <a:ea typeface="+mn-ea"/>
                <a:cs typeface="Arial" charset="0"/>
              </a:defRPr>
            </a:lvl1pPr>
            <a:lvl2pPr algn="l" rtl="0" fontAlgn="base">
              <a:spcBef>
                <a:spcPct val="0"/>
              </a:spcBef>
              <a:spcAft>
                <a:spcPct val="0"/>
              </a:spcAft>
              <a:buNone/>
              <a:defRPr lang="en-US" sz="1575" b="1" kern="1200" dirty="0" smtClean="0">
                <a:solidFill>
                  <a:schemeClr val="tx1"/>
                </a:solidFill>
                <a:latin typeface="Arial" charset="0"/>
                <a:ea typeface="+mn-ea"/>
                <a:cs typeface="Arial" charset="0"/>
              </a:defRPr>
            </a:lvl2pPr>
            <a:lvl3pPr algn="l" rtl="0" fontAlgn="base">
              <a:spcBef>
                <a:spcPct val="0"/>
              </a:spcBef>
              <a:spcAft>
                <a:spcPct val="0"/>
              </a:spcAft>
              <a:buNone/>
              <a:defRPr lang="en-US" sz="1575" b="1" kern="1200" dirty="0" smtClean="0">
                <a:solidFill>
                  <a:schemeClr val="tx1"/>
                </a:solidFill>
                <a:latin typeface="Arial" charset="0"/>
                <a:ea typeface="+mn-ea"/>
                <a:cs typeface="Arial" charset="0"/>
              </a:defRPr>
            </a:lvl3pPr>
            <a:lvl4pPr algn="l" rtl="0" fontAlgn="base">
              <a:spcBef>
                <a:spcPct val="0"/>
              </a:spcBef>
              <a:spcAft>
                <a:spcPct val="0"/>
              </a:spcAft>
              <a:buNone/>
              <a:defRPr lang="en-US" sz="1575" b="1" kern="1200" dirty="0" smtClean="0">
                <a:solidFill>
                  <a:schemeClr val="tx1"/>
                </a:solidFill>
                <a:latin typeface="Arial" charset="0"/>
                <a:ea typeface="+mn-ea"/>
                <a:cs typeface="Arial" charset="0"/>
              </a:defRPr>
            </a:lvl4pPr>
            <a:lvl5pPr algn="l" rtl="0" fontAlgn="base">
              <a:spcBef>
                <a:spcPct val="0"/>
              </a:spcBef>
              <a:spcAft>
                <a:spcPct val="0"/>
              </a:spcAft>
              <a:buNone/>
              <a:defRPr lang="en-US" sz="1575" b="1" kern="1200" dirty="0">
                <a:solidFill>
                  <a:schemeClr val="tx1"/>
                </a:solidFill>
                <a:latin typeface="Arial" charset="0"/>
                <a:ea typeface="+mn-ea"/>
                <a:cs typeface="Arial" charset="0"/>
              </a:defRPr>
            </a:lvl5pPr>
          </a:lstStyle>
          <a:p>
            <a:pPr lvl="0"/>
            <a:r>
              <a:rPr lang="en-US"/>
              <a:t>Sub-Header: Enter your optional sub-heading here </a:t>
            </a:r>
          </a:p>
          <a:p>
            <a:pPr lvl="0"/>
            <a:endParaRPr lang="en-US"/>
          </a:p>
        </p:txBody>
      </p:sp>
      <p:sp>
        <p:nvSpPr>
          <p:cNvPr id="11" name="plhBody"/>
          <p:cNvSpPr>
            <a:spLocks noGrp="1"/>
          </p:cNvSpPr>
          <p:nvPr>
            <p:ph idx="1"/>
          </p:nvPr>
        </p:nvSpPr>
        <p:spPr>
          <a:xfrm>
            <a:off x="236021" y="1097165"/>
            <a:ext cx="8686800" cy="3779634"/>
          </a:xfrm>
          <a:prstGeom prst="rect">
            <a:avLst/>
          </a:prstGeom>
        </p:spPr>
        <p:txBody>
          <a:bodyPr rtlCol="0">
            <a:normAutofit/>
          </a:bodyPr>
          <a:lstStyle>
            <a:lvl2pPr>
              <a:defRPr sz="1350"/>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lIns="91403" tIns="45702" rIns="91403" bIns="45702"/>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A2A49097-1AAE-485B-83B2-4A6B51576681}" type="slidenum">
              <a:rPr lang="en-US" altLang="en-US" sz="600">
                <a:solidFill>
                  <a:schemeClr val="tx2"/>
                </a:solidFill>
              </a:rPr>
              <a:pPr algn="r">
                <a:lnSpc>
                  <a:spcPct val="90000"/>
                </a:lnSpc>
                <a:spcBef>
                  <a:spcPct val="50000"/>
                </a:spcBef>
              </a:pPr>
              <a:t>‹#›</a:t>
            </a:fld>
            <a:endParaRPr lang="en-US" altLang="en-US" sz="600">
              <a:solidFill>
                <a:schemeClr val="tx2"/>
              </a:solidFill>
            </a:endParaRPr>
          </a:p>
        </p:txBody>
      </p:sp>
      <p:sp>
        <p:nvSpPr>
          <p:cNvPr id="6" name="plhSectionHeader"/>
          <p:cNvSpPr>
            <a:spLocks noGrp="1"/>
          </p:cNvSpPr>
          <p:nvPr>
            <p:ph type="body" sz="quarter" idx="18" hasCustomPrompt="1"/>
          </p:nvPr>
        </p:nvSpPr>
        <p:spPr>
          <a:xfrm>
            <a:off x="6705600" y="1068858"/>
            <a:ext cx="5791200" cy="173576"/>
          </a:xfrm>
        </p:spPr>
        <p:txBody>
          <a:bodyPr/>
          <a:lstStyle>
            <a:lvl1pPr algn="r">
              <a:buNone/>
              <a:defRPr sz="825" b="1">
                <a:solidFill>
                  <a:srgbClr val="00395C"/>
                </a:solidFill>
                <a:latin typeface="+mn-lt"/>
                <a:cs typeface="Arial" pitchFamily="34" charset="0"/>
              </a:defRPr>
            </a:lvl1pPr>
          </a:lstStyle>
          <a:p>
            <a:pPr lvl="0"/>
            <a:r>
              <a:rPr lang="en-US"/>
              <a:t>Section Header (used to create Tab Pages and Table of Contents)</a:t>
            </a:r>
          </a:p>
        </p:txBody>
      </p:sp>
      <p:sp>
        <p:nvSpPr>
          <p:cNvPr id="7" name="plhFootnote"/>
          <p:cNvSpPr>
            <a:spLocks noGrp="1"/>
          </p:cNvSpPr>
          <p:nvPr>
            <p:ph type="body" sz="quarter" idx="22" hasCustomPrompt="1"/>
          </p:nvPr>
        </p:nvSpPr>
        <p:spPr>
          <a:xfrm>
            <a:off x="914400" y="6580709"/>
            <a:ext cx="11582400" cy="417402"/>
          </a:xfrm>
        </p:spPr>
        <p:txBody>
          <a:bodyPr wrap="square" tIns="24374" bIns="24374" anchor="b" anchorCtr="0">
            <a:spAutoFit/>
          </a:bodyPr>
          <a:lstStyle>
            <a:lvl1pPr marL="0" indent="0">
              <a:lnSpc>
                <a:spcPct val="100000"/>
              </a:lnSpc>
              <a:spcBef>
                <a:spcPts val="0"/>
              </a:spcBef>
              <a:buNone/>
              <a:defRPr sz="825" i="1">
                <a:solidFill>
                  <a:schemeClr val="tx1"/>
                </a:solidFill>
              </a:defRPr>
            </a:lvl1pPr>
            <a:lvl2pPr marL="174555" indent="-174555">
              <a:lnSpc>
                <a:spcPct val="100000"/>
              </a:lnSpc>
              <a:spcBef>
                <a:spcPts val="0"/>
              </a:spcBef>
              <a:buClrTx/>
              <a:buFont typeface="+mj-lt"/>
              <a:buAutoNum type="arabicPeriod"/>
              <a:defRPr sz="825" i="1">
                <a:solidFill>
                  <a:schemeClr val="tx1"/>
                </a:solidFill>
              </a:defRPr>
            </a:lvl2pPr>
            <a:lvl3pPr marL="457017" indent="-228509">
              <a:lnSpc>
                <a:spcPct val="100000"/>
              </a:lnSpc>
              <a:spcBef>
                <a:spcPts val="0"/>
              </a:spcBef>
              <a:buClr>
                <a:schemeClr val="tx1"/>
              </a:buClr>
              <a:buFont typeface="+mj-lt"/>
              <a:buAutoNum type="alphaLcParenR"/>
              <a:defRPr sz="825" i="1"/>
            </a:lvl3pPr>
            <a:lvl4pPr marL="9521" indent="0">
              <a:lnSpc>
                <a:spcPct val="90000"/>
              </a:lnSpc>
              <a:spcBef>
                <a:spcPts val="0"/>
              </a:spcBef>
              <a:buNone/>
              <a:defRPr sz="825" i="1" u="none" strike="noStrike" normalizeH="0" baseline="0">
                <a:latin typeface="+mn-lt"/>
              </a:defRPr>
            </a:lvl4pPr>
            <a:lvl5pPr>
              <a:defRPr sz="825" i="1"/>
            </a:lvl5pPr>
          </a:lstStyle>
          <a:p>
            <a:pPr lvl="3"/>
            <a:r>
              <a:rPr lang="en-US"/>
              <a:t>___________________________</a:t>
            </a:r>
          </a:p>
          <a:p>
            <a:pPr lvl="0"/>
            <a:r>
              <a:rPr lang="en-US"/>
              <a:t>Source:</a:t>
            </a:r>
          </a:p>
          <a:p>
            <a:pPr lvl="1"/>
            <a:r>
              <a:rPr lang="en-US"/>
              <a:t>Footnotes.</a:t>
            </a:r>
          </a:p>
        </p:txBody>
      </p:sp>
      <p:sp>
        <p:nvSpPr>
          <p:cNvPr id="8" name="plhBulletedText"/>
          <p:cNvSpPr>
            <a:spLocks noGrp="1"/>
          </p:cNvSpPr>
          <p:nvPr>
            <p:ph type="body" sz="quarter" idx="20" hasCustomPrompt="1"/>
          </p:nvPr>
        </p:nvSpPr>
        <p:spPr>
          <a:xfrm>
            <a:off x="203200" y="-378842"/>
            <a:ext cx="13004800" cy="301058"/>
          </a:xfrm>
          <a:solidFill>
            <a:srgbClr val="FEDF87"/>
          </a:solidFill>
          <a:ln>
            <a:solidFill>
              <a:srgbClr val="FF0000"/>
            </a:solidFill>
          </a:ln>
        </p:spPr>
        <p:txBody>
          <a:bodyPr lIns="60936" rIns="60936"/>
          <a:lstStyle>
            <a:lvl1pPr algn="ctr">
              <a:buNone/>
              <a:defRPr baseline="0">
                <a:solidFill>
                  <a:srgbClr val="FF0000"/>
                </a:solidFill>
              </a:defRPr>
            </a:lvl1pPr>
            <a:lvl2pPr>
              <a:buNone/>
              <a:defRPr>
                <a:solidFill>
                  <a:srgbClr val="FF0000"/>
                </a:solidFill>
              </a:defRPr>
            </a:lvl2pPr>
            <a:lvl3pPr>
              <a:buNone/>
              <a:defRPr>
                <a:solidFill>
                  <a:srgbClr val="FF0000"/>
                </a:solidFill>
              </a:defRPr>
            </a:lvl3pPr>
            <a:lvl4pPr>
              <a:buNone/>
              <a:defRPr>
                <a:solidFill>
                  <a:srgbClr val="FF0000"/>
                </a:solidFill>
              </a:defRPr>
            </a:lvl4pPr>
            <a:lvl5pPr>
              <a:buNone/>
              <a:defRPr>
                <a:solidFill>
                  <a:srgbClr val="FF0000"/>
                </a:solidFill>
              </a:defRPr>
            </a:lvl5pPr>
          </a:lstStyle>
          <a:p>
            <a:pPr lvl="0"/>
            <a:r>
              <a:rPr lang="en-US" err="1"/>
              <a:t>PresBuilder</a:t>
            </a:r>
            <a:r>
              <a:rPr lang="en-US"/>
              <a:t> Placeholder – Delete this box if you see it on a slide, but DO NOT REMOVE this box from the slide layout. </a:t>
            </a:r>
          </a:p>
        </p:txBody>
      </p:sp>
      <p:sp>
        <p:nvSpPr>
          <p:cNvPr id="25" name="Slide Number Placeholder 24"/>
          <p:cNvSpPr>
            <a:spLocks noGrp="1"/>
          </p:cNvSpPr>
          <p:nvPr>
            <p:ph type="sldNum" sz="quarter" idx="23"/>
          </p:nvPr>
        </p:nvSpPr>
        <p:spPr>
          <a:xfrm>
            <a:off x="3505200" y="4767263"/>
            <a:ext cx="2133600" cy="273844"/>
          </a:xfrm>
          <a:prstGeom prst="rect">
            <a:avLst/>
          </a:prstGeom>
        </p:spPr>
        <p:txBody>
          <a:bodyPr/>
          <a:lstStyle>
            <a:lvl1pPr algn="ctr" rtl="0" fontAlgn="base">
              <a:spcBef>
                <a:spcPct val="0"/>
              </a:spcBef>
              <a:spcAft>
                <a:spcPct val="0"/>
              </a:spcAft>
              <a:defRPr lang="en-US" sz="900" kern="1200" smtClean="0">
                <a:solidFill>
                  <a:schemeClr val="tx1"/>
                </a:solidFill>
                <a:latin typeface="+mn-lt"/>
                <a:ea typeface="+mn-ea"/>
                <a:cs typeface="Arial" charset="0"/>
              </a:defRPr>
            </a:lvl1pPr>
          </a:lstStyle>
          <a:p>
            <a:fld id="{C024E889-634C-47AC-831B-1C00A2EE4155}" type="slidenum">
              <a:rPr lang="en-US" smtClean="0"/>
              <a:pPr/>
              <a:t>‹#›</a:t>
            </a:fld>
            <a:endParaRPr lang="en-US"/>
          </a:p>
        </p:txBody>
      </p:sp>
    </p:spTree>
    <p:extLst>
      <p:ext uri="{BB962C8B-B14F-4D97-AF65-F5344CB8AC3E}">
        <p14:creationId xmlns:p14="http://schemas.microsoft.com/office/powerpoint/2010/main" val="176932610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040"/>
            <a:ext cx="9144000" cy="963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12" name="Picture 8" descr="Imprivata-tagline-(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4456" y="206640"/>
            <a:ext cx="1869787" cy="663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3389313" y="1054100"/>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8" name="Freeform 8"/>
          <p:cNvSpPr>
            <a:spLocks/>
          </p:cNvSpPr>
          <p:nvPr/>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p:cNvSpPr>
          <p:nvPr/>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Text Placeholder 6"/>
          <p:cNvSpPr>
            <a:spLocks noGrp="1"/>
          </p:cNvSpPr>
          <p:nvPr>
            <p:ph type="body" sz="quarter" idx="10" hasCustomPrompt="1"/>
          </p:nvPr>
        </p:nvSpPr>
        <p:spPr>
          <a:xfrm>
            <a:off x="3466928" y="1079626"/>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3"/>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1" y="2473664"/>
            <a:ext cx="5208137" cy="438877"/>
          </a:xfrm>
          <a:prstGeom prst="rect">
            <a:avLst/>
          </a:prstGeom>
        </p:spPr>
        <p:txBody>
          <a:bodyPr/>
          <a:lstStyle>
            <a:lvl1pPr marL="0" marR="0" indent="0" algn="l" defTabSz="914400"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5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54319650"/>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963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6" name="Rectangle 9"/>
          <p:cNvSpPr>
            <a:spLocks noChangeArrowheads="1"/>
          </p:cNvSpPr>
          <p:nvPr/>
        </p:nvSpPr>
        <p:spPr bwMode="auto">
          <a:xfrm>
            <a:off x="3389313" y="1054100"/>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7963"/>
            <a:ext cx="1874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reeform 8"/>
          <p:cNvSpPr>
            <a:spLocks/>
          </p:cNvSpPr>
          <p:nvPr/>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p:cNvSpPr>
          <p:nvPr/>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Text Placeholder 6"/>
          <p:cNvSpPr>
            <a:spLocks noGrp="1"/>
          </p:cNvSpPr>
          <p:nvPr>
            <p:ph type="body" sz="quarter" idx="10" hasCustomPrompt="1"/>
          </p:nvPr>
        </p:nvSpPr>
        <p:spPr>
          <a:xfrm>
            <a:off x="3466928" y="1079626"/>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3"/>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1" y="2473664"/>
            <a:ext cx="5208137" cy="438877"/>
          </a:xfrm>
          <a:prstGeom prst="rect">
            <a:avLst/>
          </a:prstGeom>
        </p:spPr>
        <p:txBody>
          <a:bodyPr/>
          <a:lstStyle>
            <a:lvl1pPr marL="0" marR="0" indent="0" algn="l" defTabSz="914400"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5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2300493305"/>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A2A49097-1AAE-485B-83B2-4A6B51576681}"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10"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11" name="Text Placeholder 7"/>
          <p:cNvSpPr>
            <a:spLocks noGrp="1"/>
          </p:cNvSpPr>
          <p:nvPr>
            <p:ph idx="1"/>
          </p:nvPr>
        </p:nvSpPr>
        <p:spPr>
          <a:xfrm>
            <a:off x="236021" y="1097165"/>
            <a:ext cx="8686800" cy="3779634"/>
          </a:xfrm>
          <a:prstGeom prst="rect">
            <a:avLst/>
          </a:prstGeom>
        </p:spPr>
        <p:txBody>
          <a:bodyPr rtlCol="0">
            <a:normAutofit/>
          </a:bodyPr>
          <a:lstStyle>
            <a:lvl2pPr>
              <a:defRPr sz="1800"/>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734290746"/>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7E2012C9-2745-425C-809E-4E5D94966576}"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5" name="Text Placeholder 2"/>
          <p:cNvSpPr>
            <a:spLocks noGrp="1"/>
          </p:cNvSpPr>
          <p:nvPr>
            <p:ph type="body" idx="11"/>
          </p:nvPr>
        </p:nvSpPr>
        <p:spPr bwMode="gray">
          <a:xfrm>
            <a:off x="236021" y="964595"/>
            <a:ext cx="8686800" cy="373860"/>
          </a:xfrm>
          <a:prstGeom prst="rect">
            <a:avLst/>
          </a:prstGeom>
        </p:spPr>
        <p:txBody>
          <a:bodyPr>
            <a:noAutofit/>
          </a:bodyPr>
          <a:lstStyle>
            <a:lvl1pPr marL="0" indent="0">
              <a:buNone/>
              <a:defRPr sz="2400" b="0" i="0">
                <a:solidFill>
                  <a:srgbClr val="535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4"/>
          <p:cNvSpPr>
            <a:spLocks noGrp="1"/>
          </p:cNvSpPr>
          <p:nvPr>
            <p:ph sz="quarter" idx="12"/>
          </p:nvPr>
        </p:nvSpPr>
        <p:spPr>
          <a:xfrm>
            <a:off x="236021" y="1481666"/>
            <a:ext cx="868680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199210290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18D5C90F-C648-4E5D-BFC3-BE7E2897B8C7}"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3" name="Content Placeholder 2"/>
          <p:cNvSpPr>
            <a:spLocks noGrp="1"/>
          </p:cNvSpPr>
          <p:nvPr>
            <p:ph sz="half" idx="1"/>
          </p:nvPr>
        </p:nvSpPr>
        <p:spPr bwMode="gray">
          <a:xfrm>
            <a:off x="236021" y="1097101"/>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bwMode="gray">
          <a:xfrm>
            <a:off x="4716581" y="1085991"/>
            <a:ext cx="4206240" cy="3785212"/>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121718419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51435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6" name="Rectangle 9"/>
          <p:cNvSpPr>
            <a:spLocks noChangeArrowheads="1"/>
          </p:cNvSpPr>
          <p:nvPr/>
        </p:nvSpPr>
        <p:spPr bwMode="auto">
          <a:xfrm>
            <a:off x="3389313" y="1054100"/>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7963"/>
            <a:ext cx="1874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reeform 8"/>
          <p:cNvSpPr>
            <a:spLocks/>
          </p:cNvSpPr>
          <p:nvPr/>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p:cNvSpPr>
          <p:nvPr/>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Text Placeholder 6"/>
          <p:cNvSpPr>
            <a:spLocks noGrp="1"/>
          </p:cNvSpPr>
          <p:nvPr>
            <p:ph type="body" sz="quarter" idx="10" hasCustomPrompt="1"/>
          </p:nvPr>
        </p:nvSpPr>
        <p:spPr>
          <a:xfrm>
            <a:off x="3466928" y="1079626"/>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3"/>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1" y="2473664"/>
            <a:ext cx="5208137" cy="438877"/>
          </a:xfrm>
          <a:prstGeom prst="rect">
            <a:avLst/>
          </a:prstGeom>
        </p:spPr>
        <p:txBody>
          <a:bodyPr/>
          <a:lstStyle>
            <a:lvl1pPr marL="0" marR="0" indent="0" algn="l" defTabSz="914400"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5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211031356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3830446-3953-43F4-85D5-1716093870D2}"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9" name="Text Placeholder 2"/>
          <p:cNvSpPr>
            <a:spLocks noGrp="1"/>
          </p:cNvSpPr>
          <p:nvPr>
            <p:ph type="body" idx="14"/>
          </p:nvPr>
        </p:nvSpPr>
        <p:spPr bwMode="gray">
          <a:xfrm>
            <a:off x="236021" y="964595"/>
            <a:ext cx="4206240" cy="373860"/>
          </a:xfrm>
          <a:prstGeom prst="rect">
            <a:avLst/>
          </a:prstGeom>
        </p:spPr>
        <p:txBody>
          <a:bodyPr>
            <a:noAutofit/>
          </a:bodyPr>
          <a:lstStyle>
            <a:lvl1pPr marL="0" indent="0">
              <a:buNone/>
              <a:defRPr sz="2400" b="0" i="0">
                <a:solidFill>
                  <a:srgbClr val="535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4"/>
          <p:cNvSpPr>
            <a:spLocks noGrp="1"/>
          </p:cNvSpPr>
          <p:nvPr>
            <p:ph sz="quarter" idx="15"/>
          </p:nvPr>
        </p:nvSpPr>
        <p:spPr>
          <a:xfrm>
            <a:off x="23602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50" indent="0">
              <a:spcBef>
                <a:spcPts val="60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17" name="Text Placeholder 2"/>
          <p:cNvSpPr>
            <a:spLocks noGrp="1"/>
          </p:cNvSpPr>
          <p:nvPr>
            <p:ph type="body" idx="16"/>
          </p:nvPr>
        </p:nvSpPr>
        <p:spPr bwMode="gray">
          <a:xfrm>
            <a:off x="4716581" y="964595"/>
            <a:ext cx="4206240" cy="373860"/>
          </a:xfrm>
          <a:prstGeom prst="rect">
            <a:avLst/>
          </a:prstGeom>
        </p:spPr>
        <p:txBody>
          <a:bodyPr>
            <a:noAutofit/>
          </a:bodyPr>
          <a:lstStyle>
            <a:lvl1pPr marL="0" indent="0">
              <a:buNone/>
              <a:defRPr sz="2400" b="0" i="0">
                <a:solidFill>
                  <a:srgbClr val="535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4"/>
          <p:cNvSpPr>
            <a:spLocks noGrp="1"/>
          </p:cNvSpPr>
          <p:nvPr>
            <p:ph sz="quarter" idx="17"/>
          </p:nvPr>
        </p:nvSpPr>
        <p:spPr>
          <a:xfrm>
            <a:off x="471658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50" indent="0">
              <a:spcBef>
                <a:spcPts val="60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24444480"/>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with Picture">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5E918CA7-37A5-47E2-9135-AA5192C9EB73}"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7" name="Content Placeholder 2"/>
          <p:cNvSpPr>
            <a:spLocks noGrp="1"/>
          </p:cNvSpPr>
          <p:nvPr>
            <p:ph sz="half" idx="1"/>
          </p:nvPr>
        </p:nvSpPr>
        <p:spPr bwMode="gray">
          <a:xfrm>
            <a:off x="236021" y="1097101"/>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85466380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0637DCF5-A520-4AA7-A308-154930C9C900}"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6"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271424331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D88C38D-EA80-4A33-8935-D3CE5D12B2FA}"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Tree>
    <p:extLst>
      <p:ext uri="{BB962C8B-B14F-4D97-AF65-F5344CB8AC3E}">
        <p14:creationId xmlns:p14="http://schemas.microsoft.com/office/powerpoint/2010/main" val="73397430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s layou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0"/>
            <a:ext cx="9144000" cy="51435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3" name="Rectangle 5"/>
          <p:cNvSpPr txBox="1">
            <a:spLocks noChangeArrowheads="1"/>
          </p:cNvSpPr>
          <p:nvPr userDrawn="1"/>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B9EFB2EC-CC1E-4637-B968-4C8EA000AE53}"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Tree>
    <p:extLst>
      <p:ext uri="{BB962C8B-B14F-4D97-AF65-F5344CB8AC3E}">
        <p14:creationId xmlns:p14="http://schemas.microsoft.com/office/powerpoint/2010/main" val="397136460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Transition">
    <p:spTree>
      <p:nvGrpSpPr>
        <p:cNvPr id="1" name=""/>
        <p:cNvGrpSpPr/>
        <p:nvPr/>
      </p:nvGrpSpPr>
      <p:grpSpPr>
        <a:xfrm>
          <a:off x="0" y="0"/>
          <a:ext cx="0" cy="0"/>
          <a:chOff x="0" y="0"/>
          <a:chExt cx="0" cy="0"/>
        </a:xfrm>
      </p:grpSpPr>
      <p:grpSp>
        <p:nvGrpSpPr>
          <p:cNvPr id="2" name="Group 1"/>
          <p:cNvGrpSpPr/>
          <p:nvPr userDrawn="1"/>
        </p:nvGrpSpPr>
        <p:grpSpPr>
          <a:xfrm>
            <a:off x="3774331" y="1444204"/>
            <a:ext cx="4790839" cy="2184213"/>
            <a:chOff x="3195638" y="862013"/>
            <a:chExt cx="5797550" cy="2643187"/>
          </a:xfrm>
        </p:grpSpPr>
        <p:sp>
          <p:nvSpPr>
            <p:cNvPr id="17" name="Rectangle 9"/>
            <p:cNvSpPr>
              <a:spLocks noChangeArrowheads="1"/>
            </p:cNvSpPr>
            <p:nvPr userDrawn="1"/>
          </p:nvSpPr>
          <p:spPr bwMode="auto">
            <a:xfrm>
              <a:off x="3389313" y="1054100"/>
              <a:ext cx="5408612" cy="2262188"/>
            </a:xfrm>
            <a:prstGeom prst="rect">
              <a:avLst/>
            </a:prstGeom>
            <a:solidFill>
              <a:srgbClr val="E0E1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18" name="Freeform 8"/>
            <p:cNvSpPr>
              <a:spLocks/>
            </p:cNvSpPr>
            <p:nvPr userDrawn="1"/>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 name="Freeform 7"/>
            <p:cNvSpPr>
              <a:spLocks/>
            </p:cNvSpPr>
            <p:nvPr userDrawn="1"/>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4" name="Rectangle 7"/>
          <p:cNvSpPr>
            <a:spLocks noChangeArrowheads="1"/>
          </p:cNvSpPr>
          <p:nvPr/>
        </p:nvSpPr>
        <p:spPr bwMode="auto">
          <a:xfrm flipH="1">
            <a:off x="0" y="0"/>
            <a:ext cx="9144000" cy="963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207963"/>
            <a:ext cx="1874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019514" y="2586843"/>
            <a:ext cx="4387704" cy="632380"/>
          </a:xfrm>
          <a:prstGeom prst="rect">
            <a:avLst/>
          </a:prstGeom>
        </p:spPr>
        <p:txBody>
          <a:bodyPr anchor="t"/>
          <a:lstStyle>
            <a:lvl1pPr algn="l">
              <a:lnSpc>
                <a:spcPct val="100000"/>
              </a:lnSpc>
              <a:defRPr sz="1600" b="0" cap="none" baseline="0">
                <a:solidFill>
                  <a:srgbClr val="636466"/>
                </a:solidFill>
                <a:latin typeface="+mn-lt"/>
              </a:defRPr>
            </a:lvl1pPr>
          </a:lstStyle>
          <a:p>
            <a:r>
              <a:rPr lang="en-US"/>
              <a:t>Click to edit Master title style</a:t>
            </a:r>
          </a:p>
        </p:txBody>
      </p:sp>
      <p:sp>
        <p:nvSpPr>
          <p:cNvPr id="11" name="Text Placeholder 2"/>
          <p:cNvSpPr>
            <a:spLocks noGrp="1"/>
          </p:cNvSpPr>
          <p:nvPr>
            <p:ph type="body" idx="1"/>
          </p:nvPr>
        </p:nvSpPr>
        <p:spPr>
          <a:xfrm>
            <a:off x="4019514" y="1729592"/>
            <a:ext cx="4385184" cy="838200"/>
          </a:xfrm>
          <a:prstGeom prst="rect">
            <a:avLst/>
          </a:prstGeom>
        </p:spPr>
        <p:txBody>
          <a:bodyPr anchor="b"/>
          <a:lstStyle>
            <a:lvl1pPr marL="0" indent="0">
              <a:lnSpc>
                <a:spcPct val="100000"/>
              </a:lnSpc>
              <a:spcBef>
                <a:spcPts val="0"/>
              </a:spcBef>
              <a:buNone/>
              <a:defRPr sz="2400">
                <a:solidFill>
                  <a:schemeClr val="accent1"/>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00781880"/>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3" name="Picture 8" descr="Imprivata-taglin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963" y="1758950"/>
            <a:ext cx="3140075"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1462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50" y="2189163"/>
            <a:ext cx="3136900" cy="765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662905"/>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040"/>
            <a:ext cx="9144000" cy="5096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50000"/>
              </a:spcBef>
              <a:spcAft>
                <a:spcPct val="0"/>
              </a:spcAft>
            </a:pPr>
            <a:endParaRPr lang="en-US" altLang="en-US" sz="1600">
              <a:solidFill>
                <a:srgbClr val="E0E1E3"/>
              </a:solidFill>
            </a:endParaRPr>
          </a:p>
        </p:txBody>
      </p:sp>
      <p:pic>
        <p:nvPicPr>
          <p:cNvPr id="12" name="Picture 8" descr="Imprivata-tagline-(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4457" y="206641"/>
            <a:ext cx="1869787" cy="66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3389314" y="1054101"/>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50000"/>
              </a:spcBef>
              <a:spcAft>
                <a:spcPct val="0"/>
              </a:spcAft>
            </a:pPr>
            <a:endParaRPr lang="en-US" altLang="en-US" sz="1600">
              <a:solidFill>
                <a:srgbClr val="E0E1E3"/>
              </a:solidFill>
            </a:endParaRPr>
          </a:p>
        </p:txBody>
      </p:sp>
      <p:sp>
        <p:nvSpPr>
          <p:cNvPr id="8" name="Freeform 8"/>
          <p:cNvSpPr>
            <a:spLocks/>
          </p:cNvSpPr>
          <p:nvPr/>
        </p:nvSpPr>
        <p:spPr bwMode="auto">
          <a:xfrm flipH="1">
            <a:off x="8570914"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262626"/>
              </a:solidFill>
              <a:ea typeface="ＭＳ Ｐゴシック" pitchFamily="34" charset="-128"/>
            </a:endParaRPr>
          </a:p>
        </p:txBody>
      </p:sp>
      <p:sp>
        <p:nvSpPr>
          <p:cNvPr id="10" name="Freeform 7"/>
          <p:cNvSpPr>
            <a:spLocks/>
          </p:cNvSpPr>
          <p:nvPr/>
        </p:nvSpPr>
        <p:spPr bwMode="auto">
          <a:xfrm>
            <a:off x="3195639"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262626"/>
              </a:solidFill>
              <a:ea typeface="ＭＳ Ｐゴシック" pitchFamily="34" charset="-128"/>
            </a:endParaRPr>
          </a:p>
        </p:txBody>
      </p:sp>
      <p:sp>
        <p:nvSpPr>
          <p:cNvPr id="9" name="Text Placeholder 6"/>
          <p:cNvSpPr>
            <a:spLocks noGrp="1"/>
          </p:cNvSpPr>
          <p:nvPr>
            <p:ph type="body" sz="quarter" idx="10" hasCustomPrompt="1"/>
          </p:nvPr>
        </p:nvSpPr>
        <p:spPr>
          <a:xfrm>
            <a:off x="3466928" y="1079627"/>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4"/>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2" y="2473664"/>
            <a:ext cx="5208137" cy="438877"/>
          </a:xfrm>
          <a:prstGeom prst="rect">
            <a:avLst/>
          </a:prstGeom>
        </p:spPr>
        <p:txBody>
          <a:bodyPr/>
          <a:lstStyle>
            <a:lvl1pPr marL="0" marR="0" indent="0" algn="l" defTabSz="914378"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4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4280653856"/>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514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50000"/>
              </a:spcBef>
              <a:spcAft>
                <a:spcPct val="0"/>
              </a:spcAft>
            </a:pPr>
            <a:endParaRPr lang="en-US" altLang="en-US" sz="1600">
              <a:solidFill>
                <a:srgbClr val="E0E1E3"/>
              </a:solidFill>
            </a:endParaRPr>
          </a:p>
        </p:txBody>
      </p:sp>
      <p:sp>
        <p:nvSpPr>
          <p:cNvPr id="6" name="Rectangle 9"/>
          <p:cNvSpPr>
            <a:spLocks noChangeArrowheads="1"/>
          </p:cNvSpPr>
          <p:nvPr/>
        </p:nvSpPr>
        <p:spPr bwMode="auto">
          <a:xfrm>
            <a:off x="3389314" y="1054101"/>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50000"/>
              </a:spcBef>
              <a:spcAft>
                <a:spcPct val="0"/>
              </a:spcAft>
            </a:pPr>
            <a:endParaRPr lang="en-US" altLang="en-US" sz="1600">
              <a:solidFill>
                <a:srgbClr val="E0E1E3"/>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4" y="207963"/>
            <a:ext cx="1874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8"/>
          <p:cNvSpPr>
            <a:spLocks/>
          </p:cNvSpPr>
          <p:nvPr/>
        </p:nvSpPr>
        <p:spPr bwMode="auto">
          <a:xfrm flipH="1">
            <a:off x="8570914"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262626"/>
              </a:solidFill>
              <a:ea typeface="ＭＳ Ｐゴシック" pitchFamily="34" charset="-128"/>
            </a:endParaRPr>
          </a:p>
        </p:txBody>
      </p:sp>
      <p:sp>
        <p:nvSpPr>
          <p:cNvPr id="10" name="Freeform 7"/>
          <p:cNvSpPr>
            <a:spLocks/>
          </p:cNvSpPr>
          <p:nvPr/>
        </p:nvSpPr>
        <p:spPr bwMode="auto">
          <a:xfrm>
            <a:off x="3195639"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262626"/>
              </a:solidFill>
              <a:ea typeface="ＭＳ Ｐゴシック" pitchFamily="34" charset="-128"/>
            </a:endParaRPr>
          </a:p>
        </p:txBody>
      </p:sp>
      <p:sp>
        <p:nvSpPr>
          <p:cNvPr id="9" name="Text Placeholder 6"/>
          <p:cNvSpPr>
            <a:spLocks noGrp="1"/>
          </p:cNvSpPr>
          <p:nvPr>
            <p:ph type="body" sz="quarter" idx="10" hasCustomPrompt="1"/>
          </p:nvPr>
        </p:nvSpPr>
        <p:spPr>
          <a:xfrm>
            <a:off x="3466928" y="1079627"/>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4"/>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2" y="2473664"/>
            <a:ext cx="5208137" cy="438877"/>
          </a:xfrm>
          <a:prstGeom prst="rect">
            <a:avLst/>
          </a:prstGeom>
        </p:spPr>
        <p:txBody>
          <a:bodyPr/>
          <a:lstStyle>
            <a:lvl1pPr marL="0" marR="0" indent="0" algn="l" defTabSz="914378"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4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394650595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A2A49097-1AAE-485B-83B2-4A6B51576681}"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10"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11" name="Text Placeholder 7"/>
          <p:cNvSpPr>
            <a:spLocks noGrp="1"/>
          </p:cNvSpPr>
          <p:nvPr>
            <p:ph idx="1"/>
          </p:nvPr>
        </p:nvSpPr>
        <p:spPr>
          <a:xfrm>
            <a:off x="236021" y="1097165"/>
            <a:ext cx="8686800" cy="3779634"/>
          </a:xfrm>
          <a:prstGeom prst="rect">
            <a:avLst/>
          </a:prstGeom>
        </p:spPr>
        <p:txBody>
          <a:bodyPr rtlCol="0">
            <a:normAutofit/>
          </a:bodyPr>
          <a:lstStyle>
            <a:lvl2pPr>
              <a:defRPr sz="1800"/>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940630697"/>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fontAlgn="base">
              <a:lnSpc>
                <a:spcPct val="90000"/>
              </a:lnSpc>
              <a:spcBef>
                <a:spcPct val="50000"/>
              </a:spcBef>
              <a:spcAft>
                <a:spcPct val="0"/>
              </a:spcAft>
            </a:pPr>
            <a:fld id="{A2A49097-1AAE-485B-83B2-4A6B51576681}" type="slidenum">
              <a:rPr lang="en-US" altLang="en-US" sz="800">
                <a:solidFill>
                  <a:srgbClr val="535353"/>
                </a:solidFill>
              </a:rPr>
              <a:pPr algn="r" fontAlgn="base">
                <a:lnSpc>
                  <a:spcPct val="90000"/>
                </a:lnSpc>
                <a:spcBef>
                  <a:spcPct val="50000"/>
                </a:spcBef>
                <a:spcAft>
                  <a:spcPct val="0"/>
                </a:spcAft>
              </a:pPr>
              <a:t>‹#›</a:t>
            </a:fld>
            <a:endParaRPr lang="en-US" altLang="en-US" sz="800">
              <a:solidFill>
                <a:srgbClr val="535353"/>
              </a:solidFill>
            </a:endParaRPr>
          </a:p>
        </p:txBody>
      </p:sp>
      <p:sp>
        <p:nvSpPr>
          <p:cNvPr id="10"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11" name="Text Placeholder 7"/>
          <p:cNvSpPr>
            <a:spLocks noGrp="1"/>
          </p:cNvSpPr>
          <p:nvPr>
            <p:ph idx="1"/>
          </p:nvPr>
        </p:nvSpPr>
        <p:spPr>
          <a:xfrm>
            <a:off x="236021" y="1097165"/>
            <a:ext cx="8686800" cy="3779634"/>
          </a:xfrm>
          <a:prstGeom prst="rect">
            <a:avLst/>
          </a:prstGeom>
        </p:spPr>
        <p:txBody>
          <a:bodyPr rtlCol="0">
            <a:normAutofit/>
          </a:bodyPr>
          <a:lstStyle>
            <a:lvl2pPr>
              <a:defRPr sz="1800"/>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650968310"/>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fontAlgn="base">
              <a:lnSpc>
                <a:spcPct val="90000"/>
              </a:lnSpc>
              <a:spcBef>
                <a:spcPct val="50000"/>
              </a:spcBef>
              <a:spcAft>
                <a:spcPct val="0"/>
              </a:spcAft>
            </a:pPr>
            <a:fld id="{7E2012C9-2745-425C-809E-4E5D94966576}" type="slidenum">
              <a:rPr lang="en-US" altLang="en-US" sz="800">
                <a:solidFill>
                  <a:srgbClr val="535353"/>
                </a:solidFill>
              </a:rPr>
              <a:pPr algn="r" fontAlgn="base">
                <a:lnSpc>
                  <a:spcPct val="90000"/>
                </a:lnSpc>
                <a:spcBef>
                  <a:spcPct val="50000"/>
                </a:spcBef>
                <a:spcAft>
                  <a:spcPct val="0"/>
                </a:spcAft>
              </a:pPr>
              <a:t>‹#›</a:t>
            </a:fld>
            <a:endParaRPr lang="en-US" altLang="en-US" sz="800">
              <a:solidFill>
                <a:srgbClr val="535353"/>
              </a:solidFill>
            </a:endParaRPr>
          </a:p>
        </p:txBody>
      </p:sp>
      <p:sp>
        <p:nvSpPr>
          <p:cNvPr id="5" name="Text Placeholder 2"/>
          <p:cNvSpPr>
            <a:spLocks noGrp="1"/>
          </p:cNvSpPr>
          <p:nvPr>
            <p:ph type="body" idx="11"/>
          </p:nvPr>
        </p:nvSpPr>
        <p:spPr bwMode="gray">
          <a:xfrm>
            <a:off x="236021" y="964595"/>
            <a:ext cx="8686800" cy="373860"/>
          </a:xfrm>
          <a:prstGeom prst="rect">
            <a:avLst/>
          </a:prstGeom>
        </p:spPr>
        <p:txBody>
          <a:bodyPr>
            <a:noAutofit/>
          </a:bodyPr>
          <a:lstStyle>
            <a:lvl1pPr marL="0" indent="0">
              <a:buNone/>
              <a:defRPr sz="2400" b="0" i="0">
                <a:solidFill>
                  <a:srgbClr val="53535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Content Placeholder 4"/>
          <p:cNvSpPr>
            <a:spLocks noGrp="1"/>
          </p:cNvSpPr>
          <p:nvPr>
            <p:ph sz="quarter" idx="12"/>
          </p:nvPr>
        </p:nvSpPr>
        <p:spPr>
          <a:xfrm>
            <a:off x="236021" y="1481666"/>
            <a:ext cx="868680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1495998149"/>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fontAlgn="base">
              <a:lnSpc>
                <a:spcPct val="90000"/>
              </a:lnSpc>
              <a:spcBef>
                <a:spcPct val="50000"/>
              </a:spcBef>
              <a:spcAft>
                <a:spcPct val="0"/>
              </a:spcAft>
            </a:pPr>
            <a:fld id="{18D5C90F-C648-4E5D-BFC3-BE7E2897B8C7}" type="slidenum">
              <a:rPr lang="en-US" altLang="en-US" sz="800">
                <a:solidFill>
                  <a:srgbClr val="535353"/>
                </a:solidFill>
              </a:rPr>
              <a:pPr algn="r" fontAlgn="base">
                <a:lnSpc>
                  <a:spcPct val="90000"/>
                </a:lnSpc>
                <a:spcBef>
                  <a:spcPct val="50000"/>
                </a:spcBef>
                <a:spcAft>
                  <a:spcPct val="0"/>
                </a:spcAft>
              </a:pPr>
              <a:t>‹#›</a:t>
            </a:fld>
            <a:endParaRPr lang="en-US" altLang="en-US" sz="800">
              <a:solidFill>
                <a:srgbClr val="535353"/>
              </a:solidFill>
            </a:endParaRPr>
          </a:p>
        </p:txBody>
      </p:sp>
      <p:sp>
        <p:nvSpPr>
          <p:cNvPr id="3" name="Content Placeholder 2"/>
          <p:cNvSpPr>
            <a:spLocks noGrp="1"/>
          </p:cNvSpPr>
          <p:nvPr>
            <p:ph sz="half" idx="1"/>
          </p:nvPr>
        </p:nvSpPr>
        <p:spPr bwMode="gray">
          <a:xfrm>
            <a:off x="236021" y="1097102"/>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bwMode="gray">
          <a:xfrm>
            <a:off x="4716581" y="1085991"/>
            <a:ext cx="4206240" cy="3785212"/>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1456952677"/>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fontAlgn="base">
              <a:lnSpc>
                <a:spcPct val="90000"/>
              </a:lnSpc>
              <a:spcBef>
                <a:spcPct val="50000"/>
              </a:spcBef>
              <a:spcAft>
                <a:spcPct val="0"/>
              </a:spcAft>
            </a:pPr>
            <a:fld id="{33830446-3953-43F4-85D5-1716093870D2}" type="slidenum">
              <a:rPr lang="en-US" altLang="en-US" sz="800">
                <a:solidFill>
                  <a:srgbClr val="535353"/>
                </a:solidFill>
              </a:rPr>
              <a:pPr algn="r" fontAlgn="base">
                <a:lnSpc>
                  <a:spcPct val="90000"/>
                </a:lnSpc>
                <a:spcBef>
                  <a:spcPct val="50000"/>
                </a:spcBef>
                <a:spcAft>
                  <a:spcPct val="0"/>
                </a:spcAft>
              </a:pPr>
              <a:t>‹#›</a:t>
            </a:fld>
            <a:endParaRPr lang="en-US" altLang="en-US" sz="800">
              <a:solidFill>
                <a:srgbClr val="535353"/>
              </a:solidFill>
            </a:endParaRPr>
          </a:p>
        </p:txBody>
      </p:sp>
      <p:sp>
        <p:nvSpPr>
          <p:cNvPr id="9" name="Text Placeholder 2"/>
          <p:cNvSpPr>
            <a:spLocks noGrp="1"/>
          </p:cNvSpPr>
          <p:nvPr>
            <p:ph type="body" idx="14"/>
          </p:nvPr>
        </p:nvSpPr>
        <p:spPr bwMode="gray">
          <a:xfrm>
            <a:off x="236021" y="964595"/>
            <a:ext cx="4206240" cy="373860"/>
          </a:xfrm>
          <a:prstGeom prst="rect">
            <a:avLst/>
          </a:prstGeom>
        </p:spPr>
        <p:txBody>
          <a:bodyPr>
            <a:noAutofit/>
          </a:bodyPr>
          <a:lstStyle>
            <a:lvl1pPr marL="0" indent="0">
              <a:buNone/>
              <a:defRPr sz="2400" b="0" i="0">
                <a:solidFill>
                  <a:srgbClr val="53535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Content Placeholder 4"/>
          <p:cNvSpPr>
            <a:spLocks noGrp="1"/>
          </p:cNvSpPr>
          <p:nvPr>
            <p:ph sz="quarter" idx="15"/>
          </p:nvPr>
        </p:nvSpPr>
        <p:spPr>
          <a:xfrm>
            <a:off x="23602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12" indent="0">
              <a:spcBef>
                <a:spcPts val="60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17" name="Text Placeholder 2"/>
          <p:cNvSpPr>
            <a:spLocks noGrp="1"/>
          </p:cNvSpPr>
          <p:nvPr>
            <p:ph type="body" idx="16"/>
          </p:nvPr>
        </p:nvSpPr>
        <p:spPr bwMode="gray">
          <a:xfrm>
            <a:off x="4716581" y="964595"/>
            <a:ext cx="4206240" cy="373860"/>
          </a:xfrm>
          <a:prstGeom prst="rect">
            <a:avLst/>
          </a:prstGeom>
        </p:spPr>
        <p:txBody>
          <a:bodyPr>
            <a:noAutofit/>
          </a:bodyPr>
          <a:lstStyle>
            <a:lvl1pPr marL="0" indent="0">
              <a:buNone/>
              <a:defRPr sz="2400" b="0" i="0">
                <a:solidFill>
                  <a:srgbClr val="53535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4"/>
          <p:cNvSpPr>
            <a:spLocks noGrp="1"/>
          </p:cNvSpPr>
          <p:nvPr>
            <p:ph sz="quarter" idx="17"/>
          </p:nvPr>
        </p:nvSpPr>
        <p:spPr>
          <a:xfrm>
            <a:off x="471658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12" indent="0">
              <a:spcBef>
                <a:spcPts val="60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78728764"/>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with Picture">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fontAlgn="base">
              <a:lnSpc>
                <a:spcPct val="90000"/>
              </a:lnSpc>
              <a:spcBef>
                <a:spcPct val="50000"/>
              </a:spcBef>
              <a:spcAft>
                <a:spcPct val="0"/>
              </a:spcAft>
            </a:pPr>
            <a:fld id="{5E918CA7-37A5-47E2-9135-AA5192C9EB73}" type="slidenum">
              <a:rPr lang="en-US" altLang="en-US" sz="800">
                <a:solidFill>
                  <a:srgbClr val="535353"/>
                </a:solidFill>
              </a:rPr>
              <a:pPr algn="r" fontAlgn="base">
                <a:lnSpc>
                  <a:spcPct val="90000"/>
                </a:lnSpc>
                <a:spcBef>
                  <a:spcPct val="50000"/>
                </a:spcBef>
                <a:spcAft>
                  <a:spcPct val="0"/>
                </a:spcAft>
              </a:pPr>
              <a:t>‹#›</a:t>
            </a:fld>
            <a:endParaRPr lang="en-US" altLang="en-US" sz="800">
              <a:solidFill>
                <a:srgbClr val="535353"/>
              </a:solidFill>
            </a:endParaRPr>
          </a:p>
        </p:txBody>
      </p:sp>
      <p:sp>
        <p:nvSpPr>
          <p:cNvPr id="7" name="Content Placeholder 2"/>
          <p:cNvSpPr>
            <a:spLocks noGrp="1"/>
          </p:cNvSpPr>
          <p:nvPr>
            <p:ph sz="half" idx="1"/>
          </p:nvPr>
        </p:nvSpPr>
        <p:spPr bwMode="gray">
          <a:xfrm>
            <a:off x="236021" y="1097102"/>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3131219847"/>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fontAlgn="base">
              <a:lnSpc>
                <a:spcPct val="90000"/>
              </a:lnSpc>
              <a:spcBef>
                <a:spcPct val="50000"/>
              </a:spcBef>
              <a:spcAft>
                <a:spcPct val="0"/>
              </a:spcAft>
            </a:pPr>
            <a:fld id="{0637DCF5-A520-4AA7-A308-154930C9C900}" type="slidenum">
              <a:rPr lang="en-US" altLang="en-US" sz="800">
                <a:solidFill>
                  <a:srgbClr val="535353"/>
                </a:solidFill>
              </a:rPr>
              <a:pPr algn="r" fontAlgn="base">
                <a:lnSpc>
                  <a:spcPct val="90000"/>
                </a:lnSpc>
                <a:spcBef>
                  <a:spcPct val="50000"/>
                </a:spcBef>
                <a:spcAft>
                  <a:spcPct val="0"/>
                </a:spcAft>
              </a:pPr>
              <a:t>‹#›</a:t>
            </a:fld>
            <a:endParaRPr lang="en-US" altLang="en-US" sz="800">
              <a:solidFill>
                <a:srgbClr val="535353"/>
              </a:solidFill>
            </a:endParaRPr>
          </a:p>
        </p:txBody>
      </p:sp>
      <p:sp>
        <p:nvSpPr>
          <p:cNvPr id="6"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3502420597"/>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0" y="539751"/>
            <a:ext cx="9144000" cy="460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50000"/>
              </a:spcBef>
              <a:spcAft>
                <a:spcPct val="0"/>
              </a:spcAft>
            </a:pPr>
            <a:endParaRPr lang="en-US" altLang="en-US" sz="1600">
              <a:solidFill>
                <a:srgbClr val="E0E1E3"/>
              </a:solidFill>
            </a:endParaRPr>
          </a:p>
        </p:txBody>
      </p:sp>
      <p:sp>
        <p:nvSpPr>
          <p:cNvPr id="3"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fontAlgn="base">
              <a:lnSpc>
                <a:spcPct val="90000"/>
              </a:lnSpc>
              <a:spcBef>
                <a:spcPct val="50000"/>
              </a:spcBef>
              <a:spcAft>
                <a:spcPct val="0"/>
              </a:spcAft>
            </a:pPr>
            <a:fld id="{3D88C38D-EA80-4A33-8935-D3CE5D12B2FA}" type="slidenum">
              <a:rPr lang="en-US" altLang="en-US" sz="800">
                <a:solidFill>
                  <a:srgbClr val="535353"/>
                </a:solidFill>
              </a:rPr>
              <a:pPr algn="r" fontAlgn="base">
                <a:lnSpc>
                  <a:spcPct val="90000"/>
                </a:lnSpc>
                <a:spcBef>
                  <a:spcPct val="50000"/>
                </a:spcBef>
                <a:spcAft>
                  <a:spcPct val="0"/>
                </a:spcAft>
              </a:pPr>
              <a:t>‹#›</a:t>
            </a:fld>
            <a:endParaRPr lang="en-US" altLang="en-US" sz="800">
              <a:solidFill>
                <a:srgbClr val="535353"/>
              </a:solidFill>
            </a:endParaRPr>
          </a:p>
        </p:txBody>
      </p:sp>
    </p:spTree>
    <p:extLst>
      <p:ext uri="{BB962C8B-B14F-4D97-AF65-F5344CB8AC3E}">
        <p14:creationId xmlns:p14="http://schemas.microsoft.com/office/powerpoint/2010/main" val="209384720"/>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ics layou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0"/>
            <a:ext cx="9144000" cy="514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50000"/>
              </a:spcBef>
              <a:spcAft>
                <a:spcPct val="0"/>
              </a:spcAft>
            </a:pPr>
            <a:endParaRPr lang="en-US" altLang="en-US" sz="1600">
              <a:solidFill>
                <a:srgbClr val="E0E1E3"/>
              </a:solidFill>
            </a:endParaRPr>
          </a:p>
        </p:txBody>
      </p:sp>
      <p:sp>
        <p:nvSpPr>
          <p:cNvPr id="3" name="Rectangle 5"/>
          <p:cNvSpPr txBox="1">
            <a:spLocks noChangeArrowheads="1"/>
          </p:cNvSpPr>
          <p:nvPr userDrawn="1"/>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fontAlgn="base">
              <a:lnSpc>
                <a:spcPct val="90000"/>
              </a:lnSpc>
              <a:spcBef>
                <a:spcPct val="50000"/>
              </a:spcBef>
              <a:spcAft>
                <a:spcPct val="0"/>
              </a:spcAft>
            </a:pPr>
            <a:fld id="{B9EFB2EC-CC1E-4637-B968-4C8EA000AE53}" type="slidenum">
              <a:rPr lang="en-US" altLang="en-US" sz="800">
                <a:solidFill>
                  <a:srgbClr val="535353"/>
                </a:solidFill>
              </a:rPr>
              <a:pPr algn="r" fontAlgn="base">
                <a:lnSpc>
                  <a:spcPct val="90000"/>
                </a:lnSpc>
                <a:spcBef>
                  <a:spcPct val="50000"/>
                </a:spcBef>
                <a:spcAft>
                  <a:spcPct val="0"/>
                </a:spcAft>
              </a:pPr>
              <a:t>‹#›</a:t>
            </a:fld>
            <a:endParaRPr lang="en-US" altLang="en-US" sz="800">
              <a:solidFill>
                <a:srgbClr val="535353"/>
              </a:solidFill>
            </a:endParaRPr>
          </a:p>
        </p:txBody>
      </p:sp>
    </p:spTree>
    <p:extLst>
      <p:ext uri="{BB962C8B-B14F-4D97-AF65-F5344CB8AC3E}">
        <p14:creationId xmlns:p14="http://schemas.microsoft.com/office/powerpoint/2010/main" val="304890274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Transition">
    <p:spTree>
      <p:nvGrpSpPr>
        <p:cNvPr id="1" name=""/>
        <p:cNvGrpSpPr/>
        <p:nvPr/>
      </p:nvGrpSpPr>
      <p:grpSpPr>
        <a:xfrm>
          <a:off x="0" y="0"/>
          <a:ext cx="0" cy="0"/>
          <a:chOff x="0" y="0"/>
          <a:chExt cx="0" cy="0"/>
        </a:xfrm>
      </p:grpSpPr>
      <p:sp>
        <p:nvSpPr>
          <p:cNvPr id="4" name="Rectangle 7"/>
          <p:cNvSpPr>
            <a:spLocks noChangeArrowheads="1"/>
          </p:cNvSpPr>
          <p:nvPr/>
        </p:nvSpPr>
        <p:spPr bwMode="auto">
          <a:xfrm flipH="1">
            <a:off x="0" y="0"/>
            <a:ext cx="9144000" cy="514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50000"/>
              </a:spcBef>
              <a:spcAft>
                <a:spcPct val="0"/>
              </a:spcAft>
            </a:pPr>
            <a:endParaRPr lang="en-US" altLang="en-US" sz="1600">
              <a:solidFill>
                <a:srgbClr val="E0E1E3"/>
              </a:solidFill>
            </a:endParaRPr>
          </a:p>
        </p:txBody>
      </p:sp>
      <p:grpSp>
        <p:nvGrpSpPr>
          <p:cNvPr id="2" name="Group 1"/>
          <p:cNvGrpSpPr/>
          <p:nvPr userDrawn="1"/>
        </p:nvGrpSpPr>
        <p:grpSpPr>
          <a:xfrm>
            <a:off x="3774332" y="1444205"/>
            <a:ext cx="4790839" cy="2184213"/>
            <a:chOff x="3195638" y="862013"/>
            <a:chExt cx="5797550" cy="2643187"/>
          </a:xfrm>
        </p:grpSpPr>
        <p:sp>
          <p:nvSpPr>
            <p:cNvPr id="17" name="Rectangle 9"/>
            <p:cNvSpPr>
              <a:spLocks noChangeArrowheads="1"/>
            </p:cNvSpPr>
            <p:nvPr userDrawn="1"/>
          </p:nvSpPr>
          <p:spPr bwMode="auto">
            <a:xfrm>
              <a:off x="3389313" y="1054100"/>
              <a:ext cx="5408612" cy="2262188"/>
            </a:xfrm>
            <a:prstGeom prst="rect">
              <a:avLst/>
            </a:prstGeom>
            <a:solidFill>
              <a:srgbClr val="E0E1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50000"/>
                </a:spcBef>
                <a:spcAft>
                  <a:spcPct val="0"/>
                </a:spcAft>
              </a:pPr>
              <a:endParaRPr lang="en-US" altLang="en-US" sz="1600">
                <a:solidFill>
                  <a:srgbClr val="E0E1E3"/>
                </a:solidFill>
              </a:endParaRPr>
            </a:p>
          </p:txBody>
        </p:sp>
        <p:sp>
          <p:nvSpPr>
            <p:cNvPr id="18" name="Freeform 8"/>
            <p:cNvSpPr>
              <a:spLocks/>
            </p:cNvSpPr>
            <p:nvPr userDrawn="1"/>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262626"/>
                </a:solidFill>
                <a:ea typeface="ＭＳ Ｐゴシック" pitchFamily="34" charset="-128"/>
              </a:endParaRPr>
            </a:p>
          </p:txBody>
        </p:sp>
        <p:sp>
          <p:nvSpPr>
            <p:cNvPr id="19" name="Freeform 7"/>
            <p:cNvSpPr>
              <a:spLocks/>
            </p:cNvSpPr>
            <p:nvPr userDrawn="1"/>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262626"/>
                </a:solidFill>
                <a:ea typeface="ＭＳ Ｐゴシック" pitchFamily="34" charset="-128"/>
              </a:endParaRPr>
            </a:p>
          </p:txBody>
        </p:sp>
      </p:grpSp>
      <p:pic>
        <p:nvPicPr>
          <p:cNvPr id="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4" y="207963"/>
            <a:ext cx="1874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019514" y="2586843"/>
            <a:ext cx="4387704" cy="632380"/>
          </a:xfrm>
          <a:prstGeom prst="rect">
            <a:avLst/>
          </a:prstGeom>
        </p:spPr>
        <p:txBody>
          <a:bodyPr anchor="t"/>
          <a:lstStyle>
            <a:lvl1pPr algn="l">
              <a:lnSpc>
                <a:spcPct val="100000"/>
              </a:lnSpc>
              <a:defRPr sz="1600" b="0" cap="none" baseline="0">
                <a:solidFill>
                  <a:srgbClr val="636466"/>
                </a:solidFill>
                <a:latin typeface="+mn-lt"/>
              </a:defRPr>
            </a:lvl1pPr>
          </a:lstStyle>
          <a:p>
            <a:r>
              <a:rPr lang="en-US"/>
              <a:t>Click to edit Master title style</a:t>
            </a:r>
          </a:p>
        </p:txBody>
      </p:sp>
      <p:sp>
        <p:nvSpPr>
          <p:cNvPr id="11" name="Text Placeholder 2"/>
          <p:cNvSpPr>
            <a:spLocks noGrp="1"/>
          </p:cNvSpPr>
          <p:nvPr>
            <p:ph type="body" idx="1"/>
          </p:nvPr>
        </p:nvSpPr>
        <p:spPr>
          <a:xfrm>
            <a:off x="4019514" y="1729592"/>
            <a:ext cx="4385184" cy="838200"/>
          </a:xfrm>
          <a:prstGeom prst="rect">
            <a:avLst/>
          </a:prstGeom>
        </p:spPr>
        <p:txBody>
          <a:bodyPr anchor="b"/>
          <a:lstStyle>
            <a:lvl1pPr marL="0" indent="0">
              <a:lnSpc>
                <a:spcPct val="100000"/>
              </a:lnSpc>
              <a:spcBef>
                <a:spcPts val="0"/>
              </a:spcBef>
              <a:buNone/>
              <a:defRPr sz="2400">
                <a:solidFill>
                  <a:schemeClr val="accent1"/>
                </a:solidFill>
                <a:latin typeface="+mn-lt"/>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957760493"/>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50000"/>
              </a:spcBef>
              <a:spcAft>
                <a:spcPct val="0"/>
              </a:spcAft>
            </a:pPr>
            <a:endParaRPr lang="en-US" altLang="en-US" sz="1600">
              <a:solidFill>
                <a:srgbClr val="E0E1E3"/>
              </a:solidFill>
            </a:endParaRPr>
          </a:p>
        </p:txBody>
      </p:sp>
      <p:pic>
        <p:nvPicPr>
          <p:cNvPr id="3" name="Picture 8" descr="Imprivata-taglin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964" y="1758950"/>
            <a:ext cx="31400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01582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7E2012C9-2745-425C-809E-4E5D94966576}"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5" name="Text Placeholder 2"/>
          <p:cNvSpPr>
            <a:spLocks noGrp="1"/>
          </p:cNvSpPr>
          <p:nvPr>
            <p:ph type="body" idx="11"/>
          </p:nvPr>
        </p:nvSpPr>
        <p:spPr bwMode="gray">
          <a:xfrm>
            <a:off x="236021" y="964595"/>
            <a:ext cx="8686800" cy="373860"/>
          </a:xfrm>
          <a:prstGeom prst="rect">
            <a:avLst/>
          </a:prstGeom>
        </p:spPr>
        <p:txBody>
          <a:bodyPr>
            <a:noAutofit/>
          </a:bodyPr>
          <a:lstStyle>
            <a:lvl1pPr marL="0" indent="0">
              <a:buNone/>
              <a:defRPr sz="2400" b="0" i="0">
                <a:solidFill>
                  <a:srgbClr val="535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4"/>
          <p:cNvSpPr>
            <a:spLocks noGrp="1"/>
          </p:cNvSpPr>
          <p:nvPr>
            <p:ph sz="quarter" idx="12"/>
          </p:nvPr>
        </p:nvSpPr>
        <p:spPr>
          <a:xfrm>
            <a:off x="236021" y="1481666"/>
            <a:ext cx="868680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4120546333"/>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lnSpc>
                <a:spcPct val="90000"/>
              </a:lnSpc>
              <a:spcBef>
                <a:spcPct val="50000"/>
              </a:spcBef>
              <a:spcAft>
                <a:spcPct val="0"/>
              </a:spcAft>
            </a:pPr>
            <a:endParaRPr lang="en-US" altLang="en-US" sz="1600">
              <a:solidFill>
                <a:srgbClr val="E0E1E3"/>
              </a:solidFill>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51" y="2189164"/>
            <a:ext cx="31369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546991"/>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040"/>
            <a:ext cx="9144000" cy="509646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12" name="Picture 8" descr="Imprivata-tagline-(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4457" y="206641"/>
            <a:ext cx="1869787" cy="663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3389314" y="1054101"/>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8" name="Freeform 8"/>
          <p:cNvSpPr>
            <a:spLocks/>
          </p:cNvSpPr>
          <p:nvPr/>
        </p:nvSpPr>
        <p:spPr bwMode="auto">
          <a:xfrm flipH="1">
            <a:off x="8570914"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65"/>
          </a:p>
        </p:txBody>
      </p:sp>
      <p:sp>
        <p:nvSpPr>
          <p:cNvPr id="10" name="Freeform 7"/>
          <p:cNvSpPr>
            <a:spLocks/>
          </p:cNvSpPr>
          <p:nvPr/>
        </p:nvSpPr>
        <p:spPr bwMode="auto">
          <a:xfrm>
            <a:off x="3195639"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65"/>
          </a:p>
        </p:txBody>
      </p:sp>
      <p:sp>
        <p:nvSpPr>
          <p:cNvPr id="9" name="Text Placeholder 6"/>
          <p:cNvSpPr>
            <a:spLocks noGrp="1"/>
          </p:cNvSpPr>
          <p:nvPr>
            <p:ph type="body" sz="quarter" idx="10" hasCustomPrompt="1"/>
          </p:nvPr>
        </p:nvSpPr>
        <p:spPr>
          <a:xfrm>
            <a:off x="3466928" y="1079627"/>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4"/>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2" y="2473664"/>
            <a:ext cx="5208137" cy="438877"/>
          </a:xfrm>
          <a:prstGeom prst="rect">
            <a:avLst/>
          </a:prstGeom>
        </p:spPr>
        <p:txBody>
          <a:bodyPr/>
          <a:lstStyle>
            <a:lvl1pPr marL="0" marR="0" indent="0" algn="l" defTabSz="914378"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4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2874990457"/>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51435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6" name="Rectangle 9"/>
          <p:cNvSpPr>
            <a:spLocks noChangeArrowheads="1"/>
          </p:cNvSpPr>
          <p:nvPr/>
        </p:nvSpPr>
        <p:spPr bwMode="auto">
          <a:xfrm>
            <a:off x="3389314" y="1054101"/>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4" y="207963"/>
            <a:ext cx="1874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reeform 8"/>
          <p:cNvSpPr>
            <a:spLocks/>
          </p:cNvSpPr>
          <p:nvPr/>
        </p:nvSpPr>
        <p:spPr bwMode="auto">
          <a:xfrm flipH="1">
            <a:off x="8570914"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65"/>
          </a:p>
        </p:txBody>
      </p:sp>
      <p:sp>
        <p:nvSpPr>
          <p:cNvPr id="10" name="Freeform 7"/>
          <p:cNvSpPr>
            <a:spLocks/>
          </p:cNvSpPr>
          <p:nvPr/>
        </p:nvSpPr>
        <p:spPr bwMode="auto">
          <a:xfrm>
            <a:off x="3195639"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65"/>
          </a:p>
        </p:txBody>
      </p:sp>
      <p:sp>
        <p:nvSpPr>
          <p:cNvPr id="9" name="Text Placeholder 6"/>
          <p:cNvSpPr>
            <a:spLocks noGrp="1"/>
          </p:cNvSpPr>
          <p:nvPr>
            <p:ph type="body" sz="quarter" idx="10" hasCustomPrompt="1"/>
          </p:nvPr>
        </p:nvSpPr>
        <p:spPr>
          <a:xfrm>
            <a:off x="3466928" y="1079627"/>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4"/>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2" y="2473664"/>
            <a:ext cx="5208137" cy="438877"/>
          </a:xfrm>
          <a:prstGeom prst="rect">
            <a:avLst/>
          </a:prstGeom>
        </p:spPr>
        <p:txBody>
          <a:bodyPr/>
          <a:lstStyle>
            <a:lvl1pPr marL="0" marR="0" indent="0" algn="l" defTabSz="914378"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4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493342322"/>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A2A49097-1AAE-485B-83B2-4A6B51576681}"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10"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11" name="Text Placeholder 7"/>
          <p:cNvSpPr>
            <a:spLocks noGrp="1"/>
          </p:cNvSpPr>
          <p:nvPr>
            <p:ph idx="1"/>
          </p:nvPr>
        </p:nvSpPr>
        <p:spPr>
          <a:xfrm>
            <a:off x="236021" y="1097165"/>
            <a:ext cx="8686800" cy="3779634"/>
          </a:xfrm>
          <a:prstGeom prst="rect">
            <a:avLst/>
          </a:prstGeom>
        </p:spPr>
        <p:txBody>
          <a:bodyPr rtlCol="0">
            <a:normAutofit/>
          </a:bodyPr>
          <a:lstStyle>
            <a:lvl2pPr>
              <a:defRPr sz="1800"/>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645000549"/>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7E2012C9-2745-425C-809E-4E5D94966576}"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5" name="Text Placeholder 2"/>
          <p:cNvSpPr>
            <a:spLocks noGrp="1"/>
          </p:cNvSpPr>
          <p:nvPr>
            <p:ph type="body" idx="11"/>
          </p:nvPr>
        </p:nvSpPr>
        <p:spPr bwMode="gray">
          <a:xfrm>
            <a:off x="236021" y="964595"/>
            <a:ext cx="8686800" cy="373860"/>
          </a:xfrm>
          <a:prstGeom prst="rect">
            <a:avLst/>
          </a:prstGeom>
        </p:spPr>
        <p:txBody>
          <a:bodyPr>
            <a:noAutofit/>
          </a:bodyPr>
          <a:lstStyle>
            <a:lvl1pPr marL="0" indent="0">
              <a:buNone/>
              <a:defRPr sz="2400" b="0" i="0">
                <a:solidFill>
                  <a:srgbClr val="53535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Content Placeholder 4"/>
          <p:cNvSpPr>
            <a:spLocks noGrp="1"/>
          </p:cNvSpPr>
          <p:nvPr>
            <p:ph sz="quarter" idx="12"/>
          </p:nvPr>
        </p:nvSpPr>
        <p:spPr>
          <a:xfrm>
            <a:off x="236021" y="1481666"/>
            <a:ext cx="868680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654719183"/>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18D5C90F-C648-4E5D-BFC3-BE7E2897B8C7}"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3" name="Content Placeholder 2"/>
          <p:cNvSpPr>
            <a:spLocks noGrp="1"/>
          </p:cNvSpPr>
          <p:nvPr>
            <p:ph sz="half" idx="1"/>
          </p:nvPr>
        </p:nvSpPr>
        <p:spPr bwMode="gray">
          <a:xfrm>
            <a:off x="236021" y="1097102"/>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bwMode="gray">
          <a:xfrm>
            <a:off x="4716581" y="1085991"/>
            <a:ext cx="4206240" cy="3785212"/>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1862547165"/>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3830446-3953-43F4-85D5-1716093870D2}"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9" name="Text Placeholder 2"/>
          <p:cNvSpPr>
            <a:spLocks noGrp="1"/>
          </p:cNvSpPr>
          <p:nvPr>
            <p:ph type="body" idx="14"/>
          </p:nvPr>
        </p:nvSpPr>
        <p:spPr bwMode="gray">
          <a:xfrm>
            <a:off x="236021" y="964595"/>
            <a:ext cx="4206240" cy="373860"/>
          </a:xfrm>
          <a:prstGeom prst="rect">
            <a:avLst/>
          </a:prstGeom>
        </p:spPr>
        <p:txBody>
          <a:bodyPr>
            <a:noAutofit/>
          </a:bodyPr>
          <a:lstStyle>
            <a:lvl1pPr marL="0" indent="0">
              <a:buNone/>
              <a:defRPr sz="2400" b="0" i="0">
                <a:solidFill>
                  <a:srgbClr val="53535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Content Placeholder 4"/>
          <p:cNvSpPr>
            <a:spLocks noGrp="1"/>
          </p:cNvSpPr>
          <p:nvPr>
            <p:ph sz="quarter" idx="15"/>
          </p:nvPr>
        </p:nvSpPr>
        <p:spPr>
          <a:xfrm>
            <a:off x="23602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12" indent="0">
              <a:spcBef>
                <a:spcPts val="60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17" name="Text Placeholder 2"/>
          <p:cNvSpPr>
            <a:spLocks noGrp="1"/>
          </p:cNvSpPr>
          <p:nvPr>
            <p:ph type="body" idx="16"/>
          </p:nvPr>
        </p:nvSpPr>
        <p:spPr bwMode="gray">
          <a:xfrm>
            <a:off x="4716581" y="964595"/>
            <a:ext cx="4206240" cy="373860"/>
          </a:xfrm>
          <a:prstGeom prst="rect">
            <a:avLst/>
          </a:prstGeom>
        </p:spPr>
        <p:txBody>
          <a:bodyPr>
            <a:noAutofit/>
          </a:bodyPr>
          <a:lstStyle>
            <a:lvl1pPr marL="0" indent="0">
              <a:buNone/>
              <a:defRPr sz="2400" b="0" i="0">
                <a:solidFill>
                  <a:srgbClr val="53535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4"/>
          <p:cNvSpPr>
            <a:spLocks noGrp="1"/>
          </p:cNvSpPr>
          <p:nvPr>
            <p:ph sz="quarter" idx="17"/>
          </p:nvPr>
        </p:nvSpPr>
        <p:spPr>
          <a:xfrm>
            <a:off x="471658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12" indent="0">
              <a:spcBef>
                <a:spcPts val="60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29930328"/>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 with Picture">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5E918CA7-37A5-47E2-9135-AA5192C9EB73}"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7" name="Content Placeholder 2"/>
          <p:cNvSpPr>
            <a:spLocks noGrp="1"/>
          </p:cNvSpPr>
          <p:nvPr>
            <p:ph sz="half" idx="1"/>
          </p:nvPr>
        </p:nvSpPr>
        <p:spPr bwMode="gray">
          <a:xfrm>
            <a:off x="236021" y="1097102"/>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84194325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0637DCF5-A520-4AA7-A308-154930C9C900}"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6"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981760000"/>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0" y="539751"/>
            <a:ext cx="9144000" cy="46037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3"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D88C38D-EA80-4A33-8935-D3CE5D12B2FA}"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Tree>
    <p:extLst>
      <p:ext uri="{BB962C8B-B14F-4D97-AF65-F5344CB8AC3E}">
        <p14:creationId xmlns:p14="http://schemas.microsoft.com/office/powerpoint/2010/main" val="111584413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18D5C90F-C648-4E5D-BFC3-BE7E2897B8C7}"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3" name="Content Placeholder 2"/>
          <p:cNvSpPr>
            <a:spLocks noGrp="1"/>
          </p:cNvSpPr>
          <p:nvPr>
            <p:ph sz="half" idx="1"/>
          </p:nvPr>
        </p:nvSpPr>
        <p:spPr bwMode="gray">
          <a:xfrm>
            <a:off x="236021" y="1097101"/>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bwMode="gray">
          <a:xfrm>
            <a:off x="4716581" y="1085991"/>
            <a:ext cx="4206240" cy="3785212"/>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3568651147"/>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ics layou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0"/>
            <a:ext cx="9144000" cy="51435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3" name="Rectangle 5"/>
          <p:cNvSpPr txBox="1">
            <a:spLocks noChangeArrowheads="1"/>
          </p:cNvSpPr>
          <p:nvPr userDrawn="1"/>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B9EFB2EC-CC1E-4637-B968-4C8EA000AE53}"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Tree>
    <p:extLst>
      <p:ext uri="{BB962C8B-B14F-4D97-AF65-F5344CB8AC3E}">
        <p14:creationId xmlns:p14="http://schemas.microsoft.com/office/powerpoint/2010/main" val="3023737547"/>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Transition">
    <p:spTree>
      <p:nvGrpSpPr>
        <p:cNvPr id="1" name=""/>
        <p:cNvGrpSpPr/>
        <p:nvPr/>
      </p:nvGrpSpPr>
      <p:grpSpPr>
        <a:xfrm>
          <a:off x="0" y="0"/>
          <a:ext cx="0" cy="0"/>
          <a:chOff x="0" y="0"/>
          <a:chExt cx="0" cy="0"/>
        </a:xfrm>
      </p:grpSpPr>
      <p:sp>
        <p:nvSpPr>
          <p:cNvPr id="4" name="Rectangle 7"/>
          <p:cNvSpPr>
            <a:spLocks noChangeArrowheads="1"/>
          </p:cNvSpPr>
          <p:nvPr/>
        </p:nvSpPr>
        <p:spPr bwMode="auto">
          <a:xfrm flipH="1">
            <a:off x="0" y="0"/>
            <a:ext cx="9144000" cy="51435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grpSp>
        <p:nvGrpSpPr>
          <p:cNvPr id="2" name="Group 1"/>
          <p:cNvGrpSpPr/>
          <p:nvPr userDrawn="1"/>
        </p:nvGrpSpPr>
        <p:grpSpPr>
          <a:xfrm>
            <a:off x="3774332" y="1444205"/>
            <a:ext cx="4790839" cy="2184213"/>
            <a:chOff x="3195638" y="862013"/>
            <a:chExt cx="5797550" cy="2643187"/>
          </a:xfrm>
        </p:grpSpPr>
        <p:sp>
          <p:nvSpPr>
            <p:cNvPr id="17" name="Rectangle 9"/>
            <p:cNvSpPr>
              <a:spLocks noChangeArrowheads="1"/>
            </p:cNvSpPr>
            <p:nvPr userDrawn="1"/>
          </p:nvSpPr>
          <p:spPr bwMode="auto">
            <a:xfrm>
              <a:off x="3389313" y="1054100"/>
              <a:ext cx="5408612" cy="2262188"/>
            </a:xfrm>
            <a:prstGeom prst="rect">
              <a:avLst/>
            </a:prstGeom>
            <a:solidFill>
              <a:srgbClr val="E0E1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18" name="Freeform 8"/>
            <p:cNvSpPr>
              <a:spLocks/>
            </p:cNvSpPr>
            <p:nvPr userDrawn="1"/>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65"/>
            </a:p>
          </p:txBody>
        </p:sp>
        <p:sp>
          <p:nvSpPr>
            <p:cNvPr id="19" name="Freeform 7"/>
            <p:cNvSpPr>
              <a:spLocks/>
            </p:cNvSpPr>
            <p:nvPr userDrawn="1"/>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65"/>
            </a:p>
          </p:txBody>
        </p:sp>
      </p:grpSp>
      <p:pic>
        <p:nvPicPr>
          <p:cNvPr id="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4" y="207963"/>
            <a:ext cx="1874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019514" y="2586843"/>
            <a:ext cx="4387704" cy="632380"/>
          </a:xfrm>
          <a:prstGeom prst="rect">
            <a:avLst/>
          </a:prstGeom>
        </p:spPr>
        <p:txBody>
          <a:bodyPr anchor="t"/>
          <a:lstStyle>
            <a:lvl1pPr algn="l">
              <a:lnSpc>
                <a:spcPct val="100000"/>
              </a:lnSpc>
              <a:defRPr sz="1600" b="0" cap="none" baseline="0">
                <a:solidFill>
                  <a:srgbClr val="636466"/>
                </a:solidFill>
                <a:latin typeface="+mn-lt"/>
              </a:defRPr>
            </a:lvl1pPr>
          </a:lstStyle>
          <a:p>
            <a:r>
              <a:rPr lang="en-US"/>
              <a:t>Click to edit Master title style</a:t>
            </a:r>
          </a:p>
        </p:txBody>
      </p:sp>
      <p:sp>
        <p:nvSpPr>
          <p:cNvPr id="11" name="Text Placeholder 2"/>
          <p:cNvSpPr>
            <a:spLocks noGrp="1"/>
          </p:cNvSpPr>
          <p:nvPr>
            <p:ph type="body" idx="1"/>
          </p:nvPr>
        </p:nvSpPr>
        <p:spPr>
          <a:xfrm>
            <a:off x="4019514" y="1729592"/>
            <a:ext cx="4385184" cy="838200"/>
          </a:xfrm>
          <a:prstGeom prst="rect">
            <a:avLst/>
          </a:prstGeom>
        </p:spPr>
        <p:txBody>
          <a:bodyPr anchor="b"/>
          <a:lstStyle>
            <a:lvl1pPr marL="0" indent="0">
              <a:lnSpc>
                <a:spcPct val="100000"/>
              </a:lnSpc>
              <a:spcBef>
                <a:spcPts val="0"/>
              </a:spcBef>
              <a:buNone/>
              <a:defRPr sz="2400">
                <a:solidFill>
                  <a:schemeClr val="accent1"/>
                </a:solidFill>
                <a:latin typeface="+mn-lt"/>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4271913935"/>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3" name="Picture 8" descr="Imprivata-taglin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964" y="1758950"/>
            <a:ext cx="3140075"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71883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51" y="2189164"/>
            <a:ext cx="3136900" cy="765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102431"/>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041"/>
            <a:ext cx="9144000" cy="963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12" name="Picture 8" descr="Imprivata-tagline-(R).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4457" y="206641"/>
            <a:ext cx="1869787" cy="663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3389314" y="1054101"/>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8" name="Freeform 8"/>
          <p:cNvSpPr>
            <a:spLocks/>
          </p:cNvSpPr>
          <p:nvPr/>
        </p:nvSpPr>
        <p:spPr bwMode="auto">
          <a:xfrm flipH="1">
            <a:off x="8570914"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p>
        </p:txBody>
      </p:sp>
      <p:sp>
        <p:nvSpPr>
          <p:cNvPr id="10" name="Freeform 7"/>
          <p:cNvSpPr>
            <a:spLocks/>
          </p:cNvSpPr>
          <p:nvPr/>
        </p:nvSpPr>
        <p:spPr bwMode="auto">
          <a:xfrm>
            <a:off x="3195639"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p>
        </p:txBody>
      </p:sp>
      <p:sp>
        <p:nvSpPr>
          <p:cNvPr id="9" name="Text Placeholder 6"/>
          <p:cNvSpPr>
            <a:spLocks noGrp="1"/>
          </p:cNvSpPr>
          <p:nvPr>
            <p:ph type="body" sz="quarter" idx="10" hasCustomPrompt="1"/>
          </p:nvPr>
        </p:nvSpPr>
        <p:spPr>
          <a:xfrm>
            <a:off x="3466928" y="1079627"/>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4"/>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2" y="2473664"/>
            <a:ext cx="5208137" cy="438877"/>
          </a:xfrm>
          <a:prstGeom prst="rect">
            <a:avLst/>
          </a:prstGeom>
        </p:spPr>
        <p:txBody>
          <a:bodyPr/>
          <a:lstStyle>
            <a:lvl1pPr marL="0" marR="0" indent="0" algn="l" defTabSz="914378"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4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533656440"/>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
            <a:ext cx="9144000" cy="963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6" name="Rectangle 9"/>
          <p:cNvSpPr>
            <a:spLocks noChangeArrowheads="1"/>
          </p:cNvSpPr>
          <p:nvPr/>
        </p:nvSpPr>
        <p:spPr bwMode="auto">
          <a:xfrm>
            <a:off x="3389314" y="1054101"/>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7664" y="207963"/>
            <a:ext cx="1874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reeform 8"/>
          <p:cNvSpPr>
            <a:spLocks/>
          </p:cNvSpPr>
          <p:nvPr/>
        </p:nvSpPr>
        <p:spPr bwMode="auto">
          <a:xfrm flipH="1">
            <a:off x="8570914"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p>
        </p:txBody>
      </p:sp>
      <p:sp>
        <p:nvSpPr>
          <p:cNvPr id="10" name="Freeform 7"/>
          <p:cNvSpPr>
            <a:spLocks/>
          </p:cNvSpPr>
          <p:nvPr/>
        </p:nvSpPr>
        <p:spPr bwMode="auto">
          <a:xfrm>
            <a:off x="3195639" y="862014"/>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p>
        </p:txBody>
      </p:sp>
      <p:sp>
        <p:nvSpPr>
          <p:cNvPr id="9" name="Text Placeholder 6"/>
          <p:cNvSpPr>
            <a:spLocks noGrp="1"/>
          </p:cNvSpPr>
          <p:nvPr>
            <p:ph type="body" sz="quarter" idx="10" hasCustomPrompt="1"/>
          </p:nvPr>
        </p:nvSpPr>
        <p:spPr>
          <a:xfrm>
            <a:off x="3466928" y="1079627"/>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4"/>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2" y="2473664"/>
            <a:ext cx="5208137" cy="438877"/>
          </a:xfrm>
          <a:prstGeom prst="rect">
            <a:avLst/>
          </a:prstGeom>
        </p:spPr>
        <p:txBody>
          <a:bodyPr/>
          <a:lstStyle>
            <a:lvl1pPr marL="0" marR="0" indent="0" algn="l" defTabSz="914378"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4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2161076370"/>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A2A49097-1AAE-485B-83B2-4A6B51576681}"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10"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GB"/>
              <a:t>Click to edit Master title style</a:t>
            </a:r>
            <a:endParaRPr lang="en-US"/>
          </a:p>
        </p:txBody>
      </p:sp>
      <p:sp>
        <p:nvSpPr>
          <p:cNvPr id="11" name="Text Placeholder 7"/>
          <p:cNvSpPr>
            <a:spLocks noGrp="1"/>
          </p:cNvSpPr>
          <p:nvPr>
            <p:ph idx="1"/>
          </p:nvPr>
        </p:nvSpPr>
        <p:spPr>
          <a:xfrm>
            <a:off x="236021" y="1097165"/>
            <a:ext cx="8686800" cy="3779634"/>
          </a:xfrm>
          <a:prstGeom prst="rect">
            <a:avLst/>
          </a:prstGeom>
        </p:spPr>
        <p:txBody>
          <a:bodyPr rtlCol="0">
            <a:normAutofit/>
          </a:bodyPr>
          <a:lstStyle>
            <a:lvl2pPr>
              <a:defRPr sz="1800"/>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954655301"/>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7E2012C9-2745-425C-809E-4E5D94966576}"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5" name="Text Placeholder 2"/>
          <p:cNvSpPr>
            <a:spLocks noGrp="1"/>
          </p:cNvSpPr>
          <p:nvPr>
            <p:ph type="body" idx="11"/>
          </p:nvPr>
        </p:nvSpPr>
        <p:spPr bwMode="gray">
          <a:xfrm>
            <a:off x="236021" y="964595"/>
            <a:ext cx="8686800" cy="373860"/>
          </a:xfrm>
          <a:prstGeom prst="rect">
            <a:avLst/>
          </a:prstGeom>
        </p:spPr>
        <p:txBody>
          <a:bodyPr>
            <a:noAutofit/>
          </a:bodyPr>
          <a:lstStyle>
            <a:lvl1pPr marL="0" indent="0">
              <a:buNone/>
              <a:defRPr sz="2400" b="0" i="0">
                <a:solidFill>
                  <a:srgbClr val="53535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7" name="Content Placeholder 4"/>
          <p:cNvSpPr>
            <a:spLocks noGrp="1"/>
          </p:cNvSpPr>
          <p:nvPr>
            <p:ph sz="quarter" idx="12"/>
          </p:nvPr>
        </p:nvSpPr>
        <p:spPr>
          <a:xfrm>
            <a:off x="236021" y="1481666"/>
            <a:ext cx="868680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3799033033"/>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18D5C90F-C648-4E5D-BFC3-BE7E2897B8C7}"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3" name="Content Placeholder 2"/>
          <p:cNvSpPr>
            <a:spLocks noGrp="1"/>
          </p:cNvSpPr>
          <p:nvPr>
            <p:ph sz="half" idx="1"/>
          </p:nvPr>
        </p:nvSpPr>
        <p:spPr bwMode="gray">
          <a:xfrm>
            <a:off x="236021" y="1097102"/>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2"/>
          </p:nvPr>
        </p:nvSpPr>
        <p:spPr bwMode="gray">
          <a:xfrm>
            <a:off x="4716581" y="1085991"/>
            <a:ext cx="4206240" cy="3785212"/>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2391019753"/>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3830446-3953-43F4-85D5-1716093870D2}"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9" name="Text Placeholder 2"/>
          <p:cNvSpPr>
            <a:spLocks noGrp="1"/>
          </p:cNvSpPr>
          <p:nvPr>
            <p:ph type="body" idx="14"/>
          </p:nvPr>
        </p:nvSpPr>
        <p:spPr bwMode="gray">
          <a:xfrm>
            <a:off x="236021" y="964595"/>
            <a:ext cx="4206240" cy="373860"/>
          </a:xfrm>
          <a:prstGeom prst="rect">
            <a:avLst/>
          </a:prstGeom>
        </p:spPr>
        <p:txBody>
          <a:bodyPr>
            <a:noAutofit/>
          </a:bodyPr>
          <a:lstStyle>
            <a:lvl1pPr marL="0" indent="0">
              <a:buNone/>
              <a:defRPr sz="2400" b="0" i="0">
                <a:solidFill>
                  <a:srgbClr val="53535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0" name="Content Placeholder 4"/>
          <p:cNvSpPr>
            <a:spLocks noGrp="1"/>
          </p:cNvSpPr>
          <p:nvPr>
            <p:ph sz="quarter" idx="15"/>
          </p:nvPr>
        </p:nvSpPr>
        <p:spPr>
          <a:xfrm>
            <a:off x="23602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12" indent="0">
              <a:spcBef>
                <a:spcPts val="600"/>
              </a:spcBef>
              <a:buNone/>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GB"/>
              <a:t>Click to edit Master title style</a:t>
            </a:r>
            <a:endParaRPr lang="en-US"/>
          </a:p>
        </p:txBody>
      </p:sp>
      <p:sp>
        <p:nvSpPr>
          <p:cNvPr id="17" name="Text Placeholder 2"/>
          <p:cNvSpPr>
            <a:spLocks noGrp="1"/>
          </p:cNvSpPr>
          <p:nvPr>
            <p:ph type="body" idx="16"/>
          </p:nvPr>
        </p:nvSpPr>
        <p:spPr bwMode="gray">
          <a:xfrm>
            <a:off x="4716581" y="964595"/>
            <a:ext cx="4206240" cy="373860"/>
          </a:xfrm>
          <a:prstGeom prst="rect">
            <a:avLst/>
          </a:prstGeom>
        </p:spPr>
        <p:txBody>
          <a:bodyPr>
            <a:noAutofit/>
          </a:bodyPr>
          <a:lstStyle>
            <a:lvl1pPr marL="0" indent="0">
              <a:buNone/>
              <a:defRPr sz="2400" b="0" i="0">
                <a:solidFill>
                  <a:srgbClr val="53535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8" name="Content Placeholder 4"/>
          <p:cNvSpPr>
            <a:spLocks noGrp="1"/>
          </p:cNvSpPr>
          <p:nvPr>
            <p:ph sz="quarter" idx="17"/>
          </p:nvPr>
        </p:nvSpPr>
        <p:spPr>
          <a:xfrm>
            <a:off x="471658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12" indent="0">
              <a:spcBef>
                <a:spcPts val="600"/>
              </a:spcBef>
              <a:buNone/>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20496154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3830446-3953-43F4-85D5-1716093870D2}"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9" name="Text Placeholder 2"/>
          <p:cNvSpPr>
            <a:spLocks noGrp="1"/>
          </p:cNvSpPr>
          <p:nvPr>
            <p:ph type="body" idx="14"/>
          </p:nvPr>
        </p:nvSpPr>
        <p:spPr bwMode="gray">
          <a:xfrm>
            <a:off x="236021" y="964595"/>
            <a:ext cx="4206240" cy="373860"/>
          </a:xfrm>
          <a:prstGeom prst="rect">
            <a:avLst/>
          </a:prstGeom>
        </p:spPr>
        <p:txBody>
          <a:bodyPr>
            <a:noAutofit/>
          </a:bodyPr>
          <a:lstStyle>
            <a:lvl1pPr marL="0" indent="0">
              <a:buNone/>
              <a:defRPr sz="2400" b="0" i="0">
                <a:solidFill>
                  <a:srgbClr val="535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4"/>
          <p:cNvSpPr>
            <a:spLocks noGrp="1"/>
          </p:cNvSpPr>
          <p:nvPr>
            <p:ph sz="quarter" idx="15"/>
          </p:nvPr>
        </p:nvSpPr>
        <p:spPr>
          <a:xfrm>
            <a:off x="23602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50" indent="0">
              <a:spcBef>
                <a:spcPts val="60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17" name="Text Placeholder 2"/>
          <p:cNvSpPr>
            <a:spLocks noGrp="1"/>
          </p:cNvSpPr>
          <p:nvPr>
            <p:ph type="body" idx="16"/>
          </p:nvPr>
        </p:nvSpPr>
        <p:spPr bwMode="gray">
          <a:xfrm>
            <a:off x="4716581" y="964595"/>
            <a:ext cx="4206240" cy="373860"/>
          </a:xfrm>
          <a:prstGeom prst="rect">
            <a:avLst/>
          </a:prstGeom>
        </p:spPr>
        <p:txBody>
          <a:bodyPr>
            <a:noAutofit/>
          </a:bodyPr>
          <a:lstStyle>
            <a:lvl1pPr marL="0" indent="0">
              <a:buNone/>
              <a:defRPr sz="2400" b="0" i="0">
                <a:solidFill>
                  <a:srgbClr val="535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4"/>
          <p:cNvSpPr>
            <a:spLocks noGrp="1"/>
          </p:cNvSpPr>
          <p:nvPr>
            <p:ph sz="quarter" idx="17"/>
          </p:nvPr>
        </p:nvSpPr>
        <p:spPr>
          <a:xfrm>
            <a:off x="471658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50" indent="0">
              <a:spcBef>
                <a:spcPts val="60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30433494"/>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ullets with Picture">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5E918CA7-37A5-47E2-9135-AA5192C9EB73}"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7" name="Content Placeholder 2"/>
          <p:cNvSpPr>
            <a:spLocks noGrp="1"/>
          </p:cNvSpPr>
          <p:nvPr>
            <p:ph sz="half" idx="1"/>
          </p:nvPr>
        </p:nvSpPr>
        <p:spPr bwMode="gray">
          <a:xfrm>
            <a:off x="236021" y="1097102"/>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1827734813"/>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0637DCF5-A520-4AA7-A308-154930C9C900}"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6"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GB"/>
              <a:t>Click to edit Master title style</a:t>
            </a:r>
            <a:endParaRPr lang="en-US"/>
          </a:p>
        </p:txBody>
      </p:sp>
    </p:spTree>
    <p:extLst>
      <p:ext uri="{BB962C8B-B14F-4D97-AF65-F5344CB8AC3E}">
        <p14:creationId xmlns:p14="http://schemas.microsoft.com/office/powerpoint/2010/main" val="895492474"/>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0" y="539751"/>
            <a:ext cx="9144000" cy="46037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3"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D88C38D-EA80-4A33-8935-D3CE5D12B2FA}"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Tree>
    <p:extLst>
      <p:ext uri="{BB962C8B-B14F-4D97-AF65-F5344CB8AC3E}">
        <p14:creationId xmlns:p14="http://schemas.microsoft.com/office/powerpoint/2010/main" val="402988886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s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3" name="Rectangle 5"/>
          <p:cNvSpPr txBox="1">
            <a:spLocks noChangeArrowheads="1"/>
          </p:cNvSpPr>
          <p:nvPr/>
        </p:nvSpPr>
        <p:spPr bwMode="gray">
          <a:xfrm>
            <a:off x="8353426" y="4949826"/>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B9EFB2EC-CC1E-4637-B968-4C8EA000AE53}"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Tree>
    <p:extLst>
      <p:ext uri="{BB962C8B-B14F-4D97-AF65-F5344CB8AC3E}">
        <p14:creationId xmlns:p14="http://schemas.microsoft.com/office/powerpoint/2010/main" val="1080069030"/>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Transition">
    <p:spTree>
      <p:nvGrpSpPr>
        <p:cNvPr id="1" name=""/>
        <p:cNvGrpSpPr/>
        <p:nvPr/>
      </p:nvGrpSpPr>
      <p:grpSpPr>
        <a:xfrm>
          <a:off x="0" y="0"/>
          <a:ext cx="0" cy="0"/>
          <a:chOff x="0" y="0"/>
          <a:chExt cx="0" cy="0"/>
        </a:xfrm>
      </p:grpSpPr>
      <p:grpSp>
        <p:nvGrpSpPr>
          <p:cNvPr id="2" name="Group 1"/>
          <p:cNvGrpSpPr/>
          <p:nvPr/>
        </p:nvGrpSpPr>
        <p:grpSpPr>
          <a:xfrm>
            <a:off x="3774332" y="1444205"/>
            <a:ext cx="4790839" cy="2184213"/>
            <a:chOff x="3195638" y="862013"/>
            <a:chExt cx="5797550" cy="2643187"/>
          </a:xfrm>
        </p:grpSpPr>
        <p:sp>
          <p:nvSpPr>
            <p:cNvPr id="17" name="Rectangle 9"/>
            <p:cNvSpPr>
              <a:spLocks noChangeArrowheads="1"/>
            </p:cNvSpPr>
            <p:nvPr/>
          </p:nvSpPr>
          <p:spPr bwMode="auto">
            <a:xfrm>
              <a:off x="3389313" y="1054100"/>
              <a:ext cx="5408612" cy="2262188"/>
            </a:xfrm>
            <a:prstGeom prst="rect">
              <a:avLst/>
            </a:prstGeom>
            <a:solidFill>
              <a:srgbClr val="E0E1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18" name="Freeform 8"/>
            <p:cNvSpPr>
              <a:spLocks/>
            </p:cNvSpPr>
            <p:nvPr/>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p>
          </p:txBody>
        </p:sp>
        <p:sp>
          <p:nvSpPr>
            <p:cNvPr id="19" name="Freeform 7"/>
            <p:cNvSpPr>
              <a:spLocks/>
            </p:cNvSpPr>
            <p:nvPr/>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a:p>
          </p:txBody>
        </p:sp>
      </p:grpSp>
      <p:sp>
        <p:nvSpPr>
          <p:cNvPr id="4" name="Rectangle 7"/>
          <p:cNvSpPr>
            <a:spLocks noChangeArrowheads="1"/>
          </p:cNvSpPr>
          <p:nvPr/>
        </p:nvSpPr>
        <p:spPr bwMode="auto">
          <a:xfrm flipH="1">
            <a:off x="0" y="1"/>
            <a:ext cx="9144000" cy="963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7664" y="207963"/>
            <a:ext cx="1874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019514" y="2586843"/>
            <a:ext cx="4387704" cy="632380"/>
          </a:xfrm>
          <a:prstGeom prst="rect">
            <a:avLst/>
          </a:prstGeom>
        </p:spPr>
        <p:txBody>
          <a:bodyPr anchor="t"/>
          <a:lstStyle>
            <a:lvl1pPr algn="l">
              <a:lnSpc>
                <a:spcPct val="100000"/>
              </a:lnSpc>
              <a:defRPr sz="1600" b="0" cap="none" baseline="0">
                <a:solidFill>
                  <a:srgbClr val="636466"/>
                </a:solidFill>
                <a:latin typeface="+mn-lt"/>
              </a:defRPr>
            </a:lvl1pPr>
          </a:lstStyle>
          <a:p>
            <a:r>
              <a:rPr lang="en-GB"/>
              <a:t>Click to edit Master title style</a:t>
            </a:r>
            <a:endParaRPr lang="en-US"/>
          </a:p>
        </p:txBody>
      </p:sp>
      <p:sp>
        <p:nvSpPr>
          <p:cNvPr id="11" name="Text Placeholder 2"/>
          <p:cNvSpPr>
            <a:spLocks noGrp="1"/>
          </p:cNvSpPr>
          <p:nvPr>
            <p:ph type="body" idx="1"/>
          </p:nvPr>
        </p:nvSpPr>
        <p:spPr>
          <a:xfrm>
            <a:off x="4019514" y="1729592"/>
            <a:ext cx="4385184" cy="838200"/>
          </a:xfrm>
          <a:prstGeom prst="rect">
            <a:avLst/>
          </a:prstGeom>
        </p:spPr>
        <p:txBody>
          <a:bodyPr anchor="b"/>
          <a:lstStyle>
            <a:lvl1pPr marL="0" indent="0">
              <a:lnSpc>
                <a:spcPct val="100000"/>
              </a:lnSpc>
              <a:spcBef>
                <a:spcPts val="0"/>
              </a:spcBef>
              <a:buNone/>
              <a:defRPr sz="2400">
                <a:solidFill>
                  <a:schemeClr val="accent1"/>
                </a:solidFill>
                <a:latin typeface="+mn-lt"/>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GB"/>
              <a:t>Click to edit Master text styles</a:t>
            </a:r>
          </a:p>
        </p:txBody>
      </p:sp>
    </p:spTree>
    <p:extLst>
      <p:ext uri="{BB962C8B-B14F-4D97-AF65-F5344CB8AC3E}">
        <p14:creationId xmlns:p14="http://schemas.microsoft.com/office/powerpoint/2010/main" val="268137955"/>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3" name="Picture 8" descr="Imprivata-tagline-(R).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1964" y="1758950"/>
            <a:ext cx="3140075"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45427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03551" y="2189164"/>
            <a:ext cx="3136900" cy="765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199390"/>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7132-B636-9040-B163-114A25A2094C}"/>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41AE0197-319D-AF49-AC65-B84915973CB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EDF71C1-A501-EE4A-8BDD-8B232ECE97F4}"/>
              </a:ext>
            </a:extLst>
          </p:cNvPr>
          <p:cNvSpPr>
            <a:spLocks noGrp="1"/>
          </p:cNvSpPr>
          <p:nvPr>
            <p:ph type="dt" sz="half" idx="10"/>
          </p:nvPr>
        </p:nvSpPr>
        <p:spPr/>
        <p:txBody>
          <a:bodyPr/>
          <a:lstStyle/>
          <a:p>
            <a:fld id="{14CD609E-84D5-B64E-A7BF-836EE1C674D3}" type="datetimeFigureOut">
              <a:rPr lang="en-US" smtClean="0"/>
              <a:t>12/16/2020</a:t>
            </a:fld>
            <a:endParaRPr lang="en-US"/>
          </a:p>
        </p:txBody>
      </p:sp>
      <p:sp>
        <p:nvSpPr>
          <p:cNvPr id="5" name="Footer Placeholder 4">
            <a:extLst>
              <a:ext uri="{FF2B5EF4-FFF2-40B4-BE49-F238E27FC236}">
                <a16:creationId xmlns:a16="http://schemas.microsoft.com/office/drawing/2014/main" id="{A3705C4C-8ABC-7142-88D1-CDB5321D7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9AA2E-4B88-7C4A-AA36-6CB81D92D763}"/>
              </a:ext>
            </a:extLst>
          </p:cNvPr>
          <p:cNvSpPr>
            <a:spLocks noGrp="1"/>
          </p:cNvSpPr>
          <p:nvPr>
            <p:ph type="sldNum" sz="quarter" idx="12"/>
          </p:nvPr>
        </p:nvSpPr>
        <p:spPr/>
        <p:txBody>
          <a:bodyPr/>
          <a:lstStyle/>
          <a:p>
            <a:fld id="{D57B76A7-1265-C74F-8DC8-2EDE9A0C9598}" type="slidenum">
              <a:rPr lang="en-US" smtClean="0"/>
              <a:t>‹#›</a:t>
            </a:fld>
            <a:endParaRPr lang="en-US"/>
          </a:p>
        </p:txBody>
      </p:sp>
    </p:spTree>
    <p:extLst>
      <p:ext uri="{BB962C8B-B14F-4D97-AF65-F5344CB8AC3E}">
        <p14:creationId xmlns:p14="http://schemas.microsoft.com/office/powerpoint/2010/main" val="14892784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47040"/>
            <a:ext cx="9144000" cy="963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12" name="Picture 8" descr="Imprivata-tagline-(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4456" y="206640"/>
            <a:ext cx="1869787" cy="663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3389313" y="1054100"/>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8" name="Freeform 8"/>
          <p:cNvSpPr>
            <a:spLocks/>
          </p:cNvSpPr>
          <p:nvPr/>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p:cNvSpPr>
          <p:nvPr/>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Text Placeholder 6"/>
          <p:cNvSpPr>
            <a:spLocks noGrp="1"/>
          </p:cNvSpPr>
          <p:nvPr>
            <p:ph type="body" sz="quarter" idx="10" hasCustomPrompt="1"/>
          </p:nvPr>
        </p:nvSpPr>
        <p:spPr>
          <a:xfrm>
            <a:off x="3466928" y="1079626"/>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3"/>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1" y="2473664"/>
            <a:ext cx="5208137" cy="438877"/>
          </a:xfrm>
          <a:prstGeom prst="rect">
            <a:avLst/>
          </a:prstGeom>
        </p:spPr>
        <p:txBody>
          <a:bodyPr/>
          <a:lstStyle>
            <a:lvl1pPr marL="0" marR="0" indent="0" algn="l" defTabSz="914400"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5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60731994"/>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Titl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963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6" name="Rectangle 9"/>
          <p:cNvSpPr>
            <a:spLocks noChangeArrowheads="1"/>
          </p:cNvSpPr>
          <p:nvPr/>
        </p:nvSpPr>
        <p:spPr bwMode="auto">
          <a:xfrm>
            <a:off x="3389313" y="1054100"/>
            <a:ext cx="5408612" cy="2262188"/>
          </a:xfrm>
          <a:prstGeom prst="rect">
            <a:avLst/>
          </a:prstGeom>
          <a:solidFill>
            <a:schemeClr val="tx2">
              <a:alpha val="79999"/>
            </a:schemeClr>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7963"/>
            <a:ext cx="1874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reeform 8"/>
          <p:cNvSpPr>
            <a:spLocks/>
          </p:cNvSpPr>
          <p:nvPr/>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p:cNvSpPr>
          <p:nvPr/>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Text Placeholder 6"/>
          <p:cNvSpPr>
            <a:spLocks noGrp="1"/>
          </p:cNvSpPr>
          <p:nvPr>
            <p:ph type="body" sz="quarter" idx="10" hasCustomPrompt="1"/>
          </p:nvPr>
        </p:nvSpPr>
        <p:spPr>
          <a:xfrm>
            <a:off x="3466928" y="1079626"/>
            <a:ext cx="5188086" cy="1307703"/>
          </a:xfrm>
          <a:prstGeom prst="rect">
            <a:avLst/>
          </a:prstGeom>
        </p:spPr>
        <p:txBody>
          <a:bodyPr anchor="ctr">
            <a:noAutofit/>
          </a:bodyPr>
          <a:lstStyle>
            <a:lvl1pPr marL="0" indent="0">
              <a:buFontTx/>
              <a:buNone/>
              <a:defRPr sz="3000" baseline="0">
                <a:solidFill>
                  <a:schemeClr val="bg1"/>
                </a:solidFill>
              </a:defRPr>
            </a:lvl1pPr>
          </a:lstStyle>
          <a:p>
            <a:pPr lvl="0"/>
            <a:r>
              <a:rPr lang="en-US"/>
              <a:t>Click to edit Title</a:t>
            </a:r>
          </a:p>
        </p:txBody>
      </p:sp>
      <p:sp>
        <p:nvSpPr>
          <p:cNvPr id="11" name="Rectangle 3"/>
          <p:cNvSpPr>
            <a:spLocks noGrp="1" noChangeArrowheads="1"/>
          </p:cNvSpPr>
          <p:nvPr>
            <p:ph type="subTitle" idx="1" hasCustomPrompt="1"/>
          </p:nvPr>
        </p:nvSpPr>
        <p:spPr>
          <a:xfrm>
            <a:off x="3096721" y="3771313"/>
            <a:ext cx="2830230" cy="1008423"/>
          </a:xfrm>
          <a:prstGeom prst="rect">
            <a:avLst/>
          </a:prstGeom>
        </p:spPr>
        <p:txBody>
          <a:bodyPr anchor="t">
            <a:noAutofit/>
          </a:bodyPr>
          <a:lstStyle>
            <a:lvl1pPr marL="0" indent="0" algn="l">
              <a:lnSpc>
                <a:spcPct val="100000"/>
              </a:lnSpc>
              <a:spcBef>
                <a:spcPts val="600"/>
              </a:spcBef>
              <a:buFontTx/>
              <a:buNone/>
              <a:defRPr sz="1200" b="0">
                <a:solidFill>
                  <a:schemeClr val="tx1"/>
                </a:solidFill>
              </a:defRPr>
            </a:lvl1pPr>
          </a:lstStyle>
          <a:p>
            <a:r>
              <a:rPr lang="en-US"/>
              <a:t>Presenter name</a:t>
            </a:r>
          </a:p>
          <a:p>
            <a:r>
              <a:rPr lang="en-US"/>
              <a:t>Title</a:t>
            </a:r>
          </a:p>
          <a:p>
            <a:r>
              <a:rPr lang="en-US"/>
              <a:t>Organization</a:t>
            </a:r>
          </a:p>
        </p:txBody>
      </p:sp>
      <p:sp>
        <p:nvSpPr>
          <p:cNvPr id="14" name="Text Placeholder 21"/>
          <p:cNvSpPr>
            <a:spLocks noGrp="1"/>
          </p:cNvSpPr>
          <p:nvPr>
            <p:ph type="body" sz="quarter" idx="11" hasCustomPrompt="1"/>
          </p:nvPr>
        </p:nvSpPr>
        <p:spPr>
          <a:xfrm>
            <a:off x="3471561" y="2473664"/>
            <a:ext cx="5208137" cy="438877"/>
          </a:xfrm>
          <a:prstGeom prst="rect">
            <a:avLst/>
          </a:prstGeom>
        </p:spPr>
        <p:txBody>
          <a:bodyPr/>
          <a:lstStyle>
            <a:lvl1pPr marL="0" marR="0" indent="0" algn="l" defTabSz="914400" rtl="0" eaLnBrk="1" fontAlgn="base" latinLnBrk="0" hangingPunct="1">
              <a:lnSpc>
                <a:spcPct val="95000"/>
              </a:lnSpc>
              <a:spcBef>
                <a:spcPts val="1200"/>
              </a:spcBef>
              <a:spcAft>
                <a:spcPct val="0"/>
              </a:spcAft>
              <a:buClr>
                <a:schemeClr val="accent1"/>
              </a:buClr>
              <a:buSzTx/>
              <a:buFont typeface="Arial" pitchFamily="34" charset="0"/>
              <a:buNone/>
              <a:tabLst/>
              <a:defRPr sz="2000" baseline="0">
                <a:solidFill>
                  <a:schemeClr val="bg1"/>
                </a:solidFill>
              </a:defRPr>
            </a:lvl1pPr>
          </a:lstStyle>
          <a:p>
            <a:pPr lvl="0"/>
            <a:r>
              <a:rPr lang="en-US"/>
              <a:t>Click to edit subtitle</a:t>
            </a:r>
          </a:p>
        </p:txBody>
      </p:sp>
      <p:sp>
        <p:nvSpPr>
          <p:cNvPr id="17" name="Text Placeholder 16"/>
          <p:cNvSpPr>
            <a:spLocks noGrp="1"/>
          </p:cNvSpPr>
          <p:nvPr>
            <p:ph type="body" sz="quarter" idx="12" hasCustomPrompt="1"/>
          </p:nvPr>
        </p:nvSpPr>
        <p:spPr>
          <a:xfrm>
            <a:off x="6156270" y="3753675"/>
            <a:ext cx="2831644" cy="1022350"/>
          </a:xfrm>
        </p:spPr>
        <p:txBody>
          <a:bodyPr anchor="t"/>
          <a:lstStyle>
            <a:lvl1pPr marL="0" indent="0">
              <a:lnSpc>
                <a:spcPct val="100000"/>
              </a:lnSpc>
              <a:spcBef>
                <a:spcPts val="600"/>
              </a:spcBef>
              <a:buNone/>
              <a:defRPr sz="1200"/>
            </a:lvl1pPr>
            <a:lvl2pPr marL="400050" indent="0">
              <a:buNone/>
              <a:defRPr/>
            </a:lvl2pPr>
          </a:lstStyle>
          <a:p>
            <a:r>
              <a:rPr lang="en-US"/>
              <a:t>Presenter name</a:t>
            </a:r>
          </a:p>
          <a:p>
            <a:r>
              <a:rPr lang="en-US"/>
              <a:t>Title</a:t>
            </a:r>
          </a:p>
          <a:p>
            <a:r>
              <a:rPr lang="en-US"/>
              <a:t>Organization</a:t>
            </a:r>
          </a:p>
        </p:txBody>
      </p:sp>
    </p:spTree>
    <p:extLst>
      <p:ext uri="{BB962C8B-B14F-4D97-AF65-F5344CB8AC3E}">
        <p14:creationId xmlns:p14="http://schemas.microsoft.com/office/powerpoint/2010/main" val="315254272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with Picture">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5E918CA7-37A5-47E2-9135-AA5192C9EB73}"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7" name="Content Placeholder 2"/>
          <p:cNvSpPr>
            <a:spLocks noGrp="1"/>
          </p:cNvSpPr>
          <p:nvPr>
            <p:ph sz="half" idx="1"/>
          </p:nvPr>
        </p:nvSpPr>
        <p:spPr bwMode="gray">
          <a:xfrm>
            <a:off x="236021" y="1097101"/>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1308731815"/>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A2A49097-1AAE-485B-83B2-4A6B51576681}"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10"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11" name="Text Placeholder 7"/>
          <p:cNvSpPr>
            <a:spLocks noGrp="1"/>
          </p:cNvSpPr>
          <p:nvPr>
            <p:ph idx="1"/>
          </p:nvPr>
        </p:nvSpPr>
        <p:spPr>
          <a:xfrm>
            <a:off x="236021" y="1097165"/>
            <a:ext cx="8686800" cy="3779634"/>
          </a:xfrm>
          <a:prstGeom prst="rect">
            <a:avLst/>
          </a:prstGeom>
        </p:spPr>
        <p:txBody>
          <a:bodyPr rtlCol="0">
            <a:normAutofit/>
          </a:bodyPr>
          <a:lstStyle>
            <a:lvl2pPr>
              <a:defRPr sz="1800"/>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882852015"/>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7E2012C9-2745-425C-809E-4E5D94966576}"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5" name="Text Placeholder 2"/>
          <p:cNvSpPr>
            <a:spLocks noGrp="1"/>
          </p:cNvSpPr>
          <p:nvPr>
            <p:ph type="body" idx="11"/>
          </p:nvPr>
        </p:nvSpPr>
        <p:spPr bwMode="gray">
          <a:xfrm>
            <a:off x="236021" y="964595"/>
            <a:ext cx="8686800" cy="373860"/>
          </a:xfrm>
          <a:prstGeom prst="rect">
            <a:avLst/>
          </a:prstGeom>
        </p:spPr>
        <p:txBody>
          <a:bodyPr>
            <a:noAutofit/>
          </a:bodyPr>
          <a:lstStyle>
            <a:lvl1pPr marL="0" indent="0">
              <a:buNone/>
              <a:defRPr sz="2400" b="0" i="0">
                <a:solidFill>
                  <a:srgbClr val="535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4"/>
          <p:cNvSpPr>
            <a:spLocks noGrp="1"/>
          </p:cNvSpPr>
          <p:nvPr>
            <p:ph sz="quarter" idx="12"/>
          </p:nvPr>
        </p:nvSpPr>
        <p:spPr>
          <a:xfrm>
            <a:off x="236021" y="1481666"/>
            <a:ext cx="868680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2177307834"/>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18D5C90F-C648-4E5D-BFC3-BE7E2897B8C7}"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3" name="Content Placeholder 2"/>
          <p:cNvSpPr>
            <a:spLocks noGrp="1"/>
          </p:cNvSpPr>
          <p:nvPr>
            <p:ph sz="half" idx="1"/>
          </p:nvPr>
        </p:nvSpPr>
        <p:spPr bwMode="gray">
          <a:xfrm>
            <a:off x="236021" y="1097101"/>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bwMode="gray">
          <a:xfrm>
            <a:off x="4716581" y="1085991"/>
            <a:ext cx="4206240" cy="3785212"/>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3426452534"/>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3830446-3953-43F4-85D5-1716093870D2}"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9" name="Text Placeholder 2"/>
          <p:cNvSpPr>
            <a:spLocks noGrp="1"/>
          </p:cNvSpPr>
          <p:nvPr>
            <p:ph type="body" idx="14"/>
          </p:nvPr>
        </p:nvSpPr>
        <p:spPr bwMode="gray">
          <a:xfrm>
            <a:off x="236021" y="964595"/>
            <a:ext cx="4206240" cy="373860"/>
          </a:xfrm>
          <a:prstGeom prst="rect">
            <a:avLst/>
          </a:prstGeom>
        </p:spPr>
        <p:txBody>
          <a:bodyPr>
            <a:noAutofit/>
          </a:bodyPr>
          <a:lstStyle>
            <a:lvl1pPr marL="0" indent="0">
              <a:buNone/>
              <a:defRPr sz="2400" b="0" i="0">
                <a:solidFill>
                  <a:srgbClr val="535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4"/>
          <p:cNvSpPr>
            <a:spLocks noGrp="1"/>
          </p:cNvSpPr>
          <p:nvPr>
            <p:ph sz="quarter" idx="15"/>
          </p:nvPr>
        </p:nvSpPr>
        <p:spPr>
          <a:xfrm>
            <a:off x="23602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50" indent="0">
              <a:spcBef>
                <a:spcPts val="60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
        <p:nvSpPr>
          <p:cNvPr id="17" name="Text Placeholder 2"/>
          <p:cNvSpPr>
            <a:spLocks noGrp="1"/>
          </p:cNvSpPr>
          <p:nvPr>
            <p:ph type="body" idx="16"/>
          </p:nvPr>
        </p:nvSpPr>
        <p:spPr bwMode="gray">
          <a:xfrm>
            <a:off x="4716581" y="964595"/>
            <a:ext cx="4206240" cy="373860"/>
          </a:xfrm>
          <a:prstGeom prst="rect">
            <a:avLst/>
          </a:prstGeom>
        </p:spPr>
        <p:txBody>
          <a:bodyPr>
            <a:noAutofit/>
          </a:bodyPr>
          <a:lstStyle>
            <a:lvl1pPr marL="0" indent="0">
              <a:buNone/>
              <a:defRPr sz="2400" b="0" i="0">
                <a:solidFill>
                  <a:srgbClr val="535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4"/>
          <p:cNvSpPr>
            <a:spLocks noGrp="1"/>
          </p:cNvSpPr>
          <p:nvPr>
            <p:ph sz="quarter" idx="17"/>
          </p:nvPr>
        </p:nvSpPr>
        <p:spPr>
          <a:xfrm>
            <a:off x="4716581" y="1481666"/>
            <a:ext cx="4206240" cy="3388647"/>
          </a:xfrm>
          <a:prstGeom prst="rect">
            <a:avLst/>
          </a:prstGeom>
        </p:spPr>
        <p:txBody>
          <a:bodyPr>
            <a:normAutofit/>
          </a:bodyPr>
          <a:lstStyle>
            <a:lvl1pPr>
              <a:defRPr sz="2000"/>
            </a:lvl1pPr>
            <a:lvl2pPr>
              <a:spcBef>
                <a:spcPts val="600"/>
              </a:spcBef>
              <a:defRPr sz="1800"/>
            </a:lvl2pPr>
            <a:lvl3pPr>
              <a:spcBef>
                <a:spcPts val="600"/>
              </a:spcBef>
              <a:defRPr sz="1600"/>
            </a:lvl3pPr>
            <a:lvl4pPr>
              <a:spcBef>
                <a:spcPts val="600"/>
              </a:spcBef>
              <a:defRPr sz="1400"/>
            </a:lvl4pPr>
            <a:lvl5pPr marL="1543050" indent="0">
              <a:spcBef>
                <a:spcPts val="600"/>
              </a:spcBef>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62734938"/>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s with Picture">
    <p:spTree>
      <p:nvGrpSpPr>
        <p:cNvPr id="1" name=""/>
        <p:cNvGrpSpPr/>
        <p:nvPr/>
      </p:nvGrpSpPr>
      <p:grpSpPr>
        <a:xfrm>
          <a:off x="0" y="0"/>
          <a:ext cx="0" cy="0"/>
          <a:chOff x="0" y="0"/>
          <a:chExt cx="0" cy="0"/>
        </a:xfrm>
      </p:grpSpPr>
      <p:sp>
        <p:nvSpPr>
          <p:cNvPr id="4"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5E918CA7-37A5-47E2-9135-AA5192C9EB73}"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7" name="Content Placeholder 2"/>
          <p:cNvSpPr>
            <a:spLocks noGrp="1"/>
          </p:cNvSpPr>
          <p:nvPr>
            <p:ph sz="half" idx="1"/>
          </p:nvPr>
        </p:nvSpPr>
        <p:spPr bwMode="gray">
          <a:xfrm>
            <a:off x="236021" y="1097101"/>
            <a:ext cx="4206240" cy="3789857"/>
          </a:xfrm>
          <a:prstGeom prst="rect">
            <a:avLst/>
          </a:prstGeom>
        </p:spPr>
        <p:txBody>
          <a:bodyPr>
            <a:normAutofit/>
          </a:bodyPr>
          <a:lstStyle>
            <a:lvl1pPr>
              <a:spcBef>
                <a:spcPts val="1000"/>
              </a:spcBef>
              <a:defRPr sz="2000"/>
            </a:lvl1pPr>
            <a:lvl2pPr>
              <a:spcBef>
                <a:spcPts val="600"/>
              </a:spcBef>
              <a:defRPr sz="1800"/>
            </a:lvl2pPr>
            <a:lvl3pPr>
              <a:spcBef>
                <a:spcPts val="600"/>
              </a:spcBef>
              <a:defRPr sz="1600"/>
            </a:lvl3pPr>
            <a:lvl4pPr>
              <a:spcBef>
                <a:spcPts val="600"/>
              </a:spcBef>
              <a:defRPr sz="1400"/>
            </a:lvl4pPr>
            <a:lvl5pPr>
              <a:spcBef>
                <a:spcPts val="6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2778175803"/>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0637DCF5-A520-4AA7-A308-154930C9C900}"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6"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4124021362"/>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0" y="539750"/>
            <a:ext cx="9144000" cy="46037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3"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D88C38D-EA80-4A33-8935-D3CE5D12B2FA}"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Tree>
    <p:extLst>
      <p:ext uri="{BB962C8B-B14F-4D97-AF65-F5344CB8AC3E}">
        <p14:creationId xmlns:p14="http://schemas.microsoft.com/office/powerpoint/2010/main" val="564136610"/>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aphics layou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0"/>
            <a:ext cx="9144000" cy="51435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3" name="Rectangle 5"/>
          <p:cNvSpPr txBox="1">
            <a:spLocks noChangeArrowheads="1"/>
          </p:cNvSpPr>
          <p:nvPr userDrawn="1"/>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B9EFB2EC-CC1E-4637-B968-4C8EA000AE53}"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Tree>
    <p:extLst>
      <p:ext uri="{BB962C8B-B14F-4D97-AF65-F5344CB8AC3E}">
        <p14:creationId xmlns:p14="http://schemas.microsoft.com/office/powerpoint/2010/main" val="484173586"/>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Transition">
    <p:spTree>
      <p:nvGrpSpPr>
        <p:cNvPr id="1" name=""/>
        <p:cNvGrpSpPr/>
        <p:nvPr/>
      </p:nvGrpSpPr>
      <p:grpSpPr>
        <a:xfrm>
          <a:off x="0" y="0"/>
          <a:ext cx="0" cy="0"/>
          <a:chOff x="0" y="0"/>
          <a:chExt cx="0" cy="0"/>
        </a:xfrm>
      </p:grpSpPr>
      <p:grpSp>
        <p:nvGrpSpPr>
          <p:cNvPr id="2" name="Group 1"/>
          <p:cNvGrpSpPr/>
          <p:nvPr userDrawn="1"/>
        </p:nvGrpSpPr>
        <p:grpSpPr>
          <a:xfrm>
            <a:off x="3774331" y="1444204"/>
            <a:ext cx="4790839" cy="2184213"/>
            <a:chOff x="3195638" y="862013"/>
            <a:chExt cx="5797550" cy="2643187"/>
          </a:xfrm>
        </p:grpSpPr>
        <p:sp>
          <p:nvSpPr>
            <p:cNvPr id="17" name="Rectangle 9"/>
            <p:cNvSpPr>
              <a:spLocks noChangeArrowheads="1"/>
            </p:cNvSpPr>
            <p:nvPr userDrawn="1"/>
          </p:nvSpPr>
          <p:spPr bwMode="auto">
            <a:xfrm>
              <a:off x="3389313" y="1054100"/>
              <a:ext cx="5408612" cy="2262188"/>
            </a:xfrm>
            <a:prstGeom prst="rect">
              <a:avLst/>
            </a:prstGeom>
            <a:solidFill>
              <a:srgbClr val="E0E1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18" name="Freeform 8"/>
            <p:cNvSpPr>
              <a:spLocks/>
            </p:cNvSpPr>
            <p:nvPr userDrawn="1"/>
          </p:nvSpPr>
          <p:spPr bwMode="auto">
            <a:xfrm flipH="1">
              <a:off x="8570913"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 name="Freeform 7"/>
            <p:cNvSpPr>
              <a:spLocks/>
            </p:cNvSpPr>
            <p:nvPr userDrawn="1"/>
          </p:nvSpPr>
          <p:spPr bwMode="auto">
            <a:xfrm>
              <a:off x="3195638" y="862013"/>
              <a:ext cx="422275" cy="2643187"/>
            </a:xfrm>
            <a:custGeom>
              <a:avLst/>
              <a:gdLst>
                <a:gd name="T0" fmla="*/ 2147483647 w 395"/>
                <a:gd name="T1" fmla="*/ 2147483647 h 2473"/>
                <a:gd name="T2" fmla="*/ 2147483647 w 395"/>
                <a:gd name="T3" fmla="*/ 2147483647 h 2473"/>
                <a:gd name="T4" fmla="*/ 2147483647 w 395"/>
                <a:gd name="T5" fmla="*/ 2147483647 h 2473"/>
                <a:gd name="T6" fmla="*/ 2147483647 w 395"/>
                <a:gd name="T7" fmla="*/ 2147483647 h 2473"/>
                <a:gd name="T8" fmla="*/ 2147483647 w 395"/>
                <a:gd name="T9" fmla="*/ 0 h 2473"/>
                <a:gd name="T10" fmla="*/ 0 w 395"/>
                <a:gd name="T11" fmla="*/ 0 h 2473"/>
                <a:gd name="T12" fmla="*/ 0 w 395"/>
                <a:gd name="T13" fmla="*/ 2147483647 h 2473"/>
                <a:gd name="T14" fmla="*/ 2147483647 w 395"/>
                <a:gd name="T15" fmla="*/ 2147483647 h 2473"/>
                <a:gd name="T16" fmla="*/ 2147483647 w 395"/>
                <a:gd name="T17" fmla="*/ 2147483647 h 2473"/>
                <a:gd name="T18" fmla="*/ 2147483647 w 395"/>
                <a:gd name="T19" fmla="*/ 2147483647 h 2473"/>
                <a:gd name="T20" fmla="*/ 2147483647 w 395"/>
                <a:gd name="T21" fmla="*/ 2147483647 h 24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5" h="2473">
                  <a:moveTo>
                    <a:pt x="395" y="2380"/>
                  </a:moveTo>
                  <a:lnTo>
                    <a:pt x="90" y="2380"/>
                  </a:lnTo>
                  <a:lnTo>
                    <a:pt x="90" y="89"/>
                  </a:lnTo>
                  <a:lnTo>
                    <a:pt x="395" y="89"/>
                  </a:lnTo>
                  <a:lnTo>
                    <a:pt x="395" y="0"/>
                  </a:lnTo>
                  <a:lnTo>
                    <a:pt x="0" y="0"/>
                  </a:lnTo>
                  <a:lnTo>
                    <a:pt x="0" y="2473"/>
                  </a:lnTo>
                  <a:lnTo>
                    <a:pt x="395" y="2473"/>
                  </a:lnTo>
                  <a:lnTo>
                    <a:pt x="395" y="2380"/>
                  </a:lnTo>
                  <a:close/>
                </a:path>
              </a:pathLst>
            </a:custGeom>
            <a:solidFill>
              <a:srgbClr val="C6203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4" name="Rectangle 7"/>
          <p:cNvSpPr>
            <a:spLocks noChangeArrowheads="1"/>
          </p:cNvSpPr>
          <p:nvPr/>
        </p:nvSpPr>
        <p:spPr bwMode="auto">
          <a:xfrm flipH="1">
            <a:off x="0" y="0"/>
            <a:ext cx="9144000" cy="9636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207963"/>
            <a:ext cx="1874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019514" y="2586843"/>
            <a:ext cx="4387704" cy="632380"/>
          </a:xfrm>
          <a:prstGeom prst="rect">
            <a:avLst/>
          </a:prstGeom>
        </p:spPr>
        <p:txBody>
          <a:bodyPr anchor="t"/>
          <a:lstStyle>
            <a:lvl1pPr algn="l">
              <a:lnSpc>
                <a:spcPct val="100000"/>
              </a:lnSpc>
              <a:defRPr sz="1600" b="0" cap="none" baseline="0">
                <a:solidFill>
                  <a:srgbClr val="636466"/>
                </a:solidFill>
                <a:latin typeface="+mn-lt"/>
              </a:defRPr>
            </a:lvl1pPr>
          </a:lstStyle>
          <a:p>
            <a:r>
              <a:rPr lang="en-US"/>
              <a:t>Click to edit Master title style</a:t>
            </a:r>
          </a:p>
        </p:txBody>
      </p:sp>
      <p:sp>
        <p:nvSpPr>
          <p:cNvPr id="11" name="Text Placeholder 2"/>
          <p:cNvSpPr>
            <a:spLocks noGrp="1"/>
          </p:cNvSpPr>
          <p:nvPr>
            <p:ph type="body" idx="1"/>
          </p:nvPr>
        </p:nvSpPr>
        <p:spPr>
          <a:xfrm>
            <a:off x="4019514" y="1729592"/>
            <a:ext cx="4385184" cy="838200"/>
          </a:xfrm>
          <a:prstGeom prst="rect">
            <a:avLst/>
          </a:prstGeom>
        </p:spPr>
        <p:txBody>
          <a:bodyPr anchor="b"/>
          <a:lstStyle>
            <a:lvl1pPr marL="0" indent="0">
              <a:lnSpc>
                <a:spcPct val="100000"/>
              </a:lnSpc>
              <a:spcBef>
                <a:spcPts val="0"/>
              </a:spcBef>
              <a:buNone/>
              <a:defRPr sz="2400">
                <a:solidFill>
                  <a:schemeClr val="accent1"/>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32688928"/>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3" name="Picture 8" descr="Imprivata-taglin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963" y="1758950"/>
            <a:ext cx="3140075"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32709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0637DCF5-A520-4AA7-A308-154930C9C900}"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
        <p:nvSpPr>
          <p:cNvPr id="6" name="Rectangle 2"/>
          <p:cNvSpPr>
            <a:spLocks noGrp="1" noChangeArrowheads="1"/>
          </p:cNvSpPr>
          <p:nvPr>
            <p:ph type="title"/>
          </p:nvPr>
        </p:nvSpPr>
        <p:spPr bwMode="auto">
          <a:xfrm>
            <a:off x="236021" y="83125"/>
            <a:ext cx="8686800" cy="723900"/>
          </a:xfrm>
          <a:prstGeom prst="rect">
            <a:avLst/>
          </a:prstGeom>
          <a:noFill/>
          <a:ln w="9525">
            <a:noFill/>
            <a:miter lim="800000"/>
            <a:headEnd/>
            <a:tailEnd/>
          </a:ln>
        </p:spPr>
        <p:txBody>
          <a:bodyPr/>
          <a:lstStyle/>
          <a:p>
            <a:pPr lvl="0"/>
            <a:r>
              <a:rPr lang="en-US"/>
              <a:t>Click to edit Master title style</a:t>
            </a:r>
          </a:p>
        </p:txBody>
      </p:sp>
    </p:spTree>
    <p:extLst>
      <p:ext uri="{BB962C8B-B14F-4D97-AF65-F5344CB8AC3E}">
        <p14:creationId xmlns:p14="http://schemas.microsoft.com/office/powerpoint/2010/main" val="2516872202"/>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51435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50" y="2189163"/>
            <a:ext cx="3136900" cy="765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01535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p:nvSpPr>
        <p:spPr bwMode="auto">
          <a:xfrm>
            <a:off x="0" y="539750"/>
            <a:ext cx="9144000" cy="46037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50000"/>
              </a:spcBef>
            </a:pPr>
            <a:endParaRPr lang="en-US" altLang="en-US" sz="1600">
              <a:solidFill>
                <a:schemeClr val="bg2"/>
              </a:solidFill>
            </a:endParaRPr>
          </a:p>
        </p:txBody>
      </p:sp>
      <p:sp>
        <p:nvSpPr>
          <p:cNvPr id="3" name="Rectangle 5"/>
          <p:cNvSpPr txBox="1">
            <a:spLocks noChangeArrowheads="1"/>
          </p:cNvSpPr>
          <p:nvPr/>
        </p:nvSpPr>
        <p:spPr bwMode="gray">
          <a:xfrm>
            <a:off x="8353425" y="4949825"/>
            <a:ext cx="803275" cy="223838"/>
          </a:xfrm>
          <a:prstGeom prst="rect">
            <a:avLst/>
          </a:prstGeom>
          <a:noFill/>
          <a:ln w="9525">
            <a:noFill/>
            <a:miter lim="800000"/>
            <a:headEnd/>
            <a:tailEnd/>
          </a:ln>
          <a:effec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50000"/>
              </a:spcBef>
            </a:pPr>
            <a:fld id="{3D88C38D-EA80-4A33-8935-D3CE5D12B2FA}" type="slidenum">
              <a:rPr lang="en-US" altLang="en-US" sz="800">
                <a:solidFill>
                  <a:schemeClr val="tx2"/>
                </a:solidFill>
              </a:rPr>
              <a:pPr algn="r">
                <a:lnSpc>
                  <a:spcPct val="90000"/>
                </a:lnSpc>
                <a:spcBef>
                  <a:spcPct val="50000"/>
                </a:spcBef>
              </a:pPr>
              <a:t>‹#›</a:t>
            </a:fld>
            <a:endParaRPr lang="en-US" altLang="en-US" sz="800">
              <a:solidFill>
                <a:schemeClr val="tx2"/>
              </a:solidFill>
            </a:endParaRPr>
          </a:p>
        </p:txBody>
      </p:sp>
    </p:spTree>
    <p:extLst>
      <p:ext uri="{BB962C8B-B14F-4D97-AF65-F5344CB8AC3E}">
        <p14:creationId xmlns:p14="http://schemas.microsoft.com/office/powerpoint/2010/main" val="115951445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0" y="889000"/>
            <a:ext cx="9144000" cy="0"/>
          </a:xfrm>
          <a:prstGeom prst="line">
            <a:avLst/>
          </a:prstGeom>
          <a:solidFill>
            <a:schemeClr val="accent2"/>
          </a:solidFill>
          <a:ln w="19050" cap="sq" cmpd="sng" algn="ctr">
            <a:solidFill>
              <a:schemeClr val="tx1">
                <a:lumMod val="20000"/>
                <a:lumOff val="80000"/>
              </a:schemeClr>
            </a:solidFill>
            <a:prstDash val="solid"/>
            <a:round/>
            <a:headEnd type="none" w="med" len="med"/>
            <a:tailEnd type="none" w="med" len="med"/>
          </a:ln>
          <a:effectLst/>
        </p:spPr>
      </p:cxnSp>
      <p:pic>
        <p:nvPicPr>
          <p:cNvPr id="1027"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7013" y="103188"/>
            <a:ext cx="1160462" cy="284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236538" y="82550"/>
            <a:ext cx="86868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29" name="Text Placeholder 7"/>
          <p:cNvSpPr>
            <a:spLocks noGrp="1"/>
          </p:cNvSpPr>
          <p:nvPr>
            <p:ph type="body" idx="1"/>
          </p:nvPr>
        </p:nvSpPr>
        <p:spPr bwMode="auto">
          <a:xfrm>
            <a:off x="236538" y="1096963"/>
            <a:ext cx="8686800" cy="377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TextBox 5"/>
          <p:cNvSpPr txBox="1"/>
          <p:nvPr userDrawn="1"/>
        </p:nvSpPr>
        <p:spPr bwMode="auto">
          <a:xfrm>
            <a:off x="0" y="4928056"/>
            <a:ext cx="8910480" cy="215444"/>
          </a:xfrm>
          <a:prstGeom prst="rect">
            <a:avLst/>
          </a:prstGeom>
          <a:noFill/>
          <a:ln w="12700" cap="sq" algn="ctr">
            <a:noFill/>
            <a:miter lim="800000"/>
            <a:headEnd/>
            <a:tailEnd/>
          </a:ln>
          <a:effectLst/>
        </p:spPr>
        <p:txBody>
          <a:bodyPr wrap="square" rtlCol="0">
            <a:spAutoFit/>
          </a:bodyPr>
          <a:lstStyle/>
          <a:p>
            <a:r>
              <a:rPr lang="en-US" sz="800">
                <a:solidFill>
                  <a:schemeClr val="tx2"/>
                </a:solidFill>
                <a:latin typeface="+mn-lt"/>
              </a:rPr>
              <a:t>© 2020 Imprivata, Inc. All rights reserved. Company confidential.  </a:t>
            </a:r>
          </a:p>
        </p:txBody>
      </p:sp>
    </p:spTree>
  </p:cSld>
  <p:clrMap bg1="lt1" tx1="dk1" bg2="lt2" tx2="dk2" accent1="accent1" accent2="accent2" accent3="accent3" accent4="accent4" accent5="accent5" accent6="accent6" hlink="hlink" folHlink="folHlink"/>
  <p:sldLayoutIdLst>
    <p:sldLayoutId id="2147483926" r:id="rId1"/>
    <p:sldLayoutId id="2147483940"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41" r:id="rId14"/>
  </p:sldLayoutIdLst>
  <p:transition>
    <p:wipe dir="r"/>
  </p:transition>
  <p:hf sldNum="0" hdr="0" dt="0"/>
  <p:txStyles>
    <p:titleStyle>
      <a:lvl1pPr algn="l" rtl="0" eaLnBrk="1" fontAlgn="base" hangingPunct="1">
        <a:lnSpc>
          <a:spcPts val="2500"/>
        </a:lnSpc>
        <a:spcBef>
          <a:spcPct val="0"/>
        </a:spcBef>
        <a:spcAft>
          <a:spcPct val="0"/>
        </a:spcAft>
        <a:defRPr sz="2800">
          <a:solidFill>
            <a:schemeClr val="accent1"/>
          </a:solidFill>
          <a:latin typeface="+mj-lt"/>
          <a:ea typeface="ＭＳ Ｐゴシック" charset="0"/>
          <a:cs typeface="ＭＳ Ｐゴシック" charset="0"/>
        </a:defRPr>
      </a:lvl1pPr>
      <a:lvl2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2pPr>
      <a:lvl3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3pPr>
      <a:lvl4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4pPr>
      <a:lvl5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1" fontAlgn="base" hangingPunct="1">
        <a:lnSpc>
          <a:spcPct val="95000"/>
        </a:lnSpc>
        <a:spcBef>
          <a:spcPct val="25000"/>
        </a:spcBef>
        <a:spcAft>
          <a:spcPct val="0"/>
        </a:spcAft>
        <a:buClr>
          <a:srgbClr val="5C5C5C"/>
        </a:buClr>
        <a:buChar char="–"/>
        <a:defRPr sz="2000">
          <a:solidFill>
            <a:schemeClr val="tx1"/>
          </a:solidFill>
          <a:latin typeface="+mn-lt"/>
          <a:ea typeface="ＭＳ Ｐゴシック" charset="0"/>
        </a:defRPr>
      </a:lvl2pPr>
      <a:lvl3pPr marL="1028700" indent="-228600" algn="l" rtl="0" eaLnBrk="1" fontAlgn="base" hangingPunct="1">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1" fontAlgn="base" hangingPunct="1">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1" fontAlgn="base" hangingPunct="1">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7013" y="103188"/>
            <a:ext cx="1160462" cy="284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236538" y="82550"/>
            <a:ext cx="86868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29" name="Text Placeholder 7"/>
          <p:cNvSpPr>
            <a:spLocks noGrp="1"/>
          </p:cNvSpPr>
          <p:nvPr>
            <p:ph type="body" idx="1"/>
          </p:nvPr>
        </p:nvSpPr>
        <p:spPr bwMode="auto">
          <a:xfrm>
            <a:off x="236538" y="1096963"/>
            <a:ext cx="8686800" cy="377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82235765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transition>
    <p:wipe dir="r"/>
  </p:transition>
  <p:hf sldNum="0" hdr="0" dt="0"/>
  <p:txStyles>
    <p:titleStyle>
      <a:lvl1pPr algn="l" rtl="0" eaLnBrk="1" fontAlgn="base" hangingPunct="1">
        <a:lnSpc>
          <a:spcPts val="2500"/>
        </a:lnSpc>
        <a:spcBef>
          <a:spcPct val="0"/>
        </a:spcBef>
        <a:spcAft>
          <a:spcPct val="0"/>
        </a:spcAft>
        <a:defRPr sz="2800">
          <a:solidFill>
            <a:schemeClr val="accent1"/>
          </a:solidFill>
          <a:latin typeface="+mj-lt"/>
          <a:ea typeface="ＭＳ Ｐゴシック" charset="0"/>
          <a:cs typeface="ＭＳ Ｐゴシック" charset="0"/>
        </a:defRPr>
      </a:lvl1pPr>
      <a:lvl2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2pPr>
      <a:lvl3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3pPr>
      <a:lvl4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4pPr>
      <a:lvl5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1" fontAlgn="base" hangingPunct="1">
        <a:lnSpc>
          <a:spcPct val="95000"/>
        </a:lnSpc>
        <a:spcBef>
          <a:spcPct val="25000"/>
        </a:spcBef>
        <a:spcAft>
          <a:spcPct val="0"/>
        </a:spcAft>
        <a:buClr>
          <a:srgbClr val="5C5C5C"/>
        </a:buClr>
        <a:buChar char="–"/>
        <a:defRPr sz="2000">
          <a:solidFill>
            <a:schemeClr val="tx1"/>
          </a:solidFill>
          <a:latin typeface="+mn-lt"/>
          <a:ea typeface="ＭＳ Ｐゴシック" charset="0"/>
        </a:defRPr>
      </a:lvl2pPr>
      <a:lvl3pPr marL="1028700" indent="-228600" algn="l" rtl="0" eaLnBrk="1" fontAlgn="base" hangingPunct="1">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1" fontAlgn="base" hangingPunct="1">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1" fontAlgn="base" hangingPunct="1">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0" y="889000"/>
            <a:ext cx="9144000" cy="0"/>
          </a:xfrm>
          <a:prstGeom prst="line">
            <a:avLst/>
          </a:prstGeom>
          <a:solidFill>
            <a:schemeClr val="accent2"/>
          </a:solidFill>
          <a:ln w="19050" cap="sq" cmpd="sng" algn="ctr">
            <a:solidFill>
              <a:schemeClr val="tx1">
                <a:lumMod val="20000"/>
                <a:lumOff val="80000"/>
              </a:schemeClr>
            </a:solidFill>
            <a:prstDash val="solid"/>
            <a:round/>
            <a:headEnd type="none" w="med" len="med"/>
            <a:tailEnd type="none" w="med" len="med"/>
          </a:ln>
          <a:effectLst/>
        </p:spPr>
      </p:cxnSp>
      <p:pic>
        <p:nvPicPr>
          <p:cNvPr id="102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7014" y="103189"/>
            <a:ext cx="1160462"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236538" y="82550"/>
            <a:ext cx="868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29" name="Text Placeholder 7"/>
          <p:cNvSpPr>
            <a:spLocks noGrp="1"/>
          </p:cNvSpPr>
          <p:nvPr>
            <p:ph type="body" idx="1"/>
          </p:nvPr>
        </p:nvSpPr>
        <p:spPr bwMode="auto">
          <a:xfrm>
            <a:off x="236538" y="1096964"/>
            <a:ext cx="86868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268850230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transition>
    <p:wipe dir="r"/>
  </p:transition>
  <p:hf sldNum="0" hdr="0" dt="0"/>
  <p:txStyles>
    <p:titleStyle>
      <a:lvl1pPr algn="l" rtl="0" eaLnBrk="1" fontAlgn="base" hangingPunct="1">
        <a:lnSpc>
          <a:spcPts val="2500"/>
        </a:lnSpc>
        <a:spcBef>
          <a:spcPct val="0"/>
        </a:spcBef>
        <a:spcAft>
          <a:spcPct val="0"/>
        </a:spcAft>
        <a:defRPr sz="2800">
          <a:solidFill>
            <a:schemeClr val="accent1"/>
          </a:solidFill>
          <a:latin typeface="+mj-lt"/>
          <a:ea typeface="ＭＳ Ｐゴシック" charset="0"/>
          <a:cs typeface="ＭＳ Ｐゴシック" charset="0"/>
        </a:defRPr>
      </a:lvl1pPr>
      <a:lvl2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2pPr>
      <a:lvl3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3pPr>
      <a:lvl4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4pPr>
      <a:lvl5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5pPr>
      <a:lvl6pPr marL="457189" algn="l" rtl="0" eaLnBrk="1" fontAlgn="base" hangingPunct="1">
        <a:lnSpc>
          <a:spcPct val="90000"/>
        </a:lnSpc>
        <a:spcBef>
          <a:spcPct val="0"/>
        </a:spcBef>
        <a:spcAft>
          <a:spcPct val="0"/>
        </a:spcAft>
        <a:defRPr sz="3200" b="1">
          <a:solidFill>
            <a:schemeClr val="tx2"/>
          </a:solidFill>
          <a:latin typeface="Arial" charset="0"/>
        </a:defRPr>
      </a:lvl6pPr>
      <a:lvl7pPr marL="914378" algn="l" rtl="0" eaLnBrk="1" fontAlgn="base" hangingPunct="1">
        <a:lnSpc>
          <a:spcPct val="90000"/>
        </a:lnSpc>
        <a:spcBef>
          <a:spcPct val="0"/>
        </a:spcBef>
        <a:spcAft>
          <a:spcPct val="0"/>
        </a:spcAft>
        <a:defRPr sz="3200" b="1">
          <a:solidFill>
            <a:schemeClr val="tx2"/>
          </a:solidFill>
          <a:latin typeface="Arial" charset="0"/>
        </a:defRPr>
      </a:lvl7pPr>
      <a:lvl8pPr marL="1371566" algn="l" rtl="0" eaLnBrk="1" fontAlgn="base" hangingPunct="1">
        <a:lnSpc>
          <a:spcPct val="90000"/>
        </a:lnSpc>
        <a:spcBef>
          <a:spcPct val="0"/>
        </a:spcBef>
        <a:spcAft>
          <a:spcPct val="0"/>
        </a:spcAft>
        <a:defRPr sz="3200" b="1">
          <a:solidFill>
            <a:schemeClr val="tx2"/>
          </a:solidFill>
          <a:latin typeface="Arial" charset="0"/>
        </a:defRPr>
      </a:lvl8pPr>
      <a:lvl9pPr marL="1828754" algn="l" rtl="0" eaLnBrk="1" fontAlgn="base" hangingPunct="1">
        <a:lnSpc>
          <a:spcPct val="90000"/>
        </a:lnSpc>
        <a:spcBef>
          <a:spcPct val="0"/>
        </a:spcBef>
        <a:spcAft>
          <a:spcPct val="0"/>
        </a:spcAft>
        <a:defRPr sz="3200" b="1">
          <a:solidFill>
            <a:schemeClr val="tx2"/>
          </a:solidFill>
          <a:latin typeface="Arial" charset="0"/>
        </a:defRPr>
      </a:lvl9pPr>
    </p:titleStyle>
    <p:bodyStyle>
      <a:lvl1pPr marL="227007" indent="-227007" algn="l" rtl="0" eaLnBrk="1" fontAlgn="base" hangingPunct="1">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783" indent="-285743" algn="l" rtl="0" eaLnBrk="1" fontAlgn="base" hangingPunct="1">
        <a:lnSpc>
          <a:spcPct val="95000"/>
        </a:lnSpc>
        <a:spcBef>
          <a:spcPct val="25000"/>
        </a:spcBef>
        <a:spcAft>
          <a:spcPct val="0"/>
        </a:spcAft>
        <a:buClr>
          <a:srgbClr val="5C5C5C"/>
        </a:buClr>
        <a:buChar char="–"/>
        <a:defRPr sz="2000">
          <a:solidFill>
            <a:schemeClr val="tx1"/>
          </a:solidFill>
          <a:latin typeface="+mn-lt"/>
          <a:ea typeface="ＭＳ Ｐゴシック" charset="0"/>
        </a:defRPr>
      </a:lvl2pPr>
      <a:lvl3pPr marL="1028675" indent="-228594" algn="l" rtl="0" eaLnBrk="1" fontAlgn="base" hangingPunct="1">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863" indent="-342892" algn="l" rtl="0" eaLnBrk="1" fontAlgn="base" hangingPunct="1">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06" indent="-228594" algn="l" rtl="0" eaLnBrk="1" fontAlgn="base" hangingPunct="1">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795"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5983"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171"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360"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0" y="889000"/>
            <a:ext cx="9144000" cy="0"/>
          </a:xfrm>
          <a:prstGeom prst="line">
            <a:avLst/>
          </a:prstGeom>
          <a:solidFill>
            <a:schemeClr val="accent2"/>
          </a:solidFill>
          <a:ln w="19050" cap="sq" cmpd="sng" algn="ctr">
            <a:solidFill>
              <a:schemeClr val="tx1">
                <a:lumMod val="20000"/>
                <a:lumOff val="80000"/>
              </a:schemeClr>
            </a:solidFill>
            <a:prstDash val="solid"/>
            <a:round/>
            <a:headEnd type="none" w="med" len="med"/>
            <a:tailEnd type="none" w="med" len="med"/>
          </a:ln>
          <a:effectLst/>
        </p:spPr>
      </p:cxnSp>
      <p:pic>
        <p:nvPicPr>
          <p:cNvPr id="102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7014" y="103189"/>
            <a:ext cx="1160462" cy="284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236538" y="82550"/>
            <a:ext cx="86868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29" name="Text Placeholder 7"/>
          <p:cNvSpPr>
            <a:spLocks noGrp="1"/>
          </p:cNvSpPr>
          <p:nvPr>
            <p:ph type="body" idx="1"/>
          </p:nvPr>
        </p:nvSpPr>
        <p:spPr bwMode="auto">
          <a:xfrm>
            <a:off x="236538" y="1096964"/>
            <a:ext cx="8686800" cy="377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TextBox 5"/>
          <p:cNvSpPr txBox="1"/>
          <p:nvPr userDrawn="1"/>
        </p:nvSpPr>
        <p:spPr bwMode="auto">
          <a:xfrm>
            <a:off x="0" y="4928057"/>
            <a:ext cx="8910480" cy="215444"/>
          </a:xfrm>
          <a:prstGeom prst="rect">
            <a:avLst/>
          </a:prstGeom>
          <a:noFill/>
          <a:ln w="12700" cap="sq" algn="ctr">
            <a:noFill/>
            <a:miter lim="800000"/>
            <a:headEnd/>
            <a:tailEnd/>
          </a:ln>
          <a:effectLst/>
        </p:spPr>
        <p:txBody>
          <a:bodyPr wrap="square" rtlCol="0">
            <a:spAutoFit/>
          </a:bodyPr>
          <a:lstStyle/>
          <a:p>
            <a:r>
              <a:rPr lang="en-US" sz="800">
                <a:solidFill>
                  <a:schemeClr val="tx2"/>
                </a:solidFill>
                <a:latin typeface="+mn-lt"/>
              </a:rPr>
              <a:t>© 2018 Imprivata, Inc. All rights reserved. Company confidential.  </a:t>
            </a:r>
          </a:p>
        </p:txBody>
      </p:sp>
    </p:spTree>
    <p:extLst>
      <p:ext uri="{BB962C8B-B14F-4D97-AF65-F5344CB8AC3E}">
        <p14:creationId xmlns:p14="http://schemas.microsoft.com/office/powerpoint/2010/main" val="293000836"/>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Lst>
  <p:transition>
    <p:wipe dir="r"/>
  </p:transition>
  <p:hf sldNum="0" hdr="0" dt="0"/>
  <p:txStyles>
    <p:titleStyle>
      <a:lvl1pPr algn="l" rtl="0" eaLnBrk="1" fontAlgn="base" hangingPunct="1">
        <a:lnSpc>
          <a:spcPts val="2500"/>
        </a:lnSpc>
        <a:spcBef>
          <a:spcPct val="0"/>
        </a:spcBef>
        <a:spcAft>
          <a:spcPct val="0"/>
        </a:spcAft>
        <a:defRPr sz="2800">
          <a:solidFill>
            <a:schemeClr val="accent1"/>
          </a:solidFill>
          <a:latin typeface="+mj-lt"/>
          <a:ea typeface="ＭＳ Ｐゴシック" charset="0"/>
          <a:cs typeface="ＭＳ Ｐゴシック" charset="0"/>
        </a:defRPr>
      </a:lvl1pPr>
      <a:lvl2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2pPr>
      <a:lvl3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3pPr>
      <a:lvl4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4pPr>
      <a:lvl5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5pPr>
      <a:lvl6pPr marL="457189" algn="l" rtl="0" eaLnBrk="1" fontAlgn="base" hangingPunct="1">
        <a:lnSpc>
          <a:spcPct val="90000"/>
        </a:lnSpc>
        <a:spcBef>
          <a:spcPct val="0"/>
        </a:spcBef>
        <a:spcAft>
          <a:spcPct val="0"/>
        </a:spcAft>
        <a:defRPr sz="3200" b="1">
          <a:solidFill>
            <a:schemeClr val="tx2"/>
          </a:solidFill>
          <a:latin typeface="Arial" charset="0"/>
        </a:defRPr>
      </a:lvl6pPr>
      <a:lvl7pPr marL="914378" algn="l" rtl="0" eaLnBrk="1" fontAlgn="base" hangingPunct="1">
        <a:lnSpc>
          <a:spcPct val="90000"/>
        </a:lnSpc>
        <a:spcBef>
          <a:spcPct val="0"/>
        </a:spcBef>
        <a:spcAft>
          <a:spcPct val="0"/>
        </a:spcAft>
        <a:defRPr sz="3200" b="1">
          <a:solidFill>
            <a:schemeClr val="tx2"/>
          </a:solidFill>
          <a:latin typeface="Arial" charset="0"/>
        </a:defRPr>
      </a:lvl7pPr>
      <a:lvl8pPr marL="1371566" algn="l" rtl="0" eaLnBrk="1" fontAlgn="base" hangingPunct="1">
        <a:lnSpc>
          <a:spcPct val="90000"/>
        </a:lnSpc>
        <a:spcBef>
          <a:spcPct val="0"/>
        </a:spcBef>
        <a:spcAft>
          <a:spcPct val="0"/>
        </a:spcAft>
        <a:defRPr sz="3200" b="1">
          <a:solidFill>
            <a:schemeClr val="tx2"/>
          </a:solidFill>
          <a:latin typeface="Arial" charset="0"/>
        </a:defRPr>
      </a:lvl8pPr>
      <a:lvl9pPr marL="1828754" algn="l" rtl="0" eaLnBrk="1" fontAlgn="base" hangingPunct="1">
        <a:lnSpc>
          <a:spcPct val="90000"/>
        </a:lnSpc>
        <a:spcBef>
          <a:spcPct val="0"/>
        </a:spcBef>
        <a:spcAft>
          <a:spcPct val="0"/>
        </a:spcAft>
        <a:defRPr sz="3200" b="1">
          <a:solidFill>
            <a:schemeClr val="tx2"/>
          </a:solidFill>
          <a:latin typeface="Arial" charset="0"/>
        </a:defRPr>
      </a:lvl9pPr>
    </p:titleStyle>
    <p:bodyStyle>
      <a:lvl1pPr marL="227007" indent="-227007" algn="l" rtl="0" eaLnBrk="1" fontAlgn="base" hangingPunct="1">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783" indent="-285743" algn="l" rtl="0" eaLnBrk="1" fontAlgn="base" hangingPunct="1">
        <a:lnSpc>
          <a:spcPct val="95000"/>
        </a:lnSpc>
        <a:spcBef>
          <a:spcPct val="25000"/>
        </a:spcBef>
        <a:spcAft>
          <a:spcPct val="0"/>
        </a:spcAft>
        <a:buClr>
          <a:srgbClr val="5C5C5C"/>
        </a:buClr>
        <a:buChar char="–"/>
        <a:defRPr sz="2000">
          <a:solidFill>
            <a:schemeClr val="tx1"/>
          </a:solidFill>
          <a:latin typeface="+mn-lt"/>
          <a:ea typeface="ＭＳ Ｐゴシック" charset="0"/>
        </a:defRPr>
      </a:lvl2pPr>
      <a:lvl3pPr marL="1028675" indent="-228594" algn="l" rtl="0" eaLnBrk="1" fontAlgn="base" hangingPunct="1">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863" indent="-342892" algn="l" rtl="0" eaLnBrk="1" fontAlgn="base" hangingPunct="1">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06" indent="-228594" algn="l" rtl="0" eaLnBrk="1" fontAlgn="base" hangingPunct="1">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795"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5983"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171"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360"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0" y="889000"/>
            <a:ext cx="9144000" cy="0"/>
          </a:xfrm>
          <a:prstGeom prst="line">
            <a:avLst/>
          </a:prstGeom>
          <a:solidFill>
            <a:schemeClr val="accent2"/>
          </a:solidFill>
          <a:ln w="19050" cap="sq" cmpd="sng" algn="ctr">
            <a:solidFill>
              <a:schemeClr val="tx1">
                <a:lumMod val="20000"/>
                <a:lumOff val="80000"/>
              </a:schemeClr>
            </a:solidFill>
            <a:prstDash val="solid"/>
            <a:round/>
            <a:headEnd type="none" w="med" len="med"/>
            <a:tailEnd type="none" w="med" len="med"/>
          </a:ln>
          <a:effectLst/>
        </p:spPr>
      </p:cxnSp>
      <p:pic>
        <p:nvPicPr>
          <p:cNvPr id="1027" name="Picture 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847014" y="103189"/>
            <a:ext cx="1160462" cy="284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236538" y="82550"/>
            <a:ext cx="86868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GB" altLang="en-US"/>
              <a:t>Click to edit Master title style</a:t>
            </a:r>
            <a:endParaRPr lang="en-US" altLang="en-US"/>
          </a:p>
        </p:txBody>
      </p:sp>
      <p:sp>
        <p:nvSpPr>
          <p:cNvPr id="1029" name="Text Placeholder 7"/>
          <p:cNvSpPr>
            <a:spLocks noGrp="1"/>
          </p:cNvSpPr>
          <p:nvPr>
            <p:ph type="body" idx="1"/>
          </p:nvPr>
        </p:nvSpPr>
        <p:spPr bwMode="auto">
          <a:xfrm>
            <a:off x="236538" y="1096964"/>
            <a:ext cx="8686800" cy="377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112793035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Lst>
  <p:transition>
    <p:wipe dir="r"/>
  </p:transition>
  <p:txStyles>
    <p:titleStyle>
      <a:lvl1pPr algn="l" rtl="0" eaLnBrk="1" fontAlgn="base" hangingPunct="1">
        <a:lnSpc>
          <a:spcPts val="2500"/>
        </a:lnSpc>
        <a:spcBef>
          <a:spcPct val="0"/>
        </a:spcBef>
        <a:spcAft>
          <a:spcPct val="0"/>
        </a:spcAft>
        <a:defRPr sz="2800">
          <a:solidFill>
            <a:schemeClr val="accent1"/>
          </a:solidFill>
          <a:latin typeface="+mj-lt"/>
          <a:ea typeface="ＭＳ Ｐゴシック" charset="0"/>
          <a:cs typeface="ＭＳ Ｐゴシック" charset="0"/>
        </a:defRPr>
      </a:lvl1pPr>
      <a:lvl2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2pPr>
      <a:lvl3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3pPr>
      <a:lvl4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4pPr>
      <a:lvl5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5pPr>
      <a:lvl6pPr marL="457189" algn="l" rtl="0" eaLnBrk="1" fontAlgn="base" hangingPunct="1">
        <a:lnSpc>
          <a:spcPct val="90000"/>
        </a:lnSpc>
        <a:spcBef>
          <a:spcPct val="0"/>
        </a:spcBef>
        <a:spcAft>
          <a:spcPct val="0"/>
        </a:spcAft>
        <a:defRPr sz="3200" b="1">
          <a:solidFill>
            <a:schemeClr val="tx2"/>
          </a:solidFill>
          <a:latin typeface="Arial" charset="0"/>
        </a:defRPr>
      </a:lvl6pPr>
      <a:lvl7pPr marL="914378" algn="l" rtl="0" eaLnBrk="1" fontAlgn="base" hangingPunct="1">
        <a:lnSpc>
          <a:spcPct val="90000"/>
        </a:lnSpc>
        <a:spcBef>
          <a:spcPct val="0"/>
        </a:spcBef>
        <a:spcAft>
          <a:spcPct val="0"/>
        </a:spcAft>
        <a:defRPr sz="3200" b="1">
          <a:solidFill>
            <a:schemeClr val="tx2"/>
          </a:solidFill>
          <a:latin typeface="Arial" charset="0"/>
        </a:defRPr>
      </a:lvl7pPr>
      <a:lvl8pPr marL="1371566" algn="l" rtl="0" eaLnBrk="1" fontAlgn="base" hangingPunct="1">
        <a:lnSpc>
          <a:spcPct val="90000"/>
        </a:lnSpc>
        <a:spcBef>
          <a:spcPct val="0"/>
        </a:spcBef>
        <a:spcAft>
          <a:spcPct val="0"/>
        </a:spcAft>
        <a:defRPr sz="3200" b="1">
          <a:solidFill>
            <a:schemeClr val="tx2"/>
          </a:solidFill>
          <a:latin typeface="Arial" charset="0"/>
        </a:defRPr>
      </a:lvl8pPr>
      <a:lvl9pPr marL="1828754" algn="l" rtl="0" eaLnBrk="1" fontAlgn="base" hangingPunct="1">
        <a:lnSpc>
          <a:spcPct val="90000"/>
        </a:lnSpc>
        <a:spcBef>
          <a:spcPct val="0"/>
        </a:spcBef>
        <a:spcAft>
          <a:spcPct val="0"/>
        </a:spcAft>
        <a:defRPr sz="3200" b="1">
          <a:solidFill>
            <a:schemeClr val="tx2"/>
          </a:solidFill>
          <a:latin typeface="Arial" charset="0"/>
        </a:defRPr>
      </a:lvl9pPr>
    </p:titleStyle>
    <p:bodyStyle>
      <a:lvl1pPr marL="227007" indent="-227007" algn="l" rtl="0" eaLnBrk="1" fontAlgn="base" hangingPunct="1">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783" indent="-285743" algn="l" rtl="0" eaLnBrk="1" fontAlgn="base" hangingPunct="1">
        <a:lnSpc>
          <a:spcPct val="95000"/>
        </a:lnSpc>
        <a:spcBef>
          <a:spcPct val="25000"/>
        </a:spcBef>
        <a:spcAft>
          <a:spcPct val="0"/>
        </a:spcAft>
        <a:buClr>
          <a:srgbClr val="5C5C5C"/>
        </a:buClr>
        <a:buChar char="–"/>
        <a:defRPr sz="2000">
          <a:solidFill>
            <a:schemeClr val="tx1"/>
          </a:solidFill>
          <a:latin typeface="+mn-lt"/>
          <a:ea typeface="ＭＳ Ｐゴシック" charset="0"/>
        </a:defRPr>
      </a:lvl2pPr>
      <a:lvl3pPr marL="1028675" indent="-228594" algn="l" rtl="0" eaLnBrk="1" fontAlgn="base" hangingPunct="1">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863" indent="-342892" algn="l" rtl="0" eaLnBrk="1" fontAlgn="base" hangingPunct="1">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06" indent="-228594" algn="l" rtl="0" eaLnBrk="1" fontAlgn="base" hangingPunct="1">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795"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5983"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171"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360" indent="-228594"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bwMode="auto">
          <a:xfrm>
            <a:off x="0" y="889000"/>
            <a:ext cx="9144000" cy="0"/>
          </a:xfrm>
          <a:prstGeom prst="line">
            <a:avLst/>
          </a:prstGeom>
          <a:solidFill>
            <a:schemeClr val="accent2"/>
          </a:solidFill>
          <a:ln w="19050" cap="sq" cmpd="sng" algn="ctr">
            <a:solidFill>
              <a:schemeClr val="tx1">
                <a:lumMod val="20000"/>
                <a:lumOff val="80000"/>
              </a:schemeClr>
            </a:solidFill>
            <a:prstDash val="solid"/>
            <a:round/>
            <a:headEnd type="none" w="med" len="med"/>
            <a:tailEnd type="none" w="med" len="med"/>
          </a:ln>
          <a:effectLst/>
        </p:spPr>
      </p:cxnSp>
      <p:pic>
        <p:nvPicPr>
          <p:cNvPr id="102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7013" y="103188"/>
            <a:ext cx="1160462" cy="284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236538" y="82550"/>
            <a:ext cx="8686800"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29" name="Text Placeholder 7"/>
          <p:cNvSpPr>
            <a:spLocks noGrp="1"/>
          </p:cNvSpPr>
          <p:nvPr>
            <p:ph type="body" idx="1"/>
          </p:nvPr>
        </p:nvSpPr>
        <p:spPr bwMode="auto">
          <a:xfrm>
            <a:off x="236538" y="1096963"/>
            <a:ext cx="8686800" cy="377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3591229114"/>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Lst>
  <p:transition spd="slow">
    <p:wipe/>
  </p:transition>
  <p:hf sldNum="0" hdr="0" dt="0"/>
  <p:txStyles>
    <p:titleStyle>
      <a:lvl1pPr algn="l" rtl="0" eaLnBrk="1" fontAlgn="base" hangingPunct="1">
        <a:lnSpc>
          <a:spcPts val="2500"/>
        </a:lnSpc>
        <a:spcBef>
          <a:spcPct val="0"/>
        </a:spcBef>
        <a:spcAft>
          <a:spcPct val="0"/>
        </a:spcAft>
        <a:defRPr sz="2800">
          <a:solidFill>
            <a:schemeClr val="accent1"/>
          </a:solidFill>
          <a:latin typeface="+mj-lt"/>
          <a:ea typeface="ＭＳ Ｐゴシック" charset="0"/>
          <a:cs typeface="ＭＳ Ｐゴシック" charset="0"/>
        </a:defRPr>
      </a:lvl1pPr>
      <a:lvl2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2pPr>
      <a:lvl3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3pPr>
      <a:lvl4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4pPr>
      <a:lvl5pPr algn="l" rtl="0" eaLnBrk="1" fontAlgn="base" hangingPunct="1">
        <a:lnSpc>
          <a:spcPts val="2500"/>
        </a:lnSpc>
        <a:spcBef>
          <a:spcPct val="0"/>
        </a:spcBef>
        <a:spcAft>
          <a:spcPct val="0"/>
        </a:spcAft>
        <a:defRPr sz="2800">
          <a:solidFill>
            <a:schemeClr val="accent1"/>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95000"/>
        </a:lnSpc>
        <a:spcBef>
          <a:spcPts val="1200"/>
        </a:spcBef>
        <a:spcAft>
          <a:spcPct val="0"/>
        </a:spcAft>
        <a:buClr>
          <a:schemeClr val="accent1"/>
        </a:buClr>
        <a:buFont typeface="Arial" pitchFamily="34" charset="0"/>
        <a:buChar char="•"/>
        <a:defRPr sz="2000">
          <a:solidFill>
            <a:schemeClr val="tx1"/>
          </a:solidFill>
          <a:latin typeface="+mn-lt"/>
          <a:ea typeface="ＭＳ Ｐゴシック" charset="0"/>
          <a:cs typeface="ＭＳ Ｐゴシック" charset="0"/>
        </a:defRPr>
      </a:lvl1pPr>
      <a:lvl2pPr marL="685800" indent="-285750" algn="l" rtl="0" eaLnBrk="1" fontAlgn="base" hangingPunct="1">
        <a:lnSpc>
          <a:spcPct val="95000"/>
        </a:lnSpc>
        <a:spcBef>
          <a:spcPct val="25000"/>
        </a:spcBef>
        <a:spcAft>
          <a:spcPct val="0"/>
        </a:spcAft>
        <a:buClr>
          <a:srgbClr val="5C5C5C"/>
        </a:buClr>
        <a:buChar char="–"/>
        <a:defRPr sz="2000">
          <a:solidFill>
            <a:schemeClr val="tx1"/>
          </a:solidFill>
          <a:latin typeface="+mn-lt"/>
          <a:ea typeface="ＭＳ Ｐゴシック" charset="0"/>
        </a:defRPr>
      </a:lvl2pPr>
      <a:lvl3pPr marL="1028700" indent="-228600" algn="l" rtl="0" eaLnBrk="1" fontAlgn="base" hangingPunct="1">
        <a:lnSpc>
          <a:spcPct val="95000"/>
        </a:lnSpc>
        <a:spcBef>
          <a:spcPct val="25000"/>
        </a:spcBef>
        <a:spcAft>
          <a:spcPct val="0"/>
        </a:spcAft>
        <a:buClr>
          <a:srgbClr val="5C5C5C"/>
        </a:buClr>
        <a:buFont typeface="Arial" pitchFamily="34" charset="0"/>
        <a:buChar char="‒"/>
        <a:defRPr sz="1600">
          <a:solidFill>
            <a:schemeClr val="tx1"/>
          </a:solidFill>
          <a:latin typeface="+mn-lt"/>
          <a:ea typeface="ＭＳ Ｐゴシック" charset="0"/>
        </a:defRPr>
      </a:lvl3pPr>
      <a:lvl4pPr marL="1485900" indent="-342900" algn="l" rtl="0" eaLnBrk="1" fontAlgn="base" hangingPunct="1">
        <a:lnSpc>
          <a:spcPct val="95000"/>
        </a:lnSpc>
        <a:spcBef>
          <a:spcPct val="25000"/>
        </a:spcBef>
        <a:spcAft>
          <a:spcPct val="0"/>
        </a:spcAft>
        <a:buClr>
          <a:srgbClr val="5C5C5C"/>
        </a:buClr>
        <a:buFont typeface="Arial" pitchFamily="34" charset="0"/>
        <a:buChar char="‒"/>
        <a:defRPr sz="1400">
          <a:solidFill>
            <a:schemeClr val="tx1"/>
          </a:solidFill>
          <a:latin typeface="+mn-lt"/>
          <a:ea typeface="ＭＳ Ｐゴシック" charset="0"/>
        </a:defRPr>
      </a:lvl4pPr>
      <a:lvl5pPr marL="1771650" indent="-228600" algn="l" rtl="0" eaLnBrk="1" fontAlgn="base" hangingPunct="1">
        <a:lnSpc>
          <a:spcPct val="95000"/>
        </a:lnSpc>
        <a:spcBef>
          <a:spcPct val="25000"/>
        </a:spcBef>
        <a:spcAft>
          <a:spcPct val="0"/>
        </a:spcAft>
        <a:buClr>
          <a:schemeClr val="accent1"/>
        </a:buClr>
        <a:buChar char="•"/>
        <a:defRPr sz="1600">
          <a:solidFill>
            <a:schemeClr val="tx2"/>
          </a:solidFill>
          <a:latin typeface="+mn-lt"/>
          <a:ea typeface="ＭＳ Ｐゴシック"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isac.org/h-isac-white-paper-identity-for-the-ciso-not-yet-paying-attention-to-identity/"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hyperlink" Target="https://h-isac.org/an-h-isac-framework-for-cisos-to-manage-identity-2/"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8.xml"/><Relationship Id="rId16"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44.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43.png"/><Relationship Id="rId14"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emf"/></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tif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emf"/></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hyperlink" Target="https://www.imprivata.co.uk/uk/node/31681" TargetMode="External"/><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in/erdrsean/" TargetMode="External"/><Relationship Id="rId13" Type="http://schemas.openxmlformats.org/officeDocument/2006/relationships/hyperlink" Target="https://www.linkedin.com/in/andywilcox01/" TargetMode="External"/><Relationship Id="rId3" Type="http://schemas.openxmlformats.org/officeDocument/2006/relationships/image" Target="../media/image8.png"/><Relationship Id="rId7" Type="http://schemas.openxmlformats.org/officeDocument/2006/relationships/hyperlink" Target="mailto:skelly@imprivata.com" TargetMode="External"/><Relationship Id="rId12" Type="http://schemas.openxmlformats.org/officeDocument/2006/relationships/hyperlink" Target="mailto:awilcox@imprivata.com"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www.linkedin.com/in/4kidwes/" TargetMode="External"/><Relationship Id="rId11" Type="http://schemas.openxmlformats.org/officeDocument/2006/relationships/image" Target="../media/image10.jpeg"/><Relationship Id="rId5" Type="http://schemas.openxmlformats.org/officeDocument/2006/relationships/hyperlink" Target="mailto:wwright@imprivata.com" TargetMode="External"/><Relationship Id="rId10" Type="http://schemas.openxmlformats.org/officeDocument/2006/relationships/hyperlink" Target="https://www.linkedin.com/in/andy-kinnear-315856a/" TargetMode="External"/><Relationship Id="rId4" Type="http://schemas.openxmlformats.org/officeDocument/2006/relationships/image" Target="../media/image9.jpeg"/><Relationship Id="rId9" Type="http://schemas.openxmlformats.org/officeDocument/2006/relationships/hyperlink" Target="mailto:andykinnear99@gmail.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image" Target="../media/image64.png"/><Relationship Id="rId1" Type="http://schemas.openxmlformats.org/officeDocument/2006/relationships/slideLayout" Target="../slideLayouts/slideLayout10.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6.tiff"/><Relationship Id="rId3" Type="http://schemas.openxmlformats.org/officeDocument/2006/relationships/notesSlide" Target="../notesSlides/notesSlide5.xml"/><Relationship Id="rId7" Type="http://schemas.openxmlformats.org/officeDocument/2006/relationships/image" Target="../media/image35.tiff"/><Relationship Id="rId2" Type="http://schemas.openxmlformats.org/officeDocument/2006/relationships/slideLayout" Target="../slideLayouts/slideLayout61.xml"/><Relationship Id="rId1" Type="http://schemas.openxmlformats.org/officeDocument/2006/relationships/tags" Target="../tags/tag2.xml"/><Relationship Id="rId6" Type="http://schemas.openxmlformats.org/officeDocument/2006/relationships/image" Target="../media/image34.tiff"/><Relationship Id="rId11" Type="http://schemas.openxmlformats.org/officeDocument/2006/relationships/image" Target="../media/image39.emf"/><Relationship Id="rId5" Type="http://schemas.openxmlformats.org/officeDocument/2006/relationships/image" Target="../media/image33.tiff"/><Relationship Id="rId10" Type="http://schemas.openxmlformats.org/officeDocument/2006/relationships/image" Target="../media/image38.tiff"/><Relationship Id="rId4" Type="http://schemas.openxmlformats.org/officeDocument/2006/relationships/image" Target="../media/image32.emf"/><Relationship Id="rId9" Type="http://schemas.openxmlformats.org/officeDocument/2006/relationships/image" Target="../media/image37.tiff"/></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71561" y="1399246"/>
            <a:ext cx="5188086" cy="1307703"/>
          </a:xfrm>
        </p:spPr>
        <p:txBody>
          <a:bodyPr/>
          <a:lstStyle/>
          <a:p>
            <a:r>
              <a:rPr lang="en-US" b="1"/>
              <a:t>The Power of Digital Identity: </a:t>
            </a:r>
            <a:r>
              <a:rPr lang="en-US"/>
              <a:t>Addressing healthcare IAM challenges</a:t>
            </a:r>
            <a:endParaRPr lang="en-US" b="1"/>
          </a:p>
          <a:p>
            <a:endParaRPr lang="en-US" sz="2000"/>
          </a:p>
        </p:txBody>
      </p:sp>
      <p:sp>
        <p:nvSpPr>
          <p:cNvPr id="5" name="Text Placeholder 4"/>
          <p:cNvSpPr>
            <a:spLocks noGrp="1"/>
          </p:cNvSpPr>
          <p:nvPr>
            <p:ph type="body" sz="quarter" idx="11"/>
          </p:nvPr>
        </p:nvSpPr>
        <p:spPr/>
        <p:txBody>
          <a:bodyPr/>
          <a:lstStyle/>
          <a:p>
            <a:endParaRPr lang="en-US" sz="1800"/>
          </a:p>
          <a:p>
            <a:endParaRPr lang="en-US"/>
          </a:p>
        </p:txBody>
      </p:sp>
      <p:sp>
        <p:nvSpPr>
          <p:cNvPr id="7" name="Text Placeholder 6">
            <a:extLst>
              <a:ext uri="{FF2B5EF4-FFF2-40B4-BE49-F238E27FC236}">
                <a16:creationId xmlns:a16="http://schemas.microsoft.com/office/drawing/2014/main" id="{CA057E6E-0719-4E0F-96E8-578290820332}"/>
              </a:ext>
            </a:extLst>
          </p:cNvPr>
          <p:cNvSpPr>
            <a:spLocks noGrp="1"/>
          </p:cNvSpPr>
          <p:nvPr>
            <p:ph type="body" sz="quarter" idx="12"/>
          </p:nvPr>
        </p:nvSpPr>
        <p:spPr/>
        <p:txBody>
          <a:bodyPr/>
          <a:lstStyle/>
          <a:p>
            <a:r>
              <a:rPr lang="en-US"/>
              <a:t> </a:t>
            </a:r>
          </a:p>
        </p:txBody>
      </p:sp>
      <p:sp>
        <p:nvSpPr>
          <p:cNvPr id="4" name="Subtitle 3">
            <a:extLst>
              <a:ext uri="{FF2B5EF4-FFF2-40B4-BE49-F238E27FC236}">
                <a16:creationId xmlns:a16="http://schemas.microsoft.com/office/drawing/2014/main" id="{D93F7606-391B-4113-9388-7E02E7082BA2}"/>
              </a:ext>
            </a:extLst>
          </p:cNvPr>
          <p:cNvSpPr>
            <a:spLocks noGrp="1"/>
          </p:cNvSpPr>
          <p:nvPr>
            <p:ph type="subTitle" idx="1"/>
          </p:nvPr>
        </p:nvSpPr>
        <p:spPr>
          <a:xfrm>
            <a:off x="3401824" y="3771313"/>
            <a:ext cx="4514450" cy="1008423"/>
          </a:xfrm>
        </p:spPr>
        <p:txBody>
          <a:bodyPr/>
          <a:lstStyle/>
          <a:p>
            <a:r>
              <a:rPr lang="en-GB"/>
              <a:t>Wes Wright, CTO, Imprivata</a:t>
            </a:r>
          </a:p>
          <a:p>
            <a:r>
              <a:rPr lang="en-GB"/>
              <a:t>Dr Sean Kelly, MD, CMO, Imprivata</a:t>
            </a:r>
          </a:p>
          <a:p>
            <a:r>
              <a:rPr lang="en-GB"/>
              <a:t>Andy Kinnear, Health CIO Network (NHS) Advisory Panel</a:t>
            </a:r>
          </a:p>
          <a:p>
            <a:r>
              <a:rPr lang="en-GB"/>
              <a:t>Andy Wilcox, Senior Product Marketing Manager, Imprivata</a:t>
            </a:r>
          </a:p>
          <a:p>
            <a:endParaRPr lang="en-GB"/>
          </a:p>
        </p:txBody>
      </p:sp>
      <p:pic>
        <p:nvPicPr>
          <p:cNvPr id="8" name="Picture 7" descr="Logo&#10;&#10;Description automatically generated">
            <a:extLst>
              <a:ext uri="{FF2B5EF4-FFF2-40B4-BE49-F238E27FC236}">
                <a16:creationId xmlns:a16="http://schemas.microsoft.com/office/drawing/2014/main" id="{FF4CED7E-872C-4D58-8D82-F6B34875D48E}"/>
              </a:ext>
            </a:extLst>
          </p:cNvPr>
          <p:cNvPicPr>
            <a:picLocks noChangeAspect="1"/>
          </p:cNvPicPr>
          <p:nvPr/>
        </p:nvPicPr>
        <p:blipFill>
          <a:blip r:embed="rId2"/>
          <a:stretch>
            <a:fillRect/>
          </a:stretch>
        </p:blipFill>
        <p:spPr>
          <a:xfrm>
            <a:off x="184681" y="1035297"/>
            <a:ext cx="2045444" cy="620853"/>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E77272-7A04-4FA0-83D5-6680A2ABE786}"/>
              </a:ext>
            </a:extLst>
          </p:cNvPr>
          <p:cNvSpPr/>
          <p:nvPr/>
        </p:nvSpPr>
        <p:spPr bwMode="gray">
          <a:xfrm>
            <a:off x="236021" y="1097101"/>
            <a:ext cx="4236828" cy="3789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95000"/>
              </a:lnSpc>
              <a:spcAft>
                <a:spcPts val="600"/>
              </a:spcAft>
            </a:pPr>
            <a:r>
              <a:rPr lang="en-US" sz="1800">
                <a:latin typeface="+mn-lt"/>
                <a:ea typeface="ＭＳ Ｐゴシック" charset="0"/>
              </a:rPr>
              <a:t>A </a:t>
            </a:r>
            <a:r>
              <a:rPr lang="en-US" sz="1800" b="1">
                <a:latin typeface="+mn-lt"/>
                <a:ea typeface="ＭＳ Ｐゴシック" charset="0"/>
              </a:rPr>
              <a:t>framework </a:t>
            </a:r>
            <a:r>
              <a:rPr lang="en-US" sz="1800">
                <a:latin typeface="+mn-lt"/>
                <a:ea typeface="ＭＳ Ｐゴシック" charset="0"/>
              </a:rPr>
              <a:t>that </a:t>
            </a:r>
            <a:r>
              <a:rPr lang="en-US" sz="1800" b="1">
                <a:latin typeface="+mn-lt"/>
                <a:ea typeface="ＭＳ Ｐゴシック" charset="0"/>
              </a:rPr>
              <a:t>healthcare CISOs </a:t>
            </a:r>
            <a:r>
              <a:rPr lang="en-US" sz="1800">
                <a:latin typeface="+mn-lt"/>
                <a:ea typeface="ＭＳ Ｐゴシック" charset="0"/>
              </a:rPr>
              <a:t>can use to </a:t>
            </a:r>
            <a:r>
              <a:rPr lang="en-US" sz="1800" b="1">
                <a:latin typeface="+mn-lt"/>
                <a:ea typeface="ＭＳ Ｐゴシック" charset="0"/>
              </a:rPr>
              <a:t>architect, build and deploy an identity system </a:t>
            </a:r>
            <a:r>
              <a:rPr lang="en-US" sz="1800">
                <a:latin typeface="+mn-lt"/>
                <a:ea typeface="ＭＳ Ｐゴシック" charset="0"/>
              </a:rPr>
              <a:t>that will </a:t>
            </a:r>
            <a:r>
              <a:rPr lang="en-US" sz="1800" b="1">
                <a:latin typeface="+mn-lt"/>
                <a:ea typeface="ＭＳ Ｐゴシック" charset="0"/>
              </a:rPr>
              <a:t>protect against </a:t>
            </a:r>
            <a:r>
              <a:rPr lang="en-US" sz="1800">
                <a:latin typeface="+mn-lt"/>
                <a:ea typeface="ＭＳ Ｐゴシック" charset="0"/>
              </a:rPr>
              <a:t>modern </a:t>
            </a:r>
            <a:r>
              <a:rPr lang="en-US" sz="1800" b="1">
                <a:latin typeface="+mn-lt"/>
                <a:ea typeface="ＭＳ Ｐゴシック" charset="0"/>
              </a:rPr>
              <a:t>attacks </a:t>
            </a:r>
            <a:r>
              <a:rPr lang="en-US" sz="1800">
                <a:latin typeface="+mn-lt"/>
                <a:ea typeface="ＭＳ Ｐゴシック" charset="0"/>
              </a:rPr>
              <a:t>and support key </a:t>
            </a:r>
            <a:r>
              <a:rPr lang="en-US" sz="1800" b="1">
                <a:latin typeface="+mn-lt"/>
                <a:ea typeface="ＭＳ Ｐゴシック" charset="0"/>
              </a:rPr>
              <a:t>business drivers</a:t>
            </a:r>
            <a:r>
              <a:rPr lang="en-US" sz="1800">
                <a:latin typeface="+mn-lt"/>
                <a:ea typeface="ＭＳ Ｐゴシック" charset="0"/>
              </a:rPr>
              <a:t>.</a:t>
            </a:r>
          </a:p>
          <a:p>
            <a:pPr>
              <a:lnSpc>
                <a:spcPct val="95000"/>
              </a:lnSpc>
              <a:spcAft>
                <a:spcPts val="600"/>
              </a:spcAft>
            </a:pPr>
            <a:endParaRPr lang="en-US" sz="1800">
              <a:latin typeface="+mn-lt"/>
              <a:ea typeface="ＭＳ Ｐゴシック" charset="0"/>
            </a:endParaRPr>
          </a:p>
          <a:p>
            <a:pPr>
              <a:lnSpc>
                <a:spcPct val="95000"/>
              </a:lnSpc>
              <a:spcAft>
                <a:spcPts val="600"/>
              </a:spcAft>
            </a:pPr>
            <a:endParaRPr lang="en-US" sz="2000">
              <a:latin typeface="+mn-lt"/>
              <a:ea typeface="ＭＳ Ｐゴシック" charset="0"/>
            </a:endParaRPr>
          </a:p>
          <a:p>
            <a:pPr>
              <a:lnSpc>
                <a:spcPct val="95000"/>
              </a:lnSpc>
              <a:spcAft>
                <a:spcPts val="600"/>
              </a:spcAft>
            </a:pPr>
            <a:r>
              <a:rPr lang="en-US" sz="1600">
                <a:latin typeface="+mn-lt"/>
                <a:ea typeface="ＭＳ Ｐゴシック" charset="0"/>
              </a:rPr>
              <a:t>Two papers from H-ISAC:</a:t>
            </a:r>
          </a:p>
          <a:p>
            <a:pPr marL="228600" indent="-228600">
              <a:lnSpc>
                <a:spcPct val="95000"/>
              </a:lnSpc>
              <a:spcAft>
                <a:spcPts val="600"/>
              </a:spcAft>
              <a:buFontTx/>
              <a:buAutoNum type="arabicParenR"/>
            </a:pPr>
            <a:r>
              <a:rPr lang="en-US" sz="1200">
                <a:ea typeface="ＭＳ Ｐゴシック" charset="0"/>
              </a:rPr>
              <a:t>Introductory paper -- </a:t>
            </a:r>
            <a:r>
              <a:rPr lang="en-US" sz="1200" b="1">
                <a:ea typeface="ＭＳ Ｐゴシック" charset="0"/>
              </a:rPr>
              <a:t>W</a:t>
            </a:r>
            <a:r>
              <a:rPr lang="en-US" sz="1200" b="1"/>
              <a:t>hy</a:t>
            </a:r>
            <a:r>
              <a:rPr lang="en-US" sz="1200"/>
              <a:t> identity management is important. </a:t>
            </a:r>
            <a:r>
              <a:rPr lang="en-US" sz="1200">
                <a:hlinkClick r:id="rId3"/>
              </a:rPr>
              <a:t>https://h-isac.org/h-isac-white-paper-</a:t>
            </a:r>
            <a:r>
              <a:rPr lang="en-US" sz="1200" b="1">
                <a:hlinkClick r:id="rId3"/>
              </a:rPr>
              <a:t>identity-for-the-ciso-not-yet-paying-attention-to-identity</a:t>
            </a:r>
            <a:r>
              <a:rPr lang="en-US" sz="1200">
                <a:hlinkClick r:id="rId3"/>
              </a:rPr>
              <a:t>/</a:t>
            </a:r>
            <a:r>
              <a:rPr lang="en-US" sz="1200"/>
              <a:t> </a:t>
            </a:r>
          </a:p>
          <a:p>
            <a:pPr marL="228600" indent="-228600">
              <a:lnSpc>
                <a:spcPct val="95000"/>
              </a:lnSpc>
              <a:spcAft>
                <a:spcPts val="600"/>
              </a:spcAft>
              <a:buFontTx/>
              <a:buAutoNum type="arabicParenR"/>
            </a:pPr>
            <a:r>
              <a:rPr lang="en-US" sz="1200">
                <a:ea typeface="ＭＳ Ｐゴシック" charset="0"/>
              </a:rPr>
              <a:t>Identity framework paper -- </a:t>
            </a:r>
            <a:r>
              <a:rPr lang="en-US" sz="1200" b="1"/>
              <a:t>How </a:t>
            </a:r>
            <a:r>
              <a:rPr lang="en-US" sz="1200"/>
              <a:t>to manage identities.</a:t>
            </a:r>
            <a:r>
              <a:rPr lang="en-US" sz="1200">
                <a:ea typeface="ＭＳ Ｐゴシック" charset="0"/>
              </a:rPr>
              <a:t> </a:t>
            </a:r>
            <a:r>
              <a:rPr lang="en-US" sz="1200">
                <a:hlinkClick r:id="rId4"/>
              </a:rPr>
              <a:t>https://h-isac.org/</a:t>
            </a:r>
            <a:r>
              <a:rPr lang="en-US" sz="1200" b="1">
                <a:hlinkClick r:id="rId4"/>
              </a:rPr>
              <a:t>an-h-isac-framework-for-cisos-to-manage-identity</a:t>
            </a:r>
            <a:r>
              <a:rPr lang="en-US" sz="1200">
                <a:hlinkClick r:id="rId4"/>
              </a:rPr>
              <a:t>-2/</a:t>
            </a:r>
            <a:r>
              <a:rPr lang="en-US" sz="1200"/>
              <a:t> (The focus of this presentation)</a:t>
            </a:r>
            <a:endParaRPr lang="en-US" sz="2000">
              <a:latin typeface="+mn-lt"/>
              <a:ea typeface="ＭＳ Ｐゴシック" charset="0"/>
            </a:endParaRPr>
          </a:p>
        </p:txBody>
      </p:sp>
      <p:pic>
        <p:nvPicPr>
          <p:cNvPr id="7" name="Content Placeholder 6" descr="A screenshot of a cell phone&#10;&#10;Description automatically generated">
            <a:extLst>
              <a:ext uri="{FF2B5EF4-FFF2-40B4-BE49-F238E27FC236}">
                <a16:creationId xmlns:a16="http://schemas.microsoft.com/office/drawing/2014/main" id="{72483277-9CE2-449E-A9FB-0038CB6C42DD}"/>
              </a:ext>
            </a:extLst>
          </p:cNvPr>
          <p:cNvPicPr>
            <a:picLocks noGrp="1" noChangeAspect="1"/>
          </p:cNvPicPr>
          <p:nvPr>
            <p:ph sz="half" idx="2"/>
          </p:nvPr>
        </p:nvPicPr>
        <p:blipFill>
          <a:blip r:embed="rId5"/>
          <a:stretch>
            <a:fillRect/>
          </a:stretch>
        </p:blipFill>
        <p:spPr>
          <a:xfrm>
            <a:off x="4271291" y="1584642"/>
            <a:ext cx="4872709" cy="3167260"/>
          </a:xfrm>
          <a:prstGeom prst="rect">
            <a:avLst/>
          </a:prstGeom>
          <a:noFill/>
        </p:spPr>
      </p:pic>
      <p:sp>
        <p:nvSpPr>
          <p:cNvPr id="5" name="Title 4">
            <a:extLst>
              <a:ext uri="{FF2B5EF4-FFF2-40B4-BE49-F238E27FC236}">
                <a16:creationId xmlns:a16="http://schemas.microsoft.com/office/drawing/2014/main" id="{5A7E7C7D-CD62-42F0-9402-A63465594DC0}"/>
              </a:ext>
            </a:extLst>
          </p:cNvPr>
          <p:cNvSpPr>
            <a:spLocks noGrp="1"/>
          </p:cNvSpPr>
          <p:nvPr>
            <p:ph type="title"/>
          </p:nvPr>
        </p:nvSpPr>
        <p:spPr>
          <a:xfrm>
            <a:off x="236021" y="83125"/>
            <a:ext cx="8686800" cy="723900"/>
          </a:xfrm>
        </p:spPr>
        <p:txBody>
          <a:bodyPr vert="horz" wrap="square" lIns="91440" tIns="45720" rIns="91440" bIns="0" numCol="1" anchor="b" anchorCtr="0" compatLnSpc="1">
            <a:prstTxWarp prst="textNoShape">
              <a:avLst/>
            </a:prstTxWarp>
            <a:normAutofit/>
          </a:bodyPr>
          <a:lstStyle/>
          <a:p>
            <a:r>
              <a:rPr lang="en-US" sz="2200">
                <a:latin typeface="+mj-lt"/>
                <a:ea typeface="ＭＳ Ｐゴシック" charset="0"/>
                <a:cs typeface="ＭＳ Ｐゴシック" charset="0"/>
              </a:rPr>
              <a:t>H-ISAC White Paper</a:t>
            </a:r>
            <a:br>
              <a:rPr lang="en-US" sz="2200">
                <a:latin typeface="+mj-lt"/>
                <a:ea typeface="ＭＳ Ｐゴシック" charset="0"/>
                <a:cs typeface="ＭＳ Ｐゴシック" charset="0"/>
              </a:rPr>
            </a:br>
            <a:r>
              <a:rPr lang="en-US" sz="2200">
                <a:latin typeface="+mj-lt"/>
                <a:ea typeface="ＭＳ Ｐゴシック" charset="0"/>
                <a:cs typeface="ＭＳ Ｐゴシック" charset="0"/>
              </a:rPr>
              <a:t>“AN H-ISAC FRAMEWORK FOR CISOs TO MANAGE IDENTITY”</a:t>
            </a:r>
          </a:p>
        </p:txBody>
      </p:sp>
    </p:spTree>
    <p:extLst>
      <p:ext uri="{BB962C8B-B14F-4D97-AF65-F5344CB8AC3E}">
        <p14:creationId xmlns:p14="http://schemas.microsoft.com/office/powerpoint/2010/main" val="323099730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86418B-8240-448B-AEE8-78604BB8D45E}"/>
              </a:ext>
            </a:extLst>
          </p:cNvPr>
          <p:cNvSpPr>
            <a:spLocks noGrp="1"/>
          </p:cNvSpPr>
          <p:nvPr>
            <p:ph type="title"/>
          </p:nvPr>
        </p:nvSpPr>
        <p:spPr/>
        <p:txBody>
          <a:bodyPr/>
          <a:lstStyle/>
          <a:p>
            <a:r>
              <a:rPr lang="en-US"/>
              <a:t>Framework Components – H-ISAC</a:t>
            </a:r>
          </a:p>
        </p:txBody>
      </p:sp>
      <p:graphicFrame>
        <p:nvGraphicFramePr>
          <p:cNvPr id="14" name="Diagram 13">
            <a:extLst>
              <a:ext uri="{FF2B5EF4-FFF2-40B4-BE49-F238E27FC236}">
                <a16:creationId xmlns:a16="http://schemas.microsoft.com/office/drawing/2014/main" id="{6955CE2A-F2C9-40C1-B3C0-6CEB46D87F8F}"/>
              </a:ext>
            </a:extLst>
          </p:cNvPr>
          <p:cNvGraphicFramePr/>
          <p:nvPr/>
        </p:nvGraphicFramePr>
        <p:xfrm>
          <a:off x="502285" y="1023557"/>
          <a:ext cx="3698526" cy="3808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5394D97F-6EED-40B2-8798-82EA5AFB00F2}"/>
              </a:ext>
            </a:extLst>
          </p:cNvPr>
          <p:cNvPicPr>
            <a:picLocks noChangeAspect="1"/>
          </p:cNvPicPr>
          <p:nvPr/>
        </p:nvPicPr>
        <p:blipFill rotWithShape="1">
          <a:blip r:embed="rId8"/>
          <a:srcRect l="1" t="6717" r="9055"/>
          <a:stretch/>
        </p:blipFill>
        <p:spPr>
          <a:xfrm>
            <a:off x="3740091" y="2638325"/>
            <a:ext cx="787823" cy="723900"/>
          </a:xfrm>
          <a:prstGeom prst="rect">
            <a:avLst/>
          </a:prstGeom>
        </p:spPr>
      </p:pic>
      <p:pic>
        <p:nvPicPr>
          <p:cNvPr id="7" name="Picture 6">
            <a:extLst>
              <a:ext uri="{FF2B5EF4-FFF2-40B4-BE49-F238E27FC236}">
                <a16:creationId xmlns:a16="http://schemas.microsoft.com/office/drawing/2014/main" id="{F6077549-C3FB-4085-BDEE-B205B4B9FA27}"/>
              </a:ext>
            </a:extLst>
          </p:cNvPr>
          <p:cNvPicPr>
            <a:picLocks noChangeAspect="1"/>
          </p:cNvPicPr>
          <p:nvPr/>
        </p:nvPicPr>
        <p:blipFill rotWithShape="1">
          <a:blip r:embed="rId9"/>
          <a:srcRect t="8945" r="6970"/>
          <a:stretch/>
        </p:blipFill>
        <p:spPr>
          <a:xfrm>
            <a:off x="3647180" y="1036210"/>
            <a:ext cx="806154" cy="723900"/>
          </a:xfrm>
          <a:prstGeom prst="rect">
            <a:avLst/>
          </a:prstGeom>
        </p:spPr>
      </p:pic>
      <p:sp>
        <p:nvSpPr>
          <p:cNvPr id="6" name="TextBox 5">
            <a:extLst>
              <a:ext uri="{FF2B5EF4-FFF2-40B4-BE49-F238E27FC236}">
                <a16:creationId xmlns:a16="http://schemas.microsoft.com/office/drawing/2014/main" id="{B8513B04-4067-4CE7-94D0-BD4B03576FAF}"/>
              </a:ext>
            </a:extLst>
          </p:cNvPr>
          <p:cNvSpPr txBox="1"/>
          <p:nvPr/>
        </p:nvSpPr>
        <p:spPr bwMode="auto">
          <a:xfrm>
            <a:off x="5202518" y="1194468"/>
            <a:ext cx="1159292" cy="292388"/>
          </a:xfrm>
          <a:prstGeom prst="rect">
            <a:avLst/>
          </a:prstGeom>
          <a:noFill/>
          <a:ln w="12700" cap="sq" algn="ctr">
            <a:noFill/>
            <a:miter lim="800000"/>
            <a:headEnd/>
            <a:tailEnd/>
          </a:ln>
          <a:effectLst/>
        </p:spPr>
        <p:txBody>
          <a:bodyPr wrap="none" rtlCol="0">
            <a:spAutoFit/>
          </a:bodyPr>
          <a:lstStyle/>
          <a:p>
            <a:r>
              <a:rPr lang="en-US" sz="1300">
                <a:solidFill>
                  <a:schemeClr val="bg1"/>
                </a:solidFill>
                <a:latin typeface="+mn-lt"/>
              </a:rPr>
              <a:t>Authorization</a:t>
            </a:r>
          </a:p>
        </p:txBody>
      </p:sp>
      <p:sp>
        <p:nvSpPr>
          <p:cNvPr id="12" name="TextBox 11">
            <a:extLst>
              <a:ext uri="{FF2B5EF4-FFF2-40B4-BE49-F238E27FC236}">
                <a16:creationId xmlns:a16="http://schemas.microsoft.com/office/drawing/2014/main" id="{E94D52C7-182C-40E0-A8CC-56ACA7A54757}"/>
              </a:ext>
            </a:extLst>
          </p:cNvPr>
          <p:cNvSpPr txBox="1"/>
          <p:nvPr/>
        </p:nvSpPr>
        <p:spPr bwMode="auto">
          <a:xfrm>
            <a:off x="5202518" y="3000275"/>
            <a:ext cx="1974067" cy="292388"/>
          </a:xfrm>
          <a:prstGeom prst="rect">
            <a:avLst/>
          </a:prstGeom>
          <a:noFill/>
          <a:ln w="12700" cap="sq" algn="ctr">
            <a:noFill/>
            <a:miter lim="800000"/>
            <a:headEnd/>
            <a:tailEnd/>
          </a:ln>
          <a:effectLst/>
        </p:spPr>
        <p:txBody>
          <a:bodyPr wrap="none" rtlCol="0">
            <a:spAutoFit/>
          </a:bodyPr>
          <a:lstStyle/>
          <a:p>
            <a:r>
              <a:rPr lang="en-US" sz="1300">
                <a:solidFill>
                  <a:schemeClr val="bg1"/>
                </a:solidFill>
                <a:latin typeface="+mn-lt"/>
              </a:rPr>
              <a:t>Authentication &amp; Access</a:t>
            </a:r>
          </a:p>
        </p:txBody>
      </p:sp>
      <p:graphicFrame>
        <p:nvGraphicFramePr>
          <p:cNvPr id="16" name="Diagram 15">
            <a:extLst>
              <a:ext uri="{FF2B5EF4-FFF2-40B4-BE49-F238E27FC236}">
                <a16:creationId xmlns:a16="http://schemas.microsoft.com/office/drawing/2014/main" id="{68A4E72F-3900-4DD3-924E-335A396B92EC}"/>
              </a:ext>
            </a:extLst>
          </p:cNvPr>
          <p:cNvGraphicFramePr/>
          <p:nvPr/>
        </p:nvGraphicFramePr>
        <p:xfrm>
          <a:off x="4943191" y="1020601"/>
          <a:ext cx="3698526" cy="380860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3" name="Picture 2">
            <a:extLst>
              <a:ext uri="{FF2B5EF4-FFF2-40B4-BE49-F238E27FC236}">
                <a16:creationId xmlns:a16="http://schemas.microsoft.com/office/drawing/2014/main" id="{4243B8D7-4A65-44E0-A2C2-DEE2BD4E6018}"/>
              </a:ext>
            </a:extLst>
          </p:cNvPr>
          <p:cNvPicPr>
            <a:picLocks noChangeAspect="1"/>
          </p:cNvPicPr>
          <p:nvPr/>
        </p:nvPicPr>
        <p:blipFill rotWithShape="1">
          <a:blip r:embed="rId15"/>
          <a:srcRect t="9815" r="10670"/>
          <a:stretch/>
        </p:blipFill>
        <p:spPr>
          <a:xfrm>
            <a:off x="8101013" y="1043057"/>
            <a:ext cx="769377" cy="732356"/>
          </a:xfrm>
          <a:prstGeom prst="rect">
            <a:avLst/>
          </a:prstGeom>
        </p:spPr>
      </p:pic>
      <p:pic>
        <p:nvPicPr>
          <p:cNvPr id="13" name="Picture 12">
            <a:extLst>
              <a:ext uri="{FF2B5EF4-FFF2-40B4-BE49-F238E27FC236}">
                <a16:creationId xmlns:a16="http://schemas.microsoft.com/office/drawing/2014/main" id="{12A0DEAD-92A8-4CF1-B254-6548B2FE82CC}"/>
              </a:ext>
            </a:extLst>
          </p:cNvPr>
          <p:cNvPicPr>
            <a:picLocks noChangeAspect="1"/>
          </p:cNvPicPr>
          <p:nvPr/>
        </p:nvPicPr>
        <p:blipFill rotWithShape="1">
          <a:blip r:embed="rId16"/>
          <a:srcRect t="8632" r="5555"/>
          <a:stretch/>
        </p:blipFill>
        <p:spPr>
          <a:xfrm>
            <a:off x="8206781" y="2672040"/>
            <a:ext cx="735439" cy="781083"/>
          </a:xfrm>
          <a:prstGeom prst="rect">
            <a:avLst/>
          </a:prstGeom>
        </p:spPr>
      </p:pic>
      <p:sp>
        <p:nvSpPr>
          <p:cNvPr id="15" name="TextBox 14">
            <a:extLst>
              <a:ext uri="{FF2B5EF4-FFF2-40B4-BE49-F238E27FC236}">
                <a16:creationId xmlns:a16="http://schemas.microsoft.com/office/drawing/2014/main" id="{878273DC-CB5C-44D9-A713-8F2A435057FD}"/>
              </a:ext>
            </a:extLst>
          </p:cNvPr>
          <p:cNvSpPr txBox="1"/>
          <p:nvPr/>
        </p:nvSpPr>
        <p:spPr bwMode="auto">
          <a:xfrm>
            <a:off x="5243694" y="3417288"/>
            <a:ext cx="3076000" cy="846386"/>
          </a:xfrm>
          <a:prstGeom prst="rect">
            <a:avLst/>
          </a:prstGeom>
          <a:noFill/>
          <a:ln w="12700" cap="sq" algn="ctr">
            <a:noFill/>
            <a:miter lim="800000"/>
            <a:headEnd/>
            <a:tailEnd/>
          </a:ln>
          <a:effectLst/>
        </p:spPr>
        <p:txBody>
          <a:bodyPr wrap="square" rtlCol="0" anchor="t">
            <a:spAutoFit/>
          </a:bodyPr>
          <a:lstStyle/>
          <a:p>
            <a:pPr>
              <a:lnSpc>
                <a:spcPct val="80000"/>
              </a:lnSpc>
            </a:pPr>
            <a:r>
              <a:rPr lang="en-US" sz="1500">
                <a:latin typeface="+mn-lt"/>
              </a:rPr>
              <a:t>The final step: </a:t>
            </a:r>
            <a:r>
              <a:rPr lang="en-US" sz="1500" b="1">
                <a:latin typeface="+mn-lt"/>
              </a:rPr>
              <a:t>Authenticating and granting the user access to systems and resources</a:t>
            </a:r>
            <a:r>
              <a:rPr lang="en-US" sz="1500">
                <a:latin typeface="+mn-lt"/>
              </a:rPr>
              <a:t>. </a:t>
            </a:r>
            <a:endParaRPr lang="en-US" sz="1500"/>
          </a:p>
          <a:p>
            <a:endParaRPr lang="en-US" sz="1300">
              <a:solidFill>
                <a:schemeClr val="tx2"/>
              </a:solidFill>
              <a:latin typeface="+mn-lt"/>
            </a:endParaRPr>
          </a:p>
        </p:txBody>
      </p:sp>
      <p:sp>
        <p:nvSpPr>
          <p:cNvPr id="8" name="TextBox 7">
            <a:extLst>
              <a:ext uri="{FF2B5EF4-FFF2-40B4-BE49-F238E27FC236}">
                <a16:creationId xmlns:a16="http://schemas.microsoft.com/office/drawing/2014/main" id="{1E1EB1E6-1C4F-4905-9C95-8DB330DE58F5}"/>
              </a:ext>
            </a:extLst>
          </p:cNvPr>
          <p:cNvSpPr txBox="1"/>
          <p:nvPr/>
        </p:nvSpPr>
        <p:spPr bwMode="auto">
          <a:xfrm>
            <a:off x="5232022" y="1709481"/>
            <a:ext cx="3172018" cy="1077218"/>
          </a:xfrm>
          <a:prstGeom prst="rect">
            <a:avLst/>
          </a:prstGeom>
          <a:noFill/>
          <a:ln w="12700" cap="sq" algn="ctr">
            <a:noFill/>
            <a:miter lim="800000"/>
            <a:headEnd/>
            <a:tailEnd/>
          </a:ln>
          <a:effectLst/>
        </p:spPr>
        <p:txBody>
          <a:bodyPr wrap="square" rtlCol="0" anchor="t">
            <a:spAutoFit/>
          </a:bodyPr>
          <a:lstStyle/>
          <a:p>
            <a:pPr>
              <a:lnSpc>
                <a:spcPct val="80000"/>
              </a:lnSpc>
            </a:pPr>
            <a:r>
              <a:rPr lang="en-US" sz="1500">
                <a:latin typeface="+mn-lt"/>
                <a:ea typeface="ＭＳ Ｐゴシック"/>
              </a:rPr>
              <a:t>The </a:t>
            </a:r>
            <a:r>
              <a:rPr lang="en-US" sz="1500" b="1">
                <a:latin typeface="+mn-lt"/>
                <a:ea typeface="ＭＳ Ｐゴシック"/>
              </a:rPr>
              <a:t>process of determining </a:t>
            </a:r>
          </a:p>
          <a:p>
            <a:pPr>
              <a:lnSpc>
                <a:spcPct val="80000"/>
              </a:lnSpc>
            </a:pPr>
            <a:r>
              <a:rPr lang="en-US" sz="1500" b="1">
                <a:latin typeface="+mn-lt"/>
                <a:ea typeface="ＭＳ Ｐゴシック"/>
              </a:rPr>
              <a:t>what privileges a user should </a:t>
            </a:r>
          </a:p>
          <a:p>
            <a:pPr>
              <a:lnSpc>
                <a:spcPct val="80000"/>
              </a:lnSpc>
            </a:pPr>
            <a:r>
              <a:rPr lang="en-US" sz="1500" b="1">
                <a:latin typeface="+mn-lt"/>
                <a:ea typeface="ＭＳ Ｐゴシック"/>
              </a:rPr>
              <a:t>be granted </a:t>
            </a:r>
            <a:r>
              <a:rPr lang="en-US" sz="1500">
                <a:latin typeface="+mn-lt"/>
                <a:ea typeface="ＭＳ Ｐゴシック"/>
              </a:rPr>
              <a:t>based on roles, rights, and responsibilities. </a:t>
            </a:r>
            <a:endParaRPr lang="en-US" sz="1500"/>
          </a:p>
          <a:p>
            <a:endParaRPr lang="en-US" sz="1600">
              <a:solidFill>
                <a:schemeClr val="tx2"/>
              </a:solidFill>
              <a:latin typeface="+mn-lt"/>
            </a:endParaRPr>
          </a:p>
        </p:txBody>
      </p:sp>
      <p:sp>
        <p:nvSpPr>
          <p:cNvPr id="17" name="TextBox 16">
            <a:extLst>
              <a:ext uri="{FF2B5EF4-FFF2-40B4-BE49-F238E27FC236}">
                <a16:creationId xmlns:a16="http://schemas.microsoft.com/office/drawing/2014/main" id="{5E720A43-310E-4B84-BBAF-2773D362860D}"/>
              </a:ext>
            </a:extLst>
          </p:cNvPr>
          <p:cNvSpPr txBox="1"/>
          <p:nvPr/>
        </p:nvSpPr>
        <p:spPr bwMode="auto">
          <a:xfrm>
            <a:off x="5171864" y="1255347"/>
            <a:ext cx="1229824" cy="307777"/>
          </a:xfrm>
          <a:prstGeom prst="rect">
            <a:avLst/>
          </a:prstGeom>
          <a:noFill/>
          <a:ln w="12700" cap="sq" algn="ctr">
            <a:noFill/>
            <a:miter lim="800000"/>
            <a:headEnd/>
            <a:tailEnd/>
          </a:ln>
          <a:effectLst/>
        </p:spPr>
        <p:txBody>
          <a:bodyPr wrap="none" rtlCol="0">
            <a:spAutoFit/>
          </a:bodyPr>
          <a:lstStyle/>
          <a:p>
            <a:r>
              <a:rPr lang="en-US" sz="1400">
                <a:solidFill>
                  <a:schemeClr val="bg1"/>
                </a:solidFill>
                <a:latin typeface="+mn-lt"/>
              </a:rPr>
              <a:t>Authorization</a:t>
            </a:r>
          </a:p>
        </p:txBody>
      </p:sp>
      <p:sp>
        <p:nvSpPr>
          <p:cNvPr id="18" name="TextBox 17">
            <a:extLst>
              <a:ext uri="{FF2B5EF4-FFF2-40B4-BE49-F238E27FC236}">
                <a16:creationId xmlns:a16="http://schemas.microsoft.com/office/drawing/2014/main" id="{CE91339B-5572-4C44-8D09-F6C3725088FC}"/>
              </a:ext>
            </a:extLst>
          </p:cNvPr>
          <p:cNvSpPr txBox="1"/>
          <p:nvPr/>
        </p:nvSpPr>
        <p:spPr bwMode="auto">
          <a:xfrm>
            <a:off x="5171864" y="2719810"/>
            <a:ext cx="2285947" cy="307777"/>
          </a:xfrm>
          <a:prstGeom prst="rect">
            <a:avLst/>
          </a:prstGeom>
          <a:noFill/>
          <a:ln w="12700" cap="sq" algn="ctr">
            <a:noFill/>
            <a:miter lim="800000"/>
            <a:headEnd/>
            <a:tailEnd/>
          </a:ln>
          <a:effectLst/>
        </p:spPr>
        <p:txBody>
          <a:bodyPr wrap="none" rtlCol="0">
            <a:spAutoFit/>
          </a:bodyPr>
          <a:lstStyle/>
          <a:p>
            <a:r>
              <a:rPr lang="en-US" sz="1400">
                <a:solidFill>
                  <a:schemeClr val="bg1"/>
                </a:solidFill>
                <a:latin typeface="+mn-lt"/>
              </a:rPr>
              <a:t>Authentication and Access</a:t>
            </a:r>
          </a:p>
        </p:txBody>
      </p:sp>
      <p:sp>
        <p:nvSpPr>
          <p:cNvPr id="4" name="Flowchart: Connector 3">
            <a:extLst>
              <a:ext uri="{FF2B5EF4-FFF2-40B4-BE49-F238E27FC236}">
                <a16:creationId xmlns:a16="http://schemas.microsoft.com/office/drawing/2014/main" id="{1B2E17B6-5C59-4C2E-B9E6-3A4397EC7C53}"/>
              </a:ext>
            </a:extLst>
          </p:cNvPr>
          <p:cNvSpPr/>
          <p:nvPr/>
        </p:nvSpPr>
        <p:spPr bwMode="auto">
          <a:xfrm>
            <a:off x="5209163" y="1797870"/>
            <a:ext cx="45719" cy="45719"/>
          </a:xfrm>
          <a:prstGeom prst="flowChartConnector">
            <a:avLst/>
          </a:prstGeom>
          <a:solidFill>
            <a:schemeClr val="tx1"/>
          </a:solidFill>
          <a:ln w="9525">
            <a:solidFill>
              <a:schemeClr val="tx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ln>
                <a:solidFill>
                  <a:schemeClr val="tx1"/>
                </a:solidFill>
              </a:ln>
              <a:latin typeface="+mn-lt"/>
            </a:endParaRPr>
          </a:p>
        </p:txBody>
      </p:sp>
      <p:sp>
        <p:nvSpPr>
          <p:cNvPr id="19" name="Flowchart: Connector 18">
            <a:extLst>
              <a:ext uri="{FF2B5EF4-FFF2-40B4-BE49-F238E27FC236}">
                <a16:creationId xmlns:a16="http://schemas.microsoft.com/office/drawing/2014/main" id="{E41D2753-8A72-42AE-B9E5-595B408F84FE}"/>
              </a:ext>
            </a:extLst>
          </p:cNvPr>
          <p:cNvSpPr/>
          <p:nvPr/>
        </p:nvSpPr>
        <p:spPr bwMode="auto">
          <a:xfrm>
            <a:off x="5232022" y="3523495"/>
            <a:ext cx="45719" cy="45719"/>
          </a:xfrm>
          <a:prstGeom prst="flowChartConnector">
            <a:avLst/>
          </a:prstGeom>
          <a:solidFill>
            <a:schemeClr val="tx1"/>
          </a:solidFill>
          <a:ln w="9525">
            <a:solidFill>
              <a:schemeClr val="tx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ln>
                <a:solidFill>
                  <a:schemeClr val="tx1"/>
                </a:solidFill>
              </a:ln>
              <a:latin typeface="+mn-lt"/>
            </a:endParaRPr>
          </a:p>
        </p:txBody>
      </p:sp>
    </p:spTree>
    <p:extLst>
      <p:ext uri="{BB962C8B-B14F-4D97-AF65-F5344CB8AC3E}">
        <p14:creationId xmlns:p14="http://schemas.microsoft.com/office/powerpoint/2010/main" val="169599049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id="{7BDA6181-C4A7-4F11-907C-5B4D7A4BD19B}"/>
              </a:ext>
            </a:extLst>
          </p:cNvPr>
          <p:cNvSpPr>
            <a:spLocks noGrp="1"/>
          </p:cNvSpPr>
          <p:nvPr>
            <p:ph type="body" idx="11"/>
          </p:nvPr>
        </p:nvSpPr>
        <p:spPr>
          <a:xfrm>
            <a:off x="236021" y="964595"/>
            <a:ext cx="8686800" cy="373860"/>
          </a:xfrm>
        </p:spPr>
        <p:txBody>
          <a:bodyPr/>
          <a:lstStyle/>
          <a:p>
            <a:r>
              <a:rPr lang="en-US"/>
              <a:t>Recommended best practices</a:t>
            </a:r>
          </a:p>
        </p:txBody>
      </p:sp>
      <p:sp>
        <p:nvSpPr>
          <p:cNvPr id="2" name="Title 1">
            <a:extLst>
              <a:ext uri="{FF2B5EF4-FFF2-40B4-BE49-F238E27FC236}">
                <a16:creationId xmlns:a16="http://schemas.microsoft.com/office/drawing/2014/main" id="{38D8CFCD-D740-4CA7-A33E-1433C891C1A9}"/>
              </a:ext>
            </a:extLst>
          </p:cNvPr>
          <p:cNvSpPr>
            <a:spLocks noGrp="1"/>
          </p:cNvSpPr>
          <p:nvPr>
            <p:ph type="title"/>
          </p:nvPr>
        </p:nvSpPr>
        <p:spPr>
          <a:xfrm>
            <a:off x="236021" y="83125"/>
            <a:ext cx="8686800" cy="723900"/>
          </a:xfrm>
        </p:spPr>
        <p:txBody>
          <a:bodyPr wrap="square" anchor="b">
            <a:normAutofit/>
          </a:bodyPr>
          <a:lstStyle/>
          <a:p>
            <a:r>
              <a:rPr lang="en-US"/>
              <a:t>H-ISAC Framework – Key Points</a:t>
            </a:r>
          </a:p>
        </p:txBody>
      </p:sp>
      <p:graphicFrame>
        <p:nvGraphicFramePr>
          <p:cNvPr id="15" name="Content Placeholder 3">
            <a:extLst>
              <a:ext uri="{FF2B5EF4-FFF2-40B4-BE49-F238E27FC236}">
                <a16:creationId xmlns:a16="http://schemas.microsoft.com/office/drawing/2014/main" id="{DEDE00E6-2455-4821-A08B-7B474FD31B7E}"/>
              </a:ext>
            </a:extLst>
          </p:cNvPr>
          <p:cNvGraphicFramePr>
            <a:graphicFrameLocks noGrp="1"/>
          </p:cNvGraphicFramePr>
          <p:nvPr>
            <p:ph sz="quarter" idx="12"/>
            <p:extLst>
              <p:ext uri="{D42A27DB-BD31-4B8C-83A1-F6EECF244321}">
                <p14:modId xmlns:p14="http://schemas.microsoft.com/office/powerpoint/2010/main" val="1256355445"/>
              </p:ext>
            </p:extLst>
          </p:nvPr>
        </p:nvGraphicFramePr>
        <p:xfrm>
          <a:off x="236021" y="1481666"/>
          <a:ext cx="8686800" cy="3388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26721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Imprivata digital identity framework for healthcare</a:t>
            </a:r>
          </a:p>
        </p:txBody>
      </p:sp>
      <p:sp>
        <p:nvSpPr>
          <p:cNvPr id="127" name="Rectangle 126">
            <a:extLst>
              <a:ext uri="{FF2B5EF4-FFF2-40B4-BE49-F238E27FC236}">
                <a16:creationId xmlns:a16="http://schemas.microsoft.com/office/drawing/2014/main" id="{B3FEA2C3-EC07-4F2F-AAC2-020918B88920}"/>
              </a:ext>
            </a:extLst>
          </p:cNvPr>
          <p:cNvSpPr/>
          <p:nvPr/>
        </p:nvSpPr>
        <p:spPr bwMode="auto">
          <a:xfrm>
            <a:off x="255732" y="1555310"/>
            <a:ext cx="1437754"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REGULATIONS</a:t>
            </a:r>
          </a:p>
        </p:txBody>
      </p:sp>
      <p:sp>
        <p:nvSpPr>
          <p:cNvPr id="130" name="Rectangle 129">
            <a:extLst>
              <a:ext uri="{FF2B5EF4-FFF2-40B4-BE49-F238E27FC236}">
                <a16:creationId xmlns:a16="http://schemas.microsoft.com/office/drawing/2014/main" id="{B3FEA2C3-EC07-4F2F-AAC2-020918B88920}"/>
              </a:ext>
            </a:extLst>
          </p:cNvPr>
          <p:cNvSpPr/>
          <p:nvPr/>
        </p:nvSpPr>
        <p:spPr bwMode="auto">
          <a:xfrm>
            <a:off x="255732" y="2600629"/>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REPORTING, AUDITING, AND </a:t>
            </a:r>
            <a:br>
              <a:rPr lang="en-US" sz="800" b="1"/>
            </a:br>
            <a:r>
              <a:rPr lang="en-US" sz="800" b="1"/>
              <a:t>ANALYTICS</a:t>
            </a:r>
          </a:p>
        </p:txBody>
      </p:sp>
      <p:sp>
        <p:nvSpPr>
          <p:cNvPr id="161" name="Rectangle 160">
            <a:extLst>
              <a:ext uri="{FF2B5EF4-FFF2-40B4-BE49-F238E27FC236}">
                <a16:creationId xmlns:a16="http://schemas.microsoft.com/office/drawing/2014/main" id="{B3FEA2C3-EC07-4F2F-AAC2-020918B88920}"/>
              </a:ext>
            </a:extLst>
          </p:cNvPr>
          <p:cNvSpPr/>
          <p:nvPr/>
        </p:nvSpPr>
        <p:spPr bwMode="auto">
          <a:xfrm>
            <a:off x="1989417" y="1555310"/>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IDENTITY PROVIDER</a:t>
            </a:r>
          </a:p>
        </p:txBody>
      </p:sp>
      <p:sp>
        <p:nvSpPr>
          <p:cNvPr id="163" name="Rectangle 162">
            <a:extLst>
              <a:ext uri="{FF2B5EF4-FFF2-40B4-BE49-F238E27FC236}">
                <a16:creationId xmlns:a16="http://schemas.microsoft.com/office/drawing/2014/main" id="{B3FEA2C3-EC07-4F2F-AAC2-020918B88920}"/>
              </a:ext>
            </a:extLst>
          </p:cNvPr>
          <p:cNvSpPr/>
          <p:nvPr/>
        </p:nvSpPr>
        <p:spPr bwMode="auto">
          <a:xfrm>
            <a:off x="2077474" y="2179733"/>
            <a:ext cx="1554726" cy="236441"/>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Directory federation</a:t>
            </a:r>
          </a:p>
        </p:txBody>
      </p:sp>
      <p:sp>
        <p:nvSpPr>
          <p:cNvPr id="177" name="Rectangle 176">
            <a:extLst>
              <a:ext uri="{FF2B5EF4-FFF2-40B4-BE49-F238E27FC236}">
                <a16:creationId xmlns:a16="http://schemas.microsoft.com/office/drawing/2014/main" id="{B3FEA2C3-EC07-4F2F-AAC2-020918B88920}"/>
              </a:ext>
            </a:extLst>
          </p:cNvPr>
          <p:cNvSpPr/>
          <p:nvPr/>
        </p:nvSpPr>
        <p:spPr bwMode="auto">
          <a:xfrm>
            <a:off x="3709997" y="1555310"/>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ROLES AND POLICIES</a:t>
            </a:r>
          </a:p>
        </p:txBody>
      </p:sp>
      <p:sp>
        <p:nvSpPr>
          <p:cNvPr id="179" name="Rectangle 178">
            <a:extLst>
              <a:ext uri="{FF2B5EF4-FFF2-40B4-BE49-F238E27FC236}">
                <a16:creationId xmlns:a16="http://schemas.microsoft.com/office/drawing/2014/main" id="{B3FEA2C3-EC07-4F2F-AAC2-020918B88920}"/>
              </a:ext>
            </a:extLst>
          </p:cNvPr>
          <p:cNvSpPr/>
          <p:nvPr/>
        </p:nvSpPr>
        <p:spPr bwMode="auto">
          <a:xfrm>
            <a:off x="3808139" y="2182481"/>
            <a:ext cx="1557611" cy="236441"/>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Data access policies</a:t>
            </a:r>
          </a:p>
        </p:txBody>
      </p:sp>
      <p:sp>
        <p:nvSpPr>
          <p:cNvPr id="180" name="Rectangle 179">
            <a:extLst>
              <a:ext uri="{FF2B5EF4-FFF2-40B4-BE49-F238E27FC236}">
                <a16:creationId xmlns:a16="http://schemas.microsoft.com/office/drawing/2014/main" id="{B3FEA2C3-EC07-4F2F-AAC2-020918B88920}"/>
              </a:ext>
            </a:extLst>
          </p:cNvPr>
          <p:cNvSpPr/>
          <p:nvPr/>
        </p:nvSpPr>
        <p:spPr bwMode="auto">
          <a:xfrm>
            <a:off x="3709997" y="2809459"/>
            <a:ext cx="1700093" cy="266283"/>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IDENTITY ASSURANCE</a:t>
            </a:r>
          </a:p>
        </p:txBody>
      </p:sp>
      <p:sp>
        <p:nvSpPr>
          <p:cNvPr id="178" name="Rectangle 177">
            <a:extLst>
              <a:ext uri="{FF2B5EF4-FFF2-40B4-BE49-F238E27FC236}">
                <a16:creationId xmlns:a16="http://schemas.microsoft.com/office/drawing/2014/main" id="{B3FEA2C3-EC07-4F2F-AAC2-020918B88920}"/>
              </a:ext>
            </a:extLst>
          </p:cNvPr>
          <p:cNvSpPr/>
          <p:nvPr/>
        </p:nvSpPr>
        <p:spPr bwMode="auto">
          <a:xfrm>
            <a:off x="3808139" y="2445579"/>
            <a:ext cx="1557611" cy="240471"/>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One identity/multiple roles</a:t>
            </a:r>
          </a:p>
        </p:txBody>
      </p:sp>
      <p:sp>
        <p:nvSpPr>
          <p:cNvPr id="222" name="Rectangle 221">
            <a:extLst>
              <a:ext uri="{FF2B5EF4-FFF2-40B4-BE49-F238E27FC236}">
                <a16:creationId xmlns:a16="http://schemas.microsoft.com/office/drawing/2014/main" id="{B3FEA2C3-EC07-4F2F-AAC2-020918B88920}"/>
              </a:ext>
            </a:extLst>
          </p:cNvPr>
          <p:cNvSpPr/>
          <p:nvPr/>
        </p:nvSpPr>
        <p:spPr bwMode="auto">
          <a:xfrm>
            <a:off x="7149918" y="1555310"/>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ACCESS CONTROL</a:t>
            </a:r>
          </a:p>
        </p:txBody>
      </p:sp>
      <p:sp>
        <p:nvSpPr>
          <p:cNvPr id="232" name="Rectangle 231">
            <a:extLst>
              <a:ext uri="{FF2B5EF4-FFF2-40B4-BE49-F238E27FC236}">
                <a16:creationId xmlns:a16="http://schemas.microsoft.com/office/drawing/2014/main" id="{B3FEA2C3-EC07-4F2F-AAC2-020918B88920}"/>
              </a:ext>
            </a:extLst>
          </p:cNvPr>
          <p:cNvSpPr/>
          <p:nvPr/>
        </p:nvSpPr>
        <p:spPr bwMode="auto">
          <a:xfrm>
            <a:off x="7240734" y="3432003"/>
            <a:ext cx="1545539" cy="241471"/>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Password management </a:t>
            </a:r>
          </a:p>
        </p:txBody>
      </p:sp>
      <p:sp>
        <p:nvSpPr>
          <p:cNvPr id="233" name="Rectangle 232">
            <a:extLst>
              <a:ext uri="{FF2B5EF4-FFF2-40B4-BE49-F238E27FC236}">
                <a16:creationId xmlns:a16="http://schemas.microsoft.com/office/drawing/2014/main" id="{B3FEA2C3-EC07-4F2F-AAC2-020918B88920}"/>
              </a:ext>
            </a:extLst>
          </p:cNvPr>
          <p:cNvSpPr/>
          <p:nvPr/>
        </p:nvSpPr>
        <p:spPr bwMode="auto">
          <a:xfrm>
            <a:off x="7240734" y="3695646"/>
            <a:ext cx="1545539" cy="241354"/>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Mobile device healing</a:t>
            </a:r>
          </a:p>
        </p:txBody>
      </p:sp>
      <p:sp>
        <p:nvSpPr>
          <p:cNvPr id="234" name="Rectangle 233">
            <a:extLst>
              <a:ext uri="{FF2B5EF4-FFF2-40B4-BE49-F238E27FC236}">
                <a16:creationId xmlns:a16="http://schemas.microsoft.com/office/drawing/2014/main" id="{B3FEA2C3-EC07-4F2F-AAC2-020918B88920}"/>
              </a:ext>
            </a:extLst>
          </p:cNvPr>
          <p:cNvSpPr/>
          <p:nvPr/>
        </p:nvSpPr>
        <p:spPr bwMode="auto">
          <a:xfrm>
            <a:off x="1989417" y="2541587"/>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LIFECYCLE</a:t>
            </a:r>
          </a:p>
        </p:txBody>
      </p:sp>
      <p:sp>
        <p:nvSpPr>
          <p:cNvPr id="132" name="Rectangle 131">
            <a:extLst>
              <a:ext uri="{FF2B5EF4-FFF2-40B4-BE49-F238E27FC236}">
                <a16:creationId xmlns:a16="http://schemas.microsoft.com/office/drawing/2014/main" id="{B3FEA2C3-EC07-4F2F-AAC2-020918B88920}"/>
              </a:ext>
            </a:extLst>
          </p:cNvPr>
          <p:cNvSpPr/>
          <p:nvPr/>
        </p:nvSpPr>
        <p:spPr bwMode="auto">
          <a:xfrm>
            <a:off x="352799" y="3170348"/>
            <a:ext cx="1552201" cy="239602"/>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Entitlement and attestation review</a:t>
            </a:r>
          </a:p>
        </p:txBody>
      </p:sp>
      <p:sp>
        <p:nvSpPr>
          <p:cNvPr id="133" name="Rectangle 132">
            <a:extLst>
              <a:ext uri="{FF2B5EF4-FFF2-40B4-BE49-F238E27FC236}">
                <a16:creationId xmlns:a16="http://schemas.microsoft.com/office/drawing/2014/main" id="{B3FEA2C3-EC07-4F2F-AAC2-020918B88920}"/>
              </a:ext>
            </a:extLst>
          </p:cNvPr>
          <p:cNvSpPr/>
          <p:nvPr/>
        </p:nvSpPr>
        <p:spPr bwMode="auto">
          <a:xfrm>
            <a:off x="352799" y="3432004"/>
            <a:ext cx="1552201" cy="238296"/>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Segregation of duties</a:t>
            </a:r>
          </a:p>
        </p:txBody>
      </p:sp>
      <p:sp>
        <p:nvSpPr>
          <p:cNvPr id="134" name="Rectangle 133">
            <a:extLst>
              <a:ext uri="{FF2B5EF4-FFF2-40B4-BE49-F238E27FC236}">
                <a16:creationId xmlns:a16="http://schemas.microsoft.com/office/drawing/2014/main" id="{B3FEA2C3-EC07-4F2F-AAC2-020918B88920}"/>
              </a:ext>
            </a:extLst>
          </p:cNvPr>
          <p:cNvSpPr/>
          <p:nvPr/>
        </p:nvSpPr>
        <p:spPr bwMode="auto">
          <a:xfrm>
            <a:off x="352799" y="3695646"/>
            <a:ext cx="1552201" cy="235004"/>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GB" sz="700">
                <a:solidFill>
                  <a:schemeClr val="bg1"/>
                </a:solidFill>
              </a:rPr>
              <a:t>Reauthentication reporting</a:t>
            </a:r>
          </a:p>
        </p:txBody>
      </p:sp>
      <p:sp>
        <p:nvSpPr>
          <p:cNvPr id="162" name="Rectangle 161">
            <a:extLst>
              <a:ext uri="{FF2B5EF4-FFF2-40B4-BE49-F238E27FC236}">
                <a16:creationId xmlns:a16="http://schemas.microsoft.com/office/drawing/2014/main" id="{B3FEA2C3-EC07-4F2F-AAC2-020918B88920}"/>
              </a:ext>
            </a:extLst>
          </p:cNvPr>
          <p:cNvSpPr/>
          <p:nvPr/>
        </p:nvSpPr>
        <p:spPr bwMode="auto">
          <a:xfrm>
            <a:off x="2077474" y="1920421"/>
            <a:ext cx="1554726" cy="235403"/>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Identity stores</a:t>
            </a:r>
          </a:p>
        </p:txBody>
      </p:sp>
      <p:sp>
        <p:nvSpPr>
          <p:cNvPr id="182" name="Rectangle 181">
            <a:extLst>
              <a:ext uri="{FF2B5EF4-FFF2-40B4-BE49-F238E27FC236}">
                <a16:creationId xmlns:a16="http://schemas.microsoft.com/office/drawing/2014/main" id="{B3FEA2C3-EC07-4F2F-AAC2-020918B88920}"/>
              </a:ext>
            </a:extLst>
          </p:cNvPr>
          <p:cNvSpPr/>
          <p:nvPr/>
        </p:nvSpPr>
        <p:spPr bwMode="auto">
          <a:xfrm>
            <a:off x="3808139" y="3170348"/>
            <a:ext cx="1557611" cy="238910"/>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Biometric patient identification</a:t>
            </a:r>
          </a:p>
        </p:txBody>
      </p:sp>
      <p:sp>
        <p:nvSpPr>
          <p:cNvPr id="235" name="Rectangle 234">
            <a:extLst>
              <a:ext uri="{FF2B5EF4-FFF2-40B4-BE49-F238E27FC236}">
                <a16:creationId xmlns:a16="http://schemas.microsoft.com/office/drawing/2014/main" id="{B3FEA2C3-EC07-4F2F-AAC2-020918B88920}"/>
              </a:ext>
            </a:extLst>
          </p:cNvPr>
          <p:cNvSpPr/>
          <p:nvPr/>
        </p:nvSpPr>
        <p:spPr bwMode="auto">
          <a:xfrm>
            <a:off x="2077474" y="2911070"/>
            <a:ext cx="1554726" cy="238530"/>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User/group provisioning</a:t>
            </a:r>
            <a:endParaRPr lang="en-US" sz="600">
              <a:solidFill>
                <a:schemeClr val="bg1"/>
              </a:solidFill>
            </a:endParaRPr>
          </a:p>
        </p:txBody>
      </p:sp>
      <p:sp>
        <p:nvSpPr>
          <p:cNvPr id="236" name="Rectangle 235">
            <a:extLst>
              <a:ext uri="{FF2B5EF4-FFF2-40B4-BE49-F238E27FC236}">
                <a16:creationId xmlns:a16="http://schemas.microsoft.com/office/drawing/2014/main" id="{B3FEA2C3-EC07-4F2F-AAC2-020918B88920}"/>
              </a:ext>
            </a:extLst>
          </p:cNvPr>
          <p:cNvSpPr/>
          <p:nvPr/>
        </p:nvSpPr>
        <p:spPr bwMode="auto">
          <a:xfrm>
            <a:off x="2077474" y="3959568"/>
            <a:ext cx="1554726" cy="231326"/>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Cloud-based mobile </a:t>
            </a:r>
            <a:br>
              <a:rPr lang="en-US" sz="700">
                <a:solidFill>
                  <a:schemeClr val="bg1"/>
                </a:solidFill>
              </a:rPr>
            </a:br>
            <a:r>
              <a:rPr lang="en-US" sz="700">
                <a:solidFill>
                  <a:schemeClr val="bg1"/>
                </a:solidFill>
              </a:rPr>
              <a:t>device management </a:t>
            </a:r>
          </a:p>
        </p:txBody>
      </p:sp>
      <p:sp>
        <p:nvSpPr>
          <p:cNvPr id="237" name="Rectangle 236">
            <a:extLst>
              <a:ext uri="{FF2B5EF4-FFF2-40B4-BE49-F238E27FC236}">
                <a16:creationId xmlns:a16="http://schemas.microsoft.com/office/drawing/2014/main" id="{B3FEA2C3-EC07-4F2F-AAC2-020918B88920}"/>
              </a:ext>
            </a:extLst>
          </p:cNvPr>
          <p:cNvSpPr/>
          <p:nvPr/>
        </p:nvSpPr>
        <p:spPr bwMode="auto">
          <a:xfrm>
            <a:off x="2077474" y="3170347"/>
            <a:ext cx="1554726" cy="239603"/>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Non-human/service </a:t>
            </a:r>
            <a:br>
              <a:rPr lang="en-US" sz="700">
                <a:solidFill>
                  <a:schemeClr val="bg1"/>
                </a:solidFill>
              </a:rPr>
            </a:br>
            <a:r>
              <a:rPr lang="en-US" sz="700">
                <a:solidFill>
                  <a:schemeClr val="bg1"/>
                </a:solidFill>
              </a:rPr>
              <a:t>account provisioning</a:t>
            </a:r>
          </a:p>
        </p:txBody>
      </p:sp>
      <p:sp>
        <p:nvSpPr>
          <p:cNvPr id="238" name="Rectangle 237">
            <a:extLst>
              <a:ext uri="{FF2B5EF4-FFF2-40B4-BE49-F238E27FC236}">
                <a16:creationId xmlns:a16="http://schemas.microsoft.com/office/drawing/2014/main" id="{B3FEA2C3-EC07-4F2F-AAC2-020918B88920}"/>
              </a:ext>
            </a:extLst>
          </p:cNvPr>
          <p:cNvSpPr/>
          <p:nvPr/>
        </p:nvSpPr>
        <p:spPr bwMode="auto">
          <a:xfrm>
            <a:off x="2077474" y="3432004"/>
            <a:ext cx="1554726" cy="238296"/>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External identity management</a:t>
            </a:r>
          </a:p>
        </p:txBody>
      </p:sp>
      <p:sp>
        <p:nvSpPr>
          <p:cNvPr id="128" name="Rectangle 127">
            <a:extLst>
              <a:ext uri="{FF2B5EF4-FFF2-40B4-BE49-F238E27FC236}">
                <a16:creationId xmlns:a16="http://schemas.microsoft.com/office/drawing/2014/main" id="{B3FEA2C3-EC07-4F2F-AAC2-020918B88920}"/>
              </a:ext>
            </a:extLst>
          </p:cNvPr>
          <p:cNvSpPr/>
          <p:nvPr/>
        </p:nvSpPr>
        <p:spPr bwMode="auto">
          <a:xfrm>
            <a:off x="352799" y="1920421"/>
            <a:ext cx="1552201" cy="235403"/>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Healthcare compliance</a:t>
            </a:r>
          </a:p>
        </p:txBody>
      </p:sp>
      <p:sp>
        <p:nvSpPr>
          <p:cNvPr id="129" name="Rectangle 128">
            <a:extLst>
              <a:ext uri="{FF2B5EF4-FFF2-40B4-BE49-F238E27FC236}">
                <a16:creationId xmlns:a16="http://schemas.microsoft.com/office/drawing/2014/main" id="{B3FEA2C3-EC07-4F2F-AAC2-020918B88920}"/>
              </a:ext>
            </a:extLst>
          </p:cNvPr>
          <p:cNvSpPr/>
          <p:nvPr/>
        </p:nvSpPr>
        <p:spPr bwMode="auto">
          <a:xfrm>
            <a:off x="352799" y="2179733"/>
            <a:ext cx="1552201" cy="236441"/>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Government standards</a:t>
            </a:r>
          </a:p>
        </p:txBody>
      </p:sp>
      <p:sp>
        <p:nvSpPr>
          <p:cNvPr id="131" name="Rectangle 130">
            <a:extLst>
              <a:ext uri="{FF2B5EF4-FFF2-40B4-BE49-F238E27FC236}">
                <a16:creationId xmlns:a16="http://schemas.microsoft.com/office/drawing/2014/main" id="{B3FEA2C3-EC07-4F2F-AAC2-020918B88920}"/>
              </a:ext>
            </a:extLst>
          </p:cNvPr>
          <p:cNvSpPr/>
          <p:nvPr/>
        </p:nvSpPr>
        <p:spPr bwMode="auto">
          <a:xfrm>
            <a:off x="352799" y="2911070"/>
            <a:ext cx="1552201" cy="238530"/>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Access reports and </a:t>
            </a:r>
            <a:br>
              <a:rPr lang="en-US" sz="700">
                <a:solidFill>
                  <a:schemeClr val="bg1"/>
                </a:solidFill>
              </a:rPr>
            </a:br>
            <a:r>
              <a:rPr lang="en-US" sz="700">
                <a:solidFill>
                  <a:schemeClr val="bg1"/>
                </a:solidFill>
              </a:rPr>
              <a:t>security remediation</a:t>
            </a:r>
          </a:p>
        </p:txBody>
      </p:sp>
      <p:sp>
        <p:nvSpPr>
          <p:cNvPr id="241" name="Rectangle 240">
            <a:extLst>
              <a:ext uri="{FF2B5EF4-FFF2-40B4-BE49-F238E27FC236}">
                <a16:creationId xmlns:a16="http://schemas.microsoft.com/office/drawing/2014/main" id="{B3FEA2C3-EC07-4F2F-AAC2-020918B88920}"/>
              </a:ext>
            </a:extLst>
          </p:cNvPr>
          <p:cNvSpPr/>
          <p:nvPr/>
        </p:nvSpPr>
        <p:spPr bwMode="auto">
          <a:xfrm>
            <a:off x="7143568" y="3068207"/>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SELF-SERVICE </a:t>
            </a:r>
          </a:p>
        </p:txBody>
      </p:sp>
      <p:sp>
        <p:nvSpPr>
          <p:cNvPr id="92" name="Rectangle 91">
            <a:extLst>
              <a:ext uri="{FF2B5EF4-FFF2-40B4-BE49-F238E27FC236}">
                <a16:creationId xmlns:a16="http://schemas.microsoft.com/office/drawing/2014/main" id="{B3FEA2C3-EC07-4F2F-AAC2-020918B88920}"/>
              </a:ext>
            </a:extLst>
          </p:cNvPr>
          <p:cNvSpPr/>
          <p:nvPr/>
        </p:nvSpPr>
        <p:spPr bwMode="auto">
          <a:xfrm>
            <a:off x="352799" y="1175471"/>
            <a:ext cx="1552201" cy="350214"/>
          </a:xfrm>
          <a:prstGeom prst="rect">
            <a:avLst/>
          </a:prstGeom>
          <a:solidFill>
            <a:schemeClr val="accent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solidFill>
                  <a:schemeClr val="bg1"/>
                </a:solidFill>
              </a:rPr>
              <a:t>GOVERNANCE AND</a:t>
            </a:r>
          </a:p>
          <a:p>
            <a:r>
              <a:rPr lang="en-US" sz="800" b="1">
                <a:solidFill>
                  <a:schemeClr val="bg1"/>
                </a:solidFill>
              </a:rPr>
              <a:t>ADMINISTRATION</a:t>
            </a:r>
          </a:p>
        </p:txBody>
      </p:sp>
      <p:sp>
        <p:nvSpPr>
          <p:cNvPr id="93" name="Rectangle 92">
            <a:extLst>
              <a:ext uri="{FF2B5EF4-FFF2-40B4-BE49-F238E27FC236}">
                <a16:creationId xmlns:a16="http://schemas.microsoft.com/office/drawing/2014/main" id="{C33892C8-7CF8-4961-B11C-9289D39D760E}"/>
              </a:ext>
            </a:extLst>
          </p:cNvPr>
          <p:cNvSpPr/>
          <p:nvPr/>
        </p:nvSpPr>
        <p:spPr bwMode="auto">
          <a:xfrm>
            <a:off x="5523529" y="1175471"/>
            <a:ext cx="3268045" cy="350214"/>
          </a:xfrm>
          <a:prstGeom prst="rect">
            <a:avLst/>
          </a:prstGeom>
          <a:solidFill>
            <a:schemeClr val="accent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solidFill>
                  <a:schemeClr val="bg1"/>
                </a:solidFill>
              </a:rPr>
              <a:t>AUTHENTICATION AND ACCESS</a:t>
            </a:r>
          </a:p>
        </p:txBody>
      </p:sp>
      <p:sp>
        <p:nvSpPr>
          <p:cNvPr id="94" name="Rectangle 93">
            <a:extLst>
              <a:ext uri="{FF2B5EF4-FFF2-40B4-BE49-F238E27FC236}">
                <a16:creationId xmlns:a16="http://schemas.microsoft.com/office/drawing/2014/main" id="{028BCE29-32E4-4041-BEA9-143C78044169}"/>
              </a:ext>
            </a:extLst>
          </p:cNvPr>
          <p:cNvSpPr/>
          <p:nvPr/>
        </p:nvSpPr>
        <p:spPr bwMode="auto">
          <a:xfrm>
            <a:off x="2077474" y="1175471"/>
            <a:ext cx="1542026" cy="350214"/>
          </a:xfrm>
          <a:prstGeom prst="rect">
            <a:avLst/>
          </a:prstGeom>
          <a:solidFill>
            <a:schemeClr val="accent1"/>
          </a:solidFill>
          <a:ln w="9525">
            <a:noFill/>
            <a:miter lim="800000"/>
            <a:headEnd/>
            <a:tailEnd/>
          </a:ln>
          <a:effectLst/>
        </p:spPr>
        <p:txBody>
          <a:bodyPr rot="0" spcFirstLastPara="0" vertOverflow="overflow" horzOverflow="overflow" vert="horz" wrap="none" lIns="45720" tIns="45720" rIns="91440" bIns="45720" numCol="1" spcCol="0" rtlCol="0" fromWordArt="0" anchor="ctr" anchorCtr="0" forceAA="0" compatLnSpc="1">
            <a:prstTxWarp prst="textNoShape">
              <a:avLst/>
            </a:prstTxWarp>
            <a:noAutofit/>
          </a:bodyPr>
          <a:lstStyle/>
          <a:p>
            <a:r>
              <a:rPr lang="en-US" sz="800" b="1">
                <a:solidFill>
                  <a:schemeClr val="bg1"/>
                </a:solidFill>
              </a:rPr>
              <a:t>IDENTITY MANAGEMENT</a:t>
            </a:r>
          </a:p>
        </p:txBody>
      </p:sp>
      <p:sp>
        <p:nvSpPr>
          <p:cNvPr id="95" name="Rectangle 94">
            <a:extLst>
              <a:ext uri="{FF2B5EF4-FFF2-40B4-BE49-F238E27FC236}">
                <a16:creationId xmlns:a16="http://schemas.microsoft.com/office/drawing/2014/main" id="{492CADFB-7B4E-4AB0-BC37-3306D44AA21C}"/>
              </a:ext>
            </a:extLst>
          </p:cNvPr>
          <p:cNvSpPr/>
          <p:nvPr/>
        </p:nvSpPr>
        <p:spPr bwMode="auto">
          <a:xfrm>
            <a:off x="3808139" y="1175471"/>
            <a:ext cx="1559113" cy="350214"/>
          </a:xfrm>
          <a:prstGeom prst="rect">
            <a:avLst/>
          </a:prstGeom>
          <a:solidFill>
            <a:schemeClr val="accent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solidFill>
                  <a:schemeClr val="bg1"/>
                </a:solidFill>
              </a:rPr>
              <a:t>AUTHORISATION</a:t>
            </a:r>
          </a:p>
        </p:txBody>
      </p:sp>
      <p:sp>
        <p:nvSpPr>
          <p:cNvPr id="73" name="Rectangle 72">
            <a:extLst>
              <a:ext uri="{FF2B5EF4-FFF2-40B4-BE49-F238E27FC236}">
                <a16:creationId xmlns:a16="http://schemas.microsoft.com/office/drawing/2014/main" id="{05EB902F-C351-45BB-919F-174379BA0878}"/>
              </a:ext>
            </a:extLst>
          </p:cNvPr>
          <p:cNvSpPr/>
          <p:nvPr/>
        </p:nvSpPr>
        <p:spPr bwMode="auto">
          <a:xfrm>
            <a:off x="2077474" y="3695646"/>
            <a:ext cx="1554726" cy="235004"/>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Privileged account management</a:t>
            </a:r>
          </a:p>
        </p:txBody>
      </p:sp>
      <p:grpSp>
        <p:nvGrpSpPr>
          <p:cNvPr id="3" name="Group 2">
            <a:extLst>
              <a:ext uri="{FF2B5EF4-FFF2-40B4-BE49-F238E27FC236}">
                <a16:creationId xmlns:a16="http://schemas.microsoft.com/office/drawing/2014/main" id="{1CF325AF-51D1-4FFB-8D47-9B6211BD8CCB}"/>
              </a:ext>
            </a:extLst>
          </p:cNvPr>
          <p:cNvGrpSpPr/>
          <p:nvPr/>
        </p:nvGrpSpPr>
        <p:grpSpPr>
          <a:xfrm>
            <a:off x="5449825" y="1563143"/>
            <a:ext cx="1700093" cy="1115405"/>
            <a:chOff x="5434799" y="3079054"/>
            <a:chExt cx="1700093" cy="1115405"/>
          </a:xfrm>
        </p:grpSpPr>
        <p:sp>
          <p:nvSpPr>
            <p:cNvPr id="197" name="Rectangle 196">
              <a:extLst>
                <a:ext uri="{FF2B5EF4-FFF2-40B4-BE49-F238E27FC236}">
                  <a16:creationId xmlns:a16="http://schemas.microsoft.com/office/drawing/2014/main" id="{B3FEA2C3-EC07-4F2F-AAC2-020918B88920}"/>
                </a:ext>
              </a:extLst>
            </p:cNvPr>
            <p:cNvSpPr/>
            <p:nvPr/>
          </p:nvSpPr>
          <p:spPr bwMode="auto">
            <a:xfrm>
              <a:off x="5434799" y="3079054"/>
              <a:ext cx="1700093" cy="254459"/>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SINGLE SIGN-ON</a:t>
              </a:r>
            </a:p>
          </p:txBody>
        </p:sp>
        <p:sp>
          <p:nvSpPr>
            <p:cNvPr id="198" name="Rectangle 197">
              <a:extLst>
                <a:ext uri="{FF2B5EF4-FFF2-40B4-BE49-F238E27FC236}">
                  <a16:creationId xmlns:a16="http://schemas.microsoft.com/office/drawing/2014/main" id="{B3FEA2C3-EC07-4F2F-AAC2-020918B88920}"/>
                </a:ext>
              </a:extLst>
            </p:cNvPr>
            <p:cNvSpPr/>
            <p:nvPr/>
          </p:nvSpPr>
          <p:spPr bwMode="auto">
            <a:xfrm>
              <a:off x="5523530" y="3432003"/>
              <a:ext cx="1545539" cy="241471"/>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Cloud apps</a:t>
              </a:r>
            </a:p>
          </p:txBody>
        </p:sp>
        <p:sp>
          <p:nvSpPr>
            <p:cNvPr id="200" name="Rectangle 199">
              <a:extLst>
                <a:ext uri="{FF2B5EF4-FFF2-40B4-BE49-F238E27FC236}">
                  <a16:creationId xmlns:a16="http://schemas.microsoft.com/office/drawing/2014/main" id="{B3FEA2C3-EC07-4F2F-AAC2-020918B88920}"/>
                </a:ext>
              </a:extLst>
            </p:cNvPr>
            <p:cNvSpPr/>
            <p:nvPr/>
          </p:nvSpPr>
          <p:spPr bwMode="auto">
            <a:xfrm>
              <a:off x="5523530" y="3695646"/>
              <a:ext cx="1545539" cy="241354"/>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Legacy apps</a:t>
              </a:r>
            </a:p>
          </p:txBody>
        </p:sp>
        <p:sp>
          <p:nvSpPr>
            <p:cNvPr id="199" name="Rectangle 198">
              <a:extLst>
                <a:ext uri="{FF2B5EF4-FFF2-40B4-BE49-F238E27FC236}">
                  <a16:creationId xmlns:a16="http://schemas.microsoft.com/office/drawing/2014/main" id="{B3FEA2C3-EC07-4F2F-AAC2-020918B88920}"/>
                </a:ext>
              </a:extLst>
            </p:cNvPr>
            <p:cNvSpPr/>
            <p:nvPr/>
          </p:nvSpPr>
          <p:spPr bwMode="auto">
            <a:xfrm>
              <a:off x="5523530" y="3962743"/>
              <a:ext cx="1545538" cy="231716"/>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US" sz="700">
                <a:solidFill>
                  <a:schemeClr val="bg1"/>
                </a:solidFill>
              </a:endParaRPr>
            </a:p>
          </p:txBody>
        </p:sp>
        <p:sp>
          <p:nvSpPr>
            <p:cNvPr id="69" name="Rectangle 68">
              <a:extLst>
                <a:ext uri="{FF2B5EF4-FFF2-40B4-BE49-F238E27FC236}">
                  <a16:creationId xmlns:a16="http://schemas.microsoft.com/office/drawing/2014/main" id="{C0270FC6-9A0F-4DE0-A630-92148782CA5C}"/>
                </a:ext>
              </a:extLst>
            </p:cNvPr>
            <p:cNvSpPr/>
            <p:nvPr/>
          </p:nvSpPr>
          <p:spPr>
            <a:xfrm>
              <a:off x="5523615" y="3976315"/>
              <a:ext cx="667170" cy="200055"/>
            </a:xfrm>
            <a:prstGeom prst="rect">
              <a:avLst/>
            </a:prstGeom>
            <a:noFill/>
          </p:spPr>
          <p:txBody>
            <a:bodyPr wrap="none">
              <a:spAutoFit/>
            </a:bodyPr>
            <a:lstStyle/>
            <a:p>
              <a:r>
                <a:rPr lang="en-US" sz="700">
                  <a:solidFill>
                    <a:schemeClr val="bg1"/>
                  </a:solidFill>
                </a:rPr>
                <a:t>Mobile apps</a:t>
              </a:r>
            </a:p>
          </p:txBody>
        </p:sp>
      </p:grpSp>
      <p:pic>
        <p:nvPicPr>
          <p:cNvPr id="51" name="Picture 5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697995" y="1953824"/>
            <a:ext cx="169927" cy="170197"/>
          </a:xfrm>
          <a:prstGeom prst="rect">
            <a:avLst/>
          </a:prstGeom>
        </p:spPr>
      </p:pic>
      <p:pic>
        <p:nvPicPr>
          <p:cNvPr id="53" name="Picture 5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094537" y="1985817"/>
            <a:ext cx="224094" cy="170197"/>
          </a:xfrm>
          <a:prstGeom prst="rect">
            <a:avLst/>
          </a:prstGeom>
        </p:spPr>
      </p:pic>
      <p:pic>
        <p:nvPicPr>
          <p:cNvPr id="56" name="Picture 5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426536" y="2945923"/>
            <a:ext cx="169927" cy="170197"/>
          </a:xfrm>
          <a:prstGeom prst="rect">
            <a:avLst/>
          </a:prstGeom>
        </p:spPr>
      </p:pic>
      <p:grpSp>
        <p:nvGrpSpPr>
          <p:cNvPr id="2" name="Group 1">
            <a:extLst>
              <a:ext uri="{FF2B5EF4-FFF2-40B4-BE49-F238E27FC236}">
                <a16:creationId xmlns:a16="http://schemas.microsoft.com/office/drawing/2014/main" id="{9EFE594C-A254-44A1-99FE-82E4D07E99A9}"/>
              </a:ext>
            </a:extLst>
          </p:cNvPr>
          <p:cNvGrpSpPr/>
          <p:nvPr/>
        </p:nvGrpSpPr>
        <p:grpSpPr>
          <a:xfrm>
            <a:off x="5443475" y="3130959"/>
            <a:ext cx="1700093" cy="1068934"/>
            <a:chOff x="5434799" y="1613612"/>
            <a:chExt cx="1700093" cy="1068934"/>
          </a:xfrm>
        </p:grpSpPr>
        <p:sp>
          <p:nvSpPr>
            <p:cNvPr id="195" name="Rectangle 194">
              <a:extLst>
                <a:ext uri="{FF2B5EF4-FFF2-40B4-BE49-F238E27FC236}">
                  <a16:creationId xmlns:a16="http://schemas.microsoft.com/office/drawing/2014/main" id="{B3FEA2C3-EC07-4F2F-AAC2-020918B88920}"/>
                </a:ext>
              </a:extLst>
            </p:cNvPr>
            <p:cNvSpPr/>
            <p:nvPr/>
          </p:nvSpPr>
          <p:spPr bwMode="auto">
            <a:xfrm>
              <a:off x="5523530" y="2180729"/>
              <a:ext cx="1545539" cy="236441"/>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Clinician re-authentication</a:t>
              </a:r>
            </a:p>
          </p:txBody>
        </p:sp>
        <p:sp>
          <p:nvSpPr>
            <p:cNvPr id="196" name="Rectangle 195">
              <a:extLst>
                <a:ext uri="{FF2B5EF4-FFF2-40B4-BE49-F238E27FC236}">
                  <a16:creationId xmlns:a16="http://schemas.microsoft.com/office/drawing/2014/main" id="{B3FEA2C3-EC07-4F2F-AAC2-020918B88920}"/>
                </a:ext>
              </a:extLst>
            </p:cNvPr>
            <p:cNvSpPr/>
            <p:nvPr/>
          </p:nvSpPr>
          <p:spPr bwMode="auto">
            <a:xfrm>
              <a:off x="5523530" y="2442075"/>
              <a:ext cx="1545539" cy="240471"/>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Risk-based and </a:t>
              </a:r>
              <a:br>
                <a:rPr lang="en-US" sz="700">
                  <a:solidFill>
                    <a:schemeClr val="bg1"/>
                  </a:solidFill>
                </a:rPr>
              </a:br>
              <a:r>
                <a:rPr lang="en-US" sz="700">
                  <a:solidFill>
                    <a:schemeClr val="bg1"/>
                  </a:solidFill>
                </a:rPr>
                <a:t>adaptive authentication</a:t>
              </a:r>
            </a:p>
          </p:txBody>
        </p:sp>
        <p:sp>
          <p:nvSpPr>
            <p:cNvPr id="194" name="Rectangle 193">
              <a:extLst>
                <a:ext uri="{FF2B5EF4-FFF2-40B4-BE49-F238E27FC236}">
                  <a16:creationId xmlns:a16="http://schemas.microsoft.com/office/drawing/2014/main" id="{B3FEA2C3-EC07-4F2F-AAC2-020918B88920}"/>
                </a:ext>
              </a:extLst>
            </p:cNvPr>
            <p:cNvSpPr/>
            <p:nvPr/>
          </p:nvSpPr>
          <p:spPr bwMode="auto">
            <a:xfrm>
              <a:off x="5523530" y="1920421"/>
              <a:ext cx="1545539" cy="235403"/>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Remote access and </a:t>
              </a:r>
              <a:br>
                <a:rPr lang="en-US" sz="700">
                  <a:solidFill>
                    <a:schemeClr val="bg1"/>
                  </a:solidFill>
                </a:rPr>
              </a:br>
              <a:r>
                <a:rPr lang="en-US" sz="700">
                  <a:solidFill>
                    <a:schemeClr val="bg1"/>
                  </a:solidFill>
                </a:rPr>
                <a:t>virtual care</a:t>
              </a:r>
            </a:p>
          </p:txBody>
        </p:sp>
        <p:sp>
          <p:nvSpPr>
            <p:cNvPr id="240" name="Rectangle 239">
              <a:extLst>
                <a:ext uri="{FF2B5EF4-FFF2-40B4-BE49-F238E27FC236}">
                  <a16:creationId xmlns:a16="http://schemas.microsoft.com/office/drawing/2014/main" id="{B3FEA2C3-EC07-4F2F-AAC2-020918B88920}"/>
                </a:ext>
              </a:extLst>
            </p:cNvPr>
            <p:cNvSpPr/>
            <p:nvPr/>
          </p:nvSpPr>
          <p:spPr bwMode="auto">
            <a:xfrm>
              <a:off x="5434799" y="1613612"/>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MULTIFACTOR </a:t>
              </a:r>
            </a:p>
            <a:p>
              <a:r>
                <a:rPr lang="en-US" sz="800" b="1"/>
                <a:t>AUTHENTICATION</a:t>
              </a:r>
              <a:endParaRPr lang="en-US" sz="600" b="1"/>
            </a:p>
          </p:txBody>
        </p:sp>
        <p:pic>
          <p:nvPicPr>
            <p:cNvPr id="57" name="Picture 5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863018" y="1950649"/>
              <a:ext cx="169927" cy="170197"/>
            </a:xfrm>
            <a:prstGeom prst="rect">
              <a:avLst/>
            </a:prstGeom>
          </p:spPr>
        </p:pic>
        <p:pic>
          <p:nvPicPr>
            <p:cNvPr id="58" name="Picture 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863018" y="2212474"/>
              <a:ext cx="169927" cy="170197"/>
            </a:xfrm>
            <a:prstGeom prst="rect">
              <a:avLst/>
            </a:prstGeom>
          </p:spPr>
        </p:pic>
      </p:grpSp>
      <p:pic>
        <p:nvPicPr>
          <p:cNvPr id="62" name="Picture 6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81214" y="3729514"/>
            <a:ext cx="169927" cy="170197"/>
          </a:xfrm>
          <a:prstGeom prst="rect">
            <a:avLst/>
          </a:prstGeom>
        </p:spPr>
      </p:pic>
      <p:pic>
        <p:nvPicPr>
          <p:cNvPr id="63" name="Picture 6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81214" y="3994603"/>
            <a:ext cx="169927" cy="170197"/>
          </a:xfrm>
          <a:prstGeom prst="rect">
            <a:avLst/>
          </a:prstGeom>
        </p:spPr>
      </p:pic>
      <p:sp>
        <p:nvSpPr>
          <p:cNvPr id="64" name="Rectangle 63">
            <a:extLst>
              <a:ext uri="{FF2B5EF4-FFF2-40B4-BE49-F238E27FC236}">
                <a16:creationId xmlns:a16="http://schemas.microsoft.com/office/drawing/2014/main" id="{D945F4B5-CC65-4105-A399-4C0952277895}"/>
              </a:ext>
            </a:extLst>
          </p:cNvPr>
          <p:cNvSpPr/>
          <p:nvPr/>
        </p:nvSpPr>
        <p:spPr bwMode="auto">
          <a:xfrm>
            <a:off x="3808139" y="1920421"/>
            <a:ext cx="1557406" cy="235403"/>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GB" sz="700">
                <a:solidFill>
                  <a:schemeClr val="bg1"/>
                </a:solidFill>
              </a:rPr>
              <a:t>Coarse- and fine-grained </a:t>
            </a:r>
          </a:p>
          <a:p>
            <a:pPr>
              <a:lnSpc>
                <a:spcPts val="800"/>
              </a:lnSpc>
            </a:pPr>
            <a:r>
              <a:rPr lang="en-GB" sz="700">
                <a:solidFill>
                  <a:schemeClr val="bg1"/>
                </a:solidFill>
              </a:rPr>
              <a:t>authorisation control</a:t>
            </a:r>
          </a:p>
        </p:txBody>
      </p:sp>
      <p:pic>
        <p:nvPicPr>
          <p:cNvPr id="65" name="Picture 64">
            <a:extLst>
              <a:ext uri="{FF2B5EF4-FFF2-40B4-BE49-F238E27FC236}">
                <a16:creationId xmlns:a16="http://schemas.microsoft.com/office/drawing/2014/main" id="{91EACAC2-E310-4DC4-9E1F-D6B3D6092D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7502" y="3204079"/>
            <a:ext cx="169927" cy="170197"/>
          </a:xfrm>
          <a:prstGeom prst="rect">
            <a:avLst/>
          </a:prstGeom>
        </p:spPr>
      </p:pic>
      <p:sp>
        <p:nvSpPr>
          <p:cNvPr id="70" name="Rectangle 69">
            <a:extLst>
              <a:ext uri="{FF2B5EF4-FFF2-40B4-BE49-F238E27FC236}">
                <a16:creationId xmlns:a16="http://schemas.microsoft.com/office/drawing/2014/main" id="{028BCE29-32E4-4041-BEA9-143C78044169}"/>
              </a:ext>
            </a:extLst>
          </p:cNvPr>
          <p:cNvSpPr/>
          <p:nvPr/>
        </p:nvSpPr>
        <p:spPr bwMode="auto">
          <a:xfrm>
            <a:off x="2077474" y="1175471"/>
            <a:ext cx="1557242" cy="350214"/>
          </a:xfrm>
          <a:prstGeom prst="rect">
            <a:avLst/>
          </a:prstGeom>
          <a:solidFill>
            <a:schemeClr val="accent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solidFill>
                  <a:schemeClr val="bg1"/>
                </a:solidFill>
              </a:rPr>
              <a:t>IDENTITY MANAGEMENT</a:t>
            </a:r>
          </a:p>
        </p:txBody>
      </p:sp>
      <p:sp>
        <p:nvSpPr>
          <p:cNvPr id="67" name="Rectangle 66">
            <a:extLst>
              <a:ext uri="{FF2B5EF4-FFF2-40B4-BE49-F238E27FC236}">
                <a16:creationId xmlns:a16="http://schemas.microsoft.com/office/drawing/2014/main" id="{B3FEA2C3-EC07-4F2F-AAC2-020918B88920}"/>
              </a:ext>
            </a:extLst>
          </p:cNvPr>
          <p:cNvSpPr/>
          <p:nvPr/>
        </p:nvSpPr>
        <p:spPr bwMode="auto">
          <a:xfrm>
            <a:off x="7240734" y="1920421"/>
            <a:ext cx="1545539" cy="236441"/>
          </a:xfrm>
          <a:prstGeom prst="rect">
            <a:avLst/>
          </a:prstGeom>
          <a:solidFill>
            <a:srgbClr val="BFBFB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Clinical/virtual desktops</a:t>
            </a:r>
            <a:endParaRPr lang="en-US" sz="600">
              <a:solidFill>
                <a:schemeClr val="bg1"/>
              </a:solidFill>
            </a:endParaRPr>
          </a:p>
        </p:txBody>
      </p:sp>
      <p:sp>
        <p:nvSpPr>
          <p:cNvPr id="68" name="Rectangle 67">
            <a:extLst>
              <a:ext uri="{FF2B5EF4-FFF2-40B4-BE49-F238E27FC236}">
                <a16:creationId xmlns:a16="http://schemas.microsoft.com/office/drawing/2014/main" id="{B3FEA2C3-EC07-4F2F-AAC2-020918B88920}"/>
              </a:ext>
            </a:extLst>
          </p:cNvPr>
          <p:cNvSpPr/>
          <p:nvPr/>
        </p:nvSpPr>
        <p:spPr bwMode="auto">
          <a:xfrm>
            <a:off x="7240734" y="2180729"/>
            <a:ext cx="1545539" cy="233493"/>
          </a:xfrm>
          <a:prstGeom prst="rect">
            <a:avLst/>
          </a:prstGeom>
          <a:solidFill>
            <a:srgbClr val="BFBFB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Shared mobile devices</a:t>
            </a:r>
          </a:p>
        </p:txBody>
      </p:sp>
      <p:sp>
        <p:nvSpPr>
          <p:cNvPr id="71" name="Rectangle 70">
            <a:extLst>
              <a:ext uri="{FF2B5EF4-FFF2-40B4-BE49-F238E27FC236}">
                <a16:creationId xmlns:a16="http://schemas.microsoft.com/office/drawing/2014/main" id="{B3FEA2C3-EC07-4F2F-AAC2-020918B88920}"/>
              </a:ext>
            </a:extLst>
          </p:cNvPr>
          <p:cNvSpPr/>
          <p:nvPr/>
        </p:nvSpPr>
        <p:spPr bwMode="auto">
          <a:xfrm>
            <a:off x="7240734" y="2442075"/>
            <a:ext cx="1545539" cy="237296"/>
          </a:xfrm>
          <a:prstGeom prst="rect">
            <a:avLst/>
          </a:prstGeom>
          <a:solidFill>
            <a:srgbClr val="BFBFB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Medical devices</a:t>
            </a:r>
          </a:p>
        </p:txBody>
      </p:sp>
      <p:sp>
        <p:nvSpPr>
          <p:cNvPr id="72" name="Rectangle 71">
            <a:extLst>
              <a:ext uri="{FF2B5EF4-FFF2-40B4-BE49-F238E27FC236}">
                <a16:creationId xmlns:a16="http://schemas.microsoft.com/office/drawing/2014/main" id="{7725494B-3D71-4B0D-B717-F7EC25433780}"/>
              </a:ext>
            </a:extLst>
          </p:cNvPr>
          <p:cNvSpPr/>
          <p:nvPr/>
        </p:nvSpPr>
        <p:spPr bwMode="auto">
          <a:xfrm>
            <a:off x="7240734" y="2710192"/>
            <a:ext cx="1545336" cy="235004"/>
          </a:xfrm>
          <a:prstGeom prst="rect">
            <a:avLst/>
          </a:prstGeom>
          <a:solidFill>
            <a:srgbClr val="BFBFB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Privileged access management</a:t>
            </a:r>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6969" y="1950649"/>
            <a:ext cx="169927" cy="170197"/>
          </a:xfrm>
          <a:prstGeom prst="rect">
            <a:avLst/>
          </a:prstGeom>
        </p:spPr>
      </p:pic>
      <p:pic>
        <p:nvPicPr>
          <p:cNvPr id="75" name="Picture 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6969" y="2476675"/>
            <a:ext cx="169927" cy="170197"/>
          </a:xfrm>
          <a:prstGeom prst="rect">
            <a:avLst/>
          </a:prstGeom>
        </p:spPr>
      </p:pic>
      <p:sp>
        <p:nvSpPr>
          <p:cNvPr id="76" name="Rectangle 75">
            <a:extLst>
              <a:ext uri="{FF2B5EF4-FFF2-40B4-BE49-F238E27FC236}">
                <a16:creationId xmlns:a16="http://schemas.microsoft.com/office/drawing/2014/main" id="{B7AC9749-1086-4163-B190-FF0A990D3975}"/>
              </a:ext>
            </a:extLst>
          </p:cNvPr>
          <p:cNvSpPr/>
          <p:nvPr/>
        </p:nvSpPr>
        <p:spPr bwMode="auto">
          <a:xfrm>
            <a:off x="5538556" y="2703412"/>
            <a:ext cx="1545539" cy="231326"/>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National Systems</a:t>
            </a:r>
          </a:p>
        </p:txBody>
      </p:sp>
      <p:pic>
        <p:nvPicPr>
          <p:cNvPr id="77" name="Picture 76">
            <a:extLst>
              <a:ext uri="{FF2B5EF4-FFF2-40B4-BE49-F238E27FC236}">
                <a16:creationId xmlns:a16="http://schemas.microsoft.com/office/drawing/2014/main" id="{BC21E767-4F31-40A6-A416-1E4315EF06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871694" y="2737056"/>
            <a:ext cx="169927" cy="170197"/>
          </a:xfrm>
          <a:prstGeom prst="rect">
            <a:avLst/>
          </a:prstGeom>
        </p:spPr>
      </p:pic>
      <p:pic>
        <p:nvPicPr>
          <p:cNvPr id="78" name="Picture 77">
            <a:extLst>
              <a:ext uri="{FF2B5EF4-FFF2-40B4-BE49-F238E27FC236}">
                <a16:creationId xmlns:a16="http://schemas.microsoft.com/office/drawing/2014/main" id="{D34EAB8F-FEE6-4741-B091-7671C47D61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697995" y="3728049"/>
            <a:ext cx="169927" cy="170197"/>
          </a:xfrm>
          <a:prstGeom prst="rect">
            <a:avLst/>
          </a:prstGeom>
        </p:spPr>
      </p:pic>
      <p:cxnSp>
        <p:nvCxnSpPr>
          <p:cNvPr id="97" name="Straight Connector 96">
            <a:extLst>
              <a:ext uri="{FF2B5EF4-FFF2-40B4-BE49-F238E27FC236}">
                <a16:creationId xmlns:a16="http://schemas.microsoft.com/office/drawing/2014/main" id="{6305CF9A-CFC6-2A4D-BB15-9DACF09DB30C}"/>
              </a:ext>
            </a:extLst>
          </p:cNvPr>
          <p:cNvCxnSpPr/>
          <p:nvPr/>
        </p:nvCxnSpPr>
        <p:spPr bwMode="auto">
          <a:xfrm flipV="1">
            <a:off x="4476751" y="4508501"/>
            <a:ext cx="4311650" cy="12700"/>
          </a:xfrm>
          <a:prstGeom prst="line">
            <a:avLst/>
          </a:prstGeom>
          <a:solidFill>
            <a:schemeClr val="accent2"/>
          </a:solidFill>
          <a:ln w="12700" cap="sq" cmpd="sng" algn="ctr">
            <a:solidFill>
              <a:schemeClr val="bg2"/>
            </a:solidFill>
            <a:prstDash val="solid"/>
            <a:round/>
            <a:headEnd type="none" w="med" len="med"/>
            <a:tailEnd type="none" w="med" len="med"/>
          </a:ln>
          <a:effectLst/>
        </p:spPr>
      </p:cxnSp>
      <p:grpSp>
        <p:nvGrpSpPr>
          <p:cNvPr id="98" name="Group 97">
            <a:extLst>
              <a:ext uri="{FF2B5EF4-FFF2-40B4-BE49-F238E27FC236}">
                <a16:creationId xmlns:a16="http://schemas.microsoft.com/office/drawing/2014/main" id="{D92E5EEB-F2B7-DA4F-A913-489B8138B5E7}"/>
              </a:ext>
            </a:extLst>
          </p:cNvPr>
          <p:cNvGrpSpPr/>
          <p:nvPr/>
        </p:nvGrpSpPr>
        <p:grpSpPr>
          <a:xfrm>
            <a:off x="4485779" y="4555605"/>
            <a:ext cx="177421" cy="177421"/>
            <a:chOff x="8356979" y="4558352"/>
            <a:chExt cx="177421" cy="177421"/>
          </a:xfrm>
        </p:grpSpPr>
        <p:sp>
          <p:nvSpPr>
            <p:cNvPr id="99" name="Oval 98">
              <a:extLst>
                <a:ext uri="{FF2B5EF4-FFF2-40B4-BE49-F238E27FC236}">
                  <a16:creationId xmlns:a16="http://schemas.microsoft.com/office/drawing/2014/main" id="{DAA091EF-A749-574C-928F-3CC8972AD7AE}"/>
                </a:ext>
              </a:extLst>
            </p:cNvPr>
            <p:cNvSpPr/>
            <p:nvPr/>
          </p:nvSpPr>
          <p:spPr bwMode="auto">
            <a:xfrm>
              <a:off x="8356979" y="4558352"/>
              <a:ext cx="177421" cy="177421"/>
            </a:xfrm>
            <a:prstGeom prst="ellipse">
              <a:avLst/>
            </a:prstGeom>
            <a:solidFill>
              <a:schemeClr val="tx2"/>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pic>
          <p:nvPicPr>
            <p:cNvPr id="100" name="Picture 99">
              <a:extLst>
                <a:ext uri="{FF2B5EF4-FFF2-40B4-BE49-F238E27FC236}">
                  <a16:creationId xmlns:a16="http://schemas.microsoft.com/office/drawing/2014/main" id="{545DA4D6-8F9D-6542-9074-912AB4D1B9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402090" y="4603393"/>
              <a:ext cx="87199" cy="87338"/>
            </a:xfrm>
            <a:prstGeom prst="rect">
              <a:avLst/>
            </a:prstGeom>
          </p:spPr>
        </p:pic>
      </p:grpSp>
      <p:sp>
        <p:nvSpPr>
          <p:cNvPr id="101" name="Rectangle 100">
            <a:extLst>
              <a:ext uri="{FF2B5EF4-FFF2-40B4-BE49-F238E27FC236}">
                <a16:creationId xmlns:a16="http://schemas.microsoft.com/office/drawing/2014/main" id="{F8FBA441-94F3-7148-A8EB-1913E4937D35}"/>
              </a:ext>
            </a:extLst>
          </p:cNvPr>
          <p:cNvSpPr/>
          <p:nvPr/>
        </p:nvSpPr>
        <p:spPr bwMode="auto">
          <a:xfrm>
            <a:off x="4417330" y="4705505"/>
            <a:ext cx="660699" cy="181621"/>
          </a:xfrm>
          <a:prstGeom prst="rect">
            <a:avLst/>
          </a:prstGeom>
          <a:noFill/>
          <a:ln w="9525">
            <a:noFill/>
            <a:miter lim="800000"/>
            <a:headEnd/>
            <a:tailEnd/>
          </a:ln>
          <a:effectLst/>
        </p:spPr>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r>
              <a:rPr lang="en-US" sz="600"/>
              <a:t>Healthcare</a:t>
            </a:r>
          </a:p>
        </p:txBody>
      </p:sp>
      <p:sp>
        <p:nvSpPr>
          <p:cNvPr id="102" name="Rectangle 101">
            <a:extLst>
              <a:ext uri="{FF2B5EF4-FFF2-40B4-BE49-F238E27FC236}">
                <a16:creationId xmlns:a16="http://schemas.microsoft.com/office/drawing/2014/main" id="{77A9DC77-029F-2842-A350-9ABB0EB71F9D}"/>
              </a:ext>
            </a:extLst>
          </p:cNvPr>
          <p:cNvSpPr/>
          <p:nvPr/>
        </p:nvSpPr>
        <p:spPr bwMode="auto">
          <a:xfrm>
            <a:off x="6521796" y="4612150"/>
            <a:ext cx="525594" cy="280175"/>
          </a:xfrm>
          <a:prstGeom prst="rect">
            <a:avLst/>
          </a:prstGeom>
          <a:noFill/>
          <a:ln w="9525">
            <a:noFill/>
            <a:miter lim="800000"/>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00" err="1"/>
              <a:t>Imprivata</a:t>
            </a:r>
            <a:r>
              <a:rPr lang="en-US" sz="600"/>
              <a:t> </a:t>
            </a:r>
            <a:br>
              <a:rPr lang="en-US" sz="600"/>
            </a:br>
            <a:r>
              <a:rPr lang="en-US" sz="600"/>
              <a:t>Mobile</a:t>
            </a:r>
          </a:p>
        </p:txBody>
      </p:sp>
      <p:sp>
        <p:nvSpPr>
          <p:cNvPr id="103" name="Rectangle 102">
            <a:extLst>
              <a:ext uri="{FF2B5EF4-FFF2-40B4-BE49-F238E27FC236}">
                <a16:creationId xmlns:a16="http://schemas.microsoft.com/office/drawing/2014/main" id="{F108FD3F-BD25-B047-99D5-CEEAAF7B3407}"/>
              </a:ext>
            </a:extLst>
          </p:cNvPr>
          <p:cNvSpPr/>
          <p:nvPr/>
        </p:nvSpPr>
        <p:spPr bwMode="auto">
          <a:xfrm>
            <a:off x="6592032" y="4558194"/>
            <a:ext cx="179420" cy="57040"/>
          </a:xfrm>
          <a:prstGeom prst="rect">
            <a:avLst/>
          </a:prstGeom>
          <a:solidFill>
            <a:srgbClr val="737586"/>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04" name="Rectangle 103">
            <a:extLst>
              <a:ext uri="{FF2B5EF4-FFF2-40B4-BE49-F238E27FC236}">
                <a16:creationId xmlns:a16="http://schemas.microsoft.com/office/drawing/2014/main" id="{4FF6E886-2503-1E4A-A843-FC3FF9B6D8E5}"/>
              </a:ext>
            </a:extLst>
          </p:cNvPr>
          <p:cNvSpPr/>
          <p:nvPr/>
        </p:nvSpPr>
        <p:spPr bwMode="auto">
          <a:xfrm>
            <a:off x="6001639" y="4618875"/>
            <a:ext cx="460124" cy="280175"/>
          </a:xfrm>
          <a:prstGeom prst="rect">
            <a:avLst/>
          </a:prstGeom>
          <a:noFill/>
          <a:ln w="9525">
            <a:noFill/>
            <a:miter lim="800000"/>
            <a:headEnd/>
            <a:tailEnd/>
          </a:ln>
          <a:effectLst/>
        </p:spPr>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r>
              <a:rPr lang="en-US" sz="600"/>
              <a:t>Imprivata </a:t>
            </a:r>
            <a:br>
              <a:rPr lang="en-US" sz="600"/>
            </a:br>
            <a:r>
              <a:rPr lang="en-US" sz="600"/>
              <a:t>OneSign</a:t>
            </a:r>
          </a:p>
        </p:txBody>
      </p:sp>
      <p:sp>
        <p:nvSpPr>
          <p:cNvPr id="105" name="Rectangle 104">
            <a:extLst>
              <a:ext uri="{FF2B5EF4-FFF2-40B4-BE49-F238E27FC236}">
                <a16:creationId xmlns:a16="http://schemas.microsoft.com/office/drawing/2014/main" id="{058CEF0F-3633-8F45-9E3F-A374BC2E758C}"/>
              </a:ext>
            </a:extLst>
          </p:cNvPr>
          <p:cNvSpPr/>
          <p:nvPr/>
        </p:nvSpPr>
        <p:spPr bwMode="auto">
          <a:xfrm>
            <a:off x="6071875" y="4564919"/>
            <a:ext cx="179420" cy="57040"/>
          </a:xfrm>
          <a:prstGeom prst="rect">
            <a:avLst/>
          </a:prstGeom>
          <a:solidFill>
            <a:srgbClr val="25364A"/>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06" name="Rectangle 105">
            <a:extLst>
              <a:ext uri="{FF2B5EF4-FFF2-40B4-BE49-F238E27FC236}">
                <a16:creationId xmlns:a16="http://schemas.microsoft.com/office/drawing/2014/main" id="{5AF8DDF9-BF39-5241-9988-4BF698593044}"/>
              </a:ext>
            </a:extLst>
          </p:cNvPr>
          <p:cNvSpPr/>
          <p:nvPr/>
        </p:nvSpPr>
        <p:spPr bwMode="auto">
          <a:xfrm>
            <a:off x="7050385" y="4618875"/>
            <a:ext cx="460124" cy="181621"/>
          </a:xfrm>
          <a:prstGeom prst="rect">
            <a:avLst/>
          </a:prstGeom>
          <a:noFill/>
          <a:ln w="9525">
            <a:noFill/>
            <a:miter lim="800000"/>
            <a:headEnd/>
            <a:tailEnd/>
          </a:ln>
          <a:effectLst/>
        </p:spPr>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r>
              <a:rPr lang="en-US" sz="600" err="1"/>
              <a:t>Imprivata</a:t>
            </a:r>
            <a:r>
              <a:rPr lang="en-US" sz="600"/>
              <a:t> </a:t>
            </a:r>
            <a:br>
              <a:rPr lang="en-US" sz="600"/>
            </a:br>
            <a:r>
              <a:rPr lang="en-US" sz="600"/>
              <a:t>Confirm ID</a:t>
            </a:r>
          </a:p>
        </p:txBody>
      </p:sp>
      <p:sp>
        <p:nvSpPr>
          <p:cNvPr id="107" name="Rectangle 106">
            <a:extLst>
              <a:ext uri="{FF2B5EF4-FFF2-40B4-BE49-F238E27FC236}">
                <a16:creationId xmlns:a16="http://schemas.microsoft.com/office/drawing/2014/main" id="{3AD20A46-4D87-7340-B260-C186201E20AF}"/>
              </a:ext>
            </a:extLst>
          </p:cNvPr>
          <p:cNvSpPr/>
          <p:nvPr/>
        </p:nvSpPr>
        <p:spPr bwMode="auto">
          <a:xfrm>
            <a:off x="7120621" y="4564919"/>
            <a:ext cx="179420" cy="57040"/>
          </a:xfrm>
          <a:prstGeom prst="rect">
            <a:avLst/>
          </a:prstGeom>
          <a:solidFill>
            <a:srgbClr val="355D80"/>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08" name="Rectangle 107">
            <a:extLst>
              <a:ext uri="{FF2B5EF4-FFF2-40B4-BE49-F238E27FC236}">
                <a16:creationId xmlns:a16="http://schemas.microsoft.com/office/drawing/2014/main" id="{B5DBDE23-B882-584E-B52A-938AC51A1B7B}"/>
              </a:ext>
            </a:extLst>
          </p:cNvPr>
          <p:cNvSpPr/>
          <p:nvPr/>
        </p:nvSpPr>
        <p:spPr bwMode="auto">
          <a:xfrm>
            <a:off x="7605392" y="4618875"/>
            <a:ext cx="660699" cy="181621"/>
          </a:xfrm>
          <a:prstGeom prst="rect">
            <a:avLst/>
          </a:prstGeom>
          <a:noFill/>
          <a:ln w="9525">
            <a:noFill/>
            <a:miter lim="800000"/>
            <a:headEnd/>
            <a:tailEnd/>
          </a:ln>
          <a:effectLst/>
        </p:spPr>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r>
              <a:rPr lang="en-US" sz="600" err="1"/>
              <a:t>Imprivata</a:t>
            </a:r>
            <a:r>
              <a:rPr lang="en-US" sz="600"/>
              <a:t> </a:t>
            </a:r>
            <a:br>
              <a:rPr lang="en-US" sz="600"/>
            </a:br>
            <a:r>
              <a:rPr lang="en-US" sz="600" err="1"/>
              <a:t>PatientSecure</a:t>
            </a:r>
            <a:endParaRPr lang="en-US" sz="600"/>
          </a:p>
        </p:txBody>
      </p:sp>
      <p:pic>
        <p:nvPicPr>
          <p:cNvPr id="109" name="Picture 108" descr="A picture containing drawing&#10;&#10;Description automatically generated">
            <a:extLst>
              <a:ext uri="{FF2B5EF4-FFF2-40B4-BE49-F238E27FC236}">
                <a16:creationId xmlns:a16="http://schemas.microsoft.com/office/drawing/2014/main" id="{0A465DF8-1832-3C48-BE05-D45ADFA116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49150" y="4669764"/>
            <a:ext cx="545530" cy="117210"/>
          </a:xfrm>
          <a:prstGeom prst="rect">
            <a:avLst/>
          </a:prstGeom>
        </p:spPr>
      </p:pic>
      <p:sp>
        <p:nvSpPr>
          <p:cNvPr id="110" name="Rectangle 109">
            <a:extLst>
              <a:ext uri="{FF2B5EF4-FFF2-40B4-BE49-F238E27FC236}">
                <a16:creationId xmlns:a16="http://schemas.microsoft.com/office/drawing/2014/main" id="{E01D3AD4-725F-8B42-970E-084C7D3E707F}"/>
              </a:ext>
            </a:extLst>
          </p:cNvPr>
          <p:cNvSpPr/>
          <p:nvPr/>
        </p:nvSpPr>
        <p:spPr bwMode="auto">
          <a:xfrm>
            <a:off x="8245564" y="4564919"/>
            <a:ext cx="179420" cy="57040"/>
          </a:xfrm>
          <a:prstGeom prst="rect">
            <a:avLst/>
          </a:prstGeom>
          <a:solidFill>
            <a:srgbClr val="00A2ED"/>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11" name="Rectangle 110">
            <a:extLst>
              <a:ext uri="{FF2B5EF4-FFF2-40B4-BE49-F238E27FC236}">
                <a16:creationId xmlns:a16="http://schemas.microsoft.com/office/drawing/2014/main" id="{294C21F2-8703-6546-BA6F-A0E8F18FCB8E}"/>
              </a:ext>
            </a:extLst>
          </p:cNvPr>
          <p:cNvSpPr/>
          <p:nvPr/>
        </p:nvSpPr>
        <p:spPr bwMode="auto">
          <a:xfrm>
            <a:off x="4881256" y="4618875"/>
            <a:ext cx="751724" cy="371744"/>
          </a:xfrm>
          <a:prstGeom prst="rect">
            <a:avLst/>
          </a:prstGeom>
          <a:noFill/>
          <a:ln w="9525">
            <a:noFill/>
            <a:miter lim="800000"/>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00"/>
              <a:t>Three or more </a:t>
            </a:r>
            <a:r>
              <a:rPr lang="en-US" sz="600" err="1"/>
              <a:t>Imprivata</a:t>
            </a:r>
            <a:r>
              <a:rPr lang="en-US" sz="600"/>
              <a:t> products</a:t>
            </a:r>
          </a:p>
        </p:txBody>
      </p:sp>
      <p:sp>
        <p:nvSpPr>
          <p:cNvPr id="112" name="Rectangle 111">
            <a:extLst>
              <a:ext uri="{FF2B5EF4-FFF2-40B4-BE49-F238E27FC236}">
                <a16:creationId xmlns:a16="http://schemas.microsoft.com/office/drawing/2014/main" id="{9183B387-D2AE-5A48-B3D7-44004C0CBA5C}"/>
              </a:ext>
            </a:extLst>
          </p:cNvPr>
          <p:cNvSpPr/>
          <p:nvPr/>
        </p:nvSpPr>
        <p:spPr bwMode="auto">
          <a:xfrm>
            <a:off x="4956052" y="4564919"/>
            <a:ext cx="179420" cy="57040"/>
          </a:xfrm>
          <a:prstGeom prst="rect">
            <a:avLst/>
          </a:prstGeom>
          <a:solidFill>
            <a:srgbClr val="7F7F7F"/>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13" name="Rectangle 112">
            <a:extLst>
              <a:ext uri="{FF2B5EF4-FFF2-40B4-BE49-F238E27FC236}">
                <a16:creationId xmlns:a16="http://schemas.microsoft.com/office/drawing/2014/main" id="{179BE42A-2CB2-1A4A-99DC-92310BF64340}"/>
              </a:ext>
            </a:extLst>
          </p:cNvPr>
          <p:cNvSpPr/>
          <p:nvPr/>
        </p:nvSpPr>
        <p:spPr bwMode="auto">
          <a:xfrm>
            <a:off x="5453050" y="4618875"/>
            <a:ext cx="577374" cy="371744"/>
          </a:xfrm>
          <a:prstGeom prst="rect">
            <a:avLst/>
          </a:prstGeom>
          <a:noFill/>
          <a:ln w="9525">
            <a:noFill/>
            <a:miter lim="800000"/>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00"/>
              <a:t>Imprivata </a:t>
            </a:r>
            <a:br>
              <a:rPr lang="en-US" sz="600"/>
            </a:br>
            <a:r>
              <a:rPr lang="en-US" sz="600"/>
              <a:t>Identity Governance</a:t>
            </a:r>
          </a:p>
        </p:txBody>
      </p:sp>
      <p:sp>
        <p:nvSpPr>
          <p:cNvPr id="114" name="Rectangle 113">
            <a:extLst>
              <a:ext uri="{FF2B5EF4-FFF2-40B4-BE49-F238E27FC236}">
                <a16:creationId xmlns:a16="http://schemas.microsoft.com/office/drawing/2014/main" id="{56D5F664-FDD0-F843-96AE-0C8FB6033A40}"/>
              </a:ext>
            </a:extLst>
          </p:cNvPr>
          <p:cNvSpPr/>
          <p:nvPr/>
        </p:nvSpPr>
        <p:spPr bwMode="auto">
          <a:xfrm>
            <a:off x="5527846" y="4564919"/>
            <a:ext cx="179420" cy="57040"/>
          </a:xfrm>
          <a:prstGeom prst="rect">
            <a:avLst/>
          </a:prstGeom>
          <a:solidFill>
            <a:srgbClr val="B2B1CF"/>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15" name="Rectangle 114">
            <a:extLst>
              <a:ext uri="{FF2B5EF4-FFF2-40B4-BE49-F238E27FC236}">
                <a16:creationId xmlns:a16="http://schemas.microsoft.com/office/drawing/2014/main" id="{B1D3A700-6BAB-CF40-94F5-D5916BC2E2A1}"/>
              </a:ext>
            </a:extLst>
          </p:cNvPr>
          <p:cNvSpPr/>
          <p:nvPr/>
        </p:nvSpPr>
        <p:spPr bwMode="auto">
          <a:xfrm>
            <a:off x="7668700" y="4564919"/>
            <a:ext cx="179420" cy="57040"/>
          </a:xfrm>
          <a:prstGeom prst="rect">
            <a:avLst/>
          </a:prstGeom>
          <a:solidFill>
            <a:srgbClr val="E2982C"/>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16" name="Rectangle 115">
            <a:extLst>
              <a:ext uri="{FF2B5EF4-FFF2-40B4-BE49-F238E27FC236}">
                <a16:creationId xmlns:a16="http://schemas.microsoft.com/office/drawing/2014/main" id="{CDB36955-6053-D041-911A-DE6CDED4BB03}"/>
              </a:ext>
            </a:extLst>
          </p:cNvPr>
          <p:cNvSpPr/>
          <p:nvPr/>
        </p:nvSpPr>
        <p:spPr bwMode="auto">
          <a:xfrm>
            <a:off x="5538557" y="2446833"/>
            <a:ext cx="1545538" cy="231716"/>
          </a:xfrm>
          <a:prstGeom prst="rect">
            <a:avLst/>
          </a:prstGeom>
          <a:solidFill>
            <a:srgbClr val="2C3F57"/>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Mobile apps</a:t>
            </a:r>
          </a:p>
        </p:txBody>
      </p:sp>
      <p:sp>
        <p:nvSpPr>
          <p:cNvPr id="117" name="Rectangle 116">
            <a:extLst>
              <a:ext uri="{FF2B5EF4-FFF2-40B4-BE49-F238E27FC236}">
                <a16:creationId xmlns:a16="http://schemas.microsoft.com/office/drawing/2014/main" id="{DD9DE2EC-DF8C-3A40-BECC-240CD6C5C89B}"/>
              </a:ext>
            </a:extLst>
          </p:cNvPr>
          <p:cNvSpPr/>
          <p:nvPr/>
        </p:nvSpPr>
        <p:spPr bwMode="auto">
          <a:xfrm>
            <a:off x="5538557" y="1916093"/>
            <a:ext cx="1545539" cy="241471"/>
          </a:xfrm>
          <a:prstGeom prst="rect">
            <a:avLst/>
          </a:prstGeom>
          <a:solidFill>
            <a:srgbClr val="2C3F57"/>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Cloud apps</a:t>
            </a:r>
          </a:p>
        </p:txBody>
      </p:sp>
      <p:sp>
        <p:nvSpPr>
          <p:cNvPr id="118" name="Rectangle 117">
            <a:extLst>
              <a:ext uri="{FF2B5EF4-FFF2-40B4-BE49-F238E27FC236}">
                <a16:creationId xmlns:a16="http://schemas.microsoft.com/office/drawing/2014/main" id="{02B4A359-977B-FE46-97F2-E926F65C1166}"/>
              </a:ext>
            </a:extLst>
          </p:cNvPr>
          <p:cNvSpPr/>
          <p:nvPr/>
        </p:nvSpPr>
        <p:spPr bwMode="auto">
          <a:xfrm>
            <a:off x="5538557" y="2179736"/>
            <a:ext cx="1545539" cy="241354"/>
          </a:xfrm>
          <a:prstGeom prst="rect">
            <a:avLst/>
          </a:prstGeom>
          <a:solidFill>
            <a:srgbClr val="2C3F57"/>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Legacy apps</a:t>
            </a:r>
          </a:p>
        </p:txBody>
      </p:sp>
      <p:sp>
        <p:nvSpPr>
          <p:cNvPr id="119" name="Rectangle 118">
            <a:extLst>
              <a:ext uri="{FF2B5EF4-FFF2-40B4-BE49-F238E27FC236}">
                <a16:creationId xmlns:a16="http://schemas.microsoft.com/office/drawing/2014/main" id="{9F807612-32B3-AE4A-A292-FE644740C231}"/>
              </a:ext>
            </a:extLst>
          </p:cNvPr>
          <p:cNvSpPr/>
          <p:nvPr/>
        </p:nvSpPr>
        <p:spPr bwMode="auto">
          <a:xfrm>
            <a:off x="7240735" y="1920422"/>
            <a:ext cx="1545539" cy="236441"/>
          </a:xfrm>
          <a:prstGeom prst="rect">
            <a:avLst/>
          </a:prstGeom>
          <a:solidFill>
            <a:srgbClr val="2C3F57"/>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Clinical/virtual desktops</a:t>
            </a:r>
            <a:endParaRPr lang="en-US" sz="600">
              <a:solidFill>
                <a:schemeClr val="bg1"/>
              </a:solidFill>
            </a:endParaRPr>
          </a:p>
        </p:txBody>
      </p:sp>
      <p:pic>
        <p:nvPicPr>
          <p:cNvPr id="120" name="Picture 119">
            <a:extLst>
              <a:ext uri="{FF2B5EF4-FFF2-40B4-BE49-F238E27FC236}">
                <a16:creationId xmlns:a16="http://schemas.microsoft.com/office/drawing/2014/main" id="{03C16E94-2B77-794E-8033-86AC4DEACE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6970" y="1950650"/>
            <a:ext cx="169927" cy="170197"/>
          </a:xfrm>
          <a:prstGeom prst="rect">
            <a:avLst/>
          </a:prstGeom>
        </p:spPr>
      </p:pic>
      <p:sp>
        <p:nvSpPr>
          <p:cNvPr id="121" name="Rectangle 120">
            <a:extLst>
              <a:ext uri="{FF2B5EF4-FFF2-40B4-BE49-F238E27FC236}">
                <a16:creationId xmlns:a16="http://schemas.microsoft.com/office/drawing/2014/main" id="{6C41E076-61CC-AB4A-9C59-232A569AB8B8}"/>
              </a:ext>
            </a:extLst>
          </p:cNvPr>
          <p:cNvSpPr/>
          <p:nvPr/>
        </p:nvSpPr>
        <p:spPr bwMode="auto">
          <a:xfrm>
            <a:off x="5538557" y="2703412"/>
            <a:ext cx="1545539" cy="231326"/>
          </a:xfrm>
          <a:prstGeom prst="rect">
            <a:avLst/>
          </a:prstGeom>
          <a:solidFill>
            <a:srgbClr val="2C3F57"/>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National Systems</a:t>
            </a:r>
          </a:p>
        </p:txBody>
      </p:sp>
      <p:pic>
        <p:nvPicPr>
          <p:cNvPr id="122" name="Picture 121">
            <a:extLst>
              <a:ext uri="{FF2B5EF4-FFF2-40B4-BE49-F238E27FC236}">
                <a16:creationId xmlns:a16="http://schemas.microsoft.com/office/drawing/2014/main" id="{F9305ED3-6D55-A847-8A1A-4B38E8801D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871695" y="2737057"/>
            <a:ext cx="169927" cy="170197"/>
          </a:xfrm>
          <a:prstGeom prst="rect">
            <a:avLst/>
          </a:prstGeom>
        </p:spPr>
      </p:pic>
      <p:sp>
        <p:nvSpPr>
          <p:cNvPr id="123" name="Rectangle 122">
            <a:extLst>
              <a:ext uri="{FF2B5EF4-FFF2-40B4-BE49-F238E27FC236}">
                <a16:creationId xmlns:a16="http://schemas.microsoft.com/office/drawing/2014/main" id="{74D20CDF-6175-B04D-B8C0-103D802436A4}"/>
              </a:ext>
            </a:extLst>
          </p:cNvPr>
          <p:cNvSpPr/>
          <p:nvPr/>
        </p:nvSpPr>
        <p:spPr bwMode="auto">
          <a:xfrm>
            <a:off x="351370" y="3695646"/>
            <a:ext cx="1552201" cy="235004"/>
          </a:xfrm>
          <a:prstGeom prst="rect">
            <a:avLst/>
          </a:prstGeom>
          <a:solidFill>
            <a:srgbClr val="50779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GB" sz="700">
                <a:solidFill>
                  <a:schemeClr val="bg1"/>
                </a:solidFill>
              </a:rPr>
              <a:t>Reauthentication reporting</a:t>
            </a:r>
          </a:p>
        </p:txBody>
      </p:sp>
      <p:sp>
        <p:nvSpPr>
          <p:cNvPr id="124" name="Rectangle 123">
            <a:extLst>
              <a:ext uri="{FF2B5EF4-FFF2-40B4-BE49-F238E27FC236}">
                <a16:creationId xmlns:a16="http://schemas.microsoft.com/office/drawing/2014/main" id="{12B51F1B-B1C5-614F-87C2-53A4D025D714}"/>
              </a:ext>
            </a:extLst>
          </p:cNvPr>
          <p:cNvSpPr/>
          <p:nvPr/>
        </p:nvSpPr>
        <p:spPr bwMode="auto">
          <a:xfrm>
            <a:off x="5532207" y="3698077"/>
            <a:ext cx="1545539" cy="236441"/>
          </a:xfrm>
          <a:prstGeom prst="rect">
            <a:avLst/>
          </a:prstGeom>
          <a:solidFill>
            <a:srgbClr val="50779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Clinician re-authentication</a:t>
            </a:r>
          </a:p>
        </p:txBody>
      </p:sp>
      <p:sp>
        <p:nvSpPr>
          <p:cNvPr id="125" name="Rectangle 124">
            <a:extLst>
              <a:ext uri="{FF2B5EF4-FFF2-40B4-BE49-F238E27FC236}">
                <a16:creationId xmlns:a16="http://schemas.microsoft.com/office/drawing/2014/main" id="{E45B2B06-82FA-F14B-90CC-B8D07C9C463E}"/>
              </a:ext>
            </a:extLst>
          </p:cNvPr>
          <p:cNvSpPr/>
          <p:nvPr/>
        </p:nvSpPr>
        <p:spPr bwMode="auto">
          <a:xfrm>
            <a:off x="5532207" y="3437769"/>
            <a:ext cx="1545539" cy="235403"/>
          </a:xfrm>
          <a:prstGeom prst="rect">
            <a:avLst/>
          </a:prstGeom>
          <a:solidFill>
            <a:srgbClr val="50779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Remote access and </a:t>
            </a:r>
            <a:br>
              <a:rPr lang="en-US" sz="700">
                <a:solidFill>
                  <a:schemeClr val="bg1"/>
                </a:solidFill>
              </a:rPr>
            </a:br>
            <a:r>
              <a:rPr lang="en-US" sz="700">
                <a:solidFill>
                  <a:schemeClr val="bg1"/>
                </a:solidFill>
              </a:rPr>
              <a:t>virtual care</a:t>
            </a:r>
          </a:p>
        </p:txBody>
      </p:sp>
      <p:pic>
        <p:nvPicPr>
          <p:cNvPr id="126" name="Picture 125">
            <a:extLst>
              <a:ext uri="{FF2B5EF4-FFF2-40B4-BE49-F238E27FC236}">
                <a16:creationId xmlns:a16="http://schemas.microsoft.com/office/drawing/2014/main" id="{A7043AAE-A959-E447-AEF8-7538BED3AA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871695" y="3467997"/>
            <a:ext cx="169927" cy="170197"/>
          </a:xfrm>
          <a:prstGeom prst="rect">
            <a:avLst/>
          </a:prstGeom>
        </p:spPr>
      </p:pic>
      <p:pic>
        <p:nvPicPr>
          <p:cNvPr id="135" name="Picture 134">
            <a:extLst>
              <a:ext uri="{FF2B5EF4-FFF2-40B4-BE49-F238E27FC236}">
                <a16:creationId xmlns:a16="http://schemas.microsoft.com/office/drawing/2014/main" id="{AE028C57-47AE-BB4B-B29E-3E94750287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871695" y="3729822"/>
            <a:ext cx="169927" cy="170197"/>
          </a:xfrm>
          <a:prstGeom prst="rect">
            <a:avLst/>
          </a:prstGeom>
        </p:spPr>
      </p:pic>
      <p:sp>
        <p:nvSpPr>
          <p:cNvPr id="136" name="Rectangle 135">
            <a:extLst>
              <a:ext uri="{FF2B5EF4-FFF2-40B4-BE49-F238E27FC236}">
                <a16:creationId xmlns:a16="http://schemas.microsoft.com/office/drawing/2014/main" id="{9BDDC9CF-198A-C542-94CB-909F841A9175}"/>
              </a:ext>
            </a:extLst>
          </p:cNvPr>
          <p:cNvSpPr/>
          <p:nvPr/>
        </p:nvSpPr>
        <p:spPr bwMode="auto">
          <a:xfrm>
            <a:off x="7240735" y="2442076"/>
            <a:ext cx="1545539" cy="237296"/>
          </a:xfrm>
          <a:prstGeom prst="rect">
            <a:avLst/>
          </a:prstGeom>
          <a:solidFill>
            <a:srgbClr val="50779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Medical devices</a:t>
            </a:r>
          </a:p>
        </p:txBody>
      </p:sp>
      <p:pic>
        <p:nvPicPr>
          <p:cNvPr id="137" name="Picture 136">
            <a:extLst>
              <a:ext uri="{FF2B5EF4-FFF2-40B4-BE49-F238E27FC236}">
                <a16:creationId xmlns:a16="http://schemas.microsoft.com/office/drawing/2014/main" id="{8BE5CC62-3202-1A45-B123-7313CD8186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6970" y="2476676"/>
            <a:ext cx="169927" cy="170197"/>
          </a:xfrm>
          <a:prstGeom prst="rect">
            <a:avLst/>
          </a:prstGeom>
        </p:spPr>
      </p:pic>
      <p:pic>
        <p:nvPicPr>
          <p:cNvPr id="138" name="Picture 137">
            <a:extLst>
              <a:ext uri="{FF2B5EF4-FFF2-40B4-BE49-F238E27FC236}">
                <a16:creationId xmlns:a16="http://schemas.microsoft.com/office/drawing/2014/main" id="{DB20722F-77CB-204F-BEDC-95132B3421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697996" y="3726045"/>
            <a:ext cx="169927" cy="170197"/>
          </a:xfrm>
          <a:prstGeom prst="rect">
            <a:avLst/>
          </a:prstGeom>
        </p:spPr>
      </p:pic>
      <p:sp>
        <p:nvSpPr>
          <p:cNvPr id="139" name="Rectangle 138">
            <a:extLst>
              <a:ext uri="{FF2B5EF4-FFF2-40B4-BE49-F238E27FC236}">
                <a16:creationId xmlns:a16="http://schemas.microsoft.com/office/drawing/2014/main" id="{4E4ABE3B-7965-994F-9CC9-FA928E84824A}"/>
              </a:ext>
            </a:extLst>
          </p:cNvPr>
          <p:cNvSpPr/>
          <p:nvPr/>
        </p:nvSpPr>
        <p:spPr bwMode="auto">
          <a:xfrm>
            <a:off x="3808140" y="2445580"/>
            <a:ext cx="1557611" cy="240471"/>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One identity/multiple roles</a:t>
            </a:r>
          </a:p>
        </p:txBody>
      </p:sp>
      <p:sp>
        <p:nvSpPr>
          <p:cNvPr id="140" name="Rectangle 139">
            <a:extLst>
              <a:ext uri="{FF2B5EF4-FFF2-40B4-BE49-F238E27FC236}">
                <a16:creationId xmlns:a16="http://schemas.microsoft.com/office/drawing/2014/main" id="{3DDB427A-5342-8144-A1F4-05CE0C2D3F56}"/>
              </a:ext>
            </a:extLst>
          </p:cNvPr>
          <p:cNvSpPr/>
          <p:nvPr/>
        </p:nvSpPr>
        <p:spPr bwMode="auto">
          <a:xfrm>
            <a:off x="352800" y="3170349"/>
            <a:ext cx="1552201" cy="239602"/>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Entitlement and attestation review</a:t>
            </a:r>
          </a:p>
        </p:txBody>
      </p:sp>
      <p:sp>
        <p:nvSpPr>
          <p:cNvPr id="141" name="Rectangle 140">
            <a:extLst>
              <a:ext uri="{FF2B5EF4-FFF2-40B4-BE49-F238E27FC236}">
                <a16:creationId xmlns:a16="http://schemas.microsoft.com/office/drawing/2014/main" id="{9F9EB36C-8C63-8144-9208-366854F31A25}"/>
              </a:ext>
            </a:extLst>
          </p:cNvPr>
          <p:cNvSpPr/>
          <p:nvPr/>
        </p:nvSpPr>
        <p:spPr bwMode="auto">
          <a:xfrm>
            <a:off x="352800" y="3432004"/>
            <a:ext cx="1552201" cy="238296"/>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Segregation of duties</a:t>
            </a:r>
          </a:p>
        </p:txBody>
      </p:sp>
      <p:sp>
        <p:nvSpPr>
          <p:cNvPr id="143" name="Rectangle 142">
            <a:extLst>
              <a:ext uri="{FF2B5EF4-FFF2-40B4-BE49-F238E27FC236}">
                <a16:creationId xmlns:a16="http://schemas.microsoft.com/office/drawing/2014/main" id="{B436CCAB-F2C7-B841-91B8-165FABBC6F28}"/>
              </a:ext>
            </a:extLst>
          </p:cNvPr>
          <p:cNvSpPr/>
          <p:nvPr/>
        </p:nvSpPr>
        <p:spPr bwMode="auto">
          <a:xfrm>
            <a:off x="2077474" y="3170348"/>
            <a:ext cx="1554726" cy="239603"/>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Non-human/service </a:t>
            </a:r>
            <a:br>
              <a:rPr lang="en-US" sz="700">
                <a:solidFill>
                  <a:schemeClr val="bg1"/>
                </a:solidFill>
              </a:rPr>
            </a:br>
            <a:r>
              <a:rPr lang="en-US" sz="700">
                <a:solidFill>
                  <a:schemeClr val="bg1"/>
                </a:solidFill>
              </a:rPr>
              <a:t>account provisioning</a:t>
            </a:r>
          </a:p>
        </p:txBody>
      </p:sp>
      <p:sp>
        <p:nvSpPr>
          <p:cNvPr id="144" name="Rectangle 143">
            <a:extLst>
              <a:ext uri="{FF2B5EF4-FFF2-40B4-BE49-F238E27FC236}">
                <a16:creationId xmlns:a16="http://schemas.microsoft.com/office/drawing/2014/main" id="{C2656DE0-2E0F-BA45-B0F1-1F294533BDFA}"/>
              </a:ext>
            </a:extLst>
          </p:cNvPr>
          <p:cNvSpPr/>
          <p:nvPr/>
        </p:nvSpPr>
        <p:spPr bwMode="auto">
          <a:xfrm>
            <a:off x="2077474" y="3432004"/>
            <a:ext cx="1554726" cy="238296"/>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External identity management</a:t>
            </a:r>
          </a:p>
        </p:txBody>
      </p:sp>
      <p:sp>
        <p:nvSpPr>
          <p:cNvPr id="145" name="Rectangle 144">
            <a:extLst>
              <a:ext uri="{FF2B5EF4-FFF2-40B4-BE49-F238E27FC236}">
                <a16:creationId xmlns:a16="http://schemas.microsoft.com/office/drawing/2014/main" id="{A1B993B3-6398-1A43-BF69-990D930E407F}"/>
              </a:ext>
            </a:extLst>
          </p:cNvPr>
          <p:cNvSpPr/>
          <p:nvPr/>
        </p:nvSpPr>
        <p:spPr bwMode="auto">
          <a:xfrm>
            <a:off x="2077474" y="3695647"/>
            <a:ext cx="1554726" cy="235004"/>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Privileged account management</a:t>
            </a:r>
          </a:p>
        </p:txBody>
      </p:sp>
      <p:sp>
        <p:nvSpPr>
          <p:cNvPr id="146" name="Rectangle 145">
            <a:extLst>
              <a:ext uri="{FF2B5EF4-FFF2-40B4-BE49-F238E27FC236}">
                <a16:creationId xmlns:a16="http://schemas.microsoft.com/office/drawing/2014/main" id="{4B24FFB3-B2AC-A749-9DA6-F7F1D77BD549}"/>
              </a:ext>
            </a:extLst>
          </p:cNvPr>
          <p:cNvSpPr/>
          <p:nvPr/>
        </p:nvSpPr>
        <p:spPr bwMode="auto">
          <a:xfrm>
            <a:off x="3808140" y="1920422"/>
            <a:ext cx="1557406" cy="235403"/>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GB" sz="700">
                <a:solidFill>
                  <a:schemeClr val="bg1"/>
                </a:solidFill>
              </a:rPr>
              <a:t>Coarse- and fine-grained </a:t>
            </a:r>
          </a:p>
          <a:p>
            <a:pPr>
              <a:lnSpc>
                <a:spcPts val="800"/>
              </a:lnSpc>
            </a:pPr>
            <a:r>
              <a:rPr lang="en-GB" sz="700">
                <a:solidFill>
                  <a:schemeClr val="bg1"/>
                </a:solidFill>
              </a:rPr>
              <a:t>authorisation control</a:t>
            </a:r>
          </a:p>
        </p:txBody>
      </p:sp>
      <p:sp>
        <p:nvSpPr>
          <p:cNvPr id="147" name="Rectangle 146">
            <a:extLst>
              <a:ext uri="{FF2B5EF4-FFF2-40B4-BE49-F238E27FC236}">
                <a16:creationId xmlns:a16="http://schemas.microsoft.com/office/drawing/2014/main" id="{6F417913-C3A2-CE49-A9EC-56CF11CEC6EC}"/>
              </a:ext>
            </a:extLst>
          </p:cNvPr>
          <p:cNvSpPr/>
          <p:nvPr/>
        </p:nvSpPr>
        <p:spPr bwMode="auto">
          <a:xfrm>
            <a:off x="2077474" y="1920422"/>
            <a:ext cx="1554726" cy="235403"/>
          </a:xfrm>
          <a:prstGeom prst="rect">
            <a:avLst/>
          </a:prstGeom>
          <a:solidFill>
            <a:schemeClr val="accent4"/>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Identity stores</a:t>
            </a:r>
          </a:p>
        </p:txBody>
      </p:sp>
      <p:sp>
        <p:nvSpPr>
          <p:cNvPr id="142" name="Rectangle 141">
            <a:extLst>
              <a:ext uri="{FF2B5EF4-FFF2-40B4-BE49-F238E27FC236}">
                <a16:creationId xmlns:a16="http://schemas.microsoft.com/office/drawing/2014/main" id="{108BCA92-4628-8C40-AA61-10D47DC3557D}"/>
              </a:ext>
            </a:extLst>
          </p:cNvPr>
          <p:cNvSpPr/>
          <p:nvPr/>
        </p:nvSpPr>
        <p:spPr bwMode="auto">
          <a:xfrm>
            <a:off x="2077474" y="2911070"/>
            <a:ext cx="1554726" cy="238530"/>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User/group provisioning</a:t>
            </a:r>
            <a:endParaRPr lang="en-US" sz="600">
              <a:solidFill>
                <a:schemeClr val="bg1"/>
              </a:solidFill>
            </a:endParaRPr>
          </a:p>
        </p:txBody>
      </p:sp>
      <p:pic>
        <p:nvPicPr>
          <p:cNvPr id="149" name="Picture 148">
            <a:extLst>
              <a:ext uri="{FF2B5EF4-FFF2-40B4-BE49-F238E27FC236}">
                <a16:creationId xmlns:a16="http://schemas.microsoft.com/office/drawing/2014/main" id="{30F2BF82-9C15-2B49-B4A3-D4C4273684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426537" y="2945924"/>
            <a:ext cx="169927" cy="170197"/>
          </a:xfrm>
          <a:prstGeom prst="rect">
            <a:avLst/>
          </a:prstGeom>
        </p:spPr>
      </p:pic>
      <p:sp>
        <p:nvSpPr>
          <p:cNvPr id="150" name="Rectangle 149">
            <a:extLst>
              <a:ext uri="{FF2B5EF4-FFF2-40B4-BE49-F238E27FC236}">
                <a16:creationId xmlns:a16="http://schemas.microsoft.com/office/drawing/2014/main" id="{C4D5A3A1-F1E8-2440-815F-36DD63ABD269}"/>
              </a:ext>
            </a:extLst>
          </p:cNvPr>
          <p:cNvSpPr/>
          <p:nvPr/>
        </p:nvSpPr>
        <p:spPr bwMode="auto">
          <a:xfrm>
            <a:off x="3808140" y="3170349"/>
            <a:ext cx="1557611" cy="238910"/>
          </a:xfrm>
          <a:prstGeom prst="rect">
            <a:avLst/>
          </a:prstGeom>
          <a:solidFill>
            <a:srgbClr val="E2982C"/>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Biometric patient identification</a:t>
            </a:r>
          </a:p>
        </p:txBody>
      </p:sp>
      <p:pic>
        <p:nvPicPr>
          <p:cNvPr id="151" name="Picture 150">
            <a:extLst>
              <a:ext uri="{FF2B5EF4-FFF2-40B4-BE49-F238E27FC236}">
                <a16:creationId xmlns:a16="http://schemas.microsoft.com/office/drawing/2014/main" id="{4488C4F1-2958-F843-99F3-5A8753CE1D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7503" y="3204080"/>
            <a:ext cx="169927" cy="170197"/>
          </a:xfrm>
          <a:prstGeom prst="rect">
            <a:avLst/>
          </a:prstGeom>
        </p:spPr>
      </p:pic>
      <p:sp>
        <p:nvSpPr>
          <p:cNvPr id="164" name="Rectangle 163">
            <a:extLst>
              <a:ext uri="{FF2B5EF4-FFF2-40B4-BE49-F238E27FC236}">
                <a16:creationId xmlns:a16="http://schemas.microsoft.com/office/drawing/2014/main" id="{2545B90F-4209-0849-A6FC-C0EB0EB1AF72}"/>
              </a:ext>
            </a:extLst>
          </p:cNvPr>
          <p:cNvSpPr/>
          <p:nvPr/>
        </p:nvSpPr>
        <p:spPr bwMode="auto">
          <a:xfrm>
            <a:off x="2077474" y="2179734"/>
            <a:ext cx="1554726" cy="236441"/>
          </a:xfrm>
          <a:prstGeom prst="rect">
            <a:avLst/>
          </a:prstGeom>
          <a:solidFill>
            <a:srgbClr val="00A2E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Directory federation</a:t>
            </a:r>
          </a:p>
        </p:txBody>
      </p:sp>
      <p:sp>
        <p:nvSpPr>
          <p:cNvPr id="165" name="Rectangle 164">
            <a:extLst>
              <a:ext uri="{FF2B5EF4-FFF2-40B4-BE49-F238E27FC236}">
                <a16:creationId xmlns:a16="http://schemas.microsoft.com/office/drawing/2014/main" id="{1B0176C9-EA0A-6549-9C44-A62684DD01F5}"/>
              </a:ext>
            </a:extLst>
          </p:cNvPr>
          <p:cNvSpPr/>
          <p:nvPr/>
        </p:nvSpPr>
        <p:spPr bwMode="auto">
          <a:xfrm>
            <a:off x="5532207" y="3959423"/>
            <a:ext cx="1545539" cy="240471"/>
          </a:xfrm>
          <a:prstGeom prst="rect">
            <a:avLst/>
          </a:prstGeom>
          <a:solidFill>
            <a:srgbClr val="00A2E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Risk-based and </a:t>
            </a:r>
            <a:br>
              <a:rPr lang="en-US" sz="700">
                <a:solidFill>
                  <a:schemeClr val="bg1"/>
                </a:solidFill>
              </a:rPr>
            </a:br>
            <a:r>
              <a:rPr lang="en-US" sz="700">
                <a:solidFill>
                  <a:schemeClr val="bg1"/>
                </a:solidFill>
              </a:rPr>
              <a:t>adaptive authentication</a:t>
            </a:r>
          </a:p>
        </p:txBody>
      </p:sp>
      <p:sp>
        <p:nvSpPr>
          <p:cNvPr id="166" name="Rectangle 165">
            <a:extLst>
              <a:ext uri="{FF2B5EF4-FFF2-40B4-BE49-F238E27FC236}">
                <a16:creationId xmlns:a16="http://schemas.microsoft.com/office/drawing/2014/main" id="{5C7B1DEA-87F9-104F-8521-999B618022F3}"/>
              </a:ext>
            </a:extLst>
          </p:cNvPr>
          <p:cNvSpPr/>
          <p:nvPr/>
        </p:nvSpPr>
        <p:spPr bwMode="auto">
          <a:xfrm>
            <a:off x="7240734" y="2710192"/>
            <a:ext cx="1545336" cy="235004"/>
          </a:xfrm>
          <a:prstGeom prst="rect">
            <a:avLst/>
          </a:prstGeom>
          <a:solidFill>
            <a:srgbClr val="00A2E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Privileged access management</a:t>
            </a:r>
          </a:p>
        </p:txBody>
      </p:sp>
      <p:sp>
        <p:nvSpPr>
          <p:cNvPr id="167" name="Rectangle 166">
            <a:extLst>
              <a:ext uri="{FF2B5EF4-FFF2-40B4-BE49-F238E27FC236}">
                <a16:creationId xmlns:a16="http://schemas.microsoft.com/office/drawing/2014/main" id="{656078E5-D598-6A48-825E-21F7A3B523F9}"/>
              </a:ext>
            </a:extLst>
          </p:cNvPr>
          <p:cNvSpPr/>
          <p:nvPr/>
        </p:nvSpPr>
        <p:spPr bwMode="auto">
          <a:xfrm>
            <a:off x="2077474" y="2038663"/>
            <a:ext cx="1554726" cy="117162"/>
          </a:xfrm>
          <a:prstGeom prst="rect">
            <a:avLst/>
          </a:prstGeom>
          <a:solidFill>
            <a:srgbClr val="00A2E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US" sz="700">
              <a:solidFill>
                <a:schemeClr val="bg1"/>
              </a:solidFill>
            </a:endParaRPr>
          </a:p>
        </p:txBody>
      </p:sp>
      <p:sp>
        <p:nvSpPr>
          <p:cNvPr id="168" name="Rectangle 167">
            <a:extLst>
              <a:ext uri="{FF2B5EF4-FFF2-40B4-BE49-F238E27FC236}">
                <a16:creationId xmlns:a16="http://schemas.microsoft.com/office/drawing/2014/main" id="{E1476B40-6094-BB49-AC0D-95C394E131C9}"/>
              </a:ext>
            </a:extLst>
          </p:cNvPr>
          <p:cNvSpPr/>
          <p:nvPr/>
        </p:nvSpPr>
        <p:spPr>
          <a:xfrm>
            <a:off x="2077663" y="1940401"/>
            <a:ext cx="745717" cy="200055"/>
          </a:xfrm>
          <a:prstGeom prst="rect">
            <a:avLst/>
          </a:prstGeom>
        </p:spPr>
        <p:txBody>
          <a:bodyPr wrap="none">
            <a:spAutoFit/>
          </a:bodyPr>
          <a:lstStyle/>
          <a:p>
            <a:r>
              <a:rPr lang="en-US" sz="700">
                <a:solidFill>
                  <a:schemeClr val="bg1"/>
                </a:solidFill>
              </a:rPr>
              <a:t>Identity stores</a:t>
            </a:r>
          </a:p>
        </p:txBody>
      </p:sp>
      <p:sp>
        <p:nvSpPr>
          <p:cNvPr id="169" name="Rectangle 168">
            <a:extLst>
              <a:ext uri="{FF2B5EF4-FFF2-40B4-BE49-F238E27FC236}">
                <a16:creationId xmlns:a16="http://schemas.microsoft.com/office/drawing/2014/main" id="{89A4536B-FA15-BB41-91B2-BE925A10D845}"/>
              </a:ext>
            </a:extLst>
          </p:cNvPr>
          <p:cNvSpPr/>
          <p:nvPr/>
        </p:nvSpPr>
        <p:spPr bwMode="auto">
          <a:xfrm>
            <a:off x="5538557" y="2553983"/>
            <a:ext cx="1545537" cy="121945"/>
          </a:xfrm>
          <a:prstGeom prst="rect">
            <a:avLst/>
          </a:prstGeom>
          <a:solidFill>
            <a:srgbClr val="737586"/>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US" sz="700">
              <a:solidFill>
                <a:schemeClr val="bg1"/>
              </a:solidFill>
            </a:endParaRPr>
          </a:p>
        </p:txBody>
      </p:sp>
      <p:sp>
        <p:nvSpPr>
          <p:cNvPr id="170" name="Rectangle 169">
            <a:extLst>
              <a:ext uri="{FF2B5EF4-FFF2-40B4-BE49-F238E27FC236}">
                <a16:creationId xmlns:a16="http://schemas.microsoft.com/office/drawing/2014/main" id="{437E96D3-6191-0248-9AC2-4BD02B083DC8}"/>
              </a:ext>
            </a:extLst>
          </p:cNvPr>
          <p:cNvSpPr/>
          <p:nvPr/>
        </p:nvSpPr>
        <p:spPr bwMode="auto">
          <a:xfrm>
            <a:off x="7240735" y="3695646"/>
            <a:ext cx="1545539" cy="241354"/>
          </a:xfrm>
          <a:prstGeom prst="rect">
            <a:avLst/>
          </a:prstGeom>
          <a:solidFill>
            <a:srgbClr val="737586"/>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Mobile device healing</a:t>
            </a:r>
          </a:p>
        </p:txBody>
      </p:sp>
      <p:sp>
        <p:nvSpPr>
          <p:cNvPr id="171" name="Rectangle 170">
            <a:extLst>
              <a:ext uri="{FF2B5EF4-FFF2-40B4-BE49-F238E27FC236}">
                <a16:creationId xmlns:a16="http://schemas.microsoft.com/office/drawing/2014/main" id="{9ED682A4-62DA-EC41-B39A-4E93C64366F3}"/>
              </a:ext>
            </a:extLst>
          </p:cNvPr>
          <p:cNvSpPr/>
          <p:nvPr/>
        </p:nvSpPr>
        <p:spPr bwMode="auto">
          <a:xfrm>
            <a:off x="2077474" y="3959569"/>
            <a:ext cx="1554726" cy="231326"/>
          </a:xfrm>
          <a:prstGeom prst="rect">
            <a:avLst/>
          </a:prstGeom>
          <a:solidFill>
            <a:srgbClr val="737586"/>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Cloud-based mobile </a:t>
            </a:r>
            <a:br>
              <a:rPr lang="en-US" sz="700">
                <a:solidFill>
                  <a:schemeClr val="bg1"/>
                </a:solidFill>
              </a:rPr>
            </a:br>
            <a:r>
              <a:rPr lang="en-US" sz="700">
                <a:solidFill>
                  <a:schemeClr val="bg1"/>
                </a:solidFill>
              </a:rPr>
              <a:t>device management </a:t>
            </a:r>
          </a:p>
        </p:txBody>
      </p:sp>
      <p:sp>
        <p:nvSpPr>
          <p:cNvPr id="172" name="Rectangle 171">
            <a:extLst>
              <a:ext uri="{FF2B5EF4-FFF2-40B4-BE49-F238E27FC236}">
                <a16:creationId xmlns:a16="http://schemas.microsoft.com/office/drawing/2014/main" id="{7B7BE98F-249D-A148-BF6E-5E2B7150EBF7}"/>
              </a:ext>
            </a:extLst>
          </p:cNvPr>
          <p:cNvSpPr/>
          <p:nvPr/>
        </p:nvSpPr>
        <p:spPr>
          <a:xfrm>
            <a:off x="5538641" y="2460405"/>
            <a:ext cx="667170" cy="200055"/>
          </a:xfrm>
          <a:prstGeom prst="rect">
            <a:avLst/>
          </a:prstGeom>
          <a:noFill/>
        </p:spPr>
        <p:txBody>
          <a:bodyPr wrap="none">
            <a:spAutoFit/>
          </a:bodyPr>
          <a:lstStyle/>
          <a:p>
            <a:r>
              <a:rPr lang="en-US" sz="700">
                <a:solidFill>
                  <a:schemeClr val="bg1"/>
                </a:solidFill>
              </a:rPr>
              <a:t>Mobile apps</a:t>
            </a:r>
          </a:p>
        </p:txBody>
      </p:sp>
      <p:pic>
        <p:nvPicPr>
          <p:cNvPr id="173" name="Picture 172">
            <a:extLst>
              <a:ext uri="{FF2B5EF4-FFF2-40B4-BE49-F238E27FC236}">
                <a16:creationId xmlns:a16="http://schemas.microsoft.com/office/drawing/2014/main" id="{C2C09289-AE63-2D44-8B75-C18A0079F8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81215" y="3729515"/>
            <a:ext cx="169927" cy="170197"/>
          </a:xfrm>
          <a:prstGeom prst="rect">
            <a:avLst/>
          </a:prstGeom>
        </p:spPr>
      </p:pic>
      <p:sp>
        <p:nvSpPr>
          <p:cNvPr id="174" name="Rectangle 173">
            <a:extLst>
              <a:ext uri="{FF2B5EF4-FFF2-40B4-BE49-F238E27FC236}">
                <a16:creationId xmlns:a16="http://schemas.microsoft.com/office/drawing/2014/main" id="{470F796B-B7B8-FC47-8059-0BB37D217F0C}"/>
              </a:ext>
            </a:extLst>
          </p:cNvPr>
          <p:cNvSpPr/>
          <p:nvPr/>
        </p:nvSpPr>
        <p:spPr bwMode="auto">
          <a:xfrm>
            <a:off x="7240735" y="2180729"/>
            <a:ext cx="1545539" cy="233493"/>
          </a:xfrm>
          <a:prstGeom prst="rect">
            <a:avLst/>
          </a:prstGeom>
          <a:solidFill>
            <a:srgbClr val="737586"/>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Shared mobile devices</a:t>
            </a:r>
          </a:p>
        </p:txBody>
      </p:sp>
      <p:sp>
        <p:nvSpPr>
          <p:cNvPr id="175" name="Rectangle 174">
            <a:extLst>
              <a:ext uri="{FF2B5EF4-FFF2-40B4-BE49-F238E27FC236}">
                <a16:creationId xmlns:a16="http://schemas.microsoft.com/office/drawing/2014/main" id="{3F50CE12-85A5-C94F-92E2-4D0E29AC6FB3}"/>
              </a:ext>
            </a:extLst>
          </p:cNvPr>
          <p:cNvSpPr/>
          <p:nvPr/>
        </p:nvSpPr>
        <p:spPr bwMode="auto">
          <a:xfrm>
            <a:off x="3808140" y="2182482"/>
            <a:ext cx="1557611" cy="236441"/>
          </a:xfrm>
          <a:prstGeom prst="rect">
            <a:avLst/>
          </a:prstGeom>
          <a:solidFill>
            <a:srgbClr val="7F7F7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Data access policies</a:t>
            </a:r>
          </a:p>
        </p:txBody>
      </p:sp>
      <p:sp>
        <p:nvSpPr>
          <p:cNvPr id="176" name="Rectangle 175">
            <a:extLst>
              <a:ext uri="{FF2B5EF4-FFF2-40B4-BE49-F238E27FC236}">
                <a16:creationId xmlns:a16="http://schemas.microsoft.com/office/drawing/2014/main" id="{C01E27FD-455C-704C-8290-6F3FD7D507E0}"/>
              </a:ext>
            </a:extLst>
          </p:cNvPr>
          <p:cNvSpPr/>
          <p:nvPr/>
        </p:nvSpPr>
        <p:spPr bwMode="auto">
          <a:xfrm>
            <a:off x="7240735" y="3432004"/>
            <a:ext cx="1545539" cy="241471"/>
          </a:xfrm>
          <a:prstGeom prst="rect">
            <a:avLst/>
          </a:prstGeom>
          <a:solidFill>
            <a:srgbClr val="7F7F7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Password management </a:t>
            </a:r>
          </a:p>
        </p:txBody>
      </p:sp>
      <p:sp>
        <p:nvSpPr>
          <p:cNvPr id="181" name="Rectangle 180">
            <a:extLst>
              <a:ext uri="{FF2B5EF4-FFF2-40B4-BE49-F238E27FC236}">
                <a16:creationId xmlns:a16="http://schemas.microsoft.com/office/drawing/2014/main" id="{60A3B071-E8DC-0241-ABD7-ABBCEA044058}"/>
              </a:ext>
            </a:extLst>
          </p:cNvPr>
          <p:cNvSpPr/>
          <p:nvPr/>
        </p:nvSpPr>
        <p:spPr bwMode="auto">
          <a:xfrm>
            <a:off x="352800" y="1920422"/>
            <a:ext cx="1552201" cy="235403"/>
          </a:xfrm>
          <a:prstGeom prst="rect">
            <a:avLst/>
          </a:prstGeom>
          <a:solidFill>
            <a:srgbClr val="7F7F7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Healthcare compliance</a:t>
            </a:r>
          </a:p>
        </p:txBody>
      </p:sp>
      <p:sp>
        <p:nvSpPr>
          <p:cNvPr id="183" name="Rectangle 182">
            <a:extLst>
              <a:ext uri="{FF2B5EF4-FFF2-40B4-BE49-F238E27FC236}">
                <a16:creationId xmlns:a16="http://schemas.microsoft.com/office/drawing/2014/main" id="{11990C55-3926-5447-90F2-E7E4CBD8201C}"/>
              </a:ext>
            </a:extLst>
          </p:cNvPr>
          <p:cNvSpPr/>
          <p:nvPr/>
        </p:nvSpPr>
        <p:spPr bwMode="auto">
          <a:xfrm>
            <a:off x="352800" y="2179734"/>
            <a:ext cx="1552201" cy="236441"/>
          </a:xfrm>
          <a:prstGeom prst="rect">
            <a:avLst/>
          </a:prstGeom>
          <a:solidFill>
            <a:srgbClr val="7F7F7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Government standards</a:t>
            </a:r>
          </a:p>
        </p:txBody>
      </p:sp>
      <p:sp>
        <p:nvSpPr>
          <p:cNvPr id="184" name="Rectangle 183">
            <a:extLst>
              <a:ext uri="{FF2B5EF4-FFF2-40B4-BE49-F238E27FC236}">
                <a16:creationId xmlns:a16="http://schemas.microsoft.com/office/drawing/2014/main" id="{6E1B0906-A676-4C42-AA76-4A497827F9B7}"/>
              </a:ext>
            </a:extLst>
          </p:cNvPr>
          <p:cNvSpPr/>
          <p:nvPr/>
        </p:nvSpPr>
        <p:spPr bwMode="auto">
          <a:xfrm>
            <a:off x="352800" y="2911070"/>
            <a:ext cx="1552201" cy="238530"/>
          </a:xfrm>
          <a:prstGeom prst="rect">
            <a:avLst/>
          </a:prstGeom>
          <a:solidFill>
            <a:srgbClr val="7F7F7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Access reports and </a:t>
            </a:r>
            <a:br>
              <a:rPr lang="en-US" sz="700">
                <a:solidFill>
                  <a:schemeClr val="bg1"/>
                </a:solidFill>
              </a:rPr>
            </a:br>
            <a:r>
              <a:rPr lang="en-US" sz="700">
                <a:solidFill>
                  <a:schemeClr val="bg1"/>
                </a:solidFill>
              </a:rPr>
              <a:t>security remediation</a:t>
            </a:r>
          </a:p>
        </p:txBody>
      </p:sp>
      <p:pic>
        <p:nvPicPr>
          <p:cNvPr id="185" name="Picture 184">
            <a:extLst>
              <a:ext uri="{FF2B5EF4-FFF2-40B4-BE49-F238E27FC236}">
                <a16:creationId xmlns:a16="http://schemas.microsoft.com/office/drawing/2014/main" id="{D15CCCB8-ED04-FC41-82E6-5613357071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697996" y="1953825"/>
            <a:ext cx="169927" cy="170197"/>
          </a:xfrm>
          <a:prstGeom prst="rect">
            <a:avLst/>
          </a:prstGeom>
        </p:spPr>
      </p:pic>
      <p:sp>
        <p:nvSpPr>
          <p:cNvPr id="186" name="Rectangle 185">
            <a:extLst>
              <a:ext uri="{FF2B5EF4-FFF2-40B4-BE49-F238E27FC236}">
                <a16:creationId xmlns:a16="http://schemas.microsoft.com/office/drawing/2014/main" id="{1163FDB4-AA50-8847-9E5C-D75CDD239594}"/>
              </a:ext>
            </a:extLst>
          </p:cNvPr>
          <p:cNvSpPr/>
          <p:nvPr/>
        </p:nvSpPr>
        <p:spPr bwMode="auto">
          <a:xfrm>
            <a:off x="3804673" y="3439660"/>
            <a:ext cx="1560872" cy="238296"/>
          </a:xfrm>
          <a:prstGeom prst="rect">
            <a:avLst/>
          </a:prstGeom>
          <a:solidFill>
            <a:schemeClr val="bg1">
              <a:lumMod val="75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Clinician identity proofing</a:t>
            </a:r>
          </a:p>
        </p:txBody>
      </p:sp>
      <p:pic>
        <p:nvPicPr>
          <p:cNvPr id="187" name="Picture 186">
            <a:extLst>
              <a:ext uri="{FF2B5EF4-FFF2-40B4-BE49-F238E27FC236}">
                <a16:creationId xmlns:a16="http://schemas.microsoft.com/office/drawing/2014/main" id="{49FA642F-BF95-D646-B349-2610962CF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9659" y="3471405"/>
            <a:ext cx="169927" cy="170197"/>
          </a:xfrm>
          <a:prstGeom prst="rect">
            <a:avLst/>
          </a:prstGeom>
        </p:spPr>
      </p:pic>
      <p:sp>
        <p:nvSpPr>
          <p:cNvPr id="188" name="Rectangle 187">
            <a:extLst>
              <a:ext uri="{FF2B5EF4-FFF2-40B4-BE49-F238E27FC236}">
                <a16:creationId xmlns:a16="http://schemas.microsoft.com/office/drawing/2014/main" id="{4C9B4C7E-D9BC-4A45-BCFE-277B9B2E99C5}"/>
              </a:ext>
            </a:extLst>
          </p:cNvPr>
          <p:cNvSpPr/>
          <p:nvPr/>
        </p:nvSpPr>
        <p:spPr bwMode="auto">
          <a:xfrm>
            <a:off x="3806426" y="3433822"/>
            <a:ext cx="1560872" cy="266283"/>
          </a:xfrm>
          <a:prstGeom prst="rect">
            <a:avLst/>
          </a:prstGeom>
          <a:solidFill>
            <a:srgbClr val="50779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Clinician identity proofing</a:t>
            </a:r>
          </a:p>
        </p:txBody>
      </p:sp>
      <p:pic>
        <p:nvPicPr>
          <p:cNvPr id="189" name="Picture 188">
            <a:extLst>
              <a:ext uri="{FF2B5EF4-FFF2-40B4-BE49-F238E27FC236}">
                <a16:creationId xmlns:a16="http://schemas.microsoft.com/office/drawing/2014/main" id="{97761ADD-6B83-BB4F-9761-792531EDC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45914" y="3481066"/>
            <a:ext cx="169927" cy="170197"/>
          </a:xfrm>
          <a:prstGeom prst="rect">
            <a:avLst/>
          </a:prstGeom>
        </p:spPr>
      </p:pic>
      <p:sp>
        <p:nvSpPr>
          <p:cNvPr id="4" name="Rounded Rectangle 3">
            <a:extLst>
              <a:ext uri="{FF2B5EF4-FFF2-40B4-BE49-F238E27FC236}">
                <a16:creationId xmlns:a16="http://schemas.microsoft.com/office/drawing/2014/main" id="{C885CC32-C437-4342-9ADB-9821737B4C65}"/>
              </a:ext>
            </a:extLst>
          </p:cNvPr>
          <p:cNvSpPr/>
          <p:nvPr/>
        </p:nvSpPr>
        <p:spPr bwMode="auto">
          <a:xfrm>
            <a:off x="8413013" y="4933289"/>
            <a:ext cx="497837" cy="152881"/>
          </a:xfrm>
          <a:prstGeom prst="roundRect">
            <a:avLst/>
          </a:prstGeom>
          <a:solidFill>
            <a:srgbClr val="CC0033"/>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b="1">
                <a:solidFill>
                  <a:schemeClr val="bg1"/>
                </a:solidFill>
                <a:latin typeface="+mn-lt"/>
              </a:rPr>
              <a:t>Reset</a:t>
            </a:r>
          </a:p>
        </p:txBody>
      </p:sp>
      <p:pic>
        <p:nvPicPr>
          <p:cNvPr id="66" name="Picture 65">
            <a:extLst>
              <a:ext uri="{FF2B5EF4-FFF2-40B4-BE49-F238E27FC236}">
                <a16:creationId xmlns:a16="http://schemas.microsoft.com/office/drawing/2014/main" id="{A8950D17-DCBD-4E0F-94EF-313A9E4B6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7502" y="2479099"/>
            <a:ext cx="169927" cy="170197"/>
          </a:xfrm>
          <a:prstGeom prst="rect">
            <a:avLst/>
          </a:prstGeom>
        </p:spPr>
      </p:pic>
    </p:spTree>
    <p:extLst>
      <p:ext uri="{BB962C8B-B14F-4D97-AF65-F5344CB8AC3E}">
        <p14:creationId xmlns:p14="http://schemas.microsoft.com/office/powerpoint/2010/main" val="7016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4"/>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dissolve">
                                      <p:cBhvr>
                                        <p:cTn id="7" dur="500"/>
                                        <p:tgtEl>
                                          <p:spTgt spid="1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dissolve">
                                      <p:cBhvr>
                                        <p:cTn id="10" dur="500"/>
                                        <p:tgtEl>
                                          <p:spTgt spid="1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dissolve">
                                      <p:cBhvr>
                                        <p:cTn id="13" dur="500"/>
                                        <p:tgtEl>
                                          <p:spTgt spid="1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dissolve">
                                      <p:cBhvr>
                                        <p:cTn id="16" dur="500"/>
                                        <p:tgtEl>
                                          <p:spTgt spid="119"/>
                                        </p:tgtEl>
                                      </p:cBhvr>
                                    </p:animEffect>
                                  </p:childTnLst>
                                </p:cTn>
                              </p:par>
                              <p:par>
                                <p:cTn id="17" presetID="9"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dissolve">
                                      <p:cBhvr>
                                        <p:cTn id="19" dur="500"/>
                                        <p:tgtEl>
                                          <p:spTgt spid="12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dissolve">
                                      <p:cBhvr>
                                        <p:cTn id="22" dur="500"/>
                                        <p:tgtEl>
                                          <p:spTgt spid="121"/>
                                        </p:tgtEl>
                                      </p:cBhvr>
                                    </p:animEffect>
                                  </p:childTnLst>
                                </p:cTn>
                              </p:par>
                              <p:par>
                                <p:cTn id="23" presetID="9" presetClass="entr" presetSubtype="0" fill="hold" nodeType="with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dissolve">
                                      <p:cBhvr>
                                        <p:cTn id="25" dur="500"/>
                                        <p:tgtEl>
                                          <p:spTgt spid="122"/>
                                        </p:tgtEl>
                                      </p:cBhvr>
                                    </p:animEffect>
                                  </p:childTnLst>
                                </p:cTn>
                              </p:par>
                            </p:childTnLst>
                          </p:cTn>
                        </p:par>
                      </p:childTnLst>
                    </p:cTn>
                  </p:par>
                </p:childTnLst>
              </p:cTn>
              <p:nextCondLst>
                <p:cond evt="onClick" delay="0">
                  <p:tgtEl>
                    <p:spTgt spid="104"/>
                  </p:tgtEl>
                </p:cond>
              </p:nextCondLst>
            </p:seq>
            <p:seq concurrent="1" nextAc="seek">
              <p:cTn id="26" restart="whenNotActive" fill="hold" evtFilter="cancelBubble" nodeType="interactiveSeq">
                <p:stCondLst>
                  <p:cond evt="onClick" delay="0">
                    <p:tgtEl>
                      <p:spTgt spid="106"/>
                    </p:tgtEl>
                  </p:cond>
                </p:stCondLst>
                <p:endSync evt="end" delay="0">
                  <p:rtn val="all"/>
                </p:endSync>
                <p:childTnLst>
                  <p:par>
                    <p:cTn id="27" fill="hold">
                      <p:stCondLst>
                        <p:cond delay="0"/>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dissolve">
                                      <p:cBhvr>
                                        <p:cTn id="31" dur="500"/>
                                        <p:tgtEl>
                                          <p:spTgt spid="12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dissolve">
                                      <p:cBhvr>
                                        <p:cTn id="34" dur="500"/>
                                        <p:tgtEl>
                                          <p:spTgt spid="12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dissolve">
                                      <p:cBhvr>
                                        <p:cTn id="37" dur="500"/>
                                        <p:tgtEl>
                                          <p:spTgt spid="125"/>
                                        </p:tgtEl>
                                      </p:cBhvr>
                                    </p:animEffect>
                                  </p:childTnLst>
                                </p:cTn>
                              </p:par>
                              <p:par>
                                <p:cTn id="38" presetID="9" presetClass="entr" presetSubtype="0" fill="hold" nodeType="with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dissolve">
                                      <p:cBhvr>
                                        <p:cTn id="40" dur="500"/>
                                        <p:tgtEl>
                                          <p:spTgt spid="126"/>
                                        </p:tgtEl>
                                      </p:cBhvr>
                                    </p:animEffect>
                                  </p:childTnLst>
                                </p:cTn>
                              </p:par>
                              <p:par>
                                <p:cTn id="41" presetID="9" presetClass="entr" presetSubtype="0" fill="hold" nodeType="with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dissolve">
                                      <p:cBhvr>
                                        <p:cTn id="43" dur="500"/>
                                        <p:tgtEl>
                                          <p:spTgt spid="1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36"/>
                                        </p:tgtEl>
                                        <p:attrNameLst>
                                          <p:attrName>style.visibility</p:attrName>
                                        </p:attrNameLst>
                                      </p:cBhvr>
                                      <p:to>
                                        <p:strVal val="visible"/>
                                      </p:to>
                                    </p:set>
                                    <p:animEffect transition="in" filter="dissolve">
                                      <p:cBhvr>
                                        <p:cTn id="46" dur="500"/>
                                        <p:tgtEl>
                                          <p:spTgt spid="136"/>
                                        </p:tgtEl>
                                      </p:cBhvr>
                                    </p:animEffect>
                                  </p:childTnLst>
                                </p:cTn>
                              </p:par>
                              <p:par>
                                <p:cTn id="47" presetID="9" presetClass="entr" presetSubtype="0"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dissolve">
                                      <p:cBhvr>
                                        <p:cTn id="49" dur="500"/>
                                        <p:tgtEl>
                                          <p:spTgt spid="137"/>
                                        </p:tgtEl>
                                      </p:cBhvr>
                                    </p:animEffect>
                                  </p:childTnLst>
                                </p:cTn>
                              </p:par>
                              <p:par>
                                <p:cTn id="50" presetID="9" presetClass="entr" presetSubtype="0" fill="hold" nodeType="with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dissolve">
                                      <p:cBhvr>
                                        <p:cTn id="52" dur="500"/>
                                        <p:tgtEl>
                                          <p:spTgt spid="138"/>
                                        </p:tgtEl>
                                      </p:cBhvr>
                                    </p:animEffect>
                                  </p:childTnLst>
                                </p:cTn>
                              </p:par>
                              <p:par>
                                <p:cTn id="53" presetID="9" presetClass="entr" presetSubtype="0" fill="hold" nodeType="withEffect">
                                  <p:stCondLst>
                                    <p:cond delay="0"/>
                                  </p:stCondLst>
                                  <p:childTnLst>
                                    <p:set>
                                      <p:cBhvr>
                                        <p:cTn id="54" dur="1" fill="hold">
                                          <p:stCondLst>
                                            <p:cond delay="0"/>
                                          </p:stCondLst>
                                        </p:cTn>
                                        <p:tgtEl>
                                          <p:spTgt spid="189"/>
                                        </p:tgtEl>
                                        <p:attrNameLst>
                                          <p:attrName>style.visibility</p:attrName>
                                        </p:attrNameLst>
                                      </p:cBhvr>
                                      <p:to>
                                        <p:strVal val="visible"/>
                                      </p:to>
                                    </p:set>
                                    <p:animEffect transition="in" filter="dissolve">
                                      <p:cBhvr>
                                        <p:cTn id="55" dur="500"/>
                                        <p:tgtEl>
                                          <p:spTgt spid="18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88"/>
                                        </p:tgtEl>
                                        <p:attrNameLst>
                                          <p:attrName>style.visibility</p:attrName>
                                        </p:attrNameLst>
                                      </p:cBhvr>
                                      <p:to>
                                        <p:strVal val="visible"/>
                                      </p:to>
                                    </p:set>
                                    <p:animEffect transition="in" filter="dissolve">
                                      <p:cBhvr>
                                        <p:cTn id="58" dur="500"/>
                                        <p:tgtEl>
                                          <p:spTgt spid="188"/>
                                        </p:tgtEl>
                                      </p:cBhvr>
                                    </p:animEffect>
                                  </p:childTnLst>
                                </p:cTn>
                              </p:par>
                            </p:childTnLst>
                          </p:cTn>
                        </p:par>
                      </p:childTnLst>
                    </p:cTn>
                  </p:par>
                </p:childTnLst>
              </p:cTn>
              <p:nextCondLst>
                <p:cond evt="onClick" delay="0">
                  <p:tgtEl>
                    <p:spTgt spid="106"/>
                  </p:tgtEl>
                </p:cond>
              </p:nextCondLst>
            </p:seq>
            <p:seq concurrent="1" nextAc="seek">
              <p:cTn id="59" restart="whenNotActive" fill="hold" evtFilter="cancelBubble" nodeType="interactiveSeq">
                <p:stCondLst>
                  <p:cond evt="onClick" delay="0">
                    <p:tgtEl>
                      <p:spTgt spid="113"/>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39"/>
                                        </p:tgtEl>
                                        <p:attrNameLst>
                                          <p:attrName>style.visibility</p:attrName>
                                        </p:attrNameLst>
                                      </p:cBhvr>
                                      <p:to>
                                        <p:strVal val="visible"/>
                                      </p:to>
                                    </p:set>
                                    <p:animEffect transition="in" filter="dissolve">
                                      <p:cBhvr>
                                        <p:cTn id="64" dur="500"/>
                                        <p:tgtEl>
                                          <p:spTgt spid="13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dissolve">
                                      <p:cBhvr>
                                        <p:cTn id="67" dur="500"/>
                                        <p:tgtEl>
                                          <p:spTgt spid="140"/>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dissolve">
                                      <p:cBhvr>
                                        <p:cTn id="70" dur="500"/>
                                        <p:tgtEl>
                                          <p:spTgt spid="14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dissolve">
                                      <p:cBhvr>
                                        <p:cTn id="73" dur="500"/>
                                        <p:tgtEl>
                                          <p:spTgt spid="142"/>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dissolve">
                                      <p:cBhvr>
                                        <p:cTn id="76" dur="500"/>
                                        <p:tgtEl>
                                          <p:spTgt spid="14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dissolve">
                                      <p:cBhvr>
                                        <p:cTn id="79" dur="500"/>
                                        <p:tgtEl>
                                          <p:spTgt spid="144"/>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45"/>
                                        </p:tgtEl>
                                        <p:attrNameLst>
                                          <p:attrName>style.visibility</p:attrName>
                                        </p:attrNameLst>
                                      </p:cBhvr>
                                      <p:to>
                                        <p:strVal val="visible"/>
                                      </p:to>
                                    </p:set>
                                    <p:animEffect transition="in" filter="dissolve">
                                      <p:cBhvr>
                                        <p:cTn id="82" dur="500"/>
                                        <p:tgtEl>
                                          <p:spTgt spid="14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46"/>
                                        </p:tgtEl>
                                        <p:attrNameLst>
                                          <p:attrName>style.visibility</p:attrName>
                                        </p:attrNameLst>
                                      </p:cBhvr>
                                      <p:to>
                                        <p:strVal val="visible"/>
                                      </p:to>
                                    </p:set>
                                    <p:animEffect transition="in" filter="dissolve">
                                      <p:cBhvr>
                                        <p:cTn id="85" dur="500"/>
                                        <p:tgtEl>
                                          <p:spTgt spid="146"/>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dissolve">
                                      <p:cBhvr>
                                        <p:cTn id="88" dur="500"/>
                                        <p:tgtEl>
                                          <p:spTgt spid="147"/>
                                        </p:tgtEl>
                                      </p:cBhvr>
                                    </p:animEffect>
                                  </p:childTnLst>
                                </p:cTn>
                              </p:par>
                              <p:par>
                                <p:cTn id="89" presetID="9" presetClass="entr" presetSubtype="0" fill="hold" nodeType="withEffect">
                                  <p:stCondLst>
                                    <p:cond delay="0"/>
                                  </p:stCondLst>
                                  <p:childTnLst>
                                    <p:set>
                                      <p:cBhvr>
                                        <p:cTn id="90" dur="1" fill="hold">
                                          <p:stCondLst>
                                            <p:cond delay="0"/>
                                          </p:stCondLst>
                                        </p:cTn>
                                        <p:tgtEl>
                                          <p:spTgt spid="149"/>
                                        </p:tgtEl>
                                        <p:attrNameLst>
                                          <p:attrName>style.visibility</p:attrName>
                                        </p:attrNameLst>
                                      </p:cBhvr>
                                      <p:to>
                                        <p:strVal val="visible"/>
                                      </p:to>
                                    </p:set>
                                    <p:animEffect transition="in" filter="dissolve">
                                      <p:cBhvr>
                                        <p:cTn id="91" dur="500"/>
                                        <p:tgtEl>
                                          <p:spTgt spid="149"/>
                                        </p:tgtEl>
                                      </p:cBhvr>
                                    </p:animEffect>
                                  </p:childTnLst>
                                </p:cTn>
                              </p:par>
                            </p:childTnLst>
                          </p:cTn>
                        </p:par>
                      </p:childTnLst>
                    </p:cTn>
                  </p:par>
                </p:childTnLst>
              </p:cTn>
              <p:nextCondLst>
                <p:cond evt="onClick" delay="0">
                  <p:tgtEl>
                    <p:spTgt spid="113"/>
                  </p:tgtEl>
                </p:cond>
              </p:nextCondLst>
            </p:seq>
            <p:seq concurrent="1" nextAc="seek">
              <p:cTn id="92" restart="whenNotActive" fill="hold" evtFilter="cancelBubble" nodeType="interactiveSeq">
                <p:stCondLst>
                  <p:cond evt="onClick" delay="0">
                    <p:tgtEl>
                      <p:spTgt spid="108"/>
                    </p:tgtEl>
                  </p:cond>
                </p:stCondLst>
                <p:endSync evt="end" delay="0">
                  <p:rtn val="all"/>
                </p:endSync>
                <p:childTnLst>
                  <p:par>
                    <p:cTn id="93" fill="hold">
                      <p:stCondLst>
                        <p:cond delay="0"/>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50"/>
                                        </p:tgtEl>
                                        <p:attrNameLst>
                                          <p:attrName>style.visibility</p:attrName>
                                        </p:attrNameLst>
                                      </p:cBhvr>
                                      <p:to>
                                        <p:strVal val="visible"/>
                                      </p:to>
                                    </p:set>
                                    <p:animEffect transition="in" filter="dissolve">
                                      <p:cBhvr>
                                        <p:cTn id="97" dur="500"/>
                                        <p:tgtEl>
                                          <p:spTgt spid="150"/>
                                        </p:tgtEl>
                                      </p:cBhvr>
                                    </p:animEffect>
                                  </p:childTnLst>
                                </p:cTn>
                              </p:par>
                              <p:par>
                                <p:cTn id="98" presetID="9" presetClass="entr" presetSubtype="0" fill="hold" nodeType="withEffect">
                                  <p:stCondLst>
                                    <p:cond delay="0"/>
                                  </p:stCondLst>
                                  <p:childTnLst>
                                    <p:set>
                                      <p:cBhvr>
                                        <p:cTn id="99" dur="1" fill="hold">
                                          <p:stCondLst>
                                            <p:cond delay="0"/>
                                          </p:stCondLst>
                                        </p:cTn>
                                        <p:tgtEl>
                                          <p:spTgt spid="151"/>
                                        </p:tgtEl>
                                        <p:attrNameLst>
                                          <p:attrName>style.visibility</p:attrName>
                                        </p:attrNameLst>
                                      </p:cBhvr>
                                      <p:to>
                                        <p:strVal val="visible"/>
                                      </p:to>
                                    </p:set>
                                    <p:animEffect transition="in" filter="dissolve">
                                      <p:cBhvr>
                                        <p:cTn id="100" dur="500"/>
                                        <p:tgtEl>
                                          <p:spTgt spid="151"/>
                                        </p:tgtEl>
                                      </p:cBhvr>
                                    </p:animEffect>
                                  </p:childTnLst>
                                </p:cTn>
                              </p:par>
                            </p:childTnLst>
                          </p:cTn>
                        </p:par>
                      </p:childTnLst>
                    </p:cTn>
                  </p:par>
                </p:childTnLst>
              </p:cTn>
              <p:nextCondLst>
                <p:cond evt="onClick" delay="0">
                  <p:tgtEl>
                    <p:spTgt spid="108"/>
                  </p:tgtEl>
                </p:cond>
              </p:nextCondLst>
            </p:seq>
            <p:seq concurrent="1" nextAc="seek">
              <p:cTn id="101" restart="whenNotActive" fill="hold" evtFilter="cancelBubble" nodeType="interactiveSeq">
                <p:stCondLst>
                  <p:cond evt="onClick" delay="0">
                    <p:tgtEl>
                      <p:spTgt spid="109"/>
                    </p:tgtEl>
                  </p:cond>
                </p:stCondLst>
                <p:endSync evt="end" delay="0">
                  <p:rtn val="all"/>
                </p:endSync>
                <p:childTnLst>
                  <p:par>
                    <p:cTn id="102" fill="hold">
                      <p:stCondLst>
                        <p:cond delay="0"/>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164"/>
                                        </p:tgtEl>
                                        <p:attrNameLst>
                                          <p:attrName>style.visibility</p:attrName>
                                        </p:attrNameLst>
                                      </p:cBhvr>
                                      <p:to>
                                        <p:strVal val="visible"/>
                                      </p:to>
                                    </p:set>
                                    <p:animEffect transition="in" filter="dissolve">
                                      <p:cBhvr>
                                        <p:cTn id="106" dur="500"/>
                                        <p:tgtEl>
                                          <p:spTgt spid="164"/>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165"/>
                                        </p:tgtEl>
                                        <p:attrNameLst>
                                          <p:attrName>style.visibility</p:attrName>
                                        </p:attrNameLst>
                                      </p:cBhvr>
                                      <p:to>
                                        <p:strVal val="visible"/>
                                      </p:to>
                                    </p:set>
                                    <p:animEffect transition="in" filter="dissolve">
                                      <p:cBhvr>
                                        <p:cTn id="109" dur="500"/>
                                        <p:tgtEl>
                                          <p:spTgt spid="165"/>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66"/>
                                        </p:tgtEl>
                                        <p:attrNameLst>
                                          <p:attrName>style.visibility</p:attrName>
                                        </p:attrNameLst>
                                      </p:cBhvr>
                                      <p:to>
                                        <p:strVal val="visible"/>
                                      </p:to>
                                    </p:set>
                                    <p:animEffect transition="in" filter="dissolve">
                                      <p:cBhvr>
                                        <p:cTn id="112" dur="500"/>
                                        <p:tgtEl>
                                          <p:spTgt spid="166"/>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67"/>
                                        </p:tgtEl>
                                        <p:attrNameLst>
                                          <p:attrName>style.visibility</p:attrName>
                                        </p:attrNameLst>
                                      </p:cBhvr>
                                      <p:to>
                                        <p:strVal val="visible"/>
                                      </p:to>
                                    </p:set>
                                    <p:animEffect transition="in" filter="dissolve">
                                      <p:cBhvr>
                                        <p:cTn id="115" dur="500"/>
                                        <p:tgtEl>
                                          <p:spTgt spid="167"/>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68"/>
                                        </p:tgtEl>
                                        <p:attrNameLst>
                                          <p:attrName>style.visibility</p:attrName>
                                        </p:attrNameLst>
                                      </p:cBhvr>
                                      <p:to>
                                        <p:strVal val="visible"/>
                                      </p:to>
                                    </p:set>
                                    <p:animEffect transition="in" filter="dissolve">
                                      <p:cBhvr>
                                        <p:cTn id="118" dur="500"/>
                                        <p:tgtEl>
                                          <p:spTgt spid="168"/>
                                        </p:tgtEl>
                                      </p:cBhvr>
                                    </p:animEffect>
                                  </p:childTnLst>
                                </p:cTn>
                              </p:par>
                            </p:childTnLst>
                          </p:cTn>
                        </p:par>
                      </p:childTnLst>
                    </p:cTn>
                  </p:par>
                </p:childTnLst>
              </p:cTn>
              <p:nextCondLst>
                <p:cond evt="onClick" delay="0">
                  <p:tgtEl>
                    <p:spTgt spid="109"/>
                  </p:tgtEl>
                </p:cond>
              </p:nextCondLst>
            </p:seq>
            <p:seq concurrent="1" nextAc="seek">
              <p:cTn id="119" restart="whenNotActive" fill="hold" evtFilter="cancelBubble" nodeType="interactiveSeq">
                <p:stCondLst>
                  <p:cond evt="onClick" delay="0">
                    <p:tgtEl>
                      <p:spTgt spid="102"/>
                    </p:tgtEl>
                  </p:cond>
                </p:stCondLst>
                <p:endSync evt="end" delay="0">
                  <p:rtn val="all"/>
                </p:endSync>
                <p:childTnLst>
                  <p:par>
                    <p:cTn id="120" fill="hold">
                      <p:stCondLst>
                        <p:cond delay="0"/>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169"/>
                                        </p:tgtEl>
                                        <p:attrNameLst>
                                          <p:attrName>style.visibility</p:attrName>
                                        </p:attrNameLst>
                                      </p:cBhvr>
                                      <p:to>
                                        <p:strVal val="visible"/>
                                      </p:to>
                                    </p:set>
                                    <p:animEffect transition="in" filter="dissolve">
                                      <p:cBhvr>
                                        <p:cTn id="124" dur="500"/>
                                        <p:tgtEl>
                                          <p:spTgt spid="169"/>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170"/>
                                        </p:tgtEl>
                                        <p:attrNameLst>
                                          <p:attrName>style.visibility</p:attrName>
                                        </p:attrNameLst>
                                      </p:cBhvr>
                                      <p:to>
                                        <p:strVal val="visible"/>
                                      </p:to>
                                    </p:set>
                                    <p:animEffect transition="in" filter="dissolve">
                                      <p:cBhvr>
                                        <p:cTn id="127" dur="500"/>
                                        <p:tgtEl>
                                          <p:spTgt spid="170"/>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171"/>
                                        </p:tgtEl>
                                        <p:attrNameLst>
                                          <p:attrName>style.visibility</p:attrName>
                                        </p:attrNameLst>
                                      </p:cBhvr>
                                      <p:to>
                                        <p:strVal val="visible"/>
                                      </p:to>
                                    </p:set>
                                    <p:animEffect transition="in" filter="dissolve">
                                      <p:cBhvr>
                                        <p:cTn id="130" dur="500"/>
                                        <p:tgtEl>
                                          <p:spTgt spid="171"/>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animEffect transition="in" filter="dissolve">
                                      <p:cBhvr>
                                        <p:cTn id="133" dur="500"/>
                                        <p:tgtEl>
                                          <p:spTgt spid="172"/>
                                        </p:tgtEl>
                                      </p:cBhvr>
                                    </p:animEffect>
                                  </p:childTnLst>
                                </p:cTn>
                              </p:par>
                              <p:par>
                                <p:cTn id="134" presetID="9" presetClass="entr" presetSubtype="0" fill="hold" nodeType="withEffect">
                                  <p:stCondLst>
                                    <p:cond delay="0"/>
                                  </p:stCondLst>
                                  <p:childTnLst>
                                    <p:set>
                                      <p:cBhvr>
                                        <p:cTn id="135" dur="1" fill="hold">
                                          <p:stCondLst>
                                            <p:cond delay="0"/>
                                          </p:stCondLst>
                                        </p:cTn>
                                        <p:tgtEl>
                                          <p:spTgt spid="173"/>
                                        </p:tgtEl>
                                        <p:attrNameLst>
                                          <p:attrName>style.visibility</p:attrName>
                                        </p:attrNameLst>
                                      </p:cBhvr>
                                      <p:to>
                                        <p:strVal val="visible"/>
                                      </p:to>
                                    </p:set>
                                    <p:animEffect transition="in" filter="dissolve">
                                      <p:cBhvr>
                                        <p:cTn id="136" dur="500"/>
                                        <p:tgtEl>
                                          <p:spTgt spid="173"/>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174"/>
                                        </p:tgtEl>
                                        <p:attrNameLst>
                                          <p:attrName>style.visibility</p:attrName>
                                        </p:attrNameLst>
                                      </p:cBhvr>
                                      <p:to>
                                        <p:strVal val="visible"/>
                                      </p:to>
                                    </p:set>
                                    <p:animEffect transition="in" filter="dissolve">
                                      <p:cBhvr>
                                        <p:cTn id="139" dur="500"/>
                                        <p:tgtEl>
                                          <p:spTgt spid="174"/>
                                        </p:tgtEl>
                                      </p:cBhvr>
                                    </p:animEffect>
                                  </p:childTnLst>
                                </p:cTn>
                              </p:par>
                            </p:childTnLst>
                          </p:cTn>
                        </p:par>
                      </p:childTnLst>
                    </p:cTn>
                  </p:par>
                </p:childTnLst>
              </p:cTn>
              <p:nextCondLst>
                <p:cond evt="onClick" delay="0">
                  <p:tgtEl>
                    <p:spTgt spid="102"/>
                  </p:tgtEl>
                </p:cond>
              </p:nextCondLst>
            </p:seq>
            <p:seq concurrent="1" nextAc="seek">
              <p:cTn id="140" restart="whenNotActive" fill="hold" evtFilter="cancelBubble" nodeType="interactiveSeq">
                <p:stCondLst>
                  <p:cond evt="onClick" delay="0">
                    <p:tgtEl>
                      <p:spTgt spid="111"/>
                    </p:tgtEl>
                  </p:cond>
                </p:stCondLst>
                <p:endSync evt="end" delay="0">
                  <p:rtn val="all"/>
                </p:endSync>
                <p:childTnLst>
                  <p:par>
                    <p:cTn id="141" fill="hold">
                      <p:stCondLst>
                        <p:cond delay="0"/>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175"/>
                                        </p:tgtEl>
                                        <p:attrNameLst>
                                          <p:attrName>style.visibility</p:attrName>
                                        </p:attrNameLst>
                                      </p:cBhvr>
                                      <p:to>
                                        <p:strVal val="visible"/>
                                      </p:to>
                                    </p:set>
                                    <p:animEffect transition="in" filter="dissolve">
                                      <p:cBhvr>
                                        <p:cTn id="145" dur="500"/>
                                        <p:tgtEl>
                                          <p:spTgt spid="175"/>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176"/>
                                        </p:tgtEl>
                                        <p:attrNameLst>
                                          <p:attrName>style.visibility</p:attrName>
                                        </p:attrNameLst>
                                      </p:cBhvr>
                                      <p:to>
                                        <p:strVal val="visible"/>
                                      </p:to>
                                    </p:set>
                                    <p:animEffect transition="in" filter="dissolve">
                                      <p:cBhvr>
                                        <p:cTn id="148" dur="500"/>
                                        <p:tgtEl>
                                          <p:spTgt spid="176"/>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181"/>
                                        </p:tgtEl>
                                        <p:attrNameLst>
                                          <p:attrName>style.visibility</p:attrName>
                                        </p:attrNameLst>
                                      </p:cBhvr>
                                      <p:to>
                                        <p:strVal val="visible"/>
                                      </p:to>
                                    </p:set>
                                    <p:animEffect transition="in" filter="dissolve">
                                      <p:cBhvr>
                                        <p:cTn id="151" dur="500"/>
                                        <p:tgtEl>
                                          <p:spTgt spid="181"/>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183"/>
                                        </p:tgtEl>
                                        <p:attrNameLst>
                                          <p:attrName>style.visibility</p:attrName>
                                        </p:attrNameLst>
                                      </p:cBhvr>
                                      <p:to>
                                        <p:strVal val="visible"/>
                                      </p:to>
                                    </p:set>
                                    <p:animEffect transition="in" filter="dissolve">
                                      <p:cBhvr>
                                        <p:cTn id="154" dur="500"/>
                                        <p:tgtEl>
                                          <p:spTgt spid="183"/>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184"/>
                                        </p:tgtEl>
                                        <p:attrNameLst>
                                          <p:attrName>style.visibility</p:attrName>
                                        </p:attrNameLst>
                                      </p:cBhvr>
                                      <p:to>
                                        <p:strVal val="visible"/>
                                      </p:to>
                                    </p:set>
                                    <p:animEffect transition="in" filter="dissolve">
                                      <p:cBhvr>
                                        <p:cTn id="157" dur="500"/>
                                        <p:tgtEl>
                                          <p:spTgt spid="184"/>
                                        </p:tgtEl>
                                      </p:cBhvr>
                                    </p:animEffect>
                                  </p:childTnLst>
                                </p:cTn>
                              </p:par>
                              <p:par>
                                <p:cTn id="158" presetID="9" presetClass="entr" presetSubtype="0" fill="hold" nodeType="withEffect">
                                  <p:stCondLst>
                                    <p:cond delay="0"/>
                                  </p:stCondLst>
                                  <p:childTnLst>
                                    <p:set>
                                      <p:cBhvr>
                                        <p:cTn id="159" dur="1" fill="hold">
                                          <p:stCondLst>
                                            <p:cond delay="0"/>
                                          </p:stCondLst>
                                        </p:cTn>
                                        <p:tgtEl>
                                          <p:spTgt spid="185"/>
                                        </p:tgtEl>
                                        <p:attrNameLst>
                                          <p:attrName>style.visibility</p:attrName>
                                        </p:attrNameLst>
                                      </p:cBhvr>
                                      <p:to>
                                        <p:strVal val="visible"/>
                                      </p:to>
                                    </p:set>
                                    <p:animEffect transition="in" filter="dissolve">
                                      <p:cBhvr>
                                        <p:cTn id="160" dur="500"/>
                                        <p:tgtEl>
                                          <p:spTgt spid="185"/>
                                        </p:tgtEl>
                                      </p:cBhvr>
                                    </p:animEffect>
                                  </p:childTnLst>
                                </p:cTn>
                              </p:par>
                            </p:childTnLst>
                          </p:cTn>
                        </p:par>
                      </p:childTnLst>
                    </p:cTn>
                  </p:par>
                </p:childTnLst>
              </p:cTn>
              <p:nextCondLst>
                <p:cond evt="onClick" delay="0">
                  <p:tgtEl>
                    <p:spTgt spid="111"/>
                  </p:tgtEl>
                </p:cond>
              </p:nextCondLst>
            </p:seq>
            <p:seq concurrent="1" nextAc="seek">
              <p:cTn id="161" restart="whenNotActive" fill="hold" evtFilter="cancelBubble" nodeType="interactiveSeq">
                <p:stCondLst>
                  <p:cond evt="onClick" delay="0">
                    <p:tgtEl>
                      <p:spTgt spid="4"/>
                    </p:tgtEl>
                  </p:cond>
                </p:stCondLst>
                <p:endSync evt="end" delay="0">
                  <p:rtn val="all"/>
                </p:endSync>
                <p:childTnLst>
                  <p:par>
                    <p:cTn id="162" fill="hold">
                      <p:stCondLst>
                        <p:cond delay="0"/>
                      </p:stCondLst>
                      <p:childTnLst>
                        <p:par>
                          <p:cTn id="163" fill="hold">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181"/>
                                        </p:tgtEl>
                                        <p:attrNameLst>
                                          <p:attrName>style.visibility</p:attrName>
                                        </p:attrNameLst>
                                      </p:cBhvr>
                                      <p:to>
                                        <p:strVal val="hidden"/>
                                      </p:to>
                                    </p:set>
                                  </p:childTnLst>
                                </p:cTn>
                              </p:par>
                              <p:par>
                                <p:cTn id="166" presetID="1" presetClass="exit" presetSubtype="0" fill="hold" grpId="1" nodeType="withEffect">
                                  <p:stCondLst>
                                    <p:cond delay="0"/>
                                  </p:stCondLst>
                                  <p:childTnLst>
                                    <p:set>
                                      <p:cBhvr>
                                        <p:cTn id="167" dur="1" fill="hold">
                                          <p:stCondLst>
                                            <p:cond delay="0"/>
                                          </p:stCondLst>
                                        </p:cTn>
                                        <p:tgtEl>
                                          <p:spTgt spid="183"/>
                                        </p:tgtEl>
                                        <p:attrNameLst>
                                          <p:attrName>style.visibility</p:attrName>
                                        </p:attrNameLst>
                                      </p:cBhvr>
                                      <p:to>
                                        <p:strVal val="hidden"/>
                                      </p:to>
                                    </p:set>
                                  </p:childTnLst>
                                </p:cTn>
                              </p:par>
                              <p:par>
                                <p:cTn id="168" presetID="1" presetClass="exit" presetSubtype="0" fill="hold" grpId="1" nodeType="withEffect">
                                  <p:stCondLst>
                                    <p:cond delay="0"/>
                                  </p:stCondLst>
                                  <p:childTnLst>
                                    <p:set>
                                      <p:cBhvr>
                                        <p:cTn id="169" dur="1" fill="hold">
                                          <p:stCondLst>
                                            <p:cond delay="0"/>
                                          </p:stCondLst>
                                        </p:cTn>
                                        <p:tgtEl>
                                          <p:spTgt spid="184"/>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140"/>
                                        </p:tgtEl>
                                        <p:attrNameLst>
                                          <p:attrName>style.visibility</p:attrName>
                                        </p:attrNameLst>
                                      </p:cBhvr>
                                      <p:to>
                                        <p:strVal val="hidden"/>
                                      </p:to>
                                    </p:set>
                                  </p:childTnLst>
                                </p:cTn>
                              </p:par>
                              <p:par>
                                <p:cTn id="172" presetID="1" presetClass="exit" presetSubtype="0" fill="hold" grpId="1" nodeType="withEffect">
                                  <p:stCondLst>
                                    <p:cond delay="0"/>
                                  </p:stCondLst>
                                  <p:childTnLst>
                                    <p:set>
                                      <p:cBhvr>
                                        <p:cTn id="173" dur="1" fill="hold">
                                          <p:stCondLst>
                                            <p:cond delay="0"/>
                                          </p:stCondLst>
                                        </p:cTn>
                                        <p:tgtEl>
                                          <p:spTgt spid="141"/>
                                        </p:tgtEl>
                                        <p:attrNameLst>
                                          <p:attrName>style.visibility</p:attrName>
                                        </p:attrNameLst>
                                      </p:cBhvr>
                                      <p:to>
                                        <p:strVal val="hidden"/>
                                      </p:to>
                                    </p:set>
                                  </p:childTnLst>
                                </p:cTn>
                              </p:par>
                              <p:par>
                                <p:cTn id="174" presetID="1" presetClass="exit" presetSubtype="0" fill="hold" grpId="1" nodeType="withEffect">
                                  <p:stCondLst>
                                    <p:cond delay="0"/>
                                  </p:stCondLst>
                                  <p:childTnLst>
                                    <p:set>
                                      <p:cBhvr>
                                        <p:cTn id="175" dur="1" fill="hold">
                                          <p:stCondLst>
                                            <p:cond delay="0"/>
                                          </p:stCondLst>
                                        </p:cTn>
                                        <p:tgtEl>
                                          <p:spTgt spid="123"/>
                                        </p:tgtEl>
                                        <p:attrNameLst>
                                          <p:attrName>style.visibility</p:attrName>
                                        </p:attrNameLst>
                                      </p:cBhvr>
                                      <p:to>
                                        <p:strVal val="hidden"/>
                                      </p:to>
                                    </p:set>
                                  </p:childTnLst>
                                </p:cTn>
                              </p:par>
                              <p:par>
                                <p:cTn id="176" presetID="1" presetClass="exit" presetSubtype="0" fill="hold" grpId="1" nodeType="withEffect">
                                  <p:stCondLst>
                                    <p:cond delay="0"/>
                                  </p:stCondLst>
                                  <p:childTnLst>
                                    <p:set>
                                      <p:cBhvr>
                                        <p:cTn id="177" dur="1" fill="hold">
                                          <p:stCondLst>
                                            <p:cond delay="0"/>
                                          </p:stCondLst>
                                        </p:cTn>
                                        <p:tgtEl>
                                          <p:spTgt spid="142"/>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143"/>
                                        </p:tgtEl>
                                        <p:attrNameLst>
                                          <p:attrName>style.visibility</p:attrName>
                                        </p:attrNameLst>
                                      </p:cBhvr>
                                      <p:to>
                                        <p:strVal val="hidden"/>
                                      </p:to>
                                    </p:set>
                                  </p:childTnLst>
                                </p:cTn>
                              </p:par>
                              <p:par>
                                <p:cTn id="180" presetID="1" presetClass="exit" presetSubtype="0" fill="hold" grpId="1" nodeType="withEffect">
                                  <p:stCondLst>
                                    <p:cond delay="0"/>
                                  </p:stCondLst>
                                  <p:childTnLst>
                                    <p:set>
                                      <p:cBhvr>
                                        <p:cTn id="181" dur="1" fill="hold">
                                          <p:stCondLst>
                                            <p:cond delay="0"/>
                                          </p:stCondLst>
                                        </p:cTn>
                                        <p:tgtEl>
                                          <p:spTgt spid="144"/>
                                        </p:tgtEl>
                                        <p:attrNameLst>
                                          <p:attrName>style.visibility</p:attrName>
                                        </p:attrNameLst>
                                      </p:cBhvr>
                                      <p:to>
                                        <p:strVal val="hidden"/>
                                      </p:to>
                                    </p:set>
                                  </p:childTnLst>
                                </p:cTn>
                              </p:par>
                              <p:par>
                                <p:cTn id="182" presetID="1" presetClass="exit" presetSubtype="0" fill="hold" grpId="1" nodeType="withEffect">
                                  <p:stCondLst>
                                    <p:cond delay="0"/>
                                  </p:stCondLst>
                                  <p:childTnLst>
                                    <p:set>
                                      <p:cBhvr>
                                        <p:cTn id="183" dur="1" fill="hold">
                                          <p:stCondLst>
                                            <p:cond delay="0"/>
                                          </p:stCondLst>
                                        </p:cTn>
                                        <p:tgtEl>
                                          <p:spTgt spid="145"/>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171"/>
                                        </p:tgtEl>
                                        <p:attrNameLst>
                                          <p:attrName>style.visibility</p:attrName>
                                        </p:attrNameLst>
                                      </p:cBhvr>
                                      <p:to>
                                        <p:strVal val="hidden"/>
                                      </p:to>
                                    </p:set>
                                  </p:childTnLst>
                                </p:cTn>
                              </p:par>
                              <p:par>
                                <p:cTn id="186" presetID="1" presetClass="exit" presetSubtype="0" fill="hold" grpId="1" nodeType="withEffect">
                                  <p:stCondLst>
                                    <p:cond delay="0"/>
                                  </p:stCondLst>
                                  <p:childTnLst>
                                    <p:set>
                                      <p:cBhvr>
                                        <p:cTn id="187" dur="1" fill="hold">
                                          <p:stCondLst>
                                            <p:cond delay="0"/>
                                          </p:stCondLst>
                                        </p:cTn>
                                        <p:tgtEl>
                                          <p:spTgt spid="167"/>
                                        </p:tgtEl>
                                        <p:attrNameLst>
                                          <p:attrName>style.visibility</p:attrName>
                                        </p:attrNameLst>
                                      </p:cBhvr>
                                      <p:to>
                                        <p:strVal val="hidden"/>
                                      </p:to>
                                    </p:set>
                                  </p:childTnLst>
                                </p:cTn>
                              </p:par>
                              <p:par>
                                <p:cTn id="188" presetID="1" presetClass="exit" presetSubtype="0" fill="hold" grpId="1" nodeType="withEffect">
                                  <p:stCondLst>
                                    <p:cond delay="0"/>
                                  </p:stCondLst>
                                  <p:childTnLst>
                                    <p:set>
                                      <p:cBhvr>
                                        <p:cTn id="189" dur="1" fill="hold">
                                          <p:stCondLst>
                                            <p:cond delay="0"/>
                                          </p:stCondLst>
                                        </p:cTn>
                                        <p:tgtEl>
                                          <p:spTgt spid="147"/>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164"/>
                                        </p:tgtEl>
                                        <p:attrNameLst>
                                          <p:attrName>style.visibility</p:attrName>
                                        </p:attrNameLst>
                                      </p:cBhvr>
                                      <p:to>
                                        <p:strVal val="hidden"/>
                                      </p:to>
                                    </p:set>
                                  </p:childTnLst>
                                </p:cTn>
                              </p:par>
                              <p:par>
                                <p:cTn id="192" presetID="1" presetClass="exit" presetSubtype="0" fill="hold" grpId="1" nodeType="withEffect">
                                  <p:stCondLst>
                                    <p:cond delay="0"/>
                                  </p:stCondLst>
                                  <p:childTnLst>
                                    <p:set>
                                      <p:cBhvr>
                                        <p:cTn id="193" dur="1" fill="hold">
                                          <p:stCondLst>
                                            <p:cond delay="0"/>
                                          </p:stCondLst>
                                        </p:cTn>
                                        <p:tgtEl>
                                          <p:spTgt spid="146"/>
                                        </p:tgtEl>
                                        <p:attrNameLst>
                                          <p:attrName>style.visibility</p:attrName>
                                        </p:attrNameLst>
                                      </p:cBhvr>
                                      <p:to>
                                        <p:strVal val="hidden"/>
                                      </p:to>
                                    </p:set>
                                  </p:childTnLst>
                                </p:cTn>
                              </p:par>
                              <p:par>
                                <p:cTn id="194" presetID="1" presetClass="exit" presetSubtype="0" fill="hold" grpId="1" nodeType="withEffect">
                                  <p:stCondLst>
                                    <p:cond delay="0"/>
                                  </p:stCondLst>
                                  <p:childTnLst>
                                    <p:set>
                                      <p:cBhvr>
                                        <p:cTn id="195" dur="1" fill="hold">
                                          <p:stCondLst>
                                            <p:cond delay="0"/>
                                          </p:stCondLst>
                                        </p:cTn>
                                        <p:tgtEl>
                                          <p:spTgt spid="175"/>
                                        </p:tgtEl>
                                        <p:attrNameLst>
                                          <p:attrName>style.visibility</p:attrName>
                                        </p:attrNameLst>
                                      </p:cBhvr>
                                      <p:to>
                                        <p:strVal val="hidden"/>
                                      </p:to>
                                    </p:set>
                                  </p:childTnLst>
                                </p:cTn>
                              </p:par>
                              <p:par>
                                <p:cTn id="196" presetID="1" presetClass="exit" presetSubtype="0" fill="hold" grpId="1" nodeType="withEffect">
                                  <p:stCondLst>
                                    <p:cond delay="0"/>
                                  </p:stCondLst>
                                  <p:childTnLst>
                                    <p:set>
                                      <p:cBhvr>
                                        <p:cTn id="197" dur="1" fill="hold">
                                          <p:stCondLst>
                                            <p:cond delay="0"/>
                                          </p:stCondLst>
                                        </p:cTn>
                                        <p:tgtEl>
                                          <p:spTgt spid="139"/>
                                        </p:tgtEl>
                                        <p:attrNameLst>
                                          <p:attrName>style.visibility</p:attrName>
                                        </p:attrNameLst>
                                      </p:cBhvr>
                                      <p:to>
                                        <p:strVal val="hidden"/>
                                      </p:to>
                                    </p:set>
                                  </p:childTnLst>
                                </p:cTn>
                              </p:par>
                              <p:par>
                                <p:cTn id="198" presetID="1" presetClass="exit" presetSubtype="0" fill="hold" grpId="1" nodeType="withEffect">
                                  <p:stCondLst>
                                    <p:cond delay="0"/>
                                  </p:stCondLst>
                                  <p:childTnLst>
                                    <p:set>
                                      <p:cBhvr>
                                        <p:cTn id="199" dur="1" fill="hold">
                                          <p:stCondLst>
                                            <p:cond delay="0"/>
                                          </p:stCondLst>
                                        </p:cTn>
                                        <p:tgtEl>
                                          <p:spTgt spid="150"/>
                                        </p:tgtEl>
                                        <p:attrNameLst>
                                          <p:attrName>style.visibility</p:attrName>
                                        </p:attrNameLst>
                                      </p:cBhvr>
                                      <p:to>
                                        <p:strVal val="hidden"/>
                                      </p:to>
                                    </p:set>
                                  </p:childTnLst>
                                </p:cTn>
                              </p:par>
                              <p:par>
                                <p:cTn id="200" presetID="1" presetClass="exit" presetSubtype="0" fill="hold" grpId="1" nodeType="withEffect">
                                  <p:stCondLst>
                                    <p:cond delay="0"/>
                                  </p:stCondLst>
                                  <p:childTnLst>
                                    <p:set>
                                      <p:cBhvr>
                                        <p:cTn id="201" dur="1" fill="hold">
                                          <p:stCondLst>
                                            <p:cond delay="0"/>
                                          </p:stCondLst>
                                        </p:cTn>
                                        <p:tgtEl>
                                          <p:spTgt spid="188"/>
                                        </p:tgtEl>
                                        <p:attrNameLst>
                                          <p:attrName>style.visibility</p:attrName>
                                        </p:attrNameLst>
                                      </p:cBhvr>
                                      <p:to>
                                        <p:strVal val="hidden"/>
                                      </p:to>
                                    </p:set>
                                  </p:childTnLst>
                                </p:cTn>
                              </p:par>
                              <p:par>
                                <p:cTn id="202" presetID="1" presetClass="exit" presetSubtype="0" fill="hold" grpId="1" nodeType="withEffect">
                                  <p:stCondLst>
                                    <p:cond delay="0"/>
                                  </p:stCondLst>
                                  <p:childTnLst>
                                    <p:set>
                                      <p:cBhvr>
                                        <p:cTn id="203" dur="1" fill="hold">
                                          <p:stCondLst>
                                            <p:cond delay="0"/>
                                          </p:stCondLst>
                                        </p:cTn>
                                        <p:tgtEl>
                                          <p:spTgt spid="165"/>
                                        </p:tgtEl>
                                        <p:attrNameLst>
                                          <p:attrName>style.visibility</p:attrName>
                                        </p:attrNameLst>
                                      </p:cBhvr>
                                      <p:to>
                                        <p:strVal val="hidden"/>
                                      </p:to>
                                    </p:set>
                                  </p:childTnLst>
                                </p:cTn>
                              </p:par>
                              <p:par>
                                <p:cTn id="204" presetID="1" presetClass="exit" presetSubtype="0" fill="hold" grpId="1" nodeType="withEffect">
                                  <p:stCondLst>
                                    <p:cond delay="0"/>
                                  </p:stCondLst>
                                  <p:childTnLst>
                                    <p:set>
                                      <p:cBhvr>
                                        <p:cTn id="205" dur="1" fill="hold">
                                          <p:stCondLst>
                                            <p:cond delay="0"/>
                                          </p:stCondLst>
                                        </p:cTn>
                                        <p:tgtEl>
                                          <p:spTgt spid="124"/>
                                        </p:tgtEl>
                                        <p:attrNameLst>
                                          <p:attrName>style.visibility</p:attrName>
                                        </p:attrNameLst>
                                      </p:cBhvr>
                                      <p:to>
                                        <p:strVal val="hidden"/>
                                      </p:to>
                                    </p:set>
                                  </p:childTnLst>
                                </p:cTn>
                              </p:par>
                              <p:par>
                                <p:cTn id="206" presetID="1" presetClass="exit" presetSubtype="0" fill="hold" grpId="1" nodeType="withEffect">
                                  <p:stCondLst>
                                    <p:cond delay="0"/>
                                  </p:stCondLst>
                                  <p:childTnLst>
                                    <p:set>
                                      <p:cBhvr>
                                        <p:cTn id="207" dur="1" fill="hold">
                                          <p:stCondLst>
                                            <p:cond delay="0"/>
                                          </p:stCondLst>
                                        </p:cTn>
                                        <p:tgtEl>
                                          <p:spTgt spid="125"/>
                                        </p:tgtEl>
                                        <p:attrNameLst>
                                          <p:attrName>style.visibility</p:attrName>
                                        </p:attrNameLst>
                                      </p:cBhvr>
                                      <p:to>
                                        <p:strVal val="hidden"/>
                                      </p:to>
                                    </p:set>
                                  </p:childTnLst>
                                </p:cTn>
                              </p:par>
                              <p:par>
                                <p:cTn id="208" presetID="1" presetClass="exit" presetSubtype="0" fill="hold" grpId="1" nodeType="withEffect">
                                  <p:stCondLst>
                                    <p:cond delay="0"/>
                                  </p:stCondLst>
                                  <p:childTnLst>
                                    <p:set>
                                      <p:cBhvr>
                                        <p:cTn id="209" dur="1" fill="hold">
                                          <p:stCondLst>
                                            <p:cond delay="0"/>
                                          </p:stCondLst>
                                        </p:cTn>
                                        <p:tgtEl>
                                          <p:spTgt spid="121"/>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172"/>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169"/>
                                        </p:tgtEl>
                                        <p:attrNameLst>
                                          <p:attrName>style.visibility</p:attrName>
                                        </p:attrNameLst>
                                      </p:cBhvr>
                                      <p:to>
                                        <p:strVal val="hidden"/>
                                      </p:to>
                                    </p:set>
                                  </p:childTnLst>
                                </p:cTn>
                              </p:par>
                              <p:par>
                                <p:cTn id="214" presetID="1" presetClass="exit" presetSubtype="0" fill="hold" grpId="1" nodeType="withEffect">
                                  <p:stCondLst>
                                    <p:cond delay="0"/>
                                  </p:stCondLst>
                                  <p:childTnLst>
                                    <p:set>
                                      <p:cBhvr>
                                        <p:cTn id="215" dur="1" fill="hold">
                                          <p:stCondLst>
                                            <p:cond delay="0"/>
                                          </p:stCondLst>
                                        </p:cTn>
                                        <p:tgtEl>
                                          <p:spTgt spid="116"/>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118"/>
                                        </p:tgtEl>
                                        <p:attrNameLst>
                                          <p:attrName>style.visibility</p:attrName>
                                        </p:attrNameLst>
                                      </p:cBhvr>
                                      <p:to>
                                        <p:strVal val="hidden"/>
                                      </p:to>
                                    </p:set>
                                  </p:childTnLst>
                                </p:cTn>
                              </p:par>
                              <p:par>
                                <p:cTn id="218" presetID="1" presetClass="exit" presetSubtype="0" fill="hold" grpId="1" nodeType="withEffect">
                                  <p:stCondLst>
                                    <p:cond delay="0"/>
                                  </p:stCondLst>
                                  <p:childTnLst>
                                    <p:set>
                                      <p:cBhvr>
                                        <p:cTn id="219" dur="1" fill="hold">
                                          <p:stCondLst>
                                            <p:cond delay="0"/>
                                          </p:stCondLst>
                                        </p:cTn>
                                        <p:tgtEl>
                                          <p:spTgt spid="117"/>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119"/>
                                        </p:tgtEl>
                                        <p:attrNameLst>
                                          <p:attrName>style.visibility</p:attrName>
                                        </p:attrNameLst>
                                      </p:cBhvr>
                                      <p:to>
                                        <p:strVal val="hidden"/>
                                      </p:to>
                                    </p:set>
                                  </p:childTnLst>
                                </p:cTn>
                              </p:par>
                              <p:par>
                                <p:cTn id="222" presetID="1" presetClass="exit" presetSubtype="0" fill="hold" grpId="1" nodeType="withEffect">
                                  <p:stCondLst>
                                    <p:cond delay="0"/>
                                  </p:stCondLst>
                                  <p:childTnLst>
                                    <p:set>
                                      <p:cBhvr>
                                        <p:cTn id="223" dur="1" fill="hold">
                                          <p:stCondLst>
                                            <p:cond delay="0"/>
                                          </p:stCondLst>
                                        </p:cTn>
                                        <p:tgtEl>
                                          <p:spTgt spid="174"/>
                                        </p:tgtEl>
                                        <p:attrNameLst>
                                          <p:attrName>style.visibility</p:attrName>
                                        </p:attrNameLst>
                                      </p:cBhvr>
                                      <p:to>
                                        <p:strVal val="hidden"/>
                                      </p:to>
                                    </p:set>
                                  </p:childTnLst>
                                </p:cTn>
                              </p:par>
                              <p:par>
                                <p:cTn id="224" presetID="1" presetClass="exit" presetSubtype="0" fill="hold" grpId="1" nodeType="withEffect">
                                  <p:stCondLst>
                                    <p:cond delay="0"/>
                                  </p:stCondLst>
                                  <p:childTnLst>
                                    <p:set>
                                      <p:cBhvr>
                                        <p:cTn id="225" dur="1" fill="hold">
                                          <p:stCondLst>
                                            <p:cond delay="0"/>
                                          </p:stCondLst>
                                        </p:cTn>
                                        <p:tgtEl>
                                          <p:spTgt spid="136"/>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166"/>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176"/>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170"/>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16" grpId="0" animBg="1"/>
      <p:bldP spid="116" grpId="1" animBg="1"/>
      <p:bldP spid="117" grpId="0" animBg="1"/>
      <p:bldP spid="117" grpId="1" animBg="1"/>
      <p:bldP spid="118" grpId="0" animBg="1"/>
      <p:bldP spid="118" grpId="1" animBg="1"/>
      <p:bldP spid="119" grpId="0" animBg="1"/>
      <p:bldP spid="119" grpId="1" animBg="1"/>
      <p:bldP spid="121" grpId="0" animBg="1"/>
      <p:bldP spid="121" grpId="1" animBg="1"/>
      <p:bldP spid="123" grpId="0" animBg="1"/>
      <p:bldP spid="123" grpId="1" animBg="1"/>
      <p:bldP spid="124" grpId="0" animBg="1"/>
      <p:bldP spid="124" grpId="1" animBg="1"/>
      <p:bldP spid="125" grpId="0" animBg="1"/>
      <p:bldP spid="125" grpId="1" animBg="1"/>
      <p:bldP spid="136" grpId="0" animBg="1"/>
      <p:bldP spid="136" grpId="1" animBg="1"/>
      <p:bldP spid="139" grpId="0" animBg="1"/>
      <p:bldP spid="139" grpId="1" animBg="1"/>
      <p:bldP spid="140" grpId="0" animBg="1"/>
      <p:bldP spid="140" grpId="1" animBg="1"/>
      <p:bldP spid="141" grpId="0" animBg="1"/>
      <p:bldP spid="141"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2" grpId="0" animBg="1"/>
      <p:bldP spid="142" grpId="1" animBg="1"/>
      <p:bldP spid="150" grpId="0" animBg="1"/>
      <p:bldP spid="150" grpId="1" animBg="1"/>
      <p:bldP spid="164" grpId="0" animBg="1"/>
      <p:bldP spid="164" grpId="1" animBg="1"/>
      <p:bldP spid="165" grpId="0" animBg="1"/>
      <p:bldP spid="165" grpId="1" animBg="1"/>
      <p:bldP spid="166" grpId="0" animBg="1"/>
      <p:bldP spid="166" grpId="1" animBg="1"/>
      <p:bldP spid="167" grpId="0" animBg="1"/>
      <p:bldP spid="167" grpId="1" animBg="1"/>
      <p:bldP spid="168" grpId="0"/>
      <p:bldP spid="169" grpId="0" animBg="1"/>
      <p:bldP spid="169" grpId="1" animBg="1"/>
      <p:bldP spid="170" grpId="0" animBg="1"/>
      <p:bldP spid="170" grpId="1" animBg="1"/>
      <p:bldP spid="171" grpId="0" animBg="1"/>
      <p:bldP spid="171" grpId="1" animBg="1"/>
      <p:bldP spid="172" grpId="0"/>
      <p:bldP spid="172" grpId="1"/>
      <p:bldP spid="174" grpId="0" animBg="1"/>
      <p:bldP spid="174" grpId="1" animBg="1"/>
      <p:bldP spid="175" grpId="0" animBg="1"/>
      <p:bldP spid="175" grpId="1" animBg="1"/>
      <p:bldP spid="176" grpId="0" animBg="1"/>
      <p:bldP spid="176" grpId="1" animBg="1"/>
      <p:bldP spid="181" grpId="0" animBg="1"/>
      <p:bldP spid="181" grpId="1" animBg="1"/>
      <p:bldP spid="183" grpId="0" animBg="1"/>
      <p:bldP spid="183" grpId="1" animBg="1"/>
      <p:bldP spid="184" grpId="0" animBg="1"/>
      <p:bldP spid="184" grpId="1" animBg="1"/>
      <p:bldP spid="188" grpId="0" animBg="1"/>
      <p:bldP spid="18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B3FEA2C3-EC07-4F2F-AAC2-020918B88920}"/>
              </a:ext>
            </a:extLst>
          </p:cNvPr>
          <p:cNvSpPr/>
          <p:nvPr/>
        </p:nvSpPr>
        <p:spPr bwMode="auto">
          <a:xfrm>
            <a:off x="5538557" y="2446833"/>
            <a:ext cx="1545538" cy="231716"/>
          </a:xfrm>
          <a:prstGeom prst="rect">
            <a:avLst/>
          </a:prstGeom>
          <a:solidFill>
            <a:srgbClr val="2C3F57"/>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US" sz="700">
              <a:solidFill>
                <a:schemeClr val="bg1"/>
              </a:solidFill>
            </a:endParaRPr>
          </a:p>
        </p:txBody>
      </p:sp>
      <p:sp>
        <p:nvSpPr>
          <p:cNvPr id="103" name="Rectangle 102">
            <a:extLst>
              <a:ext uri="{FF2B5EF4-FFF2-40B4-BE49-F238E27FC236}">
                <a16:creationId xmlns:a16="http://schemas.microsoft.com/office/drawing/2014/main" id="{DEA65CA0-E83F-4BD8-A2AA-1EC690DC1C42}"/>
              </a:ext>
            </a:extLst>
          </p:cNvPr>
          <p:cNvSpPr/>
          <p:nvPr/>
        </p:nvSpPr>
        <p:spPr bwMode="auto">
          <a:xfrm>
            <a:off x="5538557" y="2553983"/>
            <a:ext cx="1545537" cy="121945"/>
          </a:xfrm>
          <a:prstGeom prst="rect">
            <a:avLst/>
          </a:prstGeom>
          <a:solidFill>
            <a:srgbClr val="737586"/>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US" sz="700">
              <a:solidFill>
                <a:schemeClr val="bg1"/>
              </a:solidFill>
            </a:endParaRPr>
          </a:p>
        </p:txBody>
      </p:sp>
      <p:sp>
        <p:nvSpPr>
          <p:cNvPr id="11" name="Title 10"/>
          <p:cNvSpPr>
            <a:spLocks noGrp="1"/>
          </p:cNvSpPr>
          <p:nvPr>
            <p:ph type="title"/>
          </p:nvPr>
        </p:nvSpPr>
        <p:spPr/>
        <p:txBody>
          <a:bodyPr/>
          <a:lstStyle/>
          <a:p>
            <a:r>
              <a:rPr lang="en-US"/>
              <a:t>NHS Data Security Protection Toolkit</a:t>
            </a:r>
          </a:p>
        </p:txBody>
      </p:sp>
      <p:sp>
        <p:nvSpPr>
          <p:cNvPr id="127" name="Rectangle 126">
            <a:extLst>
              <a:ext uri="{FF2B5EF4-FFF2-40B4-BE49-F238E27FC236}">
                <a16:creationId xmlns:a16="http://schemas.microsoft.com/office/drawing/2014/main" id="{B3FEA2C3-EC07-4F2F-AAC2-020918B88920}"/>
              </a:ext>
            </a:extLst>
          </p:cNvPr>
          <p:cNvSpPr/>
          <p:nvPr/>
        </p:nvSpPr>
        <p:spPr bwMode="auto">
          <a:xfrm>
            <a:off x="255732" y="1555311"/>
            <a:ext cx="1437754"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REGULATIONS</a:t>
            </a:r>
          </a:p>
        </p:txBody>
      </p:sp>
      <p:sp>
        <p:nvSpPr>
          <p:cNvPr id="130" name="Rectangle 129">
            <a:extLst>
              <a:ext uri="{FF2B5EF4-FFF2-40B4-BE49-F238E27FC236}">
                <a16:creationId xmlns:a16="http://schemas.microsoft.com/office/drawing/2014/main" id="{B3FEA2C3-EC07-4F2F-AAC2-020918B88920}"/>
              </a:ext>
            </a:extLst>
          </p:cNvPr>
          <p:cNvSpPr/>
          <p:nvPr/>
        </p:nvSpPr>
        <p:spPr bwMode="auto">
          <a:xfrm>
            <a:off x="255733" y="2600630"/>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REPORTING, AUDITING, AND </a:t>
            </a:r>
            <a:br>
              <a:rPr lang="en-US" sz="800" b="1"/>
            </a:br>
            <a:r>
              <a:rPr lang="en-US" sz="800" b="1"/>
              <a:t>ANALYTICS</a:t>
            </a:r>
          </a:p>
        </p:txBody>
      </p:sp>
      <p:sp>
        <p:nvSpPr>
          <p:cNvPr id="161" name="Rectangle 160">
            <a:extLst>
              <a:ext uri="{FF2B5EF4-FFF2-40B4-BE49-F238E27FC236}">
                <a16:creationId xmlns:a16="http://schemas.microsoft.com/office/drawing/2014/main" id="{B3FEA2C3-EC07-4F2F-AAC2-020918B88920}"/>
              </a:ext>
            </a:extLst>
          </p:cNvPr>
          <p:cNvSpPr/>
          <p:nvPr/>
        </p:nvSpPr>
        <p:spPr bwMode="auto">
          <a:xfrm>
            <a:off x="1989418" y="1555311"/>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IDENTITY PROVIDER</a:t>
            </a:r>
          </a:p>
        </p:txBody>
      </p:sp>
      <p:sp>
        <p:nvSpPr>
          <p:cNvPr id="163" name="Rectangle 162">
            <a:extLst>
              <a:ext uri="{FF2B5EF4-FFF2-40B4-BE49-F238E27FC236}">
                <a16:creationId xmlns:a16="http://schemas.microsoft.com/office/drawing/2014/main" id="{B3FEA2C3-EC07-4F2F-AAC2-020918B88920}"/>
              </a:ext>
            </a:extLst>
          </p:cNvPr>
          <p:cNvSpPr/>
          <p:nvPr/>
        </p:nvSpPr>
        <p:spPr bwMode="auto">
          <a:xfrm>
            <a:off x="2077474" y="2179734"/>
            <a:ext cx="1554726" cy="236441"/>
          </a:xfrm>
          <a:prstGeom prst="rect">
            <a:avLst/>
          </a:prstGeom>
          <a:solidFill>
            <a:srgbClr val="00A2E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Directory federation</a:t>
            </a:r>
          </a:p>
        </p:txBody>
      </p:sp>
      <p:sp>
        <p:nvSpPr>
          <p:cNvPr id="177" name="Rectangle 176">
            <a:extLst>
              <a:ext uri="{FF2B5EF4-FFF2-40B4-BE49-F238E27FC236}">
                <a16:creationId xmlns:a16="http://schemas.microsoft.com/office/drawing/2014/main" id="{B3FEA2C3-EC07-4F2F-AAC2-020918B88920}"/>
              </a:ext>
            </a:extLst>
          </p:cNvPr>
          <p:cNvSpPr/>
          <p:nvPr/>
        </p:nvSpPr>
        <p:spPr bwMode="auto">
          <a:xfrm>
            <a:off x="3709998" y="1555311"/>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ROLES AND POLICIES</a:t>
            </a:r>
          </a:p>
        </p:txBody>
      </p:sp>
      <p:sp>
        <p:nvSpPr>
          <p:cNvPr id="179" name="Rectangle 178">
            <a:extLst>
              <a:ext uri="{FF2B5EF4-FFF2-40B4-BE49-F238E27FC236}">
                <a16:creationId xmlns:a16="http://schemas.microsoft.com/office/drawing/2014/main" id="{B3FEA2C3-EC07-4F2F-AAC2-020918B88920}"/>
              </a:ext>
            </a:extLst>
          </p:cNvPr>
          <p:cNvSpPr/>
          <p:nvPr/>
        </p:nvSpPr>
        <p:spPr bwMode="auto">
          <a:xfrm>
            <a:off x="3808140" y="2182482"/>
            <a:ext cx="1557611" cy="236441"/>
          </a:xfrm>
          <a:prstGeom prst="rect">
            <a:avLst/>
          </a:prstGeom>
          <a:solidFill>
            <a:srgbClr val="7F7F7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Data access policies</a:t>
            </a:r>
          </a:p>
        </p:txBody>
      </p:sp>
      <p:sp>
        <p:nvSpPr>
          <p:cNvPr id="180" name="Rectangle 179">
            <a:extLst>
              <a:ext uri="{FF2B5EF4-FFF2-40B4-BE49-F238E27FC236}">
                <a16:creationId xmlns:a16="http://schemas.microsoft.com/office/drawing/2014/main" id="{B3FEA2C3-EC07-4F2F-AAC2-020918B88920}"/>
              </a:ext>
            </a:extLst>
          </p:cNvPr>
          <p:cNvSpPr/>
          <p:nvPr/>
        </p:nvSpPr>
        <p:spPr bwMode="auto">
          <a:xfrm>
            <a:off x="3709998" y="2809460"/>
            <a:ext cx="1700093" cy="266283"/>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IDENTITY ASSURANCE</a:t>
            </a:r>
          </a:p>
        </p:txBody>
      </p:sp>
      <p:sp>
        <p:nvSpPr>
          <p:cNvPr id="178" name="Rectangle 177">
            <a:extLst>
              <a:ext uri="{FF2B5EF4-FFF2-40B4-BE49-F238E27FC236}">
                <a16:creationId xmlns:a16="http://schemas.microsoft.com/office/drawing/2014/main" id="{B3FEA2C3-EC07-4F2F-AAC2-020918B88920}"/>
              </a:ext>
            </a:extLst>
          </p:cNvPr>
          <p:cNvSpPr/>
          <p:nvPr/>
        </p:nvSpPr>
        <p:spPr bwMode="auto">
          <a:xfrm>
            <a:off x="3808140" y="2445580"/>
            <a:ext cx="1557611" cy="240471"/>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One identity/multiple roles</a:t>
            </a:r>
          </a:p>
        </p:txBody>
      </p:sp>
      <p:sp>
        <p:nvSpPr>
          <p:cNvPr id="222" name="Rectangle 221">
            <a:extLst>
              <a:ext uri="{FF2B5EF4-FFF2-40B4-BE49-F238E27FC236}">
                <a16:creationId xmlns:a16="http://schemas.microsoft.com/office/drawing/2014/main" id="{B3FEA2C3-EC07-4F2F-AAC2-020918B88920}"/>
              </a:ext>
            </a:extLst>
          </p:cNvPr>
          <p:cNvSpPr/>
          <p:nvPr/>
        </p:nvSpPr>
        <p:spPr bwMode="auto">
          <a:xfrm>
            <a:off x="7149919" y="1555311"/>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ACCESS CONTROL</a:t>
            </a:r>
          </a:p>
        </p:txBody>
      </p:sp>
      <p:sp>
        <p:nvSpPr>
          <p:cNvPr id="232" name="Rectangle 231">
            <a:extLst>
              <a:ext uri="{FF2B5EF4-FFF2-40B4-BE49-F238E27FC236}">
                <a16:creationId xmlns:a16="http://schemas.microsoft.com/office/drawing/2014/main" id="{B3FEA2C3-EC07-4F2F-AAC2-020918B88920}"/>
              </a:ext>
            </a:extLst>
          </p:cNvPr>
          <p:cNvSpPr/>
          <p:nvPr/>
        </p:nvSpPr>
        <p:spPr bwMode="auto">
          <a:xfrm>
            <a:off x="7240735" y="3432004"/>
            <a:ext cx="1545539" cy="241471"/>
          </a:xfrm>
          <a:prstGeom prst="rect">
            <a:avLst/>
          </a:prstGeom>
          <a:solidFill>
            <a:srgbClr val="7F7F7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Password management </a:t>
            </a:r>
          </a:p>
        </p:txBody>
      </p:sp>
      <p:sp>
        <p:nvSpPr>
          <p:cNvPr id="233" name="Rectangle 232">
            <a:extLst>
              <a:ext uri="{FF2B5EF4-FFF2-40B4-BE49-F238E27FC236}">
                <a16:creationId xmlns:a16="http://schemas.microsoft.com/office/drawing/2014/main" id="{B3FEA2C3-EC07-4F2F-AAC2-020918B88920}"/>
              </a:ext>
            </a:extLst>
          </p:cNvPr>
          <p:cNvSpPr/>
          <p:nvPr/>
        </p:nvSpPr>
        <p:spPr bwMode="auto">
          <a:xfrm>
            <a:off x="7240735" y="3695646"/>
            <a:ext cx="1545539" cy="241354"/>
          </a:xfrm>
          <a:prstGeom prst="rect">
            <a:avLst/>
          </a:prstGeom>
          <a:solidFill>
            <a:srgbClr val="737586"/>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Mobile device healing</a:t>
            </a:r>
          </a:p>
        </p:txBody>
      </p:sp>
      <p:sp>
        <p:nvSpPr>
          <p:cNvPr id="234" name="Rectangle 233">
            <a:extLst>
              <a:ext uri="{FF2B5EF4-FFF2-40B4-BE49-F238E27FC236}">
                <a16:creationId xmlns:a16="http://schemas.microsoft.com/office/drawing/2014/main" id="{B3FEA2C3-EC07-4F2F-AAC2-020918B88920}"/>
              </a:ext>
            </a:extLst>
          </p:cNvPr>
          <p:cNvSpPr/>
          <p:nvPr/>
        </p:nvSpPr>
        <p:spPr bwMode="auto">
          <a:xfrm>
            <a:off x="1989418" y="2541588"/>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LIFECYCLE</a:t>
            </a:r>
          </a:p>
        </p:txBody>
      </p:sp>
      <p:sp>
        <p:nvSpPr>
          <p:cNvPr id="132" name="Rectangle 131">
            <a:extLst>
              <a:ext uri="{FF2B5EF4-FFF2-40B4-BE49-F238E27FC236}">
                <a16:creationId xmlns:a16="http://schemas.microsoft.com/office/drawing/2014/main" id="{B3FEA2C3-EC07-4F2F-AAC2-020918B88920}"/>
              </a:ext>
            </a:extLst>
          </p:cNvPr>
          <p:cNvSpPr/>
          <p:nvPr/>
        </p:nvSpPr>
        <p:spPr bwMode="auto">
          <a:xfrm>
            <a:off x="352800" y="3170349"/>
            <a:ext cx="1552201" cy="239602"/>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Entitlement and attestation review</a:t>
            </a:r>
          </a:p>
        </p:txBody>
      </p:sp>
      <p:sp>
        <p:nvSpPr>
          <p:cNvPr id="133" name="Rectangle 132">
            <a:extLst>
              <a:ext uri="{FF2B5EF4-FFF2-40B4-BE49-F238E27FC236}">
                <a16:creationId xmlns:a16="http://schemas.microsoft.com/office/drawing/2014/main" id="{B3FEA2C3-EC07-4F2F-AAC2-020918B88920}"/>
              </a:ext>
            </a:extLst>
          </p:cNvPr>
          <p:cNvSpPr/>
          <p:nvPr/>
        </p:nvSpPr>
        <p:spPr bwMode="auto">
          <a:xfrm>
            <a:off x="352800" y="3432004"/>
            <a:ext cx="1552201" cy="238296"/>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Segregation of duties</a:t>
            </a:r>
          </a:p>
        </p:txBody>
      </p:sp>
      <p:sp>
        <p:nvSpPr>
          <p:cNvPr id="134" name="Rectangle 133">
            <a:extLst>
              <a:ext uri="{FF2B5EF4-FFF2-40B4-BE49-F238E27FC236}">
                <a16:creationId xmlns:a16="http://schemas.microsoft.com/office/drawing/2014/main" id="{B3FEA2C3-EC07-4F2F-AAC2-020918B88920}"/>
              </a:ext>
            </a:extLst>
          </p:cNvPr>
          <p:cNvSpPr/>
          <p:nvPr/>
        </p:nvSpPr>
        <p:spPr bwMode="auto">
          <a:xfrm>
            <a:off x="352800" y="3695647"/>
            <a:ext cx="1552201" cy="235004"/>
          </a:xfrm>
          <a:prstGeom prst="rect">
            <a:avLst/>
          </a:prstGeom>
          <a:solidFill>
            <a:srgbClr val="50779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GB" sz="700">
                <a:solidFill>
                  <a:schemeClr val="bg1"/>
                </a:solidFill>
              </a:rPr>
              <a:t>ePrescribing reporting</a:t>
            </a:r>
          </a:p>
        </p:txBody>
      </p:sp>
      <p:sp>
        <p:nvSpPr>
          <p:cNvPr id="182" name="Rectangle 181">
            <a:extLst>
              <a:ext uri="{FF2B5EF4-FFF2-40B4-BE49-F238E27FC236}">
                <a16:creationId xmlns:a16="http://schemas.microsoft.com/office/drawing/2014/main" id="{B3FEA2C3-EC07-4F2F-AAC2-020918B88920}"/>
              </a:ext>
            </a:extLst>
          </p:cNvPr>
          <p:cNvSpPr/>
          <p:nvPr/>
        </p:nvSpPr>
        <p:spPr bwMode="auto">
          <a:xfrm>
            <a:off x="3808140" y="3170349"/>
            <a:ext cx="1557611" cy="238910"/>
          </a:xfrm>
          <a:prstGeom prst="rect">
            <a:avLst/>
          </a:prstGeom>
          <a:solidFill>
            <a:srgbClr val="E2982C"/>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Biometric patient identification</a:t>
            </a:r>
          </a:p>
        </p:txBody>
      </p:sp>
      <p:sp>
        <p:nvSpPr>
          <p:cNvPr id="235" name="Rectangle 234">
            <a:extLst>
              <a:ext uri="{FF2B5EF4-FFF2-40B4-BE49-F238E27FC236}">
                <a16:creationId xmlns:a16="http://schemas.microsoft.com/office/drawing/2014/main" id="{B3FEA2C3-EC07-4F2F-AAC2-020918B88920}"/>
              </a:ext>
            </a:extLst>
          </p:cNvPr>
          <p:cNvSpPr/>
          <p:nvPr/>
        </p:nvSpPr>
        <p:spPr bwMode="auto">
          <a:xfrm>
            <a:off x="2077474" y="2911070"/>
            <a:ext cx="1554726" cy="238530"/>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User/group provisioning</a:t>
            </a:r>
            <a:endParaRPr lang="en-US" sz="600">
              <a:solidFill>
                <a:schemeClr val="bg1"/>
              </a:solidFill>
            </a:endParaRPr>
          </a:p>
        </p:txBody>
      </p:sp>
      <p:sp>
        <p:nvSpPr>
          <p:cNvPr id="236" name="Rectangle 235">
            <a:extLst>
              <a:ext uri="{FF2B5EF4-FFF2-40B4-BE49-F238E27FC236}">
                <a16:creationId xmlns:a16="http://schemas.microsoft.com/office/drawing/2014/main" id="{B3FEA2C3-EC07-4F2F-AAC2-020918B88920}"/>
              </a:ext>
            </a:extLst>
          </p:cNvPr>
          <p:cNvSpPr/>
          <p:nvPr/>
        </p:nvSpPr>
        <p:spPr bwMode="auto">
          <a:xfrm>
            <a:off x="2077474" y="3959569"/>
            <a:ext cx="1554726" cy="231326"/>
          </a:xfrm>
          <a:prstGeom prst="rect">
            <a:avLst/>
          </a:prstGeom>
          <a:solidFill>
            <a:srgbClr val="737586"/>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Cloud-based mobile </a:t>
            </a:r>
            <a:br>
              <a:rPr lang="en-US" sz="700">
                <a:solidFill>
                  <a:schemeClr val="bg1"/>
                </a:solidFill>
              </a:rPr>
            </a:br>
            <a:r>
              <a:rPr lang="en-US" sz="700">
                <a:solidFill>
                  <a:schemeClr val="bg1"/>
                </a:solidFill>
              </a:rPr>
              <a:t>device management </a:t>
            </a:r>
          </a:p>
        </p:txBody>
      </p:sp>
      <p:sp>
        <p:nvSpPr>
          <p:cNvPr id="237" name="Rectangle 236">
            <a:extLst>
              <a:ext uri="{FF2B5EF4-FFF2-40B4-BE49-F238E27FC236}">
                <a16:creationId xmlns:a16="http://schemas.microsoft.com/office/drawing/2014/main" id="{B3FEA2C3-EC07-4F2F-AAC2-020918B88920}"/>
              </a:ext>
            </a:extLst>
          </p:cNvPr>
          <p:cNvSpPr/>
          <p:nvPr/>
        </p:nvSpPr>
        <p:spPr bwMode="auto">
          <a:xfrm>
            <a:off x="2077474" y="3170348"/>
            <a:ext cx="1554726" cy="239603"/>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Non-human/service </a:t>
            </a:r>
            <a:br>
              <a:rPr lang="en-US" sz="700">
                <a:solidFill>
                  <a:schemeClr val="bg1"/>
                </a:solidFill>
              </a:rPr>
            </a:br>
            <a:r>
              <a:rPr lang="en-US" sz="700">
                <a:solidFill>
                  <a:schemeClr val="bg1"/>
                </a:solidFill>
              </a:rPr>
              <a:t>account provisioning</a:t>
            </a:r>
          </a:p>
        </p:txBody>
      </p:sp>
      <p:sp>
        <p:nvSpPr>
          <p:cNvPr id="238" name="Rectangle 237">
            <a:extLst>
              <a:ext uri="{FF2B5EF4-FFF2-40B4-BE49-F238E27FC236}">
                <a16:creationId xmlns:a16="http://schemas.microsoft.com/office/drawing/2014/main" id="{B3FEA2C3-EC07-4F2F-AAC2-020918B88920}"/>
              </a:ext>
            </a:extLst>
          </p:cNvPr>
          <p:cNvSpPr/>
          <p:nvPr/>
        </p:nvSpPr>
        <p:spPr bwMode="auto">
          <a:xfrm>
            <a:off x="2077474" y="3432004"/>
            <a:ext cx="1554726" cy="238296"/>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External identity management</a:t>
            </a:r>
          </a:p>
        </p:txBody>
      </p:sp>
      <p:sp>
        <p:nvSpPr>
          <p:cNvPr id="128" name="Rectangle 127">
            <a:extLst>
              <a:ext uri="{FF2B5EF4-FFF2-40B4-BE49-F238E27FC236}">
                <a16:creationId xmlns:a16="http://schemas.microsoft.com/office/drawing/2014/main" id="{B3FEA2C3-EC07-4F2F-AAC2-020918B88920}"/>
              </a:ext>
            </a:extLst>
          </p:cNvPr>
          <p:cNvSpPr/>
          <p:nvPr/>
        </p:nvSpPr>
        <p:spPr bwMode="auto">
          <a:xfrm>
            <a:off x="352800" y="1920422"/>
            <a:ext cx="1552201" cy="235403"/>
          </a:xfrm>
          <a:prstGeom prst="rect">
            <a:avLst/>
          </a:prstGeom>
          <a:solidFill>
            <a:srgbClr val="7F7F7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Healthcare compliance</a:t>
            </a:r>
          </a:p>
        </p:txBody>
      </p:sp>
      <p:sp>
        <p:nvSpPr>
          <p:cNvPr id="129" name="Rectangle 128">
            <a:extLst>
              <a:ext uri="{FF2B5EF4-FFF2-40B4-BE49-F238E27FC236}">
                <a16:creationId xmlns:a16="http://schemas.microsoft.com/office/drawing/2014/main" id="{B3FEA2C3-EC07-4F2F-AAC2-020918B88920}"/>
              </a:ext>
            </a:extLst>
          </p:cNvPr>
          <p:cNvSpPr/>
          <p:nvPr/>
        </p:nvSpPr>
        <p:spPr bwMode="auto">
          <a:xfrm>
            <a:off x="352800" y="2179734"/>
            <a:ext cx="1552201" cy="236441"/>
          </a:xfrm>
          <a:prstGeom prst="rect">
            <a:avLst/>
          </a:prstGeom>
          <a:solidFill>
            <a:srgbClr val="7F7F7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Government standards</a:t>
            </a:r>
          </a:p>
        </p:txBody>
      </p:sp>
      <p:sp>
        <p:nvSpPr>
          <p:cNvPr id="131" name="Rectangle 130">
            <a:extLst>
              <a:ext uri="{FF2B5EF4-FFF2-40B4-BE49-F238E27FC236}">
                <a16:creationId xmlns:a16="http://schemas.microsoft.com/office/drawing/2014/main" id="{B3FEA2C3-EC07-4F2F-AAC2-020918B88920}"/>
              </a:ext>
            </a:extLst>
          </p:cNvPr>
          <p:cNvSpPr/>
          <p:nvPr/>
        </p:nvSpPr>
        <p:spPr bwMode="auto">
          <a:xfrm>
            <a:off x="352800" y="2911070"/>
            <a:ext cx="1552201" cy="238530"/>
          </a:xfrm>
          <a:prstGeom prst="rect">
            <a:avLst/>
          </a:prstGeom>
          <a:solidFill>
            <a:srgbClr val="7F7F7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740"/>
              </a:lnSpc>
            </a:pPr>
            <a:r>
              <a:rPr lang="en-US" sz="700">
                <a:solidFill>
                  <a:schemeClr val="bg1"/>
                </a:solidFill>
              </a:rPr>
              <a:t>Access reports and </a:t>
            </a:r>
            <a:br>
              <a:rPr lang="en-US" sz="700">
                <a:solidFill>
                  <a:schemeClr val="bg1"/>
                </a:solidFill>
              </a:rPr>
            </a:br>
            <a:r>
              <a:rPr lang="en-US" sz="700">
                <a:solidFill>
                  <a:schemeClr val="bg1"/>
                </a:solidFill>
              </a:rPr>
              <a:t>security remediation</a:t>
            </a:r>
          </a:p>
        </p:txBody>
      </p:sp>
      <p:sp>
        <p:nvSpPr>
          <p:cNvPr id="241" name="Rectangle 240">
            <a:extLst>
              <a:ext uri="{FF2B5EF4-FFF2-40B4-BE49-F238E27FC236}">
                <a16:creationId xmlns:a16="http://schemas.microsoft.com/office/drawing/2014/main" id="{B3FEA2C3-EC07-4F2F-AAC2-020918B88920}"/>
              </a:ext>
            </a:extLst>
          </p:cNvPr>
          <p:cNvSpPr/>
          <p:nvPr/>
        </p:nvSpPr>
        <p:spPr bwMode="auto">
          <a:xfrm>
            <a:off x="7143569" y="3068208"/>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SELF-SERVICE </a:t>
            </a:r>
          </a:p>
        </p:txBody>
      </p:sp>
      <p:sp>
        <p:nvSpPr>
          <p:cNvPr id="92" name="Rectangle 91">
            <a:extLst>
              <a:ext uri="{FF2B5EF4-FFF2-40B4-BE49-F238E27FC236}">
                <a16:creationId xmlns:a16="http://schemas.microsoft.com/office/drawing/2014/main" id="{B3FEA2C3-EC07-4F2F-AAC2-020918B88920}"/>
              </a:ext>
            </a:extLst>
          </p:cNvPr>
          <p:cNvSpPr/>
          <p:nvPr/>
        </p:nvSpPr>
        <p:spPr bwMode="auto">
          <a:xfrm>
            <a:off x="352800" y="1175471"/>
            <a:ext cx="1552201" cy="350214"/>
          </a:xfrm>
          <a:prstGeom prst="rect">
            <a:avLst/>
          </a:prstGeom>
          <a:solidFill>
            <a:schemeClr val="accent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solidFill>
                  <a:schemeClr val="bg1"/>
                </a:solidFill>
              </a:rPr>
              <a:t>GOVERNANCE AND</a:t>
            </a:r>
          </a:p>
          <a:p>
            <a:r>
              <a:rPr lang="en-US" sz="800" b="1">
                <a:solidFill>
                  <a:schemeClr val="bg1"/>
                </a:solidFill>
              </a:rPr>
              <a:t>ADMINISTRATION</a:t>
            </a:r>
          </a:p>
        </p:txBody>
      </p:sp>
      <p:sp>
        <p:nvSpPr>
          <p:cNvPr id="93" name="Rectangle 92">
            <a:extLst>
              <a:ext uri="{FF2B5EF4-FFF2-40B4-BE49-F238E27FC236}">
                <a16:creationId xmlns:a16="http://schemas.microsoft.com/office/drawing/2014/main" id="{C33892C8-7CF8-4961-B11C-9289D39D760E}"/>
              </a:ext>
            </a:extLst>
          </p:cNvPr>
          <p:cNvSpPr/>
          <p:nvPr/>
        </p:nvSpPr>
        <p:spPr bwMode="auto">
          <a:xfrm>
            <a:off x="5523530" y="1175471"/>
            <a:ext cx="3268045" cy="350214"/>
          </a:xfrm>
          <a:prstGeom prst="rect">
            <a:avLst/>
          </a:prstGeom>
          <a:solidFill>
            <a:schemeClr val="accent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solidFill>
                  <a:schemeClr val="bg1"/>
                </a:solidFill>
              </a:rPr>
              <a:t>AUTHENTICATION AND ACCESS</a:t>
            </a:r>
          </a:p>
        </p:txBody>
      </p:sp>
      <p:sp>
        <p:nvSpPr>
          <p:cNvPr id="94" name="Rectangle 93">
            <a:extLst>
              <a:ext uri="{FF2B5EF4-FFF2-40B4-BE49-F238E27FC236}">
                <a16:creationId xmlns:a16="http://schemas.microsoft.com/office/drawing/2014/main" id="{028BCE29-32E4-4041-BEA9-143C78044169}"/>
              </a:ext>
            </a:extLst>
          </p:cNvPr>
          <p:cNvSpPr/>
          <p:nvPr/>
        </p:nvSpPr>
        <p:spPr bwMode="auto">
          <a:xfrm>
            <a:off x="2077474" y="1175471"/>
            <a:ext cx="1542026" cy="350214"/>
          </a:xfrm>
          <a:prstGeom prst="rect">
            <a:avLst/>
          </a:prstGeom>
          <a:solidFill>
            <a:schemeClr val="accent1"/>
          </a:solidFill>
          <a:ln w="9525">
            <a:noFill/>
            <a:miter lim="800000"/>
            <a:headEnd/>
            <a:tailEnd/>
          </a:ln>
          <a:effectLst/>
        </p:spPr>
        <p:txBody>
          <a:bodyPr rot="0" spcFirstLastPara="0" vertOverflow="overflow" horzOverflow="overflow" vert="horz" wrap="none" lIns="45720" tIns="45720" rIns="91440" bIns="45720" numCol="1" spcCol="0" rtlCol="0" fromWordArt="0" anchor="ctr" anchorCtr="0" forceAA="0" compatLnSpc="1">
            <a:prstTxWarp prst="textNoShape">
              <a:avLst/>
            </a:prstTxWarp>
            <a:noAutofit/>
          </a:bodyPr>
          <a:lstStyle/>
          <a:p>
            <a:r>
              <a:rPr lang="en-US" sz="800" b="1">
                <a:solidFill>
                  <a:schemeClr val="bg1"/>
                </a:solidFill>
              </a:rPr>
              <a:t>IDENTITY MANAGEMENT</a:t>
            </a:r>
          </a:p>
        </p:txBody>
      </p:sp>
      <p:sp>
        <p:nvSpPr>
          <p:cNvPr id="95" name="Rectangle 94">
            <a:extLst>
              <a:ext uri="{FF2B5EF4-FFF2-40B4-BE49-F238E27FC236}">
                <a16:creationId xmlns:a16="http://schemas.microsoft.com/office/drawing/2014/main" id="{492CADFB-7B4E-4AB0-BC37-3306D44AA21C}"/>
              </a:ext>
            </a:extLst>
          </p:cNvPr>
          <p:cNvSpPr/>
          <p:nvPr/>
        </p:nvSpPr>
        <p:spPr bwMode="auto">
          <a:xfrm>
            <a:off x="3808140" y="1175471"/>
            <a:ext cx="1559113" cy="350214"/>
          </a:xfrm>
          <a:prstGeom prst="rect">
            <a:avLst/>
          </a:prstGeom>
          <a:solidFill>
            <a:schemeClr val="accent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solidFill>
                  <a:schemeClr val="bg1"/>
                </a:solidFill>
              </a:rPr>
              <a:t>AUTHORISATION</a:t>
            </a:r>
          </a:p>
        </p:txBody>
      </p:sp>
      <p:sp>
        <p:nvSpPr>
          <p:cNvPr id="73" name="Rectangle 72">
            <a:extLst>
              <a:ext uri="{FF2B5EF4-FFF2-40B4-BE49-F238E27FC236}">
                <a16:creationId xmlns:a16="http://schemas.microsoft.com/office/drawing/2014/main" id="{05EB902F-C351-45BB-919F-174379BA0878}"/>
              </a:ext>
            </a:extLst>
          </p:cNvPr>
          <p:cNvSpPr/>
          <p:nvPr/>
        </p:nvSpPr>
        <p:spPr bwMode="auto">
          <a:xfrm>
            <a:off x="2077474" y="3695647"/>
            <a:ext cx="1554726" cy="235004"/>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Privileged account management</a:t>
            </a:r>
          </a:p>
        </p:txBody>
      </p:sp>
      <p:sp>
        <p:nvSpPr>
          <p:cNvPr id="197" name="Rectangle 196">
            <a:extLst>
              <a:ext uri="{FF2B5EF4-FFF2-40B4-BE49-F238E27FC236}">
                <a16:creationId xmlns:a16="http://schemas.microsoft.com/office/drawing/2014/main" id="{B3FEA2C3-EC07-4F2F-AAC2-020918B88920}"/>
              </a:ext>
            </a:extLst>
          </p:cNvPr>
          <p:cNvSpPr/>
          <p:nvPr/>
        </p:nvSpPr>
        <p:spPr bwMode="auto">
          <a:xfrm>
            <a:off x="5449826" y="1563144"/>
            <a:ext cx="1700093" cy="254459"/>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SINGLE SIGN-ON</a:t>
            </a:r>
          </a:p>
        </p:txBody>
      </p:sp>
      <p:sp>
        <p:nvSpPr>
          <p:cNvPr id="198" name="Rectangle 197">
            <a:extLst>
              <a:ext uri="{FF2B5EF4-FFF2-40B4-BE49-F238E27FC236}">
                <a16:creationId xmlns:a16="http://schemas.microsoft.com/office/drawing/2014/main" id="{B3FEA2C3-EC07-4F2F-AAC2-020918B88920}"/>
              </a:ext>
            </a:extLst>
          </p:cNvPr>
          <p:cNvSpPr/>
          <p:nvPr/>
        </p:nvSpPr>
        <p:spPr bwMode="auto">
          <a:xfrm>
            <a:off x="5538557" y="1916093"/>
            <a:ext cx="1545539" cy="241471"/>
          </a:xfrm>
          <a:prstGeom prst="rect">
            <a:avLst/>
          </a:prstGeom>
          <a:solidFill>
            <a:srgbClr val="2C3F57"/>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Cloud apps</a:t>
            </a:r>
          </a:p>
        </p:txBody>
      </p:sp>
      <p:sp>
        <p:nvSpPr>
          <p:cNvPr id="200" name="Rectangle 199">
            <a:extLst>
              <a:ext uri="{FF2B5EF4-FFF2-40B4-BE49-F238E27FC236}">
                <a16:creationId xmlns:a16="http://schemas.microsoft.com/office/drawing/2014/main" id="{B3FEA2C3-EC07-4F2F-AAC2-020918B88920}"/>
              </a:ext>
            </a:extLst>
          </p:cNvPr>
          <p:cNvSpPr/>
          <p:nvPr/>
        </p:nvSpPr>
        <p:spPr bwMode="auto">
          <a:xfrm>
            <a:off x="5538557" y="2179736"/>
            <a:ext cx="1545539" cy="241354"/>
          </a:xfrm>
          <a:prstGeom prst="rect">
            <a:avLst/>
          </a:prstGeom>
          <a:solidFill>
            <a:srgbClr val="2C3F57"/>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Legacy apps</a:t>
            </a:r>
          </a:p>
        </p:txBody>
      </p:sp>
      <p:sp>
        <p:nvSpPr>
          <p:cNvPr id="69" name="Rectangle 68">
            <a:extLst>
              <a:ext uri="{FF2B5EF4-FFF2-40B4-BE49-F238E27FC236}">
                <a16:creationId xmlns:a16="http://schemas.microsoft.com/office/drawing/2014/main" id="{C0270FC6-9A0F-4DE0-A630-92148782CA5C}"/>
              </a:ext>
            </a:extLst>
          </p:cNvPr>
          <p:cNvSpPr/>
          <p:nvPr/>
        </p:nvSpPr>
        <p:spPr>
          <a:xfrm>
            <a:off x="5538641" y="2460405"/>
            <a:ext cx="667170" cy="200055"/>
          </a:xfrm>
          <a:prstGeom prst="rect">
            <a:avLst/>
          </a:prstGeom>
          <a:noFill/>
        </p:spPr>
        <p:txBody>
          <a:bodyPr wrap="none">
            <a:spAutoFit/>
          </a:bodyPr>
          <a:lstStyle/>
          <a:p>
            <a:r>
              <a:rPr lang="en-US" sz="700">
                <a:solidFill>
                  <a:schemeClr val="bg1"/>
                </a:solidFill>
              </a:rPr>
              <a:t>Mobile apps</a:t>
            </a:r>
          </a:p>
        </p:txBody>
      </p:sp>
      <p:pic>
        <p:nvPicPr>
          <p:cNvPr id="51" name="Picture 5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697996" y="1953825"/>
            <a:ext cx="169927" cy="170197"/>
          </a:xfrm>
          <a:prstGeom prst="rect">
            <a:avLst/>
          </a:prstGeom>
        </p:spPr>
      </p:pic>
      <p:pic>
        <p:nvPicPr>
          <p:cNvPr id="53" name="Picture 5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094537" y="1985818"/>
            <a:ext cx="224094" cy="170197"/>
          </a:xfrm>
          <a:prstGeom prst="rect">
            <a:avLst/>
          </a:prstGeom>
        </p:spPr>
      </p:pic>
      <p:pic>
        <p:nvPicPr>
          <p:cNvPr id="56" name="Picture 5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426537" y="2945924"/>
            <a:ext cx="169927" cy="170197"/>
          </a:xfrm>
          <a:prstGeom prst="rect">
            <a:avLst/>
          </a:prstGeom>
        </p:spPr>
      </p:pic>
      <p:sp>
        <p:nvSpPr>
          <p:cNvPr id="195" name="Rectangle 194">
            <a:extLst>
              <a:ext uri="{FF2B5EF4-FFF2-40B4-BE49-F238E27FC236}">
                <a16:creationId xmlns:a16="http://schemas.microsoft.com/office/drawing/2014/main" id="{B3FEA2C3-EC07-4F2F-AAC2-020918B88920}"/>
              </a:ext>
            </a:extLst>
          </p:cNvPr>
          <p:cNvSpPr/>
          <p:nvPr/>
        </p:nvSpPr>
        <p:spPr bwMode="auto">
          <a:xfrm>
            <a:off x="5532207" y="3698077"/>
            <a:ext cx="1545539" cy="236441"/>
          </a:xfrm>
          <a:prstGeom prst="rect">
            <a:avLst/>
          </a:prstGeom>
          <a:solidFill>
            <a:srgbClr val="50779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Clinician re-authentication</a:t>
            </a:r>
          </a:p>
        </p:txBody>
      </p:sp>
      <p:sp>
        <p:nvSpPr>
          <p:cNvPr id="196" name="Rectangle 195">
            <a:extLst>
              <a:ext uri="{FF2B5EF4-FFF2-40B4-BE49-F238E27FC236}">
                <a16:creationId xmlns:a16="http://schemas.microsoft.com/office/drawing/2014/main" id="{B3FEA2C3-EC07-4F2F-AAC2-020918B88920}"/>
              </a:ext>
            </a:extLst>
          </p:cNvPr>
          <p:cNvSpPr/>
          <p:nvPr/>
        </p:nvSpPr>
        <p:spPr bwMode="auto">
          <a:xfrm>
            <a:off x="5532207" y="3959423"/>
            <a:ext cx="1545539" cy="240471"/>
          </a:xfrm>
          <a:prstGeom prst="rect">
            <a:avLst/>
          </a:prstGeom>
          <a:solidFill>
            <a:srgbClr val="00A2E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Risk-based and </a:t>
            </a:r>
            <a:br>
              <a:rPr lang="en-US" sz="700">
                <a:solidFill>
                  <a:schemeClr val="bg1"/>
                </a:solidFill>
              </a:rPr>
            </a:br>
            <a:r>
              <a:rPr lang="en-US" sz="700">
                <a:solidFill>
                  <a:schemeClr val="bg1"/>
                </a:solidFill>
              </a:rPr>
              <a:t>adaptive authentication</a:t>
            </a:r>
          </a:p>
        </p:txBody>
      </p:sp>
      <p:sp>
        <p:nvSpPr>
          <p:cNvPr id="194" name="Rectangle 193">
            <a:extLst>
              <a:ext uri="{FF2B5EF4-FFF2-40B4-BE49-F238E27FC236}">
                <a16:creationId xmlns:a16="http://schemas.microsoft.com/office/drawing/2014/main" id="{B3FEA2C3-EC07-4F2F-AAC2-020918B88920}"/>
              </a:ext>
            </a:extLst>
          </p:cNvPr>
          <p:cNvSpPr/>
          <p:nvPr/>
        </p:nvSpPr>
        <p:spPr bwMode="auto">
          <a:xfrm>
            <a:off x="5532207" y="3437769"/>
            <a:ext cx="1545539" cy="235403"/>
          </a:xfrm>
          <a:prstGeom prst="rect">
            <a:avLst/>
          </a:prstGeom>
          <a:solidFill>
            <a:srgbClr val="50779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Remote access</a:t>
            </a:r>
          </a:p>
        </p:txBody>
      </p:sp>
      <p:sp>
        <p:nvSpPr>
          <p:cNvPr id="240" name="Rectangle 239">
            <a:extLst>
              <a:ext uri="{FF2B5EF4-FFF2-40B4-BE49-F238E27FC236}">
                <a16:creationId xmlns:a16="http://schemas.microsoft.com/office/drawing/2014/main" id="{B3FEA2C3-EC07-4F2F-AAC2-020918B88920}"/>
              </a:ext>
            </a:extLst>
          </p:cNvPr>
          <p:cNvSpPr/>
          <p:nvPr/>
        </p:nvSpPr>
        <p:spPr bwMode="auto">
          <a:xfrm>
            <a:off x="5443476" y="3130959"/>
            <a:ext cx="1700093" cy="279904"/>
          </a:xfrm>
          <a:prstGeom prst="rect">
            <a:avLst/>
          </a:prstGeom>
          <a:no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t>MULTIFACTOR </a:t>
            </a:r>
          </a:p>
          <a:p>
            <a:r>
              <a:rPr lang="en-US" sz="800" b="1"/>
              <a:t>AUTHENTICATION</a:t>
            </a:r>
            <a:endParaRPr lang="en-US" sz="600" b="1"/>
          </a:p>
        </p:txBody>
      </p:sp>
      <p:pic>
        <p:nvPicPr>
          <p:cNvPr id="57" name="Picture 5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871695" y="3467997"/>
            <a:ext cx="169927" cy="170197"/>
          </a:xfrm>
          <a:prstGeom prst="rect">
            <a:avLst/>
          </a:prstGeom>
        </p:spPr>
      </p:pic>
      <p:pic>
        <p:nvPicPr>
          <p:cNvPr id="58" name="Picture 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871695" y="3729822"/>
            <a:ext cx="169927" cy="170197"/>
          </a:xfrm>
          <a:prstGeom prst="rect">
            <a:avLst/>
          </a:prstGeom>
        </p:spPr>
      </p:pic>
      <p:pic>
        <p:nvPicPr>
          <p:cNvPr id="62" name="Picture 6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81215" y="3729515"/>
            <a:ext cx="169927" cy="170197"/>
          </a:xfrm>
          <a:prstGeom prst="rect">
            <a:avLst/>
          </a:prstGeom>
        </p:spPr>
      </p:pic>
      <p:pic>
        <p:nvPicPr>
          <p:cNvPr id="63" name="Picture 6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81215" y="3994604"/>
            <a:ext cx="169927" cy="170197"/>
          </a:xfrm>
          <a:prstGeom prst="rect">
            <a:avLst/>
          </a:prstGeom>
        </p:spPr>
      </p:pic>
      <p:sp>
        <p:nvSpPr>
          <p:cNvPr id="64" name="Rectangle 63">
            <a:extLst>
              <a:ext uri="{FF2B5EF4-FFF2-40B4-BE49-F238E27FC236}">
                <a16:creationId xmlns:a16="http://schemas.microsoft.com/office/drawing/2014/main" id="{D945F4B5-CC65-4105-A399-4C0952277895}"/>
              </a:ext>
            </a:extLst>
          </p:cNvPr>
          <p:cNvSpPr/>
          <p:nvPr/>
        </p:nvSpPr>
        <p:spPr bwMode="auto">
          <a:xfrm>
            <a:off x="3808140" y="1920422"/>
            <a:ext cx="1557406" cy="235403"/>
          </a:xfrm>
          <a:prstGeom prst="rect">
            <a:avLst/>
          </a:prstGeom>
          <a:solidFill>
            <a:srgbClr val="B2B1CF"/>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GB" sz="700">
                <a:solidFill>
                  <a:schemeClr val="bg1"/>
                </a:solidFill>
              </a:rPr>
              <a:t>Coarse- and fine-grained </a:t>
            </a:r>
          </a:p>
          <a:p>
            <a:pPr>
              <a:lnSpc>
                <a:spcPts val="800"/>
              </a:lnSpc>
            </a:pPr>
            <a:r>
              <a:rPr lang="en-GB" sz="700">
                <a:solidFill>
                  <a:schemeClr val="bg1"/>
                </a:solidFill>
              </a:rPr>
              <a:t>authorisation control</a:t>
            </a:r>
          </a:p>
        </p:txBody>
      </p:sp>
      <p:pic>
        <p:nvPicPr>
          <p:cNvPr id="65" name="Picture 64">
            <a:extLst>
              <a:ext uri="{FF2B5EF4-FFF2-40B4-BE49-F238E27FC236}">
                <a16:creationId xmlns:a16="http://schemas.microsoft.com/office/drawing/2014/main" id="{91EACAC2-E310-4DC4-9E1F-D6B3D6092D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7503" y="3204080"/>
            <a:ext cx="169927" cy="170197"/>
          </a:xfrm>
          <a:prstGeom prst="rect">
            <a:avLst/>
          </a:prstGeom>
        </p:spPr>
      </p:pic>
      <p:pic>
        <p:nvPicPr>
          <p:cNvPr id="66" name="Picture 65">
            <a:extLst>
              <a:ext uri="{FF2B5EF4-FFF2-40B4-BE49-F238E27FC236}">
                <a16:creationId xmlns:a16="http://schemas.microsoft.com/office/drawing/2014/main" id="{A8950D17-DCBD-4E0F-94EF-313A9E4B6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7503" y="2479100"/>
            <a:ext cx="169927" cy="170197"/>
          </a:xfrm>
          <a:prstGeom prst="rect">
            <a:avLst/>
          </a:prstGeom>
        </p:spPr>
      </p:pic>
      <p:sp>
        <p:nvSpPr>
          <p:cNvPr id="70" name="Rectangle 69">
            <a:extLst>
              <a:ext uri="{FF2B5EF4-FFF2-40B4-BE49-F238E27FC236}">
                <a16:creationId xmlns:a16="http://schemas.microsoft.com/office/drawing/2014/main" id="{028BCE29-32E4-4041-BEA9-143C78044169}"/>
              </a:ext>
            </a:extLst>
          </p:cNvPr>
          <p:cNvSpPr/>
          <p:nvPr/>
        </p:nvSpPr>
        <p:spPr bwMode="auto">
          <a:xfrm>
            <a:off x="2077474" y="1175471"/>
            <a:ext cx="1557242" cy="350214"/>
          </a:xfrm>
          <a:prstGeom prst="rect">
            <a:avLst/>
          </a:prstGeom>
          <a:solidFill>
            <a:schemeClr val="accent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800" b="1">
                <a:solidFill>
                  <a:schemeClr val="bg1"/>
                </a:solidFill>
              </a:rPr>
              <a:t>IDENTITY MANAGEMENT</a:t>
            </a:r>
          </a:p>
        </p:txBody>
      </p:sp>
      <p:sp>
        <p:nvSpPr>
          <p:cNvPr id="67" name="Rectangle 66">
            <a:extLst>
              <a:ext uri="{FF2B5EF4-FFF2-40B4-BE49-F238E27FC236}">
                <a16:creationId xmlns:a16="http://schemas.microsoft.com/office/drawing/2014/main" id="{B3FEA2C3-EC07-4F2F-AAC2-020918B88920}"/>
              </a:ext>
            </a:extLst>
          </p:cNvPr>
          <p:cNvSpPr/>
          <p:nvPr/>
        </p:nvSpPr>
        <p:spPr bwMode="auto">
          <a:xfrm>
            <a:off x="7240735" y="1920422"/>
            <a:ext cx="1545539" cy="236441"/>
          </a:xfrm>
          <a:prstGeom prst="rect">
            <a:avLst/>
          </a:prstGeom>
          <a:solidFill>
            <a:srgbClr val="2C3F57"/>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Clinical/virtual desktops</a:t>
            </a:r>
            <a:endParaRPr lang="en-US" sz="600">
              <a:solidFill>
                <a:schemeClr val="bg1"/>
              </a:solidFill>
            </a:endParaRPr>
          </a:p>
        </p:txBody>
      </p:sp>
      <p:sp>
        <p:nvSpPr>
          <p:cNvPr id="68" name="Rectangle 67">
            <a:extLst>
              <a:ext uri="{FF2B5EF4-FFF2-40B4-BE49-F238E27FC236}">
                <a16:creationId xmlns:a16="http://schemas.microsoft.com/office/drawing/2014/main" id="{B3FEA2C3-EC07-4F2F-AAC2-020918B88920}"/>
              </a:ext>
            </a:extLst>
          </p:cNvPr>
          <p:cNvSpPr/>
          <p:nvPr/>
        </p:nvSpPr>
        <p:spPr bwMode="auto">
          <a:xfrm>
            <a:off x="7240735" y="2180729"/>
            <a:ext cx="1545539" cy="233493"/>
          </a:xfrm>
          <a:prstGeom prst="rect">
            <a:avLst/>
          </a:prstGeom>
          <a:solidFill>
            <a:srgbClr val="737586"/>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Shared mobile devices</a:t>
            </a:r>
          </a:p>
        </p:txBody>
      </p:sp>
      <p:sp>
        <p:nvSpPr>
          <p:cNvPr id="71" name="Rectangle 70">
            <a:extLst>
              <a:ext uri="{FF2B5EF4-FFF2-40B4-BE49-F238E27FC236}">
                <a16:creationId xmlns:a16="http://schemas.microsoft.com/office/drawing/2014/main" id="{B3FEA2C3-EC07-4F2F-AAC2-020918B88920}"/>
              </a:ext>
            </a:extLst>
          </p:cNvPr>
          <p:cNvSpPr/>
          <p:nvPr/>
        </p:nvSpPr>
        <p:spPr bwMode="auto">
          <a:xfrm>
            <a:off x="7240735" y="2442076"/>
            <a:ext cx="1545539" cy="237296"/>
          </a:xfrm>
          <a:prstGeom prst="rect">
            <a:avLst/>
          </a:prstGeom>
          <a:solidFill>
            <a:srgbClr val="50779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Medical devices</a:t>
            </a:r>
          </a:p>
        </p:txBody>
      </p:sp>
      <p:sp>
        <p:nvSpPr>
          <p:cNvPr id="72" name="Rectangle 71">
            <a:extLst>
              <a:ext uri="{FF2B5EF4-FFF2-40B4-BE49-F238E27FC236}">
                <a16:creationId xmlns:a16="http://schemas.microsoft.com/office/drawing/2014/main" id="{7725494B-3D71-4B0D-B717-F7EC25433780}"/>
              </a:ext>
            </a:extLst>
          </p:cNvPr>
          <p:cNvSpPr/>
          <p:nvPr/>
        </p:nvSpPr>
        <p:spPr bwMode="auto">
          <a:xfrm>
            <a:off x="7240734" y="2710192"/>
            <a:ext cx="1545336" cy="235004"/>
          </a:xfrm>
          <a:prstGeom prst="rect">
            <a:avLst/>
          </a:prstGeom>
          <a:solidFill>
            <a:srgbClr val="00A2E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Privileged access management</a:t>
            </a:r>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6970" y="1950650"/>
            <a:ext cx="169927" cy="170197"/>
          </a:xfrm>
          <a:prstGeom prst="rect">
            <a:avLst/>
          </a:prstGeom>
        </p:spPr>
      </p:pic>
      <p:pic>
        <p:nvPicPr>
          <p:cNvPr id="75" name="Picture 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6970" y="2476676"/>
            <a:ext cx="169927" cy="170197"/>
          </a:xfrm>
          <a:prstGeom prst="rect">
            <a:avLst/>
          </a:prstGeom>
        </p:spPr>
      </p:pic>
      <p:sp>
        <p:nvSpPr>
          <p:cNvPr id="76" name="Rectangle 75">
            <a:extLst>
              <a:ext uri="{FF2B5EF4-FFF2-40B4-BE49-F238E27FC236}">
                <a16:creationId xmlns:a16="http://schemas.microsoft.com/office/drawing/2014/main" id="{B7AC9749-1086-4163-B190-FF0A990D3975}"/>
              </a:ext>
            </a:extLst>
          </p:cNvPr>
          <p:cNvSpPr/>
          <p:nvPr/>
        </p:nvSpPr>
        <p:spPr bwMode="auto">
          <a:xfrm>
            <a:off x="5538557" y="2703412"/>
            <a:ext cx="1545539" cy="231326"/>
          </a:xfrm>
          <a:prstGeom prst="rect">
            <a:avLst/>
          </a:prstGeom>
          <a:solidFill>
            <a:srgbClr val="2C3F57"/>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ts val="800"/>
              </a:lnSpc>
            </a:pPr>
            <a:r>
              <a:rPr lang="en-US" sz="700">
                <a:solidFill>
                  <a:schemeClr val="bg1"/>
                </a:solidFill>
              </a:rPr>
              <a:t>National Systems</a:t>
            </a:r>
          </a:p>
        </p:txBody>
      </p:sp>
      <p:pic>
        <p:nvPicPr>
          <p:cNvPr id="77" name="Picture 76">
            <a:extLst>
              <a:ext uri="{FF2B5EF4-FFF2-40B4-BE49-F238E27FC236}">
                <a16:creationId xmlns:a16="http://schemas.microsoft.com/office/drawing/2014/main" id="{BC21E767-4F31-40A6-A416-1E4315EF06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871695" y="2737057"/>
            <a:ext cx="169927" cy="170197"/>
          </a:xfrm>
          <a:prstGeom prst="rect">
            <a:avLst/>
          </a:prstGeom>
        </p:spPr>
      </p:pic>
      <p:cxnSp>
        <p:nvCxnSpPr>
          <p:cNvPr id="79" name="Straight Connector 78">
            <a:extLst>
              <a:ext uri="{FF2B5EF4-FFF2-40B4-BE49-F238E27FC236}">
                <a16:creationId xmlns:a16="http://schemas.microsoft.com/office/drawing/2014/main" id="{1F0E13FE-951B-466A-9A4D-A4AF08C21D71}"/>
              </a:ext>
            </a:extLst>
          </p:cNvPr>
          <p:cNvCxnSpPr/>
          <p:nvPr/>
        </p:nvCxnSpPr>
        <p:spPr bwMode="auto">
          <a:xfrm flipV="1">
            <a:off x="4476751" y="4508501"/>
            <a:ext cx="4311650" cy="12700"/>
          </a:xfrm>
          <a:prstGeom prst="line">
            <a:avLst/>
          </a:prstGeom>
          <a:solidFill>
            <a:schemeClr val="accent2"/>
          </a:solidFill>
          <a:ln w="12700" cap="sq" cmpd="sng" algn="ctr">
            <a:solidFill>
              <a:schemeClr val="bg2"/>
            </a:solidFill>
            <a:prstDash val="solid"/>
            <a:round/>
            <a:headEnd type="none" w="med" len="med"/>
            <a:tailEnd type="none" w="med" len="med"/>
          </a:ln>
          <a:effectLst/>
        </p:spPr>
      </p:cxnSp>
      <p:grpSp>
        <p:nvGrpSpPr>
          <p:cNvPr id="80" name="Group 79">
            <a:extLst>
              <a:ext uri="{FF2B5EF4-FFF2-40B4-BE49-F238E27FC236}">
                <a16:creationId xmlns:a16="http://schemas.microsoft.com/office/drawing/2014/main" id="{65640032-F8FF-4B9F-9FC7-F1D078E6019A}"/>
              </a:ext>
            </a:extLst>
          </p:cNvPr>
          <p:cNvGrpSpPr/>
          <p:nvPr/>
        </p:nvGrpSpPr>
        <p:grpSpPr>
          <a:xfrm>
            <a:off x="4485779" y="4555605"/>
            <a:ext cx="177421" cy="177421"/>
            <a:chOff x="8356979" y="4558352"/>
            <a:chExt cx="177421" cy="177421"/>
          </a:xfrm>
        </p:grpSpPr>
        <p:sp>
          <p:nvSpPr>
            <p:cNvPr id="81" name="Oval 80">
              <a:extLst>
                <a:ext uri="{FF2B5EF4-FFF2-40B4-BE49-F238E27FC236}">
                  <a16:creationId xmlns:a16="http://schemas.microsoft.com/office/drawing/2014/main" id="{5976B8A7-653B-47E5-A70F-8852F789B14A}"/>
                </a:ext>
              </a:extLst>
            </p:cNvPr>
            <p:cNvSpPr/>
            <p:nvPr/>
          </p:nvSpPr>
          <p:spPr bwMode="auto">
            <a:xfrm>
              <a:off x="8356979" y="4558352"/>
              <a:ext cx="177421" cy="177421"/>
            </a:xfrm>
            <a:prstGeom prst="ellipse">
              <a:avLst/>
            </a:prstGeom>
            <a:solidFill>
              <a:schemeClr val="tx2"/>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pic>
          <p:nvPicPr>
            <p:cNvPr id="82" name="Picture 81">
              <a:extLst>
                <a:ext uri="{FF2B5EF4-FFF2-40B4-BE49-F238E27FC236}">
                  <a16:creationId xmlns:a16="http://schemas.microsoft.com/office/drawing/2014/main" id="{45E84F62-7186-4E70-950B-4333020EDE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402090" y="4603393"/>
              <a:ext cx="87199" cy="87338"/>
            </a:xfrm>
            <a:prstGeom prst="rect">
              <a:avLst/>
            </a:prstGeom>
          </p:spPr>
        </p:pic>
      </p:grpSp>
      <p:sp>
        <p:nvSpPr>
          <p:cNvPr id="83" name="Rectangle 82">
            <a:extLst>
              <a:ext uri="{FF2B5EF4-FFF2-40B4-BE49-F238E27FC236}">
                <a16:creationId xmlns:a16="http://schemas.microsoft.com/office/drawing/2014/main" id="{141B870D-1425-41D8-B006-3CB0F49649E1}"/>
              </a:ext>
            </a:extLst>
          </p:cNvPr>
          <p:cNvSpPr/>
          <p:nvPr/>
        </p:nvSpPr>
        <p:spPr bwMode="auto">
          <a:xfrm>
            <a:off x="4417330" y="4705505"/>
            <a:ext cx="660699" cy="181621"/>
          </a:xfrm>
          <a:prstGeom prst="rect">
            <a:avLst/>
          </a:prstGeom>
          <a:noFill/>
          <a:ln w="9525">
            <a:noFill/>
            <a:miter lim="800000"/>
            <a:headEnd/>
            <a:tailEnd/>
          </a:ln>
          <a:effectLst/>
        </p:spPr>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r>
              <a:rPr lang="en-US" sz="600"/>
              <a:t>Healthcare</a:t>
            </a:r>
          </a:p>
        </p:txBody>
      </p:sp>
      <p:sp>
        <p:nvSpPr>
          <p:cNvPr id="84" name="Rectangle 83">
            <a:extLst>
              <a:ext uri="{FF2B5EF4-FFF2-40B4-BE49-F238E27FC236}">
                <a16:creationId xmlns:a16="http://schemas.microsoft.com/office/drawing/2014/main" id="{4ACF92D6-13DC-4B0E-BB96-49DE1496D73E}"/>
              </a:ext>
            </a:extLst>
          </p:cNvPr>
          <p:cNvSpPr/>
          <p:nvPr/>
        </p:nvSpPr>
        <p:spPr bwMode="auto">
          <a:xfrm>
            <a:off x="6521796" y="4612150"/>
            <a:ext cx="525594" cy="280175"/>
          </a:xfrm>
          <a:prstGeom prst="rect">
            <a:avLst/>
          </a:prstGeom>
          <a:noFill/>
          <a:ln w="9525">
            <a:noFill/>
            <a:miter lim="800000"/>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00" err="1"/>
              <a:t>Imprivata</a:t>
            </a:r>
            <a:r>
              <a:rPr lang="en-US" sz="600"/>
              <a:t> </a:t>
            </a:r>
            <a:br>
              <a:rPr lang="en-US" sz="600"/>
            </a:br>
            <a:r>
              <a:rPr lang="en-US" sz="600"/>
              <a:t>Mobile</a:t>
            </a:r>
          </a:p>
        </p:txBody>
      </p:sp>
      <p:sp>
        <p:nvSpPr>
          <p:cNvPr id="85" name="Rectangle 84">
            <a:extLst>
              <a:ext uri="{FF2B5EF4-FFF2-40B4-BE49-F238E27FC236}">
                <a16:creationId xmlns:a16="http://schemas.microsoft.com/office/drawing/2014/main" id="{5CD156C5-A24C-4F04-99B9-A55ADAF3B7AE}"/>
              </a:ext>
            </a:extLst>
          </p:cNvPr>
          <p:cNvSpPr/>
          <p:nvPr/>
        </p:nvSpPr>
        <p:spPr bwMode="auto">
          <a:xfrm>
            <a:off x="6592032" y="4558194"/>
            <a:ext cx="179420" cy="57040"/>
          </a:xfrm>
          <a:prstGeom prst="rect">
            <a:avLst/>
          </a:prstGeom>
          <a:solidFill>
            <a:srgbClr val="737586"/>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86" name="Rectangle 85">
            <a:extLst>
              <a:ext uri="{FF2B5EF4-FFF2-40B4-BE49-F238E27FC236}">
                <a16:creationId xmlns:a16="http://schemas.microsoft.com/office/drawing/2014/main" id="{72BEC63A-35E1-4765-A81A-18E224F92F0C}"/>
              </a:ext>
            </a:extLst>
          </p:cNvPr>
          <p:cNvSpPr/>
          <p:nvPr/>
        </p:nvSpPr>
        <p:spPr bwMode="auto">
          <a:xfrm>
            <a:off x="6001639" y="4618875"/>
            <a:ext cx="460124" cy="181621"/>
          </a:xfrm>
          <a:prstGeom prst="rect">
            <a:avLst/>
          </a:prstGeom>
          <a:noFill/>
          <a:ln w="9525">
            <a:noFill/>
            <a:miter lim="800000"/>
            <a:headEnd/>
            <a:tailEnd/>
          </a:ln>
          <a:effectLst/>
        </p:spPr>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r>
              <a:rPr lang="en-US" sz="600" err="1"/>
              <a:t>Imprivata</a:t>
            </a:r>
            <a:r>
              <a:rPr lang="en-US" sz="600"/>
              <a:t> </a:t>
            </a:r>
            <a:br>
              <a:rPr lang="en-US" sz="600"/>
            </a:br>
            <a:r>
              <a:rPr lang="en-US" sz="600" err="1"/>
              <a:t>OneSign</a:t>
            </a:r>
            <a:endParaRPr lang="en-US" sz="600"/>
          </a:p>
        </p:txBody>
      </p:sp>
      <p:sp>
        <p:nvSpPr>
          <p:cNvPr id="98" name="Rectangle 97">
            <a:extLst>
              <a:ext uri="{FF2B5EF4-FFF2-40B4-BE49-F238E27FC236}">
                <a16:creationId xmlns:a16="http://schemas.microsoft.com/office/drawing/2014/main" id="{B9596AB8-2969-428A-B671-364CBD20B1F3}"/>
              </a:ext>
            </a:extLst>
          </p:cNvPr>
          <p:cNvSpPr/>
          <p:nvPr/>
        </p:nvSpPr>
        <p:spPr bwMode="auto">
          <a:xfrm>
            <a:off x="6071875" y="4564919"/>
            <a:ext cx="179420" cy="57040"/>
          </a:xfrm>
          <a:prstGeom prst="rect">
            <a:avLst/>
          </a:prstGeom>
          <a:solidFill>
            <a:srgbClr val="25364A"/>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99" name="Rectangle 98">
            <a:extLst>
              <a:ext uri="{FF2B5EF4-FFF2-40B4-BE49-F238E27FC236}">
                <a16:creationId xmlns:a16="http://schemas.microsoft.com/office/drawing/2014/main" id="{A3322D6B-ADF6-4A41-B606-E4EFE784C76B}"/>
              </a:ext>
            </a:extLst>
          </p:cNvPr>
          <p:cNvSpPr/>
          <p:nvPr/>
        </p:nvSpPr>
        <p:spPr bwMode="auto">
          <a:xfrm>
            <a:off x="7050385" y="4618875"/>
            <a:ext cx="460124" cy="181621"/>
          </a:xfrm>
          <a:prstGeom prst="rect">
            <a:avLst/>
          </a:prstGeom>
          <a:noFill/>
          <a:ln w="9525">
            <a:noFill/>
            <a:miter lim="800000"/>
            <a:headEnd/>
            <a:tailEnd/>
          </a:ln>
          <a:effectLst/>
        </p:spPr>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r>
              <a:rPr lang="en-US" sz="600" err="1"/>
              <a:t>Imprivata</a:t>
            </a:r>
            <a:r>
              <a:rPr lang="en-US" sz="600"/>
              <a:t> </a:t>
            </a:r>
            <a:br>
              <a:rPr lang="en-US" sz="600"/>
            </a:br>
            <a:r>
              <a:rPr lang="en-US" sz="600"/>
              <a:t>Confirm ID</a:t>
            </a:r>
          </a:p>
        </p:txBody>
      </p:sp>
      <p:sp>
        <p:nvSpPr>
          <p:cNvPr id="100" name="Rectangle 99">
            <a:extLst>
              <a:ext uri="{FF2B5EF4-FFF2-40B4-BE49-F238E27FC236}">
                <a16:creationId xmlns:a16="http://schemas.microsoft.com/office/drawing/2014/main" id="{8B09C45F-3DDE-4082-9936-F6B69E0E8046}"/>
              </a:ext>
            </a:extLst>
          </p:cNvPr>
          <p:cNvSpPr/>
          <p:nvPr/>
        </p:nvSpPr>
        <p:spPr bwMode="auto">
          <a:xfrm>
            <a:off x="7120621" y="4564919"/>
            <a:ext cx="179420" cy="57040"/>
          </a:xfrm>
          <a:prstGeom prst="rect">
            <a:avLst/>
          </a:prstGeom>
          <a:solidFill>
            <a:srgbClr val="355D80"/>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01" name="Rectangle 100">
            <a:extLst>
              <a:ext uri="{FF2B5EF4-FFF2-40B4-BE49-F238E27FC236}">
                <a16:creationId xmlns:a16="http://schemas.microsoft.com/office/drawing/2014/main" id="{4E162669-F6C2-4655-B37B-FC8DFA68B306}"/>
              </a:ext>
            </a:extLst>
          </p:cNvPr>
          <p:cNvSpPr/>
          <p:nvPr/>
        </p:nvSpPr>
        <p:spPr bwMode="auto">
          <a:xfrm>
            <a:off x="7605392" y="4618875"/>
            <a:ext cx="660699" cy="181621"/>
          </a:xfrm>
          <a:prstGeom prst="rect">
            <a:avLst/>
          </a:prstGeom>
          <a:noFill/>
          <a:ln w="9525">
            <a:noFill/>
            <a:miter lim="800000"/>
            <a:headEnd/>
            <a:tailEnd/>
          </a:ln>
          <a:effectLst/>
        </p:spPr>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r>
              <a:rPr lang="en-US" sz="600" err="1"/>
              <a:t>Imprivata</a:t>
            </a:r>
            <a:r>
              <a:rPr lang="en-US" sz="600"/>
              <a:t> </a:t>
            </a:r>
            <a:br>
              <a:rPr lang="en-US" sz="600"/>
            </a:br>
            <a:r>
              <a:rPr lang="en-US" sz="600" err="1"/>
              <a:t>PatientSecure</a:t>
            </a:r>
            <a:endParaRPr lang="en-US" sz="600"/>
          </a:p>
        </p:txBody>
      </p:sp>
      <p:pic>
        <p:nvPicPr>
          <p:cNvPr id="109" name="Picture 108" descr="A picture containing drawing&#10;&#10;Description automatically generated">
            <a:extLst>
              <a:ext uri="{FF2B5EF4-FFF2-40B4-BE49-F238E27FC236}">
                <a16:creationId xmlns:a16="http://schemas.microsoft.com/office/drawing/2014/main" id="{F26D5B18-C84D-45A4-8B05-650CC55EC2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49150" y="4669764"/>
            <a:ext cx="545530" cy="117210"/>
          </a:xfrm>
          <a:prstGeom prst="rect">
            <a:avLst/>
          </a:prstGeom>
        </p:spPr>
      </p:pic>
      <p:sp>
        <p:nvSpPr>
          <p:cNvPr id="110" name="Rectangle 109">
            <a:extLst>
              <a:ext uri="{FF2B5EF4-FFF2-40B4-BE49-F238E27FC236}">
                <a16:creationId xmlns:a16="http://schemas.microsoft.com/office/drawing/2014/main" id="{A473CAE2-2A96-4A0B-B356-20C199239EFE}"/>
              </a:ext>
            </a:extLst>
          </p:cNvPr>
          <p:cNvSpPr/>
          <p:nvPr/>
        </p:nvSpPr>
        <p:spPr bwMode="auto">
          <a:xfrm>
            <a:off x="8245564" y="4564919"/>
            <a:ext cx="179420" cy="57040"/>
          </a:xfrm>
          <a:prstGeom prst="rect">
            <a:avLst/>
          </a:prstGeom>
          <a:solidFill>
            <a:srgbClr val="00A2ED"/>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11" name="Rectangle 110">
            <a:extLst>
              <a:ext uri="{FF2B5EF4-FFF2-40B4-BE49-F238E27FC236}">
                <a16:creationId xmlns:a16="http://schemas.microsoft.com/office/drawing/2014/main" id="{3D6B06F8-155C-4DB5-AF1A-EDE11F02BDD2}"/>
              </a:ext>
            </a:extLst>
          </p:cNvPr>
          <p:cNvSpPr/>
          <p:nvPr/>
        </p:nvSpPr>
        <p:spPr bwMode="auto">
          <a:xfrm>
            <a:off x="4881256" y="4618875"/>
            <a:ext cx="751724" cy="371744"/>
          </a:xfrm>
          <a:prstGeom prst="rect">
            <a:avLst/>
          </a:prstGeom>
          <a:noFill/>
          <a:ln w="9525">
            <a:noFill/>
            <a:miter lim="800000"/>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00"/>
              <a:t>Three or more </a:t>
            </a:r>
            <a:r>
              <a:rPr lang="en-US" sz="600" err="1"/>
              <a:t>Imprivata</a:t>
            </a:r>
            <a:r>
              <a:rPr lang="en-US" sz="600"/>
              <a:t> products</a:t>
            </a:r>
          </a:p>
        </p:txBody>
      </p:sp>
      <p:sp>
        <p:nvSpPr>
          <p:cNvPr id="116" name="Rectangle 115">
            <a:extLst>
              <a:ext uri="{FF2B5EF4-FFF2-40B4-BE49-F238E27FC236}">
                <a16:creationId xmlns:a16="http://schemas.microsoft.com/office/drawing/2014/main" id="{70CD8EA1-0A85-45E5-A7C2-77263A28EB24}"/>
              </a:ext>
            </a:extLst>
          </p:cNvPr>
          <p:cNvSpPr/>
          <p:nvPr/>
        </p:nvSpPr>
        <p:spPr bwMode="auto">
          <a:xfrm>
            <a:off x="4956052" y="4564919"/>
            <a:ext cx="179420" cy="57040"/>
          </a:xfrm>
          <a:prstGeom prst="rect">
            <a:avLst/>
          </a:prstGeom>
          <a:solidFill>
            <a:srgbClr val="7F7F7F"/>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17" name="Rectangle 116">
            <a:extLst>
              <a:ext uri="{FF2B5EF4-FFF2-40B4-BE49-F238E27FC236}">
                <a16:creationId xmlns:a16="http://schemas.microsoft.com/office/drawing/2014/main" id="{A3809171-FF2C-4112-ADC2-F56FCEDF98A7}"/>
              </a:ext>
            </a:extLst>
          </p:cNvPr>
          <p:cNvSpPr/>
          <p:nvPr/>
        </p:nvSpPr>
        <p:spPr bwMode="auto">
          <a:xfrm>
            <a:off x="5453050" y="4618875"/>
            <a:ext cx="751724" cy="371744"/>
          </a:xfrm>
          <a:prstGeom prst="rect">
            <a:avLst/>
          </a:prstGeom>
          <a:noFill/>
          <a:ln w="9525">
            <a:noFill/>
            <a:miter lim="800000"/>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600" err="1"/>
              <a:t>Imprivata</a:t>
            </a:r>
            <a:r>
              <a:rPr lang="en-US" sz="600"/>
              <a:t> </a:t>
            </a:r>
            <a:br>
              <a:rPr lang="en-US" sz="600"/>
            </a:br>
            <a:r>
              <a:rPr lang="en-US" sz="600"/>
              <a:t>Identity Governance</a:t>
            </a:r>
          </a:p>
        </p:txBody>
      </p:sp>
      <p:sp>
        <p:nvSpPr>
          <p:cNvPr id="118" name="Rectangle 117">
            <a:extLst>
              <a:ext uri="{FF2B5EF4-FFF2-40B4-BE49-F238E27FC236}">
                <a16:creationId xmlns:a16="http://schemas.microsoft.com/office/drawing/2014/main" id="{66166BBA-F847-4725-83CC-3F211860E32D}"/>
              </a:ext>
            </a:extLst>
          </p:cNvPr>
          <p:cNvSpPr/>
          <p:nvPr/>
        </p:nvSpPr>
        <p:spPr bwMode="auto">
          <a:xfrm>
            <a:off x="5527846" y="4564919"/>
            <a:ext cx="179420" cy="57040"/>
          </a:xfrm>
          <a:prstGeom prst="rect">
            <a:avLst/>
          </a:prstGeom>
          <a:solidFill>
            <a:srgbClr val="B2B1CF"/>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19" name="Rectangle 118">
            <a:extLst>
              <a:ext uri="{FF2B5EF4-FFF2-40B4-BE49-F238E27FC236}">
                <a16:creationId xmlns:a16="http://schemas.microsoft.com/office/drawing/2014/main" id="{5F551D87-EA22-4365-86BE-4D61A572C2D7}"/>
              </a:ext>
            </a:extLst>
          </p:cNvPr>
          <p:cNvSpPr/>
          <p:nvPr/>
        </p:nvSpPr>
        <p:spPr bwMode="auto">
          <a:xfrm>
            <a:off x="7668700" y="4564919"/>
            <a:ext cx="179420" cy="57040"/>
          </a:xfrm>
          <a:prstGeom prst="rect">
            <a:avLst/>
          </a:prstGeom>
          <a:solidFill>
            <a:srgbClr val="E2982C"/>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600" b="1">
              <a:solidFill>
                <a:schemeClr val="bg1"/>
              </a:solidFill>
            </a:endParaRPr>
          </a:p>
        </p:txBody>
      </p:sp>
      <p:sp>
        <p:nvSpPr>
          <p:cNvPr id="123" name="Rectangle 122">
            <a:extLst>
              <a:ext uri="{FF2B5EF4-FFF2-40B4-BE49-F238E27FC236}">
                <a16:creationId xmlns:a16="http://schemas.microsoft.com/office/drawing/2014/main" id="{3CEA223C-A029-4091-B2BD-ADF04DADD5A5}"/>
              </a:ext>
            </a:extLst>
          </p:cNvPr>
          <p:cNvSpPr/>
          <p:nvPr/>
        </p:nvSpPr>
        <p:spPr bwMode="auto">
          <a:xfrm>
            <a:off x="2077474" y="1920422"/>
            <a:ext cx="1554726" cy="235403"/>
          </a:xfrm>
          <a:prstGeom prst="rect">
            <a:avLst/>
          </a:prstGeom>
          <a:solidFill>
            <a:schemeClr val="accent4"/>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Identity stores</a:t>
            </a:r>
          </a:p>
        </p:txBody>
      </p:sp>
      <p:sp>
        <p:nvSpPr>
          <p:cNvPr id="124" name="Rectangle 123">
            <a:extLst>
              <a:ext uri="{FF2B5EF4-FFF2-40B4-BE49-F238E27FC236}">
                <a16:creationId xmlns:a16="http://schemas.microsoft.com/office/drawing/2014/main" id="{E93D1017-8EDD-4ABA-889F-FE6DCA080D01}"/>
              </a:ext>
            </a:extLst>
          </p:cNvPr>
          <p:cNvSpPr/>
          <p:nvPr/>
        </p:nvSpPr>
        <p:spPr bwMode="auto">
          <a:xfrm>
            <a:off x="2077474" y="2038663"/>
            <a:ext cx="1554726" cy="117162"/>
          </a:xfrm>
          <a:prstGeom prst="rect">
            <a:avLst/>
          </a:prstGeom>
          <a:solidFill>
            <a:srgbClr val="00A2E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US" sz="700">
              <a:solidFill>
                <a:schemeClr val="bg1"/>
              </a:solidFill>
            </a:endParaRPr>
          </a:p>
        </p:txBody>
      </p:sp>
      <p:sp>
        <p:nvSpPr>
          <p:cNvPr id="125" name="Rectangle 124">
            <a:extLst>
              <a:ext uri="{FF2B5EF4-FFF2-40B4-BE49-F238E27FC236}">
                <a16:creationId xmlns:a16="http://schemas.microsoft.com/office/drawing/2014/main" id="{C84CF890-664C-4E36-AAEF-5738C61D2FF3}"/>
              </a:ext>
            </a:extLst>
          </p:cNvPr>
          <p:cNvSpPr/>
          <p:nvPr/>
        </p:nvSpPr>
        <p:spPr>
          <a:xfrm>
            <a:off x="2077663" y="1940401"/>
            <a:ext cx="745717" cy="200055"/>
          </a:xfrm>
          <a:prstGeom prst="rect">
            <a:avLst/>
          </a:prstGeom>
        </p:spPr>
        <p:txBody>
          <a:bodyPr wrap="none">
            <a:spAutoFit/>
          </a:bodyPr>
          <a:lstStyle/>
          <a:p>
            <a:r>
              <a:rPr lang="en-US" sz="700">
                <a:solidFill>
                  <a:schemeClr val="bg1"/>
                </a:solidFill>
              </a:rPr>
              <a:t>Identity stores</a:t>
            </a:r>
          </a:p>
        </p:txBody>
      </p:sp>
      <p:sp>
        <p:nvSpPr>
          <p:cNvPr id="87" name="Rectangle 86">
            <a:extLst>
              <a:ext uri="{FF2B5EF4-FFF2-40B4-BE49-F238E27FC236}">
                <a16:creationId xmlns:a16="http://schemas.microsoft.com/office/drawing/2014/main" id="{38CDE189-56E3-D44B-B17B-1C3EA6CCF059}"/>
              </a:ext>
            </a:extLst>
          </p:cNvPr>
          <p:cNvSpPr/>
          <p:nvPr/>
        </p:nvSpPr>
        <p:spPr bwMode="auto">
          <a:xfrm>
            <a:off x="3785867" y="1912241"/>
            <a:ext cx="1601951" cy="515817"/>
          </a:xfrm>
          <a:prstGeom prst="rect">
            <a:avLst/>
          </a:prstGeom>
          <a:noFill/>
          <a:ln w="9525">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3" name="TextBox 2">
            <a:extLst>
              <a:ext uri="{FF2B5EF4-FFF2-40B4-BE49-F238E27FC236}">
                <a16:creationId xmlns:a16="http://schemas.microsoft.com/office/drawing/2014/main" id="{F52D2610-728A-E741-8738-943D710F24BF}"/>
              </a:ext>
            </a:extLst>
          </p:cNvPr>
          <p:cNvSpPr txBox="1"/>
          <p:nvPr/>
        </p:nvSpPr>
        <p:spPr bwMode="auto">
          <a:xfrm>
            <a:off x="4984575" y="1690711"/>
            <a:ext cx="444019" cy="246221"/>
          </a:xfrm>
          <a:prstGeom prst="rect">
            <a:avLst/>
          </a:prstGeom>
          <a:noFill/>
          <a:ln w="12700" cap="sq" algn="ctr">
            <a:noFill/>
            <a:miter lim="800000"/>
            <a:headEnd/>
            <a:tailEnd/>
          </a:ln>
          <a:effectLst/>
        </p:spPr>
        <p:txBody>
          <a:bodyPr wrap="square" rtlCol="0">
            <a:spAutoFit/>
          </a:bodyPr>
          <a:lstStyle/>
          <a:p>
            <a:r>
              <a:rPr lang="en-US" sz="1000">
                <a:solidFill>
                  <a:srgbClr val="C00000"/>
                </a:solidFill>
              </a:rPr>
              <a:t>DS4</a:t>
            </a:r>
          </a:p>
        </p:txBody>
      </p:sp>
      <p:sp>
        <p:nvSpPr>
          <p:cNvPr id="88" name="Rectangle 87">
            <a:extLst>
              <a:ext uri="{FF2B5EF4-FFF2-40B4-BE49-F238E27FC236}">
                <a16:creationId xmlns:a16="http://schemas.microsoft.com/office/drawing/2014/main" id="{A1469B16-FFE1-2041-888B-81BF316EDB82}"/>
              </a:ext>
            </a:extLst>
          </p:cNvPr>
          <p:cNvSpPr/>
          <p:nvPr/>
        </p:nvSpPr>
        <p:spPr bwMode="auto">
          <a:xfrm>
            <a:off x="315717" y="2898770"/>
            <a:ext cx="1601951" cy="515817"/>
          </a:xfrm>
          <a:prstGeom prst="rect">
            <a:avLst/>
          </a:prstGeom>
          <a:noFill/>
          <a:ln w="9525">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89" name="TextBox 88">
            <a:extLst>
              <a:ext uri="{FF2B5EF4-FFF2-40B4-BE49-F238E27FC236}">
                <a16:creationId xmlns:a16="http://schemas.microsoft.com/office/drawing/2014/main" id="{A5E1AB6A-3CD7-F340-BBD8-7D21B936C39E}"/>
              </a:ext>
            </a:extLst>
          </p:cNvPr>
          <p:cNvSpPr txBox="1"/>
          <p:nvPr/>
        </p:nvSpPr>
        <p:spPr bwMode="auto">
          <a:xfrm>
            <a:off x="1569223" y="2698835"/>
            <a:ext cx="444019" cy="246221"/>
          </a:xfrm>
          <a:prstGeom prst="rect">
            <a:avLst/>
          </a:prstGeom>
          <a:noFill/>
          <a:ln w="12700" cap="sq" algn="ctr">
            <a:noFill/>
            <a:miter lim="800000"/>
            <a:headEnd/>
            <a:tailEnd/>
          </a:ln>
          <a:effectLst/>
        </p:spPr>
        <p:txBody>
          <a:bodyPr wrap="square" rtlCol="0">
            <a:spAutoFit/>
          </a:bodyPr>
          <a:lstStyle/>
          <a:p>
            <a:r>
              <a:rPr lang="en-US" sz="1000">
                <a:solidFill>
                  <a:srgbClr val="C00000"/>
                </a:solidFill>
              </a:rPr>
              <a:t>DS4</a:t>
            </a:r>
          </a:p>
        </p:txBody>
      </p:sp>
      <p:sp>
        <p:nvSpPr>
          <p:cNvPr id="90" name="Rectangle 89">
            <a:extLst>
              <a:ext uri="{FF2B5EF4-FFF2-40B4-BE49-F238E27FC236}">
                <a16:creationId xmlns:a16="http://schemas.microsoft.com/office/drawing/2014/main" id="{237665AF-609B-FB4B-A759-D2F58DB9EA59}"/>
              </a:ext>
            </a:extLst>
          </p:cNvPr>
          <p:cNvSpPr/>
          <p:nvPr/>
        </p:nvSpPr>
        <p:spPr bwMode="auto">
          <a:xfrm>
            <a:off x="2058976" y="2898987"/>
            <a:ext cx="1601951" cy="517280"/>
          </a:xfrm>
          <a:prstGeom prst="rect">
            <a:avLst/>
          </a:prstGeom>
          <a:noFill/>
          <a:ln w="9525">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91" name="TextBox 90">
            <a:extLst>
              <a:ext uri="{FF2B5EF4-FFF2-40B4-BE49-F238E27FC236}">
                <a16:creationId xmlns:a16="http://schemas.microsoft.com/office/drawing/2014/main" id="{6B87729D-7302-0544-B5D7-E8CA767BD2DA}"/>
              </a:ext>
            </a:extLst>
          </p:cNvPr>
          <p:cNvSpPr txBox="1"/>
          <p:nvPr/>
        </p:nvSpPr>
        <p:spPr bwMode="auto">
          <a:xfrm>
            <a:off x="3283325" y="2698835"/>
            <a:ext cx="444019" cy="246221"/>
          </a:xfrm>
          <a:prstGeom prst="rect">
            <a:avLst/>
          </a:prstGeom>
          <a:noFill/>
          <a:ln w="12700" cap="sq" algn="ctr">
            <a:noFill/>
            <a:miter lim="800000"/>
            <a:headEnd/>
            <a:tailEnd/>
          </a:ln>
          <a:effectLst/>
        </p:spPr>
        <p:txBody>
          <a:bodyPr wrap="square" rtlCol="0">
            <a:spAutoFit/>
          </a:bodyPr>
          <a:lstStyle/>
          <a:p>
            <a:r>
              <a:rPr lang="en-US" sz="1000">
                <a:solidFill>
                  <a:srgbClr val="C00000"/>
                </a:solidFill>
              </a:rPr>
              <a:t>DS4</a:t>
            </a:r>
          </a:p>
        </p:txBody>
      </p:sp>
      <p:sp>
        <p:nvSpPr>
          <p:cNvPr id="96" name="Rectangle 95">
            <a:extLst>
              <a:ext uri="{FF2B5EF4-FFF2-40B4-BE49-F238E27FC236}">
                <a16:creationId xmlns:a16="http://schemas.microsoft.com/office/drawing/2014/main" id="{77558ED1-A804-D249-89EB-0EC900CF8D65}"/>
              </a:ext>
            </a:extLst>
          </p:cNvPr>
          <p:cNvSpPr/>
          <p:nvPr/>
        </p:nvSpPr>
        <p:spPr bwMode="auto">
          <a:xfrm>
            <a:off x="2058976" y="3675534"/>
            <a:ext cx="1601951" cy="266284"/>
          </a:xfrm>
          <a:prstGeom prst="rect">
            <a:avLst/>
          </a:prstGeom>
          <a:noFill/>
          <a:ln w="9525">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97" name="Rectangle 96">
            <a:extLst>
              <a:ext uri="{FF2B5EF4-FFF2-40B4-BE49-F238E27FC236}">
                <a16:creationId xmlns:a16="http://schemas.microsoft.com/office/drawing/2014/main" id="{83C84E61-19FC-7147-9D2D-A124F502C676}"/>
              </a:ext>
            </a:extLst>
          </p:cNvPr>
          <p:cNvSpPr/>
          <p:nvPr/>
        </p:nvSpPr>
        <p:spPr bwMode="auto">
          <a:xfrm>
            <a:off x="5512024" y="1899095"/>
            <a:ext cx="1588823" cy="1053327"/>
          </a:xfrm>
          <a:prstGeom prst="rect">
            <a:avLst/>
          </a:prstGeom>
          <a:noFill/>
          <a:ln w="9525">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02" name="Rectangle 101">
            <a:extLst>
              <a:ext uri="{FF2B5EF4-FFF2-40B4-BE49-F238E27FC236}">
                <a16:creationId xmlns:a16="http://schemas.microsoft.com/office/drawing/2014/main" id="{4147CFF0-FC21-6A4E-921E-9BEB61A80830}"/>
              </a:ext>
            </a:extLst>
          </p:cNvPr>
          <p:cNvSpPr/>
          <p:nvPr/>
        </p:nvSpPr>
        <p:spPr bwMode="auto">
          <a:xfrm>
            <a:off x="7210331" y="1906268"/>
            <a:ext cx="1601951" cy="1053327"/>
          </a:xfrm>
          <a:prstGeom prst="rect">
            <a:avLst/>
          </a:prstGeom>
          <a:noFill/>
          <a:ln w="9525">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04" name="TextBox 103">
            <a:extLst>
              <a:ext uri="{FF2B5EF4-FFF2-40B4-BE49-F238E27FC236}">
                <a16:creationId xmlns:a16="http://schemas.microsoft.com/office/drawing/2014/main" id="{DCB0BF9B-6D0E-C248-A50B-4CDAE21C0FC3}"/>
              </a:ext>
            </a:extLst>
          </p:cNvPr>
          <p:cNvSpPr txBox="1"/>
          <p:nvPr/>
        </p:nvSpPr>
        <p:spPr bwMode="auto">
          <a:xfrm>
            <a:off x="6722080" y="1650991"/>
            <a:ext cx="444019" cy="246221"/>
          </a:xfrm>
          <a:prstGeom prst="rect">
            <a:avLst/>
          </a:prstGeom>
          <a:noFill/>
          <a:ln w="12700" cap="sq" algn="ctr">
            <a:noFill/>
            <a:miter lim="800000"/>
            <a:headEnd/>
            <a:tailEnd/>
          </a:ln>
          <a:effectLst/>
        </p:spPr>
        <p:txBody>
          <a:bodyPr wrap="square" rtlCol="0">
            <a:spAutoFit/>
          </a:bodyPr>
          <a:lstStyle/>
          <a:p>
            <a:r>
              <a:rPr lang="en-US" sz="1000">
                <a:solidFill>
                  <a:srgbClr val="C00000"/>
                </a:solidFill>
              </a:rPr>
              <a:t>DS4</a:t>
            </a:r>
          </a:p>
        </p:txBody>
      </p:sp>
      <p:sp>
        <p:nvSpPr>
          <p:cNvPr id="105" name="TextBox 104">
            <a:extLst>
              <a:ext uri="{FF2B5EF4-FFF2-40B4-BE49-F238E27FC236}">
                <a16:creationId xmlns:a16="http://schemas.microsoft.com/office/drawing/2014/main" id="{05413339-582C-1845-90D1-F6BF898EDE5B}"/>
              </a:ext>
            </a:extLst>
          </p:cNvPr>
          <p:cNvSpPr txBox="1"/>
          <p:nvPr/>
        </p:nvSpPr>
        <p:spPr bwMode="auto">
          <a:xfrm>
            <a:off x="8463043" y="1657837"/>
            <a:ext cx="444019" cy="246221"/>
          </a:xfrm>
          <a:prstGeom prst="rect">
            <a:avLst/>
          </a:prstGeom>
          <a:noFill/>
          <a:ln w="12700" cap="sq" algn="ctr">
            <a:noFill/>
            <a:miter lim="800000"/>
            <a:headEnd/>
            <a:tailEnd/>
          </a:ln>
          <a:effectLst/>
        </p:spPr>
        <p:txBody>
          <a:bodyPr wrap="square" rtlCol="0">
            <a:spAutoFit/>
          </a:bodyPr>
          <a:lstStyle/>
          <a:p>
            <a:r>
              <a:rPr lang="en-US" sz="1000">
                <a:solidFill>
                  <a:srgbClr val="C00000"/>
                </a:solidFill>
              </a:rPr>
              <a:t>DS4</a:t>
            </a:r>
          </a:p>
        </p:txBody>
      </p:sp>
      <p:sp>
        <p:nvSpPr>
          <p:cNvPr id="106" name="Rectangle 105">
            <a:extLst>
              <a:ext uri="{FF2B5EF4-FFF2-40B4-BE49-F238E27FC236}">
                <a16:creationId xmlns:a16="http://schemas.microsoft.com/office/drawing/2014/main" id="{8803C9EF-BE32-3D42-9213-C272BDA4EC14}"/>
              </a:ext>
            </a:extLst>
          </p:cNvPr>
          <p:cNvSpPr/>
          <p:nvPr/>
        </p:nvSpPr>
        <p:spPr bwMode="auto">
          <a:xfrm>
            <a:off x="5497476" y="3416267"/>
            <a:ext cx="1601951" cy="266284"/>
          </a:xfrm>
          <a:prstGeom prst="rect">
            <a:avLst/>
          </a:prstGeom>
          <a:noFill/>
          <a:ln w="9525">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08" name="TextBox 107">
            <a:extLst>
              <a:ext uri="{FF2B5EF4-FFF2-40B4-BE49-F238E27FC236}">
                <a16:creationId xmlns:a16="http://schemas.microsoft.com/office/drawing/2014/main" id="{CACA7825-8E66-BC46-81DF-E1588D1F0004}"/>
              </a:ext>
            </a:extLst>
          </p:cNvPr>
          <p:cNvSpPr txBox="1"/>
          <p:nvPr/>
        </p:nvSpPr>
        <p:spPr bwMode="auto">
          <a:xfrm>
            <a:off x="6715114" y="3189199"/>
            <a:ext cx="444019" cy="246221"/>
          </a:xfrm>
          <a:prstGeom prst="rect">
            <a:avLst/>
          </a:prstGeom>
          <a:noFill/>
          <a:ln w="12700" cap="sq" algn="ctr">
            <a:noFill/>
            <a:miter lim="800000"/>
            <a:headEnd/>
            <a:tailEnd/>
          </a:ln>
          <a:effectLst/>
        </p:spPr>
        <p:txBody>
          <a:bodyPr wrap="square" rtlCol="0">
            <a:spAutoFit/>
          </a:bodyPr>
          <a:lstStyle/>
          <a:p>
            <a:r>
              <a:rPr lang="en-US" sz="1000">
                <a:solidFill>
                  <a:srgbClr val="C00000"/>
                </a:solidFill>
              </a:rPr>
              <a:t>DS9</a:t>
            </a:r>
          </a:p>
        </p:txBody>
      </p:sp>
      <p:sp>
        <p:nvSpPr>
          <p:cNvPr id="112" name="TextBox 111">
            <a:extLst>
              <a:ext uri="{FF2B5EF4-FFF2-40B4-BE49-F238E27FC236}">
                <a16:creationId xmlns:a16="http://schemas.microsoft.com/office/drawing/2014/main" id="{D773D6F8-C354-A446-89DC-531D29902295}"/>
              </a:ext>
            </a:extLst>
          </p:cNvPr>
          <p:cNvSpPr txBox="1"/>
          <p:nvPr/>
        </p:nvSpPr>
        <p:spPr bwMode="auto">
          <a:xfrm>
            <a:off x="3322277" y="3467997"/>
            <a:ext cx="444019" cy="246221"/>
          </a:xfrm>
          <a:prstGeom prst="rect">
            <a:avLst/>
          </a:prstGeom>
          <a:noFill/>
          <a:ln w="12700" cap="sq" algn="ctr">
            <a:noFill/>
            <a:miter lim="800000"/>
            <a:headEnd/>
            <a:tailEnd/>
          </a:ln>
          <a:effectLst/>
        </p:spPr>
        <p:txBody>
          <a:bodyPr wrap="square" rtlCol="0">
            <a:spAutoFit/>
          </a:bodyPr>
          <a:lstStyle/>
          <a:p>
            <a:r>
              <a:rPr lang="en-US" sz="1000">
                <a:solidFill>
                  <a:srgbClr val="C00000"/>
                </a:solidFill>
              </a:rPr>
              <a:t>DS4</a:t>
            </a:r>
          </a:p>
        </p:txBody>
      </p:sp>
      <p:sp>
        <p:nvSpPr>
          <p:cNvPr id="113" name="Rectangle 112">
            <a:extLst>
              <a:ext uri="{FF2B5EF4-FFF2-40B4-BE49-F238E27FC236}">
                <a16:creationId xmlns:a16="http://schemas.microsoft.com/office/drawing/2014/main" id="{8FEE5F12-B9C6-DE4A-8721-9E2A621A6FF9}"/>
              </a:ext>
            </a:extLst>
          </p:cNvPr>
          <p:cNvSpPr/>
          <p:nvPr/>
        </p:nvSpPr>
        <p:spPr bwMode="auto">
          <a:xfrm>
            <a:off x="2053862" y="1899054"/>
            <a:ext cx="1601951" cy="266284"/>
          </a:xfrm>
          <a:prstGeom prst="rect">
            <a:avLst/>
          </a:prstGeom>
          <a:noFill/>
          <a:ln w="9525">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sp>
        <p:nvSpPr>
          <p:cNvPr id="114" name="TextBox 113">
            <a:extLst>
              <a:ext uri="{FF2B5EF4-FFF2-40B4-BE49-F238E27FC236}">
                <a16:creationId xmlns:a16="http://schemas.microsoft.com/office/drawing/2014/main" id="{50E461A0-778B-8446-90C4-53CCE1502F9E}"/>
              </a:ext>
            </a:extLst>
          </p:cNvPr>
          <p:cNvSpPr txBox="1"/>
          <p:nvPr/>
        </p:nvSpPr>
        <p:spPr bwMode="auto">
          <a:xfrm>
            <a:off x="3261222" y="1671584"/>
            <a:ext cx="444019" cy="246221"/>
          </a:xfrm>
          <a:prstGeom prst="rect">
            <a:avLst/>
          </a:prstGeom>
          <a:noFill/>
          <a:ln w="12700" cap="sq" algn="ctr">
            <a:noFill/>
            <a:miter lim="800000"/>
            <a:headEnd/>
            <a:tailEnd/>
          </a:ln>
          <a:effectLst/>
        </p:spPr>
        <p:txBody>
          <a:bodyPr wrap="square" rtlCol="0">
            <a:spAutoFit/>
          </a:bodyPr>
          <a:lstStyle/>
          <a:p>
            <a:r>
              <a:rPr lang="en-US" sz="1000">
                <a:solidFill>
                  <a:srgbClr val="C00000"/>
                </a:solidFill>
              </a:rPr>
              <a:t>DS1</a:t>
            </a:r>
          </a:p>
        </p:txBody>
      </p:sp>
      <p:sp>
        <p:nvSpPr>
          <p:cNvPr id="115" name="Rectangle 114">
            <a:extLst>
              <a:ext uri="{FF2B5EF4-FFF2-40B4-BE49-F238E27FC236}">
                <a16:creationId xmlns:a16="http://schemas.microsoft.com/office/drawing/2014/main" id="{83872CA9-6357-EE44-A576-9A6AEBB0F3AA}"/>
              </a:ext>
            </a:extLst>
          </p:cNvPr>
          <p:cNvSpPr/>
          <p:nvPr/>
        </p:nvSpPr>
        <p:spPr bwMode="auto">
          <a:xfrm>
            <a:off x="322539" y="1905500"/>
            <a:ext cx="1601951" cy="266284"/>
          </a:xfrm>
          <a:prstGeom prst="rect">
            <a:avLst/>
          </a:prstGeom>
          <a:noFill/>
          <a:ln w="9525">
            <a:solidFill>
              <a:schemeClr val="accent1"/>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endParaRPr>
          </a:p>
        </p:txBody>
      </p:sp>
      <p:pic>
        <p:nvPicPr>
          <p:cNvPr id="107" name="Picture 106">
            <a:extLst>
              <a:ext uri="{FF2B5EF4-FFF2-40B4-BE49-F238E27FC236}">
                <a16:creationId xmlns:a16="http://schemas.microsoft.com/office/drawing/2014/main" id="{97C73CEF-426C-5B4B-89A2-C11C50FA23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701309" y="3731198"/>
            <a:ext cx="169927" cy="170197"/>
          </a:xfrm>
          <a:prstGeom prst="rect">
            <a:avLst/>
          </a:prstGeom>
        </p:spPr>
      </p:pic>
      <p:pic>
        <p:nvPicPr>
          <p:cNvPr id="2" name="Picture 1">
            <a:extLst>
              <a:ext uri="{FF2B5EF4-FFF2-40B4-BE49-F238E27FC236}">
                <a16:creationId xmlns:a16="http://schemas.microsoft.com/office/drawing/2014/main" id="{9118F2C9-3950-2C4D-B7D9-589A2F3CCF0A}"/>
              </a:ext>
            </a:extLst>
          </p:cNvPr>
          <p:cNvPicPr>
            <a:picLocks noChangeAspect="1"/>
          </p:cNvPicPr>
          <p:nvPr/>
        </p:nvPicPr>
        <p:blipFill>
          <a:blip r:embed="rId7"/>
          <a:stretch>
            <a:fillRect/>
          </a:stretch>
        </p:blipFill>
        <p:spPr>
          <a:xfrm>
            <a:off x="6232666" y="173661"/>
            <a:ext cx="1067375" cy="599614"/>
          </a:xfrm>
          <a:prstGeom prst="rect">
            <a:avLst/>
          </a:prstGeom>
        </p:spPr>
      </p:pic>
      <p:sp>
        <p:nvSpPr>
          <p:cNvPr id="120" name="TextBox 119">
            <a:extLst>
              <a:ext uri="{FF2B5EF4-FFF2-40B4-BE49-F238E27FC236}">
                <a16:creationId xmlns:a16="http://schemas.microsoft.com/office/drawing/2014/main" id="{2B05E87D-8F45-2849-9EF4-E88ADB7E0311}"/>
              </a:ext>
            </a:extLst>
          </p:cNvPr>
          <p:cNvSpPr txBox="1"/>
          <p:nvPr/>
        </p:nvSpPr>
        <p:spPr bwMode="auto">
          <a:xfrm>
            <a:off x="348025" y="4684770"/>
            <a:ext cx="1843834" cy="246221"/>
          </a:xfrm>
          <a:prstGeom prst="rect">
            <a:avLst/>
          </a:prstGeom>
          <a:noFill/>
          <a:ln w="12700" cap="sq" algn="ctr">
            <a:noFill/>
            <a:miter lim="800000"/>
            <a:headEnd/>
            <a:tailEnd/>
          </a:ln>
          <a:effectLst/>
        </p:spPr>
        <p:txBody>
          <a:bodyPr wrap="square" rtlCol="0">
            <a:spAutoFit/>
          </a:bodyPr>
          <a:lstStyle/>
          <a:p>
            <a:r>
              <a:rPr lang="en-US" sz="1000">
                <a:solidFill>
                  <a:srgbClr val="C00000"/>
                </a:solidFill>
              </a:rPr>
              <a:t>DS – Data Security Standard</a:t>
            </a:r>
          </a:p>
        </p:txBody>
      </p:sp>
      <p:sp>
        <p:nvSpPr>
          <p:cNvPr id="121" name="Rectangle 120">
            <a:extLst>
              <a:ext uri="{FF2B5EF4-FFF2-40B4-BE49-F238E27FC236}">
                <a16:creationId xmlns:a16="http://schemas.microsoft.com/office/drawing/2014/main" id="{0D50EC3D-F0CD-7843-B3EB-815FF4138E98}"/>
              </a:ext>
            </a:extLst>
          </p:cNvPr>
          <p:cNvSpPr/>
          <p:nvPr/>
        </p:nvSpPr>
        <p:spPr bwMode="auto">
          <a:xfrm>
            <a:off x="3806426" y="3433822"/>
            <a:ext cx="1560872" cy="266283"/>
          </a:xfrm>
          <a:prstGeom prst="rect">
            <a:avLst/>
          </a:prstGeom>
          <a:solidFill>
            <a:srgbClr val="50779D"/>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sz="700">
                <a:solidFill>
                  <a:schemeClr val="bg1"/>
                </a:solidFill>
              </a:rPr>
              <a:t>Clinician identity proofing</a:t>
            </a:r>
          </a:p>
        </p:txBody>
      </p:sp>
      <p:pic>
        <p:nvPicPr>
          <p:cNvPr id="122" name="Picture 121">
            <a:extLst>
              <a:ext uri="{FF2B5EF4-FFF2-40B4-BE49-F238E27FC236}">
                <a16:creationId xmlns:a16="http://schemas.microsoft.com/office/drawing/2014/main" id="{4B6599BC-A0B9-1441-8EDD-5EF5D56BB1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45914" y="3481066"/>
            <a:ext cx="169927" cy="170197"/>
          </a:xfrm>
          <a:prstGeom prst="rect">
            <a:avLst/>
          </a:prstGeom>
        </p:spPr>
      </p:pic>
    </p:spTree>
    <p:extLst>
      <p:ext uri="{BB962C8B-B14F-4D97-AF65-F5344CB8AC3E}">
        <p14:creationId xmlns:p14="http://schemas.microsoft.com/office/powerpoint/2010/main" val="426999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9" presetClass="entr" presetSubtype="0" fill="hold"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dissolve">
                                      <p:cBhvr>
                                        <p:cTn id="51" dur="500"/>
                                        <p:tgtEl>
                                          <p:spTgt spid="122"/>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dissolve">
                                      <p:cBhvr>
                                        <p:cTn id="54" dur="500"/>
                                        <p:tgtEl>
                                          <p:spTgt spid="121"/>
                                        </p:tgtEl>
                                      </p:cBhvr>
                                    </p:animEffect>
                                  </p:childTnLst>
                                </p:cTn>
                              </p:par>
                              <p:par>
                                <p:cTn id="55" presetID="1" presetClass="exit" presetSubtype="0" fill="hold" grpId="1" nodeType="withEffect">
                                  <p:stCondLst>
                                    <p:cond delay="0"/>
                                  </p:stCondLst>
                                  <p:childTnLst>
                                    <p:set>
                                      <p:cBhvr>
                                        <p:cTn id="56" dur="1" fill="hold">
                                          <p:stCondLst>
                                            <p:cond delay="0"/>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3" grpId="0"/>
      <p:bldP spid="88" grpId="0" animBg="1"/>
      <p:bldP spid="89" grpId="0"/>
      <p:bldP spid="90" grpId="0" animBg="1"/>
      <p:bldP spid="91" grpId="0"/>
      <p:bldP spid="96" grpId="0" animBg="1"/>
      <p:bldP spid="97" grpId="0" animBg="1"/>
      <p:bldP spid="102" grpId="0" animBg="1"/>
      <p:bldP spid="104" grpId="0"/>
      <p:bldP spid="105" grpId="0"/>
      <p:bldP spid="106" grpId="0" animBg="1"/>
      <p:bldP spid="108" grpId="0"/>
      <p:bldP spid="112" grpId="0"/>
      <p:bldP spid="113" grpId="0" animBg="1"/>
      <p:bldP spid="114" grpId="0"/>
      <p:bldP spid="115" grpId="0" animBg="1"/>
      <p:bldP spid="120" grpId="0"/>
      <p:bldP spid="121" grpId="0" animBg="1"/>
      <p:bldP spid="1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AEFD89-3AA6-41D9-887C-E517927137AF}"/>
              </a:ext>
            </a:extLst>
          </p:cNvPr>
          <p:cNvPicPr>
            <a:picLocks noChangeAspect="1"/>
          </p:cNvPicPr>
          <p:nvPr/>
        </p:nvPicPr>
        <p:blipFill>
          <a:blip r:embed="rId2"/>
          <a:stretch>
            <a:fillRect/>
          </a:stretch>
        </p:blipFill>
        <p:spPr>
          <a:xfrm>
            <a:off x="4210748" y="3387381"/>
            <a:ext cx="2449401" cy="1379145"/>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38E781E9-96C2-4B37-A55C-24B80DC3F524}"/>
              </a:ext>
            </a:extLst>
          </p:cNvPr>
          <p:cNvPicPr>
            <a:picLocks noChangeAspect="1"/>
          </p:cNvPicPr>
          <p:nvPr/>
        </p:nvPicPr>
        <p:blipFill>
          <a:blip r:embed="rId3"/>
          <a:stretch>
            <a:fillRect/>
          </a:stretch>
        </p:blipFill>
        <p:spPr>
          <a:xfrm>
            <a:off x="4113054" y="3034255"/>
            <a:ext cx="2449401" cy="1372466"/>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EFCCC793-14EA-40B9-9FF0-6E451A5F3123}"/>
              </a:ext>
            </a:extLst>
          </p:cNvPr>
          <p:cNvSpPr>
            <a:spLocks noGrp="1"/>
          </p:cNvSpPr>
          <p:nvPr>
            <p:ph type="title"/>
          </p:nvPr>
        </p:nvSpPr>
        <p:spPr>
          <a:xfrm>
            <a:off x="236021" y="83125"/>
            <a:ext cx="5787408" cy="723900"/>
          </a:xfrm>
        </p:spPr>
        <p:txBody>
          <a:bodyPr/>
          <a:lstStyle/>
          <a:p>
            <a:r>
              <a:rPr lang="en-GB"/>
              <a:t>Learn more about the Digital Identity Framework</a:t>
            </a:r>
          </a:p>
        </p:txBody>
      </p:sp>
      <p:pic>
        <p:nvPicPr>
          <p:cNvPr id="4" name="Picture 3">
            <a:extLst>
              <a:ext uri="{FF2B5EF4-FFF2-40B4-BE49-F238E27FC236}">
                <a16:creationId xmlns:a16="http://schemas.microsoft.com/office/drawing/2014/main" id="{EC580210-3ACE-4195-8725-12635EA2B036}"/>
              </a:ext>
            </a:extLst>
          </p:cNvPr>
          <p:cNvPicPr>
            <a:picLocks noChangeAspect="1"/>
          </p:cNvPicPr>
          <p:nvPr/>
        </p:nvPicPr>
        <p:blipFill>
          <a:blip r:embed="rId4"/>
          <a:stretch>
            <a:fillRect/>
          </a:stretch>
        </p:blipFill>
        <p:spPr>
          <a:xfrm>
            <a:off x="2167268" y="2367206"/>
            <a:ext cx="1696317" cy="2398755"/>
          </a:xfrm>
          <a:prstGeom prst="rect">
            <a:avLst/>
          </a:prstGeom>
          <a:ln>
            <a:solidFill>
              <a:schemeClr val="bg1">
                <a:lumMod val="85000"/>
              </a:schemeClr>
            </a:solidFill>
          </a:ln>
        </p:spPr>
      </p:pic>
      <p:pic>
        <p:nvPicPr>
          <p:cNvPr id="5" name="Picture 4">
            <a:extLst>
              <a:ext uri="{FF2B5EF4-FFF2-40B4-BE49-F238E27FC236}">
                <a16:creationId xmlns:a16="http://schemas.microsoft.com/office/drawing/2014/main" id="{FC3819DB-8CC5-4422-A10A-8C3D401D25D4}"/>
              </a:ext>
            </a:extLst>
          </p:cNvPr>
          <p:cNvPicPr>
            <a:picLocks noChangeAspect="1"/>
          </p:cNvPicPr>
          <p:nvPr/>
        </p:nvPicPr>
        <p:blipFill rotWithShape="1">
          <a:blip r:embed="rId5"/>
          <a:srcRect l="1032" r="1"/>
          <a:stretch/>
        </p:blipFill>
        <p:spPr>
          <a:xfrm>
            <a:off x="339288" y="2367206"/>
            <a:ext cx="1676204" cy="2398755"/>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8F0CA0B5-EC50-4DC8-A843-336A90B55127}"/>
              </a:ext>
            </a:extLst>
          </p:cNvPr>
          <p:cNvPicPr>
            <a:picLocks noChangeAspect="1"/>
          </p:cNvPicPr>
          <p:nvPr/>
        </p:nvPicPr>
        <p:blipFill>
          <a:blip r:embed="rId6"/>
          <a:stretch>
            <a:fillRect/>
          </a:stretch>
        </p:blipFill>
        <p:spPr>
          <a:xfrm>
            <a:off x="4015361" y="2367206"/>
            <a:ext cx="2449401" cy="1379979"/>
          </a:xfrm>
          <a:prstGeom prst="rect">
            <a:avLst/>
          </a:prstGeom>
          <a:ln>
            <a:solidFill>
              <a:schemeClr val="bg1">
                <a:lumMod val="85000"/>
              </a:schemeClr>
            </a:solidFill>
          </a:ln>
        </p:spPr>
      </p:pic>
      <p:sp>
        <p:nvSpPr>
          <p:cNvPr id="9" name="TextBox 8">
            <a:extLst>
              <a:ext uri="{FF2B5EF4-FFF2-40B4-BE49-F238E27FC236}">
                <a16:creationId xmlns:a16="http://schemas.microsoft.com/office/drawing/2014/main" id="{55DA6329-B46E-4061-A477-E06E5ACE6BCB}"/>
              </a:ext>
            </a:extLst>
          </p:cNvPr>
          <p:cNvSpPr txBox="1"/>
          <p:nvPr/>
        </p:nvSpPr>
        <p:spPr bwMode="auto">
          <a:xfrm>
            <a:off x="236021" y="1974421"/>
            <a:ext cx="2940819" cy="276999"/>
          </a:xfrm>
          <a:prstGeom prst="rect">
            <a:avLst/>
          </a:prstGeom>
          <a:noFill/>
          <a:ln w="12700" cap="sq" algn="ctr">
            <a:noFill/>
            <a:miter lim="800000"/>
            <a:headEnd/>
            <a:tailEnd/>
          </a:ln>
          <a:effectLst/>
        </p:spPr>
        <p:txBody>
          <a:bodyPr wrap="square" rtlCol="0">
            <a:spAutoFit/>
          </a:bodyPr>
          <a:lstStyle/>
          <a:p>
            <a:r>
              <a:rPr lang="en-GB" sz="1200" b="1">
                <a:solidFill>
                  <a:schemeClr val="tx2"/>
                </a:solidFill>
                <a:latin typeface="+mn-lt"/>
              </a:rPr>
              <a:t>Digital Identity Whitepaper</a:t>
            </a:r>
          </a:p>
        </p:txBody>
      </p:sp>
      <p:sp>
        <p:nvSpPr>
          <p:cNvPr id="11" name="TextBox 10">
            <a:extLst>
              <a:ext uri="{FF2B5EF4-FFF2-40B4-BE49-F238E27FC236}">
                <a16:creationId xmlns:a16="http://schemas.microsoft.com/office/drawing/2014/main" id="{4A6F6490-4C30-4244-9C32-9B44A79DAA0E}"/>
              </a:ext>
            </a:extLst>
          </p:cNvPr>
          <p:cNvSpPr txBox="1"/>
          <p:nvPr/>
        </p:nvSpPr>
        <p:spPr bwMode="auto">
          <a:xfrm>
            <a:off x="3892735" y="1977185"/>
            <a:ext cx="2940819" cy="276999"/>
          </a:xfrm>
          <a:prstGeom prst="rect">
            <a:avLst/>
          </a:prstGeom>
          <a:noFill/>
          <a:ln w="12700" cap="sq" algn="ctr">
            <a:noFill/>
            <a:miter lim="800000"/>
            <a:headEnd/>
            <a:tailEnd/>
          </a:ln>
          <a:effectLst/>
        </p:spPr>
        <p:txBody>
          <a:bodyPr wrap="square" rtlCol="0">
            <a:spAutoFit/>
          </a:bodyPr>
          <a:lstStyle/>
          <a:p>
            <a:r>
              <a:rPr lang="en-GB" sz="1200" b="1">
                <a:solidFill>
                  <a:schemeClr val="tx2"/>
                </a:solidFill>
                <a:latin typeface="+mn-lt"/>
              </a:rPr>
              <a:t>Digital Identity Report</a:t>
            </a:r>
          </a:p>
        </p:txBody>
      </p:sp>
      <p:sp>
        <p:nvSpPr>
          <p:cNvPr id="12" name="Rectangle 11">
            <a:extLst>
              <a:ext uri="{FF2B5EF4-FFF2-40B4-BE49-F238E27FC236}">
                <a16:creationId xmlns:a16="http://schemas.microsoft.com/office/drawing/2014/main" id="{644D5758-18D0-4F00-8AE0-3C2A4FC2A7BB}"/>
              </a:ext>
            </a:extLst>
          </p:cNvPr>
          <p:cNvSpPr/>
          <p:nvPr/>
        </p:nvSpPr>
        <p:spPr>
          <a:xfrm>
            <a:off x="236021" y="1240639"/>
            <a:ext cx="4572000" cy="307777"/>
          </a:xfrm>
          <a:prstGeom prst="rect">
            <a:avLst/>
          </a:prstGeom>
        </p:spPr>
        <p:txBody>
          <a:bodyPr>
            <a:spAutoFit/>
          </a:bodyPr>
          <a:lstStyle/>
          <a:p>
            <a:r>
              <a:rPr lang="en-GB" sz="1400">
                <a:hlinkClick r:id="rId7"/>
              </a:rPr>
              <a:t>https://www.imprivata.co.uk/uk/node/31681</a:t>
            </a:r>
            <a:endParaRPr lang="en-GB" sz="1400"/>
          </a:p>
        </p:txBody>
      </p:sp>
      <p:sp>
        <p:nvSpPr>
          <p:cNvPr id="13" name="TextBox 12">
            <a:extLst>
              <a:ext uri="{FF2B5EF4-FFF2-40B4-BE49-F238E27FC236}">
                <a16:creationId xmlns:a16="http://schemas.microsoft.com/office/drawing/2014/main" id="{29EBBA6E-A661-4707-8E64-B73674CBC25D}"/>
              </a:ext>
            </a:extLst>
          </p:cNvPr>
          <p:cNvSpPr txBox="1"/>
          <p:nvPr/>
        </p:nvSpPr>
        <p:spPr bwMode="auto">
          <a:xfrm>
            <a:off x="236021" y="1007514"/>
            <a:ext cx="2940819" cy="276999"/>
          </a:xfrm>
          <a:prstGeom prst="rect">
            <a:avLst/>
          </a:prstGeom>
          <a:noFill/>
          <a:ln w="12700" cap="sq" algn="ctr">
            <a:noFill/>
            <a:miter lim="800000"/>
            <a:headEnd/>
            <a:tailEnd/>
          </a:ln>
          <a:effectLst/>
        </p:spPr>
        <p:txBody>
          <a:bodyPr wrap="square" rtlCol="0">
            <a:spAutoFit/>
          </a:bodyPr>
          <a:lstStyle/>
          <a:p>
            <a:r>
              <a:rPr lang="en-GB" sz="1200" b="1">
                <a:solidFill>
                  <a:srgbClr val="C00000"/>
                </a:solidFill>
                <a:latin typeface="+mn-lt"/>
              </a:rPr>
              <a:t>Visit our website:</a:t>
            </a:r>
          </a:p>
        </p:txBody>
      </p:sp>
      <p:sp>
        <p:nvSpPr>
          <p:cNvPr id="14" name="TextBox 13">
            <a:extLst>
              <a:ext uri="{FF2B5EF4-FFF2-40B4-BE49-F238E27FC236}">
                <a16:creationId xmlns:a16="http://schemas.microsoft.com/office/drawing/2014/main" id="{B605F1F7-2306-4A0F-9CCF-827538E0E1BB}"/>
              </a:ext>
            </a:extLst>
          </p:cNvPr>
          <p:cNvSpPr txBox="1"/>
          <p:nvPr/>
        </p:nvSpPr>
        <p:spPr bwMode="auto">
          <a:xfrm>
            <a:off x="236021" y="1622919"/>
            <a:ext cx="2940819" cy="276999"/>
          </a:xfrm>
          <a:prstGeom prst="rect">
            <a:avLst/>
          </a:prstGeom>
          <a:noFill/>
          <a:ln w="12700" cap="sq" algn="ctr">
            <a:noFill/>
            <a:miter lim="800000"/>
            <a:headEnd/>
            <a:tailEnd/>
          </a:ln>
          <a:effectLst/>
        </p:spPr>
        <p:txBody>
          <a:bodyPr wrap="square" rtlCol="0">
            <a:spAutoFit/>
          </a:bodyPr>
          <a:lstStyle/>
          <a:p>
            <a:r>
              <a:rPr lang="en-GB" sz="1200" b="1">
                <a:solidFill>
                  <a:srgbClr val="C00000"/>
                </a:solidFill>
                <a:latin typeface="+mn-lt"/>
              </a:rPr>
              <a:t>Download now:</a:t>
            </a:r>
          </a:p>
        </p:txBody>
      </p:sp>
      <p:sp>
        <p:nvSpPr>
          <p:cNvPr id="15" name="TextBox 14">
            <a:extLst>
              <a:ext uri="{FF2B5EF4-FFF2-40B4-BE49-F238E27FC236}">
                <a16:creationId xmlns:a16="http://schemas.microsoft.com/office/drawing/2014/main" id="{A353BDDA-AA52-4DA1-91A7-BE27CEDEB29A}"/>
              </a:ext>
            </a:extLst>
          </p:cNvPr>
          <p:cNvSpPr txBox="1"/>
          <p:nvPr/>
        </p:nvSpPr>
        <p:spPr bwMode="auto">
          <a:xfrm>
            <a:off x="6694600" y="1974421"/>
            <a:ext cx="2449401" cy="276999"/>
          </a:xfrm>
          <a:prstGeom prst="rect">
            <a:avLst/>
          </a:prstGeom>
          <a:noFill/>
          <a:ln w="12700" cap="sq" algn="ctr">
            <a:noFill/>
            <a:miter lim="800000"/>
            <a:headEnd/>
            <a:tailEnd/>
          </a:ln>
          <a:effectLst/>
        </p:spPr>
        <p:txBody>
          <a:bodyPr wrap="square" rtlCol="0">
            <a:spAutoFit/>
          </a:bodyPr>
          <a:lstStyle/>
          <a:p>
            <a:r>
              <a:rPr lang="en-GB" sz="1200" b="1">
                <a:solidFill>
                  <a:schemeClr val="tx2"/>
                </a:solidFill>
                <a:latin typeface="+mn-lt"/>
              </a:rPr>
              <a:t>Proven ROI of SSO whitepaper</a:t>
            </a:r>
          </a:p>
        </p:txBody>
      </p:sp>
      <p:pic>
        <p:nvPicPr>
          <p:cNvPr id="10" name="Picture 9">
            <a:extLst>
              <a:ext uri="{FF2B5EF4-FFF2-40B4-BE49-F238E27FC236}">
                <a16:creationId xmlns:a16="http://schemas.microsoft.com/office/drawing/2014/main" id="{066410B6-9B97-488B-9487-7298D89E2280}"/>
              </a:ext>
            </a:extLst>
          </p:cNvPr>
          <p:cNvPicPr>
            <a:picLocks noChangeAspect="1"/>
          </p:cNvPicPr>
          <p:nvPr/>
        </p:nvPicPr>
        <p:blipFill>
          <a:blip r:embed="rId8"/>
          <a:stretch>
            <a:fillRect/>
          </a:stretch>
        </p:blipFill>
        <p:spPr>
          <a:xfrm>
            <a:off x="6976732" y="2367206"/>
            <a:ext cx="1701087" cy="2398754"/>
          </a:xfrm>
          <a:prstGeom prst="rect">
            <a:avLst/>
          </a:prstGeom>
        </p:spPr>
      </p:pic>
    </p:spTree>
    <p:extLst>
      <p:ext uri="{BB962C8B-B14F-4D97-AF65-F5344CB8AC3E}">
        <p14:creationId xmlns:p14="http://schemas.microsoft.com/office/powerpoint/2010/main" val="50542735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CBBA8C-7036-496A-9B12-3A251D867597}"/>
              </a:ext>
            </a:extLst>
          </p:cNvPr>
          <p:cNvSpPr>
            <a:spLocks noGrp="1"/>
          </p:cNvSpPr>
          <p:nvPr>
            <p:ph type="title"/>
          </p:nvPr>
        </p:nvSpPr>
        <p:spPr/>
        <p:txBody>
          <a:bodyPr/>
          <a:lstStyle/>
          <a:p>
            <a:r>
              <a:rPr lang="en-GB"/>
              <a:t>Contact today’s speakers</a:t>
            </a:r>
          </a:p>
        </p:txBody>
      </p:sp>
      <p:grpSp>
        <p:nvGrpSpPr>
          <p:cNvPr id="4" name="Group 3">
            <a:extLst>
              <a:ext uri="{FF2B5EF4-FFF2-40B4-BE49-F238E27FC236}">
                <a16:creationId xmlns:a16="http://schemas.microsoft.com/office/drawing/2014/main" id="{0BAEE986-6658-425B-804C-927F8C2ACBC3}"/>
              </a:ext>
            </a:extLst>
          </p:cNvPr>
          <p:cNvGrpSpPr/>
          <p:nvPr/>
        </p:nvGrpSpPr>
        <p:grpSpPr>
          <a:xfrm>
            <a:off x="699495" y="1510818"/>
            <a:ext cx="7745010" cy="2987385"/>
            <a:chOff x="236021" y="1641447"/>
            <a:chExt cx="7745010" cy="2987385"/>
          </a:xfrm>
        </p:grpSpPr>
        <p:grpSp>
          <p:nvGrpSpPr>
            <p:cNvPr id="2" name="Group 1">
              <a:extLst>
                <a:ext uri="{FF2B5EF4-FFF2-40B4-BE49-F238E27FC236}">
                  <a16:creationId xmlns:a16="http://schemas.microsoft.com/office/drawing/2014/main" id="{50CE7FA5-0AAB-49E8-B706-F7828CA8F55C}"/>
                </a:ext>
              </a:extLst>
            </p:cNvPr>
            <p:cNvGrpSpPr/>
            <p:nvPr/>
          </p:nvGrpSpPr>
          <p:grpSpPr>
            <a:xfrm>
              <a:off x="236021" y="1641447"/>
              <a:ext cx="7745009" cy="2837679"/>
              <a:chOff x="236021" y="1641447"/>
              <a:chExt cx="7745009" cy="2837679"/>
            </a:xfrm>
          </p:grpSpPr>
          <p:pic>
            <p:nvPicPr>
              <p:cNvPr id="8" name="Picture 7" descr="A person wearing a suit and tie smiling at the camera&#10;&#10;Description automatically generated">
                <a:extLst>
                  <a:ext uri="{FF2B5EF4-FFF2-40B4-BE49-F238E27FC236}">
                    <a16:creationId xmlns:a16="http://schemas.microsoft.com/office/drawing/2014/main" id="{F2E8663F-EBB5-4199-AE7A-39D2D64D06AA}"/>
                  </a:ext>
                </a:extLst>
              </p:cNvPr>
              <p:cNvPicPr>
                <a:picLocks noChangeAspect="1"/>
              </p:cNvPicPr>
              <p:nvPr/>
            </p:nvPicPr>
            <p:blipFill>
              <a:blip r:embed="rId2"/>
              <a:stretch>
                <a:fillRect/>
              </a:stretch>
            </p:blipFill>
            <p:spPr>
              <a:xfrm>
                <a:off x="6277655" y="1656789"/>
                <a:ext cx="1703375" cy="1703375"/>
              </a:xfrm>
              <a:prstGeom prst="rect">
                <a:avLst/>
              </a:prstGeom>
            </p:spPr>
          </p:pic>
          <p:pic>
            <p:nvPicPr>
              <p:cNvPr id="22" name="Picture 21" descr="A person wearing a suit and tie smiling at the camera&#10;&#10;Description automatically generated">
                <a:extLst>
                  <a:ext uri="{FF2B5EF4-FFF2-40B4-BE49-F238E27FC236}">
                    <a16:creationId xmlns:a16="http://schemas.microsoft.com/office/drawing/2014/main" id="{715589AB-B200-4734-97FC-99221D2E4A3F}"/>
                  </a:ext>
                </a:extLst>
              </p:cNvPr>
              <p:cNvPicPr>
                <a:picLocks noChangeAspect="1"/>
              </p:cNvPicPr>
              <p:nvPr/>
            </p:nvPicPr>
            <p:blipFill rotWithShape="1">
              <a:blip r:embed="rId3"/>
              <a:srcRect l="15343" b="15343"/>
              <a:stretch/>
            </p:blipFill>
            <p:spPr>
              <a:xfrm>
                <a:off x="2232491" y="1641447"/>
                <a:ext cx="1703376" cy="1703375"/>
              </a:xfrm>
              <a:prstGeom prst="rect">
                <a:avLst/>
              </a:prstGeom>
            </p:spPr>
          </p:pic>
          <p:pic>
            <p:nvPicPr>
              <p:cNvPr id="26" name="Picture 25" descr="A person wearing a suit and tie smiling at the camera&#10;&#10;Description automatically generated">
                <a:extLst>
                  <a:ext uri="{FF2B5EF4-FFF2-40B4-BE49-F238E27FC236}">
                    <a16:creationId xmlns:a16="http://schemas.microsoft.com/office/drawing/2014/main" id="{E0CE1E34-4AB2-4BC3-A8EE-687384890969}"/>
                  </a:ext>
                </a:extLst>
              </p:cNvPr>
              <p:cNvPicPr>
                <a:picLocks noChangeAspect="1"/>
              </p:cNvPicPr>
              <p:nvPr/>
            </p:nvPicPr>
            <p:blipFill>
              <a:blip r:embed="rId4"/>
              <a:stretch>
                <a:fillRect/>
              </a:stretch>
            </p:blipFill>
            <p:spPr>
              <a:xfrm>
                <a:off x="557216" y="1641447"/>
                <a:ext cx="1277369" cy="1704316"/>
              </a:xfrm>
              <a:prstGeom prst="rect">
                <a:avLst/>
              </a:prstGeom>
            </p:spPr>
          </p:pic>
          <p:sp>
            <p:nvSpPr>
              <p:cNvPr id="27" name="TextBox 26">
                <a:extLst>
                  <a:ext uri="{FF2B5EF4-FFF2-40B4-BE49-F238E27FC236}">
                    <a16:creationId xmlns:a16="http://schemas.microsoft.com/office/drawing/2014/main" id="{D7E333A7-0EF2-4F84-A0CA-73EC0E47EC97}"/>
                  </a:ext>
                </a:extLst>
              </p:cNvPr>
              <p:cNvSpPr txBox="1"/>
              <p:nvPr/>
            </p:nvSpPr>
            <p:spPr bwMode="auto">
              <a:xfrm>
                <a:off x="236021" y="3417297"/>
                <a:ext cx="1919758" cy="1061829"/>
              </a:xfrm>
              <a:prstGeom prst="rect">
                <a:avLst/>
              </a:prstGeom>
              <a:noFill/>
              <a:ln w="12700" cap="sq" algn="ctr">
                <a:noFill/>
                <a:miter lim="800000"/>
                <a:headEnd/>
                <a:tailEnd/>
              </a:ln>
              <a:effectLst/>
            </p:spPr>
            <p:txBody>
              <a:bodyPr wrap="square" rtlCol="0">
                <a:spAutoFit/>
              </a:bodyPr>
              <a:lstStyle/>
              <a:p>
                <a:pPr algn="ctr"/>
                <a:r>
                  <a:rPr lang="en-GB" sz="1050" b="1">
                    <a:solidFill>
                      <a:schemeClr val="tx2"/>
                    </a:solidFill>
                  </a:rPr>
                  <a:t>Wes Wright</a:t>
                </a:r>
              </a:p>
              <a:p>
                <a:pPr algn="ctr"/>
                <a:r>
                  <a:rPr lang="en-GB" sz="1050">
                    <a:solidFill>
                      <a:schemeClr val="tx2"/>
                    </a:solidFill>
                  </a:rPr>
                  <a:t>Chief Technology Officer</a:t>
                </a:r>
              </a:p>
              <a:p>
                <a:pPr algn="ctr"/>
                <a:r>
                  <a:rPr lang="en-GB" sz="1050">
                    <a:solidFill>
                      <a:schemeClr val="tx2"/>
                    </a:solidFill>
                  </a:rPr>
                  <a:t>Imprivata</a:t>
                </a:r>
              </a:p>
              <a:p>
                <a:pPr algn="ctr"/>
                <a:r>
                  <a:rPr lang="en-GB" sz="1050">
                    <a:solidFill>
                      <a:schemeClr val="tx2"/>
                    </a:solidFill>
                    <a:hlinkClick r:id="rId5"/>
                  </a:rPr>
                  <a:t>wwright@imprivata.com</a:t>
                </a:r>
                <a:endParaRPr lang="en-GB" sz="1050">
                  <a:solidFill>
                    <a:schemeClr val="tx2"/>
                  </a:solidFill>
                </a:endParaRPr>
              </a:p>
              <a:p>
                <a:pPr algn="ctr"/>
                <a:r>
                  <a:rPr lang="en-GB" sz="1050">
                    <a:solidFill>
                      <a:schemeClr val="tx2"/>
                    </a:solidFill>
                    <a:hlinkClick r:id="rId6"/>
                  </a:rPr>
                  <a:t>https://www.linkedin.com/in/4kidwes/</a:t>
                </a:r>
                <a:r>
                  <a:rPr lang="en-GB" sz="1050">
                    <a:solidFill>
                      <a:schemeClr val="tx2"/>
                    </a:solidFill>
                  </a:rPr>
                  <a:t>  </a:t>
                </a:r>
              </a:p>
            </p:txBody>
          </p:sp>
          <p:sp>
            <p:nvSpPr>
              <p:cNvPr id="28" name="TextBox 27">
                <a:extLst>
                  <a:ext uri="{FF2B5EF4-FFF2-40B4-BE49-F238E27FC236}">
                    <a16:creationId xmlns:a16="http://schemas.microsoft.com/office/drawing/2014/main" id="{563592F2-745F-4978-BD69-C8ACCAA26C7D}"/>
                  </a:ext>
                </a:extLst>
              </p:cNvPr>
              <p:cNvSpPr txBox="1"/>
              <p:nvPr/>
            </p:nvSpPr>
            <p:spPr bwMode="auto">
              <a:xfrm>
                <a:off x="2124300" y="3405422"/>
                <a:ext cx="1919758" cy="1061829"/>
              </a:xfrm>
              <a:prstGeom prst="rect">
                <a:avLst/>
              </a:prstGeom>
              <a:noFill/>
              <a:ln w="12700" cap="sq" algn="ctr">
                <a:noFill/>
                <a:miter lim="800000"/>
                <a:headEnd/>
                <a:tailEnd/>
              </a:ln>
              <a:effectLst/>
            </p:spPr>
            <p:txBody>
              <a:bodyPr wrap="square" rtlCol="0">
                <a:spAutoFit/>
              </a:bodyPr>
              <a:lstStyle/>
              <a:p>
                <a:pPr algn="ctr"/>
                <a:r>
                  <a:rPr lang="en-GB" sz="1050" b="1">
                    <a:solidFill>
                      <a:schemeClr val="tx2"/>
                    </a:solidFill>
                  </a:rPr>
                  <a:t>Dr Sean Kelly, MD</a:t>
                </a:r>
              </a:p>
              <a:p>
                <a:pPr algn="ctr"/>
                <a:r>
                  <a:rPr lang="en-GB" sz="1050">
                    <a:solidFill>
                      <a:schemeClr val="tx2"/>
                    </a:solidFill>
                  </a:rPr>
                  <a:t>Chief Medical Officer</a:t>
                </a:r>
              </a:p>
              <a:p>
                <a:pPr algn="ctr"/>
                <a:r>
                  <a:rPr lang="en-GB" sz="1050">
                    <a:solidFill>
                      <a:schemeClr val="tx2"/>
                    </a:solidFill>
                  </a:rPr>
                  <a:t>Imprivata</a:t>
                </a:r>
              </a:p>
              <a:p>
                <a:pPr algn="ctr"/>
                <a:r>
                  <a:rPr lang="en-GB" sz="1050">
                    <a:solidFill>
                      <a:schemeClr val="tx2"/>
                    </a:solidFill>
                    <a:hlinkClick r:id="rId7"/>
                  </a:rPr>
                  <a:t>skelly@imprivata.com</a:t>
                </a:r>
                <a:endParaRPr lang="en-GB" sz="1050">
                  <a:solidFill>
                    <a:schemeClr val="tx2"/>
                  </a:solidFill>
                </a:endParaRPr>
              </a:p>
              <a:p>
                <a:pPr algn="ctr"/>
                <a:r>
                  <a:rPr lang="en-GB" sz="1050">
                    <a:solidFill>
                      <a:schemeClr val="tx2"/>
                    </a:solidFill>
                    <a:hlinkClick r:id="rId8"/>
                  </a:rPr>
                  <a:t>https://www.linkedin.com/in/erdrsean/</a:t>
                </a:r>
                <a:r>
                  <a:rPr lang="en-GB" sz="1050">
                    <a:solidFill>
                      <a:schemeClr val="tx2"/>
                    </a:solidFill>
                  </a:rPr>
                  <a:t>  </a:t>
                </a:r>
              </a:p>
            </p:txBody>
          </p:sp>
          <p:sp>
            <p:nvSpPr>
              <p:cNvPr id="29" name="TextBox 28">
                <a:extLst>
                  <a:ext uri="{FF2B5EF4-FFF2-40B4-BE49-F238E27FC236}">
                    <a16:creationId xmlns:a16="http://schemas.microsoft.com/office/drawing/2014/main" id="{E2559E1F-EE1F-435D-99BE-04D9B633E04C}"/>
                  </a:ext>
                </a:extLst>
              </p:cNvPr>
              <p:cNvSpPr txBox="1"/>
              <p:nvPr/>
            </p:nvSpPr>
            <p:spPr bwMode="auto">
              <a:xfrm>
                <a:off x="4113163" y="3405421"/>
                <a:ext cx="1874779" cy="1061829"/>
              </a:xfrm>
              <a:prstGeom prst="rect">
                <a:avLst/>
              </a:prstGeom>
              <a:noFill/>
              <a:ln w="12700" cap="sq" algn="ctr">
                <a:noFill/>
                <a:miter lim="800000"/>
                <a:headEnd/>
                <a:tailEnd/>
              </a:ln>
              <a:effectLst/>
            </p:spPr>
            <p:txBody>
              <a:bodyPr wrap="square" rtlCol="0">
                <a:spAutoFit/>
              </a:bodyPr>
              <a:lstStyle/>
              <a:p>
                <a:pPr algn="ctr"/>
                <a:r>
                  <a:rPr lang="en-GB" sz="1050" b="1">
                    <a:solidFill>
                      <a:schemeClr val="tx2"/>
                    </a:solidFill>
                    <a:latin typeface="+mn-lt"/>
                  </a:rPr>
                  <a:t>Andy Kinnear</a:t>
                </a:r>
              </a:p>
              <a:p>
                <a:pPr algn="ctr"/>
                <a:r>
                  <a:rPr lang="en-GB" sz="1050">
                    <a:solidFill>
                      <a:schemeClr val="tx2"/>
                    </a:solidFill>
                    <a:latin typeface="+mn-lt"/>
                  </a:rPr>
                  <a:t>Health CIO Network (NHS) Advisory Panel</a:t>
                </a:r>
              </a:p>
              <a:p>
                <a:pPr algn="ctr"/>
                <a:r>
                  <a:rPr lang="en-GB" sz="1050">
                    <a:solidFill>
                      <a:schemeClr val="tx2"/>
                    </a:solidFill>
                    <a:latin typeface="+mn-lt"/>
                    <a:hlinkClick r:id="rId9"/>
                  </a:rPr>
                  <a:t>andykinnear99@gmail.com</a:t>
                </a:r>
                <a:r>
                  <a:rPr lang="en-GB" sz="1050">
                    <a:solidFill>
                      <a:schemeClr val="tx2"/>
                    </a:solidFill>
                    <a:latin typeface="+mn-lt"/>
                  </a:rPr>
                  <a:t> </a:t>
                </a:r>
              </a:p>
              <a:p>
                <a:pPr algn="ctr"/>
                <a:r>
                  <a:rPr lang="en-GB" sz="1050">
                    <a:solidFill>
                      <a:schemeClr val="tx2"/>
                    </a:solidFill>
                    <a:latin typeface="+mn-lt"/>
                    <a:hlinkClick r:id="rId10"/>
                  </a:rPr>
                  <a:t>https://www.linkedin.com/in/andy-kinnear-315856a/</a:t>
                </a:r>
                <a:r>
                  <a:rPr lang="en-GB" sz="1050">
                    <a:solidFill>
                      <a:schemeClr val="tx2"/>
                    </a:solidFill>
                    <a:latin typeface="+mn-lt"/>
                  </a:rPr>
                  <a:t> </a:t>
                </a:r>
              </a:p>
            </p:txBody>
          </p:sp>
          <p:pic>
            <p:nvPicPr>
              <p:cNvPr id="3" name="Picture 2" descr="A person wearing a suit and tie&#10;&#10;Description automatically generated">
                <a:extLst>
                  <a:ext uri="{FF2B5EF4-FFF2-40B4-BE49-F238E27FC236}">
                    <a16:creationId xmlns:a16="http://schemas.microsoft.com/office/drawing/2014/main" id="{16747066-69B2-494B-955A-D6148C26F1E6}"/>
                  </a:ext>
                </a:extLst>
              </p:cNvPr>
              <p:cNvPicPr>
                <a:picLocks noChangeAspect="1"/>
              </p:cNvPicPr>
              <p:nvPr/>
            </p:nvPicPr>
            <p:blipFill rotWithShape="1">
              <a:blip r:embed="rId11"/>
              <a:srcRect b="20072"/>
              <a:stretch/>
            </p:blipFill>
            <p:spPr>
              <a:xfrm>
                <a:off x="4333773" y="1641447"/>
                <a:ext cx="1433560" cy="1718717"/>
              </a:xfrm>
              <a:prstGeom prst="rect">
                <a:avLst/>
              </a:prstGeom>
            </p:spPr>
          </p:pic>
        </p:grpSp>
        <p:sp>
          <p:nvSpPr>
            <p:cNvPr id="12" name="TextBox 11">
              <a:extLst>
                <a:ext uri="{FF2B5EF4-FFF2-40B4-BE49-F238E27FC236}">
                  <a16:creationId xmlns:a16="http://schemas.microsoft.com/office/drawing/2014/main" id="{EB3A079D-D5E1-49A6-A796-322273785830}"/>
                </a:ext>
              </a:extLst>
            </p:cNvPr>
            <p:cNvSpPr txBox="1"/>
            <p:nvPr/>
          </p:nvSpPr>
          <p:spPr bwMode="auto">
            <a:xfrm>
              <a:off x="6277656" y="3405420"/>
              <a:ext cx="1703375" cy="1223412"/>
            </a:xfrm>
            <a:prstGeom prst="rect">
              <a:avLst/>
            </a:prstGeom>
            <a:noFill/>
            <a:ln w="12700" cap="sq" algn="ctr">
              <a:noFill/>
              <a:miter lim="800000"/>
              <a:headEnd/>
              <a:tailEnd/>
            </a:ln>
            <a:effectLst/>
          </p:spPr>
          <p:txBody>
            <a:bodyPr wrap="square" rtlCol="0">
              <a:spAutoFit/>
            </a:bodyPr>
            <a:lstStyle/>
            <a:p>
              <a:pPr algn="ctr"/>
              <a:r>
                <a:rPr lang="en-GB" sz="1050" b="1">
                  <a:solidFill>
                    <a:schemeClr val="tx2"/>
                  </a:solidFill>
                  <a:latin typeface="+mn-lt"/>
                </a:rPr>
                <a:t>Andy Wilcox</a:t>
              </a:r>
            </a:p>
            <a:p>
              <a:pPr algn="ctr"/>
              <a:r>
                <a:rPr lang="en-GB" sz="1050">
                  <a:solidFill>
                    <a:schemeClr val="tx2"/>
                  </a:solidFill>
                  <a:latin typeface="+mn-lt"/>
                </a:rPr>
                <a:t>Senior Product Marketing Manager, Imprivata</a:t>
              </a:r>
            </a:p>
            <a:p>
              <a:pPr algn="ctr"/>
              <a:r>
                <a:rPr lang="en-GB" sz="1050">
                  <a:solidFill>
                    <a:schemeClr val="tx2"/>
                  </a:solidFill>
                  <a:latin typeface="+mn-lt"/>
                  <a:hlinkClick r:id="rId12"/>
                </a:rPr>
                <a:t>awilcox@imprivata.com</a:t>
              </a:r>
              <a:r>
                <a:rPr lang="en-GB" sz="1050">
                  <a:solidFill>
                    <a:schemeClr val="tx2"/>
                  </a:solidFill>
                  <a:latin typeface="+mn-lt"/>
                </a:rPr>
                <a:t> </a:t>
              </a:r>
            </a:p>
            <a:p>
              <a:pPr algn="ctr"/>
              <a:r>
                <a:rPr lang="en-GB" sz="1050">
                  <a:solidFill>
                    <a:schemeClr val="tx2"/>
                  </a:solidFill>
                  <a:latin typeface="+mn-lt"/>
                  <a:hlinkClick r:id="rId13"/>
                </a:rPr>
                <a:t>https://www.linkedin.com/in/andywilcox01/</a:t>
              </a:r>
              <a:r>
                <a:rPr lang="en-GB" sz="1050">
                  <a:solidFill>
                    <a:schemeClr val="tx2"/>
                  </a:solidFill>
                  <a:latin typeface="+mn-lt"/>
                </a:rPr>
                <a:t> </a:t>
              </a:r>
            </a:p>
            <a:p>
              <a:pPr algn="ctr"/>
              <a:endParaRPr lang="en-GB" sz="1050">
                <a:solidFill>
                  <a:schemeClr val="tx2"/>
                </a:solidFill>
                <a:latin typeface="+mn-lt"/>
              </a:endParaRPr>
            </a:p>
          </p:txBody>
        </p:sp>
      </p:grpSp>
    </p:spTree>
    <p:extLst>
      <p:ext uri="{BB962C8B-B14F-4D97-AF65-F5344CB8AC3E}">
        <p14:creationId xmlns:p14="http://schemas.microsoft.com/office/powerpoint/2010/main" val="157352396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214AAF-AEF5-4338-9636-85CB36281B30}"/>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7916D65F-A967-48A4-BED8-AA9D4007D0BC}"/>
              </a:ext>
            </a:extLst>
          </p:cNvPr>
          <p:cNvSpPr>
            <a:spLocks noGrp="1"/>
          </p:cNvSpPr>
          <p:nvPr>
            <p:ph type="title" idx="4294967295"/>
          </p:nvPr>
        </p:nvSpPr>
        <p:spPr>
          <a:xfrm>
            <a:off x="3815219" y="2325007"/>
            <a:ext cx="4027714" cy="723900"/>
          </a:xfrm>
        </p:spPr>
        <p:txBody>
          <a:bodyPr/>
          <a:lstStyle/>
          <a:p>
            <a:r>
              <a:rPr lang="en-GB" sz="5400"/>
              <a:t>Questions?</a:t>
            </a:r>
          </a:p>
        </p:txBody>
      </p:sp>
      <p:pic>
        <p:nvPicPr>
          <p:cNvPr id="7" name="Picture 4">
            <a:extLst>
              <a:ext uri="{FF2B5EF4-FFF2-40B4-BE49-F238E27FC236}">
                <a16:creationId xmlns:a16="http://schemas.microsoft.com/office/drawing/2014/main" id="{BDAE488B-CA81-42F9-A752-999928636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965" y="157162"/>
            <a:ext cx="2271936" cy="554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11017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B2447-C9FD-4C4F-9844-FF828E1E0A05}"/>
              </a:ext>
            </a:extLst>
          </p:cNvPr>
          <p:cNvPicPr>
            <a:picLocks noChangeAspect="1"/>
          </p:cNvPicPr>
          <p:nvPr/>
        </p:nvPicPr>
        <p:blipFill rotWithShape="1">
          <a:blip r:embed="rId2"/>
          <a:srcRect r="1641"/>
          <a:stretch/>
        </p:blipFill>
        <p:spPr>
          <a:xfrm>
            <a:off x="258501" y="2089995"/>
            <a:ext cx="4325538" cy="2918150"/>
          </a:xfrm>
          <a:prstGeom prst="rect">
            <a:avLst/>
          </a:prstGeom>
        </p:spPr>
      </p:pic>
      <p:pic>
        <p:nvPicPr>
          <p:cNvPr id="3" name="Picture 2">
            <a:extLst>
              <a:ext uri="{FF2B5EF4-FFF2-40B4-BE49-F238E27FC236}">
                <a16:creationId xmlns:a16="http://schemas.microsoft.com/office/drawing/2014/main" id="{7F17415B-AE5D-441F-91B1-F930242B0283}"/>
              </a:ext>
            </a:extLst>
          </p:cNvPr>
          <p:cNvPicPr>
            <a:picLocks noChangeAspect="1"/>
          </p:cNvPicPr>
          <p:nvPr/>
        </p:nvPicPr>
        <p:blipFill rotWithShape="1">
          <a:blip r:embed="rId3"/>
          <a:srcRect t="-6020" r="14406" b="27671"/>
          <a:stretch/>
        </p:blipFill>
        <p:spPr>
          <a:xfrm>
            <a:off x="3204256" y="1277391"/>
            <a:ext cx="2520052" cy="577517"/>
          </a:xfrm>
          <a:prstGeom prst="rect">
            <a:avLst/>
          </a:prstGeom>
        </p:spPr>
      </p:pic>
      <p:pic>
        <p:nvPicPr>
          <p:cNvPr id="6" name="Picture 5">
            <a:extLst>
              <a:ext uri="{FF2B5EF4-FFF2-40B4-BE49-F238E27FC236}">
                <a16:creationId xmlns:a16="http://schemas.microsoft.com/office/drawing/2014/main" id="{C44F011E-5FAF-4F68-A279-4F6F635837E0}"/>
              </a:ext>
            </a:extLst>
          </p:cNvPr>
          <p:cNvPicPr>
            <a:picLocks noChangeAspect="1"/>
          </p:cNvPicPr>
          <p:nvPr/>
        </p:nvPicPr>
        <p:blipFill>
          <a:blip r:embed="rId4"/>
          <a:stretch>
            <a:fillRect/>
          </a:stretch>
        </p:blipFill>
        <p:spPr>
          <a:xfrm>
            <a:off x="8004008" y="4858140"/>
            <a:ext cx="858002" cy="240429"/>
          </a:xfrm>
          <a:prstGeom prst="rect">
            <a:avLst/>
          </a:prstGeom>
        </p:spPr>
      </p:pic>
      <p:pic>
        <p:nvPicPr>
          <p:cNvPr id="10" name="Picture 9">
            <a:extLst>
              <a:ext uri="{FF2B5EF4-FFF2-40B4-BE49-F238E27FC236}">
                <a16:creationId xmlns:a16="http://schemas.microsoft.com/office/drawing/2014/main" id="{EBE8F1A5-1BB4-4103-AE71-FD3A140B46D3}"/>
              </a:ext>
            </a:extLst>
          </p:cNvPr>
          <p:cNvPicPr>
            <a:picLocks noChangeAspect="1"/>
          </p:cNvPicPr>
          <p:nvPr/>
        </p:nvPicPr>
        <p:blipFill rotWithShape="1">
          <a:blip r:embed="rId2"/>
          <a:srcRect l="1641"/>
          <a:stretch/>
        </p:blipFill>
        <p:spPr>
          <a:xfrm>
            <a:off x="4536472" y="2007372"/>
            <a:ext cx="4325538" cy="2918150"/>
          </a:xfrm>
          <a:prstGeom prst="rect">
            <a:avLst/>
          </a:prstGeom>
        </p:spPr>
      </p:pic>
      <p:pic>
        <p:nvPicPr>
          <p:cNvPr id="7" name="Picture 6" descr="A picture containing drawing, plate, food&#10;&#10;Description automatically generated">
            <a:extLst>
              <a:ext uri="{FF2B5EF4-FFF2-40B4-BE49-F238E27FC236}">
                <a16:creationId xmlns:a16="http://schemas.microsoft.com/office/drawing/2014/main" id="{B7940EB7-A569-444C-8D46-6F39999CEB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8367" y="343256"/>
            <a:ext cx="1114484" cy="73277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8485722-7C06-4591-80E3-C1595EA85A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4688" y="243085"/>
            <a:ext cx="1629245" cy="968741"/>
          </a:xfrm>
          <a:prstGeom prst="rect">
            <a:avLst/>
          </a:prstGeom>
        </p:spPr>
      </p:pic>
      <p:pic>
        <p:nvPicPr>
          <p:cNvPr id="13" name="Picture 12" descr="A picture containing food, drawing&#10;&#10;Description automatically generated">
            <a:extLst>
              <a:ext uri="{FF2B5EF4-FFF2-40B4-BE49-F238E27FC236}">
                <a16:creationId xmlns:a16="http://schemas.microsoft.com/office/drawing/2014/main" id="{D20FB799-CFFB-448E-BA08-16EA78D48259}"/>
              </a:ext>
            </a:extLst>
          </p:cNvPr>
          <p:cNvPicPr>
            <a:picLocks noChangeAspect="1"/>
          </p:cNvPicPr>
          <p:nvPr/>
        </p:nvPicPr>
        <p:blipFill rotWithShape="1">
          <a:blip r:embed="rId7">
            <a:extLst>
              <a:ext uri="{28A0092B-C50C-407E-A947-70E740481C1C}">
                <a14:useLocalDpi xmlns:a14="http://schemas.microsoft.com/office/drawing/2010/main" val="0"/>
              </a:ext>
            </a:extLst>
          </a:blip>
          <a:srcRect l="4844" t="1555" r="2515" b="7458"/>
          <a:stretch/>
        </p:blipFill>
        <p:spPr>
          <a:xfrm>
            <a:off x="7210450" y="264278"/>
            <a:ext cx="1248310" cy="811751"/>
          </a:xfrm>
          <a:prstGeom prst="rect">
            <a:avLst/>
          </a:prstGeom>
        </p:spPr>
      </p:pic>
      <p:pic>
        <p:nvPicPr>
          <p:cNvPr id="16" name="Picture 15" descr="A picture containing food, drawing&#10;&#10;Description automatically generated">
            <a:extLst>
              <a:ext uri="{FF2B5EF4-FFF2-40B4-BE49-F238E27FC236}">
                <a16:creationId xmlns:a16="http://schemas.microsoft.com/office/drawing/2014/main" id="{F736094A-4C7D-4261-BB5A-043AFD90F5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712" y="243085"/>
            <a:ext cx="1472066" cy="832944"/>
          </a:xfrm>
          <a:prstGeom prst="rect">
            <a:avLst/>
          </a:prstGeom>
        </p:spPr>
      </p:pic>
      <p:pic>
        <p:nvPicPr>
          <p:cNvPr id="5" name="Picture 4" descr="A close up of a sign&#10;&#10;Description automatically generated">
            <a:extLst>
              <a:ext uri="{FF2B5EF4-FFF2-40B4-BE49-F238E27FC236}">
                <a16:creationId xmlns:a16="http://schemas.microsoft.com/office/drawing/2014/main" id="{BD70C5B3-67A0-4BAC-9656-FF294282CB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3646" y="507135"/>
            <a:ext cx="2367091" cy="405016"/>
          </a:xfrm>
          <a:prstGeom prst="rect">
            <a:avLst/>
          </a:prstGeom>
        </p:spPr>
      </p:pic>
    </p:spTree>
    <p:extLst>
      <p:ext uri="{BB962C8B-B14F-4D97-AF65-F5344CB8AC3E}">
        <p14:creationId xmlns:p14="http://schemas.microsoft.com/office/powerpoint/2010/main" val="1213722348"/>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CB05-80B8-49F4-8339-F021D99311A2}"/>
              </a:ext>
            </a:extLst>
          </p:cNvPr>
          <p:cNvSpPr>
            <a:spLocks noGrp="1"/>
          </p:cNvSpPr>
          <p:nvPr>
            <p:ph type="title"/>
          </p:nvPr>
        </p:nvSpPr>
        <p:spPr>
          <a:xfrm>
            <a:off x="4019514" y="2586842"/>
            <a:ext cx="4387704" cy="838199"/>
          </a:xfrm>
        </p:spPr>
        <p:txBody>
          <a:bodyPr/>
          <a:lstStyle/>
          <a:p>
            <a:pPr fontAlgn="auto"/>
            <a:endParaRPr lang="en-US"/>
          </a:p>
        </p:txBody>
      </p:sp>
      <p:sp>
        <p:nvSpPr>
          <p:cNvPr id="3" name="Text Placeholder 2">
            <a:extLst>
              <a:ext uri="{FF2B5EF4-FFF2-40B4-BE49-F238E27FC236}">
                <a16:creationId xmlns:a16="http://schemas.microsoft.com/office/drawing/2014/main" id="{9A269814-4E1D-454F-A8F3-3815742308FF}"/>
              </a:ext>
            </a:extLst>
          </p:cNvPr>
          <p:cNvSpPr>
            <a:spLocks noGrp="1"/>
          </p:cNvSpPr>
          <p:nvPr>
            <p:ph type="body" idx="1"/>
          </p:nvPr>
        </p:nvSpPr>
        <p:spPr/>
        <p:txBody>
          <a:bodyPr/>
          <a:lstStyle/>
          <a:p>
            <a:r>
              <a:rPr lang="en-US"/>
              <a:t>Thank You</a:t>
            </a:r>
          </a:p>
        </p:txBody>
      </p:sp>
    </p:spTree>
    <p:extLst>
      <p:ext uri="{BB962C8B-B14F-4D97-AF65-F5344CB8AC3E}">
        <p14:creationId xmlns:p14="http://schemas.microsoft.com/office/powerpoint/2010/main" val="282548985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CBBA8C-7036-496A-9B12-3A251D867597}"/>
              </a:ext>
            </a:extLst>
          </p:cNvPr>
          <p:cNvSpPr>
            <a:spLocks noGrp="1"/>
          </p:cNvSpPr>
          <p:nvPr>
            <p:ph type="title"/>
          </p:nvPr>
        </p:nvSpPr>
        <p:spPr/>
        <p:txBody>
          <a:bodyPr/>
          <a:lstStyle/>
          <a:p>
            <a:r>
              <a:rPr lang="en-GB"/>
              <a:t>Today’s Speakers</a:t>
            </a:r>
          </a:p>
        </p:txBody>
      </p:sp>
      <p:grpSp>
        <p:nvGrpSpPr>
          <p:cNvPr id="9" name="Group 8">
            <a:extLst>
              <a:ext uri="{FF2B5EF4-FFF2-40B4-BE49-F238E27FC236}">
                <a16:creationId xmlns:a16="http://schemas.microsoft.com/office/drawing/2014/main" id="{8B4B4A11-E111-43F8-816B-C9FD2E1836B3}"/>
              </a:ext>
            </a:extLst>
          </p:cNvPr>
          <p:cNvGrpSpPr/>
          <p:nvPr/>
        </p:nvGrpSpPr>
        <p:grpSpPr>
          <a:xfrm>
            <a:off x="699495" y="1793847"/>
            <a:ext cx="7745008" cy="2502638"/>
            <a:chOff x="236021" y="1641447"/>
            <a:chExt cx="7745008" cy="2502638"/>
          </a:xfrm>
        </p:grpSpPr>
        <p:pic>
          <p:nvPicPr>
            <p:cNvPr id="8" name="Picture 7" descr="A person wearing a suit and tie smiling at the camera&#10;&#10;Description automatically generated">
              <a:extLst>
                <a:ext uri="{FF2B5EF4-FFF2-40B4-BE49-F238E27FC236}">
                  <a16:creationId xmlns:a16="http://schemas.microsoft.com/office/drawing/2014/main" id="{F2E8663F-EBB5-4199-AE7A-39D2D64D06AA}"/>
                </a:ext>
              </a:extLst>
            </p:cNvPr>
            <p:cNvPicPr>
              <a:picLocks noChangeAspect="1"/>
            </p:cNvPicPr>
            <p:nvPr/>
          </p:nvPicPr>
          <p:blipFill>
            <a:blip r:embed="rId2"/>
            <a:stretch>
              <a:fillRect/>
            </a:stretch>
          </p:blipFill>
          <p:spPr>
            <a:xfrm>
              <a:off x="6277654" y="1656789"/>
              <a:ext cx="1703375" cy="1703375"/>
            </a:xfrm>
            <a:prstGeom prst="rect">
              <a:avLst/>
            </a:prstGeom>
          </p:spPr>
        </p:pic>
        <p:pic>
          <p:nvPicPr>
            <p:cNvPr id="22" name="Picture 21" descr="A person wearing a suit and tie smiling at the camera&#10;&#10;Description automatically generated">
              <a:extLst>
                <a:ext uri="{FF2B5EF4-FFF2-40B4-BE49-F238E27FC236}">
                  <a16:creationId xmlns:a16="http://schemas.microsoft.com/office/drawing/2014/main" id="{715589AB-B200-4734-97FC-99221D2E4A3F}"/>
                </a:ext>
              </a:extLst>
            </p:cNvPr>
            <p:cNvPicPr>
              <a:picLocks noChangeAspect="1"/>
            </p:cNvPicPr>
            <p:nvPr/>
          </p:nvPicPr>
          <p:blipFill rotWithShape="1">
            <a:blip r:embed="rId3"/>
            <a:srcRect l="15343" b="15343"/>
            <a:stretch/>
          </p:blipFill>
          <p:spPr>
            <a:xfrm>
              <a:off x="2232491" y="1641447"/>
              <a:ext cx="1703376" cy="1703375"/>
            </a:xfrm>
            <a:prstGeom prst="rect">
              <a:avLst/>
            </a:prstGeom>
          </p:spPr>
        </p:pic>
        <p:pic>
          <p:nvPicPr>
            <p:cNvPr id="26" name="Picture 25" descr="A person wearing a suit and tie smiling at the camera&#10;&#10;Description automatically generated">
              <a:extLst>
                <a:ext uri="{FF2B5EF4-FFF2-40B4-BE49-F238E27FC236}">
                  <a16:creationId xmlns:a16="http://schemas.microsoft.com/office/drawing/2014/main" id="{E0CE1E34-4AB2-4BC3-A8EE-687384890969}"/>
                </a:ext>
              </a:extLst>
            </p:cNvPr>
            <p:cNvPicPr>
              <a:picLocks noChangeAspect="1"/>
            </p:cNvPicPr>
            <p:nvPr/>
          </p:nvPicPr>
          <p:blipFill>
            <a:blip r:embed="rId4"/>
            <a:stretch>
              <a:fillRect/>
            </a:stretch>
          </p:blipFill>
          <p:spPr>
            <a:xfrm>
              <a:off x="557216" y="1641447"/>
              <a:ext cx="1277369" cy="1704316"/>
            </a:xfrm>
            <a:prstGeom prst="rect">
              <a:avLst/>
            </a:prstGeom>
          </p:spPr>
        </p:pic>
        <p:sp>
          <p:nvSpPr>
            <p:cNvPr id="27" name="TextBox 26">
              <a:extLst>
                <a:ext uri="{FF2B5EF4-FFF2-40B4-BE49-F238E27FC236}">
                  <a16:creationId xmlns:a16="http://schemas.microsoft.com/office/drawing/2014/main" id="{D7E333A7-0EF2-4F84-A0CA-73EC0E47EC97}"/>
                </a:ext>
              </a:extLst>
            </p:cNvPr>
            <p:cNvSpPr txBox="1"/>
            <p:nvPr/>
          </p:nvSpPr>
          <p:spPr bwMode="auto">
            <a:xfrm>
              <a:off x="236021" y="3417297"/>
              <a:ext cx="1919758" cy="577081"/>
            </a:xfrm>
            <a:prstGeom prst="rect">
              <a:avLst/>
            </a:prstGeom>
            <a:noFill/>
            <a:ln w="12700" cap="sq" algn="ctr">
              <a:noFill/>
              <a:miter lim="800000"/>
              <a:headEnd/>
              <a:tailEnd/>
            </a:ln>
            <a:effectLst/>
          </p:spPr>
          <p:txBody>
            <a:bodyPr wrap="square" rtlCol="0">
              <a:spAutoFit/>
            </a:bodyPr>
            <a:lstStyle/>
            <a:p>
              <a:pPr algn="ctr"/>
              <a:r>
                <a:rPr lang="en-GB" sz="1050" b="1">
                  <a:solidFill>
                    <a:schemeClr val="tx2"/>
                  </a:solidFill>
                  <a:latin typeface="+mn-lt"/>
                </a:rPr>
                <a:t>Wes Wright</a:t>
              </a:r>
            </a:p>
            <a:p>
              <a:pPr algn="ctr"/>
              <a:r>
                <a:rPr lang="en-GB" sz="1050">
                  <a:solidFill>
                    <a:schemeClr val="tx2"/>
                  </a:solidFill>
                  <a:latin typeface="+mn-lt"/>
                </a:rPr>
                <a:t>Chief Technology Officer</a:t>
              </a:r>
            </a:p>
            <a:p>
              <a:pPr algn="ctr"/>
              <a:r>
                <a:rPr lang="en-GB" sz="1050">
                  <a:solidFill>
                    <a:schemeClr val="tx2"/>
                  </a:solidFill>
                  <a:latin typeface="+mn-lt"/>
                </a:rPr>
                <a:t>Imprivata</a:t>
              </a:r>
            </a:p>
          </p:txBody>
        </p:sp>
        <p:sp>
          <p:nvSpPr>
            <p:cNvPr id="28" name="TextBox 27">
              <a:extLst>
                <a:ext uri="{FF2B5EF4-FFF2-40B4-BE49-F238E27FC236}">
                  <a16:creationId xmlns:a16="http://schemas.microsoft.com/office/drawing/2014/main" id="{563592F2-745F-4978-BD69-C8ACCAA26C7D}"/>
                </a:ext>
              </a:extLst>
            </p:cNvPr>
            <p:cNvSpPr txBox="1"/>
            <p:nvPr/>
          </p:nvSpPr>
          <p:spPr bwMode="auto">
            <a:xfrm>
              <a:off x="2124300" y="3405422"/>
              <a:ext cx="1919758" cy="577081"/>
            </a:xfrm>
            <a:prstGeom prst="rect">
              <a:avLst/>
            </a:prstGeom>
            <a:noFill/>
            <a:ln w="12700" cap="sq" algn="ctr">
              <a:noFill/>
              <a:miter lim="800000"/>
              <a:headEnd/>
              <a:tailEnd/>
            </a:ln>
            <a:effectLst/>
          </p:spPr>
          <p:txBody>
            <a:bodyPr wrap="square" rtlCol="0">
              <a:spAutoFit/>
            </a:bodyPr>
            <a:lstStyle/>
            <a:p>
              <a:pPr algn="ctr"/>
              <a:r>
                <a:rPr lang="en-GB" sz="1050" b="1">
                  <a:solidFill>
                    <a:schemeClr val="tx2"/>
                  </a:solidFill>
                  <a:latin typeface="+mn-lt"/>
                </a:rPr>
                <a:t>Dr Sean Kelly, MD</a:t>
              </a:r>
            </a:p>
            <a:p>
              <a:pPr algn="ctr"/>
              <a:r>
                <a:rPr lang="en-GB" sz="1050">
                  <a:solidFill>
                    <a:schemeClr val="tx2"/>
                  </a:solidFill>
                  <a:latin typeface="+mn-lt"/>
                </a:rPr>
                <a:t>Chief Medical Officer</a:t>
              </a:r>
            </a:p>
            <a:p>
              <a:pPr algn="ctr"/>
              <a:r>
                <a:rPr lang="en-GB" sz="1050">
                  <a:solidFill>
                    <a:schemeClr val="tx2"/>
                  </a:solidFill>
                  <a:latin typeface="+mn-lt"/>
                </a:rPr>
                <a:t>Imprivata</a:t>
              </a:r>
            </a:p>
          </p:txBody>
        </p:sp>
        <p:sp>
          <p:nvSpPr>
            <p:cNvPr id="29" name="TextBox 28">
              <a:extLst>
                <a:ext uri="{FF2B5EF4-FFF2-40B4-BE49-F238E27FC236}">
                  <a16:creationId xmlns:a16="http://schemas.microsoft.com/office/drawing/2014/main" id="{E2559E1F-EE1F-435D-99BE-04D9B633E04C}"/>
                </a:ext>
              </a:extLst>
            </p:cNvPr>
            <p:cNvSpPr txBox="1"/>
            <p:nvPr/>
          </p:nvSpPr>
          <p:spPr bwMode="auto">
            <a:xfrm>
              <a:off x="4113163" y="3405421"/>
              <a:ext cx="1874779" cy="577081"/>
            </a:xfrm>
            <a:prstGeom prst="rect">
              <a:avLst/>
            </a:prstGeom>
            <a:noFill/>
            <a:ln w="12700" cap="sq" algn="ctr">
              <a:noFill/>
              <a:miter lim="800000"/>
              <a:headEnd/>
              <a:tailEnd/>
            </a:ln>
            <a:effectLst/>
          </p:spPr>
          <p:txBody>
            <a:bodyPr wrap="square" rtlCol="0">
              <a:spAutoFit/>
            </a:bodyPr>
            <a:lstStyle/>
            <a:p>
              <a:pPr algn="ctr"/>
              <a:r>
                <a:rPr lang="en-GB" sz="1050" b="1" dirty="0">
                  <a:solidFill>
                    <a:schemeClr val="tx2"/>
                  </a:solidFill>
                  <a:latin typeface="+mn-lt"/>
                </a:rPr>
                <a:t>Andy Kinnear</a:t>
              </a:r>
            </a:p>
            <a:p>
              <a:pPr algn="ctr"/>
              <a:r>
                <a:rPr lang="en-GB" sz="1050" dirty="0">
                  <a:solidFill>
                    <a:schemeClr val="tx2"/>
                  </a:solidFill>
                  <a:latin typeface="+mn-lt"/>
                </a:rPr>
                <a:t>Health CIO Network (NHS) Advisory Panel</a:t>
              </a:r>
            </a:p>
          </p:txBody>
        </p:sp>
        <p:pic>
          <p:nvPicPr>
            <p:cNvPr id="3" name="Picture 2" descr="A person wearing a suit and tie&#10;&#10;Description automatically generated">
              <a:extLst>
                <a:ext uri="{FF2B5EF4-FFF2-40B4-BE49-F238E27FC236}">
                  <a16:creationId xmlns:a16="http://schemas.microsoft.com/office/drawing/2014/main" id="{16747066-69B2-494B-955A-D6148C26F1E6}"/>
                </a:ext>
              </a:extLst>
            </p:cNvPr>
            <p:cNvPicPr>
              <a:picLocks noChangeAspect="1"/>
            </p:cNvPicPr>
            <p:nvPr/>
          </p:nvPicPr>
          <p:blipFill rotWithShape="1">
            <a:blip r:embed="rId5"/>
            <a:srcRect b="20072"/>
            <a:stretch/>
          </p:blipFill>
          <p:spPr>
            <a:xfrm>
              <a:off x="4333773" y="1641447"/>
              <a:ext cx="1433560" cy="1718717"/>
            </a:xfrm>
            <a:prstGeom prst="rect">
              <a:avLst/>
            </a:prstGeom>
          </p:spPr>
        </p:pic>
        <p:sp>
          <p:nvSpPr>
            <p:cNvPr id="12" name="TextBox 11">
              <a:extLst>
                <a:ext uri="{FF2B5EF4-FFF2-40B4-BE49-F238E27FC236}">
                  <a16:creationId xmlns:a16="http://schemas.microsoft.com/office/drawing/2014/main" id="{EB3A079D-D5E1-49A6-A796-322273785830}"/>
                </a:ext>
              </a:extLst>
            </p:cNvPr>
            <p:cNvSpPr txBox="1"/>
            <p:nvPr/>
          </p:nvSpPr>
          <p:spPr bwMode="auto">
            <a:xfrm>
              <a:off x="6350614" y="3405421"/>
              <a:ext cx="1557457" cy="738664"/>
            </a:xfrm>
            <a:prstGeom prst="rect">
              <a:avLst/>
            </a:prstGeom>
            <a:noFill/>
            <a:ln w="12700" cap="sq" algn="ctr">
              <a:noFill/>
              <a:miter lim="800000"/>
              <a:headEnd/>
              <a:tailEnd/>
            </a:ln>
            <a:effectLst/>
          </p:spPr>
          <p:txBody>
            <a:bodyPr wrap="square" rtlCol="0">
              <a:spAutoFit/>
            </a:bodyPr>
            <a:lstStyle/>
            <a:p>
              <a:pPr algn="ctr"/>
              <a:r>
                <a:rPr lang="en-GB" sz="1050" b="1">
                  <a:solidFill>
                    <a:schemeClr val="tx2"/>
                  </a:solidFill>
                  <a:latin typeface="+mn-lt"/>
                </a:rPr>
                <a:t>Andy Wilcox</a:t>
              </a:r>
            </a:p>
            <a:p>
              <a:pPr algn="ctr"/>
              <a:r>
                <a:rPr lang="en-GB" sz="1050">
                  <a:solidFill>
                    <a:schemeClr val="tx2"/>
                  </a:solidFill>
                  <a:latin typeface="+mn-lt"/>
                </a:rPr>
                <a:t>Senior Product Marketing Manager</a:t>
              </a:r>
            </a:p>
            <a:p>
              <a:pPr algn="ctr"/>
              <a:r>
                <a:rPr lang="en-GB" sz="1050">
                  <a:solidFill>
                    <a:schemeClr val="tx2"/>
                  </a:solidFill>
                  <a:latin typeface="+mn-lt"/>
                </a:rPr>
                <a:t>Imprivata</a:t>
              </a:r>
            </a:p>
          </p:txBody>
        </p:sp>
      </p:grpSp>
      <p:grpSp>
        <p:nvGrpSpPr>
          <p:cNvPr id="15" name="Group 14">
            <a:extLst>
              <a:ext uri="{FF2B5EF4-FFF2-40B4-BE49-F238E27FC236}">
                <a16:creationId xmlns:a16="http://schemas.microsoft.com/office/drawing/2014/main" id="{EE117BB7-B99D-423B-B6CC-CE54FE5CF5A0}"/>
              </a:ext>
            </a:extLst>
          </p:cNvPr>
          <p:cNvGrpSpPr/>
          <p:nvPr/>
        </p:nvGrpSpPr>
        <p:grpSpPr>
          <a:xfrm>
            <a:off x="1020" y="888770"/>
            <a:ext cx="9205030" cy="4229100"/>
            <a:chOff x="1020" y="888770"/>
            <a:chExt cx="9205030" cy="4229100"/>
          </a:xfrm>
        </p:grpSpPr>
        <p:pic>
          <p:nvPicPr>
            <p:cNvPr id="7" name="Picture 6">
              <a:extLst>
                <a:ext uri="{FF2B5EF4-FFF2-40B4-BE49-F238E27FC236}">
                  <a16:creationId xmlns:a16="http://schemas.microsoft.com/office/drawing/2014/main" id="{62D9F511-73F8-4F32-B91D-370CB56B49E5}"/>
                </a:ext>
              </a:extLst>
            </p:cNvPr>
            <p:cNvPicPr>
              <a:picLocks noChangeAspect="1"/>
            </p:cNvPicPr>
            <p:nvPr/>
          </p:nvPicPr>
          <p:blipFill>
            <a:blip r:embed="rId6"/>
            <a:stretch>
              <a:fillRect/>
            </a:stretch>
          </p:blipFill>
          <p:spPr>
            <a:xfrm>
              <a:off x="1020" y="888770"/>
              <a:ext cx="2114550" cy="4229100"/>
            </a:xfrm>
            <a:prstGeom prst="rect">
              <a:avLst/>
            </a:prstGeom>
          </p:spPr>
        </p:pic>
        <p:pic>
          <p:nvPicPr>
            <p:cNvPr id="16" name="Picture 15">
              <a:extLst>
                <a:ext uri="{FF2B5EF4-FFF2-40B4-BE49-F238E27FC236}">
                  <a16:creationId xmlns:a16="http://schemas.microsoft.com/office/drawing/2014/main" id="{40E813F0-418A-4AC2-91F5-F45905369476}"/>
                </a:ext>
              </a:extLst>
            </p:cNvPr>
            <p:cNvPicPr>
              <a:picLocks noChangeAspect="1"/>
            </p:cNvPicPr>
            <p:nvPr/>
          </p:nvPicPr>
          <p:blipFill>
            <a:blip r:embed="rId6"/>
            <a:stretch>
              <a:fillRect/>
            </a:stretch>
          </p:blipFill>
          <p:spPr>
            <a:xfrm>
              <a:off x="7091500" y="888770"/>
              <a:ext cx="2114550" cy="4229100"/>
            </a:xfrm>
            <a:prstGeom prst="rect">
              <a:avLst/>
            </a:prstGeom>
          </p:spPr>
        </p:pic>
      </p:grpSp>
      <p:pic>
        <p:nvPicPr>
          <p:cNvPr id="14" name="Picture 13" descr="A picture containing colorful&#10;&#10;Description automatically generated">
            <a:extLst>
              <a:ext uri="{FF2B5EF4-FFF2-40B4-BE49-F238E27FC236}">
                <a16:creationId xmlns:a16="http://schemas.microsoft.com/office/drawing/2014/main" id="{E160AD36-6EAC-45D5-9181-76C50148C7F7}"/>
              </a:ext>
            </a:extLst>
          </p:cNvPr>
          <p:cNvPicPr>
            <a:picLocks noChangeAspect="1"/>
          </p:cNvPicPr>
          <p:nvPr/>
        </p:nvPicPr>
        <p:blipFill>
          <a:blip r:embed="rId7"/>
          <a:stretch>
            <a:fillRect/>
          </a:stretch>
        </p:blipFill>
        <p:spPr>
          <a:xfrm>
            <a:off x="5185049" y="1297425"/>
            <a:ext cx="745851" cy="1052556"/>
          </a:xfrm>
          <a:prstGeom prst="rect">
            <a:avLst/>
          </a:prstGeom>
        </p:spPr>
      </p:pic>
    </p:spTree>
    <p:extLst>
      <p:ext uri="{BB962C8B-B14F-4D97-AF65-F5344CB8AC3E}">
        <p14:creationId xmlns:p14="http://schemas.microsoft.com/office/powerpoint/2010/main" val="3231942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Nurses treating coronavirus spat at and called 'disease spreaders ...">
            <a:extLst>
              <a:ext uri="{FF2B5EF4-FFF2-40B4-BE49-F238E27FC236}">
                <a16:creationId xmlns:a16="http://schemas.microsoft.com/office/drawing/2014/main" id="{2985441E-B3AA-41CD-A1AF-5FF8F418FED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860"/>
          <a:stretch/>
        </p:blipFill>
        <p:spPr bwMode="auto">
          <a:xfrm>
            <a:off x="278361" y="1117957"/>
            <a:ext cx="2070864" cy="18781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8D753C8-5F5D-44A3-AD37-72EAEB823C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28052" y="3060216"/>
            <a:ext cx="2058389" cy="1890152"/>
          </a:xfrm>
          <a:prstGeom prst="rect">
            <a:avLst/>
          </a:prstGeom>
          <a:ln w="38100">
            <a:solidFill>
              <a:schemeClr val="bg1"/>
            </a:solidFill>
          </a:ln>
        </p:spPr>
      </p:pic>
      <p:pic>
        <p:nvPicPr>
          <p:cNvPr id="2" name="Picture 1">
            <a:extLst>
              <a:ext uri="{FF2B5EF4-FFF2-40B4-BE49-F238E27FC236}">
                <a16:creationId xmlns:a16="http://schemas.microsoft.com/office/drawing/2014/main" id="{8A4C19E9-7FF4-430D-B72B-C2AC91EB2D86}"/>
              </a:ext>
            </a:extLst>
          </p:cNvPr>
          <p:cNvPicPr>
            <a:picLocks noChangeAspect="1"/>
          </p:cNvPicPr>
          <p:nvPr/>
        </p:nvPicPr>
        <p:blipFill rotWithShape="1">
          <a:blip r:embed="rId5"/>
          <a:srcRect l="7855" r="29447"/>
          <a:stretch/>
        </p:blipFill>
        <p:spPr>
          <a:xfrm>
            <a:off x="6700180" y="1117957"/>
            <a:ext cx="2056213" cy="1880826"/>
          </a:xfrm>
          <a:prstGeom prst="rect">
            <a:avLst/>
          </a:prstGeom>
        </p:spPr>
      </p:pic>
      <p:sp>
        <p:nvSpPr>
          <p:cNvPr id="6" name="Title 5">
            <a:extLst>
              <a:ext uri="{FF2B5EF4-FFF2-40B4-BE49-F238E27FC236}">
                <a16:creationId xmlns:a16="http://schemas.microsoft.com/office/drawing/2014/main" id="{15D4A59A-5E6A-46C6-A9D8-5556DFFC54AD}"/>
              </a:ext>
            </a:extLst>
          </p:cNvPr>
          <p:cNvSpPr>
            <a:spLocks noGrp="1"/>
          </p:cNvSpPr>
          <p:nvPr>
            <p:ph type="title"/>
          </p:nvPr>
        </p:nvSpPr>
        <p:spPr/>
        <p:txBody>
          <a:bodyPr/>
          <a:lstStyle/>
          <a:p>
            <a:r>
              <a:rPr lang="en-GB" sz="2775">
                <a:ea typeface="+mj-lt"/>
                <a:cs typeface="+mj-lt"/>
              </a:rPr>
              <a:t>Reflecting on the last 12 months</a:t>
            </a:r>
          </a:p>
        </p:txBody>
      </p:sp>
      <p:pic>
        <p:nvPicPr>
          <p:cNvPr id="13" name="Picture 12">
            <a:extLst>
              <a:ext uri="{FF2B5EF4-FFF2-40B4-BE49-F238E27FC236}">
                <a16:creationId xmlns:a16="http://schemas.microsoft.com/office/drawing/2014/main" id="{02E81ABC-BF63-436D-B32B-9DBE8789032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92377" y="3060216"/>
            <a:ext cx="2057319" cy="1880826"/>
          </a:xfrm>
          <a:prstGeom prst="rect">
            <a:avLst/>
          </a:prstGeom>
          <a:ln w="38100">
            <a:noFill/>
          </a:ln>
        </p:spPr>
      </p:pic>
      <p:pic>
        <p:nvPicPr>
          <p:cNvPr id="14" name="Picture 13">
            <a:extLst>
              <a:ext uri="{FF2B5EF4-FFF2-40B4-BE49-F238E27FC236}">
                <a16:creationId xmlns:a16="http://schemas.microsoft.com/office/drawing/2014/main" id="{2C03DF2D-52EB-40FB-A621-6719BA9A183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28052" y="1123152"/>
            <a:ext cx="2058388" cy="1883615"/>
          </a:xfrm>
          <a:prstGeom prst="rect">
            <a:avLst/>
          </a:prstGeom>
          <a:ln w="38100">
            <a:noFill/>
          </a:ln>
        </p:spPr>
      </p:pic>
      <p:pic>
        <p:nvPicPr>
          <p:cNvPr id="17" name="Picture 16">
            <a:extLst>
              <a:ext uri="{FF2B5EF4-FFF2-40B4-BE49-F238E27FC236}">
                <a16:creationId xmlns:a16="http://schemas.microsoft.com/office/drawing/2014/main" id="{F5B7DE4B-5D00-45A6-B8CD-E5E0BA4A72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57878" y="3060215"/>
            <a:ext cx="2070864" cy="1882271"/>
          </a:xfrm>
          <a:prstGeom prst="rect">
            <a:avLst/>
          </a:prstGeom>
          <a:ln w="38100">
            <a:noFill/>
          </a:ln>
        </p:spPr>
      </p:pic>
      <p:grpSp>
        <p:nvGrpSpPr>
          <p:cNvPr id="27" name="Group 26">
            <a:extLst>
              <a:ext uri="{FF2B5EF4-FFF2-40B4-BE49-F238E27FC236}">
                <a16:creationId xmlns:a16="http://schemas.microsoft.com/office/drawing/2014/main" id="{D109C1FF-7043-4236-BAFF-539D0A18D4F2}"/>
              </a:ext>
            </a:extLst>
          </p:cNvPr>
          <p:cNvGrpSpPr/>
          <p:nvPr/>
        </p:nvGrpSpPr>
        <p:grpSpPr>
          <a:xfrm>
            <a:off x="4551640" y="1123152"/>
            <a:ext cx="2083340" cy="1883615"/>
            <a:chOff x="3295294" y="1316161"/>
            <a:chExt cx="2777787" cy="2511487"/>
          </a:xfrm>
        </p:grpSpPr>
        <p:sp>
          <p:nvSpPr>
            <p:cNvPr id="25" name="Rectangle 24">
              <a:extLst>
                <a:ext uri="{FF2B5EF4-FFF2-40B4-BE49-F238E27FC236}">
                  <a16:creationId xmlns:a16="http://schemas.microsoft.com/office/drawing/2014/main" id="{4F206DB9-3D88-45AD-BEC4-A209D6FF5FCE}"/>
                </a:ext>
              </a:extLst>
            </p:cNvPr>
            <p:cNvSpPr/>
            <p:nvPr/>
          </p:nvSpPr>
          <p:spPr bwMode="auto">
            <a:xfrm>
              <a:off x="3295294" y="1316161"/>
              <a:ext cx="2777787" cy="2511487"/>
            </a:xfrm>
            <a:prstGeom prst="rect">
              <a:avLst/>
            </a:prstGeom>
            <a:solidFill>
              <a:srgbClr val="0070C0"/>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GB" sz="1200" b="1">
                <a:solidFill>
                  <a:schemeClr val="bg1"/>
                </a:solidFill>
                <a:latin typeface="+mn-lt"/>
              </a:endParaRPr>
            </a:p>
          </p:txBody>
        </p:sp>
        <p:sp>
          <p:nvSpPr>
            <p:cNvPr id="15" name="Rectangle 14">
              <a:extLst>
                <a:ext uri="{FF2B5EF4-FFF2-40B4-BE49-F238E27FC236}">
                  <a16:creationId xmlns:a16="http://schemas.microsoft.com/office/drawing/2014/main" id="{50AEC312-4179-4269-995E-B8289AFEBD37}"/>
                </a:ext>
              </a:extLst>
            </p:cNvPr>
            <p:cNvSpPr/>
            <p:nvPr/>
          </p:nvSpPr>
          <p:spPr>
            <a:xfrm>
              <a:off x="3370402" y="1467214"/>
              <a:ext cx="2558606" cy="1846660"/>
            </a:xfrm>
            <a:prstGeom prst="rect">
              <a:avLst/>
            </a:prstGeom>
          </p:spPr>
          <p:txBody>
            <a:bodyPr wrap="square">
              <a:spAutoFit/>
            </a:bodyPr>
            <a:lstStyle/>
            <a:p>
              <a:r>
                <a:rPr lang="en-GB" sz="1200">
                  <a:solidFill>
                    <a:schemeClr val="bg1"/>
                  </a:solidFill>
                  <a:latin typeface="+mj-lt"/>
                </a:rPr>
                <a:t>“The NHS is mobilising like never before but the scale of this challenge has not been seen in peacetime, so we need all the support we can get.”</a:t>
              </a:r>
            </a:p>
          </p:txBody>
        </p:sp>
      </p:grpSp>
      <p:sp>
        <p:nvSpPr>
          <p:cNvPr id="28" name="TextBox 27">
            <a:extLst>
              <a:ext uri="{FF2B5EF4-FFF2-40B4-BE49-F238E27FC236}">
                <a16:creationId xmlns:a16="http://schemas.microsoft.com/office/drawing/2014/main" id="{051C7FA7-77F8-4037-8027-2916690EF23D}"/>
              </a:ext>
            </a:extLst>
          </p:cNvPr>
          <p:cNvSpPr txBox="1"/>
          <p:nvPr/>
        </p:nvSpPr>
        <p:spPr bwMode="auto">
          <a:xfrm>
            <a:off x="4607970" y="2571750"/>
            <a:ext cx="1986048" cy="369332"/>
          </a:xfrm>
          <a:prstGeom prst="rect">
            <a:avLst/>
          </a:prstGeom>
          <a:noFill/>
          <a:ln w="12700" cap="sq" algn="ctr">
            <a:noFill/>
            <a:miter lim="800000"/>
            <a:headEnd/>
            <a:tailEnd/>
          </a:ln>
          <a:effectLst/>
        </p:spPr>
        <p:txBody>
          <a:bodyPr wrap="square" rtlCol="0" anchor="t">
            <a:spAutoFit/>
          </a:bodyPr>
          <a:lstStyle/>
          <a:p>
            <a:r>
              <a:rPr lang="en-GB" sz="900">
                <a:solidFill>
                  <a:schemeClr val="bg1"/>
                </a:solidFill>
              </a:rPr>
              <a:t>Ruth May</a:t>
            </a:r>
            <a:endParaRPr lang="en-GB" sz="900">
              <a:solidFill>
                <a:schemeClr val="bg1"/>
              </a:solidFill>
              <a:cs typeface="Arial"/>
            </a:endParaRPr>
          </a:p>
          <a:p>
            <a:r>
              <a:rPr lang="en-GB" sz="900">
                <a:solidFill>
                  <a:schemeClr val="bg1"/>
                </a:solidFill>
              </a:rPr>
              <a:t>Chief Nursing Officer for England</a:t>
            </a:r>
            <a:endParaRPr lang="en-GB" sz="900">
              <a:solidFill>
                <a:schemeClr val="bg1"/>
              </a:solidFill>
              <a:cs typeface="Arial"/>
            </a:endParaRPr>
          </a:p>
        </p:txBody>
      </p:sp>
      <p:pic>
        <p:nvPicPr>
          <p:cNvPr id="31" name="Picture 30">
            <a:extLst>
              <a:ext uri="{FF2B5EF4-FFF2-40B4-BE49-F238E27FC236}">
                <a16:creationId xmlns:a16="http://schemas.microsoft.com/office/drawing/2014/main" id="{488A28D5-5287-47A6-8675-15761EC18A3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78361" y="3060215"/>
            <a:ext cx="2092784" cy="1885463"/>
          </a:xfrm>
          <a:prstGeom prst="rect">
            <a:avLst/>
          </a:prstGeom>
        </p:spPr>
      </p:pic>
    </p:spTree>
    <p:extLst>
      <p:ext uri="{BB962C8B-B14F-4D97-AF65-F5344CB8AC3E}">
        <p14:creationId xmlns:p14="http://schemas.microsoft.com/office/powerpoint/2010/main" val="1413351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7B29-6004-E04E-9DC2-EC8DC8CFF36C}"/>
              </a:ext>
            </a:extLst>
          </p:cNvPr>
          <p:cNvSpPr>
            <a:spLocks noGrp="1"/>
          </p:cNvSpPr>
          <p:nvPr>
            <p:ph type="title"/>
          </p:nvPr>
        </p:nvSpPr>
        <p:spPr/>
        <p:txBody>
          <a:bodyPr/>
          <a:lstStyle/>
          <a:p>
            <a:r>
              <a:rPr lang="en-US" sz="2775">
                <a:ea typeface="ＭＳ Ｐゴシック"/>
              </a:rPr>
              <a:t>Why a digital identity is important (efficiency)</a:t>
            </a:r>
            <a:endParaRPr lang="en-US"/>
          </a:p>
        </p:txBody>
      </p:sp>
      <p:pic>
        <p:nvPicPr>
          <p:cNvPr id="13" name="Picture 12" descr="A picture containing fruit&#10;&#10;Description automatically generated">
            <a:extLst>
              <a:ext uri="{FF2B5EF4-FFF2-40B4-BE49-F238E27FC236}">
                <a16:creationId xmlns:a16="http://schemas.microsoft.com/office/drawing/2014/main" id="{8AED8AE4-4E35-3D4C-82A4-F68DBDA0759D}"/>
              </a:ext>
            </a:extLst>
          </p:cNvPr>
          <p:cNvPicPr>
            <a:picLocks noChangeAspect="1"/>
          </p:cNvPicPr>
          <p:nvPr/>
        </p:nvPicPr>
        <p:blipFill rotWithShape="1">
          <a:blip r:embed="rId3"/>
          <a:srcRect l="25366" t="7219" r="25690" b="19634"/>
          <a:stretch/>
        </p:blipFill>
        <p:spPr>
          <a:xfrm>
            <a:off x="2341743" y="981307"/>
            <a:ext cx="4475356" cy="3761678"/>
          </a:xfrm>
          <a:prstGeom prst="rect">
            <a:avLst/>
          </a:prstGeom>
        </p:spPr>
      </p:pic>
      <p:sp>
        <p:nvSpPr>
          <p:cNvPr id="14" name="Rounded Rectangular Callout 13">
            <a:extLst>
              <a:ext uri="{FF2B5EF4-FFF2-40B4-BE49-F238E27FC236}">
                <a16:creationId xmlns:a16="http://schemas.microsoft.com/office/drawing/2014/main" id="{BF51EAA1-CFC3-324F-8421-3E85E3F5CE3F}"/>
              </a:ext>
            </a:extLst>
          </p:cNvPr>
          <p:cNvSpPr/>
          <p:nvPr/>
        </p:nvSpPr>
        <p:spPr bwMode="auto">
          <a:xfrm>
            <a:off x="1009174" y="1018899"/>
            <a:ext cx="1628078" cy="966439"/>
          </a:xfrm>
          <a:prstGeom prst="wedgeRoundRectCallout">
            <a:avLst/>
          </a:prstGeom>
          <a:ln>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solidFill>
                  <a:schemeClr val="tx1"/>
                </a:solidFill>
              </a:rPr>
              <a:t>Why does it take so long to log on</a:t>
            </a:r>
          </a:p>
        </p:txBody>
      </p:sp>
      <p:sp>
        <p:nvSpPr>
          <p:cNvPr id="15" name="Rounded Rectangular Callout 14">
            <a:extLst>
              <a:ext uri="{FF2B5EF4-FFF2-40B4-BE49-F238E27FC236}">
                <a16:creationId xmlns:a16="http://schemas.microsoft.com/office/drawing/2014/main" id="{8B4C5367-8314-A349-AE1C-0BBA26C4A0D3}"/>
              </a:ext>
            </a:extLst>
          </p:cNvPr>
          <p:cNvSpPr/>
          <p:nvPr/>
        </p:nvSpPr>
        <p:spPr bwMode="auto">
          <a:xfrm>
            <a:off x="6270696" y="1018899"/>
            <a:ext cx="1628078" cy="966439"/>
          </a:xfrm>
          <a:prstGeom prst="wedgeRoundRectCallout">
            <a:avLst/>
          </a:prstGeom>
          <a:ln>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solidFill>
                  <a:schemeClr val="tx1"/>
                </a:solidFill>
              </a:rPr>
              <a:t>I wish I could access this information</a:t>
            </a:r>
          </a:p>
        </p:txBody>
      </p:sp>
      <p:sp>
        <p:nvSpPr>
          <p:cNvPr id="16" name="Rounded Rectangular Callout 15">
            <a:extLst>
              <a:ext uri="{FF2B5EF4-FFF2-40B4-BE49-F238E27FC236}">
                <a16:creationId xmlns:a16="http://schemas.microsoft.com/office/drawing/2014/main" id="{74F1F8F9-A0E4-8245-80C0-42875F0307B4}"/>
              </a:ext>
            </a:extLst>
          </p:cNvPr>
          <p:cNvSpPr/>
          <p:nvPr/>
        </p:nvSpPr>
        <p:spPr bwMode="auto">
          <a:xfrm>
            <a:off x="6367347" y="3765395"/>
            <a:ext cx="1628078" cy="966439"/>
          </a:xfrm>
          <a:prstGeom prst="wedgeRoundRectCallout">
            <a:avLst/>
          </a:prstGeom>
          <a:ln>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solidFill>
                  <a:schemeClr val="tx1"/>
                </a:solidFill>
              </a:rPr>
              <a:t>I can’t access this application</a:t>
            </a:r>
          </a:p>
        </p:txBody>
      </p:sp>
      <p:sp>
        <p:nvSpPr>
          <p:cNvPr id="17" name="Rounded Rectangular Callout 16">
            <a:extLst>
              <a:ext uri="{FF2B5EF4-FFF2-40B4-BE49-F238E27FC236}">
                <a16:creationId xmlns:a16="http://schemas.microsoft.com/office/drawing/2014/main" id="{4440F694-E0E7-574F-B6EE-30A436B0934A}"/>
              </a:ext>
            </a:extLst>
          </p:cNvPr>
          <p:cNvSpPr/>
          <p:nvPr/>
        </p:nvSpPr>
        <p:spPr bwMode="auto">
          <a:xfrm>
            <a:off x="832626" y="3776547"/>
            <a:ext cx="1628078" cy="966439"/>
          </a:xfrm>
          <a:prstGeom prst="wedgeRoundRectCallout">
            <a:avLst/>
          </a:prstGeom>
          <a:ln>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solidFill>
                  <a:schemeClr val="tx1"/>
                </a:solidFill>
              </a:rPr>
              <a:t>I just want to focus on the patient</a:t>
            </a:r>
          </a:p>
        </p:txBody>
      </p:sp>
      <p:sp>
        <p:nvSpPr>
          <p:cNvPr id="18" name="Rounded Rectangular Callout 17">
            <a:extLst>
              <a:ext uri="{FF2B5EF4-FFF2-40B4-BE49-F238E27FC236}">
                <a16:creationId xmlns:a16="http://schemas.microsoft.com/office/drawing/2014/main" id="{F4AFE357-BFC5-9748-8F90-AE2E76BDDE2A}"/>
              </a:ext>
            </a:extLst>
          </p:cNvPr>
          <p:cNvSpPr/>
          <p:nvPr/>
        </p:nvSpPr>
        <p:spPr bwMode="auto">
          <a:xfrm>
            <a:off x="7335631" y="2204644"/>
            <a:ext cx="1628078" cy="966439"/>
          </a:xfrm>
          <a:prstGeom prst="wedgeRoundRectCallout">
            <a:avLst/>
          </a:prstGeom>
          <a:ln>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solidFill>
                  <a:schemeClr val="tx1"/>
                </a:solidFill>
              </a:rPr>
              <a:t>This makes my job harder</a:t>
            </a:r>
          </a:p>
        </p:txBody>
      </p:sp>
      <p:sp>
        <p:nvSpPr>
          <p:cNvPr id="19" name="Rounded Rectangular Callout 18">
            <a:extLst>
              <a:ext uri="{FF2B5EF4-FFF2-40B4-BE49-F238E27FC236}">
                <a16:creationId xmlns:a16="http://schemas.microsoft.com/office/drawing/2014/main" id="{C372D041-300F-754E-BDC6-4411836CBFA4}"/>
              </a:ext>
            </a:extLst>
          </p:cNvPr>
          <p:cNvSpPr/>
          <p:nvPr/>
        </p:nvSpPr>
        <p:spPr bwMode="auto">
          <a:xfrm>
            <a:off x="349380" y="2308724"/>
            <a:ext cx="1628078" cy="966439"/>
          </a:xfrm>
          <a:prstGeom prst="wedgeRoundRectCallout">
            <a:avLst/>
          </a:prstGeom>
          <a:ln>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solidFill>
                  <a:schemeClr val="tx1"/>
                </a:solidFill>
              </a:rPr>
              <a:t>I have to leave myself logged in</a:t>
            </a:r>
          </a:p>
        </p:txBody>
      </p:sp>
    </p:spTree>
    <p:extLst>
      <p:ext uri="{BB962C8B-B14F-4D97-AF65-F5344CB8AC3E}">
        <p14:creationId xmlns:p14="http://schemas.microsoft.com/office/powerpoint/2010/main" val="403253018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793F08-6B2A-4991-88A0-6674370E3B49}"/>
              </a:ext>
            </a:extLst>
          </p:cNvPr>
          <p:cNvSpPr>
            <a:spLocks noGrp="1"/>
          </p:cNvSpPr>
          <p:nvPr>
            <p:ph idx="1"/>
          </p:nvPr>
        </p:nvSpPr>
        <p:spPr>
          <a:xfrm>
            <a:off x="1029919" y="1236833"/>
            <a:ext cx="6975011" cy="3779634"/>
          </a:xfrm>
        </p:spPr>
        <p:txBody>
          <a:bodyPr/>
          <a:lstStyle/>
          <a:p>
            <a:pPr marL="0" indent="0" algn="ctr">
              <a:buNone/>
            </a:pPr>
            <a:r>
              <a:rPr lang="en-GB" sz="3200"/>
              <a:t>What is your biggest challenge with managing digital identity?</a:t>
            </a:r>
          </a:p>
          <a:p>
            <a:pPr marL="0" indent="0" algn="ctr">
              <a:buNone/>
            </a:pPr>
            <a:endParaRPr lang="en-GB"/>
          </a:p>
        </p:txBody>
      </p:sp>
      <p:pic>
        <p:nvPicPr>
          <p:cNvPr id="1026" name="Picture 2" descr="Today's Poll Question">
            <a:extLst>
              <a:ext uri="{FF2B5EF4-FFF2-40B4-BE49-F238E27FC236}">
                <a16:creationId xmlns:a16="http://schemas.microsoft.com/office/drawing/2014/main" id="{E2C71D3C-AD50-4CA0-9ED9-9C0AA31AB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967" y="2478203"/>
            <a:ext cx="3999217" cy="225219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A8A14E59-8211-42DA-B04B-47713EDEC2FE}"/>
              </a:ext>
            </a:extLst>
          </p:cNvPr>
          <p:cNvSpPr/>
          <p:nvPr/>
        </p:nvSpPr>
        <p:spPr bwMode="auto">
          <a:xfrm>
            <a:off x="4176445" y="4675488"/>
            <a:ext cx="340979" cy="340979"/>
          </a:xfrm>
          <a:prstGeom prst="ellipse">
            <a:avLst/>
          </a:prstGeom>
          <a:solidFill>
            <a:schemeClr val="bg1"/>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GB" sz="1200" b="1">
              <a:solidFill>
                <a:schemeClr val="bg1"/>
              </a:solidFill>
              <a:latin typeface="+mn-lt"/>
            </a:endParaRPr>
          </a:p>
        </p:txBody>
      </p:sp>
      <p:sp>
        <p:nvSpPr>
          <p:cNvPr id="8" name="Oval 7">
            <a:extLst>
              <a:ext uri="{FF2B5EF4-FFF2-40B4-BE49-F238E27FC236}">
                <a16:creationId xmlns:a16="http://schemas.microsoft.com/office/drawing/2014/main" id="{CBFD097C-C61C-41FB-B340-B643AC3A4054}"/>
              </a:ext>
            </a:extLst>
          </p:cNvPr>
          <p:cNvSpPr/>
          <p:nvPr/>
        </p:nvSpPr>
        <p:spPr bwMode="auto">
          <a:xfrm>
            <a:off x="5384943" y="2183567"/>
            <a:ext cx="340979" cy="340979"/>
          </a:xfrm>
          <a:prstGeom prst="ellipse">
            <a:avLst/>
          </a:prstGeom>
          <a:solidFill>
            <a:schemeClr val="bg1"/>
          </a:solidFill>
          <a:ln w="9525">
            <a:noFill/>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GB" sz="1200" b="1">
              <a:solidFill>
                <a:schemeClr val="bg1"/>
              </a:solidFill>
              <a:latin typeface="+mn-lt"/>
            </a:endParaRPr>
          </a:p>
        </p:txBody>
      </p:sp>
    </p:spTree>
    <p:extLst>
      <p:ext uri="{BB962C8B-B14F-4D97-AF65-F5344CB8AC3E}">
        <p14:creationId xmlns:p14="http://schemas.microsoft.com/office/powerpoint/2010/main" val="285435532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Hexagon 76" descr="A picture containing indoor, person, person, computer&#10;&#10;Description automatically generated">
            <a:extLst>
              <a:ext uri="{FF2B5EF4-FFF2-40B4-BE49-F238E27FC236}">
                <a16:creationId xmlns:a16="http://schemas.microsoft.com/office/drawing/2014/main" id="{0943F22D-C187-4072-8942-3E63A4401683}"/>
              </a:ext>
            </a:extLst>
          </p:cNvPr>
          <p:cNvSpPr/>
          <p:nvPr/>
        </p:nvSpPr>
        <p:spPr>
          <a:xfrm>
            <a:off x="3076676" y="1482872"/>
            <a:ext cx="1705356" cy="1470022"/>
          </a:xfrm>
          <a:prstGeom prst="hexagon">
            <a:avLst>
              <a:gd name="adj" fmla="val 25000"/>
              <a:gd name="vf" fmla="val 115470"/>
            </a:avLst>
          </a:prstGeom>
          <a:blipFill>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 name="Title 1">
            <a:extLst>
              <a:ext uri="{FF2B5EF4-FFF2-40B4-BE49-F238E27FC236}">
                <a16:creationId xmlns:a16="http://schemas.microsoft.com/office/drawing/2014/main" id="{840EE66C-A097-4280-BCA2-3600817DB992}"/>
              </a:ext>
            </a:extLst>
          </p:cNvPr>
          <p:cNvSpPr>
            <a:spLocks noGrp="1"/>
          </p:cNvSpPr>
          <p:nvPr>
            <p:ph type="title"/>
          </p:nvPr>
        </p:nvSpPr>
        <p:spPr/>
        <p:txBody>
          <a:bodyPr/>
          <a:lstStyle/>
          <a:p>
            <a:r>
              <a:rPr lang="en-US"/>
              <a:t>Key digital identity challenges</a:t>
            </a:r>
          </a:p>
        </p:txBody>
      </p:sp>
      <p:sp>
        <p:nvSpPr>
          <p:cNvPr id="23" name="Hexagon 22">
            <a:extLst>
              <a:ext uri="{FF2B5EF4-FFF2-40B4-BE49-F238E27FC236}">
                <a16:creationId xmlns:a16="http://schemas.microsoft.com/office/drawing/2014/main" id="{6CCE4F44-5E2F-411B-9434-237F6CFF9C82}"/>
              </a:ext>
            </a:extLst>
          </p:cNvPr>
          <p:cNvSpPr/>
          <p:nvPr/>
        </p:nvSpPr>
        <p:spPr>
          <a:xfrm>
            <a:off x="4471927" y="2239274"/>
            <a:ext cx="1698302" cy="1464233"/>
          </a:xfrm>
          <a:prstGeom prst="hexagon">
            <a:avLst>
              <a:gd name="adj" fmla="val 25000"/>
              <a:gd name="vf" fmla="val 115470"/>
            </a:avLst>
          </a:prstGeom>
          <a:blipFill>
            <a:blip r:embed="rId5" cstate="screen">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a:noFill/>
          </a:ln>
          <a:effectLst/>
        </p:spPr>
        <p:style>
          <a:lnRef idx="1">
            <a:scrgbClr r="0" g="0" b="0"/>
          </a:lnRef>
          <a:fillRef idx="1">
            <a:scrgbClr r="0" g="0" b="0"/>
          </a:fillRef>
          <a:effectRef idx="0">
            <a:scrgbClr r="0" g="0" b="0"/>
          </a:effectRef>
          <a:fontRef idx="minor">
            <a:schemeClr val="dk1">
              <a:hueOff val="0"/>
              <a:satOff val="0"/>
              <a:lumOff val="0"/>
              <a:alphaOff val="0"/>
            </a:schemeClr>
          </a:fontRef>
        </p:style>
      </p:sp>
      <p:grpSp>
        <p:nvGrpSpPr>
          <p:cNvPr id="44" name="Group 43">
            <a:extLst>
              <a:ext uri="{FF2B5EF4-FFF2-40B4-BE49-F238E27FC236}">
                <a16:creationId xmlns:a16="http://schemas.microsoft.com/office/drawing/2014/main" id="{6BA415E8-278D-4D31-8D73-C13BAFCFDD73}"/>
              </a:ext>
            </a:extLst>
          </p:cNvPr>
          <p:cNvGrpSpPr/>
          <p:nvPr/>
        </p:nvGrpSpPr>
        <p:grpSpPr>
          <a:xfrm>
            <a:off x="5865794" y="2988916"/>
            <a:ext cx="1698302" cy="1464233"/>
            <a:chOff x="5973418" y="2950530"/>
            <a:chExt cx="1741369" cy="1501364"/>
          </a:xfrm>
        </p:grpSpPr>
        <p:grpSp>
          <p:nvGrpSpPr>
            <p:cNvPr id="30" name="Group 29">
              <a:extLst>
                <a:ext uri="{FF2B5EF4-FFF2-40B4-BE49-F238E27FC236}">
                  <a16:creationId xmlns:a16="http://schemas.microsoft.com/office/drawing/2014/main" id="{3691A897-1DC9-4CA0-BF99-32836EEE91FE}"/>
                </a:ext>
              </a:extLst>
            </p:cNvPr>
            <p:cNvGrpSpPr/>
            <p:nvPr/>
          </p:nvGrpSpPr>
          <p:grpSpPr>
            <a:xfrm>
              <a:off x="5973418" y="2950530"/>
              <a:ext cx="1741369" cy="1501364"/>
              <a:chOff x="3542478" y="1352554"/>
              <a:chExt cx="2844309" cy="2452291"/>
            </a:xfrm>
            <a:solidFill>
              <a:schemeClr val="accent3"/>
            </a:solidFill>
          </p:grpSpPr>
          <p:sp>
            <p:nvSpPr>
              <p:cNvPr id="31" name="Hexagon 30">
                <a:extLst>
                  <a:ext uri="{FF2B5EF4-FFF2-40B4-BE49-F238E27FC236}">
                    <a16:creationId xmlns:a16="http://schemas.microsoft.com/office/drawing/2014/main" id="{4770D7A8-896B-4FBD-8741-0784F22DAED8}"/>
                  </a:ext>
                </a:extLst>
              </p:cNvPr>
              <p:cNvSpPr/>
              <p:nvPr/>
            </p:nvSpPr>
            <p:spPr>
              <a:xfrm>
                <a:off x="3542478" y="1352554"/>
                <a:ext cx="2844309" cy="2452291"/>
              </a:xfrm>
              <a:prstGeom prst="hexagon">
                <a:avLst>
                  <a:gd name="adj" fmla="val 25000"/>
                  <a:gd name="vf" fmla="val 115470"/>
                </a:avLst>
              </a:prstGeom>
              <a:grpFill/>
              <a:ln>
                <a:noFill/>
              </a:ln>
              <a:effectLst/>
            </p:spPr>
            <p:style>
              <a:lnRef idx="1">
                <a:scrgbClr r="0" g="0" b="0"/>
              </a:lnRef>
              <a:fillRef idx="3">
                <a:scrgbClr r="0" g="0" b="0"/>
              </a:fillRef>
              <a:effectRef idx="2">
                <a:scrgbClr r="0" g="0" b="0"/>
              </a:effectRef>
              <a:fontRef idx="minor">
                <a:schemeClr val="lt1"/>
              </a:fontRef>
            </p:style>
            <p:txBody>
              <a:bodyPr/>
              <a:lstStyle/>
              <a:p>
                <a:endParaRPr lang="en-GB"/>
              </a:p>
            </p:txBody>
          </p:sp>
          <p:sp>
            <p:nvSpPr>
              <p:cNvPr id="32" name="Hexagon 4">
                <a:extLst>
                  <a:ext uri="{FF2B5EF4-FFF2-40B4-BE49-F238E27FC236}">
                    <a16:creationId xmlns:a16="http://schemas.microsoft.com/office/drawing/2014/main" id="{30F62B04-BD80-408C-9289-09348A5B9AE6}"/>
                  </a:ext>
                </a:extLst>
              </p:cNvPr>
              <p:cNvSpPr txBox="1"/>
              <p:nvPr/>
            </p:nvSpPr>
            <p:spPr>
              <a:xfrm>
                <a:off x="3983861" y="1733104"/>
                <a:ext cx="1961543" cy="16911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sp>
          <p:nvSpPr>
            <p:cNvPr id="33" name="TextBox 32">
              <a:extLst>
                <a:ext uri="{FF2B5EF4-FFF2-40B4-BE49-F238E27FC236}">
                  <a16:creationId xmlns:a16="http://schemas.microsoft.com/office/drawing/2014/main" id="{E27C4AFD-8712-416D-9363-DD95BE6CDB65}"/>
                </a:ext>
              </a:extLst>
            </p:cNvPr>
            <p:cNvSpPr txBox="1"/>
            <p:nvPr/>
          </p:nvSpPr>
          <p:spPr bwMode="auto">
            <a:xfrm>
              <a:off x="6298801" y="3966944"/>
              <a:ext cx="1075155" cy="296216"/>
            </a:xfrm>
            <a:prstGeom prst="rect">
              <a:avLst/>
            </a:prstGeom>
            <a:noFill/>
            <a:ln w="12700" cap="sq" algn="ctr">
              <a:noFill/>
              <a:miter lim="800000"/>
              <a:headEnd/>
              <a:tailEnd/>
            </a:ln>
            <a:effectLst/>
          </p:spPr>
          <p:txBody>
            <a:bodyPr wrap="square" rtlCol="0">
              <a:spAutoFit/>
            </a:bodyPr>
            <a:lstStyle/>
            <a:p>
              <a:pPr algn="ctr"/>
              <a:r>
                <a:rPr lang="en-GB" sz="1400">
                  <a:solidFill>
                    <a:schemeClr val="bg1"/>
                  </a:solidFill>
                  <a:latin typeface="+mn-lt"/>
                </a:rPr>
                <a:t>Efficiency</a:t>
              </a:r>
            </a:p>
          </p:txBody>
        </p:sp>
        <p:pic>
          <p:nvPicPr>
            <p:cNvPr id="38" name="Picture 37" descr="A close up of a sign&#10;&#10;Description automatically generated">
              <a:extLst>
                <a:ext uri="{FF2B5EF4-FFF2-40B4-BE49-F238E27FC236}">
                  <a16:creationId xmlns:a16="http://schemas.microsoft.com/office/drawing/2014/main" id="{B07FEB18-A8DD-42A9-BAD2-C32F7A5679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93609" y="3139566"/>
              <a:ext cx="794542" cy="794542"/>
            </a:xfrm>
            <a:prstGeom prst="rect">
              <a:avLst/>
            </a:prstGeom>
          </p:spPr>
        </p:pic>
      </p:grpSp>
      <p:sp>
        <p:nvSpPr>
          <p:cNvPr id="40" name="TextBox 39">
            <a:extLst>
              <a:ext uri="{FF2B5EF4-FFF2-40B4-BE49-F238E27FC236}">
                <a16:creationId xmlns:a16="http://schemas.microsoft.com/office/drawing/2014/main" id="{999A4E15-F4D0-409B-91B7-D3F243D6009F}"/>
              </a:ext>
            </a:extLst>
          </p:cNvPr>
          <p:cNvSpPr txBox="1"/>
          <p:nvPr/>
        </p:nvSpPr>
        <p:spPr bwMode="auto">
          <a:xfrm>
            <a:off x="4751462" y="2815942"/>
            <a:ext cx="1155221" cy="360198"/>
          </a:xfrm>
          <a:prstGeom prst="rect">
            <a:avLst/>
          </a:prstGeom>
          <a:noFill/>
          <a:ln w="12700" cap="sq" algn="ctr">
            <a:noFill/>
            <a:miter lim="800000"/>
            <a:headEnd/>
            <a:tailEnd/>
          </a:ln>
          <a:effectLst/>
        </p:spPr>
        <p:txBody>
          <a:bodyPr wrap="square" rtlCol="0">
            <a:spAutoFit/>
          </a:bodyPr>
          <a:lstStyle/>
          <a:p>
            <a:pPr algn="ctr" defTabSz="685800" fontAlgn="auto">
              <a:spcBef>
                <a:spcPts val="0"/>
              </a:spcBef>
              <a:spcAft>
                <a:spcPts val="0"/>
              </a:spcAft>
              <a:defRPr/>
            </a:pPr>
            <a:r>
              <a:rPr lang="en-US" sz="1800" b="1">
                <a:solidFill>
                  <a:srgbClr val="C00000"/>
                </a:solidFill>
                <a:latin typeface="Arial"/>
                <a:ea typeface="+mn-ea"/>
              </a:rPr>
              <a:t>VERSUS</a:t>
            </a:r>
          </a:p>
        </p:txBody>
      </p:sp>
      <p:grpSp>
        <p:nvGrpSpPr>
          <p:cNvPr id="79" name="Group 78">
            <a:extLst>
              <a:ext uri="{FF2B5EF4-FFF2-40B4-BE49-F238E27FC236}">
                <a16:creationId xmlns:a16="http://schemas.microsoft.com/office/drawing/2014/main" id="{68386D69-2D9B-4D71-B4E9-AB810905031A}"/>
              </a:ext>
            </a:extLst>
          </p:cNvPr>
          <p:cNvGrpSpPr/>
          <p:nvPr/>
        </p:nvGrpSpPr>
        <p:grpSpPr>
          <a:xfrm>
            <a:off x="236021" y="3024938"/>
            <a:ext cx="1698302" cy="1464233"/>
            <a:chOff x="236021" y="3024938"/>
            <a:chExt cx="1698302" cy="1464233"/>
          </a:xfrm>
        </p:grpSpPr>
        <p:grpSp>
          <p:nvGrpSpPr>
            <p:cNvPr id="10" name="Group 9">
              <a:extLst>
                <a:ext uri="{FF2B5EF4-FFF2-40B4-BE49-F238E27FC236}">
                  <a16:creationId xmlns:a16="http://schemas.microsoft.com/office/drawing/2014/main" id="{8E96813D-6008-4394-85FA-A2D3798BE110}"/>
                </a:ext>
              </a:extLst>
            </p:cNvPr>
            <p:cNvGrpSpPr/>
            <p:nvPr/>
          </p:nvGrpSpPr>
          <p:grpSpPr>
            <a:xfrm>
              <a:off x="236021" y="3024938"/>
              <a:ext cx="1698302" cy="1464233"/>
              <a:chOff x="200880" y="2987465"/>
              <a:chExt cx="1741369" cy="1501364"/>
            </a:xfrm>
          </p:grpSpPr>
          <p:grpSp>
            <p:nvGrpSpPr>
              <p:cNvPr id="19" name="Group 18">
                <a:extLst>
                  <a:ext uri="{FF2B5EF4-FFF2-40B4-BE49-F238E27FC236}">
                    <a16:creationId xmlns:a16="http://schemas.microsoft.com/office/drawing/2014/main" id="{145A9E5D-4299-4695-B3A0-89649A572408}"/>
                  </a:ext>
                </a:extLst>
              </p:cNvPr>
              <p:cNvGrpSpPr/>
              <p:nvPr/>
            </p:nvGrpSpPr>
            <p:grpSpPr>
              <a:xfrm>
                <a:off x="200880" y="2987465"/>
                <a:ext cx="1741369" cy="1501364"/>
                <a:chOff x="3542478" y="1352554"/>
                <a:chExt cx="2844309" cy="2452291"/>
              </a:xfrm>
            </p:grpSpPr>
            <p:sp>
              <p:nvSpPr>
                <p:cNvPr id="20" name="Hexagon 19">
                  <a:extLst>
                    <a:ext uri="{FF2B5EF4-FFF2-40B4-BE49-F238E27FC236}">
                      <a16:creationId xmlns:a16="http://schemas.microsoft.com/office/drawing/2014/main" id="{F2685D58-D2C0-4576-9603-EEADAB69DFBF}"/>
                    </a:ext>
                  </a:extLst>
                </p:cNvPr>
                <p:cNvSpPr/>
                <p:nvPr/>
              </p:nvSpPr>
              <p:spPr>
                <a:xfrm>
                  <a:off x="3542478" y="1352554"/>
                  <a:ext cx="2844309" cy="2452291"/>
                </a:xfrm>
                <a:prstGeom prst="hexagon">
                  <a:avLst>
                    <a:gd name="adj" fmla="val 25000"/>
                    <a:gd name="vf" fmla="val 115470"/>
                  </a:avLst>
                </a:prstGeom>
                <a:solidFill>
                  <a:srgbClr val="C00000"/>
                </a:solidFill>
                <a:ln>
                  <a:noFill/>
                </a:ln>
                <a:effectLst/>
              </p:spPr>
              <p:style>
                <a:lnRef idx="1">
                  <a:scrgbClr r="0" g="0" b="0"/>
                </a:lnRef>
                <a:fillRef idx="3">
                  <a:scrgbClr r="0" g="0" b="0"/>
                </a:fillRef>
                <a:effectRef idx="2">
                  <a:scrgbClr r="0" g="0" b="0"/>
                </a:effectRef>
                <a:fontRef idx="minor">
                  <a:schemeClr val="lt1"/>
                </a:fontRef>
              </p:style>
              <p:txBody>
                <a:bodyPr/>
                <a:lstStyle/>
                <a:p>
                  <a:endParaRPr lang="en-GB"/>
                </a:p>
              </p:txBody>
            </p:sp>
            <p:sp>
              <p:nvSpPr>
                <p:cNvPr id="21" name="Hexagon 4">
                  <a:extLst>
                    <a:ext uri="{FF2B5EF4-FFF2-40B4-BE49-F238E27FC236}">
                      <a16:creationId xmlns:a16="http://schemas.microsoft.com/office/drawing/2014/main" id="{F3091E03-A8D1-4C25-98FF-9C7B898D5CE9}"/>
                    </a:ext>
                  </a:extLst>
                </p:cNvPr>
                <p:cNvSpPr txBox="1"/>
                <p:nvPr/>
              </p:nvSpPr>
              <p:spPr>
                <a:xfrm>
                  <a:off x="3983861" y="1733104"/>
                  <a:ext cx="1961543" cy="169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sp>
            <p:nvSpPr>
              <p:cNvPr id="6" name="TextBox 5">
                <a:extLst>
                  <a:ext uri="{FF2B5EF4-FFF2-40B4-BE49-F238E27FC236}">
                    <a16:creationId xmlns:a16="http://schemas.microsoft.com/office/drawing/2014/main" id="{315A76C7-4831-46A7-B8B3-B02695C33F07}"/>
                  </a:ext>
                </a:extLst>
              </p:cNvPr>
              <p:cNvSpPr txBox="1"/>
              <p:nvPr/>
            </p:nvSpPr>
            <p:spPr bwMode="auto">
              <a:xfrm>
                <a:off x="526264" y="4003880"/>
                <a:ext cx="1075155" cy="296216"/>
              </a:xfrm>
              <a:prstGeom prst="rect">
                <a:avLst/>
              </a:prstGeom>
              <a:noFill/>
              <a:ln w="12700" cap="sq" algn="ctr">
                <a:noFill/>
                <a:miter lim="800000"/>
                <a:headEnd/>
                <a:tailEnd/>
              </a:ln>
              <a:effectLst/>
            </p:spPr>
            <p:txBody>
              <a:bodyPr wrap="square" rtlCol="0">
                <a:spAutoFit/>
              </a:bodyPr>
              <a:lstStyle/>
              <a:p>
                <a:pPr algn="ctr"/>
                <a:r>
                  <a:rPr lang="en-GB" sz="1400">
                    <a:solidFill>
                      <a:schemeClr val="bg1"/>
                    </a:solidFill>
                    <a:latin typeface="+mn-lt"/>
                  </a:rPr>
                  <a:t>Security</a:t>
                </a:r>
              </a:p>
            </p:txBody>
          </p:sp>
        </p:grpSp>
        <p:pic>
          <p:nvPicPr>
            <p:cNvPr id="4" name="Picture 3" descr="Icon&#10;&#10;Description automatically generated">
              <a:extLst>
                <a:ext uri="{FF2B5EF4-FFF2-40B4-BE49-F238E27FC236}">
                  <a16:creationId xmlns:a16="http://schemas.microsoft.com/office/drawing/2014/main" id="{084BBF62-BDFB-4725-844F-6C83AEFEB6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5101" y="3244293"/>
              <a:ext cx="737468" cy="737468"/>
            </a:xfrm>
            <a:prstGeom prst="rect">
              <a:avLst/>
            </a:prstGeom>
          </p:spPr>
        </p:pic>
      </p:grpSp>
      <p:grpSp>
        <p:nvGrpSpPr>
          <p:cNvPr id="81" name="Group 80">
            <a:extLst>
              <a:ext uri="{FF2B5EF4-FFF2-40B4-BE49-F238E27FC236}">
                <a16:creationId xmlns:a16="http://schemas.microsoft.com/office/drawing/2014/main" id="{193E0D11-21B2-4D7D-B5A1-E36DE290F64B}"/>
              </a:ext>
            </a:extLst>
          </p:cNvPr>
          <p:cNvGrpSpPr/>
          <p:nvPr/>
        </p:nvGrpSpPr>
        <p:grpSpPr>
          <a:xfrm>
            <a:off x="3078060" y="3038406"/>
            <a:ext cx="1698302" cy="1464233"/>
            <a:chOff x="3078060" y="3038406"/>
            <a:chExt cx="1698302" cy="1464233"/>
          </a:xfrm>
        </p:grpSpPr>
        <p:grpSp>
          <p:nvGrpSpPr>
            <p:cNvPr id="42" name="Group 41">
              <a:extLst>
                <a:ext uri="{FF2B5EF4-FFF2-40B4-BE49-F238E27FC236}">
                  <a16:creationId xmlns:a16="http://schemas.microsoft.com/office/drawing/2014/main" id="{17FBF062-D083-4C69-B945-B1AA744128CB}"/>
                </a:ext>
              </a:extLst>
            </p:cNvPr>
            <p:cNvGrpSpPr/>
            <p:nvPr/>
          </p:nvGrpSpPr>
          <p:grpSpPr>
            <a:xfrm>
              <a:off x="3078060" y="3038406"/>
              <a:ext cx="1698302" cy="1464233"/>
              <a:chOff x="3114990" y="3001275"/>
              <a:chExt cx="1741369" cy="1501364"/>
            </a:xfrm>
          </p:grpSpPr>
          <p:grpSp>
            <p:nvGrpSpPr>
              <p:cNvPr id="12" name="Group 11">
                <a:extLst>
                  <a:ext uri="{FF2B5EF4-FFF2-40B4-BE49-F238E27FC236}">
                    <a16:creationId xmlns:a16="http://schemas.microsoft.com/office/drawing/2014/main" id="{D63044B3-3191-4D6A-BB48-6E94FD1ACF86}"/>
                  </a:ext>
                </a:extLst>
              </p:cNvPr>
              <p:cNvGrpSpPr/>
              <p:nvPr/>
            </p:nvGrpSpPr>
            <p:grpSpPr>
              <a:xfrm>
                <a:off x="3114990" y="3001275"/>
                <a:ext cx="1741369" cy="1501364"/>
                <a:chOff x="3542478" y="1352554"/>
                <a:chExt cx="2844309" cy="2452291"/>
              </a:xfrm>
            </p:grpSpPr>
            <p:sp>
              <p:nvSpPr>
                <p:cNvPr id="13" name="Hexagon 12">
                  <a:extLst>
                    <a:ext uri="{FF2B5EF4-FFF2-40B4-BE49-F238E27FC236}">
                      <a16:creationId xmlns:a16="http://schemas.microsoft.com/office/drawing/2014/main" id="{72BD7A50-0606-4810-A13A-792B5F61AD65}"/>
                    </a:ext>
                  </a:extLst>
                </p:cNvPr>
                <p:cNvSpPr/>
                <p:nvPr/>
              </p:nvSpPr>
              <p:spPr>
                <a:xfrm>
                  <a:off x="3542478" y="1352554"/>
                  <a:ext cx="2844309" cy="2452291"/>
                </a:xfrm>
                <a:prstGeom prst="hexagon">
                  <a:avLst>
                    <a:gd name="adj" fmla="val 25000"/>
                    <a:gd name="vf" fmla="val 115470"/>
                  </a:avLst>
                </a:prstGeom>
                <a:solidFill>
                  <a:schemeClr val="accent5"/>
                </a:solidFill>
                <a:ln>
                  <a:noFill/>
                </a:ln>
                <a:effectLst/>
              </p:spPr>
              <p:style>
                <a:lnRef idx="1">
                  <a:scrgbClr r="0" g="0" b="0"/>
                </a:lnRef>
                <a:fillRef idx="3">
                  <a:scrgbClr r="0" g="0" b="0"/>
                </a:fillRef>
                <a:effectRef idx="2">
                  <a:scrgbClr r="0" g="0" b="0"/>
                </a:effectRef>
                <a:fontRef idx="minor">
                  <a:schemeClr val="lt1"/>
                </a:fontRef>
              </p:style>
              <p:txBody>
                <a:bodyPr/>
                <a:lstStyle/>
                <a:p>
                  <a:endParaRPr lang="en-GB"/>
                </a:p>
              </p:txBody>
            </p:sp>
            <p:sp>
              <p:nvSpPr>
                <p:cNvPr id="22" name="Hexagon 4">
                  <a:extLst>
                    <a:ext uri="{FF2B5EF4-FFF2-40B4-BE49-F238E27FC236}">
                      <a16:creationId xmlns:a16="http://schemas.microsoft.com/office/drawing/2014/main" id="{377CABD8-45E0-477A-8207-DC267E2BDF3D}"/>
                    </a:ext>
                  </a:extLst>
                </p:cNvPr>
                <p:cNvSpPr txBox="1"/>
                <p:nvPr/>
              </p:nvSpPr>
              <p:spPr>
                <a:xfrm>
                  <a:off x="3983861" y="1733104"/>
                  <a:ext cx="1961543" cy="169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sp>
            <p:nvSpPr>
              <p:cNvPr id="25" name="TextBox 24">
                <a:extLst>
                  <a:ext uri="{FF2B5EF4-FFF2-40B4-BE49-F238E27FC236}">
                    <a16:creationId xmlns:a16="http://schemas.microsoft.com/office/drawing/2014/main" id="{D072146E-2C3D-44DB-B7A6-34AF011D76D0}"/>
                  </a:ext>
                </a:extLst>
              </p:cNvPr>
              <p:cNvSpPr txBox="1"/>
              <p:nvPr/>
            </p:nvSpPr>
            <p:spPr bwMode="auto">
              <a:xfrm>
                <a:off x="3410344" y="4068993"/>
                <a:ext cx="1133860" cy="296216"/>
              </a:xfrm>
              <a:prstGeom prst="rect">
                <a:avLst/>
              </a:prstGeom>
              <a:noFill/>
              <a:ln w="12700" cap="sq" algn="ctr">
                <a:noFill/>
                <a:miter lim="800000"/>
                <a:headEnd/>
                <a:tailEnd/>
              </a:ln>
              <a:effectLst/>
            </p:spPr>
            <p:txBody>
              <a:bodyPr wrap="square" rtlCol="0">
                <a:spAutoFit/>
              </a:bodyPr>
              <a:lstStyle/>
              <a:p>
                <a:pPr algn="ctr"/>
                <a:r>
                  <a:rPr lang="en-GB" sz="1400">
                    <a:solidFill>
                      <a:schemeClr val="bg1"/>
                    </a:solidFill>
                    <a:latin typeface="+mn-lt"/>
                  </a:rPr>
                  <a:t>Privacy</a:t>
                </a:r>
              </a:p>
            </p:txBody>
          </p:sp>
        </p:grpSp>
        <p:pic>
          <p:nvPicPr>
            <p:cNvPr id="7" name="Picture 6" descr="Icon&#10;&#10;Description automatically generated">
              <a:extLst>
                <a:ext uri="{FF2B5EF4-FFF2-40B4-BE49-F238E27FC236}">
                  <a16:creationId xmlns:a16="http://schemas.microsoft.com/office/drawing/2014/main" id="{A5199AE8-7D39-4DBA-A4FE-E15D5EF08E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55751" y="3273295"/>
              <a:ext cx="742921" cy="742921"/>
            </a:xfrm>
            <a:prstGeom prst="rect">
              <a:avLst/>
            </a:prstGeom>
          </p:spPr>
        </p:pic>
      </p:grpSp>
      <p:grpSp>
        <p:nvGrpSpPr>
          <p:cNvPr id="80" name="Group 79">
            <a:extLst>
              <a:ext uri="{FF2B5EF4-FFF2-40B4-BE49-F238E27FC236}">
                <a16:creationId xmlns:a16="http://schemas.microsoft.com/office/drawing/2014/main" id="{855A804C-7AC0-4BCC-86B0-21B4DE2DAEEB}"/>
              </a:ext>
            </a:extLst>
          </p:cNvPr>
          <p:cNvGrpSpPr/>
          <p:nvPr/>
        </p:nvGrpSpPr>
        <p:grpSpPr>
          <a:xfrm>
            <a:off x="1670778" y="2256800"/>
            <a:ext cx="1698302" cy="1464233"/>
            <a:chOff x="1670778" y="2256800"/>
            <a:chExt cx="1698302" cy="1464233"/>
          </a:xfrm>
        </p:grpSpPr>
        <p:grpSp>
          <p:nvGrpSpPr>
            <p:cNvPr id="41" name="Group 40">
              <a:extLst>
                <a:ext uri="{FF2B5EF4-FFF2-40B4-BE49-F238E27FC236}">
                  <a16:creationId xmlns:a16="http://schemas.microsoft.com/office/drawing/2014/main" id="{8CA57B26-8D35-4572-9962-248391783EAA}"/>
                </a:ext>
              </a:extLst>
            </p:cNvPr>
            <p:cNvGrpSpPr/>
            <p:nvPr/>
          </p:nvGrpSpPr>
          <p:grpSpPr>
            <a:xfrm>
              <a:off x="1670778" y="2256800"/>
              <a:ext cx="1698302" cy="1464233"/>
              <a:chOff x="1672021" y="2199848"/>
              <a:chExt cx="1741369" cy="1501364"/>
            </a:xfrm>
          </p:grpSpPr>
          <p:grpSp>
            <p:nvGrpSpPr>
              <p:cNvPr id="16" name="Group 15">
                <a:extLst>
                  <a:ext uri="{FF2B5EF4-FFF2-40B4-BE49-F238E27FC236}">
                    <a16:creationId xmlns:a16="http://schemas.microsoft.com/office/drawing/2014/main" id="{61EAECA5-3D33-4768-82E7-AC7670911B8D}"/>
                  </a:ext>
                </a:extLst>
              </p:cNvPr>
              <p:cNvGrpSpPr/>
              <p:nvPr/>
            </p:nvGrpSpPr>
            <p:grpSpPr>
              <a:xfrm>
                <a:off x="1672021" y="2199848"/>
                <a:ext cx="1741369" cy="1501364"/>
                <a:chOff x="3542478" y="1352554"/>
                <a:chExt cx="2844309" cy="2452291"/>
              </a:xfrm>
            </p:grpSpPr>
            <p:sp>
              <p:nvSpPr>
                <p:cNvPr id="17" name="Hexagon 16">
                  <a:extLst>
                    <a:ext uri="{FF2B5EF4-FFF2-40B4-BE49-F238E27FC236}">
                      <a16:creationId xmlns:a16="http://schemas.microsoft.com/office/drawing/2014/main" id="{1852D4EA-289D-4FA5-933C-B3CB0C116265}"/>
                    </a:ext>
                  </a:extLst>
                </p:cNvPr>
                <p:cNvSpPr/>
                <p:nvPr/>
              </p:nvSpPr>
              <p:spPr>
                <a:xfrm>
                  <a:off x="3542478" y="1352554"/>
                  <a:ext cx="2844309" cy="2452291"/>
                </a:xfrm>
                <a:prstGeom prst="hexagon">
                  <a:avLst>
                    <a:gd name="adj" fmla="val 25000"/>
                    <a:gd name="vf" fmla="val 115470"/>
                  </a:avLst>
                </a:prstGeom>
                <a:solidFill>
                  <a:schemeClr val="accent3"/>
                </a:solidFill>
                <a:ln>
                  <a:noFill/>
                </a:ln>
                <a:effectLst/>
              </p:spPr>
              <p:style>
                <a:lnRef idx="1">
                  <a:scrgbClr r="0" g="0" b="0"/>
                </a:lnRef>
                <a:fillRef idx="3">
                  <a:scrgbClr r="0" g="0" b="0"/>
                </a:fillRef>
                <a:effectRef idx="2">
                  <a:scrgbClr r="0" g="0" b="0"/>
                </a:effectRef>
                <a:fontRef idx="minor">
                  <a:schemeClr val="lt1"/>
                </a:fontRef>
              </p:style>
            </p:sp>
            <p:sp>
              <p:nvSpPr>
                <p:cNvPr id="18" name="Hexagon 4">
                  <a:extLst>
                    <a:ext uri="{FF2B5EF4-FFF2-40B4-BE49-F238E27FC236}">
                      <a16:creationId xmlns:a16="http://schemas.microsoft.com/office/drawing/2014/main" id="{C392C83A-AFBB-499C-97F9-CE0FAE139E4B}"/>
                    </a:ext>
                  </a:extLst>
                </p:cNvPr>
                <p:cNvSpPr txBox="1"/>
                <p:nvPr/>
              </p:nvSpPr>
              <p:spPr>
                <a:xfrm>
                  <a:off x="3983861" y="1733104"/>
                  <a:ext cx="1961543" cy="169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sp>
            <p:nvSpPr>
              <p:cNvPr id="24" name="TextBox 23">
                <a:extLst>
                  <a:ext uri="{FF2B5EF4-FFF2-40B4-BE49-F238E27FC236}">
                    <a16:creationId xmlns:a16="http://schemas.microsoft.com/office/drawing/2014/main" id="{01316E3D-65A8-4C44-AFFE-935B16D2979B}"/>
                  </a:ext>
                </a:extLst>
              </p:cNvPr>
              <p:cNvSpPr txBox="1"/>
              <p:nvPr/>
            </p:nvSpPr>
            <p:spPr bwMode="auto">
              <a:xfrm>
                <a:off x="1981130" y="3270605"/>
                <a:ext cx="1133860" cy="299803"/>
              </a:xfrm>
              <a:prstGeom prst="rect">
                <a:avLst/>
              </a:prstGeom>
              <a:noFill/>
              <a:ln w="12700" cap="sq" algn="ctr">
                <a:noFill/>
                <a:miter lim="800000"/>
                <a:headEnd/>
                <a:tailEnd/>
              </a:ln>
              <a:effectLst/>
            </p:spPr>
            <p:txBody>
              <a:bodyPr wrap="square" rtlCol="0">
                <a:spAutoFit/>
              </a:bodyPr>
              <a:lstStyle/>
              <a:p>
                <a:pPr algn="ctr"/>
                <a:r>
                  <a:rPr lang="en-GB" sz="1300">
                    <a:solidFill>
                      <a:schemeClr val="bg1"/>
                    </a:solidFill>
                    <a:latin typeface="+mn-lt"/>
                  </a:rPr>
                  <a:t>Compliance</a:t>
                </a:r>
              </a:p>
            </p:txBody>
          </p:sp>
        </p:grpSp>
        <p:pic>
          <p:nvPicPr>
            <p:cNvPr id="48" name="Picture 47" descr="A picture containing drawing&#10;&#10;Description automatically generated">
              <a:extLst>
                <a:ext uri="{FF2B5EF4-FFF2-40B4-BE49-F238E27FC236}">
                  <a16:creationId xmlns:a16="http://schemas.microsoft.com/office/drawing/2014/main" id="{EBA43F2E-8B21-4242-B518-84480D5098D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73931" y="2520158"/>
              <a:ext cx="801635" cy="801635"/>
            </a:xfrm>
            <a:prstGeom prst="rect">
              <a:avLst/>
            </a:prstGeom>
          </p:spPr>
        </p:pic>
      </p:grpSp>
      <p:grpSp>
        <p:nvGrpSpPr>
          <p:cNvPr id="82" name="Group 81">
            <a:extLst>
              <a:ext uri="{FF2B5EF4-FFF2-40B4-BE49-F238E27FC236}">
                <a16:creationId xmlns:a16="http://schemas.microsoft.com/office/drawing/2014/main" id="{7F4439F2-ADED-4BE8-B8CF-C9F16B155434}"/>
              </a:ext>
            </a:extLst>
          </p:cNvPr>
          <p:cNvGrpSpPr/>
          <p:nvPr/>
        </p:nvGrpSpPr>
        <p:grpSpPr>
          <a:xfrm>
            <a:off x="5865794" y="1449670"/>
            <a:ext cx="1698302" cy="1464233"/>
            <a:chOff x="5865794" y="1449670"/>
            <a:chExt cx="1698302" cy="1464233"/>
          </a:xfrm>
        </p:grpSpPr>
        <p:grpSp>
          <p:nvGrpSpPr>
            <p:cNvPr id="43" name="Group 42">
              <a:extLst>
                <a:ext uri="{FF2B5EF4-FFF2-40B4-BE49-F238E27FC236}">
                  <a16:creationId xmlns:a16="http://schemas.microsoft.com/office/drawing/2014/main" id="{917DC53C-48D7-4D87-B304-0747DEED6742}"/>
                </a:ext>
              </a:extLst>
            </p:cNvPr>
            <p:cNvGrpSpPr/>
            <p:nvPr/>
          </p:nvGrpSpPr>
          <p:grpSpPr>
            <a:xfrm>
              <a:off x="5865794" y="1449670"/>
              <a:ext cx="1698302" cy="1464233"/>
              <a:chOff x="5973418" y="1372250"/>
              <a:chExt cx="1741369" cy="1501364"/>
            </a:xfrm>
          </p:grpSpPr>
          <p:grpSp>
            <p:nvGrpSpPr>
              <p:cNvPr id="26" name="Group 25">
                <a:extLst>
                  <a:ext uri="{FF2B5EF4-FFF2-40B4-BE49-F238E27FC236}">
                    <a16:creationId xmlns:a16="http://schemas.microsoft.com/office/drawing/2014/main" id="{F3A051E1-CFE2-491E-8882-C7B3C0036C2F}"/>
                  </a:ext>
                </a:extLst>
              </p:cNvPr>
              <p:cNvGrpSpPr/>
              <p:nvPr/>
            </p:nvGrpSpPr>
            <p:grpSpPr>
              <a:xfrm>
                <a:off x="5973418" y="1372250"/>
                <a:ext cx="1741369" cy="1501364"/>
                <a:chOff x="3542478" y="1352554"/>
                <a:chExt cx="2844309" cy="2452291"/>
              </a:xfrm>
            </p:grpSpPr>
            <p:sp>
              <p:nvSpPr>
                <p:cNvPr id="27" name="Hexagon 26">
                  <a:extLst>
                    <a:ext uri="{FF2B5EF4-FFF2-40B4-BE49-F238E27FC236}">
                      <a16:creationId xmlns:a16="http://schemas.microsoft.com/office/drawing/2014/main" id="{8429DF7A-90F0-4391-BE2C-93BE53B1E7AC}"/>
                    </a:ext>
                  </a:extLst>
                </p:cNvPr>
                <p:cNvSpPr/>
                <p:nvPr/>
              </p:nvSpPr>
              <p:spPr>
                <a:xfrm>
                  <a:off x="3542478" y="1352554"/>
                  <a:ext cx="2844309" cy="2452291"/>
                </a:xfrm>
                <a:prstGeom prst="hexagon">
                  <a:avLst>
                    <a:gd name="adj" fmla="val 25000"/>
                    <a:gd name="vf" fmla="val 115470"/>
                  </a:avLst>
                </a:prstGeom>
                <a:solidFill>
                  <a:srgbClr val="C00000"/>
                </a:solidFill>
                <a:ln>
                  <a:noFill/>
                </a:ln>
                <a:effectLst/>
              </p:spPr>
              <p:style>
                <a:lnRef idx="1">
                  <a:scrgbClr r="0" g="0" b="0"/>
                </a:lnRef>
                <a:fillRef idx="3">
                  <a:scrgbClr r="0" g="0" b="0"/>
                </a:fillRef>
                <a:effectRef idx="2">
                  <a:scrgbClr r="0" g="0" b="0"/>
                </a:effectRef>
                <a:fontRef idx="minor">
                  <a:schemeClr val="lt1"/>
                </a:fontRef>
              </p:style>
              <p:txBody>
                <a:bodyPr/>
                <a:lstStyle/>
                <a:p>
                  <a:endParaRPr lang="en-GB"/>
                </a:p>
              </p:txBody>
            </p:sp>
            <p:sp>
              <p:nvSpPr>
                <p:cNvPr id="28" name="Hexagon 4">
                  <a:extLst>
                    <a:ext uri="{FF2B5EF4-FFF2-40B4-BE49-F238E27FC236}">
                      <a16:creationId xmlns:a16="http://schemas.microsoft.com/office/drawing/2014/main" id="{893B46CB-EBEA-44AA-9187-BABE153943D2}"/>
                    </a:ext>
                  </a:extLst>
                </p:cNvPr>
                <p:cNvSpPr txBox="1"/>
                <p:nvPr/>
              </p:nvSpPr>
              <p:spPr>
                <a:xfrm>
                  <a:off x="3983861" y="1733104"/>
                  <a:ext cx="1961543" cy="169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sp>
            <p:nvSpPr>
              <p:cNvPr id="29" name="TextBox 28">
                <a:extLst>
                  <a:ext uri="{FF2B5EF4-FFF2-40B4-BE49-F238E27FC236}">
                    <a16:creationId xmlns:a16="http://schemas.microsoft.com/office/drawing/2014/main" id="{A9333A94-97E3-4BCF-BB33-EC93B2B77216}"/>
                  </a:ext>
                </a:extLst>
              </p:cNvPr>
              <p:cNvSpPr txBox="1"/>
              <p:nvPr/>
            </p:nvSpPr>
            <p:spPr bwMode="auto">
              <a:xfrm>
                <a:off x="6278946" y="2414862"/>
                <a:ext cx="1130311" cy="307777"/>
              </a:xfrm>
              <a:prstGeom prst="rect">
                <a:avLst/>
              </a:prstGeom>
              <a:noFill/>
              <a:ln w="12700" cap="sq" algn="ctr">
                <a:noFill/>
                <a:miter lim="800000"/>
                <a:headEnd/>
                <a:tailEnd/>
              </a:ln>
              <a:effectLst/>
            </p:spPr>
            <p:txBody>
              <a:bodyPr wrap="square" rtlCol="0">
                <a:spAutoFit/>
              </a:bodyPr>
              <a:lstStyle/>
              <a:p>
                <a:pPr algn="ctr"/>
                <a:r>
                  <a:rPr lang="en-GB" sz="1400">
                    <a:solidFill>
                      <a:schemeClr val="bg1"/>
                    </a:solidFill>
                    <a:latin typeface="+mn-lt"/>
                  </a:rPr>
                  <a:t>Productivity</a:t>
                </a:r>
              </a:p>
            </p:txBody>
          </p:sp>
        </p:grpSp>
        <p:pic>
          <p:nvPicPr>
            <p:cNvPr id="50" name="Picture 49" descr="Icon&#10;&#10;Description automatically generated">
              <a:extLst>
                <a:ext uri="{FF2B5EF4-FFF2-40B4-BE49-F238E27FC236}">
                  <a16:creationId xmlns:a16="http://schemas.microsoft.com/office/drawing/2014/main" id="{782AE547-2866-4EF1-BA8C-AB3B33D7DF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7503" y="1644868"/>
              <a:ext cx="806353" cy="806353"/>
            </a:xfrm>
            <a:prstGeom prst="rect">
              <a:avLst/>
            </a:prstGeom>
          </p:spPr>
        </p:pic>
      </p:grpSp>
      <p:grpSp>
        <p:nvGrpSpPr>
          <p:cNvPr id="83" name="Group 82">
            <a:extLst>
              <a:ext uri="{FF2B5EF4-FFF2-40B4-BE49-F238E27FC236}">
                <a16:creationId xmlns:a16="http://schemas.microsoft.com/office/drawing/2014/main" id="{DC363287-7514-464F-9441-F1CE45297356}"/>
              </a:ext>
            </a:extLst>
          </p:cNvPr>
          <p:cNvGrpSpPr/>
          <p:nvPr/>
        </p:nvGrpSpPr>
        <p:grpSpPr>
          <a:xfrm>
            <a:off x="7259660" y="2213100"/>
            <a:ext cx="1698302" cy="1464233"/>
            <a:chOff x="7259660" y="2213100"/>
            <a:chExt cx="1698302" cy="1464233"/>
          </a:xfrm>
        </p:grpSpPr>
        <p:grpSp>
          <p:nvGrpSpPr>
            <p:cNvPr id="45" name="Group 44">
              <a:extLst>
                <a:ext uri="{FF2B5EF4-FFF2-40B4-BE49-F238E27FC236}">
                  <a16:creationId xmlns:a16="http://schemas.microsoft.com/office/drawing/2014/main" id="{79AC70A7-A3AC-4D05-9538-C8C4E9CC5D91}"/>
                </a:ext>
              </a:extLst>
            </p:cNvPr>
            <p:cNvGrpSpPr/>
            <p:nvPr/>
          </p:nvGrpSpPr>
          <p:grpSpPr>
            <a:xfrm>
              <a:off x="7259660" y="2213100"/>
              <a:ext cx="1698302" cy="1464233"/>
              <a:chOff x="7402631" y="2155040"/>
              <a:chExt cx="1741369" cy="1501364"/>
            </a:xfrm>
          </p:grpSpPr>
          <p:grpSp>
            <p:nvGrpSpPr>
              <p:cNvPr id="34" name="Group 33">
                <a:extLst>
                  <a:ext uri="{FF2B5EF4-FFF2-40B4-BE49-F238E27FC236}">
                    <a16:creationId xmlns:a16="http://schemas.microsoft.com/office/drawing/2014/main" id="{94B855EB-1A5D-4479-AE28-62BA8852AFA5}"/>
                  </a:ext>
                </a:extLst>
              </p:cNvPr>
              <p:cNvGrpSpPr/>
              <p:nvPr/>
            </p:nvGrpSpPr>
            <p:grpSpPr>
              <a:xfrm>
                <a:off x="7402631" y="2155040"/>
                <a:ext cx="1741369" cy="1501364"/>
                <a:chOff x="3542478" y="1352554"/>
                <a:chExt cx="2844309" cy="2452291"/>
              </a:xfrm>
            </p:grpSpPr>
            <p:sp>
              <p:nvSpPr>
                <p:cNvPr id="35" name="Hexagon 34">
                  <a:extLst>
                    <a:ext uri="{FF2B5EF4-FFF2-40B4-BE49-F238E27FC236}">
                      <a16:creationId xmlns:a16="http://schemas.microsoft.com/office/drawing/2014/main" id="{E616987D-A60A-4325-B1FD-D654D520DEA9}"/>
                    </a:ext>
                  </a:extLst>
                </p:cNvPr>
                <p:cNvSpPr/>
                <p:nvPr/>
              </p:nvSpPr>
              <p:spPr>
                <a:xfrm>
                  <a:off x="3542478" y="1352554"/>
                  <a:ext cx="2844309" cy="2452291"/>
                </a:xfrm>
                <a:prstGeom prst="hexagon">
                  <a:avLst>
                    <a:gd name="adj" fmla="val 25000"/>
                    <a:gd name="vf" fmla="val 115470"/>
                  </a:avLst>
                </a:prstGeom>
                <a:solidFill>
                  <a:schemeClr val="accent5"/>
                </a:solidFill>
                <a:ln>
                  <a:noFill/>
                </a:ln>
                <a:effectLst/>
              </p:spPr>
              <p:style>
                <a:lnRef idx="1">
                  <a:scrgbClr r="0" g="0" b="0"/>
                </a:lnRef>
                <a:fillRef idx="3">
                  <a:scrgbClr r="0" g="0" b="0"/>
                </a:fillRef>
                <a:effectRef idx="2">
                  <a:scrgbClr r="0" g="0" b="0"/>
                </a:effectRef>
                <a:fontRef idx="minor">
                  <a:schemeClr val="lt1"/>
                </a:fontRef>
              </p:style>
              <p:txBody>
                <a:bodyPr/>
                <a:lstStyle/>
                <a:p>
                  <a:endParaRPr lang="en-GB"/>
                </a:p>
              </p:txBody>
            </p:sp>
            <p:sp>
              <p:nvSpPr>
                <p:cNvPr id="36" name="Hexagon 4">
                  <a:extLst>
                    <a:ext uri="{FF2B5EF4-FFF2-40B4-BE49-F238E27FC236}">
                      <a16:creationId xmlns:a16="http://schemas.microsoft.com/office/drawing/2014/main" id="{503886A7-54D0-4877-B6F9-7EA3269F5845}"/>
                    </a:ext>
                  </a:extLst>
                </p:cNvPr>
                <p:cNvSpPr txBox="1"/>
                <p:nvPr/>
              </p:nvSpPr>
              <p:spPr>
                <a:xfrm>
                  <a:off x="3983861" y="1733104"/>
                  <a:ext cx="1961543" cy="1691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sp>
            <p:nvSpPr>
              <p:cNvPr id="37" name="TextBox 36">
                <a:extLst>
                  <a:ext uri="{FF2B5EF4-FFF2-40B4-BE49-F238E27FC236}">
                    <a16:creationId xmlns:a16="http://schemas.microsoft.com/office/drawing/2014/main" id="{3D678ADB-950E-47F1-9376-D1AE49C8F649}"/>
                  </a:ext>
                </a:extLst>
              </p:cNvPr>
              <p:cNvSpPr txBox="1"/>
              <p:nvPr/>
            </p:nvSpPr>
            <p:spPr bwMode="auto">
              <a:xfrm>
                <a:off x="7697985" y="3222757"/>
                <a:ext cx="1133860" cy="296216"/>
              </a:xfrm>
              <a:prstGeom prst="rect">
                <a:avLst/>
              </a:prstGeom>
              <a:noFill/>
              <a:ln w="12700" cap="sq" algn="ctr">
                <a:noFill/>
                <a:miter lim="800000"/>
                <a:headEnd/>
                <a:tailEnd/>
              </a:ln>
              <a:effectLst/>
            </p:spPr>
            <p:txBody>
              <a:bodyPr wrap="square" rtlCol="0">
                <a:spAutoFit/>
              </a:bodyPr>
              <a:lstStyle/>
              <a:p>
                <a:pPr algn="ctr"/>
                <a:r>
                  <a:rPr lang="en-GB" sz="1400">
                    <a:solidFill>
                      <a:schemeClr val="bg1"/>
                    </a:solidFill>
                    <a:latin typeface="+mn-lt"/>
                  </a:rPr>
                  <a:t>Usability</a:t>
                </a:r>
              </a:p>
            </p:txBody>
          </p:sp>
        </p:grpSp>
        <p:pic>
          <p:nvPicPr>
            <p:cNvPr id="52" name="Picture 51" descr="Icon&#10;&#10;Description automatically generated">
              <a:extLst>
                <a:ext uri="{FF2B5EF4-FFF2-40B4-BE49-F238E27FC236}">
                  <a16:creationId xmlns:a16="http://schemas.microsoft.com/office/drawing/2014/main" id="{360DB584-80ED-4A2B-9884-3586C352DC8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32863" y="2436848"/>
              <a:ext cx="751894" cy="751894"/>
            </a:xfrm>
            <a:prstGeom prst="rect">
              <a:avLst/>
            </a:prstGeom>
          </p:spPr>
        </p:pic>
      </p:grpSp>
      <p:sp>
        <p:nvSpPr>
          <p:cNvPr id="62" name="Hexagon 61" descr="A picture containing person, indoor, holding, young&#10;&#10;Description automatically generated">
            <a:extLst>
              <a:ext uri="{FF2B5EF4-FFF2-40B4-BE49-F238E27FC236}">
                <a16:creationId xmlns:a16="http://schemas.microsoft.com/office/drawing/2014/main" id="{76FDA602-E743-4779-A0F9-9D55FC6BB73C}"/>
              </a:ext>
            </a:extLst>
          </p:cNvPr>
          <p:cNvSpPr/>
          <p:nvPr/>
        </p:nvSpPr>
        <p:spPr>
          <a:xfrm>
            <a:off x="239192" y="1475194"/>
            <a:ext cx="1714264" cy="1477700"/>
          </a:xfrm>
          <a:prstGeom prst="hexagon">
            <a:avLst>
              <a:gd name="adj" fmla="val 25000"/>
              <a:gd name="vf" fmla="val 115470"/>
            </a:avLst>
          </a:prstGeom>
          <a:blipFill>
            <a:blip r:embed="rId12" cstate="screen">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4" name="TextBox 83">
            <a:extLst>
              <a:ext uri="{FF2B5EF4-FFF2-40B4-BE49-F238E27FC236}">
                <a16:creationId xmlns:a16="http://schemas.microsoft.com/office/drawing/2014/main" id="{36491AC9-5BA6-459E-80E5-367AECCF1C3D}"/>
              </a:ext>
            </a:extLst>
          </p:cNvPr>
          <p:cNvSpPr txBox="1"/>
          <p:nvPr/>
        </p:nvSpPr>
        <p:spPr bwMode="auto">
          <a:xfrm>
            <a:off x="4647901" y="2346655"/>
            <a:ext cx="1382024" cy="1305716"/>
          </a:xfrm>
          <a:prstGeom prst="rect">
            <a:avLst/>
          </a:prstGeom>
          <a:noFill/>
          <a:ln w="12700" cap="sq" algn="ctr">
            <a:noFill/>
            <a:miter lim="800000"/>
            <a:headEnd/>
            <a:tailEnd/>
          </a:ln>
          <a:effectLst/>
        </p:spPr>
        <p:txBody>
          <a:bodyPr wrap="square" rtlCol="0">
            <a:spAutoFit/>
          </a:bodyPr>
          <a:lstStyle/>
          <a:p>
            <a:pPr algn="ctr" defTabSz="685800" fontAlgn="auto">
              <a:spcBef>
                <a:spcPts val="0"/>
              </a:spcBef>
              <a:spcAft>
                <a:spcPts val="0"/>
              </a:spcAft>
              <a:defRPr/>
            </a:pPr>
            <a:r>
              <a:rPr lang="en-US" b="1">
                <a:solidFill>
                  <a:srgbClr val="FF0000"/>
                </a:solidFill>
                <a:latin typeface="Arial"/>
                <a:ea typeface="+mn-ea"/>
              </a:rPr>
              <a:t>         </a:t>
            </a:r>
            <a:r>
              <a:rPr lang="en-US" sz="3300" b="1">
                <a:solidFill>
                  <a:srgbClr val="C00000"/>
                </a:solidFill>
                <a:latin typeface="Arial"/>
                <a:ea typeface="+mn-ea"/>
              </a:rPr>
              <a:t>AND</a:t>
            </a:r>
            <a:r>
              <a:rPr lang="en-US" b="1">
                <a:solidFill>
                  <a:srgbClr val="FF0000"/>
                </a:solidFill>
                <a:latin typeface="Arial"/>
                <a:ea typeface="+mn-ea"/>
              </a:rPr>
              <a:t>   </a:t>
            </a:r>
          </a:p>
          <a:p>
            <a:pPr defTabSz="685800" fontAlgn="auto">
              <a:spcBef>
                <a:spcPts val="0"/>
              </a:spcBef>
              <a:spcAft>
                <a:spcPts val="0"/>
              </a:spcAft>
              <a:defRPr/>
            </a:pPr>
            <a:endParaRPr lang="en-US" b="1">
              <a:solidFill>
                <a:srgbClr val="FF0000"/>
              </a:solidFill>
              <a:latin typeface="Arial"/>
              <a:ea typeface="+mn-ea"/>
            </a:endParaRPr>
          </a:p>
        </p:txBody>
      </p:sp>
    </p:spTree>
    <p:extLst>
      <p:ext uri="{BB962C8B-B14F-4D97-AF65-F5344CB8AC3E}">
        <p14:creationId xmlns:p14="http://schemas.microsoft.com/office/powerpoint/2010/main" val="764597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1000"/>
                                        <p:tgtEl>
                                          <p:spTgt spid="8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1000"/>
                                        <p:tgtEl>
                                          <p:spTgt spid="7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1000"/>
                                        <p:tgtEl>
                                          <p:spTgt spid="8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3000"/>
                                        <p:tgtEl>
                                          <p:spTgt spid="40"/>
                                        </p:tgtEl>
                                      </p:cBhvr>
                                    </p:animEffect>
                                  </p:childTnLst>
                                </p:cTn>
                              </p:par>
                            </p:childTnLst>
                          </p:cTn>
                        </p:par>
                        <p:par>
                          <p:cTn id="32" fill="hold">
                            <p:stCondLst>
                              <p:cond delay="9000"/>
                            </p:stCondLst>
                            <p:childTnLst>
                              <p:par>
                                <p:cTn id="33" presetID="10" presetClass="entr" presetSubtype="0"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1000"/>
                                        <p:tgtEl>
                                          <p:spTgt spid="82"/>
                                        </p:tgtEl>
                                      </p:cBhvr>
                                    </p:animEffect>
                                  </p:childTnLst>
                                </p:cTn>
                              </p:par>
                            </p:childTnLst>
                          </p:cTn>
                        </p:par>
                        <p:par>
                          <p:cTn id="36" fill="hold">
                            <p:stCondLst>
                              <p:cond delay="10000"/>
                            </p:stCondLst>
                            <p:childTnLst>
                              <p:par>
                                <p:cTn id="37" presetID="10" presetClass="entr" presetSubtype="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childTnLst>
                                </p:cTn>
                              </p:par>
                            </p:childTnLst>
                          </p:cTn>
                        </p:par>
                        <p:par>
                          <p:cTn id="40" fill="hold">
                            <p:stCondLst>
                              <p:cond delay="11000"/>
                            </p:stCondLst>
                            <p:childTnLst>
                              <p:par>
                                <p:cTn id="41" presetID="10" presetClass="entr" presetSubtype="0" fill="hold"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3000"/>
                                        <p:tgtEl>
                                          <p:spTgt spid="40"/>
                                        </p:tgtEl>
                                      </p:cBhvr>
                                    </p:animEffect>
                                    <p:set>
                                      <p:cBhvr>
                                        <p:cTn id="48" dur="1" fill="hold">
                                          <p:stCondLst>
                                            <p:cond delay="2999"/>
                                          </p:stCondLst>
                                        </p:cTn>
                                        <p:tgtEl>
                                          <p:spTgt spid="4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40" grpId="0"/>
      <p:bldP spid="40" grpId="1"/>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04A3-587D-4145-AF82-3716004B4575}"/>
              </a:ext>
            </a:extLst>
          </p:cNvPr>
          <p:cNvSpPr>
            <a:spLocks noGrp="1"/>
          </p:cNvSpPr>
          <p:nvPr>
            <p:ph type="title"/>
          </p:nvPr>
        </p:nvSpPr>
        <p:spPr>
          <a:xfrm>
            <a:off x="228602" y="184958"/>
            <a:ext cx="7576457" cy="723900"/>
          </a:xfrm>
        </p:spPr>
        <p:txBody>
          <a:bodyPr/>
          <a:lstStyle/>
          <a:p>
            <a:r>
              <a:rPr lang="en-US" sz="2798"/>
              <a:t>Increasing complexity is driving the need for digital identity</a:t>
            </a:r>
          </a:p>
        </p:txBody>
      </p:sp>
      <p:pic>
        <p:nvPicPr>
          <p:cNvPr id="85" name="Picture 84">
            <a:extLst>
              <a:ext uri="{FF2B5EF4-FFF2-40B4-BE49-F238E27FC236}">
                <a16:creationId xmlns:a16="http://schemas.microsoft.com/office/drawing/2014/main" id="{5D6C0EBC-F6FA-7D49-BC76-E243D5FE4B62}"/>
              </a:ext>
            </a:extLst>
          </p:cNvPr>
          <p:cNvPicPr>
            <a:picLocks noChangeAspect="1"/>
          </p:cNvPicPr>
          <p:nvPr/>
        </p:nvPicPr>
        <p:blipFill rotWithShape="1">
          <a:blip r:embed="rId3">
            <a:extLst>
              <a:ext uri="{28A0092B-C50C-407E-A947-70E740481C1C}">
                <a14:useLocalDpi xmlns:a14="http://schemas.microsoft.com/office/drawing/2010/main" val="0"/>
              </a:ext>
            </a:extLst>
          </a:blip>
          <a:srcRect l="18621" t="18665" r="18710" b="18597"/>
          <a:stretch/>
        </p:blipFill>
        <p:spPr>
          <a:xfrm>
            <a:off x="2845491" y="1270809"/>
            <a:ext cx="3464945" cy="3464944"/>
          </a:xfrm>
          <a:prstGeom prst="ellipse">
            <a:avLst/>
          </a:prstGeom>
        </p:spPr>
      </p:pic>
      <p:sp>
        <p:nvSpPr>
          <p:cNvPr id="86" name="Rectangle 85">
            <a:extLst>
              <a:ext uri="{FF2B5EF4-FFF2-40B4-BE49-F238E27FC236}">
                <a16:creationId xmlns:a16="http://schemas.microsoft.com/office/drawing/2014/main" id="{FCEEF8F5-DF0A-1E45-97CE-04B933632AA3}"/>
              </a:ext>
            </a:extLst>
          </p:cNvPr>
          <p:cNvSpPr/>
          <p:nvPr/>
        </p:nvSpPr>
        <p:spPr bwMode="auto">
          <a:xfrm>
            <a:off x="2462713" y="1036677"/>
            <a:ext cx="2118968" cy="1973668"/>
          </a:xfrm>
          <a:prstGeom prst="rect">
            <a:avLst/>
          </a:prstGeom>
          <a:solidFill>
            <a:srgbClr val="FFFFFF"/>
          </a:solidFill>
          <a:ln w="9525" cap="flat" cmpd="sng" algn="ctr">
            <a:noFill/>
            <a:prstDash val="solid"/>
            <a:round/>
            <a:headEnd type="none" w="med" len="med"/>
            <a:tailEnd type="none" w="med" len="med"/>
          </a:ln>
          <a:effectLst/>
        </p:spPr>
        <p:txBody>
          <a:bodyPr rtlCol="0" anchor="ctr"/>
          <a:lstStyle/>
          <a:p>
            <a:pPr defTabSz="685766">
              <a:defRPr/>
            </a:pPr>
            <a:endParaRPr lang="en-US" sz="1800" kern="0">
              <a:solidFill>
                <a:srgbClr val="000000"/>
              </a:solidFill>
            </a:endParaRPr>
          </a:p>
        </p:txBody>
      </p:sp>
      <p:sp>
        <p:nvSpPr>
          <p:cNvPr id="87" name="Rectangle 86">
            <a:extLst>
              <a:ext uri="{FF2B5EF4-FFF2-40B4-BE49-F238E27FC236}">
                <a16:creationId xmlns:a16="http://schemas.microsoft.com/office/drawing/2014/main" id="{E8CA3958-6E4E-2945-8B2F-8DBB7FB779F0}"/>
              </a:ext>
            </a:extLst>
          </p:cNvPr>
          <p:cNvSpPr/>
          <p:nvPr/>
        </p:nvSpPr>
        <p:spPr bwMode="auto">
          <a:xfrm>
            <a:off x="4577164" y="1036677"/>
            <a:ext cx="2118968" cy="1973668"/>
          </a:xfrm>
          <a:prstGeom prst="rect">
            <a:avLst/>
          </a:prstGeom>
          <a:solidFill>
            <a:srgbClr val="FFFFFF"/>
          </a:solidFill>
          <a:ln w="9525" cap="flat" cmpd="sng" algn="ctr">
            <a:noFill/>
            <a:prstDash val="solid"/>
            <a:round/>
            <a:headEnd type="none" w="med" len="med"/>
            <a:tailEnd type="none" w="med" len="med"/>
          </a:ln>
          <a:effectLst/>
        </p:spPr>
        <p:txBody>
          <a:bodyPr rtlCol="0" anchor="ctr"/>
          <a:lstStyle/>
          <a:p>
            <a:pPr defTabSz="685766">
              <a:defRPr/>
            </a:pPr>
            <a:endParaRPr lang="en-US" sz="1800" kern="0">
              <a:solidFill>
                <a:srgbClr val="000000"/>
              </a:solidFill>
            </a:endParaRPr>
          </a:p>
        </p:txBody>
      </p:sp>
      <p:sp>
        <p:nvSpPr>
          <p:cNvPr id="88" name="Rectangle 87">
            <a:extLst>
              <a:ext uri="{FF2B5EF4-FFF2-40B4-BE49-F238E27FC236}">
                <a16:creationId xmlns:a16="http://schemas.microsoft.com/office/drawing/2014/main" id="{95962186-F5E5-D549-9089-23D39F33A545}"/>
              </a:ext>
            </a:extLst>
          </p:cNvPr>
          <p:cNvSpPr/>
          <p:nvPr/>
        </p:nvSpPr>
        <p:spPr bwMode="auto">
          <a:xfrm>
            <a:off x="2462713" y="3010344"/>
            <a:ext cx="2118968" cy="1973668"/>
          </a:xfrm>
          <a:prstGeom prst="rect">
            <a:avLst/>
          </a:prstGeom>
          <a:solidFill>
            <a:srgbClr val="FFFFFF"/>
          </a:solidFill>
          <a:ln w="9525" cap="flat" cmpd="sng" algn="ctr">
            <a:noFill/>
            <a:prstDash val="solid"/>
            <a:round/>
            <a:headEnd type="none" w="med" len="med"/>
            <a:tailEnd type="none" w="med" len="med"/>
          </a:ln>
          <a:effectLst/>
        </p:spPr>
        <p:txBody>
          <a:bodyPr rtlCol="0" anchor="ctr"/>
          <a:lstStyle/>
          <a:p>
            <a:pPr defTabSz="685766">
              <a:defRPr/>
            </a:pPr>
            <a:endParaRPr lang="en-US" sz="1800" kern="0">
              <a:solidFill>
                <a:srgbClr val="000000"/>
              </a:solidFill>
            </a:endParaRPr>
          </a:p>
        </p:txBody>
      </p:sp>
      <p:sp>
        <p:nvSpPr>
          <p:cNvPr id="89" name="Rectangle 88">
            <a:extLst>
              <a:ext uri="{FF2B5EF4-FFF2-40B4-BE49-F238E27FC236}">
                <a16:creationId xmlns:a16="http://schemas.microsoft.com/office/drawing/2014/main" id="{766D426E-B0E6-954A-B293-C6B72AFBDBFC}"/>
              </a:ext>
            </a:extLst>
          </p:cNvPr>
          <p:cNvSpPr/>
          <p:nvPr/>
        </p:nvSpPr>
        <p:spPr bwMode="auto">
          <a:xfrm>
            <a:off x="4577164" y="3010344"/>
            <a:ext cx="2118968" cy="1973668"/>
          </a:xfrm>
          <a:prstGeom prst="rect">
            <a:avLst/>
          </a:prstGeom>
          <a:solidFill>
            <a:srgbClr val="FFFFFF"/>
          </a:solidFill>
          <a:ln w="9525" cap="flat" cmpd="sng" algn="ctr">
            <a:noFill/>
            <a:prstDash val="solid"/>
            <a:round/>
            <a:headEnd type="none" w="med" len="med"/>
            <a:tailEnd type="none" w="med" len="med"/>
          </a:ln>
          <a:effectLst/>
        </p:spPr>
        <p:txBody>
          <a:bodyPr rtlCol="0" anchor="ctr"/>
          <a:lstStyle/>
          <a:p>
            <a:pPr defTabSz="685766">
              <a:defRPr/>
            </a:pPr>
            <a:endParaRPr lang="en-US" sz="1800" kern="0">
              <a:solidFill>
                <a:srgbClr val="000000"/>
              </a:solidFill>
            </a:endParaRPr>
          </a:p>
        </p:txBody>
      </p:sp>
      <p:pic>
        <p:nvPicPr>
          <p:cNvPr id="90" name="Picture 89">
            <a:extLst>
              <a:ext uri="{FF2B5EF4-FFF2-40B4-BE49-F238E27FC236}">
                <a16:creationId xmlns:a16="http://schemas.microsoft.com/office/drawing/2014/main" id="{4E1E1E7B-5587-FC40-A099-1D4998A28D60}"/>
              </a:ext>
            </a:extLst>
          </p:cNvPr>
          <p:cNvPicPr>
            <a:picLocks noChangeAspect="1"/>
          </p:cNvPicPr>
          <p:nvPr/>
        </p:nvPicPr>
        <p:blipFill rotWithShape="1">
          <a:blip r:embed="rId3">
            <a:extLst>
              <a:ext uri="{28A0092B-C50C-407E-A947-70E740481C1C}">
                <a14:useLocalDpi xmlns:a14="http://schemas.microsoft.com/office/drawing/2010/main" val="0"/>
              </a:ext>
            </a:extLst>
          </a:blip>
          <a:srcRect l="31147" t="31068" r="30896" b="30933"/>
          <a:stretch/>
        </p:blipFill>
        <p:spPr>
          <a:xfrm>
            <a:off x="3537995" y="1955791"/>
            <a:ext cx="2098653" cy="2098652"/>
          </a:xfrm>
          <a:prstGeom prst="ellipse">
            <a:avLst/>
          </a:prstGeom>
        </p:spPr>
      </p:pic>
    </p:spTree>
    <p:extLst>
      <p:ext uri="{BB962C8B-B14F-4D97-AF65-F5344CB8AC3E}">
        <p14:creationId xmlns:p14="http://schemas.microsoft.com/office/powerpoint/2010/main" val="30748435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6"/>
                                        </p:tgtEl>
                                      </p:cBhvr>
                                    </p:animEffect>
                                    <p:set>
                                      <p:cBhvr>
                                        <p:cTn id="7" dur="1" fill="hold">
                                          <p:stCondLst>
                                            <p:cond delay="499"/>
                                          </p:stCondLst>
                                        </p:cTn>
                                        <p:tgtEl>
                                          <p:spTgt spid="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7"/>
                                        </p:tgtEl>
                                      </p:cBhvr>
                                    </p:animEffect>
                                    <p:set>
                                      <p:cBhvr>
                                        <p:cTn id="12" dur="1" fill="hold">
                                          <p:stCondLst>
                                            <p:cond delay="499"/>
                                          </p:stCondLst>
                                        </p:cTn>
                                        <p:tgtEl>
                                          <p:spTgt spid="8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9"/>
                                        </p:tgtEl>
                                      </p:cBhvr>
                                    </p:animEffect>
                                    <p:set>
                                      <p:cBhvr>
                                        <p:cTn id="17" dur="1" fill="hold">
                                          <p:stCondLst>
                                            <p:cond delay="499"/>
                                          </p:stCondLst>
                                        </p:cTn>
                                        <p:tgtEl>
                                          <p:spTgt spid="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8"/>
                                        </p:tgtEl>
                                      </p:cBhvr>
                                    </p:animEffect>
                                    <p:set>
                                      <p:cBhvr>
                                        <p:cTn id="22"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entagon 71">
            <a:extLst>
              <a:ext uri="{FF2B5EF4-FFF2-40B4-BE49-F238E27FC236}">
                <a16:creationId xmlns:a16="http://schemas.microsoft.com/office/drawing/2014/main" id="{EC02C67D-3252-1C4D-9E4F-B9685DA86A25}"/>
              </a:ext>
            </a:extLst>
          </p:cNvPr>
          <p:cNvSpPr/>
          <p:nvPr/>
        </p:nvSpPr>
        <p:spPr bwMode="auto">
          <a:xfrm rot="10800000">
            <a:off x="2396373" y="1436978"/>
            <a:ext cx="1618777" cy="2684627"/>
          </a:xfrm>
          <a:prstGeom prst="homePlate">
            <a:avLst/>
          </a:prstGeom>
          <a:solidFill>
            <a:schemeClr val="accent3">
              <a:lumMod val="20000"/>
              <a:lumOff val="80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3" name="Pentagon 2">
            <a:extLst>
              <a:ext uri="{FF2B5EF4-FFF2-40B4-BE49-F238E27FC236}">
                <a16:creationId xmlns:a16="http://schemas.microsoft.com/office/drawing/2014/main" id="{9415669F-0BBD-5840-AA2C-0582E2874887}"/>
              </a:ext>
            </a:extLst>
          </p:cNvPr>
          <p:cNvSpPr/>
          <p:nvPr/>
        </p:nvSpPr>
        <p:spPr bwMode="auto">
          <a:xfrm>
            <a:off x="5246993" y="1450238"/>
            <a:ext cx="1618777" cy="2684627"/>
          </a:xfrm>
          <a:prstGeom prst="homePlate">
            <a:avLst/>
          </a:prstGeom>
          <a:solidFill>
            <a:schemeClr val="accent3">
              <a:lumMod val="20000"/>
              <a:lumOff val="80000"/>
            </a:schemeClr>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93" name="Oval 92">
            <a:extLst>
              <a:ext uri="{FF2B5EF4-FFF2-40B4-BE49-F238E27FC236}">
                <a16:creationId xmlns:a16="http://schemas.microsoft.com/office/drawing/2014/main" id="{99FA97CB-6D6D-FE45-8506-F71003A8BA12}"/>
              </a:ext>
            </a:extLst>
          </p:cNvPr>
          <p:cNvSpPr/>
          <p:nvPr/>
        </p:nvSpPr>
        <p:spPr bwMode="auto">
          <a:xfrm>
            <a:off x="2993121" y="1183598"/>
            <a:ext cx="3251206" cy="3109095"/>
          </a:xfrm>
          <a:prstGeom prst="ellipse">
            <a:avLst/>
          </a:prstGeom>
          <a:solidFill>
            <a:schemeClr val="bg1"/>
          </a:solidFill>
          <a:ln w="9525">
            <a:solidFill>
              <a:schemeClr val="accent1"/>
            </a:solidFill>
            <a:prstDash val="dash"/>
            <a:miter lim="800000"/>
            <a:headEnd/>
            <a:tailEn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2" name="Title 1">
            <a:extLst>
              <a:ext uri="{FF2B5EF4-FFF2-40B4-BE49-F238E27FC236}">
                <a16:creationId xmlns:a16="http://schemas.microsoft.com/office/drawing/2014/main" id="{36F535CB-717C-204D-B188-FD1262CFF400}"/>
              </a:ext>
            </a:extLst>
          </p:cNvPr>
          <p:cNvSpPr>
            <a:spLocks noGrp="1"/>
          </p:cNvSpPr>
          <p:nvPr>
            <p:ph type="title"/>
          </p:nvPr>
        </p:nvSpPr>
        <p:spPr/>
        <p:txBody>
          <a:bodyPr/>
          <a:lstStyle/>
          <a:p>
            <a:r>
              <a:rPr lang="en-US" sz="2775">
                <a:ea typeface="ＭＳ Ｐゴシック"/>
              </a:rPr>
              <a:t>Identity is the new </a:t>
            </a:r>
            <a:r>
              <a:rPr lang="en-US" sz="2775" strike="sngStrike">
                <a:ea typeface="ＭＳ Ｐゴシック"/>
              </a:rPr>
              <a:t>perimeter</a:t>
            </a:r>
            <a:r>
              <a:rPr lang="en-US" sz="2775">
                <a:ea typeface="ＭＳ Ｐゴシック"/>
              </a:rPr>
              <a:t>… control plane</a:t>
            </a:r>
          </a:p>
        </p:txBody>
      </p:sp>
      <p:grpSp>
        <p:nvGrpSpPr>
          <p:cNvPr id="4" name="Group 3">
            <a:extLst>
              <a:ext uri="{FF2B5EF4-FFF2-40B4-BE49-F238E27FC236}">
                <a16:creationId xmlns:a16="http://schemas.microsoft.com/office/drawing/2014/main" id="{91D2D2A8-379A-434F-BA44-6AA3D1101F31}"/>
              </a:ext>
            </a:extLst>
          </p:cNvPr>
          <p:cNvGrpSpPr>
            <a:grpSpLocks/>
          </p:cNvGrpSpPr>
          <p:nvPr>
            <p:custDataLst>
              <p:tags r:id="rId1"/>
            </p:custDataLst>
          </p:nvPr>
        </p:nvGrpSpPr>
        <p:grpSpPr bwMode="auto">
          <a:xfrm>
            <a:off x="4108419" y="2156463"/>
            <a:ext cx="927166" cy="930712"/>
            <a:chOff x="5490810" y="3022680"/>
            <a:chExt cx="1207213" cy="1207209"/>
          </a:xfrm>
        </p:grpSpPr>
        <p:sp>
          <p:nvSpPr>
            <p:cNvPr id="5" name="Oval 4">
              <a:extLst>
                <a:ext uri="{FF2B5EF4-FFF2-40B4-BE49-F238E27FC236}">
                  <a16:creationId xmlns:a16="http://schemas.microsoft.com/office/drawing/2014/main" id="{512698A8-93C2-FC40-B48C-76987D00BAA8}"/>
                </a:ext>
              </a:extLst>
            </p:cNvPr>
            <p:cNvSpPr/>
            <p:nvPr/>
          </p:nvSpPr>
          <p:spPr>
            <a:xfrm flipH="1">
              <a:off x="5490810" y="3022680"/>
              <a:ext cx="1207213" cy="1207209"/>
            </a:xfrm>
            <a:prstGeom prst="ellipse">
              <a:avLst/>
            </a:prstGeom>
            <a:solidFill>
              <a:srgbClr val="C61D2E"/>
            </a:solidFill>
            <a:ln w="412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33" rtl="0" eaLnBrk="1" fontAlgn="base" latinLnBrk="0" hangingPunct="1">
                <a:lnSpc>
                  <a:spcPct val="100000"/>
                </a:lnSpc>
                <a:spcBef>
                  <a:spcPct val="0"/>
                </a:spcBef>
                <a:spcAft>
                  <a:spcPct val="0"/>
                </a:spcAft>
                <a:buClrTx/>
                <a:buSzTx/>
                <a:buFontTx/>
                <a:buNone/>
                <a:tabLst/>
                <a:defRPr/>
              </a:pPr>
              <a:r>
                <a:rPr kumimoji="0" lang="en-US" sz="1349" b="0" i="0" u="none" strike="noStrike" kern="1200" cap="none" spc="0" normalizeH="0" baseline="0" noProof="0">
                  <a:ln>
                    <a:noFill/>
                  </a:ln>
                  <a:solidFill>
                    <a:srgbClr val="FFFFFF"/>
                  </a:solidFill>
                  <a:effectLst/>
                  <a:uLnTx/>
                  <a:uFillTx/>
                  <a:latin typeface="Arial"/>
                  <a:ea typeface="+mn-ea"/>
                  <a:cs typeface="+mn-cs"/>
                </a:rPr>
                <a:t>   </a:t>
              </a:r>
            </a:p>
          </p:txBody>
        </p:sp>
        <p:sp>
          <p:nvSpPr>
            <p:cNvPr id="6" name="Freeform 5">
              <a:extLst>
                <a:ext uri="{FF2B5EF4-FFF2-40B4-BE49-F238E27FC236}">
                  <a16:creationId xmlns:a16="http://schemas.microsoft.com/office/drawing/2014/main" id="{7EB3F5D5-4454-2745-A0B1-E15BAD62666E}"/>
                </a:ext>
              </a:extLst>
            </p:cNvPr>
            <p:cNvSpPr>
              <a:spLocks/>
            </p:cNvSpPr>
            <p:nvPr/>
          </p:nvSpPr>
          <p:spPr bwMode="auto">
            <a:xfrm>
              <a:off x="5849782" y="3584979"/>
              <a:ext cx="507881" cy="359763"/>
            </a:xfrm>
            <a:custGeom>
              <a:avLst/>
              <a:gdLst>
                <a:gd name="T0" fmla="*/ 115 w 230"/>
                <a:gd name="T1" fmla="*/ 163 h 163"/>
                <a:gd name="T2" fmla="*/ 189 w 230"/>
                <a:gd name="T3" fmla="*/ 147 h 163"/>
                <a:gd name="T4" fmla="*/ 227 w 230"/>
                <a:gd name="T5" fmla="*/ 124 h 163"/>
                <a:gd name="T6" fmla="*/ 219 w 230"/>
                <a:gd name="T7" fmla="*/ 25 h 163"/>
                <a:gd name="T8" fmla="*/ 185 w 230"/>
                <a:gd name="T9" fmla="*/ 0 h 163"/>
                <a:gd name="T10" fmla="*/ 158 w 230"/>
                <a:gd name="T11" fmla="*/ 0 h 163"/>
                <a:gd name="T12" fmla="*/ 148 w 230"/>
                <a:gd name="T13" fmla="*/ 5 h 163"/>
                <a:gd name="T14" fmla="*/ 115 w 230"/>
                <a:gd name="T15" fmla="*/ 20 h 163"/>
                <a:gd name="T16" fmla="*/ 82 w 230"/>
                <a:gd name="T17" fmla="*/ 5 h 163"/>
                <a:gd name="T18" fmla="*/ 72 w 230"/>
                <a:gd name="T19" fmla="*/ 0 h 163"/>
                <a:gd name="T20" fmla="*/ 45 w 230"/>
                <a:gd name="T21" fmla="*/ 0 h 163"/>
                <a:gd name="T22" fmla="*/ 11 w 230"/>
                <a:gd name="T23" fmla="*/ 25 h 163"/>
                <a:gd name="T24" fmla="*/ 4 w 230"/>
                <a:gd name="T25" fmla="*/ 124 h 163"/>
                <a:gd name="T26" fmla="*/ 41 w 230"/>
                <a:gd name="T27" fmla="*/ 147 h 163"/>
                <a:gd name="T28" fmla="*/ 115 w 230"/>
                <a:gd name="T2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0" h="163">
                  <a:moveTo>
                    <a:pt x="115" y="163"/>
                  </a:moveTo>
                  <a:cubicBezTo>
                    <a:pt x="173" y="163"/>
                    <a:pt x="184" y="149"/>
                    <a:pt x="189" y="147"/>
                  </a:cubicBezTo>
                  <a:cubicBezTo>
                    <a:pt x="197" y="145"/>
                    <a:pt x="224" y="145"/>
                    <a:pt x="227" y="124"/>
                  </a:cubicBezTo>
                  <a:cubicBezTo>
                    <a:pt x="229" y="98"/>
                    <a:pt x="230" y="52"/>
                    <a:pt x="219" y="25"/>
                  </a:cubicBezTo>
                  <a:cubicBezTo>
                    <a:pt x="211" y="6"/>
                    <a:pt x="197" y="0"/>
                    <a:pt x="185" y="0"/>
                  </a:cubicBezTo>
                  <a:cubicBezTo>
                    <a:pt x="158" y="0"/>
                    <a:pt x="158" y="0"/>
                    <a:pt x="158" y="0"/>
                  </a:cubicBezTo>
                  <a:cubicBezTo>
                    <a:pt x="154" y="0"/>
                    <a:pt x="150" y="2"/>
                    <a:pt x="148" y="5"/>
                  </a:cubicBezTo>
                  <a:cubicBezTo>
                    <a:pt x="141" y="14"/>
                    <a:pt x="130" y="20"/>
                    <a:pt x="115" y="20"/>
                  </a:cubicBezTo>
                  <a:cubicBezTo>
                    <a:pt x="100" y="20"/>
                    <a:pt x="90" y="14"/>
                    <a:pt x="82" y="5"/>
                  </a:cubicBezTo>
                  <a:cubicBezTo>
                    <a:pt x="80" y="2"/>
                    <a:pt x="76" y="0"/>
                    <a:pt x="72" y="0"/>
                  </a:cubicBezTo>
                  <a:cubicBezTo>
                    <a:pt x="45" y="0"/>
                    <a:pt x="45" y="0"/>
                    <a:pt x="45" y="0"/>
                  </a:cubicBezTo>
                  <a:cubicBezTo>
                    <a:pt x="33" y="0"/>
                    <a:pt x="19" y="6"/>
                    <a:pt x="11" y="25"/>
                  </a:cubicBezTo>
                  <a:cubicBezTo>
                    <a:pt x="0" y="52"/>
                    <a:pt x="1" y="98"/>
                    <a:pt x="4" y="124"/>
                  </a:cubicBezTo>
                  <a:cubicBezTo>
                    <a:pt x="6" y="145"/>
                    <a:pt x="33" y="145"/>
                    <a:pt x="41" y="147"/>
                  </a:cubicBezTo>
                  <a:cubicBezTo>
                    <a:pt x="46" y="149"/>
                    <a:pt x="57" y="163"/>
                    <a:pt x="115" y="163"/>
                  </a:cubicBezTo>
                  <a:close/>
                </a:path>
              </a:pathLst>
            </a:custGeom>
            <a:solidFill>
              <a:schemeClr val="bg1"/>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33" rtl="0" eaLnBrk="1" fontAlgn="base" latinLnBrk="0" hangingPunct="1">
                <a:lnSpc>
                  <a:spcPct val="100000"/>
                </a:lnSpc>
                <a:spcBef>
                  <a:spcPct val="0"/>
                </a:spcBef>
                <a:spcAft>
                  <a:spcPct val="0"/>
                </a:spcAft>
                <a:buClrTx/>
                <a:buSzTx/>
                <a:buFontTx/>
                <a:buNone/>
                <a:tabLst/>
                <a:defRPr/>
              </a:pPr>
              <a:endParaRPr kumimoji="0" lang="en-US" sz="1349" b="0" i="0" u="none" strike="noStrike" kern="1200" cap="none" spc="0" normalizeH="0" baseline="0" noProof="0">
                <a:ln>
                  <a:noFill/>
                </a:ln>
                <a:solidFill>
                  <a:srgbClr val="FFFFFF"/>
                </a:solidFill>
                <a:effectLst/>
                <a:uLnTx/>
                <a:uFillTx/>
                <a:latin typeface="Arial"/>
                <a:ea typeface="+mn-ea"/>
                <a:cs typeface="+mn-cs"/>
              </a:endParaRPr>
            </a:p>
          </p:txBody>
        </p:sp>
        <p:sp>
          <p:nvSpPr>
            <p:cNvPr id="7" name="Freeform 6">
              <a:extLst>
                <a:ext uri="{FF2B5EF4-FFF2-40B4-BE49-F238E27FC236}">
                  <a16:creationId xmlns:a16="http://schemas.microsoft.com/office/drawing/2014/main" id="{F3B0EC00-41B8-B141-90D8-9A6938E0549E}"/>
                </a:ext>
              </a:extLst>
            </p:cNvPr>
            <p:cNvSpPr>
              <a:spLocks/>
            </p:cNvSpPr>
            <p:nvPr/>
          </p:nvSpPr>
          <p:spPr bwMode="auto">
            <a:xfrm>
              <a:off x="5980077" y="3246533"/>
              <a:ext cx="247292" cy="285147"/>
            </a:xfrm>
            <a:custGeom>
              <a:avLst/>
              <a:gdLst>
                <a:gd name="T0" fmla="*/ 112 w 112"/>
                <a:gd name="T1" fmla="*/ 56 h 129"/>
                <a:gd name="T2" fmla="*/ 56 w 112"/>
                <a:gd name="T3" fmla="*/ 129 h 129"/>
                <a:gd name="T4" fmla="*/ 0 w 112"/>
                <a:gd name="T5" fmla="*/ 56 h 129"/>
                <a:gd name="T6" fmla="*/ 56 w 112"/>
                <a:gd name="T7" fmla="*/ 0 h 129"/>
                <a:gd name="T8" fmla="*/ 112 w 112"/>
                <a:gd name="T9" fmla="*/ 56 h 129"/>
              </a:gdLst>
              <a:ahLst/>
              <a:cxnLst>
                <a:cxn ang="0">
                  <a:pos x="T0" y="T1"/>
                </a:cxn>
                <a:cxn ang="0">
                  <a:pos x="T2" y="T3"/>
                </a:cxn>
                <a:cxn ang="0">
                  <a:pos x="T4" y="T5"/>
                </a:cxn>
                <a:cxn ang="0">
                  <a:pos x="T6" y="T7"/>
                </a:cxn>
                <a:cxn ang="0">
                  <a:pos x="T8" y="T9"/>
                </a:cxn>
              </a:cxnLst>
              <a:rect l="0" t="0" r="r" b="b"/>
              <a:pathLst>
                <a:path w="112" h="129">
                  <a:moveTo>
                    <a:pt x="112" y="56"/>
                  </a:moveTo>
                  <a:cubicBezTo>
                    <a:pt x="112" y="86"/>
                    <a:pt x="101" y="129"/>
                    <a:pt x="56" y="129"/>
                  </a:cubicBezTo>
                  <a:cubicBezTo>
                    <a:pt x="12" y="129"/>
                    <a:pt x="0" y="86"/>
                    <a:pt x="0" y="56"/>
                  </a:cubicBezTo>
                  <a:cubicBezTo>
                    <a:pt x="0" y="25"/>
                    <a:pt x="25" y="0"/>
                    <a:pt x="56" y="0"/>
                  </a:cubicBezTo>
                  <a:cubicBezTo>
                    <a:pt x="87" y="0"/>
                    <a:pt x="112" y="25"/>
                    <a:pt x="112" y="56"/>
                  </a:cubicBezTo>
                  <a:close/>
                </a:path>
              </a:pathLst>
            </a:custGeom>
            <a:solidFill>
              <a:schemeClr val="bg1"/>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33" rtl="0" eaLnBrk="1" fontAlgn="base" latinLnBrk="0" hangingPunct="1">
                <a:lnSpc>
                  <a:spcPct val="100000"/>
                </a:lnSpc>
                <a:spcBef>
                  <a:spcPct val="0"/>
                </a:spcBef>
                <a:spcAft>
                  <a:spcPct val="0"/>
                </a:spcAft>
                <a:buClrTx/>
                <a:buSzTx/>
                <a:buFontTx/>
                <a:buNone/>
                <a:tabLst/>
                <a:defRPr/>
              </a:pPr>
              <a:endParaRPr kumimoji="0" lang="en-US" sz="1349" b="0" i="0" u="none" strike="noStrike" kern="1200" cap="none" spc="0" normalizeH="0" baseline="0" noProof="0">
                <a:ln>
                  <a:noFill/>
                </a:ln>
                <a:solidFill>
                  <a:srgbClr val="FFFFFF"/>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5CF9984D-A2AE-664C-90C5-A65240BA974A}"/>
              </a:ext>
            </a:extLst>
          </p:cNvPr>
          <p:cNvSpPr txBox="1"/>
          <p:nvPr/>
        </p:nvSpPr>
        <p:spPr bwMode="auto">
          <a:xfrm>
            <a:off x="3605433" y="3087175"/>
            <a:ext cx="1947430" cy="584775"/>
          </a:xfrm>
          <a:prstGeom prst="rect">
            <a:avLst/>
          </a:prstGeom>
          <a:noFill/>
          <a:ln w="12700" cap="sq" algn="ctr">
            <a:noFill/>
            <a:miter lim="800000"/>
            <a:headEnd/>
            <a:tailEnd/>
          </a:ln>
          <a:effectLst/>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535353"/>
                </a:solidFill>
                <a:effectLst/>
                <a:uLnTx/>
                <a:uFillTx/>
                <a:latin typeface="Arial" pitchFamily="34" charset="0"/>
                <a:ea typeface="ＭＳ Ｐゴシック" pitchFamily="34" charset="-128"/>
                <a:cs typeface="+mn-cs"/>
              </a:rPr>
              <a:t>Healthcare Digital Identities</a:t>
            </a:r>
          </a:p>
        </p:txBody>
      </p:sp>
      <p:sp>
        <p:nvSpPr>
          <p:cNvPr id="26" name="Freeform 128">
            <a:extLst>
              <a:ext uri="{FF2B5EF4-FFF2-40B4-BE49-F238E27FC236}">
                <a16:creationId xmlns:a16="http://schemas.microsoft.com/office/drawing/2014/main" id="{0E9F98DB-6169-6B47-8174-DBF48A0C82B6}"/>
              </a:ext>
            </a:extLst>
          </p:cNvPr>
          <p:cNvSpPr>
            <a:spLocks noChangeAspect="1"/>
          </p:cNvSpPr>
          <p:nvPr/>
        </p:nvSpPr>
        <p:spPr bwMode="black">
          <a:xfrm>
            <a:off x="3785235" y="921639"/>
            <a:ext cx="1573530" cy="86923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2"/>
          </a:solidFill>
          <a:ln w="38100">
            <a:solidFill>
              <a:schemeClr val="bg1"/>
            </a:solidFill>
          </a:ln>
        </p:spPr>
        <p:txBody>
          <a:bodyPr vert="horz" wrap="square" lIns="68580" tIns="34290" rIns="68580" bIns="34290" numCol="1" anchor="t" anchorCtr="0" compatLnSpc="1">
            <a:prstTxWarp prst="textNoShape">
              <a:avLst/>
            </a:prstTxWarp>
          </a:bodyPr>
          <a:lstStyle>
            <a:defPPr>
              <a:defRPr lang="en-US"/>
            </a:defPPr>
            <a:lvl1pPr algn="l" defTabSz="931863" rtl="0" fontAlgn="base">
              <a:spcBef>
                <a:spcPct val="0"/>
              </a:spcBef>
              <a:spcAft>
                <a:spcPct val="0"/>
              </a:spcAft>
              <a:defRPr kern="1200">
                <a:solidFill>
                  <a:schemeClr val="tx1"/>
                </a:solidFill>
                <a:latin typeface="Segoe UI" charset="0"/>
                <a:ea typeface="ＭＳ Ｐゴシック" charset="0"/>
                <a:cs typeface="ＭＳ Ｐゴシック" charset="0"/>
              </a:defRPr>
            </a:lvl1pPr>
            <a:lvl2pPr marL="465138" indent="-7938" algn="l" defTabSz="931863" rtl="0" fontAlgn="base">
              <a:spcBef>
                <a:spcPct val="0"/>
              </a:spcBef>
              <a:spcAft>
                <a:spcPct val="0"/>
              </a:spcAft>
              <a:defRPr kern="1200">
                <a:solidFill>
                  <a:schemeClr val="tx1"/>
                </a:solidFill>
                <a:latin typeface="Segoe UI" charset="0"/>
                <a:ea typeface="ＭＳ Ｐゴシック" charset="0"/>
                <a:cs typeface="ＭＳ Ｐゴシック" charset="0"/>
              </a:defRPr>
            </a:lvl2pPr>
            <a:lvl3pPr marL="931863" indent="-17463" algn="l" defTabSz="931863" rtl="0" fontAlgn="base">
              <a:spcBef>
                <a:spcPct val="0"/>
              </a:spcBef>
              <a:spcAft>
                <a:spcPct val="0"/>
              </a:spcAft>
              <a:defRPr kern="1200">
                <a:solidFill>
                  <a:schemeClr val="tx1"/>
                </a:solidFill>
                <a:latin typeface="Segoe UI" charset="0"/>
                <a:ea typeface="ＭＳ Ｐゴシック" charset="0"/>
                <a:cs typeface="ＭＳ Ｐゴシック" charset="0"/>
              </a:defRPr>
            </a:lvl3pPr>
            <a:lvl4pPr marL="1398588" indent="-26988" algn="l" defTabSz="931863" rtl="0" fontAlgn="base">
              <a:spcBef>
                <a:spcPct val="0"/>
              </a:spcBef>
              <a:spcAft>
                <a:spcPct val="0"/>
              </a:spcAft>
              <a:defRPr kern="1200">
                <a:solidFill>
                  <a:schemeClr val="tx1"/>
                </a:solidFill>
                <a:latin typeface="Segoe UI" charset="0"/>
                <a:ea typeface="ＭＳ Ｐゴシック" charset="0"/>
                <a:cs typeface="ＭＳ Ｐゴシック" charset="0"/>
              </a:defRPr>
            </a:lvl4pPr>
            <a:lvl5pPr marL="1865313" indent="-36513" algn="l" defTabSz="931863" rtl="0" fontAlgn="base">
              <a:spcBef>
                <a:spcPct val="0"/>
              </a:spcBef>
              <a:spcAft>
                <a:spcPct val="0"/>
              </a:spcAft>
              <a:defRPr kern="1200">
                <a:solidFill>
                  <a:schemeClr val="tx1"/>
                </a:solidFill>
                <a:latin typeface="Segoe UI" charset="0"/>
                <a:ea typeface="ＭＳ Ｐゴシック" charset="0"/>
                <a:cs typeface="ＭＳ Ｐゴシック" charset="0"/>
              </a:defRPr>
            </a:lvl5pPr>
            <a:lvl6pPr marL="2286000" algn="l" defTabSz="457200" rtl="0" eaLnBrk="1" latinLnBrk="0" hangingPunct="1">
              <a:defRPr kern="1200">
                <a:solidFill>
                  <a:schemeClr val="tx1"/>
                </a:solidFill>
                <a:latin typeface="Segoe UI" charset="0"/>
                <a:ea typeface="ＭＳ Ｐゴシック" charset="0"/>
                <a:cs typeface="ＭＳ Ｐゴシック" charset="0"/>
              </a:defRPr>
            </a:lvl6pPr>
            <a:lvl7pPr marL="2743200" algn="l" defTabSz="457200" rtl="0" eaLnBrk="1" latinLnBrk="0" hangingPunct="1">
              <a:defRPr kern="1200">
                <a:solidFill>
                  <a:schemeClr val="tx1"/>
                </a:solidFill>
                <a:latin typeface="Segoe UI" charset="0"/>
                <a:ea typeface="ＭＳ Ｐゴシック" charset="0"/>
                <a:cs typeface="ＭＳ Ｐゴシック" charset="0"/>
              </a:defRPr>
            </a:lvl7pPr>
            <a:lvl8pPr marL="3200400" algn="l" defTabSz="457200" rtl="0" eaLnBrk="1" latinLnBrk="0" hangingPunct="1">
              <a:defRPr kern="1200">
                <a:solidFill>
                  <a:schemeClr val="tx1"/>
                </a:solidFill>
                <a:latin typeface="Segoe UI" charset="0"/>
                <a:ea typeface="ＭＳ Ｐゴシック" charset="0"/>
                <a:cs typeface="ＭＳ Ｐゴシック" charset="0"/>
              </a:defRPr>
            </a:lvl8pPr>
            <a:lvl9pPr marL="3657600" algn="l" defTabSz="457200" rtl="0" eaLnBrk="1" latinLnBrk="0" hangingPunct="1">
              <a:defRPr kern="1200">
                <a:solidFill>
                  <a:schemeClr val="tx1"/>
                </a:solidFill>
                <a:latin typeface="Segoe UI" charset="0"/>
                <a:ea typeface="ＭＳ Ｐゴシック" charset="0"/>
                <a:cs typeface="ＭＳ Ｐゴシック" charset="0"/>
              </a:defRPr>
            </a:lvl9pPr>
          </a:lstStyle>
          <a:p>
            <a:pPr marL="0" marR="0" lvl="0" indent="0" algn="l" defTabSz="699341"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ＭＳ Ｐゴシック" charset="0"/>
              <a:cs typeface="+mn-cs"/>
            </a:endParaRPr>
          </a:p>
          <a:p>
            <a:pPr marL="0" marR="0" lvl="0" indent="0" algn="l" defTabSz="699341"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ＭＳ Ｐゴシック" charset="0"/>
              <a:cs typeface="+mn-cs"/>
            </a:endParaRPr>
          </a:p>
        </p:txBody>
      </p:sp>
      <p:grpSp>
        <p:nvGrpSpPr>
          <p:cNvPr id="27" name="Group 26">
            <a:extLst>
              <a:ext uri="{FF2B5EF4-FFF2-40B4-BE49-F238E27FC236}">
                <a16:creationId xmlns:a16="http://schemas.microsoft.com/office/drawing/2014/main" id="{9653C9A6-8305-554C-B222-7942B8E956EC}"/>
              </a:ext>
            </a:extLst>
          </p:cNvPr>
          <p:cNvGrpSpPr>
            <a:grpSpLocks noChangeAspect="1"/>
          </p:cNvGrpSpPr>
          <p:nvPr/>
        </p:nvGrpSpPr>
        <p:grpSpPr bwMode="auto">
          <a:xfrm>
            <a:off x="4125662" y="3694456"/>
            <a:ext cx="999775" cy="774728"/>
            <a:chOff x="2817" y="762"/>
            <a:chExt cx="2048" cy="1587"/>
          </a:xfrm>
        </p:grpSpPr>
        <p:sp>
          <p:nvSpPr>
            <p:cNvPr id="28" name="AutoShape 94">
              <a:extLst>
                <a:ext uri="{FF2B5EF4-FFF2-40B4-BE49-F238E27FC236}">
                  <a16:creationId xmlns:a16="http://schemas.microsoft.com/office/drawing/2014/main" id="{14D06E56-5332-5742-977B-05DDE64D5F94}"/>
                </a:ext>
              </a:extLst>
            </p:cNvPr>
            <p:cNvSpPr>
              <a:spLocks noChangeAspect="1" noChangeArrowheads="1" noTextEdit="1"/>
            </p:cNvSpPr>
            <p:nvPr/>
          </p:nvSpPr>
          <p:spPr bwMode="auto">
            <a:xfrm>
              <a:off x="2817" y="762"/>
              <a:ext cx="2048"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29" name="Freeform 96">
              <a:extLst>
                <a:ext uri="{FF2B5EF4-FFF2-40B4-BE49-F238E27FC236}">
                  <a16:creationId xmlns:a16="http://schemas.microsoft.com/office/drawing/2014/main" id="{4F7335B1-A368-6B43-B7A9-075766762837}"/>
                </a:ext>
              </a:extLst>
            </p:cNvPr>
            <p:cNvSpPr>
              <a:spLocks/>
            </p:cNvSpPr>
            <p:nvPr/>
          </p:nvSpPr>
          <p:spPr bwMode="auto">
            <a:xfrm>
              <a:off x="2817" y="762"/>
              <a:ext cx="2048" cy="1587"/>
            </a:xfrm>
            <a:custGeom>
              <a:avLst/>
              <a:gdLst>
                <a:gd name="T0" fmla="*/ 1600 w 2048"/>
                <a:gd name="T1" fmla="*/ 1587 h 1587"/>
                <a:gd name="T2" fmla="*/ 1600 w 2048"/>
                <a:gd name="T3" fmla="*/ 1189 h 1587"/>
                <a:gd name="T4" fmla="*/ 1892 w 2048"/>
                <a:gd name="T5" fmla="*/ 1189 h 1587"/>
                <a:gd name="T6" fmla="*/ 1892 w 2048"/>
                <a:gd name="T7" fmla="*/ 1587 h 1587"/>
                <a:gd name="T8" fmla="*/ 1963 w 2048"/>
                <a:gd name="T9" fmla="*/ 1587 h 1587"/>
                <a:gd name="T10" fmla="*/ 1963 w 2048"/>
                <a:gd name="T11" fmla="*/ 1189 h 1587"/>
                <a:gd name="T12" fmla="*/ 2048 w 2048"/>
                <a:gd name="T13" fmla="*/ 1189 h 1587"/>
                <a:gd name="T14" fmla="*/ 2048 w 2048"/>
                <a:gd name="T15" fmla="*/ 975 h 1587"/>
                <a:gd name="T16" fmla="*/ 1600 w 2048"/>
                <a:gd name="T17" fmla="*/ 975 h 1587"/>
                <a:gd name="T18" fmla="*/ 1600 w 2048"/>
                <a:gd name="T19" fmla="*/ 43 h 1587"/>
                <a:gd name="T20" fmla="*/ 1600 w 2048"/>
                <a:gd name="T21" fmla="*/ 0 h 1587"/>
                <a:gd name="T22" fmla="*/ 647 w 2048"/>
                <a:gd name="T23" fmla="*/ 0 h 1587"/>
                <a:gd name="T24" fmla="*/ 647 w 2048"/>
                <a:gd name="T25" fmla="*/ 43 h 1587"/>
                <a:gd name="T26" fmla="*/ 647 w 2048"/>
                <a:gd name="T27" fmla="*/ 762 h 1587"/>
                <a:gd name="T28" fmla="*/ 0 w 2048"/>
                <a:gd name="T29" fmla="*/ 762 h 1587"/>
                <a:gd name="T30" fmla="*/ 0 w 2048"/>
                <a:gd name="T31" fmla="*/ 804 h 1587"/>
                <a:gd name="T32" fmla="*/ 0 w 2048"/>
                <a:gd name="T33" fmla="*/ 1587 h 1587"/>
                <a:gd name="T34" fmla="*/ 1600 w 2048"/>
                <a:gd name="T35" fmla="*/ 1587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8" h="1587">
                  <a:moveTo>
                    <a:pt x="1600" y="1587"/>
                  </a:moveTo>
                  <a:lnTo>
                    <a:pt x="1600" y="1189"/>
                  </a:lnTo>
                  <a:lnTo>
                    <a:pt x="1892" y="1189"/>
                  </a:lnTo>
                  <a:lnTo>
                    <a:pt x="1892" y="1587"/>
                  </a:lnTo>
                  <a:lnTo>
                    <a:pt x="1963" y="1587"/>
                  </a:lnTo>
                  <a:lnTo>
                    <a:pt x="1963" y="1189"/>
                  </a:lnTo>
                  <a:lnTo>
                    <a:pt x="2048" y="1189"/>
                  </a:lnTo>
                  <a:lnTo>
                    <a:pt x="2048" y="975"/>
                  </a:lnTo>
                  <a:lnTo>
                    <a:pt x="1600" y="975"/>
                  </a:lnTo>
                  <a:lnTo>
                    <a:pt x="1600" y="43"/>
                  </a:lnTo>
                  <a:lnTo>
                    <a:pt x="1600" y="0"/>
                  </a:lnTo>
                  <a:lnTo>
                    <a:pt x="647" y="0"/>
                  </a:lnTo>
                  <a:lnTo>
                    <a:pt x="647" y="43"/>
                  </a:lnTo>
                  <a:lnTo>
                    <a:pt x="647" y="762"/>
                  </a:lnTo>
                  <a:lnTo>
                    <a:pt x="0" y="762"/>
                  </a:lnTo>
                  <a:lnTo>
                    <a:pt x="0" y="804"/>
                  </a:lnTo>
                  <a:lnTo>
                    <a:pt x="0" y="1587"/>
                  </a:lnTo>
                  <a:lnTo>
                    <a:pt x="1600" y="1587"/>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30" name="Oval 97">
              <a:extLst>
                <a:ext uri="{FF2B5EF4-FFF2-40B4-BE49-F238E27FC236}">
                  <a16:creationId xmlns:a16="http://schemas.microsoft.com/office/drawing/2014/main" id="{076A29AA-7400-374E-91A1-6545457F8EB8}"/>
                </a:ext>
              </a:extLst>
            </p:cNvPr>
            <p:cNvSpPr>
              <a:spLocks noChangeArrowheads="1"/>
            </p:cNvSpPr>
            <p:nvPr/>
          </p:nvSpPr>
          <p:spPr bwMode="auto">
            <a:xfrm>
              <a:off x="4637" y="1765"/>
              <a:ext cx="143" cy="15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31" name="Freeform 98">
              <a:extLst>
                <a:ext uri="{FF2B5EF4-FFF2-40B4-BE49-F238E27FC236}">
                  <a16:creationId xmlns:a16="http://schemas.microsoft.com/office/drawing/2014/main" id="{147010BF-D7FE-704C-950C-3348EEB9683A}"/>
                </a:ext>
              </a:extLst>
            </p:cNvPr>
            <p:cNvSpPr>
              <a:spLocks/>
            </p:cNvSpPr>
            <p:nvPr/>
          </p:nvSpPr>
          <p:spPr bwMode="auto">
            <a:xfrm>
              <a:off x="4659" y="1787"/>
              <a:ext cx="106" cy="107"/>
            </a:xfrm>
            <a:custGeom>
              <a:avLst/>
              <a:gdLst>
                <a:gd name="T0" fmla="*/ 106 w 106"/>
                <a:gd name="T1" fmla="*/ 35 h 107"/>
                <a:gd name="T2" fmla="*/ 71 w 106"/>
                <a:gd name="T3" fmla="*/ 35 h 107"/>
                <a:gd name="T4" fmla="*/ 71 w 106"/>
                <a:gd name="T5" fmla="*/ 0 h 107"/>
                <a:gd name="T6" fmla="*/ 35 w 106"/>
                <a:gd name="T7" fmla="*/ 0 h 107"/>
                <a:gd name="T8" fmla="*/ 35 w 106"/>
                <a:gd name="T9" fmla="*/ 35 h 107"/>
                <a:gd name="T10" fmla="*/ 0 w 106"/>
                <a:gd name="T11" fmla="*/ 35 h 107"/>
                <a:gd name="T12" fmla="*/ 0 w 106"/>
                <a:gd name="T13" fmla="*/ 71 h 107"/>
                <a:gd name="T14" fmla="*/ 35 w 106"/>
                <a:gd name="T15" fmla="*/ 71 h 107"/>
                <a:gd name="T16" fmla="*/ 35 w 106"/>
                <a:gd name="T17" fmla="*/ 107 h 107"/>
                <a:gd name="T18" fmla="*/ 71 w 106"/>
                <a:gd name="T19" fmla="*/ 107 h 107"/>
                <a:gd name="T20" fmla="*/ 71 w 106"/>
                <a:gd name="T21" fmla="*/ 71 h 107"/>
                <a:gd name="T22" fmla="*/ 106 w 106"/>
                <a:gd name="T23" fmla="*/ 71 h 107"/>
                <a:gd name="T24" fmla="*/ 106 w 106"/>
                <a:gd name="T25" fmla="*/ 3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7">
                  <a:moveTo>
                    <a:pt x="106" y="35"/>
                  </a:moveTo>
                  <a:lnTo>
                    <a:pt x="71" y="35"/>
                  </a:lnTo>
                  <a:lnTo>
                    <a:pt x="71" y="0"/>
                  </a:lnTo>
                  <a:lnTo>
                    <a:pt x="35" y="0"/>
                  </a:lnTo>
                  <a:lnTo>
                    <a:pt x="35" y="35"/>
                  </a:lnTo>
                  <a:lnTo>
                    <a:pt x="0" y="35"/>
                  </a:lnTo>
                  <a:lnTo>
                    <a:pt x="0" y="71"/>
                  </a:lnTo>
                  <a:lnTo>
                    <a:pt x="35" y="71"/>
                  </a:lnTo>
                  <a:lnTo>
                    <a:pt x="35" y="107"/>
                  </a:lnTo>
                  <a:lnTo>
                    <a:pt x="71" y="107"/>
                  </a:lnTo>
                  <a:lnTo>
                    <a:pt x="71" y="71"/>
                  </a:lnTo>
                  <a:lnTo>
                    <a:pt x="106" y="71"/>
                  </a:lnTo>
                  <a:lnTo>
                    <a:pt x="106" y="35"/>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32" name="Rectangle 99">
              <a:extLst>
                <a:ext uri="{FF2B5EF4-FFF2-40B4-BE49-F238E27FC236}">
                  <a16:creationId xmlns:a16="http://schemas.microsoft.com/office/drawing/2014/main" id="{064B41B1-0BFE-8C49-8262-9F0A75D62685}"/>
                </a:ext>
              </a:extLst>
            </p:cNvPr>
            <p:cNvSpPr>
              <a:spLocks noChangeArrowheads="1"/>
            </p:cNvSpPr>
            <p:nvPr/>
          </p:nvSpPr>
          <p:spPr bwMode="auto">
            <a:xfrm>
              <a:off x="3564" y="933"/>
              <a:ext cx="135"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33" name="Rectangle 100">
              <a:extLst>
                <a:ext uri="{FF2B5EF4-FFF2-40B4-BE49-F238E27FC236}">
                  <a16:creationId xmlns:a16="http://schemas.microsoft.com/office/drawing/2014/main" id="{6A20F4EA-F38A-434E-A9BD-AB898E756D02}"/>
                </a:ext>
              </a:extLst>
            </p:cNvPr>
            <p:cNvSpPr>
              <a:spLocks noChangeArrowheads="1"/>
            </p:cNvSpPr>
            <p:nvPr/>
          </p:nvSpPr>
          <p:spPr bwMode="auto">
            <a:xfrm>
              <a:off x="3777" y="933"/>
              <a:ext cx="128"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34" name="Rectangle 101">
              <a:extLst>
                <a:ext uri="{FF2B5EF4-FFF2-40B4-BE49-F238E27FC236}">
                  <a16:creationId xmlns:a16="http://schemas.microsoft.com/office/drawing/2014/main" id="{2717CECD-7CF9-AE46-9AB7-66553307C7B3}"/>
                </a:ext>
              </a:extLst>
            </p:cNvPr>
            <p:cNvSpPr>
              <a:spLocks noChangeArrowheads="1"/>
            </p:cNvSpPr>
            <p:nvPr/>
          </p:nvSpPr>
          <p:spPr bwMode="auto">
            <a:xfrm>
              <a:off x="3990" y="933"/>
              <a:ext cx="128"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35" name="Rectangle 102">
              <a:extLst>
                <a:ext uri="{FF2B5EF4-FFF2-40B4-BE49-F238E27FC236}">
                  <a16:creationId xmlns:a16="http://schemas.microsoft.com/office/drawing/2014/main" id="{C79A3DD8-A20F-A044-91E1-485AACF9F4E9}"/>
                </a:ext>
              </a:extLst>
            </p:cNvPr>
            <p:cNvSpPr>
              <a:spLocks noChangeArrowheads="1"/>
            </p:cNvSpPr>
            <p:nvPr/>
          </p:nvSpPr>
          <p:spPr bwMode="auto">
            <a:xfrm>
              <a:off x="4197" y="933"/>
              <a:ext cx="135"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36" name="Rectangle 103">
              <a:extLst>
                <a:ext uri="{FF2B5EF4-FFF2-40B4-BE49-F238E27FC236}">
                  <a16:creationId xmlns:a16="http://schemas.microsoft.com/office/drawing/2014/main" id="{1150DFB7-146B-BB47-B3E7-47A88FF1A18F}"/>
                </a:ext>
              </a:extLst>
            </p:cNvPr>
            <p:cNvSpPr>
              <a:spLocks noChangeArrowheads="1"/>
            </p:cNvSpPr>
            <p:nvPr/>
          </p:nvSpPr>
          <p:spPr bwMode="auto">
            <a:xfrm>
              <a:off x="3564" y="1168"/>
              <a:ext cx="135"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37" name="Rectangle 104">
              <a:extLst>
                <a:ext uri="{FF2B5EF4-FFF2-40B4-BE49-F238E27FC236}">
                  <a16:creationId xmlns:a16="http://schemas.microsoft.com/office/drawing/2014/main" id="{597F42C2-C668-3141-BC74-441A1D1B6977}"/>
                </a:ext>
              </a:extLst>
            </p:cNvPr>
            <p:cNvSpPr>
              <a:spLocks noChangeArrowheads="1"/>
            </p:cNvSpPr>
            <p:nvPr/>
          </p:nvSpPr>
          <p:spPr bwMode="auto">
            <a:xfrm>
              <a:off x="3777" y="1168"/>
              <a:ext cx="128"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38" name="Rectangle 105">
              <a:extLst>
                <a:ext uri="{FF2B5EF4-FFF2-40B4-BE49-F238E27FC236}">
                  <a16:creationId xmlns:a16="http://schemas.microsoft.com/office/drawing/2014/main" id="{FCB86A3F-B900-3348-9F56-384145B761DF}"/>
                </a:ext>
              </a:extLst>
            </p:cNvPr>
            <p:cNvSpPr>
              <a:spLocks noChangeArrowheads="1"/>
            </p:cNvSpPr>
            <p:nvPr/>
          </p:nvSpPr>
          <p:spPr bwMode="auto">
            <a:xfrm>
              <a:off x="3990" y="1168"/>
              <a:ext cx="128"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39" name="Rectangle 106">
              <a:extLst>
                <a:ext uri="{FF2B5EF4-FFF2-40B4-BE49-F238E27FC236}">
                  <a16:creationId xmlns:a16="http://schemas.microsoft.com/office/drawing/2014/main" id="{B1BFA03C-6EDD-B347-BA38-1490E377E6C8}"/>
                </a:ext>
              </a:extLst>
            </p:cNvPr>
            <p:cNvSpPr>
              <a:spLocks noChangeArrowheads="1"/>
            </p:cNvSpPr>
            <p:nvPr/>
          </p:nvSpPr>
          <p:spPr bwMode="auto">
            <a:xfrm>
              <a:off x="4197" y="1168"/>
              <a:ext cx="135"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40" name="Rectangle 107">
              <a:extLst>
                <a:ext uri="{FF2B5EF4-FFF2-40B4-BE49-F238E27FC236}">
                  <a16:creationId xmlns:a16="http://schemas.microsoft.com/office/drawing/2014/main" id="{FC7B8ABD-1AE1-F648-9DE7-E09FB993D86B}"/>
                </a:ext>
              </a:extLst>
            </p:cNvPr>
            <p:cNvSpPr>
              <a:spLocks noChangeArrowheads="1"/>
            </p:cNvSpPr>
            <p:nvPr/>
          </p:nvSpPr>
          <p:spPr bwMode="auto">
            <a:xfrm>
              <a:off x="3564" y="1403"/>
              <a:ext cx="135"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41" name="Rectangle 108">
              <a:extLst>
                <a:ext uri="{FF2B5EF4-FFF2-40B4-BE49-F238E27FC236}">
                  <a16:creationId xmlns:a16="http://schemas.microsoft.com/office/drawing/2014/main" id="{B4CE7911-2F75-3A4E-B50B-75DD148F4164}"/>
                </a:ext>
              </a:extLst>
            </p:cNvPr>
            <p:cNvSpPr>
              <a:spLocks noChangeArrowheads="1"/>
            </p:cNvSpPr>
            <p:nvPr/>
          </p:nvSpPr>
          <p:spPr bwMode="auto">
            <a:xfrm>
              <a:off x="3777" y="1403"/>
              <a:ext cx="128"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42" name="Rectangle 109">
              <a:extLst>
                <a:ext uri="{FF2B5EF4-FFF2-40B4-BE49-F238E27FC236}">
                  <a16:creationId xmlns:a16="http://schemas.microsoft.com/office/drawing/2014/main" id="{5A87DBEC-A026-EF42-83AA-9ACB47A25CC1}"/>
                </a:ext>
              </a:extLst>
            </p:cNvPr>
            <p:cNvSpPr>
              <a:spLocks noChangeArrowheads="1"/>
            </p:cNvSpPr>
            <p:nvPr/>
          </p:nvSpPr>
          <p:spPr bwMode="auto">
            <a:xfrm>
              <a:off x="3990" y="1403"/>
              <a:ext cx="128"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43" name="Rectangle 110">
              <a:extLst>
                <a:ext uri="{FF2B5EF4-FFF2-40B4-BE49-F238E27FC236}">
                  <a16:creationId xmlns:a16="http://schemas.microsoft.com/office/drawing/2014/main" id="{43478759-2F45-584D-BE65-06FB449BA188}"/>
                </a:ext>
              </a:extLst>
            </p:cNvPr>
            <p:cNvSpPr>
              <a:spLocks noChangeArrowheads="1"/>
            </p:cNvSpPr>
            <p:nvPr/>
          </p:nvSpPr>
          <p:spPr bwMode="auto">
            <a:xfrm>
              <a:off x="4197" y="1403"/>
              <a:ext cx="135"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44" name="Rectangle 111">
              <a:extLst>
                <a:ext uri="{FF2B5EF4-FFF2-40B4-BE49-F238E27FC236}">
                  <a16:creationId xmlns:a16="http://schemas.microsoft.com/office/drawing/2014/main" id="{0A89C376-B1B8-1447-84CA-2EDBE98B36B2}"/>
                </a:ext>
              </a:extLst>
            </p:cNvPr>
            <p:cNvSpPr>
              <a:spLocks noChangeArrowheads="1"/>
            </p:cNvSpPr>
            <p:nvPr/>
          </p:nvSpPr>
          <p:spPr bwMode="auto">
            <a:xfrm>
              <a:off x="3564" y="1637"/>
              <a:ext cx="135"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45" name="Rectangle 112">
              <a:extLst>
                <a:ext uri="{FF2B5EF4-FFF2-40B4-BE49-F238E27FC236}">
                  <a16:creationId xmlns:a16="http://schemas.microsoft.com/office/drawing/2014/main" id="{E70E0AC2-C89B-3C42-A168-CF6E79378EEF}"/>
                </a:ext>
              </a:extLst>
            </p:cNvPr>
            <p:cNvSpPr>
              <a:spLocks noChangeArrowheads="1"/>
            </p:cNvSpPr>
            <p:nvPr/>
          </p:nvSpPr>
          <p:spPr bwMode="auto">
            <a:xfrm>
              <a:off x="3777" y="1637"/>
              <a:ext cx="128"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46" name="Rectangle 113">
              <a:extLst>
                <a:ext uri="{FF2B5EF4-FFF2-40B4-BE49-F238E27FC236}">
                  <a16:creationId xmlns:a16="http://schemas.microsoft.com/office/drawing/2014/main" id="{205C917A-A7CC-EC40-8953-B6DA638DAE81}"/>
                </a:ext>
              </a:extLst>
            </p:cNvPr>
            <p:cNvSpPr>
              <a:spLocks noChangeArrowheads="1"/>
            </p:cNvSpPr>
            <p:nvPr/>
          </p:nvSpPr>
          <p:spPr bwMode="auto">
            <a:xfrm>
              <a:off x="3990" y="1637"/>
              <a:ext cx="128"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47" name="Rectangle 114">
              <a:extLst>
                <a:ext uri="{FF2B5EF4-FFF2-40B4-BE49-F238E27FC236}">
                  <a16:creationId xmlns:a16="http://schemas.microsoft.com/office/drawing/2014/main" id="{F24FBDAC-2FAE-0047-B016-D0B233554078}"/>
                </a:ext>
              </a:extLst>
            </p:cNvPr>
            <p:cNvSpPr>
              <a:spLocks noChangeArrowheads="1"/>
            </p:cNvSpPr>
            <p:nvPr/>
          </p:nvSpPr>
          <p:spPr bwMode="auto">
            <a:xfrm>
              <a:off x="4197" y="1637"/>
              <a:ext cx="135"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48" name="Rectangle 115">
              <a:extLst>
                <a:ext uri="{FF2B5EF4-FFF2-40B4-BE49-F238E27FC236}">
                  <a16:creationId xmlns:a16="http://schemas.microsoft.com/office/drawing/2014/main" id="{06C25F5B-31D8-6F48-BA59-7F3F0EF573BE}"/>
                </a:ext>
              </a:extLst>
            </p:cNvPr>
            <p:cNvSpPr>
              <a:spLocks noChangeArrowheads="1"/>
            </p:cNvSpPr>
            <p:nvPr/>
          </p:nvSpPr>
          <p:spPr bwMode="auto">
            <a:xfrm>
              <a:off x="3564" y="1872"/>
              <a:ext cx="135"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49" name="Rectangle 116">
              <a:extLst>
                <a:ext uri="{FF2B5EF4-FFF2-40B4-BE49-F238E27FC236}">
                  <a16:creationId xmlns:a16="http://schemas.microsoft.com/office/drawing/2014/main" id="{17F0E8F2-26BE-3C47-9586-C13FA930DC52}"/>
                </a:ext>
              </a:extLst>
            </p:cNvPr>
            <p:cNvSpPr>
              <a:spLocks noChangeArrowheads="1"/>
            </p:cNvSpPr>
            <p:nvPr/>
          </p:nvSpPr>
          <p:spPr bwMode="auto">
            <a:xfrm>
              <a:off x="3343" y="1637"/>
              <a:ext cx="135"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50" name="Rectangle 117">
              <a:extLst>
                <a:ext uri="{FF2B5EF4-FFF2-40B4-BE49-F238E27FC236}">
                  <a16:creationId xmlns:a16="http://schemas.microsoft.com/office/drawing/2014/main" id="{D0747009-73B6-7A4B-9B99-A882CACA0632}"/>
                </a:ext>
              </a:extLst>
            </p:cNvPr>
            <p:cNvSpPr>
              <a:spLocks noChangeArrowheads="1"/>
            </p:cNvSpPr>
            <p:nvPr/>
          </p:nvSpPr>
          <p:spPr bwMode="auto">
            <a:xfrm>
              <a:off x="3343" y="1872"/>
              <a:ext cx="135"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51" name="Rectangle 118">
              <a:extLst>
                <a:ext uri="{FF2B5EF4-FFF2-40B4-BE49-F238E27FC236}">
                  <a16:creationId xmlns:a16="http://schemas.microsoft.com/office/drawing/2014/main" id="{0EC7F8EE-058C-964B-936B-47B0DD423B62}"/>
                </a:ext>
              </a:extLst>
            </p:cNvPr>
            <p:cNvSpPr>
              <a:spLocks noChangeArrowheads="1"/>
            </p:cNvSpPr>
            <p:nvPr/>
          </p:nvSpPr>
          <p:spPr bwMode="auto">
            <a:xfrm>
              <a:off x="3123" y="1637"/>
              <a:ext cx="128"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52" name="Rectangle 119">
              <a:extLst>
                <a:ext uri="{FF2B5EF4-FFF2-40B4-BE49-F238E27FC236}">
                  <a16:creationId xmlns:a16="http://schemas.microsoft.com/office/drawing/2014/main" id="{1EE33556-D32C-9A4E-8BA0-5510D7F459D4}"/>
                </a:ext>
              </a:extLst>
            </p:cNvPr>
            <p:cNvSpPr>
              <a:spLocks noChangeArrowheads="1"/>
            </p:cNvSpPr>
            <p:nvPr/>
          </p:nvSpPr>
          <p:spPr bwMode="auto">
            <a:xfrm>
              <a:off x="3123" y="1872"/>
              <a:ext cx="128"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53" name="Rectangle 120">
              <a:extLst>
                <a:ext uri="{FF2B5EF4-FFF2-40B4-BE49-F238E27FC236}">
                  <a16:creationId xmlns:a16="http://schemas.microsoft.com/office/drawing/2014/main" id="{9128664F-A697-7E49-98C4-32E7BF093FAA}"/>
                </a:ext>
              </a:extLst>
            </p:cNvPr>
            <p:cNvSpPr>
              <a:spLocks noChangeArrowheads="1"/>
            </p:cNvSpPr>
            <p:nvPr/>
          </p:nvSpPr>
          <p:spPr bwMode="auto">
            <a:xfrm>
              <a:off x="2902" y="1637"/>
              <a:ext cx="128"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54" name="Rectangle 121">
              <a:extLst>
                <a:ext uri="{FF2B5EF4-FFF2-40B4-BE49-F238E27FC236}">
                  <a16:creationId xmlns:a16="http://schemas.microsoft.com/office/drawing/2014/main" id="{C7F29DC8-03E9-D14B-AB3E-9043EFAB3D61}"/>
                </a:ext>
              </a:extLst>
            </p:cNvPr>
            <p:cNvSpPr>
              <a:spLocks noChangeArrowheads="1"/>
            </p:cNvSpPr>
            <p:nvPr/>
          </p:nvSpPr>
          <p:spPr bwMode="auto">
            <a:xfrm>
              <a:off x="2902" y="1872"/>
              <a:ext cx="128"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55" name="Rectangle 122">
              <a:extLst>
                <a:ext uri="{FF2B5EF4-FFF2-40B4-BE49-F238E27FC236}">
                  <a16:creationId xmlns:a16="http://schemas.microsoft.com/office/drawing/2014/main" id="{7C3305C0-1E9D-1B47-AEB8-3B60B86308C1}"/>
                </a:ext>
              </a:extLst>
            </p:cNvPr>
            <p:cNvSpPr>
              <a:spLocks noChangeArrowheads="1"/>
            </p:cNvSpPr>
            <p:nvPr/>
          </p:nvSpPr>
          <p:spPr bwMode="auto">
            <a:xfrm>
              <a:off x="3777" y="1872"/>
              <a:ext cx="128"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56" name="Rectangle 123">
              <a:extLst>
                <a:ext uri="{FF2B5EF4-FFF2-40B4-BE49-F238E27FC236}">
                  <a16:creationId xmlns:a16="http://schemas.microsoft.com/office/drawing/2014/main" id="{98149D4A-743E-5149-81C8-B6B14D7AEF1D}"/>
                </a:ext>
              </a:extLst>
            </p:cNvPr>
            <p:cNvSpPr>
              <a:spLocks noChangeArrowheads="1"/>
            </p:cNvSpPr>
            <p:nvPr/>
          </p:nvSpPr>
          <p:spPr bwMode="auto">
            <a:xfrm>
              <a:off x="3990" y="1872"/>
              <a:ext cx="128"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57" name="Rectangle 124">
              <a:extLst>
                <a:ext uri="{FF2B5EF4-FFF2-40B4-BE49-F238E27FC236}">
                  <a16:creationId xmlns:a16="http://schemas.microsoft.com/office/drawing/2014/main" id="{D5292B3F-9182-734D-B5BB-321777147F6B}"/>
                </a:ext>
              </a:extLst>
            </p:cNvPr>
            <p:cNvSpPr>
              <a:spLocks noChangeArrowheads="1"/>
            </p:cNvSpPr>
            <p:nvPr/>
          </p:nvSpPr>
          <p:spPr bwMode="auto">
            <a:xfrm>
              <a:off x="4197" y="1872"/>
              <a:ext cx="135" cy="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58" name="Rectangle 125">
              <a:extLst>
                <a:ext uri="{FF2B5EF4-FFF2-40B4-BE49-F238E27FC236}">
                  <a16:creationId xmlns:a16="http://schemas.microsoft.com/office/drawing/2014/main" id="{C16E35F1-ACAE-F242-A4F4-CBD62493E8E3}"/>
                </a:ext>
              </a:extLst>
            </p:cNvPr>
            <p:cNvSpPr>
              <a:spLocks noChangeArrowheads="1"/>
            </p:cNvSpPr>
            <p:nvPr/>
          </p:nvSpPr>
          <p:spPr bwMode="auto">
            <a:xfrm>
              <a:off x="3898" y="2100"/>
              <a:ext cx="299" cy="2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grpSp>
      <p:grpSp>
        <p:nvGrpSpPr>
          <p:cNvPr id="66" name="Group 65">
            <a:extLst>
              <a:ext uri="{FF2B5EF4-FFF2-40B4-BE49-F238E27FC236}">
                <a16:creationId xmlns:a16="http://schemas.microsoft.com/office/drawing/2014/main" id="{696C8A15-EA6C-FB4B-A638-EFE8F7D42FBF}"/>
              </a:ext>
            </a:extLst>
          </p:cNvPr>
          <p:cNvGrpSpPr/>
          <p:nvPr/>
        </p:nvGrpSpPr>
        <p:grpSpPr>
          <a:xfrm>
            <a:off x="6911056" y="1688507"/>
            <a:ext cx="447120" cy="449073"/>
            <a:chOff x="6281739" y="2658512"/>
            <a:chExt cx="547934" cy="547934"/>
          </a:xfrm>
        </p:grpSpPr>
        <p:sp>
          <p:nvSpPr>
            <p:cNvPr id="68" name="Oval 67">
              <a:extLst>
                <a:ext uri="{FF2B5EF4-FFF2-40B4-BE49-F238E27FC236}">
                  <a16:creationId xmlns:a16="http://schemas.microsoft.com/office/drawing/2014/main" id="{A01068E7-D5E4-014F-94E9-1320399BEA09}"/>
                </a:ext>
              </a:extLst>
            </p:cNvPr>
            <p:cNvSpPr/>
            <p:nvPr/>
          </p:nvSpPr>
          <p:spPr bwMode="auto">
            <a:xfrm>
              <a:off x="6281739" y="2658512"/>
              <a:ext cx="547934" cy="547934"/>
            </a:xfrm>
            <a:prstGeom prst="ellipse">
              <a:avLst/>
            </a:prstGeom>
            <a:solidFill>
              <a:schemeClr val="accent3">
                <a:lumMod val="20000"/>
                <a:lumOff val="80000"/>
              </a:schemeClr>
            </a:solidFill>
            <a:ln w="9525">
              <a:solidFill>
                <a:schemeClr val="tx2"/>
              </a:solidFill>
              <a:miter lim="800000"/>
              <a:headEnd/>
              <a:tailEnd/>
            </a:ln>
            <a:effectLst/>
          </p:spPr>
          <p:txBody>
            <a:bodyPr rot="0" spcFirstLastPara="0" vertOverflow="overflow" horzOverflow="overflow" vert="horz" wrap="none" lIns="91440" tIns="45721" rIns="91440" bIns="45721"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grpSp>
          <p:nvGrpSpPr>
            <p:cNvPr id="69" name="Group 68">
              <a:extLst>
                <a:ext uri="{FF2B5EF4-FFF2-40B4-BE49-F238E27FC236}">
                  <a16:creationId xmlns:a16="http://schemas.microsoft.com/office/drawing/2014/main" id="{648A2996-2E1B-8848-A8C4-CBBFC8CF8040}"/>
                </a:ext>
              </a:extLst>
            </p:cNvPr>
            <p:cNvGrpSpPr/>
            <p:nvPr/>
          </p:nvGrpSpPr>
          <p:grpSpPr>
            <a:xfrm>
              <a:off x="6471904" y="2768591"/>
              <a:ext cx="167605" cy="327776"/>
              <a:chOff x="6463390" y="2788833"/>
              <a:chExt cx="167605" cy="327776"/>
            </a:xfrm>
          </p:grpSpPr>
          <p:sp>
            <p:nvSpPr>
              <p:cNvPr id="70" name="Rectangle 69">
                <a:extLst>
                  <a:ext uri="{FF2B5EF4-FFF2-40B4-BE49-F238E27FC236}">
                    <a16:creationId xmlns:a16="http://schemas.microsoft.com/office/drawing/2014/main" id="{1D3C51E0-45A3-5E40-A122-C74E1DB1CE36}"/>
                  </a:ext>
                </a:extLst>
              </p:cNvPr>
              <p:cNvSpPr/>
              <p:nvPr/>
            </p:nvSpPr>
            <p:spPr bwMode="auto">
              <a:xfrm>
                <a:off x="6470122" y="2802619"/>
                <a:ext cx="155151" cy="300399"/>
              </a:xfrm>
              <a:prstGeom prst="rect">
                <a:avLst/>
              </a:prstGeom>
              <a:solidFill>
                <a:schemeClr val="bg1"/>
              </a:solidFill>
              <a:ln w="9525">
                <a:noFill/>
                <a:miter lim="800000"/>
                <a:headEnd/>
                <a:tailEnd/>
              </a:ln>
              <a:effectLst/>
            </p:spPr>
            <p:txBody>
              <a:bodyPr rot="0" spcFirstLastPara="0" vertOverflow="overflow" horzOverflow="overflow" vert="horz" wrap="none" lIns="91440" tIns="45721" rIns="91440" bIns="45721"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71" name="Freeform 23">
                <a:extLst>
                  <a:ext uri="{FF2B5EF4-FFF2-40B4-BE49-F238E27FC236}">
                    <a16:creationId xmlns:a16="http://schemas.microsoft.com/office/drawing/2014/main" id="{28F4B3A9-A4ED-E443-AB3F-FEC0EF22279E}"/>
                  </a:ext>
                </a:extLst>
              </p:cNvPr>
              <p:cNvSpPr>
                <a:spLocks noEditPoints="1"/>
              </p:cNvSpPr>
              <p:nvPr/>
            </p:nvSpPr>
            <p:spPr bwMode="auto">
              <a:xfrm>
                <a:off x="6463390" y="2788833"/>
                <a:ext cx="167605" cy="327776"/>
              </a:xfrm>
              <a:custGeom>
                <a:avLst/>
                <a:gdLst>
                  <a:gd name="T0" fmla="*/ 366 w 432"/>
                  <a:gd name="T1" fmla="*/ 0 h 848"/>
                  <a:gd name="T2" fmla="*/ 67 w 432"/>
                  <a:gd name="T3" fmla="*/ 0 h 848"/>
                  <a:gd name="T4" fmla="*/ 0 w 432"/>
                  <a:gd name="T5" fmla="*/ 66 h 848"/>
                  <a:gd name="T6" fmla="*/ 0 w 432"/>
                  <a:gd name="T7" fmla="*/ 781 h 848"/>
                  <a:gd name="T8" fmla="*/ 67 w 432"/>
                  <a:gd name="T9" fmla="*/ 848 h 848"/>
                  <a:gd name="T10" fmla="*/ 366 w 432"/>
                  <a:gd name="T11" fmla="*/ 848 h 848"/>
                  <a:gd name="T12" fmla="*/ 432 w 432"/>
                  <a:gd name="T13" fmla="*/ 781 h 848"/>
                  <a:gd name="T14" fmla="*/ 432 w 432"/>
                  <a:gd name="T15" fmla="*/ 66 h 848"/>
                  <a:gd name="T16" fmla="*/ 366 w 432"/>
                  <a:gd name="T17" fmla="*/ 0 h 848"/>
                  <a:gd name="T18" fmla="*/ 183 w 432"/>
                  <a:gd name="T19" fmla="*/ 70 h 848"/>
                  <a:gd name="T20" fmla="*/ 249 w 432"/>
                  <a:gd name="T21" fmla="*/ 70 h 848"/>
                  <a:gd name="T22" fmla="*/ 258 w 432"/>
                  <a:gd name="T23" fmla="*/ 79 h 848"/>
                  <a:gd name="T24" fmla="*/ 249 w 432"/>
                  <a:gd name="T25" fmla="*/ 88 h 848"/>
                  <a:gd name="T26" fmla="*/ 183 w 432"/>
                  <a:gd name="T27" fmla="*/ 88 h 848"/>
                  <a:gd name="T28" fmla="*/ 175 w 432"/>
                  <a:gd name="T29" fmla="*/ 79 h 848"/>
                  <a:gd name="T30" fmla="*/ 183 w 432"/>
                  <a:gd name="T31" fmla="*/ 70 h 848"/>
                  <a:gd name="T32" fmla="*/ 145 w 432"/>
                  <a:gd name="T33" fmla="*/ 67 h 848"/>
                  <a:gd name="T34" fmla="*/ 156 w 432"/>
                  <a:gd name="T35" fmla="*/ 77 h 848"/>
                  <a:gd name="T36" fmla="*/ 145 w 432"/>
                  <a:gd name="T37" fmla="*/ 88 h 848"/>
                  <a:gd name="T38" fmla="*/ 135 w 432"/>
                  <a:gd name="T39" fmla="*/ 77 h 848"/>
                  <a:gd name="T40" fmla="*/ 145 w 432"/>
                  <a:gd name="T41" fmla="*/ 67 h 848"/>
                  <a:gd name="T42" fmla="*/ 216 w 432"/>
                  <a:gd name="T43" fmla="*/ 812 h 848"/>
                  <a:gd name="T44" fmla="*/ 175 w 432"/>
                  <a:gd name="T45" fmla="*/ 770 h 848"/>
                  <a:gd name="T46" fmla="*/ 216 w 432"/>
                  <a:gd name="T47" fmla="*/ 729 h 848"/>
                  <a:gd name="T48" fmla="*/ 258 w 432"/>
                  <a:gd name="T49" fmla="*/ 770 h 848"/>
                  <a:gd name="T50" fmla="*/ 216 w 432"/>
                  <a:gd name="T51" fmla="*/ 812 h 848"/>
                  <a:gd name="T52" fmla="*/ 399 w 432"/>
                  <a:gd name="T53" fmla="*/ 699 h 848"/>
                  <a:gd name="T54" fmla="*/ 33 w 432"/>
                  <a:gd name="T55" fmla="*/ 699 h 848"/>
                  <a:gd name="T56" fmla="*/ 33 w 432"/>
                  <a:gd name="T57" fmla="*/ 148 h 848"/>
                  <a:gd name="T58" fmla="*/ 399 w 432"/>
                  <a:gd name="T59" fmla="*/ 148 h 848"/>
                  <a:gd name="T60" fmla="*/ 399 w 432"/>
                  <a:gd name="T61" fmla="*/ 69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2" h="848">
                    <a:moveTo>
                      <a:pt x="366" y="0"/>
                    </a:moveTo>
                    <a:cubicBezTo>
                      <a:pt x="67" y="0"/>
                      <a:pt x="67" y="0"/>
                      <a:pt x="67" y="0"/>
                    </a:cubicBezTo>
                    <a:cubicBezTo>
                      <a:pt x="30" y="0"/>
                      <a:pt x="0" y="30"/>
                      <a:pt x="0" y="66"/>
                    </a:cubicBezTo>
                    <a:cubicBezTo>
                      <a:pt x="0" y="781"/>
                      <a:pt x="0" y="781"/>
                      <a:pt x="0" y="781"/>
                    </a:cubicBezTo>
                    <a:cubicBezTo>
                      <a:pt x="0" y="818"/>
                      <a:pt x="30" y="848"/>
                      <a:pt x="67" y="848"/>
                    </a:cubicBezTo>
                    <a:cubicBezTo>
                      <a:pt x="366" y="848"/>
                      <a:pt x="366" y="848"/>
                      <a:pt x="366" y="848"/>
                    </a:cubicBezTo>
                    <a:cubicBezTo>
                      <a:pt x="402" y="848"/>
                      <a:pt x="432" y="818"/>
                      <a:pt x="432" y="781"/>
                    </a:cubicBezTo>
                    <a:cubicBezTo>
                      <a:pt x="432" y="66"/>
                      <a:pt x="432" y="66"/>
                      <a:pt x="432" y="66"/>
                    </a:cubicBezTo>
                    <a:cubicBezTo>
                      <a:pt x="432" y="30"/>
                      <a:pt x="402" y="0"/>
                      <a:pt x="366" y="0"/>
                    </a:cubicBezTo>
                    <a:close/>
                    <a:moveTo>
                      <a:pt x="183" y="70"/>
                    </a:moveTo>
                    <a:cubicBezTo>
                      <a:pt x="249" y="70"/>
                      <a:pt x="249" y="70"/>
                      <a:pt x="249" y="70"/>
                    </a:cubicBezTo>
                    <a:cubicBezTo>
                      <a:pt x="254" y="70"/>
                      <a:pt x="258" y="74"/>
                      <a:pt x="258" y="79"/>
                    </a:cubicBezTo>
                    <a:cubicBezTo>
                      <a:pt x="258" y="84"/>
                      <a:pt x="254" y="88"/>
                      <a:pt x="249" y="88"/>
                    </a:cubicBezTo>
                    <a:cubicBezTo>
                      <a:pt x="183" y="88"/>
                      <a:pt x="183" y="88"/>
                      <a:pt x="183" y="88"/>
                    </a:cubicBezTo>
                    <a:cubicBezTo>
                      <a:pt x="179" y="88"/>
                      <a:pt x="175" y="84"/>
                      <a:pt x="175" y="79"/>
                    </a:cubicBezTo>
                    <a:cubicBezTo>
                      <a:pt x="175" y="74"/>
                      <a:pt x="179" y="70"/>
                      <a:pt x="183" y="70"/>
                    </a:cubicBezTo>
                    <a:close/>
                    <a:moveTo>
                      <a:pt x="145" y="67"/>
                    </a:moveTo>
                    <a:cubicBezTo>
                      <a:pt x="151" y="67"/>
                      <a:pt x="156" y="72"/>
                      <a:pt x="156" y="77"/>
                    </a:cubicBezTo>
                    <a:cubicBezTo>
                      <a:pt x="156" y="83"/>
                      <a:pt x="151" y="88"/>
                      <a:pt x="145" y="88"/>
                    </a:cubicBezTo>
                    <a:cubicBezTo>
                      <a:pt x="140" y="88"/>
                      <a:pt x="135" y="83"/>
                      <a:pt x="135" y="77"/>
                    </a:cubicBezTo>
                    <a:cubicBezTo>
                      <a:pt x="135" y="72"/>
                      <a:pt x="140" y="67"/>
                      <a:pt x="145" y="67"/>
                    </a:cubicBezTo>
                    <a:close/>
                    <a:moveTo>
                      <a:pt x="216" y="812"/>
                    </a:moveTo>
                    <a:cubicBezTo>
                      <a:pt x="193" y="812"/>
                      <a:pt x="175" y="793"/>
                      <a:pt x="175" y="770"/>
                    </a:cubicBezTo>
                    <a:cubicBezTo>
                      <a:pt x="175" y="748"/>
                      <a:pt x="193" y="729"/>
                      <a:pt x="216" y="729"/>
                    </a:cubicBezTo>
                    <a:cubicBezTo>
                      <a:pt x="239" y="729"/>
                      <a:pt x="258" y="748"/>
                      <a:pt x="258" y="770"/>
                    </a:cubicBezTo>
                    <a:cubicBezTo>
                      <a:pt x="258" y="793"/>
                      <a:pt x="239" y="812"/>
                      <a:pt x="216" y="812"/>
                    </a:cubicBezTo>
                    <a:close/>
                    <a:moveTo>
                      <a:pt x="399" y="699"/>
                    </a:moveTo>
                    <a:cubicBezTo>
                      <a:pt x="33" y="699"/>
                      <a:pt x="33" y="699"/>
                      <a:pt x="33" y="699"/>
                    </a:cubicBezTo>
                    <a:cubicBezTo>
                      <a:pt x="33" y="148"/>
                      <a:pt x="33" y="148"/>
                      <a:pt x="33" y="148"/>
                    </a:cubicBezTo>
                    <a:cubicBezTo>
                      <a:pt x="399" y="148"/>
                      <a:pt x="399" y="148"/>
                      <a:pt x="399" y="148"/>
                    </a:cubicBezTo>
                    <a:lnTo>
                      <a:pt x="399" y="699"/>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1" b="1" i="0" u="none" strike="noStrike" kern="1200" cap="none" spc="0" normalizeH="0" baseline="0" noProof="0">
                  <a:ln>
                    <a:noFill/>
                  </a:ln>
                  <a:solidFill>
                    <a:srgbClr val="262626"/>
                  </a:solidFill>
                  <a:effectLst/>
                  <a:uLnTx/>
                  <a:uFillTx/>
                  <a:latin typeface="Arial"/>
                  <a:ea typeface="+mn-ea"/>
                  <a:cs typeface="+mn-cs"/>
                </a:endParaRPr>
              </a:p>
            </p:txBody>
          </p:sp>
        </p:grpSp>
      </p:grpSp>
      <p:sp>
        <p:nvSpPr>
          <p:cNvPr id="67" name="TextBox 66">
            <a:extLst>
              <a:ext uri="{FF2B5EF4-FFF2-40B4-BE49-F238E27FC236}">
                <a16:creationId xmlns:a16="http://schemas.microsoft.com/office/drawing/2014/main" id="{B29DC969-791C-364B-BFE2-6399C8F48089}"/>
              </a:ext>
            </a:extLst>
          </p:cNvPr>
          <p:cNvSpPr txBox="1"/>
          <p:nvPr/>
        </p:nvSpPr>
        <p:spPr bwMode="auto">
          <a:xfrm>
            <a:off x="7137861" y="1737783"/>
            <a:ext cx="750984" cy="246349"/>
          </a:xfrm>
          <a:prstGeom prst="rect">
            <a:avLst/>
          </a:prstGeom>
          <a:noFill/>
          <a:ln w="12700" cap="sq" algn="ctr">
            <a:noFill/>
            <a:miter lim="800000"/>
            <a:headEnd/>
            <a:tailEnd/>
          </a:ln>
          <a:effectLst/>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783" rtl="0" eaLnBrk="1" fontAlgn="base" latinLnBrk="0" hangingPunct="1">
              <a:lnSpc>
                <a:spcPct val="100000"/>
              </a:lnSpc>
              <a:spcBef>
                <a:spcPct val="0"/>
              </a:spcBef>
              <a:spcAft>
                <a:spcPct val="0"/>
              </a:spcAft>
              <a:buClrTx/>
              <a:buSzTx/>
              <a:buFontTx/>
              <a:buNone/>
              <a:tabLst/>
              <a:defRPr/>
            </a:pPr>
            <a:r>
              <a:rPr kumimoji="0" lang="en-US" sz="1001" b="1" i="0" u="none" strike="noStrike" kern="1200" cap="none" spc="0" normalizeH="0" baseline="0" noProof="0">
                <a:ln>
                  <a:noFill/>
                </a:ln>
                <a:solidFill>
                  <a:srgbClr val="535353"/>
                </a:solidFill>
                <a:effectLst/>
                <a:uLnTx/>
                <a:uFillTx/>
                <a:latin typeface="Arial"/>
                <a:ea typeface="+mn-ea"/>
                <a:cs typeface="+mn-cs"/>
              </a:rPr>
              <a:t>Mobile</a:t>
            </a:r>
          </a:p>
        </p:txBody>
      </p:sp>
      <p:grpSp>
        <p:nvGrpSpPr>
          <p:cNvPr id="62" name="Group 61">
            <a:extLst>
              <a:ext uri="{FF2B5EF4-FFF2-40B4-BE49-F238E27FC236}">
                <a16:creationId xmlns:a16="http://schemas.microsoft.com/office/drawing/2014/main" id="{53F3C799-A848-8046-A0FE-E0A50A03EFBB}"/>
              </a:ext>
            </a:extLst>
          </p:cNvPr>
          <p:cNvGrpSpPr/>
          <p:nvPr/>
        </p:nvGrpSpPr>
        <p:grpSpPr>
          <a:xfrm>
            <a:off x="6912877" y="2195998"/>
            <a:ext cx="1566344" cy="449072"/>
            <a:chOff x="3465634" y="2363177"/>
            <a:chExt cx="1323705" cy="349480"/>
          </a:xfrm>
        </p:grpSpPr>
        <p:sp>
          <p:nvSpPr>
            <p:cNvPr id="64" name="Oval 63">
              <a:extLst>
                <a:ext uri="{FF2B5EF4-FFF2-40B4-BE49-F238E27FC236}">
                  <a16:creationId xmlns:a16="http://schemas.microsoft.com/office/drawing/2014/main" id="{1E26C103-8ED9-CC40-8630-9062849CFD85}"/>
                </a:ext>
              </a:extLst>
            </p:cNvPr>
            <p:cNvSpPr/>
            <p:nvPr/>
          </p:nvSpPr>
          <p:spPr bwMode="auto">
            <a:xfrm>
              <a:off x="3465634" y="2363177"/>
              <a:ext cx="374302" cy="349480"/>
            </a:xfrm>
            <a:prstGeom prst="ellipse">
              <a:avLst/>
            </a:prstGeom>
            <a:solidFill>
              <a:schemeClr val="accent3">
                <a:lumMod val="20000"/>
                <a:lumOff val="80000"/>
              </a:schemeClr>
            </a:solidFill>
            <a:ln w="9525">
              <a:solidFill>
                <a:schemeClr val="tx2"/>
              </a:solidFill>
              <a:miter lim="800000"/>
              <a:headEnd/>
              <a:tailEnd/>
            </a:ln>
            <a:effectLst/>
          </p:spPr>
          <p:txBody>
            <a:bodyPr rot="0" spcFirstLastPara="0" vertOverflow="overflow" horzOverflow="overflow" vert="horz" wrap="none" lIns="91440" tIns="45721" rIns="91440" bIns="45721"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65" name="TextBox 64">
              <a:extLst>
                <a:ext uri="{FF2B5EF4-FFF2-40B4-BE49-F238E27FC236}">
                  <a16:creationId xmlns:a16="http://schemas.microsoft.com/office/drawing/2014/main" id="{BEBBFFFE-27D4-F84D-BEC5-F66209DDE27B}"/>
                </a:ext>
              </a:extLst>
            </p:cNvPr>
            <p:cNvSpPr txBox="1"/>
            <p:nvPr/>
          </p:nvSpPr>
          <p:spPr bwMode="auto">
            <a:xfrm>
              <a:off x="3807529" y="2426967"/>
              <a:ext cx="981810" cy="191715"/>
            </a:xfrm>
            <a:prstGeom prst="rect">
              <a:avLst/>
            </a:prstGeom>
            <a:noFill/>
            <a:ln w="12700" cap="sq" algn="ctr">
              <a:noFill/>
              <a:miter lim="800000"/>
              <a:headEnd/>
              <a:tailEnd/>
            </a:ln>
            <a:effectLst/>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sz="1001" b="1" i="0" u="none" strike="noStrike" kern="1200" cap="none" spc="0" normalizeH="0" baseline="0" noProof="0">
                  <a:ln>
                    <a:noFill/>
                  </a:ln>
                  <a:solidFill>
                    <a:srgbClr val="535353"/>
                  </a:solidFill>
                  <a:effectLst/>
                  <a:uLnTx/>
                  <a:uFillTx/>
                  <a:latin typeface="Arial"/>
                  <a:ea typeface="+mn-ea"/>
                  <a:cs typeface="+mn-cs"/>
                </a:rPr>
                <a:t>Medical devices</a:t>
              </a:r>
            </a:p>
          </p:txBody>
        </p:sp>
      </p:grpSp>
      <p:pic>
        <p:nvPicPr>
          <p:cNvPr id="63" name="Picture 62">
            <a:extLst>
              <a:ext uri="{FF2B5EF4-FFF2-40B4-BE49-F238E27FC236}">
                <a16:creationId xmlns:a16="http://schemas.microsoft.com/office/drawing/2014/main" id="{23ACF4AC-5561-3842-A73F-7A604C68CF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993"/>
          <a:stretch/>
        </p:blipFill>
        <p:spPr>
          <a:xfrm>
            <a:off x="6967325" y="2294718"/>
            <a:ext cx="327699" cy="267196"/>
          </a:xfrm>
          <a:prstGeom prst="rect">
            <a:avLst/>
          </a:prstGeom>
        </p:spPr>
      </p:pic>
      <p:sp>
        <p:nvSpPr>
          <p:cNvPr id="89" name="Oval 88">
            <a:extLst>
              <a:ext uri="{FF2B5EF4-FFF2-40B4-BE49-F238E27FC236}">
                <a16:creationId xmlns:a16="http://schemas.microsoft.com/office/drawing/2014/main" id="{0B46FD3B-1602-3547-B86A-23A78138558B}"/>
              </a:ext>
            </a:extLst>
          </p:cNvPr>
          <p:cNvSpPr/>
          <p:nvPr/>
        </p:nvSpPr>
        <p:spPr bwMode="auto">
          <a:xfrm>
            <a:off x="6884804" y="1175387"/>
            <a:ext cx="447120" cy="454698"/>
          </a:xfrm>
          <a:prstGeom prst="ellipse">
            <a:avLst/>
          </a:prstGeom>
          <a:solidFill>
            <a:schemeClr val="accent3">
              <a:lumMod val="20000"/>
              <a:lumOff val="80000"/>
            </a:schemeClr>
          </a:solidFill>
          <a:ln w="9525">
            <a:solidFill>
              <a:schemeClr val="tx2"/>
            </a:solidFill>
            <a:miter lim="800000"/>
            <a:headEnd/>
            <a:tailEnd/>
          </a:ln>
          <a:effectLst/>
        </p:spPr>
        <p:txBody>
          <a:bodyPr rot="0" spcFirstLastPara="0" vertOverflow="overflow" horzOverflow="overflow" vert="horz" wrap="none" lIns="91440" tIns="45721" rIns="91440" bIns="45721"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88" name="Freeform 28">
            <a:extLst>
              <a:ext uri="{FF2B5EF4-FFF2-40B4-BE49-F238E27FC236}">
                <a16:creationId xmlns:a16="http://schemas.microsoft.com/office/drawing/2014/main" id="{1127662F-C9BC-C64D-8E1C-9A4F2C75FB50}"/>
              </a:ext>
            </a:extLst>
          </p:cNvPr>
          <p:cNvSpPr>
            <a:spLocks noEditPoints="1"/>
          </p:cNvSpPr>
          <p:nvPr/>
        </p:nvSpPr>
        <p:spPr bwMode="auto">
          <a:xfrm>
            <a:off x="6960046" y="1285026"/>
            <a:ext cx="294050" cy="233212"/>
          </a:xfrm>
          <a:custGeom>
            <a:avLst/>
            <a:gdLst>
              <a:gd name="T0" fmla="*/ 987 w 1046"/>
              <a:gd name="T1" fmla="*/ 593 h 776"/>
              <a:gd name="T2" fmla="*/ 987 w 1046"/>
              <a:gd name="T3" fmla="*/ 593 h 776"/>
              <a:gd name="T4" fmla="*/ 59 w 1046"/>
              <a:gd name="T5" fmla="*/ 593 h 776"/>
              <a:gd name="T6" fmla="*/ 59 w 1046"/>
              <a:gd name="T7" fmla="*/ 58 h 776"/>
              <a:gd name="T8" fmla="*/ 987 w 1046"/>
              <a:gd name="T9" fmla="*/ 58 h 776"/>
              <a:gd name="T10" fmla="*/ 987 w 1046"/>
              <a:gd name="T11" fmla="*/ 593 h 776"/>
              <a:gd name="T12" fmla="*/ 989 w 1046"/>
              <a:gd name="T13" fmla="*/ 0 h 776"/>
              <a:gd name="T14" fmla="*/ 989 w 1046"/>
              <a:gd name="T15" fmla="*/ 0 h 776"/>
              <a:gd name="T16" fmla="*/ 56 w 1046"/>
              <a:gd name="T17" fmla="*/ 0 h 776"/>
              <a:gd name="T18" fmla="*/ 0 w 1046"/>
              <a:gd name="T19" fmla="*/ 55 h 776"/>
              <a:gd name="T20" fmla="*/ 0 w 1046"/>
              <a:gd name="T21" fmla="*/ 605 h 776"/>
              <a:gd name="T22" fmla="*/ 56 w 1046"/>
              <a:gd name="T23" fmla="*/ 662 h 776"/>
              <a:gd name="T24" fmla="*/ 412 w 1046"/>
              <a:gd name="T25" fmla="*/ 662 h 776"/>
              <a:gd name="T26" fmla="*/ 412 w 1046"/>
              <a:gd name="T27" fmla="*/ 678 h 776"/>
              <a:gd name="T28" fmla="*/ 233 w 1046"/>
              <a:gd name="T29" fmla="*/ 731 h 776"/>
              <a:gd name="T30" fmla="*/ 233 w 1046"/>
              <a:gd name="T31" fmla="*/ 776 h 776"/>
              <a:gd name="T32" fmla="*/ 812 w 1046"/>
              <a:gd name="T33" fmla="*/ 776 h 776"/>
              <a:gd name="T34" fmla="*/ 812 w 1046"/>
              <a:gd name="T35" fmla="*/ 731 h 776"/>
              <a:gd name="T36" fmla="*/ 633 w 1046"/>
              <a:gd name="T37" fmla="*/ 678 h 776"/>
              <a:gd name="T38" fmla="*/ 633 w 1046"/>
              <a:gd name="T39" fmla="*/ 662 h 776"/>
              <a:gd name="T40" fmla="*/ 989 w 1046"/>
              <a:gd name="T41" fmla="*/ 662 h 776"/>
              <a:gd name="T42" fmla="*/ 1046 w 1046"/>
              <a:gd name="T43" fmla="*/ 605 h 776"/>
              <a:gd name="T44" fmla="*/ 1046 w 1046"/>
              <a:gd name="T45" fmla="*/ 55 h 776"/>
              <a:gd name="T46" fmla="*/ 989 w 1046"/>
              <a:gd name="T47"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6" h="776">
                <a:moveTo>
                  <a:pt x="987" y="593"/>
                </a:moveTo>
                <a:lnTo>
                  <a:pt x="987" y="593"/>
                </a:lnTo>
                <a:lnTo>
                  <a:pt x="59" y="593"/>
                </a:lnTo>
                <a:lnTo>
                  <a:pt x="59" y="58"/>
                </a:lnTo>
                <a:lnTo>
                  <a:pt x="987" y="58"/>
                </a:lnTo>
                <a:lnTo>
                  <a:pt x="987" y="593"/>
                </a:lnTo>
                <a:close/>
                <a:moveTo>
                  <a:pt x="989" y="0"/>
                </a:moveTo>
                <a:lnTo>
                  <a:pt x="989" y="0"/>
                </a:lnTo>
                <a:lnTo>
                  <a:pt x="56" y="0"/>
                </a:lnTo>
                <a:cubicBezTo>
                  <a:pt x="25" y="0"/>
                  <a:pt x="0" y="24"/>
                  <a:pt x="0" y="55"/>
                </a:cubicBezTo>
                <a:lnTo>
                  <a:pt x="0" y="605"/>
                </a:lnTo>
                <a:cubicBezTo>
                  <a:pt x="0" y="636"/>
                  <a:pt x="25" y="662"/>
                  <a:pt x="56" y="662"/>
                </a:cubicBezTo>
                <a:lnTo>
                  <a:pt x="412" y="662"/>
                </a:lnTo>
                <a:lnTo>
                  <a:pt x="412" y="678"/>
                </a:lnTo>
                <a:lnTo>
                  <a:pt x="233" y="731"/>
                </a:lnTo>
                <a:lnTo>
                  <a:pt x="233" y="776"/>
                </a:lnTo>
                <a:lnTo>
                  <a:pt x="812" y="776"/>
                </a:lnTo>
                <a:lnTo>
                  <a:pt x="812" y="731"/>
                </a:lnTo>
                <a:lnTo>
                  <a:pt x="633" y="678"/>
                </a:lnTo>
                <a:lnTo>
                  <a:pt x="633" y="662"/>
                </a:lnTo>
                <a:lnTo>
                  <a:pt x="989" y="662"/>
                </a:lnTo>
                <a:cubicBezTo>
                  <a:pt x="1020" y="662"/>
                  <a:pt x="1046" y="636"/>
                  <a:pt x="1046" y="605"/>
                </a:cubicBezTo>
                <a:lnTo>
                  <a:pt x="1046" y="55"/>
                </a:lnTo>
                <a:cubicBezTo>
                  <a:pt x="1046" y="24"/>
                  <a:pt x="1020" y="0"/>
                  <a:pt x="989" y="0"/>
                </a:cubicBezTo>
                <a:close/>
              </a:path>
            </a:pathLst>
          </a:custGeom>
          <a:solidFill>
            <a:srgbClr val="50779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Arial" pitchFamily="34" charset="0"/>
              <a:ea typeface="ＭＳ Ｐゴシック" pitchFamily="34" charset="-128"/>
              <a:cs typeface="+mn-cs"/>
            </a:endParaRPr>
          </a:p>
        </p:txBody>
      </p:sp>
      <p:sp>
        <p:nvSpPr>
          <p:cNvPr id="91" name="TextBox 90">
            <a:extLst>
              <a:ext uri="{FF2B5EF4-FFF2-40B4-BE49-F238E27FC236}">
                <a16:creationId xmlns:a16="http://schemas.microsoft.com/office/drawing/2014/main" id="{B18D238C-75C4-AA46-9B1D-279F1CF358B8}"/>
              </a:ext>
            </a:extLst>
          </p:cNvPr>
          <p:cNvSpPr txBox="1"/>
          <p:nvPr/>
        </p:nvSpPr>
        <p:spPr bwMode="auto">
          <a:xfrm>
            <a:off x="7296932" y="1279564"/>
            <a:ext cx="1161780" cy="246349"/>
          </a:xfrm>
          <a:prstGeom prst="rect">
            <a:avLst/>
          </a:prstGeom>
          <a:noFill/>
          <a:ln w="12700" cap="sq" algn="ctr">
            <a:noFill/>
            <a:miter lim="800000"/>
            <a:headEnd/>
            <a:tailEnd/>
          </a:ln>
          <a:effectLst/>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sz="1001" b="1" i="0" u="none" strike="noStrike" kern="1200" cap="none" spc="0" normalizeH="0" baseline="0" noProof="0">
                <a:ln>
                  <a:noFill/>
                </a:ln>
                <a:solidFill>
                  <a:srgbClr val="535353"/>
                </a:solidFill>
                <a:effectLst/>
                <a:uLnTx/>
                <a:uFillTx/>
                <a:latin typeface="Arial"/>
                <a:ea typeface="+mn-ea"/>
                <a:cs typeface="+mn-cs"/>
              </a:rPr>
              <a:t>Virtualization</a:t>
            </a:r>
          </a:p>
        </p:txBody>
      </p:sp>
      <p:grpSp>
        <p:nvGrpSpPr>
          <p:cNvPr id="95" name="Group 94">
            <a:extLst>
              <a:ext uri="{FF2B5EF4-FFF2-40B4-BE49-F238E27FC236}">
                <a16:creationId xmlns:a16="http://schemas.microsoft.com/office/drawing/2014/main" id="{509B728E-124D-E14B-87DC-7B44D0DE05F4}"/>
              </a:ext>
            </a:extLst>
          </p:cNvPr>
          <p:cNvGrpSpPr/>
          <p:nvPr/>
        </p:nvGrpSpPr>
        <p:grpSpPr>
          <a:xfrm>
            <a:off x="50501" y="2094055"/>
            <a:ext cx="2495085" cy="1655366"/>
            <a:chOff x="282269" y="1772975"/>
            <a:chExt cx="2642335" cy="1728982"/>
          </a:xfrm>
        </p:grpSpPr>
        <p:pic>
          <p:nvPicPr>
            <p:cNvPr id="83" name="Picture 82">
              <a:extLst>
                <a:ext uri="{FF2B5EF4-FFF2-40B4-BE49-F238E27FC236}">
                  <a16:creationId xmlns:a16="http://schemas.microsoft.com/office/drawing/2014/main" id="{60B65AD9-0CEE-024E-A1FA-252AAF4B8EA5}"/>
                </a:ext>
              </a:extLst>
            </p:cNvPr>
            <p:cNvPicPr>
              <a:picLocks noChangeAspect="1"/>
            </p:cNvPicPr>
            <p:nvPr/>
          </p:nvPicPr>
          <p:blipFill rotWithShape="1">
            <a:blip r:embed="rId5"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2269" y="1772975"/>
              <a:ext cx="2642335" cy="1728982"/>
            </a:xfrm>
            <a:prstGeom prst="rect">
              <a:avLst/>
            </a:prstGeom>
            <a:ln>
              <a:noFill/>
            </a:ln>
          </p:spPr>
        </p:pic>
        <p:pic>
          <p:nvPicPr>
            <p:cNvPr id="84" name="Picture 83">
              <a:extLst>
                <a:ext uri="{FF2B5EF4-FFF2-40B4-BE49-F238E27FC236}">
                  <a16:creationId xmlns:a16="http://schemas.microsoft.com/office/drawing/2014/main" id="{C9B32CED-A73D-5D43-8BBF-2687C26480E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89259" y="2287723"/>
              <a:ext cx="890825" cy="198733"/>
            </a:xfrm>
            <a:prstGeom prst="rect">
              <a:avLst/>
            </a:prstGeom>
          </p:spPr>
        </p:pic>
        <p:pic>
          <p:nvPicPr>
            <p:cNvPr id="85" name="Picture 84">
              <a:extLst>
                <a:ext uri="{FF2B5EF4-FFF2-40B4-BE49-F238E27FC236}">
                  <a16:creationId xmlns:a16="http://schemas.microsoft.com/office/drawing/2014/main" id="{5A6F7185-AA93-9F46-8646-F268EE578B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70374" y="2597094"/>
              <a:ext cx="752316" cy="299673"/>
            </a:xfrm>
            <a:prstGeom prst="rect">
              <a:avLst/>
            </a:prstGeom>
          </p:spPr>
        </p:pic>
        <p:pic>
          <p:nvPicPr>
            <p:cNvPr id="86" name="Picture 85">
              <a:extLst>
                <a:ext uri="{FF2B5EF4-FFF2-40B4-BE49-F238E27FC236}">
                  <a16:creationId xmlns:a16="http://schemas.microsoft.com/office/drawing/2014/main" id="{3A249BCC-B742-7549-B21C-7EA8F5EF43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5418" y="2438733"/>
              <a:ext cx="382179" cy="198733"/>
            </a:xfrm>
            <a:prstGeom prst="rect">
              <a:avLst/>
            </a:prstGeom>
          </p:spPr>
        </p:pic>
        <p:pic>
          <p:nvPicPr>
            <p:cNvPr id="87" name="Picture 86">
              <a:extLst>
                <a:ext uri="{FF2B5EF4-FFF2-40B4-BE49-F238E27FC236}">
                  <a16:creationId xmlns:a16="http://schemas.microsoft.com/office/drawing/2014/main" id="{7A83BE53-F571-634A-BD9E-FF9C4FA0A11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508" y="2854766"/>
              <a:ext cx="832929" cy="237980"/>
            </a:xfrm>
            <a:prstGeom prst="rect">
              <a:avLst/>
            </a:prstGeom>
          </p:spPr>
        </p:pic>
        <p:pic>
          <p:nvPicPr>
            <p:cNvPr id="94" name="Picture 93">
              <a:extLst>
                <a:ext uri="{FF2B5EF4-FFF2-40B4-BE49-F238E27FC236}">
                  <a16:creationId xmlns:a16="http://schemas.microsoft.com/office/drawing/2014/main" id="{622363A9-DDC5-EB4D-B6FD-3BB47CC04438}"/>
                </a:ext>
              </a:extLst>
            </p:cNvPr>
            <p:cNvPicPr>
              <a:picLocks noChangeAspect="1"/>
            </p:cNvPicPr>
            <p:nvPr/>
          </p:nvPicPr>
          <p:blipFill>
            <a:blip r:embed="rId10"/>
            <a:stretch>
              <a:fillRect/>
            </a:stretch>
          </p:blipFill>
          <p:spPr>
            <a:xfrm>
              <a:off x="1440638" y="3016072"/>
              <a:ext cx="1064684" cy="156153"/>
            </a:xfrm>
            <a:prstGeom prst="rect">
              <a:avLst/>
            </a:prstGeom>
          </p:spPr>
        </p:pic>
      </p:grpSp>
      <p:grpSp>
        <p:nvGrpSpPr>
          <p:cNvPr id="96" name="Group 95">
            <a:extLst>
              <a:ext uri="{FF2B5EF4-FFF2-40B4-BE49-F238E27FC236}">
                <a16:creationId xmlns:a16="http://schemas.microsoft.com/office/drawing/2014/main" id="{2930BA46-13E6-FE44-AE61-E0A0465B2E7B}"/>
              </a:ext>
            </a:extLst>
          </p:cNvPr>
          <p:cNvGrpSpPr/>
          <p:nvPr/>
        </p:nvGrpSpPr>
        <p:grpSpPr>
          <a:xfrm>
            <a:off x="6653407" y="3479717"/>
            <a:ext cx="1510478" cy="1062207"/>
            <a:chOff x="864315" y="2287594"/>
            <a:chExt cx="1510478" cy="1062207"/>
          </a:xfrm>
        </p:grpSpPr>
        <p:sp>
          <p:nvSpPr>
            <p:cNvPr id="97" name="Oval 96">
              <a:extLst>
                <a:ext uri="{FF2B5EF4-FFF2-40B4-BE49-F238E27FC236}">
                  <a16:creationId xmlns:a16="http://schemas.microsoft.com/office/drawing/2014/main" id="{46CE056E-C732-9F48-833F-0EFF098916DF}"/>
                </a:ext>
              </a:extLst>
            </p:cNvPr>
            <p:cNvSpPr/>
            <p:nvPr/>
          </p:nvSpPr>
          <p:spPr bwMode="auto">
            <a:xfrm>
              <a:off x="886122" y="2323037"/>
              <a:ext cx="1022909" cy="1022909"/>
            </a:xfrm>
            <a:prstGeom prst="ellipse">
              <a:avLst/>
            </a:prstGeom>
            <a:solidFill>
              <a:schemeClr val="bg1"/>
            </a:solidFill>
            <a:ln w="9525">
              <a:no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pic>
          <p:nvPicPr>
            <p:cNvPr id="98" name="Picture 97">
              <a:extLst>
                <a:ext uri="{FF2B5EF4-FFF2-40B4-BE49-F238E27FC236}">
                  <a16:creationId xmlns:a16="http://schemas.microsoft.com/office/drawing/2014/main" id="{9A0E05EF-EE9C-3849-9FD7-85F84CED7A99}"/>
                </a:ext>
              </a:extLst>
            </p:cNvPr>
            <p:cNvPicPr>
              <a:picLocks noChangeAspect="1"/>
            </p:cNvPicPr>
            <p:nvPr/>
          </p:nvPicPr>
          <p:blipFill>
            <a:blip r:embed="rId11"/>
            <a:stretch>
              <a:fillRect/>
            </a:stretch>
          </p:blipFill>
          <p:spPr>
            <a:xfrm>
              <a:off x="864315" y="2287594"/>
              <a:ext cx="1510478" cy="1062207"/>
            </a:xfrm>
            <a:prstGeom prst="rect">
              <a:avLst/>
            </a:prstGeom>
          </p:spPr>
        </p:pic>
        <p:sp>
          <p:nvSpPr>
            <p:cNvPr id="99" name="Oval 98">
              <a:extLst>
                <a:ext uri="{FF2B5EF4-FFF2-40B4-BE49-F238E27FC236}">
                  <a16:creationId xmlns:a16="http://schemas.microsoft.com/office/drawing/2014/main" id="{40AE6FA6-DEFF-8847-9115-37138B0553D3}"/>
                </a:ext>
              </a:extLst>
            </p:cNvPr>
            <p:cNvSpPr/>
            <p:nvPr/>
          </p:nvSpPr>
          <p:spPr bwMode="auto">
            <a:xfrm>
              <a:off x="900638" y="2323966"/>
              <a:ext cx="1004895" cy="1004895"/>
            </a:xfrm>
            <a:prstGeom prst="ellipse">
              <a:avLst/>
            </a:prstGeom>
            <a:noFill/>
            <a:ln w="28575">
              <a:solidFill>
                <a:schemeClr val="bg1">
                  <a:lumMod val="65000"/>
                </a:schemeClr>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grpSp>
      <p:sp>
        <p:nvSpPr>
          <p:cNvPr id="100" name="TextBox 99">
            <a:extLst>
              <a:ext uri="{FF2B5EF4-FFF2-40B4-BE49-F238E27FC236}">
                <a16:creationId xmlns:a16="http://schemas.microsoft.com/office/drawing/2014/main" id="{77771F53-36BD-5B48-829D-4B05FE60A8CC}"/>
              </a:ext>
            </a:extLst>
          </p:cNvPr>
          <p:cNvSpPr txBox="1"/>
          <p:nvPr/>
        </p:nvSpPr>
        <p:spPr bwMode="auto">
          <a:xfrm>
            <a:off x="7688236" y="3749420"/>
            <a:ext cx="1161779" cy="554383"/>
          </a:xfrm>
          <a:prstGeom prst="rect">
            <a:avLst/>
          </a:prstGeom>
          <a:noFill/>
          <a:ln w="12700" cap="sq" algn="ctr">
            <a:noFill/>
            <a:miter lim="800000"/>
            <a:headEnd/>
            <a:tailEnd/>
          </a:ln>
          <a:effectLst/>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sz="1001" b="1" i="0" u="none" strike="noStrike" kern="1200" cap="none" spc="0" normalizeH="0" baseline="0" noProof="0">
                <a:ln>
                  <a:noFill/>
                </a:ln>
                <a:solidFill>
                  <a:srgbClr val="535353"/>
                </a:solidFill>
                <a:effectLst/>
                <a:uLnTx/>
                <a:uFillTx/>
                <a:latin typeface="Arial"/>
                <a:ea typeface="+mn-ea"/>
                <a:cs typeface="+mn-cs"/>
              </a:rPr>
              <a:t>Beyond the 4 walls of the hospital</a:t>
            </a:r>
          </a:p>
        </p:txBody>
      </p:sp>
    </p:spTree>
    <p:extLst>
      <p:ext uri="{BB962C8B-B14F-4D97-AF65-F5344CB8AC3E}">
        <p14:creationId xmlns:p14="http://schemas.microsoft.com/office/powerpoint/2010/main" val="4142679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D62ADB-5DBE-4650-B796-DD40B811FF84}"/>
              </a:ext>
            </a:extLst>
          </p:cNvPr>
          <p:cNvSpPr>
            <a:spLocks noGrp="1"/>
          </p:cNvSpPr>
          <p:nvPr>
            <p:ph sz="half" idx="1"/>
          </p:nvPr>
        </p:nvSpPr>
        <p:spPr>
          <a:xfrm>
            <a:off x="236021" y="1097101"/>
            <a:ext cx="4480560" cy="3789857"/>
          </a:xfrm>
        </p:spPr>
        <p:txBody>
          <a:bodyPr wrap="square" anchor="t">
            <a:normAutofit/>
          </a:bodyPr>
          <a:lstStyle/>
          <a:p>
            <a:r>
              <a:rPr lang="en-US" sz="1800"/>
              <a:t>Health Information Sharing and Analysis Center (H-ISAC) </a:t>
            </a:r>
          </a:p>
          <a:p>
            <a:r>
              <a:rPr lang="en-US" sz="1800" b="1"/>
              <a:t>Community</a:t>
            </a:r>
            <a:r>
              <a:rPr lang="en-US" sz="1800"/>
              <a:t> of critical infrastructure owners and operators within the </a:t>
            </a:r>
            <a:r>
              <a:rPr lang="en-US" sz="1800" b="1"/>
              <a:t>Health Care and Public Health sector (HPH) </a:t>
            </a:r>
          </a:p>
          <a:p>
            <a:r>
              <a:rPr lang="en-US" sz="1800" b="1"/>
              <a:t>Shares relevant information </a:t>
            </a:r>
            <a:r>
              <a:rPr lang="en-US" sz="1800"/>
              <a:t>with each other including </a:t>
            </a:r>
            <a:r>
              <a:rPr lang="en-US" sz="1800" b="1"/>
              <a:t>threat intelligence</a:t>
            </a:r>
            <a:r>
              <a:rPr lang="en-US" sz="1800"/>
              <a:t>, </a:t>
            </a:r>
            <a:r>
              <a:rPr lang="en-US" sz="1800" b="1"/>
              <a:t>incidents and vulnerabilities</a:t>
            </a:r>
            <a:r>
              <a:rPr lang="en-US" sz="1800"/>
              <a:t>, </a:t>
            </a:r>
            <a:r>
              <a:rPr lang="en-US" sz="1800" b="1"/>
              <a:t>advice and best practices</a:t>
            </a:r>
            <a:r>
              <a:rPr lang="en-US" sz="1800"/>
              <a:t>, </a:t>
            </a:r>
            <a:r>
              <a:rPr lang="en-US" sz="1800" b="1"/>
              <a:t>mitigation strategies </a:t>
            </a:r>
            <a:r>
              <a:rPr lang="en-US" sz="1800"/>
              <a:t>and more. </a:t>
            </a:r>
          </a:p>
        </p:txBody>
      </p:sp>
      <p:pic>
        <p:nvPicPr>
          <p:cNvPr id="7" name="Picture 6">
            <a:extLst>
              <a:ext uri="{FF2B5EF4-FFF2-40B4-BE49-F238E27FC236}">
                <a16:creationId xmlns:a16="http://schemas.microsoft.com/office/drawing/2014/main" id="{F4624D60-CF70-4020-84CD-67EF138A67A4}"/>
              </a:ext>
            </a:extLst>
          </p:cNvPr>
          <p:cNvPicPr>
            <a:picLocks noChangeAspect="1"/>
          </p:cNvPicPr>
          <p:nvPr/>
        </p:nvPicPr>
        <p:blipFill>
          <a:blip r:embed="rId3"/>
          <a:stretch>
            <a:fillRect/>
          </a:stretch>
        </p:blipFill>
        <p:spPr>
          <a:xfrm>
            <a:off x="4716581" y="2279310"/>
            <a:ext cx="4206240" cy="1398573"/>
          </a:xfrm>
          <a:prstGeom prst="rect">
            <a:avLst/>
          </a:prstGeom>
          <a:noFill/>
        </p:spPr>
      </p:pic>
      <p:sp>
        <p:nvSpPr>
          <p:cNvPr id="4" name="Title 3">
            <a:extLst>
              <a:ext uri="{FF2B5EF4-FFF2-40B4-BE49-F238E27FC236}">
                <a16:creationId xmlns:a16="http://schemas.microsoft.com/office/drawing/2014/main" id="{F7110AC5-1427-466A-A9CA-E01E13086BA9}"/>
              </a:ext>
            </a:extLst>
          </p:cNvPr>
          <p:cNvSpPr>
            <a:spLocks noGrp="1"/>
          </p:cNvSpPr>
          <p:nvPr>
            <p:ph type="title"/>
          </p:nvPr>
        </p:nvSpPr>
        <p:spPr>
          <a:xfrm>
            <a:off x="236021" y="83125"/>
            <a:ext cx="8686800" cy="723900"/>
          </a:xfrm>
        </p:spPr>
        <p:txBody>
          <a:bodyPr wrap="square" anchor="b">
            <a:normAutofit/>
          </a:bodyPr>
          <a:lstStyle/>
          <a:p>
            <a:r>
              <a:rPr lang="en-US"/>
              <a:t>Who is H-ISAC?</a:t>
            </a:r>
          </a:p>
        </p:txBody>
      </p:sp>
    </p:spTree>
    <p:extLst>
      <p:ext uri="{BB962C8B-B14F-4D97-AF65-F5344CB8AC3E}">
        <p14:creationId xmlns:p14="http://schemas.microsoft.com/office/powerpoint/2010/main" val="94979574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222&quot;&gt;&lt;/object&gt;&lt;object type=&quot;2&quot; unique_id=&quot;10223&quot;&gt;&lt;object type=&quot;3&quot; unique_id=&quot;10224&quot;&gt;&lt;property id=&quot;20148&quot; value=&quot;5&quot;/&gt;&lt;property id=&quot;20300&quot; value=&quot;Slide 1 - &amp;quot;Presentation Title Arial Bold 32pt&amp;quot;&quot;/&gt;&lt;property id=&quot;20307&quot; value=&quot;353&quot;/&gt;&lt;/object&gt;&lt;object type=&quot;3&quot; unique_id=&quot;10225&quot;&gt;&lt;property id=&quot;20148&quot; value=&quot;5&quot;/&gt;&lt;property id=&quot;20300&quot; value=&quot;Slide 4 - &amp;quot;Section Divider 32pt Bold&amp;quot;&quot;/&gt;&lt;property id=&quot;20307&quot; value=&quot;462&quot;/&gt;&lt;/object&gt;&lt;object type=&quot;3&quot; unique_id=&quot;10226&quot;&gt;&lt;property id=&quot;20148&quot; value=&quot;5&quot;/&gt;&lt;property id=&quot;20300&quot; value=&quot;Slide 5 - &amp;quot;Title and Content Layout: &amp;#x0D;&amp;#x0A;Slide Title Arial 32 pt Bold&amp;quot;&quot;/&gt;&lt;property id=&quot;20307&quot; value=&quot;454&quot;/&gt;&lt;/object&gt;&lt;object type=&quot;3&quot; unique_id=&quot;10227&quot;&gt;&lt;property id=&quot;20148&quot; value=&quot;5&quot;/&gt;&lt;property id=&quot;20300&quot; value=&quot;Slide 3 - &amp;quot;Master Layouts: Footer and Date&amp;quot;&quot;/&gt;&lt;property id=&quot;20307&quot; value=&quot;459&quot;/&gt;&lt;/object&gt;&lt;object type=&quot;3&quot; unique_id=&quot;10229&quot;&gt;&lt;property id=&quot;20148&quot; value=&quot;5&quot;/&gt;&lt;property id=&quot;20300&quot; value=&quot;Slide 8 - &amp;quot;Default Settings – Guidelines&amp;quot;&quot;/&gt;&lt;property id=&quot;20307&quot; value=&quot;456&quot;/&gt;&lt;/object&gt;&lt;object type=&quot;3&quot; unique_id=&quot;10230&quot;&gt;&lt;property id=&quot;20148&quot; value=&quot;5&quot;/&gt;&lt;property id=&quot;20300&quot; value=&quot;Slide 9 - &amp;quot;Auto Default Settings&amp;quot;&quot;/&gt;&lt;property id=&quot;20307&quot; value=&quot;460&quot;/&gt;&lt;/object&gt;&lt;object type=&quot;3&quot; unique_id=&quot;10233&quot;&gt;&lt;property id=&quot;20148&quot; value=&quot;5&quot;/&gt;&lt;property id=&quot;20300&quot; value=&quot;Slide 14 - &amp;quot;Sample Pie Chart&amp;quot;&quot;/&gt;&lt;property id=&quot;20307&quot; value=&quot;465&quot;/&gt;&lt;/object&gt;&lt;object type=&quot;3&quot; unique_id=&quot;10318&quot;&gt;&lt;property id=&quot;20148&quot; value=&quot;5&quot;/&gt;&lt;property id=&quot;20300&quot; value=&quot;Slide 7 - &amp;quot;Color Scheme&amp;quot;&quot;/&gt;&lt;property id=&quot;20307&quot; value=&quot;466&quot;/&gt;&lt;/object&gt;&lt;object type=&quot;3&quot; unique_id=&quot;10423&quot;&gt;&lt;property id=&quot;20148&quot; value=&quot;5&quot;/&gt;&lt;property id=&quot;20300&quot; value=&quot;Slide 10 - &amp;quot;Sample Column Chart&amp;quot;&quot;/&gt;&lt;property id=&quot;20307&quot; value=&quot;467&quot;/&gt;&lt;/object&gt;&lt;object type=&quot;3&quot; unique_id=&quot;10424&quot;&gt;&lt;property id=&quot;20148&quot; value=&quot;5&quot;/&gt;&lt;property id=&quot;20300&quot; value=&quot;Slide 12 - &amp;quot;Sample Line Chart&amp;quot;&quot;/&gt;&lt;property id=&quot;20307&quot; value=&quot;468&quot;/&gt;&lt;/object&gt;&lt;object type=&quot;3&quot; unique_id=&quot;22526&quot;&gt;&lt;property id=&quot;20148&quot; value=&quot;5&quot;/&gt;&lt;property id=&quot;20300&quot; value=&quot;Slide 2 - &amp;quot;Important PowerPoint 2007 changes&amp;#x0D;&amp;#x0A;&amp;quot;&quot;/&gt;&lt;property id=&quot;20307&quot; value=&quot;474&quot;/&gt;&lt;/object&gt;&lt;object type=&quot;3&quot; unique_id=&quot;22527&quot;&gt;&lt;property id=&quot;20148&quot; value=&quot;5&quot;/&gt;&lt;property id=&quot;20300&quot; value=&quot;Slide 6 - &amp;quot;Two Content Layout: &amp;#x0D;&amp;#x0A;Slide Title Arial 32 pt Bold&amp;quot;&quot;/&gt;&lt;property id=&quot;20307&quot; value=&quot;471&quot;/&gt;&lt;/object&gt;&lt;object type=&quot;3&quot; unique_id=&quot;22528&quot;&gt;&lt;property id=&quot;20148&quot; value=&quot;5&quot;/&gt;&lt;property id=&quot;20300&quot; value=&quot;Slide 11 - &amp;quot;Sample Column Chart: &amp;#x0D;&amp;#x0A;Two Content Layout&amp;quot;&quot;/&gt;&lt;property id=&quot;20307&quot; value=&quot;470&quot;/&gt;&lt;/object&gt;&lt;object type=&quot;3&quot; unique_id=&quot;22529&quot;&gt;&lt;property id=&quot;20148&quot; value=&quot;5&quot;/&gt;&lt;property id=&quot;20300&quot; value=&quot;Slide 13 - &amp;quot;Sample Line Chart:&amp;#x0D;&amp;#x0A;Two Content Layout&amp;quot;&quot;/&gt;&lt;property id=&quot;20307&quot; value=&quot;472&quot;/&gt;&lt;/object&gt;&lt;object type=&quot;3&quot; unique_id=&quot;22530&quot;&gt;&lt;property id=&quot;20148&quot; value=&quot;5&quot;/&gt;&lt;property id=&quot;20300&quot; value=&quot;Slide 15 - &amp;quot;Sample Pie Chart:&amp;#x0D;&amp;#x0A;Two Content Layout&amp;quot;&quot;/&gt;&lt;property id=&quot;20307&quot; value=&quot;47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2015-Imprivata-Template">
  <a:themeElements>
    <a:clrScheme name="Custom 3">
      <a:dk1>
        <a:srgbClr val="262626"/>
      </a:dk1>
      <a:lt1>
        <a:srgbClr val="FFFFFF"/>
      </a:lt1>
      <a:dk2>
        <a:srgbClr val="535353"/>
      </a:dk2>
      <a:lt2>
        <a:srgbClr val="E0E1E3"/>
      </a:lt2>
      <a:accent1>
        <a:srgbClr val="CC0033"/>
      </a:accent1>
      <a:accent2>
        <a:srgbClr val="2C3F57"/>
      </a:accent2>
      <a:accent3>
        <a:srgbClr val="50779D"/>
      </a:accent3>
      <a:accent4>
        <a:srgbClr val="B2B1CF"/>
      </a:accent4>
      <a:accent5>
        <a:srgbClr val="EE8434"/>
      </a:accent5>
      <a:accent6>
        <a:srgbClr val="F3AD62"/>
      </a:accent6>
      <a:hlink>
        <a:srgbClr val="41ACF0"/>
      </a:hlink>
      <a:folHlink>
        <a:srgbClr val="629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33"/>
        </a:solidFill>
        <a:ln w="9525">
          <a:noFill/>
          <a:miter lim="800000"/>
          <a:headEnd/>
          <a:tailEn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latin typeface="+mn-lt"/>
          </a:defRPr>
        </a:defPPr>
      </a:lstStyle>
    </a:spDef>
    <a:lnDef>
      <a:spPr bwMode="auto">
        <a:solidFill>
          <a:schemeClr val="accent2"/>
        </a:solidFill>
        <a:ln w="38100" cap="sq" cmpd="sng" algn="ctr">
          <a:solidFill>
            <a:schemeClr val="tx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spAutoFit/>
      </a:bodyPr>
      <a:lstStyle>
        <a:defPPr>
          <a:defRPr dirty="0" smtClean="0">
            <a:solidFill>
              <a:schemeClr val="tx2"/>
            </a:solidFill>
            <a:latin typeface="+mn-lt"/>
          </a:defRPr>
        </a:defPPr>
      </a:lstStyle>
    </a:txDef>
  </a:objectDefaults>
  <a:extraClrSchemeLst/>
  <a:extLst>
    <a:ext uri="{05A4C25C-085E-4340-85A3-A5531E510DB2}">
      <thm15:themeFamily xmlns:thm15="http://schemas.microsoft.com/office/thememl/2012/main" name="2016-Imprivata-Guidelines-Confidential" id="{2CFBF9D0-E1A8-6B43-AD41-6DF9195E0398}" vid="{25129352-0CF9-E14A-86DD-35BC95DB8534}"/>
    </a:ext>
  </a:extLst>
</a:theme>
</file>

<file path=ppt/theme/theme2.xml><?xml version="1.0" encoding="utf-8"?>
<a:theme xmlns:a="http://schemas.openxmlformats.org/drawingml/2006/main" name="3_2015-Imprivata-Template">
  <a:themeElements>
    <a:clrScheme name="Custom 3">
      <a:dk1>
        <a:srgbClr val="262626"/>
      </a:dk1>
      <a:lt1>
        <a:srgbClr val="FFFFFF"/>
      </a:lt1>
      <a:dk2>
        <a:srgbClr val="535353"/>
      </a:dk2>
      <a:lt2>
        <a:srgbClr val="E0E1E3"/>
      </a:lt2>
      <a:accent1>
        <a:srgbClr val="CC0033"/>
      </a:accent1>
      <a:accent2>
        <a:srgbClr val="2C3F57"/>
      </a:accent2>
      <a:accent3>
        <a:srgbClr val="50779D"/>
      </a:accent3>
      <a:accent4>
        <a:srgbClr val="B2B1CF"/>
      </a:accent4>
      <a:accent5>
        <a:srgbClr val="EE8434"/>
      </a:accent5>
      <a:accent6>
        <a:srgbClr val="F3AD62"/>
      </a:accent6>
      <a:hlink>
        <a:srgbClr val="41ACF0"/>
      </a:hlink>
      <a:folHlink>
        <a:srgbClr val="629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33"/>
        </a:solidFill>
        <a:ln w="9525">
          <a:noFill/>
          <a:miter lim="800000"/>
          <a:headEnd/>
          <a:tailEn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latin typeface="+mn-lt"/>
          </a:defRPr>
        </a:defPPr>
      </a:lstStyle>
    </a:spDef>
    <a:lnDef>
      <a:spPr bwMode="auto">
        <a:solidFill>
          <a:schemeClr val="accent2"/>
        </a:solidFill>
        <a:ln w="38100" cap="sq" cmpd="sng" algn="ctr">
          <a:solidFill>
            <a:schemeClr val="tx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spAutoFit/>
      </a:bodyPr>
      <a:lstStyle>
        <a:defPPr>
          <a:defRPr dirty="0" smtClean="0">
            <a:solidFill>
              <a:schemeClr val="tx2"/>
            </a:solidFill>
            <a:latin typeface="+mn-lt"/>
          </a:defRPr>
        </a:defPPr>
      </a:lstStyle>
    </a:txDef>
  </a:objectDefaults>
  <a:extraClrSchemeLst/>
  <a:extLst>
    <a:ext uri="{05A4C25C-085E-4340-85A3-A5531E510DB2}">
      <thm15:themeFamily xmlns:thm15="http://schemas.microsoft.com/office/thememl/2012/main" name="2016-Imprivata-Guidelines" id="{32CB9C38-8FED-DB4D-9E2F-D6F52683B2B3}" vid="{D1262883-CD58-7044-A2A8-C9D280A30F4B}"/>
    </a:ext>
  </a:extLst>
</a:theme>
</file>

<file path=ppt/theme/theme3.xml><?xml version="1.0" encoding="utf-8"?>
<a:theme xmlns:a="http://schemas.openxmlformats.org/drawingml/2006/main" name="4_2015-Imprivata-Template">
  <a:themeElements>
    <a:clrScheme name="Custom 3">
      <a:dk1>
        <a:srgbClr val="262626"/>
      </a:dk1>
      <a:lt1>
        <a:srgbClr val="FFFFFF"/>
      </a:lt1>
      <a:dk2>
        <a:srgbClr val="535353"/>
      </a:dk2>
      <a:lt2>
        <a:srgbClr val="E0E1E3"/>
      </a:lt2>
      <a:accent1>
        <a:srgbClr val="CC0033"/>
      </a:accent1>
      <a:accent2>
        <a:srgbClr val="2C3F57"/>
      </a:accent2>
      <a:accent3>
        <a:srgbClr val="50779D"/>
      </a:accent3>
      <a:accent4>
        <a:srgbClr val="B2B1CF"/>
      </a:accent4>
      <a:accent5>
        <a:srgbClr val="EE8434"/>
      </a:accent5>
      <a:accent6>
        <a:srgbClr val="F3AD62"/>
      </a:accent6>
      <a:hlink>
        <a:srgbClr val="41ACF0"/>
      </a:hlink>
      <a:folHlink>
        <a:srgbClr val="629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33"/>
        </a:solidFill>
        <a:ln w="9525">
          <a:noFill/>
          <a:miter lim="800000"/>
          <a:headEnd/>
          <a:tailEn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latin typeface="+mn-lt"/>
          </a:defRPr>
        </a:defPPr>
      </a:lstStyle>
    </a:spDef>
    <a:lnDef>
      <a:spPr bwMode="auto">
        <a:solidFill>
          <a:schemeClr val="accent2"/>
        </a:solidFill>
        <a:ln w="38100" cap="sq" cmpd="sng" algn="ctr">
          <a:solidFill>
            <a:schemeClr val="tx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spAutoFit/>
      </a:bodyPr>
      <a:lstStyle>
        <a:defPPr>
          <a:defRPr dirty="0" smtClean="0">
            <a:solidFill>
              <a:schemeClr val="tx2"/>
            </a:solidFill>
            <a:latin typeface="+mn-lt"/>
          </a:defRPr>
        </a:defPPr>
      </a:lstStyle>
    </a:txDef>
  </a:objectDefaults>
  <a:extraClrSchemeLst/>
  <a:extLst>
    <a:ext uri="{05A4C25C-085E-4340-85A3-A5531E510DB2}">
      <thm15:themeFamily xmlns:thm15="http://schemas.microsoft.com/office/thememl/2012/main" name="2016-Imprivata-Guidelines-Confidential" id="{2CFBF9D0-E1A8-6B43-AD41-6DF9195E0398}" vid="{25129352-0CF9-E14A-86DD-35BC95DB8534}"/>
    </a:ext>
  </a:extLst>
</a:theme>
</file>

<file path=ppt/theme/theme4.xml><?xml version="1.0" encoding="utf-8"?>
<a:theme xmlns:a="http://schemas.openxmlformats.org/drawingml/2006/main" name="1_2015-Imprivata-Template">
  <a:themeElements>
    <a:clrScheme name="Custom 3">
      <a:dk1>
        <a:srgbClr val="262626"/>
      </a:dk1>
      <a:lt1>
        <a:srgbClr val="FFFFFF"/>
      </a:lt1>
      <a:dk2>
        <a:srgbClr val="535353"/>
      </a:dk2>
      <a:lt2>
        <a:srgbClr val="E0E1E3"/>
      </a:lt2>
      <a:accent1>
        <a:srgbClr val="CC0033"/>
      </a:accent1>
      <a:accent2>
        <a:srgbClr val="2C3F57"/>
      </a:accent2>
      <a:accent3>
        <a:srgbClr val="50779D"/>
      </a:accent3>
      <a:accent4>
        <a:srgbClr val="B2B1CF"/>
      </a:accent4>
      <a:accent5>
        <a:srgbClr val="EE8434"/>
      </a:accent5>
      <a:accent6>
        <a:srgbClr val="F3AD62"/>
      </a:accent6>
      <a:hlink>
        <a:srgbClr val="41ACF0"/>
      </a:hlink>
      <a:folHlink>
        <a:srgbClr val="629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33"/>
        </a:solidFill>
        <a:ln w="9525">
          <a:noFill/>
          <a:miter lim="800000"/>
          <a:headEnd/>
          <a:tailEn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latin typeface="+mn-lt"/>
          </a:defRPr>
        </a:defPPr>
      </a:lstStyle>
    </a:spDef>
    <a:lnDef>
      <a:spPr bwMode="auto">
        <a:solidFill>
          <a:schemeClr val="accent2"/>
        </a:solidFill>
        <a:ln w="38100" cap="sq" cmpd="sng" algn="ctr">
          <a:solidFill>
            <a:schemeClr val="tx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spAutoFit/>
      </a:bodyPr>
      <a:lstStyle>
        <a:defPPr>
          <a:defRPr dirty="0" smtClean="0">
            <a:solidFill>
              <a:schemeClr val="tx2"/>
            </a:solidFill>
            <a:latin typeface="+mn-lt"/>
          </a:defRPr>
        </a:defPPr>
      </a:lstStyle>
    </a:txDef>
  </a:objectDefaults>
  <a:extraClrSchemeLst/>
  <a:extLst>
    <a:ext uri="{05A4C25C-085E-4340-85A3-A5531E510DB2}">
      <thm15:themeFamily xmlns:thm15="http://schemas.microsoft.com/office/thememl/2012/main" name="Confidential-PowerPoint_template" id="{A94C3849-06EA-9F48-86EF-F70D6665DB0F}" vid="{5B8C3AC1-0507-AA48-9DCB-D4E9CB66DC9F}"/>
    </a:ext>
  </a:extLst>
</a:theme>
</file>

<file path=ppt/theme/theme5.xml><?xml version="1.0" encoding="utf-8"?>
<a:theme xmlns:a="http://schemas.openxmlformats.org/drawingml/2006/main" name="Imprivata 2016">
  <a:themeElements>
    <a:clrScheme name="Custom 3">
      <a:dk1>
        <a:srgbClr val="262626"/>
      </a:dk1>
      <a:lt1>
        <a:srgbClr val="FFFFFF"/>
      </a:lt1>
      <a:dk2>
        <a:srgbClr val="535353"/>
      </a:dk2>
      <a:lt2>
        <a:srgbClr val="E0E1E3"/>
      </a:lt2>
      <a:accent1>
        <a:srgbClr val="CC0033"/>
      </a:accent1>
      <a:accent2>
        <a:srgbClr val="2C3F57"/>
      </a:accent2>
      <a:accent3>
        <a:srgbClr val="50779D"/>
      </a:accent3>
      <a:accent4>
        <a:srgbClr val="B2B1CF"/>
      </a:accent4>
      <a:accent5>
        <a:srgbClr val="EE8434"/>
      </a:accent5>
      <a:accent6>
        <a:srgbClr val="F3AD62"/>
      </a:accent6>
      <a:hlink>
        <a:srgbClr val="41ACF0"/>
      </a:hlink>
      <a:folHlink>
        <a:srgbClr val="629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33"/>
        </a:solidFill>
        <a:ln w="9525">
          <a:noFill/>
          <a:miter lim="800000"/>
          <a:headEnd/>
          <a:tailEn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latin typeface="+mn-lt"/>
          </a:defRPr>
        </a:defPPr>
      </a:lstStyle>
    </a:spDef>
    <a:lnDef>
      <a:spPr bwMode="auto">
        <a:solidFill>
          <a:schemeClr val="accent2"/>
        </a:solidFill>
        <a:ln w="38100" cap="sq" cmpd="sng" algn="ctr">
          <a:solidFill>
            <a:schemeClr val="tx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spAutoFit/>
      </a:bodyPr>
      <a:lstStyle>
        <a:defPPr>
          <a:defRPr dirty="0" smtClean="0">
            <a:solidFill>
              <a:schemeClr val="tx2"/>
            </a:solidFill>
            <a:latin typeface="+mn-lt"/>
          </a:defRPr>
        </a:defPPr>
      </a:lstStyle>
    </a:txDef>
  </a:objectDefaults>
  <a:extraClrSchemeLst/>
  <a:extLst>
    <a:ext uri="{05A4C25C-085E-4340-85A3-A5531E510DB2}">
      <thm15:themeFamily xmlns:thm15="http://schemas.microsoft.com/office/thememl/2012/main" name="GDPR Slides" id="{6ACC8D57-A71C-5145-8AB3-D8572F7CFD8A}" vid="{BBAFC7AB-C928-A940-9CE7-D0D9E21BA252}"/>
    </a:ext>
  </a:extLst>
</a:theme>
</file>

<file path=ppt/theme/theme6.xml><?xml version="1.0" encoding="utf-8"?>
<a:theme xmlns:a="http://schemas.openxmlformats.org/drawingml/2006/main" name="2_2015-Imprivata-Template">
  <a:themeElements>
    <a:clrScheme name="Custom 3">
      <a:dk1>
        <a:srgbClr val="262626"/>
      </a:dk1>
      <a:lt1>
        <a:srgbClr val="FFFFFF"/>
      </a:lt1>
      <a:dk2>
        <a:srgbClr val="535353"/>
      </a:dk2>
      <a:lt2>
        <a:srgbClr val="E0E1E3"/>
      </a:lt2>
      <a:accent1>
        <a:srgbClr val="CC0033"/>
      </a:accent1>
      <a:accent2>
        <a:srgbClr val="2C3F57"/>
      </a:accent2>
      <a:accent3>
        <a:srgbClr val="50779D"/>
      </a:accent3>
      <a:accent4>
        <a:srgbClr val="B2B1CF"/>
      </a:accent4>
      <a:accent5>
        <a:srgbClr val="EE8434"/>
      </a:accent5>
      <a:accent6>
        <a:srgbClr val="F3AD62"/>
      </a:accent6>
      <a:hlink>
        <a:srgbClr val="41ACF0"/>
      </a:hlink>
      <a:folHlink>
        <a:srgbClr val="6293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0033"/>
        </a:solidFill>
        <a:ln w="9525">
          <a:noFill/>
          <a:miter lim="800000"/>
          <a:headEnd/>
          <a:tailEn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b="1" dirty="0" smtClean="0">
            <a:solidFill>
              <a:schemeClr val="bg1"/>
            </a:solidFill>
            <a:latin typeface="+mn-lt"/>
          </a:defRPr>
        </a:defPPr>
      </a:lstStyle>
    </a:spDef>
    <a:lnDef>
      <a:spPr bwMode="auto">
        <a:solidFill>
          <a:schemeClr val="accent2"/>
        </a:solidFill>
        <a:ln w="38100" cap="sq" cmpd="sng" algn="ctr">
          <a:solidFill>
            <a:schemeClr val="tx1"/>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spAutoFit/>
      </a:bodyPr>
      <a:lstStyle>
        <a:defPPr>
          <a:defRPr dirty="0" smtClean="0">
            <a:solidFill>
              <a:schemeClr val="tx2"/>
            </a:solidFill>
            <a:latin typeface="+mn-lt"/>
          </a:defRPr>
        </a:defPPr>
      </a:lstStyle>
    </a:txDef>
  </a:objectDefaults>
  <a:extraClrSchemeLst/>
  <a:extLst>
    <a:ext uri="{05A4C25C-085E-4340-85A3-A5531E510DB2}">
      <thm15:themeFamily xmlns:thm15="http://schemas.microsoft.com/office/thememl/2012/main" name="Powerpoint-Presentation-Master-2019 (1)" id="{4BB289EC-084D-0341-8E37-5B9CF1D665E2}" vid="{AEDC382F-8F33-8F44-BDEB-D01DA98988E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32358C74A89A419650AD017E1FAC40" ma:contentTypeVersion="12" ma:contentTypeDescription="Create a new document." ma:contentTypeScope="" ma:versionID="b6013423212d214a23abe316aa03e667">
  <xsd:schema xmlns:xsd="http://www.w3.org/2001/XMLSchema" xmlns:xs="http://www.w3.org/2001/XMLSchema" xmlns:p="http://schemas.microsoft.com/office/2006/metadata/properties" xmlns:ns2="e37e8048-7f47-46c3-9f5d-bf2bf54c9279" xmlns:ns3="812061dd-523a-47bf-9db5-a71fd49c94a4" targetNamespace="http://schemas.microsoft.com/office/2006/metadata/properties" ma:root="true" ma:fieldsID="e7be3006cc3bf1f0583dcf9d9fcfe22f" ns2:_="" ns3:_="">
    <xsd:import namespace="e37e8048-7f47-46c3-9f5d-bf2bf54c9279"/>
    <xsd:import namespace="812061dd-523a-47bf-9db5-a71fd49c94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e8048-7f47-46c3-9f5d-bf2bf54c9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2061dd-523a-47bf-9db5-a71fd49c94a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70778-D08B-40CB-94CF-497C9AA0945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3AAB65-2969-4714-9521-269D18FA8D18}"/>
</file>

<file path=customXml/itemProps3.xml><?xml version="1.0" encoding="utf-8"?>
<ds:datastoreItem xmlns:ds="http://schemas.openxmlformats.org/officeDocument/2006/customXml" ds:itemID="{E04E9655-8E69-4EA2-BC8B-7BB9CDE64B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2016-Imprivata-Guidelines-Confidential</Template>
  <TotalTime>5</TotalTime>
  <Words>2533</Words>
  <Application>Microsoft Office PowerPoint</Application>
  <PresentationFormat>On-screen Show (16:9)</PresentationFormat>
  <Paragraphs>413</Paragraphs>
  <Slides>19</Slides>
  <Notes>11</Notes>
  <HiddenSlides>1</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19</vt:i4>
      </vt:variant>
    </vt:vector>
  </HeadingPairs>
  <TitlesOfParts>
    <vt:vector size="29" baseType="lpstr">
      <vt:lpstr>Arial</vt:lpstr>
      <vt:lpstr>Calibri</vt:lpstr>
      <vt:lpstr>Courier New</vt:lpstr>
      <vt:lpstr>Segoe UI</vt:lpstr>
      <vt:lpstr>2015-Imprivata-Template</vt:lpstr>
      <vt:lpstr>3_2015-Imprivata-Template</vt:lpstr>
      <vt:lpstr>4_2015-Imprivata-Template</vt:lpstr>
      <vt:lpstr>1_2015-Imprivata-Template</vt:lpstr>
      <vt:lpstr>Imprivata 2016</vt:lpstr>
      <vt:lpstr>2_2015-Imprivata-Template</vt:lpstr>
      <vt:lpstr>PowerPoint Presentation</vt:lpstr>
      <vt:lpstr>Today’s Speakers</vt:lpstr>
      <vt:lpstr>Reflecting on the last 12 months</vt:lpstr>
      <vt:lpstr>Why a digital identity is important (efficiency)</vt:lpstr>
      <vt:lpstr>PowerPoint Presentation</vt:lpstr>
      <vt:lpstr>Key digital identity challenges</vt:lpstr>
      <vt:lpstr>Increasing complexity is driving the need for digital identity</vt:lpstr>
      <vt:lpstr>Identity is the new perimeter… control plane</vt:lpstr>
      <vt:lpstr>Who is H-ISAC?</vt:lpstr>
      <vt:lpstr>H-ISAC White Paper “AN H-ISAC FRAMEWORK FOR CISOs TO MANAGE IDENTITY”</vt:lpstr>
      <vt:lpstr>Framework Components – H-ISAC</vt:lpstr>
      <vt:lpstr>H-ISAC Framework – Key Points</vt:lpstr>
      <vt:lpstr>Imprivata digital identity framework for healthcare</vt:lpstr>
      <vt:lpstr>NHS Data Security Protection Toolkit</vt:lpstr>
      <vt:lpstr>Learn more about the Digital Identity Framework</vt:lpstr>
      <vt:lpstr>Contact today’s speakers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LoBrutto</dc:creator>
  <cp:lastModifiedBy>Melloney Jewell</cp:lastModifiedBy>
  <cp:revision>2</cp:revision>
  <cp:lastPrinted>2019-03-06T12:57:27Z</cp:lastPrinted>
  <dcterms:created xsi:type="dcterms:W3CDTF">2016-05-06T13:56:25Z</dcterms:created>
  <dcterms:modified xsi:type="dcterms:W3CDTF">2020-12-16T10:50:26Z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0x010100F532358C74A89A419650AD017E1FAC40</vt:lpwstr>
  </property>
</Properties>
</file>