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DF4A1-1471-CE0B-A732-6E94F5CA1E87}" v="5" dt="2022-04-29T08:22:06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Brightwell" userId="de732efb-d4e8-4282-97e5-26cebf4591c0" providerId="ADAL" clId="{F7D6DF99-D063-45A9-99A4-AA7651B52D02}"/>
    <pc:docChg chg="undo custSel modSld">
      <pc:chgData name="Emma Brightwell" userId="de732efb-d4e8-4282-97e5-26cebf4591c0" providerId="ADAL" clId="{F7D6DF99-D063-45A9-99A4-AA7651B52D02}" dt="2022-04-29T12:28:26.796" v="26" actId="1076"/>
      <pc:docMkLst>
        <pc:docMk/>
      </pc:docMkLst>
      <pc:sldChg chg="modSp mod">
        <pc:chgData name="Emma Brightwell" userId="de732efb-d4e8-4282-97e5-26cebf4591c0" providerId="ADAL" clId="{F7D6DF99-D063-45A9-99A4-AA7651B52D02}" dt="2022-04-29T12:26:17.524" v="1" actId="255"/>
        <pc:sldMkLst>
          <pc:docMk/>
          <pc:sldMk cId="1241402442" sldId="257"/>
        </pc:sldMkLst>
        <pc:spChg chg="mod">
          <ac:chgData name="Emma Brightwell" userId="de732efb-d4e8-4282-97e5-26cebf4591c0" providerId="ADAL" clId="{F7D6DF99-D063-45A9-99A4-AA7651B52D02}" dt="2022-04-29T12:26:17.524" v="1" actId="255"/>
          <ac:spMkLst>
            <pc:docMk/>
            <pc:sldMk cId="1241402442" sldId="257"/>
            <ac:spMk id="18" creationId="{7440FE3A-D35A-0C37-6240-D2020E87CD35}"/>
          </ac:spMkLst>
        </pc:spChg>
      </pc:sldChg>
      <pc:sldChg chg="modSp mod">
        <pc:chgData name="Emma Brightwell" userId="de732efb-d4e8-4282-97e5-26cebf4591c0" providerId="ADAL" clId="{F7D6DF99-D063-45A9-99A4-AA7651B52D02}" dt="2022-04-29T12:26:50.388" v="4" actId="1076"/>
        <pc:sldMkLst>
          <pc:docMk/>
          <pc:sldMk cId="2491770546" sldId="259"/>
        </pc:sldMkLst>
        <pc:spChg chg="mod">
          <ac:chgData name="Emma Brightwell" userId="de732efb-d4e8-4282-97e5-26cebf4591c0" providerId="ADAL" clId="{F7D6DF99-D063-45A9-99A4-AA7651B52D02}" dt="2022-04-29T12:26:50.388" v="4" actId="1076"/>
          <ac:spMkLst>
            <pc:docMk/>
            <pc:sldMk cId="2491770546" sldId="259"/>
            <ac:spMk id="18" creationId="{7440FE3A-D35A-0C37-6240-D2020E87CD35}"/>
          </ac:spMkLst>
        </pc:spChg>
        <pc:picChg chg="mod">
          <ac:chgData name="Emma Brightwell" userId="de732efb-d4e8-4282-97e5-26cebf4591c0" providerId="ADAL" clId="{F7D6DF99-D063-45A9-99A4-AA7651B52D02}" dt="2022-04-29T12:26:43.693" v="2" actId="1076"/>
          <ac:picMkLst>
            <pc:docMk/>
            <pc:sldMk cId="2491770546" sldId="259"/>
            <ac:picMk id="2" creationId="{C152D5C5-EA16-BC7B-75D5-CEE11299F91C}"/>
          </ac:picMkLst>
        </pc:picChg>
        <pc:picChg chg="mod">
          <ac:chgData name="Emma Brightwell" userId="de732efb-d4e8-4282-97e5-26cebf4591c0" providerId="ADAL" clId="{F7D6DF99-D063-45A9-99A4-AA7651B52D02}" dt="2022-04-29T12:26:46.402" v="3" actId="1076"/>
          <ac:picMkLst>
            <pc:docMk/>
            <pc:sldMk cId="2491770546" sldId="259"/>
            <ac:picMk id="3" creationId="{3BD8F9D0-92FC-25B4-4F25-17450B8801E6}"/>
          </ac:picMkLst>
        </pc:picChg>
      </pc:sldChg>
      <pc:sldChg chg="addSp delSp modSp mod">
        <pc:chgData name="Emma Brightwell" userId="de732efb-d4e8-4282-97e5-26cebf4591c0" providerId="ADAL" clId="{F7D6DF99-D063-45A9-99A4-AA7651B52D02}" dt="2022-04-29T12:27:47.835" v="18" actId="478"/>
        <pc:sldMkLst>
          <pc:docMk/>
          <pc:sldMk cId="1631330384" sldId="260"/>
        </pc:sldMkLst>
        <pc:spChg chg="del mod">
          <ac:chgData name="Emma Brightwell" userId="de732efb-d4e8-4282-97e5-26cebf4591c0" providerId="ADAL" clId="{F7D6DF99-D063-45A9-99A4-AA7651B52D02}" dt="2022-04-29T12:27:40.794" v="15" actId="478"/>
          <ac:spMkLst>
            <pc:docMk/>
            <pc:sldMk cId="1631330384" sldId="260"/>
            <ac:spMk id="16" creationId="{831B2F3E-A59A-718B-A5D1-4608503E98FC}"/>
          </ac:spMkLst>
        </pc:spChg>
        <pc:spChg chg="mod">
          <ac:chgData name="Emma Brightwell" userId="de732efb-d4e8-4282-97e5-26cebf4591c0" providerId="ADAL" clId="{F7D6DF99-D063-45A9-99A4-AA7651B52D02}" dt="2022-04-29T12:27:22.275" v="8" actId="14100"/>
          <ac:spMkLst>
            <pc:docMk/>
            <pc:sldMk cId="1631330384" sldId="260"/>
            <ac:spMk id="17" creationId="{6F3F95D5-7F40-7414-A5F4-CF88FEE8E547}"/>
          </ac:spMkLst>
        </pc:spChg>
        <pc:spChg chg="mod">
          <ac:chgData name="Emma Brightwell" userId="de732efb-d4e8-4282-97e5-26cebf4591c0" providerId="ADAL" clId="{F7D6DF99-D063-45A9-99A4-AA7651B52D02}" dt="2022-04-29T12:27:27.902" v="10" actId="14100"/>
          <ac:spMkLst>
            <pc:docMk/>
            <pc:sldMk cId="1631330384" sldId="260"/>
            <ac:spMk id="18" creationId="{1890835F-E4BD-DE6C-9811-8C223545701C}"/>
          </ac:spMkLst>
        </pc:spChg>
        <pc:spChg chg="add mod">
          <ac:chgData name="Emma Brightwell" userId="de732efb-d4e8-4282-97e5-26cebf4591c0" providerId="ADAL" clId="{F7D6DF99-D063-45A9-99A4-AA7651B52D02}" dt="2022-04-29T12:27:39.112" v="14" actId="1038"/>
          <ac:spMkLst>
            <pc:docMk/>
            <pc:sldMk cId="1631330384" sldId="260"/>
            <ac:spMk id="22" creationId="{C443E5E1-3BEB-4CBE-9C25-8BBF64ACE37E}"/>
          </ac:spMkLst>
        </pc:spChg>
        <pc:spChg chg="add del mod">
          <ac:chgData name="Emma Brightwell" userId="de732efb-d4e8-4282-97e5-26cebf4591c0" providerId="ADAL" clId="{F7D6DF99-D063-45A9-99A4-AA7651B52D02}" dt="2022-04-29T12:27:47.835" v="18" actId="478"/>
          <ac:spMkLst>
            <pc:docMk/>
            <pc:sldMk cId="1631330384" sldId="260"/>
            <ac:spMk id="23" creationId="{525BB39A-DB0D-4166-96FC-F33A81C528BA}"/>
          </ac:spMkLst>
        </pc:spChg>
      </pc:sldChg>
      <pc:sldChg chg="modSp mod">
        <pc:chgData name="Emma Brightwell" userId="de732efb-d4e8-4282-97e5-26cebf4591c0" providerId="ADAL" clId="{F7D6DF99-D063-45A9-99A4-AA7651B52D02}" dt="2022-04-29T12:27:11.719" v="7" actId="1076"/>
        <pc:sldMkLst>
          <pc:docMk/>
          <pc:sldMk cId="2271881332" sldId="261"/>
        </pc:sldMkLst>
        <pc:spChg chg="mod">
          <ac:chgData name="Emma Brightwell" userId="de732efb-d4e8-4282-97e5-26cebf4591c0" providerId="ADAL" clId="{F7D6DF99-D063-45A9-99A4-AA7651B52D02}" dt="2022-04-29T12:27:04.799" v="5" actId="20577"/>
          <ac:spMkLst>
            <pc:docMk/>
            <pc:sldMk cId="2271881332" sldId="261"/>
            <ac:spMk id="11" creationId="{8AF117CD-C515-C508-2168-55415DE18E0A}"/>
          </ac:spMkLst>
        </pc:spChg>
        <pc:picChg chg="mod">
          <ac:chgData name="Emma Brightwell" userId="de732efb-d4e8-4282-97e5-26cebf4591c0" providerId="ADAL" clId="{F7D6DF99-D063-45A9-99A4-AA7651B52D02}" dt="2022-04-29T12:27:11.719" v="7" actId="1076"/>
          <ac:picMkLst>
            <pc:docMk/>
            <pc:sldMk cId="2271881332" sldId="261"/>
            <ac:picMk id="2" creationId="{639BBEF0-250B-0623-835D-CFEFEFF1CB04}"/>
          </ac:picMkLst>
        </pc:picChg>
      </pc:sldChg>
      <pc:sldChg chg="modSp mod">
        <pc:chgData name="Emma Brightwell" userId="de732efb-d4e8-4282-97e5-26cebf4591c0" providerId="ADAL" clId="{F7D6DF99-D063-45A9-99A4-AA7651B52D02}" dt="2022-04-29T12:28:26.796" v="26" actId="1076"/>
        <pc:sldMkLst>
          <pc:docMk/>
          <pc:sldMk cId="2243811160" sldId="262"/>
        </pc:sldMkLst>
        <pc:spChg chg="mod">
          <ac:chgData name="Emma Brightwell" userId="de732efb-d4e8-4282-97e5-26cebf4591c0" providerId="ADAL" clId="{F7D6DF99-D063-45A9-99A4-AA7651B52D02}" dt="2022-04-29T12:28:26.796" v="26" actId="1076"/>
          <ac:spMkLst>
            <pc:docMk/>
            <pc:sldMk cId="2243811160" sldId="262"/>
            <ac:spMk id="18" creationId="{7440FE3A-D35A-0C37-6240-D2020E87CD35}"/>
          </ac:spMkLst>
        </pc:spChg>
        <pc:picChg chg="mod">
          <ac:chgData name="Emma Brightwell" userId="de732efb-d4e8-4282-97e5-26cebf4591c0" providerId="ADAL" clId="{F7D6DF99-D063-45A9-99A4-AA7651B52D02}" dt="2022-04-29T12:28:22.175" v="25" actId="1076"/>
          <ac:picMkLst>
            <pc:docMk/>
            <pc:sldMk cId="2243811160" sldId="262"/>
            <ac:picMk id="2" creationId="{C152D5C5-EA16-BC7B-75D5-CEE11299F9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0DE7-628E-4610-B31A-36B2C515DEB6}" type="datetimeFigureOut">
              <a:t>4/29/2022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DAD64-0DC4-4011-A86C-6C28C5CD8CA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9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DAD64-0DC4-4011-A86C-6C28C5CD8CAB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7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DAD64-0DC4-4011-A86C-6C28C5CD8CAB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1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DAD64-0DC4-4011-A86C-6C28C5CD8CAB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8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DAD64-0DC4-4011-A86C-6C28C5CD8CAB}" type="slidenum"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56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DAD64-0DC4-4011-A86C-6C28C5CD8CAB}" type="slidenum"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78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DAD64-0DC4-4011-A86C-6C28C5CD8CAB}" type="slidenum"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DAD64-0DC4-4011-A86C-6C28C5CD8CAB}" type="slidenum"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37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DAD64-0DC4-4011-A86C-6C28C5CD8CAB}" type="slidenum"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0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svg"/><Relationship Id="rId10" Type="http://schemas.openxmlformats.org/officeDocument/2006/relationships/image" Target="../media/image13.sv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27B9316-0E19-F335-C969-FEE1FC8D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" y="5204943"/>
            <a:ext cx="12184564" cy="16520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A39DDC-34BE-2783-F1EB-70CD68BF8064}"/>
              </a:ext>
            </a:extLst>
          </p:cNvPr>
          <p:cNvSpPr txBox="1"/>
          <p:nvPr/>
        </p:nvSpPr>
        <p:spPr>
          <a:xfrm>
            <a:off x="431180" y="2048107"/>
            <a:ext cx="957332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Paul Lewis</a:t>
            </a:r>
            <a:endParaRPr lang="en-GB" sz="3200" dirty="0">
              <a:solidFill>
                <a:schemeClr val="accent1"/>
              </a:solidFill>
              <a:cs typeface="Calibri"/>
            </a:endParaRPr>
          </a:p>
          <a:p>
            <a:endParaRPr lang="en-GB" sz="3200" dirty="0">
              <a:solidFill>
                <a:schemeClr val="accent1"/>
              </a:solidFill>
              <a:cs typeface="Calibri"/>
            </a:endParaRPr>
          </a:p>
          <a:p>
            <a:r>
              <a:rPr lang="en-GB" sz="3200" dirty="0">
                <a:solidFill>
                  <a:schemeClr val="accent1"/>
                </a:solidFill>
                <a:cs typeface="Calibri"/>
              </a:rPr>
              <a:t>Server &amp; Desktop Infrastructure Specialist @ UHMB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F39DB-0A11-EBAC-8EC8-B543ED878323}"/>
              </a:ext>
            </a:extLst>
          </p:cNvPr>
          <p:cNvGrpSpPr/>
          <p:nvPr/>
        </p:nvGrpSpPr>
        <p:grpSpPr>
          <a:xfrm>
            <a:off x="3302620" y="1280"/>
            <a:ext cx="8885663" cy="2041829"/>
            <a:chOff x="3302620" y="1280"/>
            <a:chExt cx="8885663" cy="20418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D7F30A-032C-CB45-9023-3D20D99F3CFD}"/>
                </a:ext>
              </a:extLst>
            </p:cNvPr>
            <p:cNvGrpSpPr/>
            <p:nvPr/>
          </p:nvGrpSpPr>
          <p:grpSpPr>
            <a:xfrm>
              <a:off x="3302620" y="1280"/>
              <a:ext cx="8885663" cy="2041829"/>
              <a:chOff x="3302620" y="1280"/>
              <a:chExt cx="8885663" cy="2041829"/>
            </a:xfrm>
          </p:grpSpPr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003D21D3-6DCA-176D-6EF9-20C32B872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2620" y="1280"/>
                <a:ext cx="8885663" cy="204182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78C7F7-3B36-2F56-3457-0733F7CFE34D}"/>
                  </a:ext>
                </a:extLst>
              </p:cNvPr>
              <p:cNvSpPr/>
              <p:nvPr/>
            </p:nvSpPr>
            <p:spPr>
              <a:xfrm>
                <a:off x="3455019" y="630044"/>
                <a:ext cx="1821365" cy="706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2C51F1-CFC0-A3CC-A3DF-57BB6B1E5F07}"/>
                </a:ext>
              </a:extLst>
            </p:cNvPr>
            <p:cNvSpPr/>
            <p:nvPr/>
          </p:nvSpPr>
          <p:spPr>
            <a:xfrm>
              <a:off x="6686550" y="180975"/>
              <a:ext cx="2124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F117CD-C515-C508-2168-55415DE18E0A}"/>
              </a:ext>
            </a:extLst>
          </p:cNvPr>
          <p:cNvSpPr txBox="1"/>
          <p:nvPr/>
        </p:nvSpPr>
        <p:spPr>
          <a:xfrm>
            <a:off x="428625" y="666750"/>
            <a:ext cx="39909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b="1" dirty="0">
                <a:solidFill>
                  <a:srgbClr val="5B9BD5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27B9316-0E19-F335-C969-FEE1FC8D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" y="5204943"/>
            <a:ext cx="12184564" cy="16520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FF39DB-0A11-EBAC-8EC8-B543ED878323}"/>
              </a:ext>
            </a:extLst>
          </p:cNvPr>
          <p:cNvGrpSpPr/>
          <p:nvPr/>
        </p:nvGrpSpPr>
        <p:grpSpPr>
          <a:xfrm>
            <a:off x="3302620" y="1280"/>
            <a:ext cx="8885663" cy="2041829"/>
            <a:chOff x="3302620" y="1280"/>
            <a:chExt cx="8885663" cy="20418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D7F30A-032C-CB45-9023-3D20D99F3CFD}"/>
                </a:ext>
              </a:extLst>
            </p:cNvPr>
            <p:cNvGrpSpPr/>
            <p:nvPr/>
          </p:nvGrpSpPr>
          <p:grpSpPr>
            <a:xfrm>
              <a:off x="3302620" y="1280"/>
              <a:ext cx="8885663" cy="2041829"/>
              <a:chOff x="3302620" y="1280"/>
              <a:chExt cx="8885663" cy="2041829"/>
            </a:xfrm>
          </p:grpSpPr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003D21D3-6DCA-176D-6EF9-20C32B872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2620" y="1280"/>
                <a:ext cx="8885663" cy="204182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78C7F7-3B36-2F56-3457-0733F7CFE34D}"/>
                  </a:ext>
                </a:extLst>
              </p:cNvPr>
              <p:cNvSpPr/>
              <p:nvPr/>
            </p:nvSpPr>
            <p:spPr>
              <a:xfrm>
                <a:off x="3455019" y="630044"/>
                <a:ext cx="1821365" cy="706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2C51F1-CFC0-A3CC-A3DF-57BB6B1E5F07}"/>
                </a:ext>
              </a:extLst>
            </p:cNvPr>
            <p:cNvSpPr/>
            <p:nvPr/>
          </p:nvSpPr>
          <p:spPr>
            <a:xfrm>
              <a:off x="6686550" y="180975"/>
              <a:ext cx="2124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F117CD-C515-C508-2168-55415DE18E0A}"/>
              </a:ext>
            </a:extLst>
          </p:cNvPr>
          <p:cNvSpPr txBox="1"/>
          <p:nvPr/>
        </p:nvSpPr>
        <p:spPr>
          <a:xfrm>
            <a:off x="428625" y="666750"/>
            <a:ext cx="39909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5B9BD5"/>
                </a:solidFill>
              </a:rPr>
              <a:t>OUR HOSPITALS</a:t>
            </a:r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D9909327-E4DA-FCDB-D485-DA1E57EDC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28" y="1373989"/>
            <a:ext cx="4658497" cy="40672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3256705-33D1-4BA7-96B6-5EB5994BAA96}"/>
              </a:ext>
            </a:extLst>
          </p:cNvPr>
          <p:cNvSpPr/>
          <p:nvPr/>
        </p:nvSpPr>
        <p:spPr>
          <a:xfrm>
            <a:off x="838200" y="4214812"/>
            <a:ext cx="242888" cy="252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2C1489-D733-8115-125F-5C3F03C305D9}"/>
              </a:ext>
            </a:extLst>
          </p:cNvPr>
          <p:cNvSpPr/>
          <p:nvPr/>
        </p:nvSpPr>
        <p:spPr>
          <a:xfrm>
            <a:off x="3986211" y="4995862"/>
            <a:ext cx="242888" cy="252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4CE480-BBD8-3961-69EE-93F329EF9D28}"/>
              </a:ext>
            </a:extLst>
          </p:cNvPr>
          <p:cNvSpPr/>
          <p:nvPr/>
        </p:nvSpPr>
        <p:spPr>
          <a:xfrm>
            <a:off x="4362449" y="1443038"/>
            <a:ext cx="242888" cy="252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4831C8-557F-E46A-31D9-065070265DBF}"/>
              </a:ext>
            </a:extLst>
          </p:cNvPr>
          <p:cNvCxnSpPr/>
          <p:nvPr/>
        </p:nvCxnSpPr>
        <p:spPr>
          <a:xfrm flipV="1">
            <a:off x="1062038" y="1671638"/>
            <a:ext cx="3343274" cy="258603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878C3A-6164-4920-2D42-2FDA20E81ACA}"/>
              </a:ext>
            </a:extLst>
          </p:cNvPr>
          <p:cNvCxnSpPr>
            <a:cxnSpLocks/>
          </p:cNvCxnSpPr>
          <p:nvPr/>
        </p:nvCxnSpPr>
        <p:spPr>
          <a:xfrm flipV="1">
            <a:off x="4105274" y="1700212"/>
            <a:ext cx="409575" cy="330993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5135E1-0752-9F3D-4E51-80454009B2F2}"/>
              </a:ext>
            </a:extLst>
          </p:cNvPr>
          <p:cNvCxnSpPr>
            <a:cxnSpLocks/>
          </p:cNvCxnSpPr>
          <p:nvPr/>
        </p:nvCxnSpPr>
        <p:spPr>
          <a:xfrm>
            <a:off x="1071561" y="4386261"/>
            <a:ext cx="2924175" cy="71437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440FE3A-D35A-0C37-6240-D2020E87CD35}"/>
              </a:ext>
            </a:extLst>
          </p:cNvPr>
          <p:cNvSpPr txBox="1"/>
          <p:nvPr/>
        </p:nvSpPr>
        <p:spPr>
          <a:xfrm>
            <a:off x="5281207" y="2470296"/>
            <a:ext cx="666948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3 main hospital sites – Furness General Hospital, Royal Lancaster Infirmary &amp; Westmorland General Hospital</a:t>
            </a:r>
            <a:br>
              <a:rPr lang="en-GB" sz="1600" dirty="0">
                <a:solidFill>
                  <a:schemeClr val="accent1"/>
                </a:solidFill>
              </a:rPr>
            </a:br>
            <a:endParaRPr lang="en-GB" sz="1600" dirty="0">
              <a:solidFill>
                <a:schemeClr val="accent1"/>
              </a:solidFill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cs typeface="Calibri"/>
              </a:rPr>
              <a:t>Circa 8,000 staff</a:t>
            </a:r>
          </a:p>
          <a:p>
            <a:endParaRPr lang="en-GB" sz="1600" dirty="0">
              <a:solidFill>
                <a:schemeClr val="accent1"/>
              </a:solidFill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cs typeface="Calibri"/>
              </a:rPr>
              <a:t>Provide services for Community Staff, GP's and other healthcare premises within Cumbria and Lancashire</a:t>
            </a:r>
          </a:p>
        </p:txBody>
      </p:sp>
    </p:spTree>
    <p:extLst>
      <p:ext uri="{BB962C8B-B14F-4D97-AF65-F5344CB8AC3E}">
        <p14:creationId xmlns:p14="http://schemas.microsoft.com/office/powerpoint/2010/main" val="124140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27B9316-0E19-F335-C969-FEE1FC8D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" y="5204943"/>
            <a:ext cx="12184564" cy="16520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FF39DB-0A11-EBAC-8EC8-B543ED878323}"/>
              </a:ext>
            </a:extLst>
          </p:cNvPr>
          <p:cNvGrpSpPr/>
          <p:nvPr/>
        </p:nvGrpSpPr>
        <p:grpSpPr>
          <a:xfrm>
            <a:off x="3302620" y="1280"/>
            <a:ext cx="8885663" cy="2041829"/>
            <a:chOff x="3302620" y="1280"/>
            <a:chExt cx="8885663" cy="20418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D7F30A-032C-CB45-9023-3D20D99F3CFD}"/>
                </a:ext>
              </a:extLst>
            </p:cNvPr>
            <p:cNvGrpSpPr/>
            <p:nvPr/>
          </p:nvGrpSpPr>
          <p:grpSpPr>
            <a:xfrm>
              <a:off x="3302620" y="1280"/>
              <a:ext cx="8885663" cy="2041829"/>
              <a:chOff x="3302620" y="1280"/>
              <a:chExt cx="8885663" cy="2041829"/>
            </a:xfrm>
          </p:grpSpPr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003D21D3-6DCA-176D-6EF9-20C32B872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2620" y="1280"/>
                <a:ext cx="8885663" cy="204182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78C7F7-3B36-2F56-3457-0733F7CFE34D}"/>
                  </a:ext>
                </a:extLst>
              </p:cNvPr>
              <p:cNvSpPr/>
              <p:nvPr/>
            </p:nvSpPr>
            <p:spPr>
              <a:xfrm>
                <a:off x="3455019" y="630044"/>
                <a:ext cx="1821365" cy="706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2C51F1-CFC0-A3CC-A3DF-57BB6B1E5F07}"/>
                </a:ext>
              </a:extLst>
            </p:cNvPr>
            <p:cNvSpPr/>
            <p:nvPr/>
          </p:nvSpPr>
          <p:spPr>
            <a:xfrm>
              <a:off x="6686550" y="180975"/>
              <a:ext cx="2124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F117CD-C515-C508-2168-55415DE18E0A}"/>
              </a:ext>
            </a:extLst>
          </p:cNvPr>
          <p:cNvSpPr txBox="1"/>
          <p:nvPr/>
        </p:nvSpPr>
        <p:spPr>
          <a:xfrm>
            <a:off x="428625" y="666750"/>
            <a:ext cx="39909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5B9BD5"/>
                </a:solidFill>
                <a:cs typeface="Calibri"/>
              </a:rPr>
              <a:t>MDM SOLUTION</a:t>
            </a:r>
            <a:endParaRPr lang="en-GB" sz="4000" b="1" dirty="0">
              <a:solidFill>
                <a:srgbClr val="5B9BD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0FE3A-D35A-0C37-6240-D2020E87CD35}"/>
              </a:ext>
            </a:extLst>
          </p:cNvPr>
          <p:cNvSpPr txBox="1"/>
          <p:nvPr/>
        </p:nvSpPr>
        <p:spPr>
          <a:xfrm>
            <a:off x="4189693" y="2171674"/>
            <a:ext cx="666948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2,200 devices enrolled</a:t>
            </a:r>
          </a:p>
          <a:p>
            <a:endParaRPr lang="en-GB" sz="1600" dirty="0">
              <a:solidFill>
                <a:schemeClr val="accent1"/>
              </a:solidFill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cs typeface="Calibri"/>
              </a:rPr>
              <a:t>Integrated with Apple Business Manager (DEP)</a:t>
            </a:r>
          </a:p>
          <a:p>
            <a:endParaRPr lang="en-GB" sz="1600" dirty="0">
              <a:solidFill>
                <a:schemeClr val="accent1"/>
              </a:solidFill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cs typeface="Calibri"/>
              </a:rPr>
              <a:t>In-house developed iOS and Android applications deployed centrally</a:t>
            </a:r>
          </a:p>
          <a:p>
            <a:endParaRPr lang="en-GB" sz="1600" dirty="0">
              <a:solidFill>
                <a:schemeClr val="accent1"/>
              </a:solidFill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cs typeface="Calibri"/>
              </a:rPr>
              <a:t>Integrated with On-Prem Active Directory for enrolment</a:t>
            </a:r>
          </a:p>
        </p:txBody>
      </p:sp>
      <p:pic>
        <p:nvPicPr>
          <p:cNvPr id="8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45DE202A-8F7E-EE13-FCEA-A8FEE5200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68" y="1632122"/>
            <a:ext cx="3250084" cy="26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7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27B9316-0E19-F335-C969-FEE1FC8D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" y="5204943"/>
            <a:ext cx="12184564" cy="16520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FF39DB-0A11-EBAC-8EC8-B543ED878323}"/>
              </a:ext>
            </a:extLst>
          </p:cNvPr>
          <p:cNvGrpSpPr/>
          <p:nvPr/>
        </p:nvGrpSpPr>
        <p:grpSpPr>
          <a:xfrm>
            <a:off x="3302620" y="1280"/>
            <a:ext cx="8885663" cy="2041829"/>
            <a:chOff x="3302620" y="1280"/>
            <a:chExt cx="8885663" cy="20418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D7F30A-032C-CB45-9023-3D20D99F3CFD}"/>
                </a:ext>
              </a:extLst>
            </p:cNvPr>
            <p:cNvGrpSpPr/>
            <p:nvPr/>
          </p:nvGrpSpPr>
          <p:grpSpPr>
            <a:xfrm>
              <a:off x="3302620" y="1280"/>
              <a:ext cx="8885663" cy="2041829"/>
              <a:chOff x="3302620" y="1280"/>
              <a:chExt cx="8885663" cy="2041829"/>
            </a:xfrm>
          </p:grpSpPr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003D21D3-6DCA-176D-6EF9-20C32B872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2620" y="1280"/>
                <a:ext cx="8885663" cy="204182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78C7F7-3B36-2F56-3457-0733F7CFE34D}"/>
                  </a:ext>
                </a:extLst>
              </p:cNvPr>
              <p:cNvSpPr/>
              <p:nvPr/>
            </p:nvSpPr>
            <p:spPr>
              <a:xfrm>
                <a:off x="3455019" y="630044"/>
                <a:ext cx="1821365" cy="706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2C51F1-CFC0-A3CC-A3DF-57BB6B1E5F07}"/>
                </a:ext>
              </a:extLst>
            </p:cNvPr>
            <p:cNvSpPr/>
            <p:nvPr/>
          </p:nvSpPr>
          <p:spPr>
            <a:xfrm>
              <a:off x="6686550" y="180975"/>
              <a:ext cx="2124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F117CD-C515-C508-2168-55415DE18E0A}"/>
              </a:ext>
            </a:extLst>
          </p:cNvPr>
          <p:cNvSpPr txBox="1"/>
          <p:nvPr/>
        </p:nvSpPr>
        <p:spPr>
          <a:xfrm>
            <a:off x="428626" y="759426"/>
            <a:ext cx="56797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rgbClr val="5B9BD5"/>
                </a:solidFill>
                <a:cs typeface="Calibri"/>
              </a:rPr>
              <a:t>WHY GROUND CONTROL?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0FE3A-D35A-0C37-6240-D2020E87CD35}"/>
              </a:ext>
            </a:extLst>
          </p:cNvPr>
          <p:cNvSpPr txBox="1"/>
          <p:nvPr/>
        </p:nvSpPr>
        <p:spPr>
          <a:xfrm>
            <a:off x="4127549" y="2397409"/>
            <a:ext cx="773010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Outdated technology such as bleeps to go by the end of 2021</a:t>
            </a:r>
          </a:p>
          <a:p>
            <a:endParaRPr lang="en-GB" sz="1600" dirty="0">
              <a:solidFill>
                <a:schemeClr val="accent1"/>
              </a:solidFill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cs typeface="Calibri"/>
              </a:rPr>
              <a:t>Replaced with 200 modern iPhone 11's with an in-house developed application </a:t>
            </a:r>
            <a:endParaRPr lang="en-GB" sz="1600" dirty="0">
              <a:solidFill>
                <a:schemeClr val="accent1"/>
              </a:solidFill>
              <a:ea typeface="Calibri"/>
              <a:cs typeface="Calibri"/>
            </a:endParaRPr>
          </a:p>
          <a:p>
            <a:endParaRPr lang="en-GB" sz="1600" dirty="0">
              <a:solidFill>
                <a:schemeClr val="accent1"/>
              </a:solidFill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cs typeface="Calibri"/>
              </a:rPr>
              <a:t>Devices are assigned to a clinician on a 'per shift basis' - Shared Devices rather than 1-to-1.</a:t>
            </a:r>
          </a:p>
          <a:p>
            <a:endParaRPr lang="en-GB" sz="1600" dirty="0">
              <a:solidFill>
                <a:schemeClr val="accent1"/>
              </a:solidFill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cs typeface="Calibri"/>
              </a:rPr>
              <a:t>Full device erase every time an iPhone is returned.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152D5C5-EA16-BC7B-75D5-CEE11299F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36" y="1549917"/>
            <a:ext cx="3669956" cy="420542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3BD8F9D0-92FC-25B4-4F25-17450B880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91" y="211461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7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27B9316-0E19-F335-C969-FEE1FC8D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" y="5204943"/>
            <a:ext cx="12184564" cy="16520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FF39DB-0A11-EBAC-8EC8-B543ED878323}"/>
              </a:ext>
            </a:extLst>
          </p:cNvPr>
          <p:cNvGrpSpPr/>
          <p:nvPr/>
        </p:nvGrpSpPr>
        <p:grpSpPr>
          <a:xfrm>
            <a:off x="3302620" y="1280"/>
            <a:ext cx="8885663" cy="2041829"/>
            <a:chOff x="3302620" y="1280"/>
            <a:chExt cx="8885663" cy="20418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D7F30A-032C-CB45-9023-3D20D99F3CFD}"/>
                </a:ext>
              </a:extLst>
            </p:cNvPr>
            <p:cNvGrpSpPr/>
            <p:nvPr/>
          </p:nvGrpSpPr>
          <p:grpSpPr>
            <a:xfrm>
              <a:off x="3302620" y="1280"/>
              <a:ext cx="8885663" cy="2041829"/>
              <a:chOff x="3302620" y="1280"/>
              <a:chExt cx="8885663" cy="2041829"/>
            </a:xfrm>
          </p:grpSpPr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003D21D3-6DCA-176D-6EF9-20C32B872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2620" y="1280"/>
                <a:ext cx="8885663" cy="204182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78C7F7-3B36-2F56-3457-0733F7CFE34D}"/>
                  </a:ext>
                </a:extLst>
              </p:cNvPr>
              <p:cNvSpPr/>
              <p:nvPr/>
            </p:nvSpPr>
            <p:spPr>
              <a:xfrm>
                <a:off x="3455019" y="630044"/>
                <a:ext cx="1821365" cy="706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2C51F1-CFC0-A3CC-A3DF-57BB6B1E5F07}"/>
                </a:ext>
              </a:extLst>
            </p:cNvPr>
            <p:cNvSpPr/>
            <p:nvPr/>
          </p:nvSpPr>
          <p:spPr>
            <a:xfrm>
              <a:off x="6686550" y="180975"/>
              <a:ext cx="2124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F117CD-C515-C508-2168-55415DE18E0A}"/>
              </a:ext>
            </a:extLst>
          </p:cNvPr>
          <p:cNvSpPr txBox="1"/>
          <p:nvPr/>
        </p:nvSpPr>
        <p:spPr>
          <a:xfrm>
            <a:off x="428626" y="759426"/>
            <a:ext cx="56797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rgbClr val="5B9BD5"/>
                </a:solidFill>
                <a:cs typeface="Calibri"/>
              </a:rPr>
              <a:t>EQUIPMENT SET-UP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9A7DAA-A24B-3BAB-7D3F-BADF08F59E7B}"/>
              </a:ext>
            </a:extLst>
          </p:cNvPr>
          <p:cNvSpPr txBox="1"/>
          <p:nvPr/>
        </p:nvSpPr>
        <p:spPr>
          <a:xfrm>
            <a:off x="4169098" y="2192269"/>
            <a:ext cx="666948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ea typeface="Calibri"/>
                <a:cs typeface="Calibri"/>
              </a:rPr>
              <a:t>Charge &amp; Sync Station with 20 mini lightening cables</a:t>
            </a:r>
          </a:p>
          <a:p>
            <a:endParaRPr lang="en-GB" sz="16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ea typeface="Calibri"/>
                <a:cs typeface="Calibri"/>
              </a:rPr>
              <a:t>20 x iPhone 11's</a:t>
            </a:r>
          </a:p>
          <a:p>
            <a:endParaRPr lang="en-GB" sz="16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ea typeface="Calibri"/>
                <a:cs typeface="Calibri"/>
              </a:rPr>
              <a:t>Windows 10 SFF PC (No keyboard, Mouse, Screen)</a:t>
            </a:r>
          </a:p>
          <a:p>
            <a:endParaRPr lang="en-GB" sz="16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ea typeface="Calibri"/>
                <a:cs typeface="Calibri"/>
              </a:rPr>
              <a:t>Proximity Reader</a:t>
            </a:r>
          </a:p>
        </p:txBody>
      </p:sp>
      <p:pic>
        <p:nvPicPr>
          <p:cNvPr id="2" name="Picture 2" descr="A picture containing indoor, table, floor, keyboard&#10;&#10;Description automatically generated">
            <a:extLst>
              <a:ext uri="{FF2B5EF4-FFF2-40B4-BE49-F238E27FC236}">
                <a16:creationId xmlns:a16="http://schemas.microsoft.com/office/drawing/2014/main" id="{639BBEF0-250B-0623-835D-CFEFEFF1C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92" y="1441267"/>
            <a:ext cx="2578828" cy="397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8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27B9316-0E19-F335-C969-FEE1FC8D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" y="5204943"/>
            <a:ext cx="12184564" cy="16520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FF39DB-0A11-EBAC-8EC8-B543ED878323}"/>
              </a:ext>
            </a:extLst>
          </p:cNvPr>
          <p:cNvGrpSpPr/>
          <p:nvPr/>
        </p:nvGrpSpPr>
        <p:grpSpPr>
          <a:xfrm>
            <a:off x="3302620" y="1280"/>
            <a:ext cx="8885663" cy="2041829"/>
            <a:chOff x="3302620" y="1280"/>
            <a:chExt cx="8885663" cy="20418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D7F30A-032C-CB45-9023-3D20D99F3CFD}"/>
                </a:ext>
              </a:extLst>
            </p:cNvPr>
            <p:cNvGrpSpPr/>
            <p:nvPr/>
          </p:nvGrpSpPr>
          <p:grpSpPr>
            <a:xfrm>
              <a:off x="3302620" y="1280"/>
              <a:ext cx="8885663" cy="2041829"/>
              <a:chOff x="3302620" y="1280"/>
              <a:chExt cx="8885663" cy="2041829"/>
            </a:xfrm>
          </p:grpSpPr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003D21D3-6DCA-176D-6EF9-20C32B872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2620" y="1280"/>
                <a:ext cx="8885663" cy="204182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78C7F7-3B36-2F56-3457-0733F7CFE34D}"/>
                  </a:ext>
                </a:extLst>
              </p:cNvPr>
              <p:cNvSpPr/>
              <p:nvPr/>
            </p:nvSpPr>
            <p:spPr>
              <a:xfrm>
                <a:off x="3455019" y="630044"/>
                <a:ext cx="1821365" cy="706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2C51F1-CFC0-A3CC-A3DF-57BB6B1E5F07}"/>
                </a:ext>
              </a:extLst>
            </p:cNvPr>
            <p:cNvSpPr/>
            <p:nvPr/>
          </p:nvSpPr>
          <p:spPr>
            <a:xfrm>
              <a:off x="6686550" y="180975"/>
              <a:ext cx="2124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F117CD-C515-C508-2168-55415DE18E0A}"/>
              </a:ext>
            </a:extLst>
          </p:cNvPr>
          <p:cNvSpPr txBox="1"/>
          <p:nvPr/>
        </p:nvSpPr>
        <p:spPr>
          <a:xfrm>
            <a:off x="428626" y="759426"/>
            <a:ext cx="56797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rgbClr val="5B9BD5"/>
                </a:solidFill>
                <a:cs typeface="Calibri"/>
              </a:rPr>
              <a:t>DEVICE CHECK-OUT PROCESS</a:t>
            </a:r>
          </a:p>
        </p:txBody>
      </p:sp>
      <p:pic>
        <p:nvPicPr>
          <p:cNvPr id="8" name="Graphic 11" descr="Female Profile outline">
            <a:extLst>
              <a:ext uri="{FF2B5EF4-FFF2-40B4-BE49-F238E27FC236}">
                <a16:creationId xmlns:a16="http://schemas.microsoft.com/office/drawing/2014/main" id="{0C61FB15-6C8D-D5FB-0407-FFC73B0D4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120" y="2189205"/>
            <a:ext cx="1305697" cy="13056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3C3BC4B-E644-D951-60AD-6A446F259E3A}"/>
              </a:ext>
            </a:extLst>
          </p:cNvPr>
          <p:cNvGrpSpPr/>
          <p:nvPr/>
        </p:nvGrpSpPr>
        <p:grpSpPr>
          <a:xfrm>
            <a:off x="2057399" y="2311199"/>
            <a:ext cx="2526957" cy="1610719"/>
            <a:chOff x="3262184" y="1816930"/>
            <a:chExt cx="3309551" cy="2187367"/>
          </a:xfrm>
        </p:grpSpPr>
        <p:pic>
          <p:nvPicPr>
            <p:cNvPr id="13" name="Picture 1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9C61F2A-D893-585B-041D-7A5D81DF6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8535" y="1947540"/>
              <a:ext cx="2743200" cy="2056757"/>
            </a:xfrm>
            <a:prstGeom prst="rect">
              <a:avLst/>
            </a:prstGeom>
          </p:spPr>
        </p:pic>
        <p:pic>
          <p:nvPicPr>
            <p:cNvPr id="12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424BF34F-8B83-8BFA-27A7-6223ADBEA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62184" y="1816930"/>
              <a:ext cx="1476633" cy="917546"/>
            </a:xfrm>
            <a:prstGeom prst="rect">
              <a:avLst/>
            </a:prstGeom>
          </p:spPr>
        </p:pic>
        <p:pic>
          <p:nvPicPr>
            <p:cNvPr id="14" name="Graphic 14" descr="Wireless with solid fill">
              <a:extLst>
                <a:ext uri="{FF2B5EF4-FFF2-40B4-BE49-F238E27FC236}">
                  <a16:creationId xmlns:a16="http://schemas.microsoft.com/office/drawing/2014/main" id="{255D3EC4-CB8E-25AC-4D5C-1E130D6E3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13205" y="2693773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F3F95D5-7F40-7414-A5F4-CF88FEE8E547}"/>
              </a:ext>
            </a:extLst>
          </p:cNvPr>
          <p:cNvSpPr/>
          <p:nvPr/>
        </p:nvSpPr>
        <p:spPr>
          <a:xfrm>
            <a:off x="1218860" y="2639640"/>
            <a:ext cx="614060" cy="39129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CD4F92B-7144-624E-54FF-AEA622BA89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5698" y="2502737"/>
            <a:ext cx="2341606" cy="843390"/>
          </a:xfrm>
          <a:prstGeom prst="rect">
            <a:avLst/>
          </a:prstGeom>
        </p:spPr>
      </p:pic>
      <p:pic>
        <p:nvPicPr>
          <p:cNvPr id="3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3612DE-4E48-DFC2-B1DC-6E70866777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725" y="3447536"/>
            <a:ext cx="1682580" cy="170317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1890835F-E4BD-DE6C-9811-8C223545701C}"/>
              </a:ext>
            </a:extLst>
          </p:cNvPr>
          <p:cNvSpPr/>
          <p:nvPr/>
        </p:nvSpPr>
        <p:spPr>
          <a:xfrm>
            <a:off x="7613480" y="2629343"/>
            <a:ext cx="589487" cy="39129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B96BF76F-1C97-1E37-89B7-5BA4A0BB69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2617" y="2642080"/>
            <a:ext cx="3515497" cy="399948"/>
          </a:xfrm>
          <a:prstGeom prst="rect">
            <a:avLst/>
          </a:prstGeom>
        </p:spPr>
      </p:pic>
      <p:pic>
        <p:nvPicPr>
          <p:cNvPr id="21" name="Graphic 21" descr="Tick with solid fill">
            <a:extLst>
              <a:ext uri="{FF2B5EF4-FFF2-40B4-BE49-F238E27FC236}">
                <a16:creationId xmlns:a16="http://schemas.microsoft.com/office/drawing/2014/main" id="{16B88755-46A3-3CD9-22CB-17E86C6506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20746" y="3630827"/>
            <a:ext cx="1460156" cy="1460156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C443E5E1-3BEB-4CBE-9C25-8BBF64ACE37E}"/>
              </a:ext>
            </a:extLst>
          </p:cNvPr>
          <p:cNvSpPr/>
          <p:nvPr/>
        </p:nvSpPr>
        <p:spPr>
          <a:xfrm>
            <a:off x="4269440" y="2633594"/>
            <a:ext cx="614060" cy="39129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3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27B9316-0E19-F335-C969-FEE1FC8D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" y="5204943"/>
            <a:ext cx="12184564" cy="16520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FF39DB-0A11-EBAC-8EC8-B543ED878323}"/>
              </a:ext>
            </a:extLst>
          </p:cNvPr>
          <p:cNvGrpSpPr/>
          <p:nvPr/>
        </p:nvGrpSpPr>
        <p:grpSpPr>
          <a:xfrm>
            <a:off x="3302620" y="1280"/>
            <a:ext cx="8885663" cy="2041829"/>
            <a:chOff x="3302620" y="1280"/>
            <a:chExt cx="8885663" cy="20418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D7F30A-032C-CB45-9023-3D20D99F3CFD}"/>
                </a:ext>
              </a:extLst>
            </p:cNvPr>
            <p:cNvGrpSpPr/>
            <p:nvPr/>
          </p:nvGrpSpPr>
          <p:grpSpPr>
            <a:xfrm>
              <a:off x="3302620" y="1280"/>
              <a:ext cx="8885663" cy="2041829"/>
              <a:chOff x="3302620" y="1280"/>
              <a:chExt cx="8885663" cy="2041829"/>
            </a:xfrm>
          </p:grpSpPr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003D21D3-6DCA-176D-6EF9-20C32B872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2620" y="1280"/>
                <a:ext cx="8885663" cy="204182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78C7F7-3B36-2F56-3457-0733F7CFE34D}"/>
                  </a:ext>
                </a:extLst>
              </p:cNvPr>
              <p:cNvSpPr/>
              <p:nvPr/>
            </p:nvSpPr>
            <p:spPr>
              <a:xfrm>
                <a:off x="3455019" y="630044"/>
                <a:ext cx="1821365" cy="706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2C51F1-CFC0-A3CC-A3DF-57BB6B1E5F07}"/>
                </a:ext>
              </a:extLst>
            </p:cNvPr>
            <p:cNvSpPr/>
            <p:nvPr/>
          </p:nvSpPr>
          <p:spPr>
            <a:xfrm>
              <a:off x="6686550" y="180975"/>
              <a:ext cx="2124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F117CD-C515-C508-2168-55415DE18E0A}"/>
              </a:ext>
            </a:extLst>
          </p:cNvPr>
          <p:cNvSpPr txBox="1"/>
          <p:nvPr/>
        </p:nvSpPr>
        <p:spPr>
          <a:xfrm>
            <a:off x="428626" y="759426"/>
            <a:ext cx="56797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rgbClr val="5B9BD5"/>
                </a:solidFill>
                <a:cs typeface="Calibri"/>
              </a:rPr>
              <a:t>WHAT ARE THE BENEFITS?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0FE3A-D35A-0C37-6240-D2020E87CD35}"/>
              </a:ext>
            </a:extLst>
          </p:cNvPr>
          <p:cNvSpPr txBox="1"/>
          <p:nvPr/>
        </p:nvSpPr>
        <p:spPr>
          <a:xfrm>
            <a:off x="4557649" y="2220266"/>
            <a:ext cx="6669483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Asset Management - devices are assigned to an individual on check-out and can easily be identified from the MDM</a:t>
            </a:r>
          </a:p>
          <a:p>
            <a:endParaRPr lang="en-GB" sz="16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cs typeface="Calibri"/>
              </a:rPr>
              <a:t>Full audit trail for each device via the ground control admin portal </a:t>
            </a:r>
            <a:endParaRPr lang="en-GB" sz="1600" dirty="0">
              <a:solidFill>
                <a:schemeClr val="accent1"/>
              </a:solidFill>
              <a:ea typeface="Calibri"/>
              <a:cs typeface="Calibri"/>
            </a:endParaRPr>
          </a:p>
          <a:p>
            <a:endParaRPr lang="en-GB" sz="1600" dirty="0">
              <a:solidFill>
                <a:schemeClr val="accent1"/>
              </a:solidFill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ea typeface="Calibri"/>
                <a:cs typeface="Calibri"/>
              </a:rPr>
              <a:t>Easy to manage workflows</a:t>
            </a:r>
          </a:p>
          <a:p>
            <a:endParaRPr lang="en-GB" sz="1600" dirty="0">
              <a:solidFill>
                <a:schemeClr val="accent1"/>
              </a:solidFill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cs typeface="Calibri"/>
              </a:rPr>
              <a:t>Ability to perform a full device wipe once a device is checked back in</a:t>
            </a:r>
            <a:endParaRPr lang="en-GB" sz="1600" dirty="0">
              <a:solidFill>
                <a:schemeClr val="accent1"/>
              </a:solidFill>
              <a:ea typeface="Calibri"/>
              <a:cs typeface="Calibri"/>
            </a:endParaRPr>
          </a:p>
          <a:p>
            <a:endParaRPr lang="en-GB" sz="16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GB" sz="1600" dirty="0">
                <a:solidFill>
                  <a:schemeClr val="accent1"/>
                </a:solidFill>
                <a:ea typeface="Calibri"/>
                <a:cs typeface="Calibri"/>
              </a:rPr>
              <a:t>Ability to keep devices updated through managed iOS updates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152D5C5-EA16-BC7B-75D5-CEE11299F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55" y="2884808"/>
            <a:ext cx="3669956" cy="4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27B9316-0E19-F335-C969-FEE1FC8D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" y="5204943"/>
            <a:ext cx="12184564" cy="16520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FF39DB-0A11-EBAC-8EC8-B543ED878323}"/>
              </a:ext>
            </a:extLst>
          </p:cNvPr>
          <p:cNvGrpSpPr/>
          <p:nvPr/>
        </p:nvGrpSpPr>
        <p:grpSpPr>
          <a:xfrm>
            <a:off x="3302620" y="1280"/>
            <a:ext cx="8885663" cy="2041829"/>
            <a:chOff x="3302620" y="1280"/>
            <a:chExt cx="8885663" cy="20418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D7F30A-032C-CB45-9023-3D20D99F3CFD}"/>
                </a:ext>
              </a:extLst>
            </p:cNvPr>
            <p:cNvGrpSpPr/>
            <p:nvPr/>
          </p:nvGrpSpPr>
          <p:grpSpPr>
            <a:xfrm>
              <a:off x="3302620" y="1280"/>
              <a:ext cx="8885663" cy="2041829"/>
              <a:chOff x="3302620" y="1280"/>
              <a:chExt cx="8885663" cy="2041829"/>
            </a:xfrm>
          </p:grpSpPr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003D21D3-6DCA-176D-6EF9-20C32B872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2620" y="1280"/>
                <a:ext cx="8885663" cy="204182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78C7F7-3B36-2F56-3457-0733F7CFE34D}"/>
                  </a:ext>
                </a:extLst>
              </p:cNvPr>
              <p:cNvSpPr/>
              <p:nvPr/>
            </p:nvSpPr>
            <p:spPr>
              <a:xfrm>
                <a:off x="3455019" y="630044"/>
                <a:ext cx="1821365" cy="706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2C51F1-CFC0-A3CC-A3DF-57BB6B1E5F07}"/>
                </a:ext>
              </a:extLst>
            </p:cNvPr>
            <p:cNvSpPr/>
            <p:nvPr/>
          </p:nvSpPr>
          <p:spPr>
            <a:xfrm>
              <a:off x="6686550" y="180975"/>
              <a:ext cx="2124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F117CD-C515-C508-2168-55415DE18E0A}"/>
              </a:ext>
            </a:extLst>
          </p:cNvPr>
          <p:cNvSpPr txBox="1"/>
          <p:nvPr/>
        </p:nvSpPr>
        <p:spPr>
          <a:xfrm>
            <a:off x="428626" y="759426"/>
            <a:ext cx="56797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rgbClr val="5B9BD5"/>
                </a:solidFill>
                <a:cs typeface="Calibri"/>
              </a:rPr>
              <a:t>THANKYOU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0FE3A-D35A-0C37-6240-D2020E87CD35}"/>
              </a:ext>
            </a:extLst>
          </p:cNvPr>
          <p:cNvSpPr txBox="1"/>
          <p:nvPr/>
        </p:nvSpPr>
        <p:spPr>
          <a:xfrm>
            <a:off x="4045531" y="2573268"/>
            <a:ext cx="425991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</a:rPr>
              <a:t>QUESTIONS</a:t>
            </a:r>
            <a:endParaRPr lang="en-US" sz="6600" b="1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DE02E7AD-7E74-00AB-0044-F45289395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93" y="1669192"/>
            <a:ext cx="4359876" cy="32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14" ma:contentTypeDescription="Create a new document." ma:contentTypeScope="" ma:versionID="97c3223e9dd9f86595b883d13c3df05e">
  <xsd:schema xmlns:xsd="http://www.w3.org/2001/XMLSchema" xmlns:xs="http://www.w3.org/2001/XMLSchema" xmlns:p="http://schemas.microsoft.com/office/2006/metadata/properties" xmlns:ns2="e37e8048-7f47-46c3-9f5d-bf2bf54c9279" xmlns:ns3="812061dd-523a-47bf-9db5-a71fd49c94a4" targetNamespace="http://schemas.microsoft.com/office/2006/metadata/properties" ma:root="true" ma:fieldsID="293bab09cfb7f2e6cea8d76701021b94" ns2:_="" ns3:_=""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ictu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icture" ma:index="2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cture xmlns="e37e8048-7f47-46c3-9f5d-bf2bf54c9279">
      <Url xsi:nil="true"/>
      <Description xsi:nil="true"/>
    </Picture>
  </documentManagement>
</p:properties>
</file>

<file path=customXml/itemProps1.xml><?xml version="1.0" encoding="utf-8"?>
<ds:datastoreItem xmlns:ds="http://schemas.openxmlformats.org/officeDocument/2006/customXml" ds:itemID="{4E3E9A95-D18F-4775-BAC2-532C20DAA23C}"/>
</file>

<file path=customXml/itemProps2.xml><?xml version="1.0" encoding="utf-8"?>
<ds:datastoreItem xmlns:ds="http://schemas.openxmlformats.org/officeDocument/2006/customXml" ds:itemID="{4FE05321-1A61-41D8-870B-65BC26851233}"/>
</file>

<file path=customXml/itemProps3.xml><?xml version="1.0" encoding="utf-8"?>
<ds:datastoreItem xmlns:ds="http://schemas.openxmlformats.org/officeDocument/2006/customXml" ds:itemID="{710463AF-1A07-473B-BCF5-5F51E487E5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236</Words>
  <Application>Microsoft Office PowerPoint</Application>
  <PresentationFormat>Widescreen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Brightwell</dc:creator>
  <cp:lastModifiedBy>Emma Brightwell</cp:lastModifiedBy>
  <cp:revision>705</cp:revision>
  <dcterms:created xsi:type="dcterms:W3CDTF">2022-04-19T09:43:39Z</dcterms:created>
  <dcterms:modified xsi:type="dcterms:W3CDTF">2022-04-29T12:28:34Z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0x010100F532358C74A89A419650AD017E1FAC40</vt:lpwstr>
  </property>
</Properties>
</file>